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287" r:id="rId3"/>
    <p:sldId id="266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4" r:id="rId13"/>
    <p:sldId id="267" r:id="rId14"/>
    <p:sldId id="268" r:id="rId15"/>
    <p:sldId id="269" r:id="rId16"/>
    <p:sldId id="270" r:id="rId17"/>
    <p:sldId id="271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4C3"/>
    <a:srgbClr val="26C6DA"/>
    <a:srgbClr val="E9D559"/>
    <a:srgbClr val="ED7C5C"/>
    <a:srgbClr val="9DC36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90" y="82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9A369-3558-4FF3-8353-E2D74B59D055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978F0-EBF2-4AC9-897E-2182D6E58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4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78F0-EBF2-4AC9-897E-2182D6E58E0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648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78F0-EBF2-4AC9-897E-2182D6E58E0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17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2AB3-C7F1-4432-B07A-1C8534045F9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205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78F0-EBF2-4AC9-897E-2182D6E58E0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696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B793A-8565-4A27-91EC-1708F1D26DD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93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B793A-8565-4A27-91EC-1708F1D26DD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597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B793A-8565-4A27-91EC-1708F1D26DD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756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507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78F0-EBF2-4AC9-897E-2182D6E58E0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573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714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2AB3-C7F1-4432-B07A-1C8534045F9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78F0-EBF2-4AC9-897E-2182D6E58E0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439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2AB3-C7F1-4432-B07A-1C8534045F9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950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47C2-2211-4EFF-9A7E-7D0C7CC6ADF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84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47C2-2211-4EFF-9A7E-7D0C7CC6ADF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78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47C2-2211-4EFF-9A7E-7D0C7CC6ADF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85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47C2-2211-4EFF-9A7E-7D0C7CC6ADF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85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78F0-EBF2-4AC9-897E-2182D6E58E0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50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F23E-EA2D-410E-826F-C306C1F11E3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71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2AB3-C7F1-4432-B07A-1C8534045F9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6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78F0-EBF2-4AC9-897E-2182D6E58E0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03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78F0-EBF2-4AC9-897E-2182D6E58E0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24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78F0-EBF2-4AC9-897E-2182D6E58E0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29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78F0-EBF2-4AC9-897E-2182D6E58E0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061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78F0-EBF2-4AC9-897E-2182D6E58E0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54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78F0-EBF2-4AC9-897E-2182D6E58E0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31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B9C-FFDD-434E-A8A6-B3E849A32F63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63A6-6AC3-4504-9768-99D1CD2C7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15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B9C-FFDD-434E-A8A6-B3E849A32F63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63A6-6AC3-4504-9768-99D1CD2C7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84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B9C-FFDD-434E-A8A6-B3E849A32F63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63A6-6AC3-4504-9768-99D1CD2C7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520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-6351" y="0"/>
            <a:ext cx="12204702" cy="634901"/>
          </a:xfrm>
          <a:prstGeom prst="rect">
            <a:avLst/>
          </a:prstGeom>
          <a:solidFill>
            <a:srgbClr val="3A394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sp>
        <p:nvSpPr>
          <p:cNvPr id="30" name="Shape 30"/>
          <p:cNvSpPr/>
          <p:nvPr/>
        </p:nvSpPr>
        <p:spPr>
          <a:xfrm rot="10800000">
            <a:off x="5193628" y="634637"/>
            <a:ext cx="903461" cy="59848"/>
          </a:xfrm>
          <a:prstGeom prst="rect">
            <a:avLst/>
          </a:prstGeom>
          <a:solidFill>
            <a:srgbClr val="00B0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sp>
        <p:nvSpPr>
          <p:cNvPr id="31" name="Shape 31"/>
          <p:cNvSpPr/>
          <p:nvPr/>
        </p:nvSpPr>
        <p:spPr>
          <a:xfrm rot="10800000">
            <a:off x="4292546" y="634637"/>
            <a:ext cx="903461" cy="59848"/>
          </a:xfrm>
          <a:prstGeom prst="rect">
            <a:avLst/>
          </a:prstGeom>
          <a:solidFill>
            <a:srgbClr val="F23E5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sp>
        <p:nvSpPr>
          <p:cNvPr id="32" name="Shape 32"/>
          <p:cNvSpPr/>
          <p:nvPr/>
        </p:nvSpPr>
        <p:spPr>
          <a:xfrm rot="10800000">
            <a:off x="6094831" y="634637"/>
            <a:ext cx="903461" cy="59848"/>
          </a:xfrm>
          <a:prstGeom prst="rect">
            <a:avLst/>
          </a:prstGeom>
          <a:solidFill>
            <a:srgbClr val="FFCD4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sp>
        <p:nvSpPr>
          <p:cNvPr id="33" name="Shape 33"/>
          <p:cNvSpPr/>
          <p:nvPr/>
        </p:nvSpPr>
        <p:spPr>
          <a:xfrm rot="10800000">
            <a:off x="3391423" y="634637"/>
            <a:ext cx="903461" cy="59848"/>
          </a:xfrm>
          <a:prstGeom prst="rect">
            <a:avLst/>
          </a:prstGeom>
          <a:solidFill>
            <a:srgbClr val="26C6D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sp>
        <p:nvSpPr>
          <p:cNvPr id="34" name="Shape 34"/>
          <p:cNvSpPr/>
          <p:nvPr/>
        </p:nvSpPr>
        <p:spPr>
          <a:xfrm rot="10800000">
            <a:off x="6995914" y="634637"/>
            <a:ext cx="903460" cy="59848"/>
          </a:xfrm>
          <a:prstGeom prst="rect">
            <a:avLst/>
          </a:prstGeom>
          <a:solidFill>
            <a:srgbClr val="7E57C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sp>
        <p:nvSpPr>
          <p:cNvPr id="35" name="Shape 35"/>
          <p:cNvSpPr/>
          <p:nvPr/>
        </p:nvSpPr>
        <p:spPr>
          <a:xfrm rot="10800000">
            <a:off x="7897117" y="634637"/>
            <a:ext cx="903460" cy="59848"/>
          </a:xfrm>
          <a:prstGeom prst="rect">
            <a:avLst/>
          </a:prstGeom>
          <a:solidFill>
            <a:srgbClr val="EC782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/>
          </a:p>
        </p:txBody>
      </p:sp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844510" y="129140"/>
            <a:ext cx="10502901" cy="37662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DCDEE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CDEE0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99871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a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2767244" y="298450"/>
            <a:ext cx="6657514" cy="4191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/>
        </p:nvSpPr>
        <p:spPr>
          <a:xfrm>
            <a:off x="5403321" y="814024"/>
            <a:ext cx="1385360" cy="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3995622" y="827948"/>
            <a:ext cx="4200757" cy="36221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15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>
              <a:defRPr sz="15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>
              <a:defRPr sz="15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>
              <a:defRPr sz="15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>
              <a:defRPr sz="15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A6AAA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A6AAA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A6AAA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A6AAA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A6AAA9"/>
                </a:solidFill>
              </a:rPr>
              <a:t>Body Level Five</a:t>
            </a:r>
          </a:p>
        </p:txBody>
      </p:sp>
      <p:sp>
        <p:nvSpPr>
          <p:cNvPr id="19" name="Shape 19"/>
          <p:cNvSpPr/>
          <p:nvPr/>
        </p:nvSpPr>
        <p:spPr>
          <a:xfrm>
            <a:off x="2756545" y="0"/>
            <a:ext cx="1114194" cy="12789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3872028" y="0"/>
            <a:ext cx="1114195" cy="1278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4987511" y="0"/>
            <a:ext cx="1114195" cy="12789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6102994" y="0"/>
            <a:ext cx="1114195" cy="12789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7212128" y="0"/>
            <a:ext cx="1114195" cy="1278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8321262" y="0"/>
            <a:ext cx="1114194" cy="12789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09663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11728846" y="126207"/>
            <a:ext cx="325040" cy="21669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4300"/>
            <a:ext cx="9144000" cy="5461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ntarell" panose="020006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8960"/>
            <a:ext cx="9144000" cy="411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u="sng">
                <a:solidFill>
                  <a:schemeClr val="tx1">
                    <a:lumMod val="75000"/>
                    <a:lumOff val="25000"/>
                  </a:schemeClr>
                </a:solidFill>
                <a:latin typeface="Cantarell" panose="020006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8255" y="114300"/>
            <a:ext cx="346222" cy="240506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Cantarell" panose="02000603000000000000" pitchFamily="2" charset="0"/>
              </a:defRPr>
            </a:lvl1pPr>
          </a:lstStyle>
          <a:p>
            <a:fld id="{431CFCE3-F537-459D-8ECA-E883C80C26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96293" y="6352143"/>
            <a:ext cx="28130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www.yourdomain.com</a:t>
            </a:r>
          </a:p>
          <a:p>
            <a:pPr algn="ctr"/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Phone: +(111) 111 111 00 | Email: admin@yourdomain.com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62980" y="6352143"/>
            <a:ext cx="2476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0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B9C-FFDD-434E-A8A6-B3E849A32F63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63A6-6AC3-4504-9768-99D1CD2C7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4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B9C-FFDD-434E-A8A6-B3E849A32F63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63A6-6AC3-4504-9768-99D1CD2C7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7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B9C-FFDD-434E-A8A6-B3E849A32F63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63A6-6AC3-4504-9768-99D1CD2C7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70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B9C-FFDD-434E-A8A6-B3E849A32F63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63A6-6AC3-4504-9768-99D1CD2C7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22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B9C-FFDD-434E-A8A6-B3E849A32F63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63A6-6AC3-4504-9768-99D1CD2C7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99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B9C-FFDD-434E-A8A6-B3E849A32F63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63A6-6AC3-4504-9768-99D1CD2C7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44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B9C-FFDD-434E-A8A6-B3E849A32F63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63A6-6AC3-4504-9768-99D1CD2C7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90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B9C-FFDD-434E-A8A6-B3E849A32F63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63A6-6AC3-4504-9768-99D1CD2C7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98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85B9C-FFDD-434E-A8A6-B3E849A32F63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163A6-6AC3-4504-9768-99D1CD2C7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51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26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jpeg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image" Target="../media/image21.jpeg"/><Relationship Id="rId2" Type="http://schemas.openxmlformats.org/officeDocument/2006/relationships/audio" Target="../media/media1.mp3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29" Type="http://schemas.openxmlformats.org/officeDocument/2006/relationships/image" Target="../media/image25.jpeg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24" Type="http://schemas.openxmlformats.org/officeDocument/2006/relationships/image" Target="../media/image20.jpeg"/><Relationship Id="rId5" Type="http://schemas.openxmlformats.org/officeDocument/2006/relationships/image" Target="../media/image1.jpeg"/><Relationship Id="rId15" Type="http://schemas.openxmlformats.org/officeDocument/2006/relationships/image" Target="../media/image11.jpeg"/><Relationship Id="rId23" Type="http://schemas.openxmlformats.org/officeDocument/2006/relationships/image" Target="../media/image19.jpeg"/><Relationship Id="rId28" Type="http://schemas.openxmlformats.org/officeDocument/2006/relationships/image" Target="../media/image24.jpe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Relationship Id="rId27" Type="http://schemas.openxmlformats.org/officeDocument/2006/relationships/image" Target="../media/image23.jpeg"/><Relationship Id="rId30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18651" y="0"/>
            <a:ext cx="12073349" cy="7187858"/>
            <a:chOff x="-4186650" y="-2836137"/>
            <a:chExt cx="16525607" cy="983850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0" name="组合 29"/>
            <p:cNvGrpSpPr/>
            <p:nvPr/>
          </p:nvGrpSpPr>
          <p:grpSpPr>
            <a:xfrm>
              <a:off x="-4186650" y="5233262"/>
              <a:ext cx="16525607" cy="1769107"/>
              <a:chOff x="-4186650" y="5233262"/>
              <a:chExt cx="16525607" cy="1769107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86650" y="5233262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879" y="5233262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614" y="5233262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746" y="5233262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41518" y="5233262"/>
                <a:ext cx="3145078" cy="1769107"/>
              </a:xfrm>
              <a:prstGeom prst="rect">
                <a:avLst/>
              </a:prstGeom>
            </p:spPr>
          </p:pic>
        </p:grpSp>
        <p:grpSp>
          <p:nvGrpSpPr>
            <p:cNvPr id="34" name="组合 33"/>
            <p:cNvGrpSpPr/>
            <p:nvPr/>
          </p:nvGrpSpPr>
          <p:grpSpPr>
            <a:xfrm>
              <a:off x="-4186650" y="-2836137"/>
              <a:ext cx="16525607" cy="1769107"/>
              <a:chOff x="-4186650" y="-5142892"/>
              <a:chExt cx="16525607" cy="1769107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86650" y="-5142892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41518" y="-5142892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614" y="-5142892"/>
                <a:ext cx="3145079" cy="1769107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746" y="-5142892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879" y="-5142892"/>
                <a:ext cx="3145078" cy="1769107"/>
              </a:xfrm>
              <a:prstGeom prst="rect">
                <a:avLst/>
              </a:prstGeom>
            </p:spPr>
          </p:pic>
        </p:grpSp>
        <p:grpSp>
          <p:nvGrpSpPr>
            <p:cNvPr id="33" name="组合 32"/>
            <p:cNvGrpSpPr/>
            <p:nvPr/>
          </p:nvGrpSpPr>
          <p:grpSpPr>
            <a:xfrm>
              <a:off x="-4186650" y="-818787"/>
              <a:ext cx="16525607" cy="1769107"/>
              <a:chOff x="-4186650" y="-2451361"/>
              <a:chExt cx="16525607" cy="1769107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86650" y="-2451361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41518" y="-2451361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614" y="-2451361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746" y="-2451361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879" y="-2451361"/>
                <a:ext cx="3145078" cy="1769107"/>
              </a:xfrm>
              <a:prstGeom prst="rect">
                <a:avLst/>
              </a:prstGeom>
            </p:spPr>
          </p:pic>
        </p:grpSp>
        <p:grpSp>
          <p:nvGrpSpPr>
            <p:cNvPr id="32" name="组合 31"/>
            <p:cNvGrpSpPr/>
            <p:nvPr/>
          </p:nvGrpSpPr>
          <p:grpSpPr>
            <a:xfrm>
              <a:off x="-4186650" y="1198563"/>
              <a:ext cx="16525607" cy="1769107"/>
              <a:chOff x="-4186650" y="185743"/>
              <a:chExt cx="16525607" cy="1769107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86650" y="185743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41518" y="185743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614" y="185743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746" y="185743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879" y="185743"/>
                <a:ext cx="3145078" cy="1769107"/>
              </a:xfrm>
              <a:prstGeom prst="rect">
                <a:avLst/>
              </a:prstGeom>
            </p:spPr>
          </p:pic>
        </p:grpSp>
        <p:grpSp>
          <p:nvGrpSpPr>
            <p:cNvPr id="31" name="组合 30"/>
            <p:cNvGrpSpPr/>
            <p:nvPr/>
          </p:nvGrpSpPr>
          <p:grpSpPr>
            <a:xfrm>
              <a:off x="-4186650" y="3215913"/>
              <a:ext cx="16525607" cy="1769107"/>
              <a:chOff x="-4186650" y="2748389"/>
              <a:chExt cx="16525607" cy="1769107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879" y="2748389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746" y="2748389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614" y="2748389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41518" y="2748389"/>
                <a:ext cx="3145078" cy="1769107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86650" y="2748389"/>
                <a:ext cx="3145078" cy="1769107"/>
              </a:xfrm>
              <a:prstGeom prst="rect">
                <a:avLst/>
              </a:prstGeom>
            </p:spPr>
          </p:pic>
        </p:grpSp>
      </p:grpSp>
      <p:sp>
        <p:nvSpPr>
          <p:cNvPr id="36" name="椭圆 35"/>
          <p:cNvSpPr/>
          <p:nvPr/>
        </p:nvSpPr>
        <p:spPr>
          <a:xfrm>
            <a:off x="4411980" y="1744980"/>
            <a:ext cx="3368040" cy="3368040"/>
          </a:xfrm>
          <a:prstGeom prst="ellipse">
            <a:avLst/>
          </a:prstGeom>
          <a:solidFill>
            <a:srgbClr val="28B4C3">
              <a:alpha val="67000"/>
            </a:srgb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437431" y="2567221"/>
            <a:ext cx="3244113" cy="1446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zh-CN" altLang="en-US" sz="48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套</a:t>
            </a:r>
            <a:endParaRPr lang="en-US" altLang="zh-CN" sz="4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造字工房力黑（非商用）常规体" pitchFamily="50" charset="-122"/>
              <a:ea typeface="造字工房力黑（非商用）常规体" pitchFamily="50" charset="-122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多色图表套装</a:t>
            </a:r>
          </a:p>
        </p:txBody>
      </p:sp>
      <p:pic>
        <p:nvPicPr>
          <p:cNvPr id="2" name="扁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2002971" y="-620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060" y="409059"/>
            <a:ext cx="45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8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  <p:sp>
        <p:nvSpPr>
          <p:cNvPr id="5" name="Freeform 57"/>
          <p:cNvSpPr>
            <a:spLocks/>
          </p:cNvSpPr>
          <p:nvPr/>
        </p:nvSpPr>
        <p:spPr bwMode="auto">
          <a:xfrm>
            <a:off x="3019425" y="2068513"/>
            <a:ext cx="442913" cy="444500"/>
          </a:xfrm>
          <a:custGeom>
            <a:avLst/>
            <a:gdLst>
              <a:gd name="T0" fmla="*/ 74 w 74"/>
              <a:gd name="T1" fmla="*/ 66 h 74"/>
              <a:gd name="T2" fmla="*/ 66 w 74"/>
              <a:gd name="T3" fmla="*/ 74 h 74"/>
              <a:gd name="T4" fmla="*/ 8 w 74"/>
              <a:gd name="T5" fmla="*/ 74 h 74"/>
              <a:gd name="T6" fmla="*/ 0 w 74"/>
              <a:gd name="T7" fmla="*/ 66 h 74"/>
              <a:gd name="T8" fmla="*/ 0 w 74"/>
              <a:gd name="T9" fmla="*/ 8 h 74"/>
              <a:gd name="T10" fmla="*/ 8 w 74"/>
              <a:gd name="T11" fmla="*/ 0 h 74"/>
              <a:gd name="T12" fmla="*/ 66 w 74"/>
              <a:gd name="T13" fmla="*/ 0 h 74"/>
              <a:gd name="T14" fmla="*/ 74 w 74"/>
              <a:gd name="T15" fmla="*/ 8 h 74"/>
              <a:gd name="T16" fmla="*/ 74 w 74"/>
              <a:gd name="T17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4">
                <a:moveTo>
                  <a:pt x="74" y="66"/>
                </a:moveTo>
                <a:cubicBezTo>
                  <a:pt x="74" y="71"/>
                  <a:pt x="71" y="74"/>
                  <a:pt x="66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0" y="71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1" y="0"/>
                  <a:pt x="74" y="4"/>
                  <a:pt x="74" y="8"/>
                </a:cubicBezTo>
                <a:cubicBezTo>
                  <a:pt x="74" y="66"/>
                  <a:pt x="74" y="66"/>
                  <a:pt x="74" y="6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Freeform 58"/>
          <p:cNvSpPr>
            <a:spLocks/>
          </p:cNvSpPr>
          <p:nvPr/>
        </p:nvSpPr>
        <p:spPr bwMode="auto">
          <a:xfrm>
            <a:off x="3222625" y="2176463"/>
            <a:ext cx="239713" cy="336550"/>
          </a:xfrm>
          <a:custGeom>
            <a:avLst/>
            <a:gdLst>
              <a:gd name="T0" fmla="*/ 24 w 40"/>
              <a:gd name="T1" fmla="*/ 0 h 56"/>
              <a:gd name="T2" fmla="*/ 0 w 40"/>
              <a:gd name="T3" fmla="*/ 41 h 56"/>
              <a:gd name="T4" fmla="*/ 15 w 40"/>
              <a:gd name="T5" fmla="*/ 56 h 56"/>
              <a:gd name="T6" fmla="*/ 32 w 40"/>
              <a:gd name="T7" fmla="*/ 56 h 56"/>
              <a:gd name="T8" fmla="*/ 40 w 40"/>
              <a:gd name="T9" fmla="*/ 48 h 56"/>
              <a:gd name="T10" fmla="*/ 40 w 40"/>
              <a:gd name="T11" fmla="*/ 16 h 56"/>
              <a:gd name="T12" fmla="*/ 24 w 40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56">
                <a:moveTo>
                  <a:pt x="24" y="0"/>
                </a:moveTo>
                <a:cubicBezTo>
                  <a:pt x="0" y="41"/>
                  <a:pt x="0" y="41"/>
                  <a:pt x="0" y="41"/>
                </a:cubicBezTo>
                <a:cubicBezTo>
                  <a:pt x="15" y="56"/>
                  <a:pt x="15" y="56"/>
                  <a:pt x="15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7" y="56"/>
                  <a:pt x="40" y="53"/>
                  <a:pt x="40" y="48"/>
                </a:cubicBezTo>
                <a:cubicBezTo>
                  <a:pt x="40" y="16"/>
                  <a:pt x="40" y="16"/>
                  <a:pt x="40" y="16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Freeform 59"/>
          <p:cNvSpPr>
            <a:spLocks/>
          </p:cNvSpPr>
          <p:nvPr/>
        </p:nvSpPr>
        <p:spPr bwMode="auto">
          <a:xfrm>
            <a:off x="3108325" y="2165350"/>
            <a:ext cx="269875" cy="263525"/>
          </a:xfrm>
          <a:custGeom>
            <a:avLst/>
            <a:gdLst>
              <a:gd name="T0" fmla="*/ 22 w 45"/>
              <a:gd name="T1" fmla="*/ 44 h 44"/>
              <a:gd name="T2" fmla="*/ 19 w 45"/>
              <a:gd name="T3" fmla="*/ 42 h 44"/>
              <a:gd name="T4" fmla="*/ 2 w 45"/>
              <a:gd name="T5" fmla="*/ 23 h 44"/>
              <a:gd name="T6" fmla="*/ 11 w 45"/>
              <a:gd name="T7" fmla="*/ 23 h 44"/>
              <a:gd name="T8" fmla="*/ 20 w 45"/>
              <a:gd name="T9" fmla="*/ 34 h 44"/>
              <a:gd name="T10" fmla="*/ 25 w 45"/>
              <a:gd name="T11" fmla="*/ 23 h 44"/>
              <a:gd name="T12" fmla="*/ 37 w 45"/>
              <a:gd name="T13" fmla="*/ 2 h 44"/>
              <a:gd name="T14" fmla="*/ 44 w 45"/>
              <a:gd name="T15" fmla="*/ 2 h 44"/>
              <a:gd name="T16" fmla="*/ 31 w 45"/>
              <a:gd name="T17" fmla="*/ 26 h 44"/>
              <a:gd name="T18" fmla="*/ 26 w 45"/>
              <a:gd name="T19" fmla="*/ 41 h 44"/>
              <a:gd name="T20" fmla="*/ 23 w 45"/>
              <a:gd name="T21" fmla="*/ 44 h 44"/>
              <a:gd name="T22" fmla="*/ 22 w 45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44">
                <a:moveTo>
                  <a:pt x="22" y="44"/>
                </a:moveTo>
                <a:cubicBezTo>
                  <a:pt x="21" y="44"/>
                  <a:pt x="19" y="43"/>
                  <a:pt x="19" y="42"/>
                </a:cubicBezTo>
                <a:cubicBezTo>
                  <a:pt x="19" y="42"/>
                  <a:pt x="0" y="25"/>
                  <a:pt x="2" y="23"/>
                </a:cubicBezTo>
                <a:cubicBezTo>
                  <a:pt x="3" y="22"/>
                  <a:pt x="10" y="22"/>
                  <a:pt x="11" y="23"/>
                </a:cubicBezTo>
                <a:cubicBezTo>
                  <a:pt x="20" y="34"/>
                  <a:pt x="20" y="34"/>
                  <a:pt x="20" y="34"/>
                </a:cubicBezTo>
                <a:cubicBezTo>
                  <a:pt x="22" y="31"/>
                  <a:pt x="23" y="27"/>
                  <a:pt x="25" y="23"/>
                </a:cubicBezTo>
                <a:cubicBezTo>
                  <a:pt x="28" y="16"/>
                  <a:pt x="33" y="6"/>
                  <a:pt x="37" y="2"/>
                </a:cubicBezTo>
                <a:cubicBezTo>
                  <a:pt x="39" y="1"/>
                  <a:pt x="43" y="0"/>
                  <a:pt x="44" y="2"/>
                </a:cubicBezTo>
                <a:cubicBezTo>
                  <a:pt x="45" y="4"/>
                  <a:pt x="37" y="12"/>
                  <a:pt x="31" y="26"/>
                </a:cubicBezTo>
                <a:cubicBezTo>
                  <a:pt x="28" y="34"/>
                  <a:pt x="26" y="41"/>
                  <a:pt x="26" y="41"/>
                </a:cubicBezTo>
                <a:cubicBezTo>
                  <a:pt x="25" y="42"/>
                  <a:pt x="24" y="44"/>
                  <a:pt x="23" y="44"/>
                </a:cubicBezTo>
                <a:lnTo>
                  <a:pt x="22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Freeform 60"/>
          <p:cNvSpPr>
            <a:spLocks/>
          </p:cNvSpPr>
          <p:nvPr/>
        </p:nvSpPr>
        <p:spPr bwMode="auto">
          <a:xfrm>
            <a:off x="1371600" y="1804988"/>
            <a:ext cx="9677400" cy="3863975"/>
          </a:xfrm>
          <a:custGeom>
            <a:avLst/>
            <a:gdLst>
              <a:gd name="T0" fmla="*/ 8 w 1128"/>
              <a:gd name="T1" fmla="*/ 644 h 644"/>
              <a:gd name="T2" fmla="*/ 0 w 1128"/>
              <a:gd name="T3" fmla="*/ 644 h 644"/>
              <a:gd name="T4" fmla="*/ 0 w 1128"/>
              <a:gd name="T5" fmla="*/ 464 h 644"/>
              <a:gd name="T6" fmla="*/ 84 w 1128"/>
              <a:gd name="T7" fmla="*/ 380 h 644"/>
              <a:gd name="T8" fmla="*/ 1044 w 1128"/>
              <a:gd name="T9" fmla="*/ 380 h 644"/>
              <a:gd name="T10" fmla="*/ 1120 w 1128"/>
              <a:gd name="T11" fmla="*/ 304 h 644"/>
              <a:gd name="T12" fmla="*/ 1120 w 1128"/>
              <a:gd name="T13" fmla="*/ 84 h 644"/>
              <a:gd name="T14" fmla="*/ 1044 w 1128"/>
              <a:gd name="T15" fmla="*/ 8 h 644"/>
              <a:gd name="T16" fmla="*/ 4 w 1128"/>
              <a:gd name="T17" fmla="*/ 8 h 644"/>
              <a:gd name="T18" fmla="*/ 4 w 1128"/>
              <a:gd name="T19" fmla="*/ 0 h 644"/>
              <a:gd name="T20" fmla="*/ 1044 w 1128"/>
              <a:gd name="T21" fmla="*/ 0 h 644"/>
              <a:gd name="T22" fmla="*/ 1128 w 1128"/>
              <a:gd name="T23" fmla="*/ 84 h 644"/>
              <a:gd name="T24" fmla="*/ 1128 w 1128"/>
              <a:gd name="T25" fmla="*/ 304 h 644"/>
              <a:gd name="T26" fmla="*/ 1044 w 1128"/>
              <a:gd name="T27" fmla="*/ 388 h 644"/>
              <a:gd name="T28" fmla="*/ 84 w 1128"/>
              <a:gd name="T29" fmla="*/ 388 h 644"/>
              <a:gd name="T30" fmla="*/ 8 w 1128"/>
              <a:gd name="T31" fmla="*/ 464 h 644"/>
              <a:gd name="T32" fmla="*/ 8 w 1128"/>
              <a:gd name="T33" fmla="*/ 6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8" h="644">
                <a:moveTo>
                  <a:pt x="8" y="644"/>
                </a:moveTo>
                <a:cubicBezTo>
                  <a:pt x="0" y="644"/>
                  <a:pt x="0" y="644"/>
                  <a:pt x="0" y="644"/>
                </a:cubicBezTo>
                <a:cubicBezTo>
                  <a:pt x="0" y="464"/>
                  <a:pt x="0" y="464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1044" y="380"/>
                  <a:pt x="1044" y="380"/>
                  <a:pt x="1044" y="380"/>
                </a:cubicBezTo>
                <a:cubicBezTo>
                  <a:pt x="1086" y="380"/>
                  <a:pt x="1120" y="346"/>
                  <a:pt x="1120" y="304"/>
                </a:cubicBezTo>
                <a:cubicBezTo>
                  <a:pt x="1120" y="84"/>
                  <a:pt x="1120" y="84"/>
                  <a:pt x="1120" y="84"/>
                </a:cubicBezTo>
                <a:cubicBezTo>
                  <a:pt x="1120" y="42"/>
                  <a:pt x="1086" y="8"/>
                  <a:pt x="1044" y="8"/>
                </a:cubicBezTo>
                <a:cubicBezTo>
                  <a:pt x="4" y="8"/>
                  <a:pt x="4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1044" y="0"/>
                  <a:pt x="1044" y="0"/>
                  <a:pt x="1044" y="0"/>
                </a:cubicBezTo>
                <a:cubicBezTo>
                  <a:pt x="1090" y="0"/>
                  <a:pt x="1128" y="37"/>
                  <a:pt x="1128" y="84"/>
                </a:cubicBezTo>
                <a:cubicBezTo>
                  <a:pt x="1128" y="304"/>
                  <a:pt x="1128" y="304"/>
                  <a:pt x="1128" y="304"/>
                </a:cubicBezTo>
                <a:cubicBezTo>
                  <a:pt x="1128" y="350"/>
                  <a:pt x="1090" y="388"/>
                  <a:pt x="1044" y="388"/>
                </a:cubicBezTo>
                <a:cubicBezTo>
                  <a:pt x="84" y="388"/>
                  <a:pt x="84" y="388"/>
                  <a:pt x="84" y="388"/>
                </a:cubicBezTo>
                <a:cubicBezTo>
                  <a:pt x="42" y="388"/>
                  <a:pt x="8" y="422"/>
                  <a:pt x="8" y="464"/>
                </a:cubicBezTo>
                <a:lnTo>
                  <a:pt x="8" y="6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Oval 61"/>
          <p:cNvSpPr>
            <a:spLocks noChangeArrowheads="1"/>
          </p:cNvSpPr>
          <p:nvPr/>
        </p:nvSpPr>
        <p:spPr bwMode="auto">
          <a:xfrm>
            <a:off x="3144838" y="1690688"/>
            <a:ext cx="252413" cy="257175"/>
          </a:xfrm>
          <a:prstGeom prst="ellipse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3186113" y="1731963"/>
            <a:ext cx="168275" cy="174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Freeform 115"/>
          <p:cNvSpPr>
            <a:spLocks/>
          </p:cNvSpPr>
          <p:nvPr/>
        </p:nvSpPr>
        <p:spPr bwMode="auto">
          <a:xfrm>
            <a:off x="7977188" y="2068513"/>
            <a:ext cx="442913" cy="444500"/>
          </a:xfrm>
          <a:custGeom>
            <a:avLst/>
            <a:gdLst>
              <a:gd name="T0" fmla="*/ 74 w 74"/>
              <a:gd name="T1" fmla="*/ 66 h 74"/>
              <a:gd name="T2" fmla="*/ 66 w 74"/>
              <a:gd name="T3" fmla="*/ 74 h 74"/>
              <a:gd name="T4" fmla="*/ 8 w 74"/>
              <a:gd name="T5" fmla="*/ 74 h 74"/>
              <a:gd name="T6" fmla="*/ 0 w 74"/>
              <a:gd name="T7" fmla="*/ 66 h 74"/>
              <a:gd name="T8" fmla="*/ 0 w 74"/>
              <a:gd name="T9" fmla="*/ 8 h 74"/>
              <a:gd name="T10" fmla="*/ 8 w 74"/>
              <a:gd name="T11" fmla="*/ 0 h 74"/>
              <a:gd name="T12" fmla="*/ 66 w 74"/>
              <a:gd name="T13" fmla="*/ 0 h 74"/>
              <a:gd name="T14" fmla="*/ 74 w 74"/>
              <a:gd name="T15" fmla="*/ 8 h 74"/>
              <a:gd name="T16" fmla="*/ 74 w 74"/>
              <a:gd name="T17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4">
                <a:moveTo>
                  <a:pt x="74" y="66"/>
                </a:moveTo>
                <a:cubicBezTo>
                  <a:pt x="74" y="71"/>
                  <a:pt x="70" y="74"/>
                  <a:pt x="66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3" y="74"/>
                  <a:pt x="0" y="71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4" y="4"/>
                  <a:pt x="74" y="8"/>
                </a:cubicBezTo>
                <a:cubicBezTo>
                  <a:pt x="74" y="66"/>
                  <a:pt x="74" y="66"/>
                  <a:pt x="74" y="66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Freeform 116"/>
          <p:cNvSpPr>
            <a:spLocks/>
          </p:cNvSpPr>
          <p:nvPr/>
        </p:nvSpPr>
        <p:spPr bwMode="auto">
          <a:xfrm>
            <a:off x="8174038" y="2176463"/>
            <a:ext cx="246063" cy="336550"/>
          </a:xfrm>
          <a:custGeom>
            <a:avLst/>
            <a:gdLst>
              <a:gd name="T0" fmla="*/ 25 w 41"/>
              <a:gd name="T1" fmla="*/ 0 h 56"/>
              <a:gd name="T2" fmla="*/ 0 w 41"/>
              <a:gd name="T3" fmla="*/ 41 h 56"/>
              <a:gd name="T4" fmla="*/ 16 w 41"/>
              <a:gd name="T5" fmla="*/ 56 h 56"/>
              <a:gd name="T6" fmla="*/ 33 w 41"/>
              <a:gd name="T7" fmla="*/ 56 h 56"/>
              <a:gd name="T8" fmla="*/ 41 w 41"/>
              <a:gd name="T9" fmla="*/ 48 h 56"/>
              <a:gd name="T10" fmla="*/ 41 w 41"/>
              <a:gd name="T11" fmla="*/ 16 h 56"/>
              <a:gd name="T12" fmla="*/ 25 w 41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6">
                <a:moveTo>
                  <a:pt x="25" y="0"/>
                </a:moveTo>
                <a:cubicBezTo>
                  <a:pt x="0" y="41"/>
                  <a:pt x="0" y="41"/>
                  <a:pt x="0" y="41"/>
                </a:cubicBezTo>
                <a:cubicBezTo>
                  <a:pt x="16" y="56"/>
                  <a:pt x="16" y="56"/>
                  <a:pt x="16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7" y="56"/>
                  <a:pt x="41" y="53"/>
                  <a:pt x="41" y="48"/>
                </a:cubicBezTo>
                <a:cubicBezTo>
                  <a:pt x="41" y="16"/>
                  <a:pt x="41" y="16"/>
                  <a:pt x="41" y="16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117"/>
          <p:cNvSpPr>
            <a:spLocks/>
          </p:cNvSpPr>
          <p:nvPr/>
        </p:nvSpPr>
        <p:spPr bwMode="auto">
          <a:xfrm>
            <a:off x="8066088" y="2165350"/>
            <a:ext cx="269875" cy="263525"/>
          </a:xfrm>
          <a:custGeom>
            <a:avLst/>
            <a:gdLst>
              <a:gd name="T0" fmla="*/ 21 w 45"/>
              <a:gd name="T1" fmla="*/ 44 h 44"/>
              <a:gd name="T2" fmla="*/ 18 w 45"/>
              <a:gd name="T3" fmla="*/ 42 h 44"/>
              <a:gd name="T4" fmla="*/ 2 w 45"/>
              <a:gd name="T5" fmla="*/ 23 h 44"/>
              <a:gd name="T6" fmla="*/ 11 w 45"/>
              <a:gd name="T7" fmla="*/ 23 h 44"/>
              <a:gd name="T8" fmla="*/ 20 w 45"/>
              <a:gd name="T9" fmla="*/ 34 h 44"/>
              <a:gd name="T10" fmla="*/ 24 w 45"/>
              <a:gd name="T11" fmla="*/ 23 h 44"/>
              <a:gd name="T12" fmla="*/ 37 w 45"/>
              <a:gd name="T13" fmla="*/ 2 h 44"/>
              <a:gd name="T14" fmla="*/ 43 w 45"/>
              <a:gd name="T15" fmla="*/ 2 h 44"/>
              <a:gd name="T16" fmla="*/ 31 w 45"/>
              <a:gd name="T17" fmla="*/ 26 h 44"/>
              <a:gd name="T18" fmla="*/ 25 w 45"/>
              <a:gd name="T19" fmla="*/ 41 h 44"/>
              <a:gd name="T20" fmla="*/ 22 w 45"/>
              <a:gd name="T21" fmla="*/ 44 h 44"/>
              <a:gd name="T22" fmla="*/ 21 w 45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44">
                <a:moveTo>
                  <a:pt x="21" y="44"/>
                </a:moveTo>
                <a:cubicBezTo>
                  <a:pt x="20" y="44"/>
                  <a:pt x="19" y="43"/>
                  <a:pt x="18" y="42"/>
                </a:cubicBezTo>
                <a:cubicBezTo>
                  <a:pt x="18" y="42"/>
                  <a:pt x="0" y="25"/>
                  <a:pt x="2" y="23"/>
                </a:cubicBezTo>
                <a:cubicBezTo>
                  <a:pt x="3" y="22"/>
                  <a:pt x="9" y="22"/>
                  <a:pt x="11" y="23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1"/>
                  <a:pt x="23" y="27"/>
                  <a:pt x="24" y="23"/>
                </a:cubicBezTo>
                <a:cubicBezTo>
                  <a:pt x="27" y="16"/>
                  <a:pt x="32" y="6"/>
                  <a:pt x="37" y="2"/>
                </a:cubicBezTo>
                <a:cubicBezTo>
                  <a:pt x="39" y="1"/>
                  <a:pt x="42" y="0"/>
                  <a:pt x="43" y="2"/>
                </a:cubicBezTo>
                <a:cubicBezTo>
                  <a:pt x="45" y="4"/>
                  <a:pt x="37" y="12"/>
                  <a:pt x="31" y="26"/>
                </a:cubicBezTo>
                <a:cubicBezTo>
                  <a:pt x="28" y="34"/>
                  <a:pt x="25" y="41"/>
                  <a:pt x="25" y="41"/>
                </a:cubicBezTo>
                <a:cubicBezTo>
                  <a:pt x="25" y="42"/>
                  <a:pt x="24" y="44"/>
                  <a:pt x="22" y="44"/>
                </a:cubicBezTo>
                <a:lnTo>
                  <a:pt x="21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Oval 118"/>
          <p:cNvSpPr>
            <a:spLocks noChangeArrowheads="1"/>
          </p:cNvSpPr>
          <p:nvPr/>
        </p:nvSpPr>
        <p:spPr bwMode="auto">
          <a:xfrm>
            <a:off x="8096250" y="1690688"/>
            <a:ext cx="258763" cy="257175"/>
          </a:xfrm>
          <a:prstGeom prst="ellipse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Oval 119"/>
          <p:cNvSpPr>
            <a:spLocks noChangeArrowheads="1"/>
          </p:cNvSpPr>
          <p:nvPr/>
        </p:nvSpPr>
        <p:spPr bwMode="auto">
          <a:xfrm>
            <a:off x="8139113" y="1731963"/>
            <a:ext cx="173038" cy="1746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Freeform 172"/>
          <p:cNvSpPr>
            <a:spLocks/>
          </p:cNvSpPr>
          <p:nvPr/>
        </p:nvSpPr>
        <p:spPr bwMode="auto">
          <a:xfrm>
            <a:off x="5459413" y="2068513"/>
            <a:ext cx="442913" cy="444500"/>
          </a:xfrm>
          <a:custGeom>
            <a:avLst/>
            <a:gdLst>
              <a:gd name="T0" fmla="*/ 74 w 74"/>
              <a:gd name="T1" fmla="*/ 66 h 74"/>
              <a:gd name="T2" fmla="*/ 66 w 74"/>
              <a:gd name="T3" fmla="*/ 74 h 74"/>
              <a:gd name="T4" fmla="*/ 8 w 74"/>
              <a:gd name="T5" fmla="*/ 74 h 74"/>
              <a:gd name="T6" fmla="*/ 0 w 74"/>
              <a:gd name="T7" fmla="*/ 66 h 74"/>
              <a:gd name="T8" fmla="*/ 0 w 74"/>
              <a:gd name="T9" fmla="*/ 8 h 74"/>
              <a:gd name="T10" fmla="*/ 8 w 74"/>
              <a:gd name="T11" fmla="*/ 0 h 74"/>
              <a:gd name="T12" fmla="*/ 66 w 74"/>
              <a:gd name="T13" fmla="*/ 0 h 74"/>
              <a:gd name="T14" fmla="*/ 74 w 74"/>
              <a:gd name="T15" fmla="*/ 8 h 74"/>
              <a:gd name="T16" fmla="*/ 74 w 74"/>
              <a:gd name="T17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4">
                <a:moveTo>
                  <a:pt x="74" y="66"/>
                </a:moveTo>
                <a:cubicBezTo>
                  <a:pt x="74" y="71"/>
                  <a:pt x="70" y="74"/>
                  <a:pt x="66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3" y="74"/>
                  <a:pt x="0" y="71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4" y="4"/>
                  <a:pt x="74" y="8"/>
                </a:cubicBezTo>
                <a:cubicBezTo>
                  <a:pt x="74" y="66"/>
                  <a:pt x="74" y="66"/>
                  <a:pt x="74" y="6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Freeform 173"/>
          <p:cNvSpPr>
            <a:spLocks/>
          </p:cNvSpPr>
          <p:nvPr/>
        </p:nvSpPr>
        <p:spPr bwMode="auto">
          <a:xfrm>
            <a:off x="5656263" y="2176463"/>
            <a:ext cx="246063" cy="336550"/>
          </a:xfrm>
          <a:custGeom>
            <a:avLst/>
            <a:gdLst>
              <a:gd name="T0" fmla="*/ 25 w 41"/>
              <a:gd name="T1" fmla="*/ 0 h 56"/>
              <a:gd name="T2" fmla="*/ 0 w 41"/>
              <a:gd name="T3" fmla="*/ 41 h 56"/>
              <a:gd name="T4" fmla="*/ 16 w 41"/>
              <a:gd name="T5" fmla="*/ 56 h 56"/>
              <a:gd name="T6" fmla="*/ 33 w 41"/>
              <a:gd name="T7" fmla="*/ 56 h 56"/>
              <a:gd name="T8" fmla="*/ 41 w 41"/>
              <a:gd name="T9" fmla="*/ 48 h 56"/>
              <a:gd name="T10" fmla="*/ 41 w 41"/>
              <a:gd name="T11" fmla="*/ 16 h 56"/>
              <a:gd name="T12" fmla="*/ 25 w 41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6">
                <a:moveTo>
                  <a:pt x="25" y="0"/>
                </a:moveTo>
                <a:cubicBezTo>
                  <a:pt x="0" y="41"/>
                  <a:pt x="0" y="41"/>
                  <a:pt x="0" y="41"/>
                </a:cubicBezTo>
                <a:cubicBezTo>
                  <a:pt x="16" y="56"/>
                  <a:pt x="16" y="56"/>
                  <a:pt x="16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7" y="56"/>
                  <a:pt x="41" y="53"/>
                  <a:pt x="41" y="48"/>
                </a:cubicBezTo>
                <a:cubicBezTo>
                  <a:pt x="41" y="16"/>
                  <a:pt x="41" y="16"/>
                  <a:pt x="41" y="16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Freeform 174"/>
          <p:cNvSpPr>
            <a:spLocks/>
          </p:cNvSpPr>
          <p:nvPr/>
        </p:nvSpPr>
        <p:spPr bwMode="auto">
          <a:xfrm>
            <a:off x="5548313" y="2165350"/>
            <a:ext cx="269875" cy="263525"/>
          </a:xfrm>
          <a:custGeom>
            <a:avLst/>
            <a:gdLst>
              <a:gd name="T0" fmla="*/ 21 w 45"/>
              <a:gd name="T1" fmla="*/ 44 h 44"/>
              <a:gd name="T2" fmla="*/ 18 w 45"/>
              <a:gd name="T3" fmla="*/ 42 h 44"/>
              <a:gd name="T4" fmla="*/ 2 w 45"/>
              <a:gd name="T5" fmla="*/ 23 h 44"/>
              <a:gd name="T6" fmla="*/ 11 w 45"/>
              <a:gd name="T7" fmla="*/ 23 h 44"/>
              <a:gd name="T8" fmla="*/ 20 w 45"/>
              <a:gd name="T9" fmla="*/ 34 h 44"/>
              <a:gd name="T10" fmla="*/ 24 w 45"/>
              <a:gd name="T11" fmla="*/ 23 h 44"/>
              <a:gd name="T12" fmla="*/ 37 w 45"/>
              <a:gd name="T13" fmla="*/ 2 h 44"/>
              <a:gd name="T14" fmla="*/ 43 w 45"/>
              <a:gd name="T15" fmla="*/ 2 h 44"/>
              <a:gd name="T16" fmla="*/ 31 w 45"/>
              <a:gd name="T17" fmla="*/ 26 h 44"/>
              <a:gd name="T18" fmla="*/ 25 w 45"/>
              <a:gd name="T19" fmla="*/ 41 h 44"/>
              <a:gd name="T20" fmla="*/ 22 w 45"/>
              <a:gd name="T21" fmla="*/ 44 h 44"/>
              <a:gd name="T22" fmla="*/ 21 w 45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44">
                <a:moveTo>
                  <a:pt x="21" y="44"/>
                </a:moveTo>
                <a:cubicBezTo>
                  <a:pt x="20" y="44"/>
                  <a:pt x="19" y="43"/>
                  <a:pt x="18" y="42"/>
                </a:cubicBezTo>
                <a:cubicBezTo>
                  <a:pt x="18" y="42"/>
                  <a:pt x="0" y="25"/>
                  <a:pt x="2" y="23"/>
                </a:cubicBezTo>
                <a:cubicBezTo>
                  <a:pt x="3" y="22"/>
                  <a:pt x="9" y="22"/>
                  <a:pt x="11" y="23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1"/>
                  <a:pt x="23" y="27"/>
                  <a:pt x="24" y="23"/>
                </a:cubicBezTo>
                <a:cubicBezTo>
                  <a:pt x="27" y="16"/>
                  <a:pt x="32" y="6"/>
                  <a:pt x="37" y="2"/>
                </a:cubicBezTo>
                <a:cubicBezTo>
                  <a:pt x="39" y="1"/>
                  <a:pt x="42" y="0"/>
                  <a:pt x="43" y="2"/>
                </a:cubicBezTo>
                <a:cubicBezTo>
                  <a:pt x="45" y="4"/>
                  <a:pt x="37" y="12"/>
                  <a:pt x="31" y="26"/>
                </a:cubicBezTo>
                <a:cubicBezTo>
                  <a:pt x="28" y="34"/>
                  <a:pt x="25" y="41"/>
                  <a:pt x="25" y="41"/>
                </a:cubicBezTo>
                <a:cubicBezTo>
                  <a:pt x="25" y="42"/>
                  <a:pt x="24" y="44"/>
                  <a:pt x="22" y="44"/>
                </a:cubicBezTo>
                <a:lnTo>
                  <a:pt x="21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Oval 175"/>
          <p:cNvSpPr>
            <a:spLocks noChangeArrowheads="1"/>
          </p:cNvSpPr>
          <p:nvPr/>
        </p:nvSpPr>
        <p:spPr bwMode="auto">
          <a:xfrm>
            <a:off x="5578475" y="1690688"/>
            <a:ext cx="258763" cy="257175"/>
          </a:xfrm>
          <a:prstGeom prst="ellipse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5621338" y="1731963"/>
            <a:ext cx="173038" cy="1746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Freeform 230"/>
          <p:cNvSpPr>
            <a:spLocks/>
          </p:cNvSpPr>
          <p:nvPr/>
        </p:nvSpPr>
        <p:spPr bwMode="auto">
          <a:xfrm>
            <a:off x="4176713" y="4349750"/>
            <a:ext cx="449263" cy="442913"/>
          </a:xfrm>
          <a:custGeom>
            <a:avLst/>
            <a:gdLst>
              <a:gd name="T0" fmla="*/ 75 w 75"/>
              <a:gd name="T1" fmla="*/ 66 h 74"/>
              <a:gd name="T2" fmla="*/ 66 w 75"/>
              <a:gd name="T3" fmla="*/ 74 h 74"/>
              <a:gd name="T4" fmla="*/ 9 w 75"/>
              <a:gd name="T5" fmla="*/ 74 h 74"/>
              <a:gd name="T6" fmla="*/ 0 w 75"/>
              <a:gd name="T7" fmla="*/ 66 h 74"/>
              <a:gd name="T8" fmla="*/ 0 w 75"/>
              <a:gd name="T9" fmla="*/ 8 h 74"/>
              <a:gd name="T10" fmla="*/ 9 w 75"/>
              <a:gd name="T11" fmla="*/ 0 h 74"/>
              <a:gd name="T12" fmla="*/ 66 w 75"/>
              <a:gd name="T13" fmla="*/ 0 h 74"/>
              <a:gd name="T14" fmla="*/ 75 w 75"/>
              <a:gd name="T15" fmla="*/ 8 h 74"/>
              <a:gd name="T16" fmla="*/ 75 w 75"/>
              <a:gd name="T17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74">
                <a:moveTo>
                  <a:pt x="75" y="66"/>
                </a:moveTo>
                <a:cubicBezTo>
                  <a:pt x="75" y="71"/>
                  <a:pt x="71" y="74"/>
                  <a:pt x="66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4" y="74"/>
                  <a:pt x="0" y="71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1" y="0"/>
                  <a:pt x="75" y="4"/>
                  <a:pt x="75" y="8"/>
                </a:cubicBezTo>
                <a:cubicBezTo>
                  <a:pt x="75" y="66"/>
                  <a:pt x="75" y="66"/>
                  <a:pt x="75" y="6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Freeform 231"/>
          <p:cNvSpPr>
            <a:spLocks/>
          </p:cNvSpPr>
          <p:nvPr/>
        </p:nvSpPr>
        <p:spPr bwMode="auto">
          <a:xfrm>
            <a:off x="4379913" y="4457700"/>
            <a:ext cx="246063" cy="334963"/>
          </a:xfrm>
          <a:custGeom>
            <a:avLst/>
            <a:gdLst>
              <a:gd name="T0" fmla="*/ 25 w 41"/>
              <a:gd name="T1" fmla="*/ 0 h 56"/>
              <a:gd name="T2" fmla="*/ 0 w 41"/>
              <a:gd name="T3" fmla="*/ 41 h 56"/>
              <a:gd name="T4" fmla="*/ 16 w 41"/>
              <a:gd name="T5" fmla="*/ 56 h 56"/>
              <a:gd name="T6" fmla="*/ 32 w 41"/>
              <a:gd name="T7" fmla="*/ 56 h 56"/>
              <a:gd name="T8" fmla="*/ 41 w 41"/>
              <a:gd name="T9" fmla="*/ 48 h 56"/>
              <a:gd name="T10" fmla="*/ 41 w 41"/>
              <a:gd name="T11" fmla="*/ 16 h 56"/>
              <a:gd name="T12" fmla="*/ 25 w 41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6">
                <a:moveTo>
                  <a:pt x="25" y="0"/>
                </a:moveTo>
                <a:cubicBezTo>
                  <a:pt x="0" y="41"/>
                  <a:pt x="0" y="41"/>
                  <a:pt x="0" y="41"/>
                </a:cubicBezTo>
                <a:cubicBezTo>
                  <a:pt x="16" y="56"/>
                  <a:pt x="16" y="56"/>
                  <a:pt x="16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7" y="56"/>
                  <a:pt x="41" y="53"/>
                  <a:pt x="41" y="48"/>
                </a:cubicBezTo>
                <a:cubicBezTo>
                  <a:pt x="41" y="16"/>
                  <a:pt x="41" y="16"/>
                  <a:pt x="41" y="16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Freeform 232"/>
          <p:cNvSpPr>
            <a:spLocks/>
          </p:cNvSpPr>
          <p:nvPr/>
        </p:nvSpPr>
        <p:spPr bwMode="auto">
          <a:xfrm>
            <a:off x="4271963" y="4445000"/>
            <a:ext cx="263525" cy="265113"/>
          </a:xfrm>
          <a:custGeom>
            <a:avLst/>
            <a:gdLst>
              <a:gd name="T0" fmla="*/ 21 w 44"/>
              <a:gd name="T1" fmla="*/ 44 h 44"/>
              <a:gd name="T2" fmla="*/ 18 w 44"/>
              <a:gd name="T3" fmla="*/ 42 h 44"/>
              <a:gd name="T4" fmla="*/ 1 w 44"/>
              <a:gd name="T5" fmla="*/ 23 h 44"/>
              <a:gd name="T6" fmla="*/ 10 w 44"/>
              <a:gd name="T7" fmla="*/ 23 h 44"/>
              <a:gd name="T8" fmla="*/ 20 w 44"/>
              <a:gd name="T9" fmla="*/ 34 h 44"/>
              <a:gd name="T10" fmla="*/ 24 w 44"/>
              <a:gd name="T11" fmla="*/ 23 h 44"/>
              <a:gd name="T12" fmla="*/ 37 w 44"/>
              <a:gd name="T13" fmla="*/ 2 h 44"/>
              <a:gd name="T14" fmla="*/ 43 w 44"/>
              <a:gd name="T15" fmla="*/ 2 h 44"/>
              <a:gd name="T16" fmla="*/ 31 w 44"/>
              <a:gd name="T17" fmla="*/ 26 h 44"/>
              <a:gd name="T18" fmla="*/ 25 w 44"/>
              <a:gd name="T19" fmla="*/ 41 h 44"/>
              <a:gd name="T20" fmla="*/ 22 w 44"/>
              <a:gd name="T21" fmla="*/ 44 h 44"/>
              <a:gd name="T22" fmla="*/ 21 w 44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" h="44">
                <a:moveTo>
                  <a:pt x="21" y="44"/>
                </a:moveTo>
                <a:cubicBezTo>
                  <a:pt x="20" y="44"/>
                  <a:pt x="19" y="43"/>
                  <a:pt x="18" y="42"/>
                </a:cubicBezTo>
                <a:cubicBezTo>
                  <a:pt x="18" y="42"/>
                  <a:pt x="0" y="25"/>
                  <a:pt x="1" y="23"/>
                </a:cubicBezTo>
                <a:cubicBezTo>
                  <a:pt x="3" y="22"/>
                  <a:pt x="9" y="22"/>
                  <a:pt x="10" y="23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1"/>
                  <a:pt x="22" y="27"/>
                  <a:pt x="24" y="23"/>
                </a:cubicBezTo>
                <a:cubicBezTo>
                  <a:pt x="27" y="16"/>
                  <a:pt x="32" y="6"/>
                  <a:pt x="37" y="2"/>
                </a:cubicBezTo>
                <a:cubicBezTo>
                  <a:pt x="38" y="1"/>
                  <a:pt x="42" y="0"/>
                  <a:pt x="43" y="2"/>
                </a:cubicBezTo>
                <a:cubicBezTo>
                  <a:pt x="44" y="4"/>
                  <a:pt x="37" y="12"/>
                  <a:pt x="31" y="26"/>
                </a:cubicBezTo>
                <a:cubicBezTo>
                  <a:pt x="27" y="34"/>
                  <a:pt x="25" y="41"/>
                  <a:pt x="25" y="41"/>
                </a:cubicBezTo>
                <a:cubicBezTo>
                  <a:pt x="24" y="42"/>
                  <a:pt x="23" y="43"/>
                  <a:pt x="22" y="44"/>
                </a:cubicBezTo>
                <a:lnTo>
                  <a:pt x="21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Oval 233"/>
          <p:cNvSpPr>
            <a:spLocks noChangeArrowheads="1"/>
          </p:cNvSpPr>
          <p:nvPr/>
        </p:nvSpPr>
        <p:spPr bwMode="auto">
          <a:xfrm>
            <a:off x="4302125" y="3971925"/>
            <a:ext cx="250825" cy="257175"/>
          </a:xfrm>
          <a:prstGeom prst="ellipse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Oval 234"/>
          <p:cNvSpPr>
            <a:spLocks noChangeArrowheads="1"/>
          </p:cNvSpPr>
          <p:nvPr/>
        </p:nvSpPr>
        <p:spPr bwMode="auto">
          <a:xfrm>
            <a:off x="4343400" y="4013200"/>
            <a:ext cx="168275" cy="1746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Freeform 287"/>
          <p:cNvSpPr>
            <a:spLocks/>
          </p:cNvSpPr>
          <p:nvPr/>
        </p:nvSpPr>
        <p:spPr bwMode="auto">
          <a:xfrm>
            <a:off x="6778625" y="4349750"/>
            <a:ext cx="442913" cy="442913"/>
          </a:xfrm>
          <a:custGeom>
            <a:avLst/>
            <a:gdLst>
              <a:gd name="T0" fmla="*/ 74 w 74"/>
              <a:gd name="T1" fmla="*/ 66 h 74"/>
              <a:gd name="T2" fmla="*/ 66 w 74"/>
              <a:gd name="T3" fmla="*/ 74 h 74"/>
              <a:gd name="T4" fmla="*/ 8 w 74"/>
              <a:gd name="T5" fmla="*/ 74 h 74"/>
              <a:gd name="T6" fmla="*/ 0 w 74"/>
              <a:gd name="T7" fmla="*/ 66 h 74"/>
              <a:gd name="T8" fmla="*/ 0 w 74"/>
              <a:gd name="T9" fmla="*/ 8 h 74"/>
              <a:gd name="T10" fmla="*/ 8 w 74"/>
              <a:gd name="T11" fmla="*/ 0 h 74"/>
              <a:gd name="T12" fmla="*/ 66 w 74"/>
              <a:gd name="T13" fmla="*/ 0 h 74"/>
              <a:gd name="T14" fmla="*/ 74 w 74"/>
              <a:gd name="T15" fmla="*/ 8 h 74"/>
              <a:gd name="T16" fmla="*/ 74 w 74"/>
              <a:gd name="T17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4">
                <a:moveTo>
                  <a:pt x="74" y="66"/>
                </a:moveTo>
                <a:cubicBezTo>
                  <a:pt x="74" y="71"/>
                  <a:pt x="70" y="74"/>
                  <a:pt x="66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3" y="74"/>
                  <a:pt x="0" y="71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4" y="4"/>
                  <a:pt x="74" y="8"/>
                </a:cubicBezTo>
                <a:cubicBezTo>
                  <a:pt x="74" y="66"/>
                  <a:pt x="74" y="66"/>
                  <a:pt x="74" y="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Freeform 288"/>
          <p:cNvSpPr>
            <a:spLocks/>
          </p:cNvSpPr>
          <p:nvPr/>
        </p:nvSpPr>
        <p:spPr bwMode="auto">
          <a:xfrm>
            <a:off x="6975475" y="4457700"/>
            <a:ext cx="246063" cy="334963"/>
          </a:xfrm>
          <a:custGeom>
            <a:avLst/>
            <a:gdLst>
              <a:gd name="T0" fmla="*/ 25 w 41"/>
              <a:gd name="T1" fmla="*/ 0 h 56"/>
              <a:gd name="T2" fmla="*/ 0 w 41"/>
              <a:gd name="T3" fmla="*/ 41 h 56"/>
              <a:gd name="T4" fmla="*/ 16 w 41"/>
              <a:gd name="T5" fmla="*/ 56 h 56"/>
              <a:gd name="T6" fmla="*/ 33 w 41"/>
              <a:gd name="T7" fmla="*/ 56 h 56"/>
              <a:gd name="T8" fmla="*/ 41 w 41"/>
              <a:gd name="T9" fmla="*/ 48 h 56"/>
              <a:gd name="T10" fmla="*/ 41 w 41"/>
              <a:gd name="T11" fmla="*/ 16 h 56"/>
              <a:gd name="T12" fmla="*/ 25 w 41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6">
                <a:moveTo>
                  <a:pt x="25" y="0"/>
                </a:moveTo>
                <a:cubicBezTo>
                  <a:pt x="0" y="41"/>
                  <a:pt x="0" y="41"/>
                  <a:pt x="0" y="41"/>
                </a:cubicBezTo>
                <a:cubicBezTo>
                  <a:pt x="16" y="56"/>
                  <a:pt x="16" y="56"/>
                  <a:pt x="16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7" y="56"/>
                  <a:pt x="41" y="53"/>
                  <a:pt x="41" y="48"/>
                </a:cubicBezTo>
                <a:cubicBezTo>
                  <a:pt x="41" y="16"/>
                  <a:pt x="41" y="16"/>
                  <a:pt x="41" y="16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Freeform 289"/>
          <p:cNvSpPr>
            <a:spLocks/>
          </p:cNvSpPr>
          <p:nvPr/>
        </p:nvSpPr>
        <p:spPr bwMode="auto">
          <a:xfrm>
            <a:off x="6867525" y="4445000"/>
            <a:ext cx="269875" cy="265113"/>
          </a:xfrm>
          <a:custGeom>
            <a:avLst/>
            <a:gdLst>
              <a:gd name="T0" fmla="*/ 21 w 45"/>
              <a:gd name="T1" fmla="*/ 44 h 44"/>
              <a:gd name="T2" fmla="*/ 18 w 45"/>
              <a:gd name="T3" fmla="*/ 42 h 44"/>
              <a:gd name="T4" fmla="*/ 2 w 45"/>
              <a:gd name="T5" fmla="*/ 23 h 44"/>
              <a:gd name="T6" fmla="*/ 11 w 45"/>
              <a:gd name="T7" fmla="*/ 23 h 44"/>
              <a:gd name="T8" fmla="*/ 20 w 45"/>
              <a:gd name="T9" fmla="*/ 34 h 44"/>
              <a:gd name="T10" fmla="*/ 24 w 45"/>
              <a:gd name="T11" fmla="*/ 23 h 44"/>
              <a:gd name="T12" fmla="*/ 37 w 45"/>
              <a:gd name="T13" fmla="*/ 2 h 44"/>
              <a:gd name="T14" fmla="*/ 43 w 45"/>
              <a:gd name="T15" fmla="*/ 2 h 44"/>
              <a:gd name="T16" fmla="*/ 31 w 45"/>
              <a:gd name="T17" fmla="*/ 26 h 44"/>
              <a:gd name="T18" fmla="*/ 25 w 45"/>
              <a:gd name="T19" fmla="*/ 41 h 44"/>
              <a:gd name="T20" fmla="*/ 22 w 45"/>
              <a:gd name="T21" fmla="*/ 44 h 44"/>
              <a:gd name="T22" fmla="*/ 21 w 45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44">
                <a:moveTo>
                  <a:pt x="21" y="44"/>
                </a:moveTo>
                <a:cubicBezTo>
                  <a:pt x="20" y="44"/>
                  <a:pt x="19" y="43"/>
                  <a:pt x="18" y="42"/>
                </a:cubicBezTo>
                <a:cubicBezTo>
                  <a:pt x="18" y="42"/>
                  <a:pt x="0" y="25"/>
                  <a:pt x="2" y="23"/>
                </a:cubicBezTo>
                <a:cubicBezTo>
                  <a:pt x="3" y="22"/>
                  <a:pt x="9" y="22"/>
                  <a:pt x="11" y="23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1"/>
                  <a:pt x="23" y="27"/>
                  <a:pt x="24" y="23"/>
                </a:cubicBezTo>
                <a:cubicBezTo>
                  <a:pt x="27" y="16"/>
                  <a:pt x="32" y="6"/>
                  <a:pt x="37" y="2"/>
                </a:cubicBezTo>
                <a:cubicBezTo>
                  <a:pt x="39" y="1"/>
                  <a:pt x="42" y="0"/>
                  <a:pt x="43" y="2"/>
                </a:cubicBezTo>
                <a:cubicBezTo>
                  <a:pt x="45" y="4"/>
                  <a:pt x="37" y="12"/>
                  <a:pt x="31" y="26"/>
                </a:cubicBezTo>
                <a:cubicBezTo>
                  <a:pt x="28" y="34"/>
                  <a:pt x="25" y="41"/>
                  <a:pt x="25" y="41"/>
                </a:cubicBezTo>
                <a:cubicBezTo>
                  <a:pt x="25" y="42"/>
                  <a:pt x="24" y="43"/>
                  <a:pt x="22" y="44"/>
                </a:cubicBezTo>
                <a:lnTo>
                  <a:pt x="21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Oval 290"/>
          <p:cNvSpPr>
            <a:spLocks noChangeArrowheads="1"/>
          </p:cNvSpPr>
          <p:nvPr/>
        </p:nvSpPr>
        <p:spPr bwMode="auto">
          <a:xfrm>
            <a:off x="6897688" y="3971925"/>
            <a:ext cx="257175" cy="257175"/>
          </a:xfrm>
          <a:prstGeom prst="ellipse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Oval 291"/>
          <p:cNvSpPr>
            <a:spLocks noChangeArrowheads="1"/>
          </p:cNvSpPr>
          <p:nvPr/>
        </p:nvSpPr>
        <p:spPr bwMode="auto">
          <a:xfrm>
            <a:off x="6940550" y="4013200"/>
            <a:ext cx="173038" cy="174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Rectangle 9"/>
          <p:cNvSpPr/>
          <p:nvPr/>
        </p:nvSpPr>
        <p:spPr>
          <a:xfrm>
            <a:off x="2278840" y="2543175"/>
            <a:ext cx="1924081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YOUR TEXT</a:t>
            </a:r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algn="ctr"/>
            <a:r>
              <a:rPr lang="id-ID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Lorem Ipsum is not simply random text.</a:t>
            </a:r>
            <a:endParaRPr lang="en-US" altLang="zh-CN" sz="11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ectangle 9"/>
          <p:cNvSpPr/>
          <p:nvPr/>
        </p:nvSpPr>
        <p:spPr>
          <a:xfrm>
            <a:off x="4745815" y="2543175"/>
            <a:ext cx="1924081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YOUR TEXT</a:t>
            </a:r>
          </a:p>
          <a:p>
            <a:pPr algn="ctr"/>
            <a:r>
              <a:rPr lang="id-ID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Lorem Ipsum is not simply random text.</a:t>
            </a:r>
            <a:endParaRPr lang="en-US" altLang="zh-CN" sz="11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ectangle 9"/>
          <p:cNvSpPr/>
          <p:nvPr/>
        </p:nvSpPr>
        <p:spPr>
          <a:xfrm>
            <a:off x="7263590" y="2524126"/>
            <a:ext cx="1924081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YOUR TEXT</a:t>
            </a:r>
          </a:p>
          <a:p>
            <a:pPr algn="ctr"/>
            <a:r>
              <a:rPr lang="id-ID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Lorem Ipsum is not simply random text.</a:t>
            </a:r>
            <a:endParaRPr lang="en-US" altLang="zh-CN" sz="11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Rectangle 9"/>
          <p:cNvSpPr/>
          <p:nvPr/>
        </p:nvSpPr>
        <p:spPr>
          <a:xfrm>
            <a:off x="6064234" y="4818063"/>
            <a:ext cx="1924081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YOUR TEXT</a:t>
            </a:r>
          </a:p>
          <a:p>
            <a:pPr algn="ctr"/>
            <a:r>
              <a:rPr lang="id-ID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Lorem Ipsum is not simply random text.</a:t>
            </a:r>
            <a:endParaRPr lang="en-US" altLang="zh-CN" sz="11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 9"/>
          <p:cNvSpPr/>
          <p:nvPr/>
        </p:nvSpPr>
        <p:spPr>
          <a:xfrm>
            <a:off x="3439303" y="4786876"/>
            <a:ext cx="1924081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YOUR TEXT</a:t>
            </a:r>
          </a:p>
          <a:p>
            <a:pPr algn="ctr"/>
            <a:r>
              <a:rPr lang="id-ID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Lorem Ipsum is not simply random text.</a:t>
            </a:r>
            <a:endParaRPr lang="en-US" altLang="zh-CN" sz="11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817812" y="1421623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2011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55417" y="1416471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2012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6206" y="1416471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2013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47643" y="3704546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2014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75099" y="3704546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2015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403350" y="5568950"/>
            <a:ext cx="0" cy="15494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rot="5400000">
            <a:off x="635000" y="1057276"/>
            <a:ext cx="0" cy="15494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060" y="409059"/>
            <a:ext cx="45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9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484995" y="1450023"/>
            <a:ext cx="1338263" cy="2987676"/>
            <a:chOff x="8842376" y="2024063"/>
            <a:chExt cx="1338263" cy="2987676"/>
          </a:xfrm>
        </p:grpSpPr>
        <p:sp>
          <p:nvSpPr>
            <p:cNvPr id="6" name="Freeform 17"/>
            <p:cNvSpPr>
              <a:spLocks/>
            </p:cNvSpPr>
            <p:nvPr/>
          </p:nvSpPr>
          <p:spPr bwMode="auto">
            <a:xfrm>
              <a:off x="8842376" y="2024063"/>
              <a:ext cx="1338263" cy="1962150"/>
            </a:xfrm>
            <a:custGeom>
              <a:avLst/>
              <a:gdLst>
                <a:gd name="T0" fmla="*/ 173 w 259"/>
                <a:gd name="T1" fmla="*/ 335 h 379"/>
                <a:gd name="T2" fmla="*/ 170 w 259"/>
                <a:gd name="T3" fmla="*/ 319 h 379"/>
                <a:gd name="T4" fmla="*/ 259 w 259"/>
                <a:gd name="T5" fmla="*/ 319 h 379"/>
                <a:gd name="T6" fmla="*/ 259 w 259"/>
                <a:gd name="T7" fmla="*/ 223 h 379"/>
                <a:gd name="T8" fmla="*/ 233 w 259"/>
                <a:gd name="T9" fmla="*/ 231 h 379"/>
                <a:gd name="T10" fmla="*/ 190 w 259"/>
                <a:gd name="T11" fmla="*/ 188 h 379"/>
                <a:gd name="T12" fmla="*/ 233 w 259"/>
                <a:gd name="T13" fmla="*/ 144 h 379"/>
                <a:gd name="T14" fmla="*/ 259 w 259"/>
                <a:gd name="T15" fmla="*/ 152 h 379"/>
                <a:gd name="T16" fmla="*/ 259 w 259"/>
                <a:gd name="T17" fmla="*/ 60 h 379"/>
                <a:gd name="T18" fmla="*/ 170 w 259"/>
                <a:gd name="T19" fmla="*/ 60 h 379"/>
                <a:gd name="T20" fmla="*/ 173 w 259"/>
                <a:gd name="T21" fmla="*/ 44 h 379"/>
                <a:gd name="T22" fmla="*/ 129 w 259"/>
                <a:gd name="T23" fmla="*/ 0 h 379"/>
                <a:gd name="T24" fmla="*/ 86 w 259"/>
                <a:gd name="T25" fmla="*/ 44 h 379"/>
                <a:gd name="T26" fmla="*/ 89 w 259"/>
                <a:gd name="T27" fmla="*/ 60 h 379"/>
                <a:gd name="T28" fmla="*/ 0 w 259"/>
                <a:gd name="T29" fmla="*/ 60 h 379"/>
                <a:gd name="T30" fmla="*/ 0 w 259"/>
                <a:gd name="T31" fmla="*/ 149 h 379"/>
                <a:gd name="T32" fmla="*/ 21 w 259"/>
                <a:gd name="T33" fmla="*/ 144 h 379"/>
                <a:gd name="T34" fmla="*/ 65 w 259"/>
                <a:gd name="T35" fmla="*/ 188 h 379"/>
                <a:gd name="T36" fmla="*/ 21 w 259"/>
                <a:gd name="T37" fmla="*/ 231 h 379"/>
                <a:gd name="T38" fmla="*/ 0 w 259"/>
                <a:gd name="T39" fmla="*/ 226 h 379"/>
                <a:gd name="T40" fmla="*/ 0 w 259"/>
                <a:gd name="T41" fmla="*/ 319 h 379"/>
                <a:gd name="T42" fmla="*/ 89 w 259"/>
                <a:gd name="T43" fmla="*/ 319 h 379"/>
                <a:gd name="T44" fmla="*/ 86 w 259"/>
                <a:gd name="T45" fmla="*/ 336 h 379"/>
                <a:gd name="T46" fmla="*/ 129 w 259"/>
                <a:gd name="T47" fmla="*/ 379 h 379"/>
                <a:gd name="T48" fmla="*/ 173 w 259"/>
                <a:gd name="T49" fmla="*/ 33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" h="379">
                  <a:moveTo>
                    <a:pt x="173" y="335"/>
                  </a:moveTo>
                  <a:cubicBezTo>
                    <a:pt x="173" y="330"/>
                    <a:pt x="172" y="324"/>
                    <a:pt x="170" y="319"/>
                  </a:cubicBezTo>
                  <a:cubicBezTo>
                    <a:pt x="259" y="319"/>
                    <a:pt x="259" y="319"/>
                    <a:pt x="259" y="319"/>
                  </a:cubicBezTo>
                  <a:cubicBezTo>
                    <a:pt x="259" y="223"/>
                    <a:pt x="259" y="223"/>
                    <a:pt x="259" y="223"/>
                  </a:cubicBezTo>
                  <a:cubicBezTo>
                    <a:pt x="252" y="228"/>
                    <a:pt x="243" y="231"/>
                    <a:pt x="233" y="231"/>
                  </a:cubicBezTo>
                  <a:cubicBezTo>
                    <a:pt x="209" y="231"/>
                    <a:pt x="190" y="212"/>
                    <a:pt x="190" y="188"/>
                  </a:cubicBezTo>
                  <a:cubicBezTo>
                    <a:pt x="190" y="163"/>
                    <a:pt x="209" y="144"/>
                    <a:pt x="233" y="144"/>
                  </a:cubicBezTo>
                  <a:cubicBezTo>
                    <a:pt x="243" y="144"/>
                    <a:pt x="252" y="147"/>
                    <a:pt x="259" y="152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2" y="55"/>
                    <a:pt x="173" y="50"/>
                    <a:pt x="173" y="44"/>
                  </a:cubicBezTo>
                  <a:cubicBezTo>
                    <a:pt x="173" y="20"/>
                    <a:pt x="154" y="0"/>
                    <a:pt x="129" y="0"/>
                  </a:cubicBezTo>
                  <a:cubicBezTo>
                    <a:pt x="105" y="0"/>
                    <a:pt x="86" y="20"/>
                    <a:pt x="86" y="44"/>
                  </a:cubicBezTo>
                  <a:cubicBezTo>
                    <a:pt x="86" y="50"/>
                    <a:pt x="87" y="55"/>
                    <a:pt x="89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6" y="146"/>
                    <a:pt x="13" y="144"/>
                    <a:pt x="21" y="144"/>
                  </a:cubicBezTo>
                  <a:cubicBezTo>
                    <a:pt x="45" y="144"/>
                    <a:pt x="65" y="163"/>
                    <a:pt x="65" y="188"/>
                  </a:cubicBezTo>
                  <a:cubicBezTo>
                    <a:pt x="65" y="212"/>
                    <a:pt x="45" y="232"/>
                    <a:pt x="21" y="231"/>
                  </a:cubicBezTo>
                  <a:cubicBezTo>
                    <a:pt x="13" y="231"/>
                    <a:pt x="6" y="230"/>
                    <a:pt x="0" y="226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89" y="319"/>
                    <a:pt x="89" y="319"/>
                    <a:pt x="89" y="319"/>
                  </a:cubicBezTo>
                  <a:cubicBezTo>
                    <a:pt x="87" y="324"/>
                    <a:pt x="86" y="330"/>
                    <a:pt x="86" y="336"/>
                  </a:cubicBezTo>
                  <a:cubicBezTo>
                    <a:pt x="86" y="360"/>
                    <a:pt x="105" y="379"/>
                    <a:pt x="129" y="379"/>
                  </a:cubicBezTo>
                  <a:cubicBezTo>
                    <a:pt x="154" y="379"/>
                    <a:pt x="173" y="360"/>
                    <a:pt x="173" y="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21"/>
            <p:cNvSpPr>
              <a:spLocks noEditPoints="1"/>
            </p:cNvSpPr>
            <p:nvPr/>
          </p:nvSpPr>
          <p:spPr bwMode="auto">
            <a:xfrm>
              <a:off x="9394826" y="4457701"/>
              <a:ext cx="274638" cy="554038"/>
            </a:xfrm>
            <a:custGeom>
              <a:avLst/>
              <a:gdLst>
                <a:gd name="T0" fmla="*/ 20 w 53"/>
                <a:gd name="T1" fmla="*/ 97 h 107"/>
                <a:gd name="T2" fmla="*/ 8 w 53"/>
                <a:gd name="T3" fmla="*/ 95 h 107"/>
                <a:gd name="T4" fmla="*/ 0 w 53"/>
                <a:gd name="T5" fmla="*/ 93 h 107"/>
                <a:gd name="T6" fmla="*/ 5 w 53"/>
                <a:gd name="T7" fmla="*/ 79 h 107"/>
                <a:gd name="T8" fmla="*/ 11 w 53"/>
                <a:gd name="T9" fmla="*/ 81 h 107"/>
                <a:gd name="T10" fmla="*/ 20 w 53"/>
                <a:gd name="T11" fmla="*/ 83 h 107"/>
                <a:gd name="T12" fmla="*/ 20 w 53"/>
                <a:gd name="T13" fmla="*/ 59 h 107"/>
                <a:gd name="T14" fmla="*/ 13 w 53"/>
                <a:gd name="T15" fmla="*/ 55 h 107"/>
                <a:gd name="T16" fmla="*/ 6 w 53"/>
                <a:gd name="T17" fmla="*/ 50 h 107"/>
                <a:gd name="T18" fmla="*/ 2 w 53"/>
                <a:gd name="T19" fmla="*/ 44 h 107"/>
                <a:gd name="T20" fmla="*/ 0 w 53"/>
                <a:gd name="T21" fmla="*/ 34 h 107"/>
                <a:gd name="T22" fmla="*/ 5 w 53"/>
                <a:gd name="T23" fmla="*/ 18 h 107"/>
                <a:gd name="T24" fmla="*/ 20 w 53"/>
                <a:gd name="T25" fmla="*/ 11 h 107"/>
                <a:gd name="T26" fmla="*/ 20 w 53"/>
                <a:gd name="T27" fmla="*/ 0 h 107"/>
                <a:gd name="T28" fmla="*/ 32 w 53"/>
                <a:gd name="T29" fmla="*/ 0 h 107"/>
                <a:gd name="T30" fmla="*/ 32 w 53"/>
                <a:gd name="T31" fmla="*/ 10 h 107"/>
                <a:gd name="T32" fmla="*/ 41 w 53"/>
                <a:gd name="T33" fmla="*/ 12 h 107"/>
                <a:gd name="T34" fmla="*/ 49 w 53"/>
                <a:gd name="T35" fmla="*/ 14 h 107"/>
                <a:gd name="T36" fmla="*/ 44 w 53"/>
                <a:gd name="T37" fmla="*/ 27 h 107"/>
                <a:gd name="T38" fmla="*/ 39 w 53"/>
                <a:gd name="T39" fmla="*/ 26 h 107"/>
                <a:gd name="T40" fmla="*/ 32 w 53"/>
                <a:gd name="T41" fmla="*/ 24 h 107"/>
                <a:gd name="T42" fmla="*/ 32 w 53"/>
                <a:gd name="T43" fmla="*/ 46 h 107"/>
                <a:gd name="T44" fmla="*/ 40 w 53"/>
                <a:gd name="T45" fmla="*/ 50 h 107"/>
                <a:gd name="T46" fmla="*/ 46 w 53"/>
                <a:gd name="T47" fmla="*/ 55 h 107"/>
                <a:gd name="T48" fmla="*/ 51 w 53"/>
                <a:gd name="T49" fmla="*/ 62 h 107"/>
                <a:gd name="T50" fmla="*/ 53 w 53"/>
                <a:gd name="T51" fmla="*/ 71 h 107"/>
                <a:gd name="T52" fmla="*/ 47 w 53"/>
                <a:gd name="T53" fmla="*/ 88 h 107"/>
                <a:gd name="T54" fmla="*/ 32 w 53"/>
                <a:gd name="T55" fmla="*/ 96 h 107"/>
                <a:gd name="T56" fmla="*/ 32 w 53"/>
                <a:gd name="T57" fmla="*/ 107 h 107"/>
                <a:gd name="T58" fmla="*/ 20 w 53"/>
                <a:gd name="T59" fmla="*/ 107 h 107"/>
                <a:gd name="T60" fmla="*/ 20 w 53"/>
                <a:gd name="T61" fmla="*/ 97 h 107"/>
                <a:gd name="T62" fmla="*/ 15 w 53"/>
                <a:gd name="T63" fmla="*/ 33 h 107"/>
                <a:gd name="T64" fmla="*/ 18 w 53"/>
                <a:gd name="T65" fmla="*/ 39 h 107"/>
                <a:gd name="T66" fmla="*/ 25 w 53"/>
                <a:gd name="T67" fmla="*/ 43 h 107"/>
                <a:gd name="T68" fmla="*/ 25 w 53"/>
                <a:gd name="T69" fmla="*/ 24 h 107"/>
                <a:gd name="T70" fmla="*/ 17 w 53"/>
                <a:gd name="T71" fmla="*/ 26 h 107"/>
                <a:gd name="T72" fmla="*/ 15 w 53"/>
                <a:gd name="T73" fmla="*/ 33 h 107"/>
                <a:gd name="T74" fmla="*/ 38 w 53"/>
                <a:gd name="T75" fmla="*/ 73 h 107"/>
                <a:gd name="T76" fmla="*/ 35 w 53"/>
                <a:gd name="T77" fmla="*/ 67 h 107"/>
                <a:gd name="T78" fmla="*/ 27 w 53"/>
                <a:gd name="T79" fmla="*/ 62 h 107"/>
                <a:gd name="T80" fmla="*/ 27 w 53"/>
                <a:gd name="T81" fmla="*/ 83 h 107"/>
                <a:gd name="T82" fmla="*/ 35 w 53"/>
                <a:gd name="T83" fmla="*/ 80 h 107"/>
                <a:gd name="T84" fmla="*/ 38 w 53"/>
                <a:gd name="T85" fmla="*/ 7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107">
                  <a:moveTo>
                    <a:pt x="20" y="97"/>
                  </a:moveTo>
                  <a:cubicBezTo>
                    <a:pt x="15" y="97"/>
                    <a:pt x="11" y="96"/>
                    <a:pt x="8" y="95"/>
                  </a:cubicBezTo>
                  <a:cubicBezTo>
                    <a:pt x="5" y="94"/>
                    <a:pt x="2" y="94"/>
                    <a:pt x="0" y="93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6" y="80"/>
                    <a:pt x="8" y="81"/>
                    <a:pt x="11" y="81"/>
                  </a:cubicBezTo>
                  <a:cubicBezTo>
                    <a:pt x="13" y="82"/>
                    <a:pt x="16" y="83"/>
                    <a:pt x="20" y="83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7" y="58"/>
                    <a:pt x="15" y="57"/>
                    <a:pt x="13" y="55"/>
                  </a:cubicBezTo>
                  <a:cubicBezTo>
                    <a:pt x="10" y="54"/>
                    <a:pt x="8" y="52"/>
                    <a:pt x="6" y="50"/>
                  </a:cubicBezTo>
                  <a:cubicBezTo>
                    <a:pt x="4" y="48"/>
                    <a:pt x="3" y="46"/>
                    <a:pt x="2" y="44"/>
                  </a:cubicBezTo>
                  <a:cubicBezTo>
                    <a:pt x="0" y="41"/>
                    <a:pt x="0" y="38"/>
                    <a:pt x="0" y="34"/>
                  </a:cubicBezTo>
                  <a:cubicBezTo>
                    <a:pt x="0" y="27"/>
                    <a:pt x="2" y="22"/>
                    <a:pt x="5" y="18"/>
                  </a:cubicBezTo>
                  <a:cubicBezTo>
                    <a:pt x="9" y="14"/>
                    <a:pt x="14" y="12"/>
                    <a:pt x="20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6" y="11"/>
                    <a:pt x="39" y="11"/>
                    <a:pt x="41" y="12"/>
                  </a:cubicBezTo>
                  <a:cubicBezTo>
                    <a:pt x="44" y="13"/>
                    <a:pt x="47" y="13"/>
                    <a:pt x="49" y="14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3" y="27"/>
                    <a:pt x="41" y="26"/>
                    <a:pt x="39" y="26"/>
                  </a:cubicBezTo>
                  <a:cubicBezTo>
                    <a:pt x="37" y="25"/>
                    <a:pt x="35" y="24"/>
                    <a:pt x="32" y="24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5" y="48"/>
                    <a:pt x="37" y="49"/>
                    <a:pt x="40" y="50"/>
                  </a:cubicBezTo>
                  <a:cubicBezTo>
                    <a:pt x="42" y="52"/>
                    <a:pt x="44" y="53"/>
                    <a:pt x="46" y="55"/>
                  </a:cubicBezTo>
                  <a:cubicBezTo>
                    <a:pt x="48" y="57"/>
                    <a:pt x="50" y="59"/>
                    <a:pt x="51" y="62"/>
                  </a:cubicBezTo>
                  <a:cubicBezTo>
                    <a:pt x="52" y="64"/>
                    <a:pt x="53" y="67"/>
                    <a:pt x="53" y="71"/>
                  </a:cubicBezTo>
                  <a:cubicBezTo>
                    <a:pt x="53" y="78"/>
                    <a:pt x="51" y="84"/>
                    <a:pt x="47" y="88"/>
                  </a:cubicBezTo>
                  <a:cubicBezTo>
                    <a:pt x="44" y="92"/>
                    <a:pt x="39" y="95"/>
                    <a:pt x="32" y="96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0" y="107"/>
                    <a:pt x="20" y="107"/>
                    <a:pt x="20" y="107"/>
                  </a:cubicBezTo>
                  <a:lnTo>
                    <a:pt x="20" y="97"/>
                  </a:lnTo>
                  <a:close/>
                  <a:moveTo>
                    <a:pt x="15" y="33"/>
                  </a:moveTo>
                  <a:cubicBezTo>
                    <a:pt x="15" y="35"/>
                    <a:pt x="16" y="37"/>
                    <a:pt x="18" y="39"/>
                  </a:cubicBezTo>
                  <a:cubicBezTo>
                    <a:pt x="20" y="40"/>
                    <a:pt x="22" y="42"/>
                    <a:pt x="25" y="4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1" y="24"/>
                    <a:pt x="19" y="25"/>
                    <a:pt x="17" y="26"/>
                  </a:cubicBezTo>
                  <a:cubicBezTo>
                    <a:pt x="16" y="28"/>
                    <a:pt x="15" y="30"/>
                    <a:pt x="15" y="33"/>
                  </a:cubicBezTo>
                  <a:close/>
                  <a:moveTo>
                    <a:pt x="38" y="73"/>
                  </a:moveTo>
                  <a:cubicBezTo>
                    <a:pt x="38" y="70"/>
                    <a:pt x="37" y="68"/>
                    <a:pt x="35" y="67"/>
                  </a:cubicBezTo>
                  <a:cubicBezTo>
                    <a:pt x="32" y="65"/>
                    <a:pt x="30" y="63"/>
                    <a:pt x="27" y="6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31" y="83"/>
                    <a:pt x="33" y="82"/>
                    <a:pt x="35" y="80"/>
                  </a:cubicBezTo>
                  <a:cubicBezTo>
                    <a:pt x="37" y="78"/>
                    <a:pt x="38" y="76"/>
                    <a:pt x="38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22865" y="1852455"/>
            <a:ext cx="1957388" cy="2614612"/>
            <a:chOff x="1797051" y="2371726"/>
            <a:chExt cx="1957388" cy="2614612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797051" y="2371726"/>
              <a:ext cx="1957388" cy="1341438"/>
            </a:xfrm>
            <a:custGeom>
              <a:avLst/>
              <a:gdLst>
                <a:gd name="T0" fmla="*/ 44 w 379"/>
                <a:gd name="T1" fmla="*/ 174 h 259"/>
                <a:gd name="T2" fmla="*/ 60 w 379"/>
                <a:gd name="T3" fmla="*/ 170 h 259"/>
                <a:gd name="T4" fmla="*/ 60 w 379"/>
                <a:gd name="T5" fmla="*/ 259 h 259"/>
                <a:gd name="T6" fmla="*/ 156 w 379"/>
                <a:gd name="T7" fmla="*/ 259 h 259"/>
                <a:gd name="T8" fmla="*/ 148 w 379"/>
                <a:gd name="T9" fmla="*/ 234 h 259"/>
                <a:gd name="T10" fmla="*/ 192 w 379"/>
                <a:gd name="T11" fmla="*/ 190 h 259"/>
                <a:gd name="T12" fmla="*/ 236 w 379"/>
                <a:gd name="T13" fmla="*/ 234 h 259"/>
                <a:gd name="T14" fmla="*/ 228 w 379"/>
                <a:gd name="T15" fmla="*/ 259 h 259"/>
                <a:gd name="T16" fmla="*/ 319 w 379"/>
                <a:gd name="T17" fmla="*/ 259 h 259"/>
                <a:gd name="T18" fmla="*/ 319 w 379"/>
                <a:gd name="T19" fmla="*/ 170 h 259"/>
                <a:gd name="T20" fmla="*/ 335 w 379"/>
                <a:gd name="T21" fmla="*/ 173 h 259"/>
                <a:gd name="T22" fmla="*/ 379 w 379"/>
                <a:gd name="T23" fmla="*/ 130 h 259"/>
                <a:gd name="T24" fmla="*/ 335 w 379"/>
                <a:gd name="T25" fmla="*/ 86 h 259"/>
                <a:gd name="T26" fmla="*/ 319 w 379"/>
                <a:gd name="T27" fmla="*/ 89 h 259"/>
                <a:gd name="T28" fmla="*/ 319 w 379"/>
                <a:gd name="T29" fmla="*/ 0 h 259"/>
                <a:gd name="T30" fmla="*/ 231 w 379"/>
                <a:gd name="T31" fmla="*/ 0 h 259"/>
                <a:gd name="T32" fmla="*/ 236 w 379"/>
                <a:gd name="T33" fmla="*/ 21 h 259"/>
                <a:gd name="T34" fmla="*/ 192 w 379"/>
                <a:gd name="T35" fmla="*/ 65 h 259"/>
                <a:gd name="T36" fmla="*/ 148 w 379"/>
                <a:gd name="T37" fmla="*/ 21 h 259"/>
                <a:gd name="T38" fmla="*/ 153 w 379"/>
                <a:gd name="T39" fmla="*/ 0 h 259"/>
                <a:gd name="T40" fmla="*/ 60 w 379"/>
                <a:gd name="T41" fmla="*/ 0 h 259"/>
                <a:gd name="T42" fmla="*/ 60 w 379"/>
                <a:gd name="T43" fmla="*/ 89 h 259"/>
                <a:gd name="T44" fmla="*/ 44 w 379"/>
                <a:gd name="T45" fmla="*/ 86 h 259"/>
                <a:gd name="T46" fmla="*/ 0 w 379"/>
                <a:gd name="T47" fmla="*/ 130 h 259"/>
                <a:gd name="T48" fmla="*/ 44 w 379"/>
                <a:gd name="T49" fmla="*/ 17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9" h="259">
                  <a:moveTo>
                    <a:pt x="44" y="174"/>
                  </a:moveTo>
                  <a:cubicBezTo>
                    <a:pt x="50" y="173"/>
                    <a:pt x="55" y="172"/>
                    <a:pt x="60" y="170"/>
                  </a:cubicBezTo>
                  <a:cubicBezTo>
                    <a:pt x="60" y="259"/>
                    <a:pt x="60" y="259"/>
                    <a:pt x="60" y="259"/>
                  </a:cubicBezTo>
                  <a:cubicBezTo>
                    <a:pt x="156" y="259"/>
                    <a:pt x="156" y="259"/>
                    <a:pt x="156" y="259"/>
                  </a:cubicBezTo>
                  <a:cubicBezTo>
                    <a:pt x="151" y="252"/>
                    <a:pt x="148" y="243"/>
                    <a:pt x="148" y="234"/>
                  </a:cubicBezTo>
                  <a:cubicBezTo>
                    <a:pt x="148" y="209"/>
                    <a:pt x="168" y="190"/>
                    <a:pt x="192" y="190"/>
                  </a:cubicBezTo>
                  <a:cubicBezTo>
                    <a:pt x="216" y="190"/>
                    <a:pt x="236" y="209"/>
                    <a:pt x="236" y="234"/>
                  </a:cubicBezTo>
                  <a:cubicBezTo>
                    <a:pt x="236" y="243"/>
                    <a:pt x="233" y="252"/>
                    <a:pt x="228" y="259"/>
                  </a:cubicBezTo>
                  <a:cubicBezTo>
                    <a:pt x="319" y="259"/>
                    <a:pt x="319" y="259"/>
                    <a:pt x="319" y="259"/>
                  </a:cubicBezTo>
                  <a:cubicBezTo>
                    <a:pt x="319" y="170"/>
                    <a:pt x="319" y="170"/>
                    <a:pt x="319" y="170"/>
                  </a:cubicBezTo>
                  <a:cubicBezTo>
                    <a:pt x="324" y="172"/>
                    <a:pt x="329" y="173"/>
                    <a:pt x="335" y="173"/>
                  </a:cubicBezTo>
                  <a:cubicBezTo>
                    <a:pt x="359" y="173"/>
                    <a:pt x="379" y="154"/>
                    <a:pt x="379" y="130"/>
                  </a:cubicBezTo>
                  <a:cubicBezTo>
                    <a:pt x="379" y="105"/>
                    <a:pt x="359" y="86"/>
                    <a:pt x="335" y="86"/>
                  </a:cubicBezTo>
                  <a:cubicBezTo>
                    <a:pt x="329" y="86"/>
                    <a:pt x="324" y="87"/>
                    <a:pt x="319" y="89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4" y="6"/>
                    <a:pt x="236" y="13"/>
                    <a:pt x="236" y="21"/>
                  </a:cubicBezTo>
                  <a:cubicBezTo>
                    <a:pt x="236" y="45"/>
                    <a:pt x="216" y="65"/>
                    <a:pt x="192" y="65"/>
                  </a:cubicBezTo>
                  <a:cubicBezTo>
                    <a:pt x="168" y="65"/>
                    <a:pt x="148" y="45"/>
                    <a:pt x="148" y="21"/>
                  </a:cubicBezTo>
                  <a:cubicBezTo>
                    <a:pt x="148" y="13"/>
                    <a:pt x="150" y="6"/>
                    <a:pt x="15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5" y="87"/>
                    <a:pt x="50" y="86"/>
                    <a:pt x="44" y="86"/>
                  </a:cubicBezTo>
                  <a:cubicBezTo>
                    <a:pt x="20" y="86"/>
                    <a:pt x="0" y="105"/>
                    <a:pt x="0" y="130"/>
                  </a:cubicBezTo>
                  <a:cubicBezTo>
                    <a:pt x="0" y="154"/>
                    <a:pt x="20" y="174"/>
                    <a:pt x="44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571751" y="4448176"/>
              <a:ext cx="552450" cy="538162"/>
              <a:chOff x="2184401" y="3857626"/>
              <a:chExt cx="552450" cy="538162"/>
            </a:xfrm>
            <a:solidFill>
              <a:schemeClr val="accent2"/>
            </a:solidFill>
          </p:grpSpPr>
          <p:sp>
            <p:nvSpPr>
              <p:cNvPr id="11" name="Oval 22"/>
              <p:cNvSpPr>
                <a:spLocks noChangeArrowheads="1"/>
              </p:cNvSpPr>
              <p:nvPr/>
            </p:nvSpPr>
            <p:spPr bwMode="auto">
              <a:xfrm>
                <a:off x="2324101" y="3857626"/>
                <a:ext cx="268288" cy="2682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2525713" y="4167188"/>
                <a:ext cx="211138" cy="228600"/>
              </a:xfrm>
              <a:custGeom>
                <a:avLst/>
                <a:gdLst>
                  <a:gd name="T0" fmla="*/ 31 w 41"/>
                  <a:gd name="T1" fmla="*/ 9 h 44"/>
                  <a:gd name="T2" fmla="*/ 5 w 41"/>
                  <a:gd name="T3" fmla="*/ 0 h 44"/>
                  <a:gd name="T4" fmla="*/ 0 w 41"/>
                  <a:gd name="T5" fmla="*/ 44 h 44"/>
                  <a:gd name="T6" fmla="*/ 40 w 41"/>
                  <a:gd name="T7" fmla="*/ 44 h 44"/>
                  <a:gd name="T8" fmla="*/ 31 w 41"/>
                  <a:gd name="T9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4">
                    <a:moveTo>
                      <a:pt x="31" y="9"/>
                    </a:moveTo>
                    <a:cubicBezTo>
                      <a:pt x="13" y="0"/>
                      <a:pt x="5" y="0"/>
                      <a:pt x="5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1" y="28"/>
                      <a:pt x="39" y="13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2184401" y="4167188"/>
                <a:ext cx="206375" cy="228600"/>
              </a:xfrm>
              <a:custGeom>
                <a:avLst/>
                <a:gdLst>
                  <a:gd name="T0" fmla="*/ 10 w 40"/>
                  <a:gd name="T1" fmla="*/ 9 h 44"/>
                  <a:gd name="T2" fmla="*/ 1 w 40"/>
                  <a:gd name="T3" fmla="*/ 44 h 44"/>
                  <a:gd name="T4" fmla="*/ 40 w 40"/>
                  <a:gd name="T5" fmla="*/ 44 h 44"/>
                  <a:gd name="T6" fmla="*/ 36 w 40"/>
                  <a:gd name="T7" fmla="*/ 0 h 44"/>
                  <a:gd name="T8" fmla="*/ 10 w 40"/>
                  <a:gd name="T9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4">
                    <a:moveTo>
                      <a:pt x="10" y="9"/>
                    </a:moveTo>
                    <a:cubicBezTo>
                      <a:pt x="2" y="13"/>
                      <a:pt x="0" y="28"/>
                      <a:pt x="1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27" y="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25"/>
              <p:cNvSpPr>
                <a:spLocks/>
              </p:cNvSpPr>
              <p:nvPr/>
            </p:nvSpPr>
            <p:spPr bwMode="auto">
              <a:xfrm>
                <a:off x="2457451" y="4173538"/>
                <a:ext cx="47625" cy="87313"/>
              </a:xfrm>
              <a:custGeom>
                <a:avLst/>
                <a:gdLst>
                  <a:gd name="T0" fmla="*/ 30 w 30"/>
                  <a:gd name="T1" fmla="*/ 0 h 55"/>
                  <a:gd name="T2" fmla="*/ 0 w 30"/>
                  <a:gd name="T3" fmla="*/ 26 h 55"/>
                  <a:gd name="T4" fmla="*/ 30 w 30"/>
                  <a:gd name="T5" fmla="*/ 55 h 55"/>
                  <a:gd name="T6" fmla="*/ 30 w 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5">
                    <a:moveTo>
                      <a:pt x="30" y="0"/>
                    </a:moveTo>
                    <a:lnTo>
                      <a:pt x="0" y="26"/>
                    </a:lnTo>
                    <a:lnTo>
                      <a:pt x="30" y="55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2416176" y="4173538"/>
                <a:ext cx="41275" cy="87313"/>
              </a:xfrm>
              <a:custGeom>
                <a:avLst/>
                <a:gdLst>
                  <a:gd name="T0" fmla="*/ 0 w 26"/>
                  <a:gd name="T1" fmla="*/ 55 h 55"/>
                  <a:gd name="T2" fmla="*/ 26 w 26"/>
                  <a:gd name="T3" fmla="*/ 26 h 55"/>
                  <a:gd name="T4" fmla="*/ 0 w 26"/>
                  <a:gd name="T5" fmla="*/ 0 h 55"/>
                  <a:gd name="T6" fmla="*/ 0 w 26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5">
                    <a:moveTo>
                      <a:pt x="0" y="55"/>
                    </a:moveTo>
                    <a:lnTo>
                      <a:pt x="26" y="26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250479" y="1569086"/>
            <a:ext cx="1336675" cy="2836863"/>
            <a:chOff x="4478338" y="2143126"/>
            <a:chExt cx="1336675" cy="2836863"/>
          </a:xfrm>
        </p:grpSpPr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478338" y="2143126"/>
              <a:ext cx="1336675" cy="1968500"/>
            </a:xfrm>
            <a:custGeom>
              <a:avLst/>
              <a:gdLst>
                <a:gd name="T0" fmla="*/ 173 w 259"/>
                <a:gd name="T1" fmla="*/ 336 h 380"/>
                <a:gd name="T2" fmla="*/ 170 w 259"/>
                <a:gd name="T3" fmla="*/ 319 h 380"/>
                <a:gd name="T4" fmla="*/ 259 w 259"/>
                <a:gd name="T5" fmla="*/ 319 h 380"/>
                <a:gd name="T6" fmla="*/ 259 w 259"/>
                <a:gd name="T7" fmla="*/ 223 h 380"/>
                <a:gd name="T8" fmla="*/ 233 w 259"/>
                <a:gd name="T9" fmla="*/ 232 h 380"/>
                <a:gd name="T10" fmla="*/ 189 w 259"/>
                <a:gd name="T11" fmla="*/ 188 h 380"/>
                <a:gd name="T12" fmla="*/ 233 w 259"/>
                <a:gd name="T13" fmla="*/ 144 h 380"/>
                <a:gd name="T14" fmla="*/ 259 w 259"/>
                <a:gd name="T15" fmla="*/ 152 h 380"/>
                <a:gd name="T16" fmla="*/ 259 w 259"/>
                <a:gd name="T17" fmla="*/ 61 h 380"/>
                <a:gd name="T18" fmla="*/ 170 w 259"/>
                <a:gd name="T19" fmla="*/ 61 h 380"/>
                <a:gd name="T20" fmla="*/ 173 w 259"/>
                <a:gd name="T21" fmla="*/ 44 h 380"/>
                <a:gd name="T22" fmla="*/ 129 w 259"/>
                <a:gd name="T23" fmla="*/ 1 h 380"/>
                <a:gd name="T24" fmla="*/ 85 w 259"/>
                <a:gd name="T25" fmla="*/ 44 h 380"/>
                <a:gd name="T26" fmla="*/ 88 w 259"/>
                <a:gd name="T27" fmla="*/ 61 h 380"/>
                <a:gd name="T28" fmla="*/ 0 w 259"/>
                <a:gd name="T29" fmla="*/ 61 h 380"/>
                <a:gd name="T30" fmla="*/ 0 w 259"/>
                <a:gd name="T31" fmla="*/ 149 h 380"/>
                <a:gd name="T32" fmla="*/ 20 w 259"/>
                <a:gd name="T33" fmla="*/ 144 h 380"/>
                <a:gd name="T34" fmla="*/ 64 w 259"/>
                <a:gd name="T35" fmla="*/ 188 h 380"/>
                <a:gd name="T36" fmla="*/ 20 w 259"/>
                <a:gd name="T37" fmla="*/ 232 h 380"/>
                <a:gd name="T38" fmla="*/ 0 w 259"/>
                <a:gd name="T39" fmla="*/ 226 h 380"/>
                <a:gd name="T40" fmla="*/ 0 w 259"/>
                <a:gd name="T41" fmla="*/ 319 h 380"/>
                <a:gd name="T42" fmla="*/ 88 w 259"/>
                <a:gd name="T43" fmla="*/ 319 h 380"/>
                <a:gd name="T44" fmla="*/ 85 w 259"/>
                <a:gd name="T45" fmla="*/ 336 h 380"/>
                <a:gd name="T46" fmla="*/ 129 w 259"/>
                <a:gd name="T47" fmla="*/ 380 h 380"/>
                <a:gd name="T48" fmla="*/ 173 w 259"/>
                <a:gd name="T49" fmla="*/ 33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" h="380">
                  <a:moveTo>
                    <a:pt x="173" y="336"/>
                  </a:moveTo>
                  <a:cubicBezTo>
                    <a:pt x="173" y="330"/>
                    <a:pt x="172" y="324"/>
                    <a:pt x="170" y="319"/>
                  </a:cubicBezTo>
                  <a:cubicBezTo>
                    <a:pt x="259" y="319"/>
                    <a:pt x="259" y="319"/>
                    <a:pt x="259" y="319"/>
                  </a:cubicBezTo>
                  <a:cubicBezTo>
                    <a:pt x="259" y="223"/>
                    <a:pt x="259" y="223"/>
                    <a:pt x="259" y="223"/>
                  </a:cubicBezTo>
                  <a:cubicBezTo>
                    <a:pt x="251" y="229"/>
                    <a:pt x="243" y="232"/>
                    <a:pt x="233" y="232"/>
                  </a:cubicBezTo>
                  <a:cubicBezTo>
                    <a:pt x="209" y="232"/>
                    <a:pt x="189" y="212"/>
                    <a:pt x="189" y="188"/>
                  </a:cubicBezTo>
                  <a:cubicBezTo>
                    <a:pt x="189" y="163"/>
                    <a:pt x="209" y="144"/>
                    <a:pt x="233" y="144"/>
                  </a:cubicBezTo>
                  <a:cubicBezTo>
                    <a:pt x="243" y="144"/>
                    <a:pt x="251" y="147"/>
                    <a:pt x="259" y="15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6"/>
                    <a:pt x="173" y="50"/>
                    <a:pt x="173" y="44"/>
                  </a:cubicBezTo>
                  <a:cubicBezTo>
                    <a:pt x="173" y="20"/>
                    <a:pt x="153" y="1"/>
                    <a:pt x="129" y="1"/>
                  </a:cubicBezTo>
                  <a:cubicBezTo>
                    <a:pt x="105" y="0"/>
                    <a:pt x="85" y="20"/>
                    <a:pt x="85" y="44"/>
                  </a:cubicBezTo>
                  <a:cubicBezTo>
                    <a:pt x="85" y="50"/>
                    <a:pt x="86" y="56"/>
                    <a:pt x="88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6" y="146"/>
                    <a:pt x="13" y="144"/>
                    <a:pt x="20" y="144"/>
                  </a:cubicBezTo>
                  <a:cubicBezTo>
                    <a:pt x="45" y="144"/>
                    <a:pt x="64" y="163"/>
                    <a:pt x="64" y="188"/>
                  </a:cubicBezTo>
                  <a:cubicBezTo>
                    <a:pt x="64" y="212"/>
                    <a:pt x="45" y="232"/>
                    <a:pt x="20" y="232"/>
                  </a:cubicBezTo>
                  <a:cubicBezTo>
                    <a:pt x="13" y="232"/>
                    <a:pt x="6" y="230"/>
                    <a:pt x="0" y="226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88" y="319"/>
                    <a:pt x="88" y="319"/>
                    <a:pt x="88" y="319"/>
                  </a:cubicBezTo>
                  <a:cubicBezTo>
                    <a:pt x="86" y="324"/>
                    <a:pt x="85" y="330"/>
                    <a:pt x="85" y="336"/>
                  </a:cubicBezTo>
                  <a:cubicBezTo>
                    <a:pt x="85" y="360"/>
                    <a:pt x="105" y="380"/>
                    <a:pt x="129" y="380"/>
                  </a:cubicBezTo>
                  <a:cubicBezTo>
                    <a:pt x="153" y="380"/>
                    <a:pt x="173" y="360"/>
                    <a:pt x="173" y="3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813301" y="4597401"/>
              <a:ext cx="506412" cy="382588"/>
              <a:chOff x="4425951" y="4006851"/>
              <a:chExt cx="506412" cy="382588"/>
            </a:xfrm>
          </p:grpSpPr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4425951" y="4260851"/>
                <a:ext cx="128588" cy="128588"/>
              </a:xfrm>
              <a:custGeom>
                <a:avLst/>
                <a:gdLst>
                  <a:gd name="T0" fmla="*/ 25 w 25"/>
                  <a:gd name="T1" fmla="*/ 2 h 25"/>
                  <a:gd name="T2" fmla="*/ 23 w 25"/>
                  <a:gd name="T3" fmla="*/ 0 h 25"/>
                  <a:gd name="T4" fmla="*/ 3 w 25"/>
                  <a:gd name="T5" fmla="*/ 0 h 25"/>
                  <a:gd name="T6" fmla="*/ 0 w 25"/>
                  <a:gd name="T7" fmla="*/ 2 h 25"/>
                  <a:gd name="T8" fmla="*/ 0 w 25"/>
                  <a:gd name="T9" fmla="*/ 22 h 25"/>
                  <a:gd name="T10" fmla="*/ 3 w 25"/>
                  <a:gd name="T11" fmla="*/ 25 h 25"/>
                  <a:gd name="T12" fmla="*/ 23 w 25"/>
                  <a:gd name="T13" fmla="*/ 25 h 25"/>
                  <a:gd name="T14" fmla="*/ 25 w 25"/>
                  <a:gd name="T15" fmla="*/ 22 h 25"/>
                  <a:gd name="T16" fmla="*/ 25 w 25"/>
                  <a:gd name="T1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5" y="2"/>
                    </a:moveTo>
                    <a:cubicBezTo>
                      <a:pt x="25" y="1"/>
                      <a:pt x="24" y="0"/>
                      <a:pt x="2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5" y="23"/>
                      <a:pt x="25" y="22"/>
                    </a:cubicBezTo>
                    <a:lnTo>
                      <a:pt x="25" y="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28"/>
              <p:cNvSpPr>
                <a:spLocks/>
              </p:cNvSpPr>
              <p:nvPr/>
            </p:nvSpPr>
            <p:spPr bwMode="auto">
              <a:xfrm>
                <a:off x="4616451" y="4141788"/>
                <a:ext cx="125413" cy="247650"/>
              </a:xfrm>
              <a:custGeom>
                <a:avLst/>
                <a:gdLst>
                  <a:gd name="T0" fmla="*/ 24 w 24"/>
                  <a:gd name="T1" fmla="*/ 3 h 48"/>
                  <a:gd name="T2" fmla="*/ 22 w 24"/>
                  <a:gd name="T3" fmla="*/ 0 h 48"/>
                  <a:gd name="T4" fmla="*/ 2 w 24"/>
                  <a:gd name="T5" fmla="*/ 0 h 48"/>
                  <a:gd name="T6" fmla="*/ 0 w 24"/>
                  <a:gd name="T7" fmla="*/ 3 h 48"/>
                  <a:gd name="T8" fmla="*/ 0 w 24"/>
                  <a:gd name="T9" fmla="*/ 45 h 48"/>
                  <a:gd name="T10" fmla="*/ 2 w 24"/>
                  <a:gd name="T11" fmla="*/ 48 h 48"/>
                  <a:gd name="T12" fmla="*/ 22 w 24"/>
                  <a:gd name="T13" fmla="*/ 48 h 48"/>
                  <a:gd name="T14" fmla="*/ 24 w 24"/>
                  <a:gd name="T15" fmla="*/ 45 h 48"/>
                  <a:gd name="T16" fmla="*/ 24 w 24"/>
                  <a:gd name="T17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48">
                    <a:moveTo>
                      <a:pt x="24" y="3"/>
                    </a:moveTo>
                    <a:cubicBezTo>
                      <a:pt x="24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8"/>
                      <a:pt x="2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8"/>
                      <a:pt x="24" y="47"/>
                      <a:pt x="24" y="45"/>
                    </a:cubicBez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29"/>
              <p:cNvSpPr>
                <a:spLocks/>
              </p:cNvSpPr>
              <p:nvPr/>
            </p:nvSpPr>
            <p:spPr bwMode="auto">
              <a:xfrm>
                <a:off x="4808538" y="4006851"/>
                <a:ext cx="123825" cy="382588"/>
              </a:xfrm>
              <a:custGeom>
                <a:avLst/>
                <a:gdLst>
                  <a:gd name="T0" fmla="*/ 24 w 24"/>
                  <a:gd name="T1" fmla="*/ 3 h 74"/>
                  <a:gd name="T2" fmla="*/ 21 w 24"/>
                  <a:gd name="T3" fmla="*/ 0 h 74"/>
                  <a:gd name="T4" fmla="*/ 1 w 24"/>
                  <a:gd name="T5" fmla="*/ 0 h 74"/>
                  <a:gd name="T6" fmla="*/ 0 w 24"/>
                  <a:gd name="T7" fmla="*/ 3 h 74"/>
                  <a:gd name="T8" fmla="*/ 0 w 24"/>
                  <a:gd name="T9" fmla="*/ 71 h 74"/>
                  <a:gd name="T10" fmla="*/ 1 w 24"/>
                  <a:gd name="T11" fmla="*/ 74 h 74"/>
                  <a:gd name="T12" fmla="*/ 21 w 24"/>
                  <a:gd name="T13" fmla="*/ 74 h 74"/>
                  <a:gd name="T14" fmla="*/ 24 w 24"/>
                  <a:gd name="T15" fmla="*/ 71 h 74"/>
                  <a:gd name="T16" fmla="*/ 24 w 24"/>
                  <a:gd name="T17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74">
                    <a:moveTo>
                      <a:pt x="24" y="3"/>
                    </a:moveTo>
                    <a:cubicBezTo>
                      <a:pt x="24" y="2"/>
                      <a:pt x="23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4"/>
                      <a:pt x="1" y="74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3" y="74"/>
                      <a:pt x="24" y="72"/>
                      <a:pt x="24" y="71"/>
                    </a:cubicBez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557380" y="1823086"/>
            <a:ext cx="1957388" cy="2614613"/>
            <a:chOff x="6316663" y="2397126"/>
            <a:chExt cx="1957388" cy="2614613"/>
          </a:xfrm>
        </p:grpSpPr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6316663" y="2397126"/>
              <a:ext cx="1957388" cy="1336675"/>
            </a:xfrm>
            <a:custGeom>
              <a:avLst/>
              <a:gdLst>
                <a:gd name="T0" fmla="*/ 44 w 379"/>
                <a:gd name="T1" fmla="*/ 173 h 258"/>
                <a:gd name="T2" fmla="*/ 60 w 379"/>
                <a:gd name="T3" fmla="*/ 170 h 258"/>
                <a:gd name="T4" fmla="*/ 60 w 379"/>
                <a:gd name="T5" fmla="*/ 258 h 258"/>
                <a:gd name="T6" fmla="*/ 156 w 379"/>
                <a:gd name="T7" fmla="*/ 258 h 258"/>
                <a:gd name="T8" fmla="*/ 148 w 379"/>
                <a:gd name="T9" fmla="*/ 233 h 258"/>
                <a:gd name="T10" fmla="*/ 192 w 379"/>
                <a:gd name="T11" fmla="*/ 189 h 258"/>
                <a:gd name="T12" fmla="*/ 236 w 379"/>
                <a:gd name="T13" fmla="*/ 233 h 258"/>
                <a:gd name="T14" fmla="*/ 227 w 379"/>
                <a:gd name="T15" fmla="*/ 258 h 258"/>
                <a:gd name="T16" fmla="*/ 319 w 379"/>
                <a:gd name="T17" fmla="*/ 258 h 258"/>
                <a:gd name="T18" fmla="*/ 319 w 379"/>
                <a:gd name="T19" fmla="*/ 170 h 258"/>
                <a:gd name="T20" fmla="*/ 335 w 379"/>
                <a:gd name="T21" fmla="*/ 173 h 258"/>
                <a:gd name="T22" fmla="*/ 379 w 379"/>
                <a:gd name="T23" fmla="*/ 129 h 258"/>
                <a:gd name="T24" fmla="*/ 335 w 379"/>
                <a:gd name="T25" fmla="*/ 85 h 258"/>
                <a:gd name="T26" fmla="*/ 319 w 379"/>
                <a:gd name="T27" fmla="*/ 88 h 258"/>
                <a:gd name="T28" fmla="*/ 319 w 379"/>
                <a:gd name="T29" fmla="*/ 0 h 258"/>
                <a:gd name="T30" fmla="*/ 230 w 379"/>
                <a:gd name="T31" fmla="*/ 0 h 258"/>
                <a:gd name="T32" fmla="*/ 236 w 379"/>
                <a:gd name="T33" fmla="*/ 20 h 258"/>
                <a:gd name="T34" fmla="*/ 192 w 379"/>
                <a:gd name="T35" fmla="*/ 64 h 258"/>
                <a:gd name="T36" fmla="*/ 148 w 379"/>
                <a:gd name="T37" fmla="*/ 20 h 258"/>
                <a:gd name="T38" fmla="*/ 153 w 379"/>
                <a:gd name="T39" fmla="*/ 0 h 258"/>
                <a:gd name="T40" fmla="*/ 60 w 379"/>
                <a:gd name="T41" fmla="*/ 0 h 258"/>
                <a:gd name="T42" fmla="*/ 60 w 379"/>
                <a:gd name="T43" fmla="*/ 88 h 258"/>
                <a:gd name="T44" fmla="*/ 44 w 379"/>
                <a:gd name="T45" fmla="*/ 85 h 258"/>
                <a:gd name="T46" fmla="*/ 0 w 379"/>
                <a:gd name="T47" fmla="*/ 129 h 258"/>
                <a:gd name="T48" fmla="*/ 44 w 379"/>
                <a:gd name="T49" fmla="*/ 17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9" h="258">
                  <a:moveTo>
                    <a:pt x="44" y="173"/>
                  </a:moveTo>
                  <a:cubicBezTo>
                    <a:pt x="49" y="173"/>
                    <a:pt x="55" y="172"/>
                    <a:pt x="60" y="170"/>
                  </a:cubicBezTo>
                  <a:cubicBezTo>
                    <a:pt x="60" y="258"/>
                    <a:pt x="60" y="258"/>
                    <a:pt x="60" y="258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151" y="251"/>
                    <a:pt x="148" y="242"/>
                    <a:pt x="148" y="233"/>
                  </a:cubicBezTo>
                  <a:cubicBezTo>
                    <a:pt x="148" y="209"/>
                    <a:pt x="167" y="189"/>
                    <a:pt x="192" y="189"/>
                  </a:cubicBezTo>
                  <a:cubicBezTo>
                    <a:pt x="216" y="189"/>
                    <a:pt x="236" y="209"/>
                    <a:pt x="236" y="233"/>
                  </a:cubicBezTo>
                  <a:cubicBezTo>
                    <a:pt x="236" y="242"/>
                    <a:pt x="232" y="251"/>
                    <a:pt x="227" y="258"/>
                  </a:cubicBezTo>
                  <a:cubicBezTo>
                    <a:pt x="319" y="258"/>
                    <a:pt x="319" y="258"/>
                    <a:pt x="319" y="258"/>
                  </a:cubicBezTo>
                  <a:cubicBezTo>
                    <a:pt x="319" y="170"/>
                    <a:pt x="319" y="170"/>
                    <a:pt x="319" y="170"/>
                  </a:cubicBezTo>
                  <a:cubicBezTo>
                    <a:pt x="324" y="172"/>
                    <a:pt x="329" y="173"/>
                    <a:pt x="335" y="173"/>
                  </a:cubicBezTo>
                  <a:cubicBezTo>
                    <a:pt x="359" y="173"/>
                    <a:pt x="379" y="153"/>
                    <a:pt x="379" y="129"/>
                  </a:cubicBezTo>
                  <a:cubicBezTo>
                    <a:pt x="379" y="105"/>
                    <a:pt x="359" y="85"/>
                    <a:pt x="335" y="85"/>
                  </a:cubicBezTo>
                  <a:cubicBezTo>
                    <a:pt x="329" y="85"/>
                    <a:pt x="324" y="86"/>
                    <a:pt x="319" y="88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4" y="6"/>
                    <a:pt x="236" y="13"/>
                    <a:pt x="236" y="20"/>
                  </a:cubicBezTo>
                  <a:cubicBezTo>
                    <a:pt x="236" y="45"/>
                    <a:pt x="216" y="64"/>
                    <a:pt x="192" y="64"/>
                  </a:cubicBezTo>
                  <a:cubicBezTo>
                    <a:pt x="167" y="64"/>
                    <a:pt x="148" y="45"/>
                    <a:pt x="148" y="20"/>
                  </a:cubicBezTo>
                  <a:cubicBezTo>
                    <a:pt x="148" y="13"/>
                    <a:pt x="150" y="6"/>
                    <a:pt x="15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5" y="86"/>
                    <a:pt x="49" y="85"/>
                    <a:pt x="44" y="85"/>
                  </a:cubicBezTo>
                  <a:cubicBezTo>
                    <a:pt x="19" y="85"/>
                    <a:pt x="0" y="105"/>
                    <a:pt x="0" y="129"/>
                  </a:cubicBezTo>
                  <a:cubicBezTo>
                    <a:pt x="0" y="153"/>
                    <a:pt x="19" y="173"/>
                    <a:pt x="44" y="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7065963" y="4457701"/>
              <a:ext cx="552450" cy="554038"/>
            </a:xfrm>
            <a:custGeom>
              <a:avLst/>
              <a:gdLst>
                <a:gd name="T0" fmla="*/ 75 w 107"/>
                <a:gd name="T1" fmla="*/ 14 h 107"/>
                <a:gd name="T2" fmla="*/ 72 w 107"/>
                <a:gd name="T3" fmla="*/ 18 h 107"/>
                <a:gd name="T4" fmla="*/ 54 w 107"/>
                <a:gd name="T5" fmla="*/ 0 h 107"/>
                <a:gd name="T6" fmla="*/ 34 w 107"/>
                <a:gd name="T7" fmla="*/ 20 h 107"/>
                <a:gd name="T8" fmla="*/ 41 w 107"/>
                <a:gd name="T9" fmla="*/ 23 h 107"/>
                <a:gd name="T10" fmla="*/ 41 w 107"/>
                <a:gd name="T11" fmla="*/ 41 h 107"/>
                <a:gd name="T12" fmla="*/ 23 w 107"/>
                <a:gd name="T13" fmla="*/ 41 h 107"/>
                <a:gd name="T14" fmla="*/ 19 w 107"/>
                <a:gd name="T15" fmla="*/ 34 h 107"/>
                <a:gd name="T16" fmla="*/ 0 w 107"/>
                <a:gd name="T17" fmla="*/ 53 h 107"/>
                <a:gd name="T18" fmla="*/ 18 w 107"/>
                <a:gd name="T19" fmla="*/ 72 h 107"/>
                <a:gd name="T20" fmla="*/ 14 w 107"/>
                <a:gd name="T21" fmla="*/ 75 h 107"/>
                <a:gd name="T22" fmla="*/ 14 w 107"/>
                <a:gd name="T23" fmla="*/ 93 h 107"/>
                <a:gd name="T24" fmla="*/ 33 w 107"/>
                <a:gd name="T25" fmla="*/ 93 h 107"/>
                <a:gd name="T26" fmla="*/ 35 w 107"/>
                <a:gd name="T27" fmla="*/ 89 h 107"/>
                <a:gd name="T28" fmla="*/ 54 w 107"/>
                <a:gd name="T29" fmla="*/ 107 h 107"/>
                <a:gd name="T30" fmla="*/ 72 w 107"/>
                <a:gd name="T31" fmla="*/ 89 h 107"/>
                <a:gd name="T32" fmla="*/ 67 w 107"/>
                <a:gd name="T33" fmla="*/ 86 h 107"/>
                <a:gd name="T34" fmla="*/ 67 w 107"/>
                <a:gd name="T35" fmla="*/ 67 h 107"/>
                <a:gd name="T36" fmla="*/ 85 w 107"/>
                <a:gd name="T37" fmla="*/ 67 h 107"/>
                <a:gd name="T38" fmla="*/ 88 w 107"/>
                <a:gd name="T39" fmla="*/ 73 h 107"/>
                <a:gd name="T40" fmla="*/ 107 w 107"/>
                <a:gd name="T41" fmla="*/ 53 h 107"/>
                <a:gd name="T42" fmla="*/ 89 w 107"/>
                <a:gd name="T43" fmla="*/ 35 h 107"/>
                <a:gd name="T44" fmla="*/ 93 w 107"/>
                <a:gd name="T45" fmla="*/ 32 h 107"/>
                <a:gd name="T46" fmla="*/ 93 w 107"/>
                <a:gd name="T47" fmla="*/ 14 h 107"/>
                <a:gd name="T48" fmla="*/ 75 w 107"/>
                <a:gd name="T49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07">
                  <a:moveTo>
                    <a:pt x="75" y="14"/>
                  </a:moveTo>
                  <a:cubicBezTo>
                    <a:pt x="74" y="15"/>
                    <a:pt x="73" y="17"/>
                    <a:pt x="72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20"/>
                    <a:pt x="39" y="21"/>
                    <a:pt x="41" y="23"/>
                  </a:cubicBezTo>
                  <a:cubicBezTo>
                    <a:pt x="46" y="28"/>
                    <a:pt x="46" y="36"/>
                    <a:pt x="41" y="41"/>
                  </a:cubicBezTo>
                  <a:cubicBezTo>
                    <a:pt x="36" y="46"/>
                    <a:pt x="28" y="46"/>
                    <a:pt x="23" y="41"/>
                  </a:cubicBezTo>
                  <a:cubicBezTo>
                    <a:pt x="21" y="39"/>
                    <a:pt x="19" y="37"/>
                    <a:pt x="19" y="3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7" y="72"/>
                    <a:pt x="16" y="73"/>
                    <a:pt x="14" y="75"/>
                  </a:cubicBezTo>
                  <a:cubicBezTo>
                    <a:pt x="9" y="80"/>
                    <a:pt x="9" y="88"/>
                    <a:pt x="14" y="93"/>
                  </a:cubicBezTo>
                  <a:cubicBezTo>
                    <a:pt x="19" y="98"/>
                    <a:pt x="28" y="98"/>
                    <a:pt x="33" y="93"/>
                  </a:cubicBezTo>
                  <a:cubicBezTo>
                    <a:pt x="34" y="92"/>
                    <a:pt x="35" y="90"/>
                    <a:pt x="35" y="89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0" y="88"/>
                    <a:pt x="68" y="87"/>
                    <a:pt x="67" y="86"/>
                  </a:cubicBezTo>
                  <a:cubicBezTo>
                    <a:pt x="62" y="81"/>
                    <a:pt x="62" y="72"/>
                    <a:pt x="67" y="67"/>
                  </a:cubicBezTo>
                  <a:cubicBezTo>
                    <a:pt x="72" y="62"/>
                    <a:pt x="80" y="62"/>
                    <a:pt x="85" y="67"/>
                  </a:cubicBezTo>
                  <a:cubicBezTo>
                    <a:pt x="86" y="69"/>
                    <a:pt x="87" y="71"/>
                    <a:pt x="88" y="73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4"/>
                    <a:pt x="92" y="34"/>
                    <a:pt x="93" y="32"/>
                  </a:cubicBezTo>
                  <a:cubicBezTo>
                    <a:pt x="98" y="27"/>
                    <a:pt x="98" y="19"/>
                    <a:pt x="93" y="14"/>
                  </a:cubicBezTo>
                  <a:cubicBezTo>
                    <a:pt x="88" y="9"/>
                    <a:pt x="80" y="9"/>
                    <a:pt x="75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Rectangle 9"/>
          <p:cNvSpPr/>
          <p:nvPr/>
        </p:nvSpPr>
        <p:spPr>
          <a:xfrm>
            <a:off x="1255381" y="4556688"/>
            <a:ext cx="2230468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YOUR TEXT</a:t>
            </a:r>
          </a:p>
          <a:p>
            <a:pPr algn="ctr"/>
            <a:r>
              <a:rPr lang="id-ID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Lorem Ipsum is not simply random text.</a:t>
            </a:r>
            <a:endParaRPr lang="en-US" altLang="zh-CN" sz="11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Rectangle 9"/>
          <p:cNvSpPr/>
          <p:nvPr/>
        </p:nvSpPr>
        <p:spPr>
          <a:xfrm>
            <a:off x="3803582" y="4556688"/>
            <a:ext cx="2230468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YOUR TEXT</a:t>
            </a:r>
          </a:p>
          <a:p>
            <a:pPr algn="ctr"/>
            <a:r>
              <a:rPr lang="id-ID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Lorem Ipsum is not simply random text.</a:t>
            </a:r>
            <a:endParaRPr lang="en-US" altLang="zh-CN" sz="11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9"/>
          <p:cNvSpPr/>
          <p:nvPr/>
        </p:nvSpPr>
        <p:spPr>
          <a:xfrm>
            <a:off x="6467461" y="4556688"/>
            <a:ext cx="2230468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YOUR TEXT</a:t>
            </a:r>
          </a:p>
          <a:p>
            <a:pPr algn="ctr"/>
            <a:r>
              <a:rPr lang="id-ID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Lorem Ipsum is not simply random text.</a:t>
            </a:r>
            <a:endParaRPr lang="en-US" altLang="zh-CN" sz="11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 9"/>
          <p:cNvSpPr/>
          <p:nvPr/>
        </p:nvSpPr>
        <p:spPr>
          <a:xfrm>
            <a:off x="9015662" y="4556688"/>
            <a:ext cx="2230468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YOUR TEXT</a:t>
            </a:r>
          </a:p>
          <a:p>
            <a:pPr algn="ctr"/>
            <a:r>
              <a:rPr lang="id-ID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Lorem Ipsum is not simply random text.</a:t>
            </a:r>
            <a:endParaRPr lang="en-US" altLang="zh-CN" sz="11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97565" y="2301240"/>
            <a:ext cx="48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14030" y="2301240"/>
            <a:ext cx="48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06680" y="2301240"/>
            <a:ext cx="48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948545" y="2296160"/>
            <a:ext cx="48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85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" name="Shape 3353"/>
          <p:cNvSpPr/>
          <p:nvPr/>
        </p:nvSpPr>
        <p:spPr>
          <a:xfrm>
            <a:off x="7558286" y="1771650"/>
            <a:ext cx="1195785" cy="4227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3405"/>
                </a:lnTo>
                <a:lnTo>
                  <a:pt x="4380" y="4025"/>
                </a:lnTo>
                <a:lnTo>
                  <a:pt x="4380" y="19852"/>
                </a:lnTo>
                <a:lnTo>
                  <a:pt x="16739" y="21600"/>
                </a:lnTo>
                <a:lnTo>
                  <a:pt x="16739" y="5773"/>
                </a:lnTo>
                <a:lnTo>
                  <a:pt x="21600" y="646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54" name="Shape 3354"/>
          <p:cNvSpPr/>
          <p:nvPr/>
        </p:nvSpPr>
        <p:spPr>
          <a:xfrm>
            <a:off x="6884251" y="3092605"/>
            <a:ext cx="1624091" cy="2917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98" y="2533"/>
                </a:moveTo>
                <a:lnTo>
                  <a:pt x="0" y="0"/>
                </a:lnTo>
                <a:lnTo>
                  <a:pt x="12501" y="19068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9E5E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55" name="Shape 3355"/>
          <p:cNvSpPr/>
          <p:nvPr/>
        </p:nvSpPr>
        <p:spPr>
          <a:xfrm>
            <a:off x="6533778" y="3092605"/>
            <a:ext cx="1026158" cy="2917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33"/>
                </a:moveTo>
                <a:lnTo>
                  <a:pt x="7200" y="0"/>
                </a:lnTo>
                <a:lnTo>
                  <a:pt x="0" y="19068"/>
                </a:lnTo>
                <a:lnTo>
                  <a:pt x="1440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56" name="Shape 3356"/>
          <p:cNvSpPr/>
          <p:nvPr/>
        </p:nvSpPr>
        <p:spPr>
          <a:xfrm>
            <a:off x="5563238" y="3577875"/>
            <a:ext cx="1624092" cy="243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98" y="3033"/>
                </a:moveTo>
                <a:lnTo>
                  <a:pt x="0" y="0"/>
                </a:lnTo>
                <a:lnTo>
                  <a:pt x="12501" y="18567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9E5E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57" name="Shape 3357"/>
          <p:cNvSpPr/>
          <p:nvPr/>
        </p:nvSpPr>
        <p:spPr>
          <a:xfrm>
            <a:off x="5239725" y="3577875"/>
            <a:ext cx="1026158" cy="243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033"/>
                </a:moveTo>
                <a:lnTo>
                  <a:pt x="7200" y="0"/>
                </a:lnTo>
                <a:lnTo>
                  <a:pt x="0" y="18567"/>
                </a:lnTo>
                <a:lnTo>
                  <a:pt x="14400" y="2160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58" name="Shape 3358"/>
          <p:cNvSpPr/>
          <p:nvPr/>
        </p:nvSpPr>
        <p:spPr>
          <a:xfrm>
            <a:off x="4269185" y="4090105"/>
            <a:ext cx="1624092" cy="1926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98" y="3835"/>
                </a:moveTo>
                <a:lnTo>
                  <a:pt x="0" y="0"/>
                </a:lnTo>
                <a:lnTo>
                  <a:pt x="12501" y="17765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9E5E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59" name="Shape 3359"/>
          <p:cNvSpPr/>
          <p:nvPr/>
        </p:nvSpPr>
        <p:spPr>
          <a:xfrm>
            <a:off x="3945672" y="4090105"/>
            <a:ext cx="1026158" cy="1926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835"/>
                </a:moveTo>
                <a:lnTo>
                  <a:pt x="7200" y="0"/>
                </a:lnTo>
                <a:lnTo>
                  <a:pt x="0" y="17765"/>
                </a:lnTo>
                <a:lnTo>
                  <a:pt x="144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60" name="Shape 3360"/>
          <p:cNvSpPr/>
          <p:nvPr/>
        </p:nvSpPr>
        <p:spPr>
          <a:xfrm>
            <a:off x="3730030" y="2634258"/>
            <a:ext cx="1035844" cy="1581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6" y="0"/>
                </a:moveTo>
                <a:cubicBezTo>
                  <a:pt x="783" y="0"/>
                  <a:pt x="0" y="513"/>
                  <a:pt x="0" y="1144"/>
                </a:cubicBezTo>
                <a:lnTo>
                  <a:pt x="0" y="6215"/>
                </a:lnTo>
                <a:cubicBezTo>
                  <a:pt x="0" y="6847"/>
                  <a:pt x="783" y="7356"/>
                  <a:pt x="1746" y="7356"/>
                </a:cubicBezTo>
                <a:lnTo>
                  <a:pt x="6745" y="7356"/>
                </a:lnTo>
                <a:lnTo>
                  <a:pt x="6745" y="10080"/>
                </a:lnTo>
                <a:cubicBezTo>
                  <a:pt x="6745" y="10947"/>
                  <a:pt x="7822" y="11652"/>
                  <a:pt x="9145" y="11652"/>
                </a:cubicBezTo>
                <a:lnTo>
                  <a:pt x="15699" y="11652"/>
                </a:lnTo>
                <a:cubicBezTo>
                  <a:pt x="16687" y="11652"/>
                  <a:pt x="17491" y="12179"/>
                  <a:pt x="17491" y="12826"/>
                </a:cubicBezTo>
                <a:lnTo>
                  <a:pt x="17491" y="18781"/>
                </a:lnTo>
                <a:lnTo>
                  <a:pt x="14615" y="18781"/>
                </a:lnTo>
                <a:lnTo>
                  <a:pt x="18108" y="21600"/>
                </a:lnTo>
                <a:lnTo>
                  <a:pt x="21600" y="18781"/>
                </a:lnTo>
                <a:lnTo>
                  <a:pt x="18099" y="18781"/>
                </a:lnTo>
                <a:lnTo>
                  <a:pt x="18099" y="12826"/>
                </a:lnTo>
                <a:cubicBezTo>
                  <a:pt x="18099" y="11960"/>
                  <a:pt x="17023" y="11254"/>
                  <a:pt x="15699" y="11254"/>
                </a:cubicBezTo>
                <a:lnTo>
                  <a:pt x="9145" y="11254"/>
                </a:lnTo>
                <a:cubicBezTo>
                  <a:pt x="8158" y="11254"/>
                  <a:pt x="7353" y="10727"/>
                  <a:pt x="7353" y="10080"/>
                </a:cubicBezTo>
                <a:lnTo>
                  <a:pt x="7353" y="7356"/>
                </a:lnTo>
                <a:lnTo>
                  <a:pt x="12513" y="7356"/>
                </a:lnTo>
                <a:cubicBezTo>
                  <a:pt x="13477" y="7356"/>
                  <a:pt x="14259" y="6846"/>
                  <a:pt x="14259" y="6215"/>
                </a:cubicBezTo>
                <a:lnTo>
                  <a:pt x="14259" y="1144"/>
                </a:lnTo>
                <a:cubicBezTo>
                  <a:pt x="14260" y="512"/>
                  <a:pt x="13477" y="0"/>
                  <a:pt x="12513" y="0"/>
                </a:cubicBezTo>
                <a:lnTo>
                  <a:pt x="1746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61" name="Shape 3361"/>
          <p:cNvSpPr/>
          <p:nvPr/>
        </p:nvSpPr>
        <p:spPr>
          <a:xfrm>
            <a:off x="4808339" y="2229842"/>
            <a:ext cx="1224558" cy="1473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67" y="0"/>
                </a:moveTo>
                <a:cubicBezTo>
                  <a:pt x="657" y="0"/>
                  <a:pt x="0" y="546"/>
                  <a:pt x="0" y="1219"/>
                </a:cubicBezTo>
                <a:lnTo>
                  <a:pt x="0" y="6678"/>
                </a:lnTo>
                <a:cubicBezTo>
                  <a:pt x="0" y="7351"/>
                  <a:pt x="657" y="7894"/>
                  <a:pt x="1467" y="7894"/>
                </a:cubicBezTo>
                <a:lnTo>
                  <a:pt x="6181" y="7894"/>
                </a:lnTo>
                <a:lnTo>
                  <a:pt x="6181" y="10777"/>
                </a:lnTo>
                <a:cubicBezTo>
                  <a:pt x="6181" y="11707"/>
                  <a:pt x="7092" y="12464"/>
                  <a:pt x="8212" y="12464"/>
                </a:cubicBezTo>
                <a:lnTo>
                  <a:pt x="16913" y="12464"/>
                </a:lnTo>
                <a:cubicBezTo>
                  <a:pt x="17749" y="12464"/>
                  <a:pt x="18429" y="13029"/>
                  <a:pt x="18429" y="13723"/>
                </a:cubicBezTo>
                <a:lnTo>
                  <a:pt x="18429" y="18575"/>
                </a:lnTo>
                <a:lnTo>
                  <a:pt x="15695" y="18575"/>
                </a:lnTo>
                <a:lnTo>
                  <a:pt x="18646" y="21600"/>
                </a:lnTo>
                <a:lnTo>
                  <a:pt x="21600" y="18575"/>
                </a:lnTo>
                <a:lnTo>
                  <a:pt x="18943" y="18575"/>
                </a:lnTo>
                <a:lnTo>
                  <a:pt x="18943" y="13723"/>
                </a:lnTo>
                <a:cubicBezTo>
                  <a:pt x="18943" y="12793"/>
                  <a:pt x="18033" y="12036"/>
                  <a:pt x="16913" y="12036"/>
                </a:cubicBezTo>
                <a:lnTo>
                  <a:pt x="8212" y="12036"/>
                </a:lnTo>
                <a:cubicBezTo>
                  <a:pt x="7376" y="12036"/>
                  <a:pt x="6696" y="11471"/>
                  <a:pt x="6696" y="10777"/>
                </a:cubicBezTo>
                <a:lnTo>
                  <a:pt x="6696" y="7894"/>
                </a:lnTo>
                <a:lnTo>
                  <a:pt x="11925" y="7894"/>
                </a:lnTo>
                <a:cubicBezTo>
                  <a:pt x="12735" y="7894"/>
                  <a:pt x="13392" y="7351"/>
                  <a:pt x="13392" y="6678"/>
                </a:cubicBezTo>
                <a:lnTo>
                  <a:pt x="13392" y="1219"/>
                </a:lnTo>
                <a:cubicBezTo>
                  <a:pt x="13392" y="546"/>
                  <a:pt x="12735" y="0"/>
                  <a:pt x="11925" y="0"/>
                </a:cubicBezTo>
                <a:lnTo>
                  <a:pt x="1467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62" name="Shape 3362"/>
          <p:cNvSpPr/>
          <p:nvPr/>
        </p:nvSpPr>
        <p:spPr>
          <a:xfrm>
            <a:off x="6102350" y="1717675"/>
            <a:ext cx="1251546" cy="1500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5" y="0"/>
                </a:moveTo>
                <a:cubicBezTo>
                  <a:pt x="643" y="0"/>
                  <a:pt x="0" y="536"/>
                  <a:pt x="0" y="1197"/>
                </a:cubicBezTo>
                <a:lnTo>
                  <a:pt x="0" y="6556"/>
                </a:lnTo>
                <a:cubicBezTo>
                  <a:pt x="0" y="7217"/>
                  <a:pt x="643" y="7753"/>
                  <a:pt x="1435" y="7753"/>
                </a:cubicBezTo>
                <a:lnTo>
                  <a:pt x="6514" y="7753"/>
                </a:lnTo>
                <a:lnTo>
                  <a:pt x="6514" y="10584"/>
                </a:lnTo>
                <a:cubicBezTo>
                  <a:pt x="6514" y="11498"/>
                  <a:pt x="7405" y="12241"/>
                  <a:pt x="8500" y="12241"/>
                </a:cubicBezTo>
                <a:lnTo>
                  <a:pt x="17014" y="12241"/>
                </a:lnTo>
                <a:cubicBezTo>
                  <a:pt x="17832" y="12241"/>
                  <a:pt x="18497" y="12796"/>
                  <a:pt x="18497" y="13478"/>
                </a:cubicBezTo>
                <a:lnTo>
                  <a:pt x="18497" y="18629"/>
                </a:lnTo>
                <a:lnTo>
                  <a:pt x="15822" y="18629"/>
                </a:lnTo>
                <a:lnTo>
                  <a:pt x="18713" y="21600"/>
                </a:lnTo>
                <a:lnTo>
                  <a:pt x="21600" y="18629"/>
                </a:lnTo>
                <a:lnTo>
                  <a:pt x="19001" y="18629"/>
                </a:lnTo>
                <a:lnTo>
                  <a:pt x="19001" y="13478"/>
                </a:lnTo>
                <a:cubicBezTo>
                  <a:pt x="19001" y="12565"/>
                  <a:pt x="18110" y="11821"/>
                  <a:pt x="17014" y="11821"/>
                </a:cubicBezTo>
                <a:lnTo>
                  <a:pt x="8500" y="11821"/>
                </a:lnTo>
                <a:cubicBezTo>
                  <a:pt x="7683" y="11821"/>
                  <a:pt x="7021" y="11266"/>
                  <a:pt x="7021" y="10584"/>
                </a:cubicBezTo>
                <a:lnTo>
                  <a:pt x="7021" y="7753"/>
                </a:lnTo>
                <a:lnTo>
                  <a:pt x="11668" y="7753"/>
                </a:lnTo>
                <a:cubicBezTo>
                  <a:pt x="12460" y="7753"/>
                  <a:pt x="13103" y="7217"/>
                  <a:pt x="13103" y="6556"/>
                </a:cubicBezTo>
                <a:lnTo>
                  <a:pt x="13103" y="1197"/>
                </a:lnTo>
                <a:cubicBezTo>
                  <a:pt x="13103" y="536"/>
                  <a:pt x="12460" y="0"/>
                  <a:pt x="11668" y="0"/>
                </a:cubicBezTo>
                <a:lnTo>
                  <a:pt x="143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63" name="Shape 3363"/>
          <p:cNvSpPr/>
          <p:nvPr/>
        </p:nvSpPr>
        <p:spPr>
          <a:xfrm>
            <a:off x="7989588" y="2229903"/>
            <a:ext cx="257922" cy="272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lnTo>
                  <a:pt x="0" y="1138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64" name="Shape 3364"/>
          <p:cNvSpPr/>
          <p:nvPr/>
        </p:nvSpPr>
        <p:spPr>
          <a:xfrm>
            <a:off x="3918744" y="2715220"/>
            <a:ext cx="310952" cy="385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48" y="0"/>
                </a:moveTo>
                <a:cubicBezTo>
                  <a:pt x="8136" y="0"/>
                  <a:pt x="5610" y="2035"/>
                  <a:pt x="5610" y="4542"/>
                </a:cubicBezTo>
                <a:cubicBezTo>
                  <a:pt x="5610" y="7049"/>
                  <a:pt x="8136" y="9073"/>
                  <a:pt x="11248" y="9073"/>
                </a:cubicBezTo>
                <a:cubicBezTo>
                  <a:pt x="14360" y="9073"/>
                  <a:pt x="16886" y="7049"/>
                  <a:pt x="16886" y="4542"/>
                </a:cubicBezTo>
                <a:cubicBezTo>
                  <a:pt x="16886" y="2035"/>
                  <a:pt x="14360" y="0"/>
                  <a:pt x="11248" y="0"/>
                </a:cubicBezTo>
                <a:close/>
                <a:moveTo>
                  <a:pt x="7058" y="10561"/>
                </a:moveTo>
                <a:cubicBezTo>
                  <a:pt x="3157" y="10561"/>
                  <a:pt x="0" y="13104"/>
                  <a:pt x="0" y="16247"/>
                </a:cubicBezTo>
                <a:lnTo>
                  <a:pt x="0" y="19823"/>
                </a:lnTo>
                <a:cubicBezTo>
                  <a:pt x="3230" y="21267"/>
                  <a:pt x="8124" y="21600"/>
                  <a:pt x="10903" y="21600"/>
                </a:cubicBezTo>
                <a:cubicBezTo>
                  <a:pt x="13682" y="21600"/>
                  <a:pt x="18418" y="21310"/>
                  <a:pt x="21600" y="19923"/>
                </a:cubicBezTo>
                <a:lnTo>
                  <a:pt x="21600" y="16247"/>
                </a:lnTo>
                <a:cubicBezTo>
                  <a:pt x="21600" y="13103"/>
                  <a:pt x="18430" y="10561"/>
                  <a:pt x="14529" y="10561"/>
                </a:cubicBezTo>
                <a:lnTo>
                  <a:pt x="11979" y="10561"/>
                </a:lnTo>
                <a:lnTo>
                  <a:pt x="13164" y="18146"/>
                </a:lnTo>
                <a:lnTo>
                  <a:pt x="10793" y="19845"/>
                </a:lnTo>
                <a:lnTo>
                  <a:pt x="8436" y="18146"/>
                </a:lnTo>
                <a:lnTo>
                  <a:pt x="9621" y="10561"/>
                </a:lnTo>
                <a:lnTo>
                  <a:pt x="7058" y="1056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65" name="Shape 3365"/>
          <p:cNvSpPr/>
          <p:nvPr/>
        </p:nvSpPr>
        <p:spPr>
          <a:xfrm>
            <a:off x="4970066" y="2310805"/>
            <a:ext cx="409972" cy="376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" y="0"/>
                </a:moveTo>
                <a:cubicBezTo>
                  <a:pt x="492" y="0"/>
                  <a:pt x="0" y="561"/>
                  <a:pt x="0" y="1252"/>
                </a:cubicBezTo>
                <a:lnTo>
                  <a:pt x="0" y="15375"/>
                </a:lnTo>
                <a:cubicBezTo>
                  <a:pt x="0" y="16066"/>
                  <a:pt x="491" y="16638"/>
                  <a:pt x="1087" y="16638"/>
                </a:cubicBezTo>
                <a:lnTo>
                  <a:pt x="6858" y="16638"/>
                </a:lnTo>
                <a:lnTo>
                  <a:pt x="15703" y="16638"/>
                </a:lnTo>
                <a:lnTo>
                  <a:pt x="20502" y="16638"/>
                </a:lnTo>
                <a:cubicBezTo>
                  <a:pt x="21100" y="16638"/>
                  <a:pt x="21600" y="16068"/>
                  <a:pt x="21600" y="15375"/>
                </a:cubicBezTo>
                <a:lnTo>
                  <a:pt x="21600" y="1252"/>
                </a:lnTo>
                <a:cubicBezTo>
                  <a:pt x="21600" y="559"/>
                  <a:pt x="21100" y="0"/>
                  <a:pt x="20502" y="0"/>
                </a:cubicBezTo>
                <a:lnTo>
                  <a:pt x="1087" y="0"/>
                </a:lnTo>
                <a:close/>
                <a:moveTo>
                  <a:pt x="1370" y="1479"/>
                </a:moveTo>
                <a:lnTo>
                  <a:pt x="20230" y="1479"/>
                </a:lnTo>
                <a:lnTo>
                  <a:pt x="20230" y="13770"/>
                </a:lnTo>
                <a:lnTo>
                  <a:pt x="1370" y="13770"/>
                </a:lnTo>
                <a:lnTo>
                  <a:pt x="1370" y="1479"/>
                </a:lnTo>
                <a:close/>
                <a:moveTo>
                  <a:pt x="8521" y="17002"/>
                </a:moveTo>
                <a:lnTo>
                  <a:pt x="8521" y="19085"/>
                </a:lnTo>
                <a:lnTo>
                  <a:pt x="14208" y="19085"/>
                </a:lnTo>
                <a:lnTo>
                  <a:pt x="14208" y="17002"/>
                </a:lnTo>
                <a:lnTo>
                  <a:pt x="8521" y="17002"/>
                </a:lnTo>
                <a:close/>
                <a:moveTo>
                  <a:pt x="6378" y="20098"/>
                </a:moveTo>
                <a:cubicBezTo>
                  <a:pt x="5997" y="20098"/>
                  <a:pt x="5688" y="20434"/>
                  <a:pt x="5688" y="20849"/>
                </a:cubicBezTo>
                <a:cubicBezTo>
                  <a:pt x="5688" y="21262"/>
                  <a:pt x="5997" y="21600"/>
                  <a:pt x="6378" y="21600"/>
                </a:cubicBezTo>
                <a:lnTo>
                  <a:pt x="15777" y="21600"/>
                </a:lnTo>
                <a:cubicBezTo>
                  <a:pt x="16157" y="21600"/>
                  <a:pt x="16467" y="21263"/>
                  <a:pt x="16467" y="20849"/>
                </a:cubicBezTo>
                <a:cubicBezTo>
                  <a:pt x="16467" y="20435"/>
                  <a:pt x="16157" y="20098"/>
                  <a:pt x="15777" y="20098"/>
                </a:cubicBezTo>
                <a:lnTo>
                  <a:pt x="6378" y="2009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66" name="Shape 3366"/>
          <p:cNvSpPr/>
          <p:nvPr/>
        </p:nvSpPr>
        <p:spPr>
          <a:xfrm>
            <a:off x="6291064" y="1798638"/>
            <a:ext cx="394098" cy="376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12909" y="0"/>
                </a:moveTo>
                <a:cubicBezTo>
                  <a:pt x="12458" y="0"/>
                  <a:pt x="12093" y="382"/>
                  <a:pt x="12093" y="854"/>
                </a:cubicBezTo>
                <a:cubicBezTo>
                  <a:pt x="12093" y="1325"/>
                  <a:pt x="12458" y="1707"/>
                  <a:pt x="12909" y="1707"/>
                </a:cubicBezTo>
                <a:lnTo>
                  <a:pt x="14573" y="1707"/>
                </a:lnTo>
                <a:lnTo>
                  <a:pt x="10973" y="5463"/>
                </a:lnTo>
                <a:lnTo>
                  <a:pt x="9037" y="3437"/>
                </a:lnTo>
                <a:cubicBezTo>
                  <a:pt x="8857" y="3248"/>
                  <a:pt x="8619" y="3141"/>
                  <a:pt x="8363" y="3141"/>
                </a:cubicBezTo>
                <a:cubicBezTo>
                  <a:pt x="8108" y="3141"/>
                  <a:pt x="7871" y="3248"/>
                  <a:pt x="7689" y="3437"/>
                </a:cubicBezTo>
                <a:lnTo>
                  <a:pt x="3241" y="8091"/>
                </a:lnTo>
                <a:cubicBezTo>
                  <a:pt x="2867" y="8483"/>
                  <a:pt x="2867" y="9111"/>
                  <a:pt x="3241" y="9503"/>
                </a:cubicBezTo>
                <a:cubicBezTo>
                  <a:pt x="3613" y="9894"/>
                  <a:pt x="4216" y="9892"/>
                  <a:pt x="4589" y="9503"/>
                </a:cubicBezTo>
                <a:lnTo>
                  <a:pt x="8363" y="5565"/>
                </a:lnTo>
                <a:lnTo>
                  <a:pt x="10299" y="7591"/>
                </a:lnTo>
                <a:cubicBezTo>
                  <a:pt x="10478" y="7778"/>
                  <a:pt x="10721" y="7875"/>
                  <a:pt x="10973" y="7875"/>
                </a:cubicBezTo>
                <a:cubicBezTo>
                  <a:pt x="11226" y="7875"/>
                  <a:pt x="11470" y="7778"/>
                  <a:pt x="11648" y="7591"/>
                </a:cubicBezTo>
                <a:lnTo>
                  <a:pt x="15791" y="3255"/>
                </a:lnTo>
                <a:lnTo>
                  <a:pt x="15791" y="4723"/>
                </a:lnTo>
                <a:cubicBezTo>
                  <a:pt x="15791" y="5194"/>
                  <a:pt x="16156" y="5576"/>
                  <a:pt x="16607" y="5576"/>
                </a:cubicBezTo>
                <a:cubicBezTo>
                  <a:pt x="17057" y="5576"/>
                  <a:pt x="17422" y="5194"/>
                  <a:pt x="17422" y="4723"/>
                </a:cubicBezTo>
                <a:lnTo>
                  <a:pt x="17422" y="854"/>
                </a:lnTo>
                <a:cubicBezTo>
                  <a:pt x="17422" y="628"/>
                  <a:pt x="17335" y="410"/>
                  <a:pt x="17183" y="250"/>
                </a:cubicBezTo>
                <a:cubicBezTo>
                  <a:pt x="17031" y="91"/>
                  <a:pt x="16821" y="0"/>
                  <a:pt x="16607" y="0"/>
                </a:cubicBezTo>
                <a:lnTo>
                  <a:pt x="12909" y="0"/>
                </a:lnTo>
                <a:close/>
                <a:moveTo>
                  <a:pt x="15258" y="7727"/>
                </a:moveTo>
                <a:cubicBezTo>
                  <a:pt x="14992" y="7726"/>
                  <a:pt x="14780" y="7950"/>
                  <a:pt x="14780" y="8228"/>
                </a:cubicBezTo>
                <a:lnTo>
                  <a:pt x="14780" y="18630"/>
                </a:lnTo>
                <a:lnTo>
                  <a:pt x="19739" y="18630"/>
                </a:lnTo>
                <a:lnTo>
                  <a:pt x="19739" y="8228"/>
                </a:lnTo>
                <a:cubicBezTo>
                  <a:pt x="19739" y="7950"/>
                  <a:pt x="19525" y="7727"/>
                  <a:pt x="19260" y="7727"/>
                </a:cubicBezTo>
                <a:lnTo>
                  <a:pt x="15258" y="7727"/>
                </a:lnTo>
                <a:close/>
                <a:moveTo>
                  <a:pt x="7874" y="10823"/>
                </a:moveTo>
                <a:cubicBezTo>
                  <a:pt x="7608" y="10823"/>
                  <a:pt x="7395" y="11047"/>
                  <a:pt x="7395" y="11324"/>
                </a:cubicBezTo>
                <a:lnTo>
                  <a:pt x="7395" y="18846"/>
                </a:lnTo>
                <a:lnTo>
                  <a:pt x="12354" y="18846"/>
                </a:lnTo>
                <a:lnTo>
                  <a:pt x="12354" y="11324"/>
                </a:lnTo>
                <a:cubicBezTo>
                  <a:pt x="12354" y="11045"/>
                  <a:pt x="12142" y="10823"/>
                  <a:pt x="11876" y="10823"/>
                </a:cubicBezTo>
                <a:lnTo>
                  <a:pt x="7874" y="10823"/>
                </a:lnTo>
                <a:close/>
                <a:moveTo>
                  <a:pt x="1958" y="13907"/>
                </a:moveTo>
                <a:cubicBezTo>
                  <a:pt x="1692" y="13907"/>
                  <a:pt x="1479" y="14131"/>
                  <a:pt x="1479" y="14408"/>
                </a:cubicBezTo>
                <a:lnTo>
                  <a:pt x="1479" y="19347"/>
                </a:lnTo>
                <a:lnTo>
                  <a:pt x="6438" y="19347"/>
                </a:lnTo>
                <a:lnTo>
                  <a:pt x="6438" y="14408"/>
                </a:lnTo>
                <a:cubicBezTo>
                  <a:pt x="6438" y="14129"/>
                  <a:pt x="6224" y="13907"/>
                  <a:pt x="5960" y="13907"/>
                </a:cubicBezTo>
                <a:lnTo>
                  <a:pt x="1958" y="13907"/>
                </a:lnTo>
                <a:close/>
                <a:moveTo>
                  <a:pt x="718" y="20098"/>
                </a:moveTo>
                <a:cubicBezTo>
                  <a:pt x="322" y="20098"/>
                  <a:pt x="0" y="20435"/>
                  <a:pt x="0" y="20849"/>
                </a:cubicBezTo>
                <a:cubicBezTo>
                  <a:pt x="0" y="21263"/>
                  <a:pt x="322" y="21600"/>
                  <a:pt x="718" y="21600"/>
                </a:cubicBezTo>
                <a:lnTo>
                  <a:pt x="20881" y="21600"/>
                </a:lnTo>
                <a:cubicBezTo>
                  <a:pt x="21277" y="21600"/>
                  <a:pt x="21599" y="21263"/>
                  <a:pt x="21599" y="20849"/>
                </a:cubicBezTo>
                <a:cubicBezTo>
                  <a:pt x="21600" y="20435"/>
                  <a:pt x="21278" y="20098"/>
                  <a:pt x="20881" y="20098"/>
                </a:cubicBezTo>
                <a:lnTo>
                  <a:pt x="718" y="2009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67" name="Shape 3367"/>
          <p:cNvSpPr/>
          <p:nvPr/>
        </p:nvSpPr>
        <p:spPr>
          <a:xfrm rot="1003224">
            <a:off x="911751" y="2060575"/>
            <a:ext cx="1982623" cy="4191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68" name="Shape 3368"/>
          <p:cNvSpPr/>
          <p:nvPr/>
        </p:nvSpPr>
        <p:spPr>
          <a:xfrm rot="1003224">
            <a:off x="1280295" y="2121367"/>
            <a:ext cx="1245534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Creative Branding.</a:t>
            </a:r>
          </a:p>
        </p:txBody>
      </p:sp>
      <p:sp>
        <p:nvSpPr>
          <p:cNvPr id="3369" name="Shape 3369"/>
          <p:cNvSpPr/>
          <p:nvPr/>
        </p:nvSpPr>
        <p:spPr>
          <a:xfrm rot="1003224">
            <a:off x="911751" y="3043668"/>
            <a:ext cx="1982623" cy="4191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70" name="Shape 3370"/>
          <p:cNvSpPr/>
          <p:nvPr/>
        </p:nvSpPr>
        <p:spPr>
          <a:xfrm rot="1003224">
            <a:off x="1289025" y="3095525"/>
            <a:ext cx="1168590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Digital Marketing.</a:t>
            </a:r>
          </a:p>
        </p:txBody>
      </p:sp>
      <p:sp>
        <p:nvSpPr>
          <p:cNvPr id="3371" name="Shape 3371"/>
          <p:cNvSpPr/>
          <p:nvPr/>
        </p:nvSpPr>
        <p:spPr>
          <a:xfrm rot="1003224">
            <a:off x="911751" y="4026760"/>
            <a:ext cx="1982623" cy="4191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72" name="Shape 3372"/>
          <p:cNvSpPr/>
          <p:nvPr/>
        </p:nvSpPr>
        <p:spPr>
          <a:xfrm rot="1003224">
            <a:off x="1305735" y="4092305"/>
            <a:ext cx="122629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Web Development.</a:t>
            </a:r>
          </a:p>
        </p:txBody>
      </p:sp>
      <p:sp>
        <p:nvSpPr>
          <p:cNvPr id="3373" name="Shape 3373"/>
          <p:cNvSpPr/>
          <p:nvPr/>
        </p:nvSpPr>
        <p:spPr>
          <a:xfrm rot="1003224">
            <a:off x="911751" y="5107325"/>
            <a:ext cx="1982623" cy="4191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74" name="Shape 3374"/>
          <p:cNvSpPr/>
          <p:nvPr/>
        </p:nvSpPr>
        <p:spPr>
          <a:xfrm rot="1003224">
            <a:off x="1275639" y="5150105"/>
            <a:ext cx="1134926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UI/UX Designing.</a:t>
            </a:r>
          </a:p>
        </p:txBody>
      </p:sp>
      <p:sp>
        <p:nvSpPr>
          <p:cNvPr id="3375" name="Shape 3375"/>
          <p:cNvSpPr/>
          <p:nvPr/>
        </p:nvSpPr>
        <p:spPr>
          <a:xfrm rot="20603633">
            <a:off x="9335942" y="2060575"/>
            <a:ext cx="1982623" cy="4191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76" name="Shape 3376"/>
          <p:cNvSpPr/>
          <p:nvPr/>
        </p:nvSpPr>
        <p:spPr>
          <a:xfrm rot="20600275">
            <a:off x="9690173" y="2152518"/>
            <a:ext cx="1065997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Annual Reports.</a:t>
            </a:r>
          </a:p>
        </p:txBody>
      </p:sp>
      <p:sp>
        <p:nvSpPr>
          <p:cNvPr id="3377" name="Shape 3377"/>
          <p:cNvSpPr/>
          <p:nvPr/>
        </p:nvSpPr>
        <p:spPr>
          <a:xfrm>
            <a:off x="4407361" y="4461830"/>
            <a:ext cx="18274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 b="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3378" name="Shape 3378"/>
          <p:cNvSpPr/>
          <p:nvPr/>
        </p:nvSpPr>
        <p:spPr>
          <a:xfrm>
            <a:off x="5691807" y="3966530"/>
            <a:ext cx="221214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 b="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3379" name="Shape 3379"/>
          <p:cNvSpPr/>
          <p:nvPr/>
        </p:nvSpPr>
        <p:spPr>
          <a:xfrm>
            <a:off x="6999907" y="3505097"/>
            <a:ext cx="227626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 b="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3380" name="Shape 3380"/>
          <p:cNvSpPr/>
          <p:nvPr/>
        </p:nvSpPr>
        <p:spPr>
          <a:xfrm>
            <a:off x="8011021" y="2992864"/>
            <a:ext cx="21961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 b="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3381" name="Shape 3381"/>
          <p:cNvSpPr/>
          <p:nvPr/>
        </p:nvSpPr>
        <p:spPr>
          <a:xfrm rot="20603633">
            <a:off x="9335942" y="3034733"/>
            <a:ext cx="1982623" cy="4191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82" name="Shape 3382"/>
          <p:cNvSpPr/>
          <p:nvPr/>
        </p:nvSpPr>
        <p:spPr>
          <a:xfrm rot="20600275">
            <a:off x="9721082" y="3091997"/>
            <a:ext cx="1235916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Business Purpose.</a:t>
            </a:r>
          </a:p>
        </p:txBody>
      </p:sp>
      <p:sp>
        <p:nvSpPr>
          <p:cNvPr id="3383" name="Shape 3383"/>
          <p:cNvSpPr/>
          <p:nvPr/>
        </p:nvSpPr>
        <p:spPr>
          <a:xfrm rot="20603633">
            <a:off x="9335942" y="4026760"/>
            <a:ext cx="1982623" cy="4191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84" name="Shape 3384"/>
          <p:cNvSpPr/>
          <p:nvPr/>
        </p:nvSpPr>
        <p:spPr>
          <a:xfrm rot="20600275">
            <a:off x="9704198" y="4103711"/>
            <a:ext cx="113813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Innovation Ideas.</a:t>
            </a:r>
          </a:p>
        </p:txBody>
      </p:sp>
      <p:sp>
        <p:nvSpPr>
          <p:cNvPr id="3385" name="Shape 3385"/>
          <p:cNvSpPr/>
          <p:nvPr/>
        </p:nvSpPr>
        <p:spPr>
          <a:xfrm rot="20603633">
            <a:off x="9335942" y="5089313"/>
            <a:ext cx="1982623" cy="4191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86" name="Shape 3386"/>
          <p:cNvSpPr/>
          <p:nvPr/>
        </p:nvSpPr>
        <p:spPr>
          <a:xfrm rot="20600275">
            <a:off x="9726489" y="5145439"/>
            <a:ext cx="1232710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Flexibility Editions.</a:t>
            </a:r>
          </a:p>
        </p:txBody>
      </p:sp>
      <p:sp>
        <p:nvSpPr>
          <p:cNvPr id="36" name="五边形 35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9060" y="409059"/>
            <a:ext cx="45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10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0670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本框 75"/>
          <p:cNvSpPr txBox="1"/>
          <p:nvPr/>
        </p:nvSpPr>
        <p:spPr>
          <a:xfrm>
            <a:off x="1108038" y="5203633"/>
            <a:ext cx="966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45A69"/>
                </a:solidFill>
                <a:cs typeface="+mn-ea"/>
                <a:sym typeface="+mn-lt"/>
              </a:rPr>
              <a:t>30%</a:t>
            </a:r>
            <a:endParaRPr lang="zh-CN" altLang="en-US" sz="4000" dirty="0">
              <a:solidFill>
                <a:srgbClr val="F45A69"/>
              </a:solidFill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381366" y="5203633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354B5E"/>
                </a:solidFill>
                <a:cs typeface="+mn-ea"/>
                <a:sym typeface="+mn-lt"/>
              </a:rPr>
              <a:t>60%</a:t>
            </a:r>
            <a:endParaRPr lang="zh-CN" altLang="en-US" sz="4000" dirty="0">
              <a:solidFill>
                <a:srgbClr val="354B5E"/>
              </a:solidFill>
              <a:cs typeface="+mn-ea"/>
              <a:sym typeface="+mn-lt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651366" y="5203633"/>
            <a:ext cx="950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45A69"/>
                </a:solidFill>
                <a:cs typeface="+mn-ea"/>
                <a:sym typeface="+mn-lt"/>
              </a:rPr>
              <a:t>20%</a:t>
            </a:r>
            <a:endParaRPr lang="zh-CN" altLang="en-US" sz="4000" dirty="0">
              <a:solidFill>
                <a:srgbClr val="F45A69"/>
              </a:solidFill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791523" y="5203633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354B5E"/>
                </a:solidFill>
                <a:cs typeface="+mn-ea"/>
                <a:sym typeface="+mn-lt"/>
              </a:rPr>
              <a:t>90%</a:t>
            </a:r>
            <a:endParaRPr lang="zh-CN" altLang="en-US" sz="4000" dirty="0">
              <a:solidFill>
                <a:srgbClr val="354B5E"/>
              </a:solidFill>
              <a:cs typeface="+mn-ea"/>
              <a:sym typeface="+mn-lt"/>
            </a:endParaRPr>
          </a:p>
        </p:txBody>
      </p:sp>
      <p:sp>
        <p:nvSpPr>
          <p:cNvPr id="80" name="椭圆 79"/>
          <p:cNvSpPr>
            <a:spLocks noChangeAspect="1"/>
          </p:cNvSpPr>
          <p:nvPr/>
        </p:nvSpPr>
        <p:spPr>
          <a:xfrm>
            <a:off x="6859856" y="2144125"/>
            <a:ext cx="702422" cy="7215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/>
          <p:cNvSpPr>
            <a:spLocks noChangeAspect="1"/>
          </p:cNvSpPr>
          <p:nvPr/>
        </p:nvSpPr>
        <p:spPr>
          <a:xfrm>
            <a:off x="6846724" y="3073729"/>
            <a:ext cx="702422" cy="7215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2" name="椭圆 81"/>
          <p:cNvSpPr>
            <a:spLocks noChangeAspect="1"/>
          </p:cNvSpPr>
          <p:nvPr/>
        </p:nvSpPr>
        <p:spPr>
          <a:xfrm>
            <a:off x="6859856" y="4051273"/>
            <a:ext cx="702422" cy="7215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/>
          <p:cNvSpPr>
            <a:spLocks noChangeAspect="1"/>
          </p:cNvSpPr>
          <p:nvPr/>
        </p:nvSpPr>
        <p:spPr>
          <a:xfrm>
            <a:off x="6859856" y="4988189"/>
            <a:ext cx="702422" cy="7215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4" name="图片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67" y="2346636"/>
            <a:ext cx="360000" cy="25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图片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67" y="3244303"/>
            <a:ext cx="360000" cy="35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图片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67" y="4270262"/>
            <a:ext cx="360000" cy="25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图片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35" y="5168939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文本框 87"/>
          <p:cNvSpPr txBox="1"/>
          <p:nvPr/>
        </p:nvSpPr>
        <p:spPr>
          <a:xfrm>
            <a:off x="7761891" y="2153413"/>
            <a:ext cx="325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make simply dummy text of the printing.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769988" y="3111499"/>
            <a:ext cx="324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make simply dummy text of the printing.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761622" y="4087266"/>
            <a:ext cx="3256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make simply dummy text of the printing.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761622" y="5025773"/>
            <a:ext cx="325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make simply dummy text of the printing.</a:t>
            </a:r>
          </a:p>
        </p:txBody>
      </p:sp>
      <p:sp>
        <p:nvSpPr>
          <p:cNvPr id="92" name="椭圆 91"/>
          <p:cNvSpPr>
            <a:spLocks noChangeAspect="1"/>
          </p:cNvSpPr>
          <p:nvPr/>
        </p:nvSpPr>
        <p:spPr>
          <a:xfrm>
            <a:off x="1406372" y="2346147"/>
            <a:ext cx="474460" cy="487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3" name="图片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35" y="4270262"/>
            <a:ext cx="360000" cy="25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椭圆 93"/>
          <p:cNvSpPr>
            <a:spLocks noChangeAspect="1"/>
          </p:cNvSpPr>
          <p:nvPr/>
        </p:nvSpPr>
        <p:spPr>
          <a:xfrm>
            <a:off x="2679700" y="2349500"/>
            <a:ext cx="474460" cy="487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/>
          <p:cNvSpPr>
            <a:spLocks noChangeAspect="1"/>
          </p:cNvSpPr>
          <p:nvPr/>
        </p:nvSpPr>
        <p:spPr>
          <a:xfrm>
            <a:off x="3949700" y="2349500"/>
            <a:ext cx="474460" cy="487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/>
          <p:cNvSpPr>
            <a:spLocks noChangeAspect="1"/>
          </p:cNvSpPr>
          <p:nvPr/>
        </p:nvSpPr>
        <p:spPr>
          <a:xfrm>
            <a:off x="5219700" y="2349500"/>
            <a:ext cx="474460" cy="487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椭圆 96"/>
          <p:cNvSpPr>
            <a:spLocks noChangeAspect="1"/>
          </p:cNvSpPr>
          <p:nvPr/>
        </p:nvSpPr>
        <p:spPr>
          <a:xfrm>
            <a:off x="1409700" y="2917497"/>
            <a:ext cx="474460" cy="487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椭圆 97"/>
          <p:cNvSpPr>
            <a:spLocks noChangeAspect="1"/>
          </p:cNvSpPr>
          <p:nvPr/>
        </p:nvSpPr>
        <p:spPr>
          <a:xfrm>
            <a:off x="2679700" y="2917497"/>
            <a:ext cx="474460" cy="487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/>
          <p:cNvSpPr>
            <a:spLocks noChangeAspect="1"/>
          </p:cNvSpPr>
          <p:nvPr/>
        </p:nvSpPr>
        <p:spPr>
          <a:xfrm>
            <a:off x="3949700" y="2917497"/>
            <a:ext cx="474460" cy="487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椭圆 99"/>
          <p:cNvSpPr>
            <a:spLocks noChangeAspect="1"/>
          </p:cNvSpPr>
          <p:nvPr/>
        </p:nvSpPr>
        <p:spPr>
          <a:xfrm>
            <a:off x="5219700" y="2917497"/>
            <a:ext cx="474460" cy="487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/>
          <p:cNvSpPr>
            <a:spLocks noChangeAspect="1"/>
          </p:cNvSpPr>
          <p:nvPr/>
        </p:nvSpPr>
        <p:spPr>
          <a:xfrm>
            <a:off x="1409700" y="3485493"/>
            <a:ext cx="474460" cy="487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2679700" y="3485493"/>
            <a:ext cx="474460" cy="487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3949700" y="3485493"/>
            <a:ext cx="474460" cy="487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5219700" y="3485493"/>
            <a:ext cx="474460" cy="487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椭圆 104"/>
          <p:cNvSpPr>
            <a:spLocks noChangeAspect="1"/>
          </p:cNvSpPr>
          <p:nvPr/>
        </p:nvSpPr>
        <p:spPr>
          <a:xfrm>
            <a:off x="1409700" y="4053490"/>
            <a:ext cx="474460" cy="4873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椭圆 105"/>
          <p:cNvSpPr>
            <a:spLocks noChangeAspect="1"/>
          </p:cNvSpPr>
          <p:nvPr/>
        </p:nvSpPr>
        <p:spPr>
          <a:xfrm>
            <a:off x="2679700" y="4053490"/>
            <a:ext cx="474460" cy="487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椭圆 106"/>
          <p:cNvSpPr>
            <a:spLocks noChangeAspect="1"/>
          </p:cNvSpPr>
          <p:nvPr/>
        </p:nvSpPr>
        <p:spPr>
          <a:xfrm>
            <a:off x="3949700" y="4053490"/>
            <a:ext cx="474460" cy="487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椭圆 107"/>
          <p:cNvSpPr>
            <a:spLocks noChangeAspect="1"/>
          </p:cNvSpPr>
          <p:nvPr/>
        </p:nvSpPr>
        <p:spPr>
          <a:xfrm>
            <a:off x="5219700" y="4053490"/>
            <a:ext cx="474460" cy="487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椭圆 108"/>
          <p:cNvSpPr>
            <a:spLocks noChangeAspect="1"/>
          </p:cNvSpPr>
          <p:nvPr/>
        </p:nvSpPr>
        <p:spPr>
          <a:xfrm>
            <a:off x="1409700" y="4621486"/>
            <a:ext cx="474460" cy="4873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/>
          <p:cNvSpPr>
            <a:spLocks noChangeAspect="1"/>
          </p:cNvSpPr>
          <p:nvPr/>
        </p:nvSpPr>
        <p:spPr>
          <a:xfrm>
            <a:off x="2679700" y="4621486"/>
            <a:ext cx="474460" cy="487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椭圆 110"/>
          <p:cNvSpPr>
            <a:spLocks noChangeAspect="1"/>
          </p:cNvSpPr>
          <p:nvPr/>
        </p:nvSpPr>
        <p:spPr>
          <a:xfrm>
            <a:off x="3949700" y="4621486"/>
            <a:ext cx="474460" cy="4873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椭圆 111"/>
          <p:cNvSpPr>
            <a:spLocks noChangeAspect="1"/>
          </p:cNvSpPr>
          <p:nvPr/>
        </p:nvSpPr>
        <p:spPr>
          <a:xfrm>
            <a:off x="5219700" y="4621486"/>
            <a:ext cx="474460" cy="487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五边形 38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11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233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3"/>
          <p:cNvSpPr>
            <a:spLocks/>
          </p:cNvSpPr>
          <p:nvPr/>
        </p:nvSpPr>
        <p:spPr bwMode="auto">
          <a:xfrm>
            <a:off x="1689268" y="1789277"/>
            <a:ext cx="440496" cy="457147"/>
          </a:xfrm>
          <a:custGeom>
            <a:avLst/>
            <a:gdLst>
              <a:gd name="T0" fmla="*/ 16 w 51"/>
              <a:gd name="T1" fmla="*/ 0 h 53"/>
              <a:gd name="T2" fmla="*/ 0 w 51"/>
              <a:gd name="T3" fmla="*/ 17 h 53"/>
              <a:gd name="T4" fmla="*/ 0 w 51"/>
              <a:gd name="T5" fmla="*/ 37 h 53"/>
              <a:gd name="T6" fmla="*/ 16 w 51"/>
              <a:gd name="T7" fmla="*/ 53 h 53"/>
              <a:gd name="T8" fmla="*/ 35 w 51"/>
              <a:gd name="T9" fmla="*/ 53 h 53"/>
              <a:gd name="T10" fmla="*/ 51 w 51"/>
              <a:gd name="T11" fmla="*/ 37 h 53"/>
              <a:gd name="T12" fmla="*/ 51 w 51"/>
              <a:gd name="T13" fmla="*/ 17 h 53"/>
              <a:gd name="T14" fmla="*/ 35 w 51"/>
              <a:gd name="T15" fmla="*/ 0 h 53"/>
              <a:gd name="T16" fmla="*/ 16 w 51"/>
              <a:gd name="T1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53">
                <a:moveTo>
                  <a:pt x="16" y="0"/>
                </a:moveTo>
                <a:cubicBezTo>
                  <a:pt x="7" y="0"/>
                  <a:pt x="0" y="8"/>
                  <a:pt x="0" y="1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6"/>
                  <a:pt x="7" y="53"/>
                  <a:pt x="16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44" y="53"/>
                  <a:pt x="51" y="46"/>
                  <a:pt x="51" y="3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8"/>
                  <a:pt x="44" y="0"/>
                  <a:pt x="35" y="0"/>
                </a:cubicBezTo>
                <a:lnTo>
                  <a:pt x="16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>
            <a:off x="1693809" y="5750708"/>
            <a:ext cx="440496" cy="508613"/>
          </a:xfrm>
          <a:custGeom>
            <a:avLst/>
            <a:gdLst>
              <a:gd name="T0" fmla="*/ 0 w 291"/>
              <a:gd name="T1" fmla="*/ 0 h 336"/>
              <a:gd name="T2" fmla="*/ 291 w 291"/>
              <a:gd name="T3" fmla="*/ 0 h 336"/>
              <a:gd name="T4" fmla="*/ 143 w 291"/>
              <a:gd name="T5" fmla="*/ 336 h 336"/>
              <a:gd name="T6" fmla="*/ 0 w 291"/>
              <a:gd name="T7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1" h="336">
                <a:moveTo>
                  <a:pt x="0" y="0"/>
                </a:moveTo>
                <a:lnTo>
                  <a:pt x="291" y="0"/>
                </a:lnTo>
                <a:lnTo>
                  <a:pt x="143" y="3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2" name="Freeform 25"/>
          <p:cNvSpPr>
            <a:spLocks/>
          </p:cNvSpPr>
          <p:nvPr/>
        </p:nvSpPr>
        <p:spPr bwMode="auto">
          <a:xfrm>
            <a:off x="1858050" y="6152701"/>
            <a:ext cx="102933" cy="121099"/>
          </a:xfrm>
          <a:custGeom>
            <a:avLst/>
            <a:gdLst>
              <a:gd name="T0" fmla="*/ 6 w 12"/>
              <a:gd name="T1" fmla="*/ 1 h 14"/>
              <a:gd name="T2" fmla="*/ 0 w 12"/>
              <a:gd name="T3" fmla="*/ 0 h 14"/>
              <a:gd name="T4" fmla="*/ 6 w 12"/>
              <a:gd name="T5" fmla="*/ 14 h 14"/>
              <a:gd name="T6" fmla="*/ 12 w 12"/>
              <a:gd name="T7" fmla="*/ 0 h 14"/>
              <a:gd name="T8" fmla="*/ 6 w 12"/>
              <a:gd name="T9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4">
                <a:moveTo>
                  <a:pt x="6" y="1"/>
                </a:moveTo>
                <a:cubicBezTo>
                  <a:pt x="4" y="1"/>
                  <a:pt x="2" y="0"/>
                  <a:pt x="0" y="0"/>
                </a:cubicBezTo>
                <a:cubicBezTo>
                  <a:pt x="6" y="14"/>
                  <a:pt x="6" y="14"/>
                  <a:pt x="6" y="14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8" y="1"/>
                  <a:pt x="6" y="1"/>
                </a:cubicBezTo>
                <a:close/>
              </a:path>
            </a:pathLst>
          </a:custGeom>
          <a:solidFill>
            <a:srgbClr val="1391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2004124" y="2125324"/>
            <a:ext cx="130181" cy="3711667"/>
          </a:xfrm>
          <a:custGeom>
            <a:avLst/>
            <a:gdLst>
              <a:gd name="T0" fmla="*/ 7 w 15"/>
              <a:gd name="T1" fmla="*/ 0 h 430"/>
              <a:gd name="T2" fmla="*/ 0 w 15"/>
              <a:gd name="T3" fmla="*/ 8 h 430"/>
              <a:gd name="T4" fmla="*/ 0 w 15"/>
              <a:gd name="T5" fmla="*/ 423 h 430"/>
              <a:gd name="T6" fmla="*/ 7 w 15"/>
              <a:gd name="T7" fmla="*/ 430 h 430"/>
              <a:gd name="T8" fmla="*/ 7 w 15"/>
              <a:gd name="T9" fmla="*/ 430 h 430"/>
              <a:gd name="T10" fmla="*/ 15 w 15"/>
              <a:gd name="T11" fmla="*/ 423 h 430"/>
              <a:gd name="T12" fmla="*/ 15 w 15"/>
              <a:gd name="T13" fmla="*/ 8 h 430"/>
              <a:gd name="T14" fmla="*/ 7 w 15"/>
              <a:gd name="T15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430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423"/>
                  <a:pt x="0" y="423"/>
                  <a:pt x="0" y="423"/>
                </a:cubicBezTo>
                <a:cubicBezTo>
                  <a:pt x="0" y="427"/>
                  <a:pt x="3" y="430"/>
                  <a:pt x="7" y="430"/>
                </a:cubicBezTo>
                <a:cubicBezTo>
                  <a:pt x="7" y="430"/>
                  <a:pt x="7" y="430"/>
                  <a:pt x="7" y="430"/>
                </a:cubicBezTo>
                <a:cubicBezTo>
                  <a:pt x="11" y="430"/>
                  <a:pt x="15" y="427"/>
                  <a:pt x="15" y="423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1" y="0"/>
                  <a:pt x="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4" name="Freeform 27"/>
          <p:cNvSpPr>
            <a:spLocks/>
          </p:cNvSpPr>
          <p:nvPr/>
        </p:nvSpPr>
        <p:spPr bwMode="auto">
          <a:xfrm>
            <a:off x="1693810" y="2125324"/>
            <a:ext cx="130181" cy="3719235"/>
          </a:xfrm>
          <a:custGeom>
            <a:avLst/>
            <a:gdLst>
              <a:gd name="T0" fmla="*/ 7 w 15"/>
              <a:gd name="T1" fmla="*/ 0 h 431"/>
              <a:gd name="T2" fmla="*/ 0 w 15"/>
              <a:gd name="T3" fmla="*/ 8 h 431"/>
              <a:gd name="T4" fmla="*/ 0 w 15"/>
              <a:gd name="T5" fmla="*/ 423 h 431"/>
              <a:gd name="T6" fmla="*/ 7 w 15"/>
              <a:gd name="T7" fmla="*/ 431 h 431"/>
              <a:gd name="T8" fmla="*/ 7 w 15"/>
              <a:gd name="T9" fmla="*/ 431 h 431"/>
              <a:gd name="T10" fmla="*/ 15 w 15"/>
              <a:gd name="T11" fmla="*/ 423 h 431"/>
              <a:gd name="T12" fmla="*/ 15 w 15"/>
              <a:gd name="T13" fmla="*/ 8 h 431"/>
              <a:gd name="T14" fmla="*/ 7 w 15"/>
              <a:gd name="T15" fmla="*/ 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431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423"/>
                  <a:pt x="0" y="423"/>
                  <a:pt x="0" y="423"/>
                </a:cubicBezTo>
                <a:cubicBezTo>
                  <a:pt x="0" y="427"/>
                  <a:pt x="3" y="430"/>
                  <a:pt x="7" y="431"/>
                </a:cubicBezTo>
                <a:cubicBezTo>
                  <a:pt x="7" y="431"/>
                  <a:pt x="7" y="431"/>
                  <a:pt x="7" y="431"/>
                </a:cubicBezTo>
                <a:cubicBezTo>
                  <a:pt x="12" y="430"/>
                  <a:pt x="15" y="427"/>
                  <a:pt x="15" y="423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2" y="0"/>
                  <a:pt x="7" y="0"/>
                </a:cubicBezTo>
                <a:close/>
              </a:path>
            </a:pathLst>
          </a:custGeom>
          <a:solidFill>
            <a:srgbClr val="23CADC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5" name="Freeform 28"/>
          <p:cNvSpPr>
            <a:spLocks/>
          </p:cNvSpPr>
          <p:nvPr/>
        </p:nvSpPr>
        <p:spPr bwMode="auto">
          <a:xfrm>
            <a:off x="1814909" y="2125324"/>
            <a:ext cx="189217" cy="3711667"/>
          </a:xfrm>
          <a:custGeom>
            <a:avLst/>
            <a:gdLst>
              <a:gd name="T0" fmla="*/ 11 w 22"/>
              <a:gd name="T1" fmla="*/ 0 h 430"/>
              <a:gd name="T2" fmla="*/ 0 w 22"/>
              <a:gd name="T3" fmla="*/ 8 h 430"/>
              <a:gd name="T4" fmla="*/ 0 w 22"/>
              <a:gd name="T5" fmla="*/ 423 h 430"/>
              <a:gd name="T6" fmla="*/ 11 w 22"/>
              <a:gd name="T7" fmla="*/ 430 h 430"/>
              <a:gd name="T8" fmla="*/ 11 w 22"/>
              <a:gd name="T9" fmla="*/ 430 h 430"/>
              <a:gd name="T10" fmla="*/ 22 w 22"/>
              <a:gd name="T11" fmla="*/ 423 h 430"/>
              <a:gd name="T12" fmla="*/ 22 w 22"/>
              <a:gd name="T13" fmla="*/ 8 h 430"/>
              <a:gd name="T14" fmla="*/ 11 w 22"/>
              <a:gd name="T15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430">
                <a:moveTo>
                  <a:pt x="11" y="0"/>
                </a:moveTo>
                <a:cubicBezTo>
                  <a:pt x="5" y="0"/>
                  <a:pt x="0" y="4"/>
                  <a:pt x="0" y="8"/>
                </a:cubicBezTo>
                <a:cubicBezTo>
                  <a:pt x="0" y="423"/>
                  <a:pt x="0" y="423"/>
                  <a:pt x="0" y="423"/>
                </a:cubicBezTo>
                <a:cubicBezTo>
                  <a:pt x="0" y="427"/>
                  <a:pt x="5" y="430"/>
                  <a:pt x="11" y="430"/>
                </a:cubicBezTo>
                <a:cubicBezTo>
                  <a:pt x="11" y="430"/>
                  <a:pt x="11" y="430"/>
                  <a:pt x="11" y="430"/>
                </a:cubicBezTo>
                <a:cubicBezTo>
                  <a:pt x="17" y="430"/>
                  <a:pt x="22" y="427"/>
                  <a:pt x="22" y="423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4"/>
                  <a:pt x="17" y="0"/>
                  <a:pt x="11" y="0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17751" y="2858453"/>
            <a:ext cx="3439584" cy="785284"/>
            <a:chOff x="1738313" y="2143839"/>
            <a:chExt cx="2579688" cy="588963"/>
          </a:xfrm>
          <a:solidFill>
            <a:schemeClr val="accent4"/>
          </a:solidFill>
        </p:grpSpPr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4154488" y="2234327"/>
              <a:ext cx="163513" cy="498475"/>
            </a:xfrm>
            <a:custGeom>
              <a:avLst/>
              <a:gdLst>
                <a:gd name="T0" fmla="*/ 0 w 103"/>
                <a:gd name="T1" fmla="*/ 314 h 314"/>
                <a:gd name="T2" fmla="*/ 103 w 103"/>
                <a:gd name="T3" fmla="*/ 223 h 314"/>
                <a:gd name="T4" fmla="*/ 103 w 103"/>
                <a:gd name="T5" fmla="*/ 0 h 314"/>
                <a:gd name="T6" fmla="*/ 0 w 103"/>
                <a:gd name="T7" fmla="*/ 0 h 314"/>
                <a:gd name="T8" fmla="*/ 0 w 103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14">
                  <a:moveTo>
                    <a:pt x="0" y="314"/>
                  </a:moveTo>
                  <a:lnTo>
                    <a:pt x="103" y="223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738313" y="2143839"/>
              <a:ext cx="2579688" cy="4445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19201" y="2460519"/>
            <a:ext cx="1411817" cy="990600"/>
            <a:chOff x="914400" y="1845389"/>
            <a:chExt cx="1058863" cy="742950"/>
          </a:xfrm>
          <a:solidFill>
            <a:schemeClr val="accent3"/>
          </a:solidFill>
        </p:grpSpPr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14400" y="1845389"/>
              <a:ext cx="163513" cy="742950"/>
            </a:xfrm>
            <a:custGeom>
              <a:avLst/>
              <a:gdLst>
                <a:gd name="T0" fmla="*/ 103 w 103"/>
                <a:gd name="T1" fmla="*/ 468 h 468"/>
                <a:gd name="T2" fmla="*/ 0 w 103"/>
                <a:gd name="T3" fmla="*/ 285 h 468"/>
                <a:gd name="T4" fmla="*/ 0 w 103"/>
                <a:gd name="T5" fmla="*/ 0 h 468"/>
                <a:gd name="T6" fmla="*/ 103 w 103"/>
                <a:gd name="T7" fmla="*/ 0 h 468"/>
                <a:gd name="T8" fmla="*/ 103 w 103"/>
                <a:gd name="T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68">
                  <a:moveTo>
                    <a:pt x="103" y="468"/>
                  </a:moveTo>
                  <a:lnTo>
                    <a:pt x="0" y="28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4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1738313" y="1845389"/>
              <a:ext cx="234950" cy="742950"/>
            </a:xfrm>
            <a:custGeom>
              <a:avLst/>
              <a:gdLst>
                <a:gd name="T0" fmla="*/ 0 w 148"/>
                <a:gd name="T1" fmla="*/ 468 h 468"/>
                <a:gd name="T2" fmla="*/ 148 w 148"/>
                <a:gd name="T3" fmla="*/ 285 h 468"/>
                <a:gd name="T4" fmla="*/ 148 w 148"/>
                <a:gd name="T5" fmla="*/ 0 h 468"/>
                <a:gd name="T6" fmla="*/ 0 w 148"/>
                <a:gd name="T7" fmla="*/ 0 h 468"/>
                <a:gd name="T8" fmla="*/ 0 w 148"/>
                <a:gd name="T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468">
                  <a:moveTo>
                    <a:pt x="0" y="468"/>
                  </a:moveTo>
                  <a:lnTo>
                    <a:pt x="148" y="285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4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914400" y="1845389"/>
              <a:ext cx="1058863" cy="45243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17751" y="3992986"/>
            <a:ext cx="3439584" cy="795868"/>
            <a:chOff x="1738313" y="2994739"/>
            <a:chExt cx="2579688" cy="596901"/>
          </a:xfrm>
          <a:solidFill>
            <a:schemeClr val="accent4"/>
          </a:solidFill>
        </p:grpSpPr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154488" y="3085227"/>
              <a:ext cx="163513" cy="506413"/>
            </a:xfrm>
            <a:custGeom>
              <a:avLst/>
              <a:gdLst>
                <a:gd name="T0" fmla="*/ 0 w 103"/>
                <a:gd name="T1" fmla="*/ 319 h 319"/>
                <a:gd name="T2" fmla="*/ 103 w 103"/>
                <a:gd name="T3" fmla="*/ 228 h 319"/>
                <a:gd name="T4" fmla="*/ 103 w 103"/>
                <a:gd name="T5" fmla="*/ 0 h 319"/>
                <a:gd name="T6" fmla="*/ 0 w 103"/>
                <a:gd name="T7" fmla="*/ 0 h 319"/>
                <a:gd name="T8" fmla="*/ 0 w 103"/>
                <a:gd name="T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19">
                  <a:moveTo>
                    <a:pt x="0" y="319"/>
                  </a:moveTo>
                  <a:lnTo>
                    <a:pt x="103" y="228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1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738313" y="2994739"/>
              <a:ext cx="2579688" cy="45243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9201" y="3595052"/>
            <a:ext cx="1411817" cy="1001184"/>
            <a:chOff x="914400" y="2696289"/>
            <a:chExt cx="1058863" cy="750888"/>
          </a:xfrm>
          <a:solidFill>
            <a:schemeClr val="accent3"/>
          </a:solidFill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914400" y="2696289"/>
              <a:ext cx="163513" cy="750888"/>
            </a:xfrm>
            <a:custGeom>
              <a:avLst/>
              <a:gdLst>
                <a:gd name="T0" fmla="*/ 103 w 103"/>
                <a:gd name="T1" fmla="*/ 473 h 473"/>
                <a:gd name="T2" fmla="*/ 0 w 103"/>
                <a:gd name="T3" fmla="*/ 285 h 473"/>
                <a:gd name="T4" fmla="*/ 0 w 103"/>
                <a:gd name="T5" fmla="*/ 0 h 473"/>
                <a:gd name="T6" fmla="*/ 103 w 103"/>
                <a:gd name="T7" fmla="*/ 0 h 473"/>
                <a:gd name="T8" fmla="*/ 103 w 103"/>
                <a:gd name="T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73">
                  <a:moveTo>
                    <a:pt x="103" y="473"/>
                  </a:moveTo>
                  <a:lnTo>
                    <a:pt x="0" y="28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47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738313" y="2696289"/>
              <a:ext cx="234950" cy="750888"/>
            </a:xfrm>
            <a:custGeom>
              <a:avLst/>
              <a:gdLst>
                <a:gd name="T0" fmla="*/ 0 w 148"/>
                <a:gd name="T1" fmla="*/ 473 h 473"/>
                <a:gd name="T2" fmla="*/ 148 w 148"/>
                <a:gd name="T3" fmla="*/ 285 h 473"/>
                <a:gd name="T4" fmla="*/ 148 w 148"/>
                <a:gd name="T5" fmla="*/ 0 h 473"/>
                <a:gd name="T6" fmla="*/ 0 w 148"/>
                <a:gd name="T7" fmla="*/ 0 h 473"/>
                <a:gd name="T8" fmla="*/ 0 w 148"/>
                <a:gd name="T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473">
                  <a:moveTo>
                    <a:pt x="0" y="473"/>
                  </a:moveTo>
                  <a:lnTo>
                    <a:pt x="148" y="285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47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914400" y="2696289"/>
              <a:ext cx="1058863" cy="45243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317751" y="5068252"/>
            <a:ext cx="3439584" cy="795867"/>
            <a:chOff x="1738313" y="3801189"/>
            <a:chExt cx="2579688" cy="596900"/>
          </a:xfrm>
          <a:solidFill>
            <a:schemeClr val="accent4"/>
          </a:solidFill>
        </p:grpSpPr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154488" y="3899614"/>
              <a:ext cx="163513" cy="498475"/>
            </a:xfrm>
            <a:custGeom>
              <a:avLst/>
              <a:gdLst>
                <a:gd name="T0" fmla="*/ 0 w 103"/>
                <a:gd name="T1" fmla="*/ 314 h 314"/>
                <a:gd name="T2" fmla="*/ 103 w 103"/>
                <a:gd name="T3" fmla="*/ 223 h 314"/>
                <a:gd name="T4" fmla="*/ 103 w 103"/>
                <a:gd name="T5" fmla="*/ 0 h 314"/>
                <a:gd name="T6" fmla="*/ 0 w 103"/>
                <a:gd name="T7" fmla="*/ 0 h 314"/>
                <a:gd name="T8" fmla="*/ 0 w 103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14">
                  <a:moveTo>
                    <a:pt x="0" y="314"/>
                  </a:moveTo>
                  <a:lnTo>
                    <a:pt x="103" y="223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1738313" y="3801189"/>
              <a:ext cx="2579688" cy="45243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19201" y="4680903"/>
            <a:ext cx="1411817" cy="990600"/>
            <a:chOff x="914400" y="3510677"/>
            <a:chExt cx="1058863" cy="742950"/>
          </a:xfrm>
          <a:solidFill>
            <a:schemeClr val="accent3"/>
          </a:solidFill>
        </p:grpSpPr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914400" y="3510677"/>
              <a:ext cx="163513" cy="742950"/>
            </a:xfrm>
            <a:custGeom>
              <a:avLst/>
              <a:gdLst>
                <a:gd name="T0" fmla="*/ 103 w 103"/>
                <a:gd name="T1" fmla="*/ 468 h 468"/>
                <a:gd name="T2" fmla="*/ 0 w 103"/>
                <a:gd name="T3" fmla="*/ 285 h 468"/>
                <a:gd name="T4" fmla="*/ 0 w 103"/>
                <a:gd name="T5" fmla="*/ 0 h 468"/>
                <a:gd name="T6" fmla="*/ 103 w 103"/>
                <a:gd name="T7" fmla="*/ 0 h 468"/>
                <a:gd name="T8" fmla="*/ 103 w 103"/>
                <a:gd name="T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68">
                  <a:moveTo>
                    <a:pt x="103" y="468"/>
                  </a:moveTo>
                  <a:lnTo>
                    <a:pt x="0" y="28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4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738313" y="3510677"/>
              <a:ext cx="234950" cy="742950"/>
            </a:xfrm>
            <a:custGeom>
              <a:avLst/>
              <a:gdLst>
                <a:gd name="T0" fmla="*/ 0 w 148"/>
                <a:gd name="T1" fmla="*/ 468 h 468"/>
                <a:gd name="T2" fmla="*/ 148 w 148"/>
                <a:gd name="T3" fmla="*/ 285 h 468"/>
                <a:gd name="T4" fmla="*/ 148 w 148"/>
                <a:gd name="T5" fmla="*/ 0 h 468"/>
                <a:gd name="T6" fmla="*/ 0 w 148"/>
                <a:gd name="T7" fmla="*/ 0 h 468"/>
                <a:gd name="T8" fmla="*/ 0 w 148"/>
                <a:gd name="T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468">
                  <a:moveTo>
                    <a:pt x="0" y="468"/>
                  </a:moveTo>
                  <a:lnTo>
                    <a:pt x="148" y="285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4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914400" y="3510677"/>
              <a:ext cx="1058863" cy="45243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20874" y="2525824"/>
            <a:ext cx="14811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20875" y="3659536"/>
            <a:ext cx="148114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0875" y="4757012"/>
            <a:ext cx="148114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43680" y="2929084"/>
            <a:ext cx="191219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978135" y="2977228"/>
            <a:ext cx="389605" cy="384851"/>
            <a:chOff x="3402013" y="3862388"/>
            <a:chExt cx="441325" cy="438150"/>
          </a:xfrm>
          <a:solidFill>
            <a:schemeClr val="bg1"/>
          </a:solidFill>
        </p:grpSpPr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543301" y="3933826"/>
              <a:ext cx="165100" cy="187325"/>
            </a:xfrm>
            <a:custGeom>
              <a:avLst/>
              <a:gdLst>
                <a:gd name="T0" fmla="*/ 0 w 44"/>
                <a:gd name="T1" fmla="*/ 45 h 50"/>
                <a:gd name="T2" fmla="*/ 6 w 44"/>
                <a:gd name="T3" fmla="*/ 48 h 50"/>
                <a:gd name="T4" fmla="*/ 41 w 44"/>
                <a:gd name="T5" fmla="*/ 28 h 50"/>
                <a:gd name="T6" fmla="*/ 41 w 44"/>
                <a:gd name="T7" fmla="*/ 22 h 50"/>
                <a:gd name="T8" fmla="*/ 6 w 44"/>
                <a:gd name="T9" fmla="*/ 2 h 50"/>
                <a:gd name="T10" fmla="*/ 0 w 44"/>
                <a:gd name="T11" fmla="*/ 5 h 50"/>
                <a:gd name="T12" fmla="*/ 0 w 44"/>
                <a:gd name="T13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0">
                  <a:moveTo>
                    <a:pt x="0" y="45"/>
                  </a:moveTo>
                  <a:cubicBezTo>
                    <a:pt x="0" y="49"/>
                    <a:pt x="3" y="50"/>
                    <a:pt x="6" y="4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4" y="26"/>
                    <a:pt x="44" y="24"/>
                    <a:pt x="41" y="2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0"/>
                    <a:pt x="0" y="1"/>
                    <a:pt x="0" y="5"/>
                  </a:cubicBez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3408363" y="3862388"/>
              <a:ext cx="434975" cy="330200"/>
            </a:xfrm>
            <a:custGeom>
              <a:avLst/>
              <a:gdLst>
                <a:gd name="T0" fmla="*/ 105 w 116"/>
                <a:gd name="T1" fmla="*/ 88 h 88"/>
                <a:gd name="T2" fmla="*/ 10 w 116"/>
                <a:gd name="T3" fmla="*/ 88 h 88"/>
                <a:gd name="T4" fmla="*/ 0 w 116"/>
                <a:gd name="T5" fmla="*/ 78 h 88"/>
                <a:gd name="T6" fmla="*/ 0 w 116"/>
                <a:gd name="T7" fmla="*/ 10 h 88"/>
                <a:gd name="T8" fmla="*/ 10 w 116"/>
                <a:gd name="T9" fmla="*/ 0 h 88"/>
                <a:gd name="T10" fmla="*/ 105 w 116"/>
                <a:gd name="T11" fmla="*/ 0 h 88"/>
                <a:gd name="T12" fmla="*/ 116 w 116"/>
                <a:gd name="T13" fmla="*/ 10 h 88"/>
                <a:gd name="T14" fmla="*/ 116 w 116"/>
                <a:gd name="T15" fmla="*/ 78 h 88"/>
                <a:gd name="T16" fmla="*/ 105 w 116"/>
                <a:gd name="T17" fmla="*/ 88 h 88"/>
                <a:gd name="T18" fmla="*/ 12 w 116"/>
                <a:gd name="T19" fmla="*/ 7 h 88"/>
                <a:gd name="T20" fmla="*/ 8 w 116"/>
                <a:gd name="T21" fmla="*/ 11 h 88"/>
                <a:gd name="T22" fmla="*/ 8 w 116"/>
                <a:gd name="T23" fmla="*/ 77 h 88"/>
                <a:gd name="T24" fmla="*/ 12 w 116"/>
                <a:gd name="T25" fmla="*/ 81 h 88"/>
                <a:gd name="T26" fmla="*/ 104 w 116"/>
                <a:gd name="T27" fmla="*/ 81 h 88"/>
                <a:gd name="T28" fmla="*/ 107 w 116"/>
                <a:gd name="T29" fmla="*/ 77 h 88"/>
                <a:gd name="T30" fmla="*/ 107 w 116"/>
                <a:gd name="T31" fmla="*/ 11 h 88"/>
                <a:gd name="T32" fmla="*/ 104 w 116"/>
                <a:gd name="T33" fmla="*/ 7 h 88"/>
                <a:gd name="T34" fmla="*/ 12 w 116"/>
                <a:gd name="T35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88">
                  <a:moveTo>
                    <a:pt x="105" y="88"/>
                  </a:moveTo>
                  <a:cubicBezTo>
                    <a:pt x="10" y="88"/>
                    <a:pt x="10" y="88"/>
                    <a:pt x="10" y="88"/>
                  </a:cubicBezTo>
                  <a:cubicBezTo>
                    <a:pt x="4" y="88"/>
                    <a:pt x="0" y="84"/>
                    <a:pt x="0" y="7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4"/>
                    <a:pt x="116" y="10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84"/>
                    <a:pt x="111" y="88"/>
                    <a:pt x="105" y="88"/>
                  </a:cubicBezTo>
                  <a:close/>
                  <a:moveTo>
                    <a:pt x="12" y="7"/>
                  </a:moveTo>
                  <a:cubicBezTo>
                    <a:pt x="10" y="7"/>
                    <a:pt x="8" y="9"/>
                    <a:pt x="8" y="11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9"/>
                    <a:pt x="10" y="81"/>
                    <a:pt x="12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6" y="81"/>
                    <a:pt x="107" y="79"/>
                    <a:pt x="107" y="77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7"/>
                    <a:pt x="104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02013" y="4244976"/>
              <a:ext cx="441325" cy="25400"/>
            </a:xfrm>
            <a:custGeom>
              <a:avLst/>
              <a:gdLst>
                <a:gd name="T0" fmla="*/ 118 w 118"/>
                <a:gd name="T1" fmla="*/ 3 h 7"/>
                <a:gd name="T2" fmla="*/ 114 w 118"/>
                <a:gd name="T3" fmla="*/ 7 h 7"/>
                <a:gd name="T4" fmla="*/ 4 w 118"/>
                <a:gd name="T5" fmla="*/ 7 h 7"/>
                <a:gd name="T6" fmla="*/ 0 w 118"/>
                <a:gd name="T7" fmla="*/ 3 h 7"/>
                <a:gd name="T8" fmla="*/ 0 w 118"/>
                <a:gd name="T9" fmla="*/ 3 h 7"/>
                <a:gd name="T10" fmla="*/ 4 w 118"/>
                <a:gd name="T11" fmla="*/ 0 h 7"/>
                <a:gd name="T12" fmla="*/ 114 w 118"/>
                <a:gd name="T13" fmla="*/ 0 h 7"/>
                <a:gd name="T14" fmla="*/ 118 w 11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7">
                  <a:moveTo>
                    <a:pt x="118" y="3"/>
                  </a:moveTo>
                  <a:cubicBezTo>
                    <a:pt x="118" y="6"/>
                    <a:pt x="116" y="7"/>
                    <a:pt x="11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8" y="1"/>
                    <a:pt x="1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482976" y="4214813"/>
              <a:ext cx="46038" cy="85725"/>
            </a:xfrm>
            <a:custGeom>
              <a:avLst/>
              <a:gdLst>
                <a:gd name="T0" fmla="*/ 12 w 12"/>
                <a:gd name="T1" fmla="*/ 6 h 23"/>
                <a:gd name="T2" fmla="*/ 6 w 12"/>
                <a:gd name="T3" fmla="*/ 0 h 23"/>
                <a:gd name="T4" fmla="*/ 6 w 12"/>
                <a:gd name="T5" fmla="*/ 0 h 23"/>
                <a:gd name="T6" fmla="*/ 0 w 12"/>
                <a:gd name="T7" fmla="*/ 6 h 23"/>
                <a:gd name="T8" fmla="*/ 0 w 12"/>
                <a:gd name="T9" fmla="*/ 17 h 23"/>
                <a:gd name="T10" fmla="*/ 6 w 12"/>
                <a:gd name="T11" fmla="*/ 23 h 23"/>
                <a:gd name="T12" fmla="*/ 6 w 12"/>
                <a:gd name="T13" fmla="*/ 23 h 23"/>
                <a:gd name="T14" fmla="*/ 12 w 12"/>
                <a:gd name="T15" fmla="*/ 17 h 23"/>
                <a:gd name="T16" fmla="*/ 12 w 12"/>
                <a:gd name="T17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3">
                  <a:moveTo>
                    <a:pt x="12" y="6"/>
                  </a:move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3"/>
                    <a:pt x="12" y="21"/>
                    <a:pt x="12" y="17"/>
                  </a:cubicBezTo>
                  <a:lnTo>
                    <a:pt x="1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974004" y="4089668"/>
            <a:ext cx="397867" cy="361576"/>
            <a:chOff x="5191125" y="2239963"/>
            <a:chExt cx="487363" cy="442912"/>
          </a:xfrm>
          <a:solidFill>
            <a:schemeClr val="bg1"/>
          </a:solidFill>
        </p:grpSpPr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5191125" y="2622550"/>
              <a:ext cx="487363" cy="60325"/>
            </a:xfrm>
            <a:custGeom>
              <a:avLst/>
              <a:gdLst>
                <a:gd name="T0" fmla="*/ 130 w 130"/>
                <a:gd name="T1" fmla="*/ 8 h 16"/>
                <a:gd name="T2" fmla="*/ 122 w 130"/>
                <a:gd name="T3" fmla="*/ 16 h 16"/>
                <a:gd name="T4" fmla="*/ 9 w 130"/>
                <a:gd name="T5" fmla="*/ 16 h 16"/>
                <a:gd name="T6" fmla="*/ 0 w 130"/>
                <a:gd name="T7" fmla="*/ 8 h 16"/>
                <a:gd name="T8" fmla="*/ 0 w 130"/>
                <a:gd name="T9" fmla="*/ 8 h 16"/>
                <a:gd name="T10" fmla="*/ 9 w 130"/>
                <a:gd name="T11" fmla="*/ 0 h 16"/>
                <a:gd name="T12" fmla="*/ 122 w 130"/>
                <a:gd name="T13" fmla="*/ 0 h 16"/>
                <a:gd name="T14" fmla="*/ 130 w 130"/>
                <a:gd name="T15" fmla="*/ 8 h 16"/>
                <a:gd name="T16" fmla="*/ 81 w 130"/>
                <a:gd name="T17" fmla="*/ 8 h 16"/>
                <a:gd name="T18" fmla="*/ 77 w 130"/>
                <a:gd name="T19" fmla="*/ 4 h 16"/>
                <a:gd name="T20" fmla="*/ 53 w 130"/>
                <a:gd name="T21" fmla="*/ 4 h 16"/>
                <a:gd name="T22" fmla="*/ 49 w 130"/>
                <a:gd name="T23" fmla="*/ 8 h 16"/>
                <a:gd name="T24" fmla="*/ 49 w 130"/>
                <a:gd name="T25" fmla="*/ 8 h 16"/>
                <a:gd name="T26" fmla="*/ 53 w 130"/>
                <a:gd name="T27" fmla="*/ 12 h 16"/>
                <a:gd name="T28" fmla="*/ 77 w 130"/>
                <a:gd name="T29" fmla="*/ 12 h 16"/>
                <a:gd name="T30" fmla="*/ 81 w 130"/>
                <a:gd name="T3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16">
                  <a:moveTo>
                    <a:pt x="130" y="8"/>
                  </a:moveTo>
                  <a:cubicBezTo>
                    <a:pt x="130" y="13"/>
                    <a:pt x="127" y="16"/>
                    <a:pt x="12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7" y="0"/>
                    <a:pt x="130" y="4"/>
                    <a:pt x="130" y="8"/>
                  </a:cubicBezTo>
                  <a:close/>
                  <a:moveTo>
                    <a:pt x="81" y="8"/>
                  </a:moveTo>
                  <a:cubicBezTo>
                    <a:pt x="81" y="6"/>
                    <a:pt x="80" y="4"/>
                    <a:pt x="77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49" y="6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11"/>
                    <a:pt x="51" y="12"/>
                    <a:pt x="53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80" y="12"/>
                    <a:pt x="81" y="11"/>
                    <a:pt x="8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5199063" y="2239963"/>
              <a:ext cx="473075" cy="349250"/>
            </a:xfrm>
            <a:custGeom>
              <a:avLst/>
              <a:gdLst>
                <a:gd name="T0" fmla="*/ 99 w 126"/>
                <a:gd name="T1" fmla="*/ 93 h 93"/>
                <a:gd name="T2" fmla="*/ 27 w 126"/>
                <a:gd name="T3" fmla="*/ 93 h 93"/>
                <a:gd name="T4" fmla="*/ 0 w 126"/>
                <a:gd name="T5" fmla="*/ 66 h 93"/>
                <a:gd name="T6" fmla="*/ 0 w 126"/>
                <a:gd name="T7" fmla="*/ 27 h 93"/>
                <a:gd name="T8" fmla="*/ 27 w 126"/>
                <a:gd name="T9" fmla="*/ 0 h 93"/>
                <a:gd name="T10" fmla="*/ 99 w 126"/>
                <a:gd name="T11" fmla="*/ 0 h 93"/>
                <a:gd name="T12" fmla="*/ 126 w 126"/>
                <a:gd name="T13" fmla="*/ 27 h 93"/>
                <a:gd name="T14" fmla="*/ 126 w 126"/>
                <a:gd name="T15" fmla="*/ 66 h 93"/>
                <a:gd name="T16" fmla="*/ 99 w 126"/>
                <a:gd name="T17" fmla="*/ 93 h 93"/>
                <a:gd name="T18" fmla="*/ 27 w 126"/>
                <a:gd name="T19" fmla="*/ 11 h 93"/>
                <a:gd name="T20" fmla="*/ 10 w 126"/>
                <a:gd name="T21" fmla="*/ 27 h 93"/>
                <a:gd name="T22" fmla="*/ 10 w 126"/>
                <a:gd name="T23" fmla="*/ 66 h 93"/>
                <a:gd name="T24" fmla="*/ 27 w 126"/>
                <a:gd name="T25" fmla="*/ 83 h 93"/>
                <a:gd name="T26" fmla="*/ 99 w 126"/>
                <a:gd name="T27" fmla="*/ 83 h 93"/>
                <a:gd name="T28" fmla="*/ 116 w 126"/>
                <a:gd name="T29" fmla="*/ 66 h 93"/>
                <a:gd name="T30" fmla="*/ 116 w 126"/>
                <a:gd name="T31" fmla="*/ 27 h 93"/>
                <a:gd name="T32" fmla="*/ 99 w 126"/>
                <a:gd name="T33" fmla="*/ 11 h 93"/>
                <a:gd name="T34" fmla="*/ 27 w 126"/>
                <a:gd name="T35" fmla="*/ 1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93">
                  <a:moveTo>
                    <a:pt x="99" y="93"/>
                  </a:moveTo>
                  <a:cubicBezTo>
                    <a:pt x="27" y="93"/>
                    <a:pt x="27" y="93"/>
                    <a:pt x="27" y="93"/>
                  </a:cubicBezTo>
                  <a:cubicBezTo>
                    <a:pt x="12" y="93"/>
                    <a:pt x="0" y="81"/>
                    <a:pt x="0" y="6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14" y="0"/>
                    <a:pt x="126" y="12"/>
                    <a:pt x="126" y="27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81"/>
                    <a:pt x="114" y="93"/>
                    <a:pt x="99" y="93"/>
                  </a:cubicBezTo>
                  <a:close/>
                  <a:moveTo>
                    <a:pt x="27" y="11"/>
                  </a:moveTo>
                  <a:cubicBezTo>
                    <a:pt x="18" y="11"/>
                    <a:pt x="10" y="18"/>
                    <a:pt x="10" y="2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76"/>
                    <a:pt x="18" y="83"/>
                    <a:pt x="27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9" y="83"/>
                    <a:pt x="116" y="76"/>
                    <a:pt x="116" y="66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8"/>
                    <a:pt x="109" y="11"/>
                    <a:pt x="99" y="11"/>
                  </a:cubicBezTo>
                  <a:lnTo>
                    <a:pt x="2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6550" y="2360613"/>
              <a:ext cx="131763" cy="127000"/>
            </a:xfrm>
            <a:custGeom>
              <a:avLst/>
              <a:gdLst>
                <a:gd name="T0" fmla="*/ 29 w 35"/>
                <a:gd name="T1" fmla="*/ 6 h 34"/>
                <a:gd name="T2" fmla="*/ 2 w 35"/>
                <a:gd name="T3" fmla="*/ 0 h 34"/>
                <a:gd name="T4" fmla="*/ 0 w 35"/>
                <a:gd name="T5" fmla="*/ 2 h 34"/>
                <a:gd name="T6" fmla="*/ 6 w 35"/>
                <a:gd name="T7" fmla="*/ 29 h 34"/>
                <a:gd name="T8" fmla="*/ 9 w 35"/>
                <a:gd name="T9" fmla="*/ 31 h 34"/>
                <a:gd name="T10" fmla="*/ 15 w 35"/>
                <a:gd name="T11" fmla="*/ 25 h 34"/>
                <a:gd name="T12" fmla="*/ 25 w 35"/>
                <a:gd name="T13" fmla="*/ 34 h 34"/>
                <a:gd name="T14" fmla="*/ 35 w 35"/>
                <a:gd name="T15" fmla="*/ 25 h 34"/>
                <a:gd name="T16" fmla="*/ 25 w 35"/>
                <a:gd name="T17" fmla="*/ 15 h 34"/>
                <a:gd name="T18" fmla="*/ 31 w 35"/>
                <a:gd name="T19" fmla="*/ 9 h 34"/>
                <a:gd name="T20" fmla="*/ 29 w 35"/>
                <a:gd name="T2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4">
                  <a:moveTo>
                    <a:pt x="29" y="6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1"/>
                    <a:pt x="8" y="32"/>
                    <a:pt x="9" y="3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8"/>
                    <a:pt x="31" y="6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88258" y="5182997"/>
            <a:ext cx="369361" cy="370627"/>
            <a:chOff x="8575675" y="3016251"/>
            <a:chExt cx="463550" cy="465136"/>
          </a:xfrm>
          <a:solidFill>
            <a:schemeClr val="bg1"/>
          </a:solidFill>
        </p:grpSpPr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8575675" y="3282950"/>
              <a:ext cx="463550" cy="198437"/>
            </a:xfrm>
            <a:custGeom>
              <a:avLst/>
              <a:gdLst>
                <a:gd name="T0" fmla="*/ 62 w 124"/>
                <a:gd name="T1" fmla="*/ 38 h 53"/>
                <a:gd name="T2" fmla="*/ 60 w 124"/>
                <a:gd name="T3" fmla="*/ 37 h 53"/>
                <a:gd name="T4" fmla="*/ 0 w 124"/>
                <a:gd name="T5" fmla="*/ 0 h 53"/>
                <a:gd name="T6" fmla="*/ 0 w 124"/>
                <a:gd name="T7" fmla="*/ 33 h 53"/>
                <a:gd name="T8" fmla="*/ 20 w 124"/>
                <a:gd name="T9" fmla="*/ 53 h 53"/>
                <a:gd name="T10" fmla="*/ 104 w 124"/>
                <a:gd name="T11" fmla="*/ 53 h 53"/>
                <a:gd name="T12" fmla="*/ 124 w 124"/>
                <a:gd name="T13" fmla="*/ 33 h 53"/>
                <a:gd name="T14" fmla="*/ 124 w 124"/>
                <a:gd name="T15" fmla="*/ 0 h 53"/>
                <a:gd name="T16" fmla="*/ 64 w 124"/>
                <a:gd name="T17" fmla="*/ 37 h 53"/>
                <a:gd name="T18" fmla="*/ 62 w 124"/>
                <a:gd name="T19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3">
                  <a:moveTo>
                    <a:pt x="62" y="38"/>
                  </a:moveTo>
                  <a:cubicBezTo>
                    <a:pt x="61" y="38"/>
                    <a:pt x="61" y="38"/>
                    <a:pt x="6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4"/>
                    <a:pt x="9" y="53"/>
                    <a:pt x="20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15" y="53"/>
                    <a:pt x="124" y="44"/>
                    <a:pt x="124" y="33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3" y="38"/>
                    <a:pt x="63" y="38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575675" y="3016251"/>
              <a:ext cx="463550" cy="236537"/>
            </a:xfrm>
            <a:custGeom>
              <a:avLst/>
              <a:gdLst>
                <a:gd name="T0" fmla="*/ 119 w 124"/>
                <a:gd name="T1" fmla="*/ 39 h 63"/>
                <a:gd name="T2" fmla="*/ 116 w 124"/>
                <a:gd name="T3" fmla="*/ 37 h 63"/>
                <a:gd name="T4" fmla="*/ 116 w 124"/>
                <a:gd name="T5" fmla="*/ 23 h 63"/>
                <a:gd name="T6" fmla="*/ 109 w 124"/>
                <a:gd name="T7" fmla="*/ 16 h 63"/>
                <a:gd name="T8" fmla="*/ 87 w 124"/>
                <a:gd name="T9" fmla="*/ 16 h 63"/>
                <a:gd name="T10" fmla="*/ 74 w 124"/>
                <a:gd name="T11" fmla="*/ 6 h 63"/>
                <a:gd name="T12" fmla="*/ 50 w 124"/>
                <a:gd name="T13" fmla="*/ 6 h 63"/>
                <a:gd name="T14" fmla="*/ 37 w 124"/>
                <a:gd name="T15" fmla="*/ 16 h 63"/>
                <a:gd name="T16" fmla="*/ 15 w 124"/>
                <a:gd name="T17" fmla="*/ 16 h 63"/>
                <a:gd name="T18" fmla="*/ 8 w 124"/>
                <a:gd name="T19" fmla="*/ 23 h 63"/>
                <a:gd name="T20" fmla="*/ 8 w 124"/>
                <a:gd name="T21" fmla="*/ 37 h 63"/>
                <a:gd name="T22" fmla="*/ 5 w 124"/>
                <a:gd name="T23" fmla="*/ 39 h 63"/>
                <a:gd name="T24" fmla="*/ 0 w 124"/>
                <a:gd name="T25" fmla="*/ 53 h 63"/>
                <a:gd name="T26" fmla="*/ 8 w 124"/>
                <a:gd name="T27" fmla="*/ 58 h 63"/>
                <a:gd name="T28" fmla="*/ 16 w 124"/>
                <a:gd name="T29" fmla="*/ 63 h 63"/>
                <a:gd name="T30" fmla="*/ 16 w 124"/>
                <a:gd name="T31" fmla="*/ 31 h 63"/>
                <a:gd name="T32" fmla="*/ 16 w 124"/>
                <a:gd name="T33" fmla="*/ 24 h 63"/>
                <a:gd name="T34" fmla="*/ 26 w 124"/>
                <a:gd name="T35" fmla="*/ 24 h 63"/>
                <a:gd name="T36" fmla="*/ 98 w 124"/>
                <a:gd name="T37" fmla="*/ 24 h 63"/>
                <a:gd name="T38" fmla="*/ 108 w 124"/>
                <a:gd name="T39" fmla="*/ 24 h 63"/>
                <a:gd name="T40" fmla="*/ 108 w 124"/>
                <a:gd name="T41" fmla="*/ 31 h 63"/>
                <a:gd name="T42" fmla="*/ 108 w 124"/>
                <a:gd name="T43" fmla="*/ 63 h 63"/>
                <a:gd name="T44" fmla="*/ 116 w 124"/>
                <a:gd name="T45" fmla="*/ 58 h 63"/>
                <a:gd name="T46" fmla="*/ 124 w 124"/>
                <a:gd name="T47" fmla="*/ 53 h 63"/>
                <a:gd name="T48" fmla="*/ 119 w 124"/>
                <a:gd name="T4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63">
                  <a:moveTo>
                    <a:pt x="119" y="39"/>
                  </a:moveTo>
                  <a:cubicBezTo>
                    <a:pt x="116" y="37"/>
                    <a:pt x="116" y="37"/>
                    <a:pt x="116" y="37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116" y="19"/>
                    <a:pt x="113" y="16"/>
                    <a:pt x="109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7" y="0"/>
                    <a:pt x="57" y="0"/>
                    <a:pt x="50" y="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16"/>
                    <a:pt x="8" y="19"/>
                    <a:pt x="8" y="2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" y="43"/>
                    <a:pt x="0" y="48"/>
                    <a:pt x="0" y="53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48"/>
                    <a:pt x="123" y="43"/>
                    <a:pt x="1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8691563" y="3222625"/>
              <a:ext cx="231775" cy="26987"/>
            </a:xfrm>
            <a:custGeom>
              <a:avLst/>
              <a:gdLst>
                <a:gd name="T0" fmla="*/ 62 w 62"/>
                <a:gd name="T1" fmla="*/ 4 h 7"/>
                <a:gd name="T2" fmla="*/ 58 w 62"/>
                <a:gd name="T3" fmla="*/ 7 h 7"/>
                <a:gd name="T4" fmla="*/ 4 w 62"/>
                <a:gd name="T5" fmla="*/ 7 h 7"/>
                <a:gd name="T6" fmla="*/ 0 w 62"/>
                <a:gd name="T7" fmla="*/ 4 h 7"/>
                <a:gd name="T8" fmla="*/ 0 w 62"/>
                <a:gd name="T9" fmla="*/ 4 h 7"/>
                <a:gd name="T10" fmla="*/ 4 w 62"/>
                <a:gd name="T11" fmla="*/ 0 h 7"/>
                <a:gd name="T12" fmla="*/ 58 w 62"/>
                <a:gd name="T13" fmla="*/ 0 h 7"/>
                <a:gd name="T14" fmla="*/ 62 w 62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7">
                  <a:moveTo>
                    <a:pt x="62" y="4"/>
                  </a:moveTo>
                  <a:cubicBezTo>
                    <a:pt x="62" y="6"/>
                    <a:pt x="60" y="7"/>
                    <a:pt x="58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2" y="1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691563" y="3163888"/>
              <a:ext cx="231775" cy="28575"/>
            </a:xfrm>
            <a:custGeom>
              <a:avLst/>
              <a:gdLst>
                <a:gd name="T0" fmla="*/ 62 w 62"/>
                <a:gd name="T1" fmla="*/ 4 h 8"/>
                <a:gd name="T2" fmla="*/ 58 w 62"/>
                <a:gd name="T3" fmla="*/ 8 h 8"/>
                <a:gd name="T4" fmla="*/ 4 w 62"/>
                <a:gd name="T5" fmla="*/ 8 h 8"/>
                <a:gd name="T6" fmla="*/ 0 w 62"/>
                <a:gd name="T7" fmla="*/ 4 h 8"/>
                <a:gd name="T8" fmla="*/ 0 w 62"/>
                <a:gd name="T9" fmla="*/ 4 h 8"/>
                <a:gd name="T10" fmla="*/ 4 w 62"/>
                <a:gd name="T11" fmla="*/ 0 h 8"/>
                <a:gd name="T12" fmla="*/ 58 w 62"/>
                <a:gd name="T13" fmla="*/ 0 h 8"/>
                <a:gd name="T14" fmla="*/ 62 w 62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">
                  <a:moveTo>
                    <a:pt x="62" y="4"/>
                  </a:moveTo>
                  <a:cubicBezTo>
                    <a:pt x="62" y="6"/>
                    <a:pt x="60" y="8"/>
                    <a:pt x="5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2" y="2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8691563" y="3279775"/>
              <a:ext cx="120650" cy="30162"/>
            </a:xfrm>
            <a:custGeom>
              <a:avLst/>
              <a:gdLst>
                <a:gd name="T0" fmla="*/ 32 w 32"/>
                <a:gd name="T1" fmla="*/ 4 h 8"/>
                <a:gd name="T2" fmla="*/ 28 w 32"/>
                <a:gd name="T3" fmla="*/ 8 h 8"/>
                <a:gd name="T4" fmla="*/ 4 w 32"/>
                <a:gd name="T5" fmla="*/ 8 h 8"/>
                <a:gd name="T6" fmla="*/ 0 w 32"/>
                <a:gd name="T7" fmla="*/ 4 h 8"/>
                <a:gd name="T8" fmla="*/ 0 w 32"/>
                <a:gd name="T9" fmla="*/ 4 h 8"/>
                <a:gd name="T10" fmla="*/ 4 w 32"/>
                <a:gd name="T11" fmla="*/ 0 h 8"/>
                <a:gd name="T12" fmla="*/ 28 w 32"/>
                <a:gd name="T13" fmla="*/ 0 h 8"/>
                <a:gd name="T14" fmla="*/ 32 w 32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8">
                  <a:moveTo>
                    <a:pt x="32" y="4"/>
                  </a:moveTo>
                  <a:cubicBezTo>
                    <a:pt x="32" y="6"/>
                    <a:pt x="30" y="8"/>
                    <a:pt x="2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443679" y="4038601"/>
            <a:ext cx="171679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43679" y="5148118"/>
            <a:ext cx="178201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75654" y="2587746"/>
            <a:ext cx="263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SAMPLE </a:t>
            </a:r>
            <a:r>
              <a:rPr lang="en-US" sz="2400" dirty="0">
                <a:solidFill>
                  <a:srgbClr val="23CADC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103616" y="2921637"/>
            <a:ext cx="376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is simply dummy text of the printing and typesetting industry.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75654" y="3803651"/>
            <a:ext cx="254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SAMPLE </a:t>
            </a:r>
            <a:r>
              <a:rPr lang="en-US" sz="2400" dirty="0">
                <a:solidFill>
                  <a:srgbClr val="ED7C5C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103616" y="4137542"/>
            <a:ext cx="376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is simply dummy text of the printing and typesetting industry.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75654" y="5019557"/>
            <a:ext cx="233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SAMPLE </a:t>
            </a:r>
            <a:r>
              <a:rPr lang="en-US" sz="2400" dirty="0">
                <a:solidFill>
                  <a:srgbClr val="92D050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03616" y="5353447"/>
            <a:ext cx="376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is simply dummy text of the printing and typesetting industry.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908801" y="2708484"/>
            <a:ext cx="73591" cy="726304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08801" y="3908751"/>
            <a:ext cx="73591" cy="726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908801" y="5116577"/>
            <a:ext cx="73591" cy="726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65" name="五边形 64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12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38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 166"/>
          <p:cNvSpPr/>
          <p:nvPr/>
        </p:nvSpPr>
        <p:spPr>
          <a:xfrm>
            <a:off x="8030975" y="2676872"/>
            <a:ext cx="280136" cy="280136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60" name="Oval 97"/>
          <p:cNvSpPr>
            <a:spLocks noChangeArrowheads="1"/>
          </p:cNvSpPr>
          <p:nvPr/>
        </p:nvSpPr>
        <p:spPr bwMode="auto">
          <a:xfrm>
            <a:off x="8579998" y="4529357"/>
            <a:ext cx="876805" cy="865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52" name="Oval 97"/>
          <p:cNvSpPr>
            <a:spLocks noChangeArrowheads="1"/>
          </p:cNvSpPr>
          <p:nvPr/>
        </p:nvSpPr>
        <p:spPr bwMode="auto">
          <a:xfrm>
            <a:off x="8447550" y="3441549"/>
            <a:ext cx="958357" cy="945832"/>
          </a:xfrm>
          <a:prstGeom prst="ellipse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59" name="Oval 97"/>
          <p:cNvSpPr>
            <a:spLocks noChangeArrowheads="1"/>
          </p:cNvSpPr>
          <p:nvPr/>
        </p:nvSpPr>
        <p:spPr bwMode="auto">
          <a:xfrm>
            <a:off x="9347386" y="4124652"/>
            <a:ext cx="668335" cy="659600"/>
          </a:xfrm>
          <a:prstGeom prst="ellipse">
            <a:avLst/>
          </a:prstGeom>
          <a:solidFill>
            <a:srgbClr val="00C3D9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61" name="Oval 97"/>
          <p:cNvSpPr>
            <a:spLocks noChangeArrowheads="1"/>
          </p:cNvSpPr>
          <p:nvPr/>
        </p:nvSpPr>
        <p:spPr bwMode="auto">
          <a:xfrm>
            <a:off x="9445495" y="3177426"/>
            <a:ext cx="766360" cy="75634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58" name="Oval 97"/>
          <p:cNvSpPr>
            <a:spLocks noChangeArrowheads="1"/>
          </p:cNvSpPr>
          <p:nvPr/>
        </p:nvSpPr>
        <p:spPr bwMode="auto">
          <a:xfrm>
            <a:off x="6875470" y="2308844"/>
            <a:ext cx="668335" cy="659600"/>
          </a:xfrm>
          <a:prstGeom prst="ellipse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53" name="Oval 97"/>
          <p:cNvSpPr>
            <a:spLocks noChangeArrowheads="1"/>
          </p:cNvSpPr>
          <p:nvPr/>
        </p:nvSpPr>
        <p:spPr bwMode="auto">
          <a:xfrm>
            <a:off x="7362218" y="2973481"/>
            <a:ext cx="859180" cy="847951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54" name="Oval 97"/>
          <p:cNvSpPr>
            <a:spLocks noChangeArrowheads="1"/>
          </p:cNvSpPr>
          <p:nvPr/>
        </p:nvSpPr>
        <p:spPr bwMode="auto">
          <a:xfrm>
            <a:off x="8747555" y="2045673"/>
            <a:ext cx="859180" cy="847951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9866565" y="2565135"/>
            <a:ext cx="478911" cy="4789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8372930" y="849290"/>
            <a:ext cx="346951" cy="3469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705513" y="1527498"/>
            <a:ext cx="478911" cy="478911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962226" y="1042713"/>
            <a:ext cx="424759" cy="4247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10351739" y="3024001"/>
            <a:ext cx="424759" cy="42475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9437226" y="1670434"/>
            <a:ext cx="424759" cy="42475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0" name="Freeform 24"/>
          <p:cNvSpPr>
            <a:spLocks noEditPoints="1"/>
          </p:cNvSpPr>
          <p:nvPr/>
        </p:nvSpPr>
        <p:spPr bwMode="auto">
          <a:xfrm>
            <a:off x="5750859" y="872258"/>
            <a:ext cx="5503773" cy="6011141"/>
          </a:xfrm>
          <a:custGeom>
            <a:avLst/>
            <a:gdLst>
              <a:gd name="T0" fmla="*/ 495 w 506"/>
              <a:gd name="T1" fmla="*/ 303 h 553"/>
              <a:gd name="T2" fmla="*/ 496 w 506"/>
              <a:gd name="T3" fmla="*/ 303 h 553"/>
              <a:gd name="T4" fmla="*/ 464 w 506"/>
              <a:gd name="T5" fmla="*/ 303 h 553"/>
              <a:gd name="T6" fmla="*/ 392 w 506"/>
              <a:gd name="T7" fmla="*/ 355 h 553"/>
              <a:gd name="T8" fmla="*/ 267 w 506"/>
              <a:gd name="T9" fmla="*/ 433 h 553"/>
              <a:gd name="T10" fmla="*/ 242 w 506"/>
              <a:gd name="T11" fmla="*/ 251 h 553"/>
              <a:gd name="T12" fmla="*/ 244 w 506"/>
              <a:gd name="T13" fmla="*/ 235 h 553"/>
              <a:gd name="T14" fmla="*/ 341 w 506"/>
              <a:gd name="T15" fmla="*/ 197 h 553"/>
              <a:gd name="T16" fmla="*/ 344 w 506"/>
              <a:gd name="T17" fmla="*/ 194 h 553"/>
              <a:gd name="T18" fmla="*/ 344 w 506"/>
              <a:gd name="T19" fmla="*/ 194 h 553"/>
              <a:gd name="T20" fmla="*/ 373 w 506"/>
              <a:gd name="T21" fmla="*/ 150 h 553"/>
              <a:gd name="T22" fmla="*/ 440 w 506"/>
              <a:gd name="T23" fmla="*/ 97 h 553"/>
              <a:gd name="T24" fmla="*/ 473 w 506"/>
              <a:gd name="T25" fmla="*/ 97 h 553"/>
              <a:gd name="T26" fmla="*/ 440 w 506"/>
              <a:gd name="T27" fmla="*/ 97 h 553"/>
              <a:gd name="T28" fmla="*/ 440 w 506"/>
              <a:gd name="T29" fmla="*/ 97 h 553"/>
              <a:gd name="T30" fmla="*/ 368 w 506"/>
              <a:gd name="T31" fmla="*/ 150 h 553"/>
              <a:gd name="T32" fmla="*/ 245 w 506"/>
              <a:gd name="T33" fmla="*/ 227 h 553"/>
              <a:gd name="T34" fmla="*/ 353 w 506"/>
              <a:gd name="T35" fmla="*/ 0 h 553"/>
              <a:gd name="T36" fmla="*/ 268 w 506"/>
              <a:gd name="T37" fmla="*/ 133 h 553"/>
              <a:gd name="T38" fmla="*/ 266 w 506"/>
              <a:gd name="T39" fmla="*/ 136 h 553"/>
              <a:gd name="T40" fmla="*/ 232 w 506"/>
              <a:gd name="T41" fmla="*/ 278 h 553"/>
              <a:gd name="T42" fmla="*/ 233 w 506"/>
              <a:gd name="T43" fmla="*/ 302 h 553"/>
              <a:gd name="T44" fmla="*/ 121 w 506"/>
              <a:gd name="T45" fmla="*/ 232 h 553"/>
              <a:gd name="T46" fmla="*/ 46 w 506"/>
              <a:gd name="T47" fmla="*/ 132 h 553"/>
              <a:gd name="T48" fmla="*/ 18 w 506"/>
              <a:gd name="T49" fmla="*/ 131 h 553"/>
              <a:gd name="T50" fmla="*/ 46 w 506"/>
              <a:gd name="T51" fmla="*/ 132 h 553"/>
              <a:gd name="T52" fmla="*/ 89 w 506"/>
              <a:gd name="T53" fmla="*/ 179 h 553"/>
              <a:gd name="T54" fmla="*/ 120 w 506"/>
              <a:gd name="T55" fmla="*/ 241 h 553"/>
              <a:gd name="T56" fmla="*/ 0 w 506"/>
              <a:gd name="T57" fmla="*/ 222 h 553"/>
              <a:gd name="T58" fmla="*/ 125 w 506"/>
              <a:gd name="T59" fmla="*/ 247 h 553"/>
              <a:gd name="T60" fmla="*/ 234 w 506"/>
              <a:gd name="T61" fmla="*/ 317 h 553"/>
              <a:gd name="T62" fmla="*/ 240 w 506"/>
              <a:gd name="T63" fmla="*/ 419 h 553"/>
              <a:gd name="T64" fmla="*/ 239 w 506"/>
              <a:gd name="T65" fmla="*/ 438 h 553"/>
              <a:gd name="T66" fmla="*/ 144 w 506"/>
              <a:gd name="T67" fmla="*/ 395 h 553"/>
              <a:gd name="T68" fmla="*/ 79 w 506"/>
              <a:gd name="T69" fmla="*/ 335 h 553"/>
              <a:gd name="T70" fmla="*/ 75 w 506"/>
              <a:gd name="T71" fmla="*/ 335 h 553"/>
              <a:gd name="T72" fmla="*/ 57 w 506"/>
              <a:gd name="T73" fmla="*/ 335 h 553"/>
              <a:gd name="T74" fmla="*/ 81 w 506"/>
              <a:gd name="T75" fmla="*/ 336 h 553"/>
              <a:gd name="T76" fmla="*/ 116 w 506"/>
              <a:gd name="T77" fmla="*/ 364 h 553"/>
              <a:gd name="T78" fmla="*/ 239 w 506"/>
              <a:gd name="T79" fmla="*/ 446 h 553"/>
              <a:gd name="T80" fmla="*/ 209 w 506"/>
              <a:gd name="T81" fmla="*/ 553 h 553"/>
              <a:gd name="T82" fmla="*/ 296 w 506"/>
              <a:gd name="T83" fmla="*/ 551 h 553"/>
              <a:gd name="T84" fmla="*/ 268 w 506"/>
              <a:gd name="T85" fmla="*/ 441 h 553"/>
              <a:gd name="T86" fmla="*/ 365 w 506"/>
              <a:gd name="T87" fmla="*/ 403 h 553"/>
              <a:gd name="T88" fmla="*/ 365 w 506"/>
              <a:gd name="T89" fmla="*/ 403 h 553"/>
              <a:gd name="T90" fmla="*/ 368 w 506"/>
              <a:gd name="T91" fmla="*/ 400 h 553"/>
              <a:gd name="T92" fmla="*/ 368 w 506"/>
              <a:gd name="T93" fmla="*/ 400 h 553"/>
              <a:gd name="T94" fmla="*/ 398 w 506"/>
              <a:gd name="T95" fmla="*/ 356 h 553"/>
              <a:gd name="T96" fmla="*/ 463 w 506"/>
              <a:gd name="T97" fmla="*/ 303 h 553"/>
              <a:gd name="T98" fmla="*/ 496 w 506"/>
              <a:gd name="T99" fmla="*/ 303 h 553"/>
              <a:gd name="T100" fmla="*/ 506 w 506"/>
              <a:gd name="T101" fmla="*/ 306 h 553"/>
              <a:gd name="T102" fmla="*/ 495 w 506"/>
              <a:gd name="T103" fmla="*/ 303 h 553"/>
              <a:gd name="T104" fmla="*/ 245 w 506"/>
              <a:gd name="T105" fmla="*/ 227 h 553"/>
              <a:gd name="T106" fmla="*/ 244 w 506"/>
              <a:gd name="T107" fmla="*/ 234 h 553"/>
              <a:gd name="T108" fmla="*/ 245 w 506"/>
              <a:gd name="T109" fmla="*/ 227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6" h="553">
                <a:moveTo>
                  <a:pt x="495" y="303"/>
                </a:moveTo>
                <a:cubicBezTo>
                  <a:pt x="496" y="303"/>
                  <a:pt x="496" y="303"/>
                  <a:pt x="496" y="303"/>
                </a:cubicBezTo>
                <a:cubicBezTo>
                  <a:pt x="484" y="302"/>
                  <a:pt x="473" y="301"/>
                  <a:pt x="464" y="303"/>
                </a:cubicBezTo>
                <a:cubicBezTo>
                  <a:pt x="438" y="306"/>
                  <a:pt x="409" y="318"/>
                  <a:pt x="392" y="355"/>
                </a:cubicBezTo>
                <a:cubicBezTo>
                  <a:pt x="392" y="355"/>
                  <a:pt x="367" y="420"/>
                  <a:pt x="267" y="433"/>
                </a:cubicBezTo>
                <a:cubicBezTo>
                  <a:pt x="254" y="373"/>
                  <a:pt x="244" y="312"/>
                  <a:pt x="242" y="251"/>
                </a:cubicBezTo>
                <a:cubicBezTo>
                  <a:pt x="242" y="245"/>
                  <a:pt x="243" y="240"/>
                  <a:pt x="244" y="235"/>
                </a:cubicBezTo>
                <a:cubicBezTo>
                  <a:pt x="244" y="235"/>
                  <a:pt x="298" y="238"/>
                  <a:pt x="341" y="197"/>
                </a:cubicBezTo>
                <a:cubicBezTo>
                  <a:pt x="341" y="197"/>
                  <a:pt x="426" y="184"/>
                  <a:pt x="344" y="194"/>
                </a:cubicBezTo>
                <a:cubicBezTo>
                  <a:pt x="344" y="194"/>
                  <a:pt x="344" y="194"/>
                  <a:pt x="344" y="194"/>
                </a:cubicBezTo>
                <a:cubicBezTo>
                  <a:pt x="355" y="183"/>
                  <a:pt x="365" y="168"/>
                  <a:pt x="373" y="150"/>
                </a:cubicBezTo>
                <a:cubicBezTo>
                  <a:pt x="373" y="150"/>
                  <a:pt x="389" y="105"/>
                  <a:pt x="440" y="97"/>
                </a:cubicBezTo>
                <a:cubicBezTo>
                  <a:pt x="453" y="95"/>
                  <a:pt x="465" y="96"/>
                  <a:pt x="473" y="97"/>
                </a:cubicBezTo>
                <a:cubicBezTo>
                  <a:pt x="461" y="95"/>
                  <a:pt x="450" y="95"/>
                  <a:pt x="440" y="97"/>
                </a:cubicBezTo>
                <a:cubicBezTo>
                  <a:pt x="440" y="97"/>
                  <a:pt x="440" y="97"/>
                  <a:pt x="440" y="97"/>
                </a:cubicBezTo>
                <a:cubicBezTo>
                  <a:pt x="415" y="100"/>
                  <a:pt x="385" y="112"/>
                  <a:pt x="368" y="150"/>
                </a:cubicBezTo>
                <a:cubicBezTo>
                  <a:pt x="368" y="150"/>
                  <a:pt x="346" y="214"/>
                  <a:pt x="245" y="227"/>
                </a:cubicBezTo>
                <a:cubicBezTo>
                  <a:pt x="259" y="146"/>
                  <a:pt x="304" y="62"/>
                  <a:pt x="353" y="0"/>
                </a:cubicBezTo>
                <a:cubicBezTo>
                  <a:pt x="322" y="39"/>
                  <a:pt x="291" y="85"/>
                  <a:pt x="268" y="133"/>
                </a:cubicBezTo>
                <a:cubicBezTo>
                  <a:pt x="243" y="91"/>
                  <a:pt x="266" y="136"/>
                  <a:pt x="266" y="136"/>
                </a:cubicBezTo>
                <a:cubicBezTo>
                  <a:pt x="245" y="182"/>
                  <a:pt x="231" y="230"/>
                  <a:pt x="232" y="278"/>
                </a:cubicBezTo>
                <a:cubicBezTo>
                  <a:pt x="232" y="286"/>
                  <a:pt x="232" y="294"/>
                  <a:pt x="233" y="302"/>
                </a:cubicBezTo>
                <a:cubicBezTo>
                  <a:pt x="233" y="302"/>
                  <a:pt x="183" y="298"/>
                  <a:pt x="121" y="232"/>
                </a:cubicBezTo>
                <a:cubicBezTo>
                  <a:pt x="92" y="195"/>
                  <a:pt x="90" y="143"/>
                  <a:pt x="46" y="132"/>
                </a:cubicBezTo>
                <a:cubicBezTo>
                  <a:pt x="38" y="130"/>
                  <a:pt x="28" y="129"/>
                  <a:pt x="18" y="131"/>
                </a:cubicBezTo>
                <a:cubicBezTo>
                  <a:pt x="29" y="130"/>
                  <a:pt x="38" y="130"/>
                  <a:pt x="46" y="132"/>
                </a:cubicBezTo>
                <a:cubicBezTo>
                  <a:pt x="65" y="138"/>
                  <a:pt x="80" y="155"/>
                  <a:pt x="89" y="179"/>
                </a:cubicBezTo>
                <a:cubicBezTo>
                  <a:pt x="89" y="179"/>
                  <a:pt x="93" y="208"/>
                  <a:pt x="120" y="241"/>
                </a:cubicBezTo>
                <a:cubicBezTo>
                  <a:pt x="112" y="244"/>
                  <a:pt x="53" y="263"/>
                  <a:pt x="0" y="222"/>
                </a:cubicBezTo>
                <a:cubicBezTo>
                  <a:pt x="0" y="222"/>
                  <a:pt x="52" y="267"/>
                  <a:pt x="125" y="247"/>
                </a:cubicBezTo>
                <a:cubicBezTo>
                  <a:pt x="146" y="272"/>
                  <a:pt x="180" y="299"/>
                  <a:pt x="234" y="317"/>
                </a:cubicBezTo>
                <a:cubicBezTo>
                  <a:pt x="237" y="351"/>
                  <a:pt x="242" y="385"/>
                  <a:pt x="240" y="419"/>
                </a:cubicBezTo>
                <a:cubicBezTo>
                  <a:pt x="240" y="426"/>
                  <a:pt x="240" y="432"/>
                  <a:pt x="239" y="438"/>
                </a:cubicBezTo>
                <a:cubicBezTo>
                  <a:pt x="233" y="437"/>
                  <a:pt x="193" y="432"/>
                  <a:pt x="144" y="395"/>
                </a:cubicBezTo>
                <a:cubicBezTo>
                  <a:pt x="119" y="373"/>
                  <a:pt x="117" y="341"/>
                  <a:pt x="79" y="335"/>
                </a:cubicBezTo>
                <a:cubicBezTo>
                  <a:pt x="79" y="335"/>
                  <a:pt x="77" y="335"/>
                  <a:pt x="75" y="335"/>
                </a:cubicBezTo>
                <a:cubicBezTo>
                  <a:pt x="70" y="335"/>
                  <a:pt x="63" y="334"/>
                  <a:pt x="57" y="335"/>
                </a:cubicBezTo>
                <a:cubicBezTo>
                  <a:pt x="66" y="334"/>
                  <a:pt x="74" y="335"/>
                  <a:pt x="81" y="336"/>
                </a:cubicBezTo>
                <a:cubicBezTo>
                  <a:pt x="97" y="340"/>
                  <a:pt x="109" y="350"/>
                  <a:pt x="116" y="364"/>
                </a:cubicBezTo>
                <a:cubicBezTo>
                  <a:pt x="116" y="364"/>
                  <a:pt x="128" y="419"/>
                  <a:pt x="239" y="446"/>
                </a:cubicBezTo>
                <a:cubicBezTo>
                  <a:pt x="236" y="489"/>
                  <a:pt x="230" y="502"/>
                  <a:pt x="209" y="553"/>
                </a:cubicBezTo>
                <a:cubicBezTo>
                  <a:pt x="209" y="553"/>
                  <a:pt x="220" y="551"/>
                  <a:pt x="296" y="551"/>
                </a:cubicBezTo>
                <a:cubicBezTo>
                  <a:pt x="286" y="515"/>
                  <a:pt x="277" y="478"/>
                  <a:pt x="268" y="441"/>
                </a:cubicBezTo>
                <a:cubicBezTo>
                  <a:pt x="273" y="441"/>
                  <a:pt x="324" y="442"/>
                  <a:pt x="365" y="403"/>
                </a:cubicBezTo>
                <a:cubicBezTo>
                  <a:pt x="365" y="403"/>
                  <a:pt x="365" y="403"/>
                  <a:pt x="365" y="403"/>
                </a:cubicBezTo>
                <a:cubicBezTo>
                  <a:pt x="365" y="403"/>
                  <a:pt x="451" y="390"/>
                  <a:pt x="368" y="400"/>
                </a:cubicBezTo>
                <a:cubicBezTo>
                  <a:pt x="368" y="400"/>
                  <a:pt x="368" y="400"/>
                  <a:pt x="368" y="400"/>
                </a:cubicBezTo>
                <a:cubicBezTo>
                  <a:pt x="379" y="389"/>
                  <a:pt x="389" y="374"/>
                  <a:pt x="398" y="356"/>
                </a:cubicBezTo>
                <a:cubicBezTo>
                  <a:pt x="398" y="356"/>
                  <a:pt x="413" y="311"/>
                  <a:pt x="463" y="303"/>
                </a:cubicBezTo>
                <a:cubicBezTo>
                  <a:pt x="476" y="301"/>
                  <a:pt x="488" y="302"/>
                  <a:pt x="496" y="303"/>
                </a:cubicBezTo>
                <a:cubicBezTo>
                  <a:pt x="499" y="304"/>
                  <a:pt x="502" y="305"/>
                  <a:pt x="506" y="306"/>
                </a:cubicBezTo>
                <a:cubicBezTo>
                  <a:pt x="506" y="306"/>
                  <a:pt x="502" y="304"/>
                  <a:pt x="495" y="303"/>
                </a:cubicBezTo>
                <a:moveTo>
                  <a:pt x="245" y="227"/>
                </a:moveTo>
                <a:cubicBezTo>
                  <a:pt x="244" y="234"/>
                  <a:pt x="244" y="234"/>
                  <a:pt x="244" y="234"/>
                </a:cubicBezTo>
                <a:cubicBezTo>
                  <a:pt x="244" y="232"/>
                  <a:pt x="245" y="229"/>
                  <a:pt x="245" y="227"/>
                </a:cubicBezTo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5" name="Freeform 29"/>
          <p:cNvSpPr>
            <a:spLocks noEditPoints="1"/>
          </p:cNvSpPr>
          <p:nvPr/>
        </p:nvSpPr>
        <p:spPr bwMode="auto">
          <a:xfrm>
            <a:off x="6187237" y="1849407"/>
            <a:ext cx="227583" cy="22968"/>
          </a:xfrm>
          <a:custGeom>
            <a:avLst/>
            <a:gdLst>
              <a:gd name="T0" fmla="*/ 21 w 21"/>
              <a:gd name="T1" fmla="*/ 2 h 2"/>
              <a:gd name="T2" fmla="*/ 21 w 21"/>
              <a:gd name="T3" fmla="*/ 2 h 2"/>
              <a:gd name="T4" fmla="*/ 20 w 21"/>
              <a:gd name="T5" fmla="*/ 2 h 2"/>
              <a:gd name="T6" fmla="*/ 20 w 21"/>
              <a:gd name="T7" fmla="*/ 2 h 2"/>
              <a:gd name="T8" fmla="*/ 19 w 21"/>
              <a:gd name="T9" fmla="*/ 2 h 2"/>
              <a:gd name="T10" fmla="*/ 19 w 21"/>
              <a:gd name="T11" fmla="*/ 2 h 2"/>
              <a:gd name="T12" fmla="*/ 19 w 21"/>
              <a:gd name="T13" fmla="*/ 2 h 2"/>
              <a:gd name="T14" fmla="*/ 18 w 21"/>
              <a:gd name="T15" fmla="*/ 2 h 2"/>
              <a:gd name="T16" fmla="*/ 18 w 21"/>
              <a:gd name="T17" fmla="*/ 1 h 2"/>
              <a:gd name="T18" fmla="*/ 18 w 21"/>
              <a:gd name="T19" fmla="*/ 1 h 2"/>
              <a:gd name="T20" fmla="*/ 18 w 21"/>
              <a:gd name="T21" fmla="*/ 1 h 2"/>
              <a:gd name="T22" fmla="*/ 17 w 21"/>
              <a:gd name="T23" fmla="*/ 1 h 2"/>
              <a:gd name="T24" fmla="*/ 17 w 21"/>
              <a:gd name="T25" fmla="*/ 1 h 2"/>
              <a:gd name="T26" fmla="*/ 16 w 21"/>
              <a:gd name="T27" fmla="*/ 1 h 2"/>
              <a:gd name="T28" fmla="*/ 16 w 21"/>
              <a:gd name="T29" fmla="*/ 1 h 2"/>
              <a:gd name="T30" fmla="*/ 16 w 21"/>
              <a:gd name="T31" fmla="*/ 1 h 2"/>
              <a:gd name="T32" fmla="*/ 16 w 21"/>
              <a:gd name="T33" fmla="*/ 1 h 2"/>
              <a:gd name="T34" fmla="*/ 15 w 21"/>
              <a:gd name="T35" fmla="*/ 1 h 2"/>
              <a:gd name="T36" fmla="*/ 15 w 21"/>
              <a:gd name="T37" fmla="*/ 1 h 2"/>
              <a:gd name="T38" fmla="*/ 14 w 21"/>
              <a:gd name="T39" fmla="*/ 1 h 2"/>
              <a:gd name="T40" fmla="*/ 14 w 21"/>
              <a:gd name="T41" fmla="*/ 1 h 2"/>
              <a:gd name="T42" fmla="*/ 14 w 21"/>
              <a:gd name="T43" fmla="*/ 1 h 2"/>
              <a:gd name="T44" fmla="*/ 13 w 21"/>
              <a:gd name="T45" fmla="*/ 1 h 2"/>
              <a:gd name="T46" fmla="*/ 0 w 21"/>
              <a:gd name="T47" fmla="*/ 0 h 2"/>
              <a:gd name="T48" fmla="*/ 0 w 21"/>
              <a:gd name="T49" fmla="*/ 0 h 2"/>
              <a:gd name="T50" fmla="*/ 0 w 21"/>
              <a:gd name="T51" fmla="*/ 0 h 2"/>
              <a:gd name="T52" fmla="*/ 0 w 21"/>
              <a:gd name="T53" fmla="*/ 0 h 2"/>
              <a:gd name="T54" fmla="*/ 1 w 21"/>
              <a:gd name="T55" fmla="*/ 0 h 2"/>
              <a:gd name="T56" fmla="*/ 1 w 21"/>
              <a:gd name="T57" fmla="*/ 0 h 2"/>
              <a:gd name="T58" fmla="*/ 12 w 21"/>
              <a:gd name="T59" fmla="*/ 0 h 2"/>
              <a:gd name="T60" fmla="*/ 11 w 21"/>
              <a:gd name="T61" fmla="*/ 0 h 2"/>
              <a:gd name="T62" fmla="*/ 11 w 21"/>
              <a:gd name="T63" fmla="*/ 0 h 2"/>
              <a:gd name="T64" fmla="*/ 11 w 21"/>
              <a:gd name="T65" fmla="*/ 0 h 2"/>
              <a:gd name="T66" fmla="*/ 11 w 21"/>
              <a:gd name="T67" fmla="*/ 0 h 2"/>
              <a:gd name="T68" fmla="*/ 11 w 21"/>
              <a:gd name="T69" fmla="*/ 0 h 2"/>
              <a:gd name="T70" fmla="*/ 11 w 21"/>
              <a:gd name="T71" fmla="*/ 0 h 2"/>
              <a:gd name="T72" fmla="*/ 11 w 21"/>
              <a:gd name="T73" fmla="*/ 0 h 2"/>
              <a:gd name="T74" fmla="*/ 10 w 21"/>
              <a:gd name="T75" fmla="*/ 0 h 2"/>
              <a:gd name="T76" fmla="*/ 10 w 21"/>
              <a:gd name="T77" fmla="*/ 0 h 2"/>
              <a:gd name="T78" fmla="*/ 10 w 21"/>
              <a:gd name="T79" fmla="*/ 0 h 2"/>
              <a:gd name="T80" fmla="*/ 10 w 21"/>
              <a:gd name="T81" fmla="*/ 0 h 2"/>
              <a:gd name="T82" fmla="*/ 10 w 21"/>
              <a:gd name="T83" fmla="*/ 0 h 2"/>
              <a:gd name="T84" fmla="*/ 9 w 21"/>
              <a:gd name="T85" fmla="*/ 0 h 2"/>
              <a:gd name="T86" fmla="*/ 9 w 21"/>
              <a:gd name="T87" fmla="*/ 0 h 2"/>
              <a:gd name="T88" fmla="*/ 9 w 21"/>
              <a:gd name="T89" fmla="*/ 0 h 2"/>
              <a:gd name="T90" fmla="*/ 9 w 21"/>
              <a:gd name="T91" fmla="*/ 0 h 2"/>
              <a:gd name="T92" fmla="*/ 9 w 21"/>
              <a:gd name="T93" fmla="*/ 0 h 2"/>
              <a:gd name="T94" fmla="*/ 9 w 21"/>
              <a:gd name="T95" fmla="*/ 0 h 2"/>
              <a:gd name="T96" fmla="*/ 9 w 21"/>
              <a:gd name="T97" fmla="*/ 0 h 2"/>
              <a:gd name="T98" fmla="*/ 8 w 21"/>
              <a:gd name="T99" fmla="*/ 0 h 2"/>
              <a:gd name="T100" fmla="*/ 8 w 21"/>
              <a:gd name="T101" fmla="*/ 0 h 2"/>
              <a:gd name="T102" fmla="*/ 8 w 21"/>
              <a:gd name="T103" fmla="*/ 0 h 2"/>
              <a:gd name="T104" fmla="*/ 8 w 21"/>
              <a:gd name="T105" fmla="*/ 0 h 2"/>
              <a:gd name="T106" fmla="*/ 8 w 21"/>
              <a:gd name="T107" fmla="*/ 0 h 2"/>
              <a:gd name="T108" fmla="*/ 8 w 21"/>
              <a:gd name="T109" fmla="*/ 0 h 2"/>
              <a:gd name="T110" fmla="*/ 7 w 21"/>
              <a:gd name="T111" fmla="*/ 0 h 2"/>
              <a:gd name="T112" fmla="*/ 7 w 21"/>
              <a:gd name="T113" fmla="*/ 0 h 2"/>
              <a:gd name="T114" fmla="*/ 7 w 21"/>
              <a:gd name="T115" fmla="*/ 0 h 2"/>
              <a:gd name="T116" fmla="*/ 7 w 21"/>
              <a:gd name="T117" fmla="*/ 0 h 2"/>
              <a:gd name="T118" fmla="*/ 7 w 21"/>
              <a:gd name="T119" fmla="*/ 0 h 2"/>
              <a:gd name="T120" fmla="*/ 7 w 21"/>
              <a:gd name="T1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2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19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5" y="1"/>
                </a:moveTo>
                <a:cubicBezTo>
                  <a:pt x="15" y="1"/>
                  <a:pt x="16" y="1"/>
                  <a:pt x="16" y="1"/>
                </a:cubicBezTo>
                <a:cubicBezTo>
                  <a:pt x="16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4" y="1"/>
                </a:moveTo>
                <a:cubicBezTo>
                  <a:pt x="14" y="1"/>
                  <a:pt x="15" y="1"/>
                  <a:pt x="15" y="1"/>
                </a:cubicBezTo>
                <a:cubicBezTo>
                  <a:pt x="15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3" y="1"/>
                </a:moveTo>
                <a:cubicBezTo>
                  <a:pt x="13" y="1"/>
                  <a:pt x="13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0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1" name="Freeform 35"/>
          <p:cNvSpPr>
            <a:spLocks noEditPoints="1"/>
          </p:cNvSpPr>
          <p:nvPr/>
        </p:nvSpPr>
        <p:spPr bwMode="auto">
          <a:xfrm>
            <a:off x="8874396" y="3480079"/>
            <a:ext cx="119011" cy="12528"/>
          </a:xfrm>
          <a:custGeom>
            <a:avLst/>
            <a:gdLst>
              <a:gd name="T0" fmla="*/ 10 w 11"/>
              <a:gd name="T1" fmla="*/ 1 h 1"/>
              <a:gd name="T2" fmla="*/ 10 w 11"/>
              <a:gd name="T3" fmla="*/ 1 h 1"/>
              <a:gd name="T4" fmla="*/ 10 w 11"/>
              <a:gd name="T5" fmla="*/ 1 h 1"/>
              <a:gd name="T6" fmla="*/ 10 w 11"/>
              <a:gd name="T7" fmla="*/ 1 h 1"/>
              <a:gd name="T8" fmla="*/ 9 w 11"/>
              <a:gd name="T9" fmla="*/ 1 h 1"/>
              <a:gd name="T10" fmla="*/ 9 w 11"/>
              <a:gd name="T11" fmla="*/ 1 h 1"/>
              <a:gd name="T12" fmla="*/ 9 w 11"/>
              <a:gd name="T13" fmla="*/ 1 h 1"/>
              <a:gd name="T14" fmla="*/ 9 w 11"/>
              <a:gd name="T15" fmla="*/ 1 h 1"/>
              <a:gd name="T16" fmla="*/ 9 w 11"/>
              <a:gd name="T17" fmla="*/ 1 h 1"/>
              <a:gd name="T18" fmla="*/ 9 w 11"/>
              <a:gd name="T19" fmla="*/ 1 h 1"/>
              <a:gd name="T20" fmla="*/ 8 w 11"/>
              <a:gd name="T21" fmla="*/ 1 h 1"/>
              <a:gd name="T22" fmla="*/ 8 w 11"/>
              <a:gd name="T23" fmla="*/ 1 h 1"/>
              <a:gd name="T24" fmla="*/ 8 w 11"/>
              <a:gd name="T25" fmla="*/ 1 h 1"/>
              <a:gd name="T26" fmla="*/ 8 w 11"/>
              <a:gd name="T27" fmla="*/ 0 h 1"/>
              <a:gd name="T28" fmla="*/ 7 w 11"/>
              <a:gd name="T29" fmla="*/ 0 h 1"/>
              <a:gd name="T30" fmla="*/ 7 w 11"/>
              <a:gd name="T31" fmla="*/ 0 h 1"/>
              <a:gd name="T32" fmla="*/ 7 w 11"/>
              <a:gd name="T33" fmla="*/ 0 h 1"/>
              <a:gd name="T34" fmla="*/ 7 w 11"/>
              <a:gd name="T35" fmla="*/ 0 h 1"/>
              <a:gd name="T36" fmla="*/ 7 w 11"/>
              <a:gd name="T37" fmla="*/ 0 h 1"/>
              <a:gd name="T38" fmla="*/ 6 w 11"/>
              <a:gd name="T39" fmla="*/ 0 h 1"/>
              <a:gd name="T40" fmla="*/ 6 w 11"/>
              <a:gd name="T41" fmla="*/ 0 h 1"/>
              <a:gd name="T42" fmla="*/ 6 w 11"/>
              <a:gd name="T43" fmla="*/ 0 h 1"/>
              <a:gd name="T44" fmla="*/ 6 w 11"/>
              <a:gd name="T45" fmla="*/ 0 h 1"/>
              <a:gd name="T46" fmla="*/ 6 w 11"/>
              <a:gd name="T47" fmla="*/ 0 h 1"/>
              <a:gd name="T48" fmla="*/ 6 w 11"/>
              <a:gd name="T49" fmla="*/ 0 h 1"/>
              <a:gd name="T50" fmla="*/ 5 w 11"/>
              <a:gd name="T51" fmla="*/ 0 h 1"/>
              <a:gd name="T52" fmla="*/ 5 w 11"/>
              <a:gd name="T53" fmla="*/ 0 h 1"/>
              <a:gd name="T54" fmla="*/ 5 w 11"/>
              <a:gd name="T55" fmla="*/ 0 h 1"/>
              <a:gd name="T56" fmla="*/ 5 w 11"/>
              <a:gd name="T57" fmla="*/ 0 h 1"/>
              <a:gd name="T58" fmla="*/ 5 w 11"/>
              <a:gd name="T59" fmla="*/ 0 h 1"/>
              <a:gd name="T60" fmla="*/ 0 w 11"/>
              <a:gd name="T61" fmla="*/ 0 h 1"/>
              <a:gd name="T62" fmla="*/ 5 w 11"/>
              <a:gd name="T63" fmla="*/ 0 h 1"/>
              <a:gd name="T64" fmla="*/ 5 w 11"/>
              <a:gd name="T65" fmla="*/ 0 h 1"/>
              <a:gd name="T66" fmla="*/ 0 w 11"/>
              <a:gd name="T67" fmla="*/ 0 h 1"/>
              <a:gd name="T68" fmla="*/ 4 w 11"/>
              <a:gd name="T69" fmla="*/ 0 h 1"/>
              <a:gd name="T70" fmla="*/ 4 w 11"/>
              <a:gd name="T71" fmla="*/ 0 h 1"/>
              <a:gd name="T72" fmla="*/ 0 w 11"/>
              <a:gd name="T73" fmla="*/ 0 h 1"/>
              <a:gd name="T74" fmla="*/ 4 w 11"/>
              <a:gd name="T75" fmla="*/ 0 h 1"/>
              <a:gd name="T76" fmla="*/ 4 w 11"/>
              <a:gd name="T77" fmla="*/ 0 h 1"/>
              <a:gd name="T78" fmla="*/ 1 w 11"/>
              <a:gd name="T79" fmla="*/ 0 h 1"/>
              <a:gd name="T80" fmla="*/ 4 w 11"/>
              <a:gd name="T81" fmla="*/ 0 h 1"/>
              <a:gd name="T82" fmla="*/ 1 w 11"/>
              <a:gd name="T83" fmla="*/ 0 h 1"/>
              <a:gd name="T84" fmla="*/ 4 w 11"/>
              <a:gd name="T85" fmla="*/ 0 h 1"/>
              <a:gd name="T86" fmla="*/ 1 w 11"/>
              <a:gd name="T87" fmla="*/ 0 h 1"/>
              <a:gd name="T88" fmla="*/ 1 w 11"/>
              <a:gd name="T89" fmla="*/ 0 h 1"/>
              <a:gd name="T90" fmla="*/ 3 w 11"/>
              <a:gd name="T91" fmla="*/ 0 h 1"/>
              <a:gd name="T92" fmla="*/ 1 w 11"/>
              <a:gd name="T93" fmla="*/ 0 h 1"/>
              <a:gd name="T94" fmla="*/ 2 w 11"/>
              <a:gd name="T95" fmla="*/ 0 h 1"/>
              <a:gd name="T96" fmla="*/ 3 w 11"/>
              <a:gd name="T97" fmla="*/ 0 h 1"/>
              <a:gd name="T98" fmla="*/ 2 w 11"/>
              <a:gd name="T99" fmla="*/ 0 h 1"/>
              <a:gd name="T100" fmla="*/ 2 w 11"/>
              <a:gd name="T101" fmla="*/ 0 h 1"/>
              <a:gd name="T102" fmla="*/ 3 w 11"/>
              <a:gd name="T103" fmla="*/ 0 h 1"/>
              <a:gd name="T104" fmla="*/ 2 w 11"/>
              <a:gd name="T105" fmla="*/ 0 h 1"/>
              <a:gd name="T106" fmla="*/ 2 w 11"/>
              <a:gd name="T107" fmla="*/ 0 h 1"/>
              <a:gd name="T108" fmla="*/ 3 w 11"/>
              <a:gd name="T109" fmla="*/ 0 h 1"/>
              <a:gd name="T110" fmla="*/ 2 w 11"/>
              <a:gd name="T111" fmla="*/ 0 h 1"/>
              <a:gd name="T112" fmla="*/ 2 w 11"/>
              <a:gd name="T1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" h="1"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8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5" y="0"/>
                </a:moveTo>
                <a:cubicBezTo>
                  <a:pt x="5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7" name="Freeform 41"/>
          <p:cNvSpPr>
            <a:spLocks noEditPoints="1"/>
          </p:cNvSpPr>
          <p:nvPr/>
        </p:nvSpPr>
        <p:spPr bwMode="auto">
          <a:xfrm>
            <a:off x="9461104" y="1709516"/>
            <a:ext cx="206704" cy="173299"/>
          </a:xfrm>
          <a:custGeom>
            <a:avLst/>
            <a:gdLst>
              <a:gd name="T0" fmla="*/ 19 w 19"/>
              <a:gd name="T1" fmla="*/ 0 h 16"/>
              <a:gd name="T2" fmla="*/ 19 w 19"/>
              <a:gd name="T3" fmla="*/ 0 h 16"/>
              <a:gd name="T4" fmla="*/ 19 w 19"/>
              <a:gd name="T5" fmla="*/ 0 h 16"/>
              <a:gd name="T6" fmla="*/ 19 w 19"/>
              <a:gd name="T7" fmla="*/ 0 h 16"/>
              <a:gd name="T8" fmla="*/ 19 w 19"/>
              <a:gd name="T9" fmla="*/ 0 h 16"/>
              <a:gd name="T10" fmla="*/ 19 w 19"/>
              <a:gd name="T11" fmla="*/ 0 h 16"/>
              <a:gd name="T12" fmla="*/ 19 w 19"/>
              <a:gd name="T13" fmla="*/ 0 h 16"/>
              <a:gd name="T14" fmla="*/ 19 w 19"/>
              <a:gd name="T15" fmla="*/ 0 h 16"/>
              <a:gd name="T16" fmla="*/ 19 w 19"/>
              <a:gd name="T17" fmla="*/ 0 h 16"/>
              <a:gd name="T18" fmla="*/ 18 w 19"/>
              <a:gd name="T19" fmla="*/ 0 h 16"/>
              <a:gd name="T20" fmla="*/ 18 w 19"/>
              <a:gd name="T21" fmla="*/ 0 h 16"/>
              <a:gd name="T22" fmla="*/ 16 w 19"/>
              <a:gd name="T23" fmla="*/ 0 h 16"/>
              <a:gd name="T24" fmla="*/ 16 w 19"/>
              <a:gd name="T25" fmla="*/ 0 h 16"/>
              <a:gd name="T26" fmla="*/ 18 w 19"/>
              <a:gd name="T27" fmla="*/ 0 h 16"/>
              <a:gd name="T28" fmla="*/ 18 w 19"/>
              <a:gd name="T29" fmla="*/ 0 h 16"/>
              <a:gd name="T30" fmla="*/ 18 w 19"/>
              <a:gd name="T31" fmla="*/ 0 h 16"/>
              <a:gd name="T32" fmla="*/ 16 w 19"/>
              <a:gd name="T33" fmla="*/ 0 h 16"/>
              <a:gd name="T34" fmla="*/ 17 w 19"/>
              <a:gd name="T35" fmla="*/ 0 h 16"/>
              <a:gd name="T36" fmla="*/ 17 w 19"/>
              <a:gd name="T37" fmla="*/ 0 h 16"/>
              <a:gd name="T38" fmla="*/ 18 w 19"/>
              <a:gd name="T39" fmla="*/ 0 h 16"/>
              <a:gd name="T40" fmla="*/ 18 w 19"/>
              <a:gd name="T41" fmla="*/ 0 h 16"/>
              <a:gd name="T42" fmla="*/ 18 w 19"/>
              <a:gd name="T43" fmla="*/ 0 h 16"/>
              <a:gd name="T44" fmla="*/ 17 w 19"/>
              <a:gd name="T45" fmla="*/ 0 h 16"/>
              <a:gd name="T46" fmla="*/ 17 w 19"/>
              <a:gd name="T47" fmla="*/ 0 h 16"/>
              <a:gd name="T48" fmla="*/ 18 w 19"/>
              <a:gd name="T49" fmla="*/ 0 h 16"/>
              <a:gd name="T50" fmla="*/ 17 w 19"/>
              <a:gd name="T51" fmla="*/ 0 h 16"/>
              <a:gd name="T52" fmla="*/ 17 w 19"/>
              <a:gd name="T53" fmla="*/ 0 h 16"/>
              <a:gd name="T54" fmla="*/ 17 w 19"/>
              <a:gd name="T55" fmla="*/ 0 h 16"/>
              <a:gd name="T56" fmla="*/ 18 w 19"/>
              <a:gd name="T57" fmla="*/ 0 h 16"/>
              <a:gd name="T58" fmla="*/ 18 w 19"/>
              <a:gd name="T59" fmla="*/ 0 h 16"/>
              <a:gd name="T60" fmla="*/ 18 w 19"/>
              <a:gd name="T61" fmla="*/ 0 h 16"/>
              <a:gd name="T62" fmla="*/ 17 w 19"/>
              <a:gd name="T63" fmla="*/ 0 h 16"/>
              <a:gd name="T64" fmla="*/ 17 w 19"/>
              <a:gd name="T65" fmla="*/ 0 h 16"/>
              <a:gd name="T66" fmla="*/ 17 w 19"/>
              <a:gd name="T67" fmla="*/ 0 h 16"/>
              <a:gd name="T68" fmla="*/ 18 w 19"/>
              <a:gd name="T69" fmla="*/ 0 h 16"/>
              <a:gd name="T70" fmla="*/ 18 w 19"/>
              <a:gd name="T71" fmla="*/ 0 h 16"/>
              <a:gd name="T72" fmla="*/ 18 w 19"/>
              <a:gd name="T73" fmla="*/ 0 h 16"/>
              <a:gd name="T74" fmla="*/ 17 w 19"/>
              <a:gd name="T75" fmla="*/ 0 h 16"/>
              <a:gd name="T76" fmla="*/ 17 w 19"/>
              <a:gd name="T77" fmla="*/ 0 h 16"/>
              <a:gd name="T78" fmla="*/ 17 w 19"/>
              <a:gd name="T79" fmla="*/ 0 h 16"/>
              <a:gd name="T80" fmla="*/ 18 w 19"/>
              <a:gd name="T81" fmla="*/ 0 h 16"/>
              <a:gd name="T82" fmla="*/ 18 w 19"/>
              <a:gd name="T83" fmla="*/ 0 h 16"/>
              <a:gd name="T84" fmla="*/ 18 w 19"/>
              <a:gd name="T85" fmla="*/ 0 h 16"/>
              <a:gd name="T86" fmla="*/ 17 w 19"/>
              <a:gd name="T87" fmla="*/ 0 h 16"/>
              <a:gd name="T88" fmla="*/ 17 w 19"/>
              <a:gd name="T89" fmla="*/ 0 h 16"/>
              <a:gd name="T90" fmla="*/ 17 w 19"/>
              <a:gd name="T91" fmla="*/ 0 h 16"/>
              <a:gd name="T92" fmla="*/ 18 w 19"/>
              <a:gd name="T93" fmla="*/ 0 h 16"/>
              <a:gd name="T94" fmla="*/ 18 w 19"/>
              <a:gd name="T95" fmla="*/ 0 h 16"/>
              <a:gd name="T96" fmla="*/ 17 w 19"/>
              <a:gd name="T97" fmla="*/ 0 h 16"/>
              <a:gd name="T98" fmla="*/ 17 w 19"/>
              <a:gd name="T99" fmla="*/ 0 h 16"/>
              <a:gd name="T100" fmla="*/ 17 w 19"/>
              <a:gd name="T101" fmla="*/ 0 h 16"/>
              <a:gd name="T102" fmla="*/ 17 w 19"/>
              <a:gd name="T10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" h="16">
                <a:moveTo>
                  <a:pt x="1" y="11"/>
                </a:moveTo>
                <a:cubicBezTo>
                  <a:pt x="0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3"/>
                  <a:pt x="1" y="11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10548914" y="3056228"/>
            <a:ext cx="20879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0 w 2"/>
              <a:gd name="T4" fmla="*/ 0 w 2"/>
              <a:gd name="T5" fmla="*/ 0 w 2"/>
              <a:gd name="T6" fmla="*/ 0 w 2"/>
              <a:gd name="T7" fmla="*/ 0 w 2"/>
              <a:gd name="T8" fmla="*/ 0 w 2"/>
              <a:gd name="T9" fmla="*/ 1 w 2"/>
              <a:gd name="T10" fmla="*/ 1 w 2"/>
              <a:gd name="T11" fmla="*/ 1 w 2"/>
              <a:gd name="T12" fmla="*/ 1 w 2"/>
              <a:gd name="T13" fmla="*/ 1 w 2"/>
              <a:gd name="T14" fmla="*/ 1 w 2"/>
              <a:gd name="T15" fmla="*/ 1 w 2"/>
              <a:gd name="T16" fmla="*/ 1 w 2"/>
              <a:gd name="T17" fmla="*/ 1 w 2"/>
              <a:gd name="T18" fmla="*/ 1 w 2"/>
              <a:gd name="T19" fmla="*/ 1 w 2"/>
              <a:gd name="T20" fmla="*/ 1 w 2"/>
              <a:gd name="T21" fmla="*/ 1 w 2"/>
              <a:gd name="T22" fmla="*/ 1 w 2"/>
              <a:gd name="T23" fmla="*/ 1 w 2"/>
              <a:gd name="T24" fmla="*/ 1 w 2"/>
              <a:gd name="T25" fmla="*/ 1 w 2"/>
              <a:gd name="T26" fmla="*/ 1 w 2"/>
              <a:gd name="T27" fmla="*/ 1 w 2"/>
              <a:gd name="T28" fmla="*/ 1 w 2"/>
              <a:gd name="T29" fmla="*/ 1 w 2"/>
              <a:gd name="T30" fmla="*/ 1 w 2"/>
              <a:gd name="T31" fmla="*/ 2 w 2"/>
              <a:gd name="T32" fmla="*/ 1 w 2"/>
              <a:gd name="T33" fmla="*/ 2 w 2"/>
              <a:gd name="T34" fmla="*/ 2 w 2"/>
              <a:gd name="T35" fmla="*/ 2 w 2"/>
              <a:gd name="T36" fmla="*/ 2 w 2"/>
              <a:gd name="T37" fmla="*/ 2 w 2"/>
              <a:gd name="T38" fmla="*/ 2 w 2"/>
              <a:gd name="T39" fmla="*/ 2 w 2"/>
              <a:gd name="T40" fmla="*/ 2 w 2"/>
              <a:gd name="T41" fmla="*/ 2 w 2"/>
              <a:gd name="T42" fmla="*/ 2 w 2"/>
              <a:gd name="T43" fmla="*/ 2 w 2"/>
              <a:gd name="T44" fmla="*/ 2 w 2"/>
              <a:gd name="T45" fmla="*/ 2 w 2"/>
              <a:gd name="T46" fmla="*/ 2 w 2"/>
              <a:gd name="T47" fmla="*/ 2 w 2"/>
              <a:gd name="T48" fmla="*/ 2 w 2"/>
              <a:gd name="T49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57" name="Freeform 71"/>
          <p:cNvSpPr>
            <a:spLocks noEditPoints="1"/>
          </p:cNvSpPr>
          <p:nvPr/>
        </p:nvSpPr>
        <p:spPr bwMode="auto">
          <a:xfrm>
            <a:off x="9678248" y="4144040"/>
            <a:ext cx="304837" cy="196265"/>
          </a:xfrm>
          <a:custGeom>
            <a:avLst/>
            <a:gdLst>
              <a:gd name="T0" fmla="*/ 0 w 28"/>
              <a:gd name="T1" fmla="*/ 0 h 18"/>
              <a:gd name="T2" fmla="*/ 0 w 28"/>
              <a:gd name="T3" fmla="*/ 0 h 18"/>
              <a:gd name="T4" fmla="*/ 0 w 28"/>
              <a:gd name="T5" fmla="*/ 0 h 18"/>
              <a:gd name="T6" fmla="*/ 0 w 28"/>
              <a:gd name="T7" fmla="*/ 0 h 18"/>
              <a:gd name="T8" fmla="*/ 0 w 28"/>
              <a:gd name="T9" fmla="*/ 0 h 18"/>
              <a:gd name="T10" fmla="*/ 0 w 28"/>
              <a:gd name="T11" fmla="*/ 0 h 18"/>
              <a:gd name="T12" fmla="*/ 0 w 28"/>
              <a:gd name="T13" fmla="*/ 0 h 18"/>
              <a:gd name="T14" fmla="*/ 0 w 28"/>
              <a:gd name="T15" fmla="*/ 0 h 18"/>
              <a:gd name="T16" fmla="*/ 0 w 28"/>
              <a:gd name="T17" fmla="*/ 0 h 18"/>
              <a:gd name="T18" fmla="*/ 0 w 28"/>
              <a:gd name="T19" fmla="*/ 0 h 18"/>
              <a:gd name="T20" fmla="*/ 0 w 28"/>
              <a:gd name="T21" fmla="*/ 0 h 18"/>
              <a:gd name="T22" fmla="*/ 0 w 28"/>
              <a:gd name="T23" fmla="*/ 0 h 18"/>
              <a:gd name="T24" fmla="*/ 0 w 28"/>
              <a:gd name="T25" fmla="*/ 0 h 18"/>
              <a:gd name="T26" fmla="*/ 1 w 28"/>
              <a:gd name="T27" fmla="*/ 0 h 18"/>
              <a:gd name="T28" fmla="*/ 1 w 28"/>
              <a:gd name="T29" fmla="*/ 0 h 18"/>
              <a:gd name="T30" fmla="*/ 1 w 28"/>
              <a:gd name="T31" fmla="*/ 0 h 18"/>
              <a:gd name="T32" fmla="*/ 1 w 28"/>
              <a:gd name="T33" fmla="*/ 0 h 18"/>
              <a:gd name="T34" fmla="*/ 2 w 28"/>
              <a:gd name="T35" fmla="*/ 0 h 18"/>
              <a:gd name="T36" fmla="*/ 1 w 28"/>
              <a:gd name="T37" fmla="*/ 0 h 18"/>
              <a:gd name="T38" fmla="*/ 2 w 28"/>
              <a:gd name="T39" fmla="*/ 0 h 18"/>
              <a:gd name="T40" fmla="*/ 1 w 28"/>
              <a:gd name="T41" fmla="*/ 0 h 18"/>
              <a:gd name="T42" fmla="*/ 2 w 28"/>
              <a:gd name="T43" fmla="*/ 0 h 18"/>
              <a:gd name="T44" fmla="*/ 1 w 28"/>
              <a:gd name="T45" fmla="*/ 0 h 18"/>
              <a:gd name="T46" fmla="*/ 2 w 28"/>
              <a:gd name="T47" fmla="*/ 0 h 18"/>
              <a:gd name="T48" fmla="*/ 1 w 28"/>
              <a:gd name="T49" fmla="*/ 0 h 18"/>
              <a:gd name="T50" fmla="*/ 2 w 28"/>
              <a:gd name="T51" fmla="*/ 0 h 18"/>
              <a:gd name="T52" fmla="*/ 1 w 28"/>
              <a:gd name="T53" fmla="*/ 0 h 18"/>
              <a:gd name="T54" fmla="*/ 2 w 28"/>
              <a:gd name="T55" fmla="*/ 0 h 18"/>
              <a:gd name="T56" fmla="*/ 1 w 28"/>
              <a:gd name="T57" fmla="*/ 0 h 18"/>
              <a:gd name="T58" fmla="*/ 2 w 28"/>
              <a:gd name="T59" fmla="*/ 0 h 18"/>
              <a:gd name="T60" fmla="*/ 1 w 28"/>
              <a:gd name="T61" fmla="*/ 0 h 18"/>
              <a:gd name="T62" fmla="*/ 2 w 28"/>
              <a:gd name="T63" fmla="*/ 0 h 18"/>
              <a:gd name="T64" fmla="*/ 1 w 28"/>
              <a:gd name="T65" fmla="*/ 0 h 18"/>
              <a:gd name="T66" fmla="*/ 2 w 28"/>
              <a:gd name="T67" fmla="*/ 0 h 18"/>
              <a:gd name="T68" fmla="*/ 1 w 28"/>
              <a:gd name="T69" fmla="*/ 0 h 18"/>
              <a:gd name="T70" fmla="*/ 2 w 28"/>
              <a:gd name="T71" fmla="*/ 0 h 18"/>
              <a:gd name="T72" fmla="*/ 1 w 28"/>
              <a:gd name="T73" fmla="*/ 0 h 18"/>
              <a:gd name="T74" fmla="*/ 2 w 28"/>
              <a:gd name="T75" fmla="*/ 0 h 18"/>
              <a:gd name="T76" fmla="*/ 1 w 28"/>
              <a:gd name="T77" fmla="*/ 0 h 18"/>
              <a:gd name="T78" fmla="*/ 2 w 28"/>
              <a:gd name="T79" fmla="*/ 0 h 18"/>
              <a:gd name="T80" fmla="*/ 1 w 28"/>
              <a:gd name="T81" fmla="*/ 0 h 18"/>
              <a:gd name="T82" fmla="*/ 2 w 28"/>
              <a:gd name="T83" fmla="*/ 0 h 18"/>
              <a:gd name="T84" fmla="*/ 1 w 28"/>
              <a:gd name="T85" fmla="*/ 0 h 18"/>
              <a:gd name="T86" fmla="*/ 2 w 28"/>
              <a:gd name="T87" fmla="*/ 0 h 18"/>
              <a:gd name="T88" fmla="*/ 1 w 28"/>
              <a:gd name="T89" fmla="*/ 0 h 18"/>
              <a:gd name="T90" fmla="*/ 2 w 28"/>
              <a:gd name="T91" fmla="*/ 0 h 18"/>
              <a:gd name="T92" fmla="*/ 1 w 28"/>
              <a:gd name="T93" fmla="*/ 0 h 18"/>
              <a:gd name="T94" fmla="*/ 2 w 28"/>
              <a:gd name="T95" fmla="*/ 0 h 18"/>
              <a:gd name="T96" fmla="*/ 2 w 28"/>
              <a:gd name="T97" fmla="*/ 0 h 18"/>
              <a:gd name="T98" fmla="*/ 2 w 28"/>
              <a:gd name="T99" fmla="*/ 0 h 18"/>
              <a:gd name="T100" fmla="*/ 2 w 28"/>
              <a:gd name="T10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" h="1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14" y="1"/>
                  <a:pt x="24" y="8"/>
                  <a:pt x="28" y="18"/>
                </a:cubicBezTo>
                <a:cubicBezTo>
                  <a:pt x="24" y="8"/>
                  <a:pt x="14" y="1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3" name="Freeform 77"/>
          <p:cNvSpPr>
            <a:spLocks noEditPoints="1"/>
          </p:cNvSpPr>
          <p:nvPr/>
        </p:nvSpPr>
        <p:spPr bwMode="auto">
          <a:xfrm>
            <a:off x="7166473" y="2340071"/>
            <a:ext cx="85604" cy="0"/>
          </a:xfrm>
          <a:custGeom>
            <a:avLst/>
            <a:gdLst>
              <a:gd name="T0" fmla="*/ 8 w 8"/>
              <a:gd name="T1" fmla="*/ 8 w 8"/>
              <a:gd name="T2" fmla="*/ 8 w 8"/>
              <a:gd name="T3" fmla="*/ 7 w 8"/>
              <a:gd name="T4" fmla="*/ 0 w 8"/>
              <a:gd name="T5" fmla="*/ 7 w 8"/>
              <a:gd name="T6" fmla="*/ 0 w 8"/>
              <a:gd name="T7" fmla="*/ 7 w 8"/>
              <a:gd name="T8" fmla="*/ 0 w 8"/>
              <a:gd name="T9" fmla="*/ 7 w 8"/>
              <a:gd name="T10" fmla="*/ 0 w 8"/>
              <a:gd name="T11" fmla="*/ 7 w 8"/>
              <a:gd name="T12" fmla="*/ 0 w 8"/>
              <a:gd name="T13" fmla="*/ 7 w 8"/>
              <a:gd name="T14" fmla="*/ 0 w 8"/>
              <a:gd name="T15" fmla="*/ 6 w 8"/>
              <a:gd name="T16" fmla="*/ 1 w 8"/>
              <a:gd name="T17" fmla="*/ 6 w 8"/>
              <a:gd name="T18" fmla="*/ 1 w 8"/>
              <a:gd name="T19" fmla="*/ 6 w 8"/>
              <a:gd name="T20" fmla="*/ 1 w 8"/>
              <a:gd name="T21" fmla="*/ 6 w 8"/>
              <a:gd name="T22" fmla="*/ 1 w 8"/>
              <a:gd name="T23" fmla="*/ 6 w 8"/>
              <a:gd name="T24" fmla="*/ 1 w 8"/>
              <a:gd name="T25" fmla="*/ 6 w 8"/>
              <a:gd name="T26" fmla="*/ 1 w 8"/>
              <a:gd name="T27" fmla="*/ 5 w 8"/>
              <a:gd name="T28" fmla="*/ 1 w 8"/>
              <a:gd name="T29" fmla="*/ 5 w 8"/>
              <a:gd name="T30" fmla="*/ 2 w 8"/>
              <a:gd name="T31" fmla="*/ 5 w 8"/>
              <a:gd name="T32" fmla="*/ 2 w 8"/>
              <a:gd name="T33" fmla="*/ 5 w 8"/>
              <a:gd name="T34" fmla="*/ 5 w 8"/>
              <a:gd name="T35" fmla="*/ 2 w 8"/>
              <a:gd name="T36" fmla="*/ 2 w 8"/>
              <a:gd name="T37" fmla="*/ 2 w 8"/>
              <a:gd name="T38" fmla="*/ 5 w 8"/>
              <a:gd name="T39" fmla="*/ 2 w 8"/>
              <a:gd name="T40" fmla="*/ 4 w 8"/>
              <a:gd name="T41" fmla="*/ 2 w 8"/>
              <a:gd name="T42" fmla="*/ 4 w 8"/>
              <a:gd name="T43" fmla="*/ 2 w 8"/>
              <a:gd name="T44" fmla="*/ 4 w 8"/>
              <a:gd name="T45" fmla="*/ 3 w 8"/>
              <a:gd name="T46" fmla="*/ 4 w 8"/>
              <a:gd name="T47" fmla="*/ 3 w 8"/>
              <a:gd name="T48" fmla="*/ 4 w 8"/>
              <a:gd name="T49" fmla="*/ 3 w 8"/>
              <a:gd name="T50" fmla="*/ 4 w 8"/>
              <a:gd name="T51" fmla="*/ 3 w 8"/>
              <a:gd name="T52" fmla="*/ 4 w 8"/>
              <a:gd name="T53" fmla="*/ 3 w 8"/>
              <a:gd name="T54" fmla="*/ 4 w 8"/>
              <a:gd name="T55" fmla="*/ 3 w 8"/>
              <a:gd name="T56" fmla="*/ 3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8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4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5" name="Freeform 89"/>
          <p:cNvSpPr>
            <a:spLocks noEditPoints="1"/>
          </p:cNvSpPr>
          <p:nvPr/>
        </p:nvSpPr>
        <p:spPr bwMode="auto">
          <a:xfrm>
            <a:off x="7166472" y="1045556"/>
            <a:ext cx="206704" cy="152419"/>
          </a:xfrm>
          <a:custGeom>
            <a:avLst/>
            <a:gdLst>
              <a:gd name="T0" fmla="*/ 19 w 19"/>
              <a:gd name="T1" fmla="*/ 14 h 14"/>
              <a:gd name="T2" fmla="*/ 19 w 19"/>
              <a:gd name="T3" fmla="*/ 14 h 14"/>
              <a:gd name="T4" fmla="*/ 19 w 19"/>
              <a:gd name="T5" fmla="*/ 14 h 14"/>
              <a:gd name="T6" fmla="*/ 19 w 19"/>
              <a:gd name="T7" fmla="*/ 14 h 14"/>
              <a:gd name="T8" fmla="*/ 19 w 19"/>
              <a:gd name="T9" fmla="*/ 14 h 14"/>
              <a:gd name="T10" fmla="*/ 17 w 19"/>
              <a:gd name="T11" fmla="*/ 9 h 14"/>
              <a:gd name="T12" fmla="*/ 17 w 19"/>
              <a:gd name="T13" fmla="*/ 9 h 14"/>
              <a:gd name="T14" fmla="*/ 17 w 19"/>
              <a:gd name="T15" fmla="*/ 9 h 14"/>
              <a:gd name="T16" fmla="*/ 17 w 19"/>
              <a:gd name="T17" fmla="*/ 9 h 14"/>
              <a:gd name="T18" fmla="*/ 17 w 19"/>
              <a:gd name="T19" fmla="*/ 9 h 14"/>
              <a:gd name="T20" fmla="*/ 17 w 19"/>
              <a:gd name="T21" fmla="*/ 9 h 14"/>
              <a:gd name="T22" fmla="*/ 17 w 19"/>
              <a:gd name="T23" fmla="*/ 9 h 14"/>
              <a:gd name="T24" fmla="*/ 2 w 19"/>
              <a:gd name="T25" fmla="*/ 0 h 14"/>
              <a:gd name="T26" fmla="*/ 2 w 19"/>
              <a:gd name="T27" fmla="*/ 0 h 14"/>
              <a:gd name="T28" fmla="*/ 2 w 19"/>
              <a:gd name="T29" fmla="*/ 0 h 14"/>
              <a:gd name="T30" fmla="*/ 2 w 19"/>
              <a:gd name="T31" fmla="*/ 0 h 14"/>
              <a:gd name="T32" fmla="*/ 2 w 19"/>
              <a:gd name="T33" fmla="*/ 0 h 14"/>
              <a:gd name="T34" fmla="*/ 2 w 19"/>
              <a:gd name="T35" fmla="*/ 0 h 14"/>
              <a:gd name="T36" fmla="*/ 2 w 19"/>
              <a:gd name="T37" fmla="*/ 0 h 14"/>
              <a:gd name="T38" fmla="*/ 2 w 19"/>
              <a:gd name="T39" fmla="*/ 0 h 14"/>
              <a:gd name="T40" fmla="*/ 2 w 19"/>
              <a:gd name="T41" fmla="*/ 0 h 14"/>
              <a:gd name="T42" fmla="*/ 2 w 19"/>
              <a:gd name="T43" fmla="*/ 0 h 14"/>
              <a:gd name="T44" fmla="*/ 2 w 19"/>
              <a:gd name="T45" fmla="*/ 0 h 14"/>
              <a:gd name="T46" fmla="*/ 2 w 19"/>
              <a:gd name="T47" fmla="*/ 0 h 14"/>
              <a:gd name="T48" fmla="*/ 2 w 19"/>
              <a:gd name="T49" fmla="*/ 0 h 14"/>
              <a:gd name="T50" fmla="*/ 1 w 19"/>
              <a:gd name="T51" fmla="*/ 0 h 14"/>
              <a:gd name="T52" fmla="*/ 1 w 19"/>
              <a:gd name="T53" fmla="*/ 0 h 14"/>
              <a:gd name="T54" fmla="*/ 1 w 19"/>
              <a:gd name="T55" fmla="*/ 0 h 14"/>
              <a:gd name="T56" fmla="*/ 0 w 19"/>
              <a:gd name="T57" fmla="*/ 0 h 14"/>
              <a:gd name="T58" fmla="*/ 1 w 19"/>
              <a:gd name="T59" fmla="*/ 0 h 14"/>
              <a:gd name="T60" fmla="*/ 1 w 19"/>
              <a:gd name="T61" fmla="*/ 0 h 14"/>
              <a:gd name="T62" fmla="*/ 0 w 19"/>
              <a:gd name="T63" fmla="*/ 0 h 14"/>
              <a:gd name="T64" fmla="*/ 1 w 19"/>
              <a:gd name="T65" fmla="*/ 0 h 14"/>
              <a:gd name="T66" fmla="*/ 1 w 19"/>
              <a:gd name="T67" fmla="*/ 0 h 14"/>
              <a:gd name="T68" fmla="*/ 0 w 19"/>
              <a:gd name="T69" fmla="*/ 0 h 14"/>
              <a:gd name="T70" fmla="*/ 1 w 19"/>
              <a:gd name="T71" fmla="*/ 0 h 14"/>
              <a:gd name="T72" fmla="*/ 1 w 19"/>
              <a:gd name="T73" fmla="*/ 0 h 14"/>
              <a:gd name="T74" fmla="*/ 0 w 19"/>
              <a:gd name="T75" fmla="*/ 0 h 14"/>
              <a:gd name="T76" fmla="*/ 1 w 19"/>
              <a:gd name="T77" fmla="*/ 0 h 14"/>
              <a:gd name="T78" fmla="*/ 1 w 19"/>
              <a:gd name="T79" fmla="*/ 0 h 14"/>
              <a:gd name="T80" fmla="*/ 1 w 19"/>
              <a:gd name="T81" fmla="*/ 0 h 14"/>
              <a:gd name="T82" fmla="*/ 1 w 19"/>
              <a:gd name="T83" fmla="*/ 0 h 14"/>
              <a:gd name="T84" fmla="*/ 1 w 19"/>
              <a:gd name="T85" fmla="*/ 0 h 14"/>
              <a:gd name="T86" fmla="*/ 1 w 19"/>
              <a:gd name="T87" fmla="*/ 0 h 14"/>
              <a:gd name="T88" fmla="*/ 1 w 19"/>
              <a:gd name="T89" fmla="*/ 0 h 14"/>
              <a:gd name="T90" fmla="*/ 1 w 19"/>
              <a:gd name="T91" fmla="*/ 0 h 14"/>
              <a:gd name="T92" fmla="*/ 1 w 19"/>
              <a:gd name="T93" fmla="*/ 0 h 14"/>
              <a:gd name="T94" fmla="*/ 1 w 19"/>
              <a:gd name="T95" fmla="*/ 0 h 14"/>
              <a:gd name="T96" fmla="*/ 1 w 19"/>
              <a:gd name="T97" fmla="*/ 0 h 14"/>
              <a:gd name="T98" fmla="*/ 1 w 19"/>
              <a:gd name="T99" fmla="*/ 0 h 14"/>
              <a:gd name="T100" fmla="*/ 1 w 19"/>
              <a:gd name="T101" fmla="*/ 0 h 14"/>
              <a:gd name="T102" fmla="*/ 1 w 19"/>
              <a:gd name="T103" fmla="*/ 0 h 14"/>
              <a:gd name="T104" fmla="*/ 1 w 19"/>
              <a:gd name="T10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" h="14"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7" y="9"/>
                </a:moveTo>
                <a:cubicBezTo>
                  <a:pt x="18" y="10"/>
                  <a:pt x="19" y="12"/>
                  <a:pt x="19" y="14"/>
                </a:cubicBezTo>
                <a:cubicBezTo>
                  <a:pt x="19" y="12"/>
                  <a:pt x="18" y="10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81" name="Freeform 95"/>
          <p:cNvSpPr>
            <a:spLocks noEditPoints="1"/>
          </p:cNvSpPr>
          <p:nvPr/>
        </p:nvSpPr>
        <p:spPr bwMode="auto">
          <a:xfrm>
            <a:off x="6936800" y="1546659"/>
            <a:ext cx="141979" cy="31320"/>
          </a:xfrm>
          <a:custGeom>
            <a:avLst/>
            <a:gdLst>
              <a:gd name="T0" fmla="*/ 13 w 13"/>
              <a:gd name="T1" fmla="*/ 3 h 3"/>
              <a:gd name="T2" fmla="*/ 13 w 13"/>
              <a:gd name="T3" fmla="*/ 3 h 3"/>
              <a:gd name="T4" fmla="*/ 13 w 13"/>
              <a:gd name="T5" fmla="*/ 3 h 3"/>
              <a:gd name="T6" fmla="*/ 13 w 13"/>
              <a:gd name="T7" fmla="*/ 3 h 3"/>
              <a:gd name="T8" fmla="*/ 2 w 13"/>
              <a:gd name="T9" fmla="*/ 0 h 3"/>
              <a:gd name="T10" fmla="*/ 2 w 13"/>
              <a:gd name="T11" fmla="*/ 0 h 3"/>
              <a:gd name="T12" fmla="*/ 2 w 13"/>
              <a:gd name="T13" fmla="*/ 0 h 3"/>
              <a:gd name="T14" fmla="*/ 2 w 13"/>
              <a:gd name="T15" fmla="*/ 0 h 3"/>
              <a:gd name="T16" fmla="*/ 2 w 13"/>
              <a:gd name="T17" fmla="*/ 0 h 3"/>
              <a:gd name="T18" fmla="*/ 2 w 13"/>
              <a:gd name="T19" fmla="*/ 0 h 3"/>
              <a:gd name="T20" fmla="*/ 2 w 13"/>
              <a:gd name="T21" fmla="*/ 0 h 3"/>
              <a:gd name="T22" fmla="*/ 2 w 13"/>
              <a:gd name="T23" fmla="*/ 0 h 3"/>
              <a:gd name="T24" fmla="*/ 2 w 13"/>
              <a:gd name="T25" fmla="*/ 0 h 3"/>
              <a:gd name="T26" fmla="*/ 0 w 13"/>
              <a:gd name="T27" fmla="*/ 0 h 3"/>
              <a:gd name="T28" fmla="*/ 0 w 13"/>
              <a:gd name="T29" fmla="*/ 0 h 3"/>
              <a:gd name="T30" fmla="*/ 2 w 13"/>
              <a:gd name="T31" fmla="*/ 0 h 3"/>
              <a:gd name="T32" fmla="*/ 0 w 13"/>
              <a:gd name="T33" fmla="*/ 0 h 3"/>
              <a:gd name="T34" fmla="*/ 2 w 13"/>
              <a:gd name="T35" fmla="*/ 0 h 3"/>
              <a:gd name="T36" fmla="*/ 0 w 13"/>
              <a:gd name="T37" fmla="*/ 0 h 3"/>
              <a:gd name="T38" fmla="*/ 2 w 13"/>
              <a:gd name="T39" fmla="*/ 0 h 3"/>
              <a:gd name="T40" fmla="*/ 0 w 13"/>
              <a:gd name="T41" fmla="*/ 0 h 3"/>
              <a:gd name="T42" fmla="*/ 2 w 13"/>
              <a:gd name="T43" fmla="*/ 0 h 3"/>
              <a:gd name="T44" fmla="*/ 0 w 13"/>
              <a:gd name="T45" fmla="*/ 0 h 3"/>
              <a:gd name="T46" fmla="*/ 1 w 13"/>
              <a:gd name="T47" fmla="*/ 0 h 3"/>
              <a:gd name="T48" fmla="*/ 0 w 13"/>
              <a:gd name="T49" fmla="*/ 0 h 3"/>
              <a:gd name="T50" fmla="*/ 1 w 13"/>
              <a:gd name="T51" fmla="*/ 0 h 3"/>
              <a:gd name="T52" fmla="*/ 0 w 13"/>
              <a:gd name="T53" fmla="*/ 0 h 3"/>
              <a:gd name="T54" fmla="*/ 1 w 13"/>
              <a:gd name="T55" fmla="*/ 0 h 3"/>
              <a:gd name="T56" fmla="*/ 1 w 13"/>
              <a:gd name="T57" fmla="*/ 0 h 3"/>
              <a:gd name="T58" fmla="*/ 1 w 13"/>
              <a:gd name="T59" fmla="*/ 0 h 3"/>
              <a:gd name="T60" fmla="*/ 1 w 13"/>
              <a:gd name="T61" fmla="*/ 0 h 3"/>
              <a:gd name="T62" fmla="*/ 1 w 13"/>
              <a:gd name="T63" fmla="*/ 0 h 3"/>
              <a:gd name="T64" fmla="*/ 1 w 13"/>
              <a:gd name="T65" fmla="*/ 0 h 3"/>
              <a:gd name="T66" fmla="*/ 1 w 13"/>
              <a:gd name="T67" fmla="*/ 0 h 3"/>
              <a:gd name="T68" fmla="*/ 1 w 13"/>
              <a:gd name="T69" fmla="*/ 0 h 3"/>
              <a:gd name="T70" fmla="*/ 1 w 13"/>
              <a:gd name="T71" fmla="*/ 0 h 3"/>
              <a:gd name="T72" fmla="*/ 1 w 13"/>
              <a:gd name="T73" fmla="*/ 0 h 3"/>
              <a:gd name="T74" fmla="*/ 1 w 13"/>
              <a:gd name="T75" fmla="*/ 0 h 3"/>
              <a:gd name="T76" fmla="*/ 1 w 13"/>
              <a:gd name="T77" fmla="*/ 0 h 3"/>
              <a:gd name="T78" fmla="*/ 1 w 13"/>
              <a:gd name="T79" fmla="*/ 0 h 3"/>
              <a:gd name="T80" fmla="*/ 1 w 13"/>
              <a:gd name="T81" fmla="*/ 0 h 3"/>
              <a:gd name="T82" fmla="*/ 1 w 13"/>
              <a:gd name="T83" fmla="*/ 0 h 3"/>
              <a:gd name="T84" fmla="*/ 1 w 13"/>
              <a:gd name="T85" fmla="*/ 0 h 3"/>
              <a:gd name="T86" fmla="*/ 1 w 13"/>
              <a:gd name="T87" fmla="*/ 0 h 3"/>
              <a:gd name="T88" fmla="*/ 1 w 13"/>
              <a:gd name="T89" fmla="*/ 0 h 3"/>
              <a:gd name="T90" fmla="*/ 1 w 13"/>
              <a:gd name="T91" fmla="*/ 0 h 3"/>
              <a:gd name="T92" fmla="*/ 1 w 13"/>
              <a:gd name="T93" fmla="*/ 0 h 3"/>
              <a:gd name="T94" fmla="*/ 1 w 13"/>
              <a:gd name="T95" fmla="*/ 0 h 3"/>
              <a:gd name="T96" fmla="*/ 1 w 13"/>
              <a:gd name="T97" fmla="*/ 0 h 3"/>
              <a:gd name="T98" fmla="*/ 1 w 13"/>
              <a:gd name="T99" fmla="*/ 0 h 3"/>
              <a:gd name="T100" fmla="*/ 1 w 13"/>
              <a:gd name="T101" fmla="*/ 0 h 3"/>
              <a:gd name="T102" fmla="*/ 1 w 13"/>
              <a:gd name="T103" fmla="*/ 0 h 3"/>
              <a:gd name="T104" fmla="*/ 1 w 13"/>
              <a:gd name="T10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" h="3"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2" y="0"/>
                </a:moveTo>
                <a:cubicBezTo>
                  <a:pt x="6" y="0"/>
                  <a:pt x="10" y="1"/>
                  <a:pt x="13" y="3"/>
                </a:cubicBezTo>
                <a:cubicBezTo>
                  <a:pt x="10" y="1"/>
                  <a:pt x="6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83" name="Oval 97"/>
          <p:cNvSpPr>
            <a:spLocks noChangeArrowheads="1"/>
          </p:cNvSpPr>
          <p:nvPr/>
        </p:nvSpPr>
        <p:spPr bwMode="auto">
          <a:xfrm>
            <a:off x="7350210" y="4415469"/>
            <a:ext cx="958357" cy="945832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97" name="Freeform 111"/>
          <p:cNvSpPr>
            <a:spLocks/>
          </p:cNvSpPr>
          <p:nvPr/>
        </p:nvSpPr>
        <p:spPr bwMode="auto">
          <a:xfrm>
            <a:off x="9362971" y="655113"/>
            <a:ext cx="392531" cy="227584"/>
          </a:xfrm>
          <a:custGeom>
            <a:avLst/>
            <a:gdLst>
              <a:gd name="T0" fmla="*/ 0 w 36"/>
              <a:gd name="T1" fmla="*/ 0 h 21"/>
              <a:gd name="T2" fmla="*/ 36 w 36"/>
              <a:gd name="T3" fmla="*/ 21 h 21"/>
              <a:gd name="T4" fmla="*/ 36 w 36"/>
              <a:gd name="T5" fmla="*/ 21 h 21"/>
              <a:gd name="T6" fmla="*/ 36 w 36"/>
              <a:gd name="T7" fmla="*/ 21 h 21"/>
              <a:gd name="T8" fmla="*/ 0 w 36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1">
                <a:moveTo>
                  <a:pt x="0" y="0"/>
                </a:moveTo>
                <a:cubicBezTo>
                  <a:pt x="15" y="0"/>
                  <a:pt x="28" y="8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28" y="8"/>
                  <a:pt x="15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01" name="Freeform 115"/>
          <p:cNvSpPr>
            <a:spLocks noEditPoints="1"/>
          </p:cNvSpPr>
          <p:nvPr/>
        </p:nvSpPr>
        <p:spPr bwMode="auto">
          <a:xfrm>
            <a:off x="8644725" y="1861935"/>
            <a:ext cx="98132" cy="380003"/>
          </a:xfrm>
          <a:custGeom>
            <a:avLst/>
            <a:gdLst>
              <a:gd name="T0" fmla="*/ 0 w 9"/>
              <a:gd name="T1" fmla="*/ 35 h 35"/>
              <a:gd name="T2" fmla="*/ 0 w 9"/>
              <a:gd name="T3" fmla="*/ 35 h 35"/>
              <a:gd name="T4" fmla="*/ 0 w 9"/>
              <a:gd name="T5" fmla="*/ 35 h 35"/>
              <a:gd name="T6" fmla="*/ 1 w 9"/>
              <a:gd name="T7" fmla="*/ 35 h 35"/>
              <a:gd name="T8" fmla="*/ 1 w 9"/>
              <a:gd name="T9" fmla="*/ 35 h 35"/>
              <a:gd name="T10" fmla="*/ 1 w 9"/>
              <a:gd name="T11" fmla="*/ 35 h 35"/>
              <a:gd name="T12" fmla="*/ 1 w 9"/>
              <a:gd name="T13" fmla="*/ 35 h 35"/>
              <a:gd name="T14" fmla="*/ 1 w 9"/>
              <a:gd name="T15" fmla="*/ 35 h 35"/>
              <a:gd name="T16" fmla="*/ 1 w 9"/>
              <a:gd name="T17" fmla="*/ 35 h 35"/>
              <a:gd name="T18" fmla="*/ 1 w 9"/>
              <a:gd name="T19" fmla="*/ 35 h 35"/>
              <a:gd name="T20" fmla="*/ 1 w 9"/>
              <a:gd name="T21" fmla="*/ 35 h 35"/>
              <a:gd name="T22" fmla="*/ 1 w 9"/>
              <a:gd name="T23" fmla="*/ 35 h 35"/>
              <a:gd name="T24" fmla="*/ 1 w 9"/>
              <a:gd name="T25" fmla="*/ 35 h 35"/>
              <a:gd name="T26" fmla="*/ 1 w 9"/>
              <a:gd name="T27" fmla="*/ 35 h 35"/>
              <a:gd name="T28" fmla="*/ 1 w 9"/>
              <a:gd name="T29" fmla="*/ 35 h 35"/>
              <a:gd name="T30" fmla="*/ 1 w 9"/>
              <a:gd name="T31" fmla="*/ 35 h 35"/>
              <a:gd name="T32" fmla="*/ 1 w 9"/>
              <a:gd name="T33" fmla="*/ 35 h 35"/>
              <a:gd name="T34" fmla="*/ 1 w 9"/>
              <a:gd name="T35" fmla="*/ 35 h 35"/>
              <a:gd name="T36" fmla="*/ 9 w 9"/>
              <a:gd name="T37" fmla="*/ 0 h 35"/>
              <a:gd name="T38" fmla="*/ 1 w 9"/>
              <a:gd name="T39" fmla="*/ 35 h 35"/>
              <a:gd name="T40" fmla="*/ 9 w 9"/>
              <a:gd name="T41" fmla="*/ 0 h 35"/>
              <a:gd name="T42" fmla="*/ 9 w 9"/>
              <a:gd name="T43" fmla="*/ 0 h 35"/>
              <a:gd name="T44" fmla="*/ 9 w 9"/>
              <a:gd name="T45" fmla="*/ 0 h 35"/>
              <a:gd name="T46" fmla="*/ 9 w 9"/>
              <a:gd name="T47" fmla="*/ 0 h 35"/>
              <a:gd name="T48" fmla="*/ 9 w 9"/>
              <a:gd name="T49" fmla="*/ 0 h 35"/>
              <a:gd name="T50" fmla="*/ 9 w 9"/>
              <a:gd name="T51" fmla="*/ 0 h 35"/>
              <a:gd name="T52" fmla="*/ 9 w 9"/>
              <a:gd name="T53" fmla="*/ 0 h 35"/>
              <a:gd name="T54" fmla="*/ 9 w 9"/>
              <a:gd name="T55" fmla="*/ 0 h 35"/>
              <a:gd name="T56" fmla="*/ 9 w 9"/>
              <a:gd name="T57" fmla="*/ 0 h 35"/>
              <a:gd name="T58" fmla="*/ 9 w 9"/>
              <a:gd name="T59" fmla="*/ 0 h 35"/>
              <a:gd name="T60" fmla="*/ 9 w 9"/>
              <a:gd name="T61" fmla="*/ 0 h 35"/>
              <a:gd name="T62" fmla="*/ 9 w 9"/>
              <a:gd name="T63" fmla="*/ 0 h 35"/>
              <a:gd name="T64" fmla="*/ 9 w 9"/>
              <a:gd name="T6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" h="35">
                <a:moveTo>
                  <a:pt x="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9" y="0"/>
                </a:moveTo>
                <a:cubicBezTo>
                  <a:pt x="9" y="12"/>
                  <a:pt x="7" y="24"/>
                  <a:pt x="1" y="35"/>
                </a:cubicBezTo>
                <a:cubicBezTo>
                  <a:pt x="7" y="24"/>
                  <a:pt x="9" y="12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05" name="Freeform 119"/>
          <p:cNvSpPr>
            <a:spLocks noEditPoints="1"/>
          </p:cNvSpPr>
          <p:nvPr/>
        </p:nvSpPr>
        <p:spPr bwMode="auto">
          <a:xfrm>
            <a:off x="10690892" y="4601295"/>
            <a:ext cx="64725" cy="0"/>
          </a:xfrm>
          <a:custGeom>
            <a:avLst/>
            <a:gdLst>
              <a:gd name="T0" fmla="*/ 4 w 6"/>
              <a:gd name="T1" fmla="*/ 5 w 6"/>
              <a:gd name="T2" fmla="*/ 4 w 6"/>
              <a:gd name="T3" fmla="*/ 4 w 6"/>
              <a:gd name="T4" fmla="*/ 5 w 6"/>
              <a:gd name="T5" fmla="*/ 4 w 6"/>
              <a:gd name="T6" fmla="*/ 4 w 6"/>
              <a:gd name="T7" fmla="*/ 5 w 6"/>
              <a:gd name="T8" fmla="*/ 4 w 6"/>
              <a:gd name="T9" fmla="*/ 4 w 6"/>
              <a:gd name="T10" fmla="*/ 5 w 6"/>
              <a:gd name="T11" fmla="*/ 4 w 6"/>
              <a:gd name="T12" fmla="*/ 4 w 6"/>
              <a:gd name="T13" fmla="*/ 5 w 6"/>
              <a:gd name="T14" fmla="*/ 4 w 6"/>
              <a:gd name="T15" fmla="*/ 4 w 6"/>
              <a:gd name="T16" fmla="*/ 5 w 6"/>
              <a:gd name="T17" fmla="*/ 4 w 6"/>
              <a:gd name="T18" fmla="*/ 4 w 6"/>
              <a:gd name="T19" fmla="*/ 5 w 6"/>
              <a:gd name="T20" fmla="*/ 3 w 6"/>
              <a:gd name="T21" fmla="*/ 3 w 6"/>
              <a:gd name="T22" fmla="*/ 6 w 6"/>
              <a:gd name="T23" fmla="*/ 3 w 6"/>
              <a:gd name="T24" fmla="*/ 3 w 6"/>
              <a:gd name="T25" fmla="*/ 6 w 6"/>
              <a:gd name="T26" fmla="*/ 3 w 6"/>
              <a:gd name="T27" fmla="*/ 3 w 6"/>
              <a:gd name="T28" fmla="*/ 3 w 6"/>
              <a:gd name="T29" fmla="*/ 3 w 6"/>
              <a:gd name="T30" fmla="*/ 3 w 6"/>
              <a:gd name="T31" fmla="*/ 3 w 6"/>
              <a:gd name="T32" fmla="*/ 3 w 6"/>
              <a:gd name="T33" fmla="*/ 2 w 6"/>
              <a:gd name="T34" fmla="*/ 2 w 6"/>
              <a:gd name="T35" fmla="*/ 2 w 6"/>
              <a:gd name="T36" fmla="*/ 2 w 6"/>
              <a:gd name="T37" fmla="*/ 2 w 6"/>
              <a:gd name="T38" fmla="*/ 2 w 6"/>
              <a:gd name="T39" fmla="*/ 2 w 6"/>
              <a:gd name="T40" fmla="*/ 2 w 6"/>
              <a:gd name="T41" fmla="*/ 2 w 6"/>
              <a:gd name="T42" fmla="*/ 2 w 6"/>
              <a:gd name="T43" fmla="*/ 2 w 6"/>
              <a:gd name="T44" fmla="*/ 1 w 6"/>
              <a:gd name="T45" fmla="*/ 1 w 6"/>
              <a:gd name="T46" fmla="*/ 1 w 6"/>
              <a:gd name="T47" fmla="*/ 1 w 6"/>
              <a:gd name="T48" fmla="*/ 1 w 6"/>
              <a:gd name="T49" fmla="*/ 1 w 6"/>
              <a:gd name="T50" fmla="*/ 1 w 6"/>
              <a:gd name="T51" fmla="*/ 0 w 6"/>
              <a:gd name="T52" fmla="*/ 0 w 6"/>
              <a:gd name="T53" fmla="*/ 0 w 6"/>
              <a:gd name="T54" fmla="*/ 0 w 6"/>
              <a:gd name="T55" fmla="*/ 0 w 6"/>
              <a:gd name="T56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5" y="0"/>
                  <a:pt x="6" y="0"/>
                  <a:pt x="6" y="0"/>
                </a:cubicBezTo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16" name="Freeform 130"/>
          <p:cNvSpPr>
            <a:spLocks noEditPoints="1"/>
          </p:cNvSpPr>
          <p:nvPr/>
        </p:nvSpPr>
        <p:spPr bwMode="auto">
          <a:xfrm>
            <a:off x="9396378" y="3415352"/>
            <a:ext cx="173297" cy="457256"/>
          </a:xfrm>
          <a:custGeom>
            <a:avLst/>
            <a:gdLst>
              <a:gd name="T0" fmla="*/ 7 w 16"/>
              <a:gd name="T1" fmla="*/ 31 h 42"/>
              <a:gd name="T2" fmla="*/ 16 w 16"/>
              <a:gd name="T3" fmla="*/ 42 h 42"/>
              <a:gd name="T4" fmla="*/ 7 w 16"/>
              <a:gd name="T5" fmla="*/ 31 h 42"/>
              <a:gd name="T6" fmla="*/ 3 w 16"/>
              <a:gd name="T7" fmla="*/ 0 h 42"/>
              <a:gd name="T8" fmla="*/ 7 w 16"/>
              <a:gd name="T9" fmla="*/ 31 h 42"/>
              <a:gd name="T10" fmla="*/ 3 w 16"/>
              <a:gd name="T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42">
                <a:moveTo>
                  <a:pt x="7" y="31"/>
                </a:moveTo>
                <a:cubicBezTo>
                  <a:pt x="9" y="36"/>
                  <a:pt x="12" y="39"/>
                  <a:pt x="16" y="42"/>
                </a:cubicBezTo>
                <a:cubicBezTo>
                  <a:pt x="12" y="39"/>
                  <a:pt x="9" y="36"/>
                  <a:pt x="7" y="31"/>
                </a:cubicBezTo>
                <a:moveTo>
                  <a:pt x="3" y="0"/>
                </a:moveTo>
                <a:cubicBezTo>
                  <a:pt x="0" y="10"/>
                  <a:pt x="1" y="21"/>
                  <a:pt x="7" y="31"/>
                </a:cubicBezTo>
                <a:cubicBezTo>
                  <a:pt x="1" y="21"/>
                  <a:pt x="0" y="1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20" name="Freeform 134"/>
          <p:cNvSpPr>
            <a:spLocks noEditPoints="1"/>
          </p:cNvSpPr>
          <p:nvPr/>
        </p:nvSpPr>
        <p:spPr bwMode="auto">
          <a:xfrm>
            <a:off x="7383618" y="3503046"/>
            <a:ext cx="43845" cy="98133"/>
          </a:xfrm>
          <a:custGeom>
            <a:avLst/>
            <a:gdLst>
              <a:gd name="T0" fmla="*/ 4 w 4"/>
              <a:gd name="T1" fmla="*/ 9 h 9"/>
              <a:gd name="T2" fmla="*/ 4 w 4"/>
              <a:gd name="T3" fmla="*/ 9 h 9"/>
              <a:gd name="T4" fmla="*/ 3 w 4"/>
              <a:gd name="T5" fmla="*/ 9 h 9"/>
              <a:gd name="T6" fmla="*/ 3 w 4"/>
              <a:gd name="T7" fmla="*/ 8 h 9"/>
              <a:gd name="T8" fmla="*/ 3 w 4"/>
              <a:gd name="T9" fmla="*/ 8 h 9"/>
              <a:gd name="T10" fmla="*/ 3 w 4"/>
              <a:gd name="T11" fmla="*/ 8 h 9"/>
              <a:gd name="T12" fmla="*/ 3 w 4"/>
              <a:gd name="T13" fmla="*/ 8 h 9"/>
              <a:gd name="T14" fmla="*/ 3 w 4"/>
              <a:gd name="T15" fmla="*/ 8 h 9"/>
              <a:gd name="T16" fmla="*/ 3 w 4"/>
              <a:gd name="T17" fmla="*/ 8 h 9"/>
              <a:gd name="T18" fmla="*/ 3 w 4"/>
              <a:gd name="T19" fmla="*/ 8 h 9"/>
              <a:gd name="T20" fmla="*/ 3 w 4"/>
              <a:gd name="T21" fmla="*/ 8 h 9"/>
              <a:gd name="T22" fmla="*/ 3 w 4"/>
              <a:gd name="T23" fmla="*/ 7 h 9"/>
              <a:gd name="T24" fmla="*/ 3 w 4"/>
              <a:gd name="T25" fmla="*/ 7 h 9"/>
              <a:gd name="T26" fmla="*/ 3 w 4"/>
              <a:gd name="T27" fmla="*/ 7 h 9"/>
              <a:gd name="T28" fmla="*/ 3 w 4"/>
              <a:gd name="T29" fmla="*/ 7 h 9"/>
              <a:gd name="T30" fmla="*/ 3 w 4"/>
              <a:gd name="T31" fmla="*/ 7 h 9"/>
              <a:gd name="T32" fmla="*/ 3 w 4"/>
              <a:gd name="T33" fmla="*/ 7 h 9"/>
              <a:gd name="T34" fmla="*/ 3 w 4"/>
              <a:gd name="T35" fmla="*/ 7 h 9"/>
              <a:gd name="T36" fmla="*/ 2 w 4"/>
              <a:gd name="T37" fmla="*/ 7 h 9"/>
              <a:gd name="T38" fmla="*/ 2 w 4"/>
              <a:gd name="T39" fmla="*/ 7 h 9"/>
              <a:gd name="T40" fmla="*/ 2 w 4"/>
              <a:gd name="T41" fmla="*/ 6 h 9"/>
              <a:gd name="T42" fmla="*/ 2 w 4"/>
              <a:gd name="T43" fmla="*/ 6 h 9"/>
              <a:gd name="T44" fmla="*/ 2 w 4"/>
              <a:gd name="T45" fmla="*/ 6 h 9"/>
              <a:gd name="T46" fmla="*/ 2 w 4"/>
              <a:gd name="T47" fmla="*/ 6 h 9"/>
              <a:gd name="T48" fmla="*/ 2 w 4"/>
              <a:gd name="T49" fmla="*/ 6 h 9"/>
              <a:gd name="T50" fmla="*/ 2 w 4"/>
              <a:gd name="T51" fmla="*/ 6 h 9"/>
              <a:gd name="T52" fmla="*/ 2 w 4"/>
              <a:gd name="T53" fmla="*/ 6 h 9"/>
              <a:gd name="T54" fmla="*/ 2 w 4"/>
              <a:gd name="T55" fmla="*/ 5 h 9"/>
              <a:gd name="T56" fmla="*/ 2 w 4"/>
              <a:gd name="T57" fmla="*/ 5 h 9"/>
              <a:gd name="T58" fmla="*/ 2 w 4"/>
              <a:gd name="T59" fmla="*/ 5 h 9"/>
              <a:gd name="T60" fmla="*/ 2 w 4"/>
              <a:gd name="T61" fmla="*/ 5 h 9"/>
              <a:gd name="T62" fmla="*/ 1 w 4"/>
              <a:gd name="T63" fmla="*/ 4 h 9"/>
              <a:gd name="T64" fmla="*/ 1 w 4"/>
              <a:gd name="T65" fmla="*/ 4 h 9"/>
              <a:gd name="T66" fmla="*/ 1 w 4"/>
              <a:gd name="T67" fmla="*/ 4 h 9"/>
              <a:gd name="T68" fmla="*/ 1 w 4"/>
              <a:gd name="T69" fmla="*/ 4 h 9"/>
              <a:gd name="T70" fmla="*/ 1 w 4"/>
              <a:gd name="T71" fmla="*/ 3 h 9"/>
              <a:gd name="T72" fmla="*/ 1 w 4"/>
              <a:gd name="T73" fmla="*/ 3 h 9"/>
              <a:gd name="T74" fmla="*/ 1 w 4"/>
              <a:gd name="T75" fmla="*/ 3 h 9"/>
              <a:gd name="T76" fmla="*/ 1 w 4"/>
              <a:gd name="T77" fmla="*/ 3 h 9"/>
              <a:gd name="T78" fmla="*/ 1 w 4"/>
              <a:gd name="T79" fmla="*/ 3 h 9"/>
              <a:gd name="T80" fmla="*/ 1 w 4"/>
              <a:gd name="T81" fmla="*/ 3 h 9"/>
              <a:gd name="T82" fmla="*/ 1 w 4"/>
              <a:gd name="T83" fmla="*/ 3 h 9"/>
              <a:gd name="T84" fmla="*/ 1 w 4"/>
              <a:gd name="T85" fmla="*/ 2 h 9"/>
              <a:gd name="T86" fmla="*/ 1 w 4"/>
              <a:gd name="T87" fmla="*/ 2 h 9"/>
              <a:gd name="T88" fmla="*/ 1 w 4"/>
              <a:gd name="T89" fmla="*/ 2 h 9"/>
              <a:gd name="T90" fmla="*/ 1 w 4"/>
              <a:gd name="T91" fmla="*/ 2 h 9"/>
              <a:gd name="T92" fmla="*/ 1 w 4"/>
              <a:gd name="T93" fmla="*/ 2 h 9"/>
              <a:gd name="T94" fmla="*/ 0 w 4"/>
              <a:gd name="T95" fmla="*/ 2 h 9"/>
              <a:gd name="T96" fmla="*/ 0 w 4"/>
              <a:gd name="T97" fmla="*/ 2 h 9"/>
              <a:gd name="T98" fmla="*/ 0 w 4"/>
              <a:gd name="T99" fmla="*/ 2 h 9"/>
              <a:gd name="T100" fmla="*/ 0 w 4"/>
              <a:gd name="T101" fmla="*/ 2 h 9"/>
              <a:gd name="T102" fmla="*/ 0 w 4"/>
              <a:gd name="T103" fmla="*/ 1 h 9"/>
              <a:gd name="T104" fmla="*/ 0 w 4"/>
              <a:gd name="T105" fmla="*/ 1 h 9"/>
              <a:gd name="T106" fmla="*/ 0 w 4"/>
              <a:gd name="T107" fmla="*/ 1 h 9"/>
              <a:gd name="T108" fmla="*/ 0 w 4"/>
              <a:gd name="T109" fmla="*/ 1 h 9"/>
              <a:gd name="T110" fmla="*/ 0 w 4"/>
              <a:gd name="T111" fmla="*/ 1 h 9"/>
              <a:gd name="T112" fmla="*/ 0 w 4"/>
              <a:gd name="T113" fmla="*/ 1 h 9"/>
              <a:gd name="T114" fmla="*/ 0 w 4"/>
              <a:gd name="T115" fmla="*/ 1 h 9"/>
              <a:gd name="T116" fmla="*/ 0 w 4"/>
              <a:gd name="T1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9"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3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3" y="9"/>
                </a:cubicBezTo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moveTo>
                  <a:pt x="3" y="8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7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2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6"/>
                  <a:pt x="2" y="6"/>
                  <a:pt x="2" y="7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5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1" y="5"/>
                </a:moveTo>
                <a:cubicBezTo>
                  <a:pt x="1" y="5"/>
                  <a:pt x="1" y="5"/>
                  <a:pt x="2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24" name="Freeform 138"/>
          <p:cNvSpPr>
            <a:spLocks/>
          </p:cNvSpPr>
          <p:nvPr/>
        </p:nvSpPr>
        <p:spPr bwMode="auto">
          <a:xfrm>
            <a:off x="8655165" y="5177564"/>
            <a:ext cx="555388" cy="206705"/>
          </a:xfrm>
          <a:custGeom>
            <a:avLst/>
            <a:gdLst>
              <a:gd name="T0" fmla="*/ 0 w 51"/>
              <a:gd name="T1" fmla="*/ 0 h 19"/>
              <a:gd name="T2" fmla="*/ 34 w 51"/>
              <a:gd name="T3" fmla="*/ 19 h 19"/>
              <a:gd name="T4" fmla="*/ 51 w 51"/>
              <a:gd name="T5" fmla="*/ 15 h 19"/>
              <a:gd name="T6" fmla="*/ 51 w 51"/>
              <a:gd name="T7" fmla="*/ 15 h 19"/>
              <a:gd name="T8" fmla="*/ 34 w 51"/>
              <a:gd name="T9" fmla="*/ 19 h 19"/>
              <a:gd name="T10" fmla="*/ 0 w 51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19">
                <a:moveTo>
                  <a:pt x="0" y="0"/>
                </a:moveTo>
                <a:cubicBezTo>
                  <a:pt x="7" y="12"/>
                  <a:pt x="20" y="19"/>
                  <a:pt x="34" y="19"/>
                </a:cubicBezTo>
                <a:cubicBezTo>
                  <a:pt x="40" y="19"/>
                  <a:pt x="46" y="18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46" y="18"/>
                  <a:pt x="40" y="19"/>
                  <a:pt x="34" y="19"/>
                </a:cubicBezTo>
                <a:cubicBezTo>
                  <a:pt x="20" y="19"/>
                  <a:pt x="7" y="12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28" name="Freeform 142"/>
          <p:cNvSpPr>
            <a:spLocks noEditPoints="1"/>
          </p:cNvSpPr>
          <p:nvPr/>
        </p:nvSpPr>
        <p:spPr bwMode="auto">
          <a:xfrm>
            <a:off x="9841107" y="2839084"/>
            <a:ext cx="33407" cy="98133"/>
          </a:xfrm>
          <a:custGeom>
            <a:avLst/>
            <a:gdLst>
              <a:gd name="T0" fmla="*/ 0 w 3"/>
              <a:gd name="T1" fmla="*/ 0 h 9"/>
              <a:gd name="T2" fmla="*/ 3 w 3"/>
              <a:gd name="T3" fmla="*/ 9 h 9"/>
              <a:gd name="T4" fmla="*/ 0 w 3"/>
              <a:gd name="T5" fmla="*/ 0 h 9"/>
              <a:gd name="T6" fmla="*/ 0 w 3"/>
              <a:gd name="T7" fmla="*/ 0 h 9"/>
              <a:gd name="T8" fmla="*/ 0 w 3"/>
              <a:gd name="T9" fmla="*/ 0 h 9"/>
              <a:gd name="T10" fmla="*/ 0 w 3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9">
                <a:moveTo>
                  <a:pt x="0" y="0"/>
                </a:moveTo>
                <a:cubicBezTo>
                  <a:pt x="0" y="3"/>
                  <a:pt x="1" y="6"/>
                  <a:pt x="3" y="9"/>
                </a:cubicBezTo>
                <a:cubicBezTo>
                  <a:pt x="1" y="6"/>
                  <a:pt x="0" y="3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32" name="Freeform 146"/>
          <p:cNvSpPr>
            <a:spLocks noEditPoints="1"/>
          </p:cNvSpPr>
          <p:nvPr/>
        </p:nvSpPr>
        <p:spPr bwMode="auto">
          <a:xfrm>
            <a:off x="8536152" y="2882932"/>
            <a:ext cx="43845" cy="173299"/>
          </a:xfrm>
          <a:custGeom>
            <a:avLst/>
            <a:gdLst>
              <a:gd name="T0" fmla="*/ 1 w 4"/>
              <a:gd name="T1" fmla="*/ 16 h 16"/>
              <a:gd name="T2" fmla="*/ 1 w 4"/>
              <a:gd name="T3" fmla="*/ 16 h 16"/>
              <a:gd name="T4" fmla="*/ 1 w 4"/>
              <a:gd name="T5" fmla="*/ 16 h 16"/>
              <a:gd name="T6" fmla="*/ 1 w 4"/>
              <a:gd name="T7" fmla="*/ 16 h 16"/>
              <a:gd name="T8" fmla="*/ 1 w 4"/>
              <a:gd name="T9" fmla="*/ 16 h 16"/>
              <a:gd name="T10" fmla="*/ 1 w 4"/>
              <a:gd name="T11" fmla="*/ 16 h 16"/>
              <a:gd name="T12" fmla="*/ 1 w 4"/>
              <a:gd name="T13" fmla="*/ 16 h 16"/>
              <a:gd name="T14" fmla="*/ 1 w 4"/>
              <a:gd name="T15" fmla="*/ 16 h 16"/>
              <a:gd name="T16" fmla="*/ 1 w 4"/>
              <a:gd name="T17" fmla="*/ 16 h 16"/>
              <a:gd name="T18" fmla="*/ 0 w 4"/>
              <a:gd name="T19" fmla="*/ 16 h 16"/>
              <a:gd name="T20" fmla="*/ 1 w 4"/>
              <a:gd name="T21" fmla="*/ 16 h 16"/>
              <a:gd name="T22" fmla="*/ 0 w 4"/>
              <a:gd name="T23" fmla="*/ 16 h 16"/>
              <a:gd name="T24" fmla="*/ 0 w 4"/>
              <a:gd name="T25" fmla="*/ 16 h 16"/>
              <a:gd name="T26" fmla="*/ 0 w 4"/>
              <a:gd name="T27" fmla="*/ 16 h 16"/>
              <a:gd name="T28" fmla="*/ 0 w 4"/>
              <a:gd name="T29" fmla="*/ 16 h 16"/>
              <a:gd name="T30" fmla="*/ 0 w 4"/>
              <a:gd name="T31" fmla="*/ 16 h 16"/>
              <a:gd name="T32" fmla="*/ 0 w 4"/>
              <a:gd name="T33" fmla="*/ 16 h 16"/>
              <a:gd name="T34" fmla="*/ 0 w 4"/>
              <a:gd name="T35" fmla="*/ 16 h 16"/>
              <a:gd name="T36" fmla="*/ 0 w 4"/>
              <a:gd name="T37" fmla="*/ 16 h 16"/>
              <a:gd name="T38" fmla="*/ 0 w 4"/>
              <a:gd name="T39" fmla="*/ 16 h 16"/>
              <a:gd name="T40" fmla="*/ 0 w 4"/>
              <a:gd name="T41" fmla="*/ 16 h 16"/>
              <a:gd name="T42" fmla="*/ 0 w 4"/>
              <a:gd name="T43" fmla="*/ 16 h 16"/>
              <a:gd name="T44" fmla="*/ 0 w 4"/>
              <a:gd name="T45" fmla="*/ 16 h 16"/>
              <a:gd name="T46" fmla="*/ 0 w 4"/>
              <a:gd name="T47" fmla="*/ 16 h 16"/>
              <a:gd name="T48" fmla="*/ 0 w 4"/>
              <a:gd name="T49" fmla="*/ 16 h 16"/>
              <a:gd name="T50" fmla="*/ 0 w 4"/>
              <a:gd name="T51" fmla="*/ 16 h 16"/>
              <a:gd name="T52" fmla="*/ 0 w 4"/>
              <a:gd name="T53" fmla="*/ 16 h 16"/>
              <a:gd name="T54" fmla="*/ 0 w 4"/>
              <a:gd name="T55" fmla="*/ 16 h 16"/>
              <a:gd name="T56" fmla="*/ 0 w 4"/>
              <a:gd name="T57" fmla="*/ 16 h 16"/>
              <a:gd name="T58" fmla="*/ 0 w 4"/>
              <a:gd name="T59" fmla="*/ 16 h 16"/>
              <a:gd name="T60" fmla="*/ 0 w 4"/>
              <a:gd name="T61" fmla="*/ 16 h 16"/>
              <a:gd name="T62" fmla="*/ 0 w 4"/>
              <a:gd name="T63" fmla="*/ 16 h 16"/>
              <a:gd name="T64" fmla="*/ 0 w 4"/>
              <a:gd name="T65" fmla="*/ 16 h 16"/>
              <a:gd name="T66" fmla="*/ 0 w 4"/>
              <a:gd name="T67" fmla="*/ 16 h 16"/>
              <a:gd name="T68" fmla="*/ 0 w 4"/>
              <a:gd name="T69" fmla="*/ 16 h 16"/>
              <a:gd name="T70" fmla="*/ 0 w 4"/>
              <a:gd name="T71" fmla="*/ 16 h 16"/>
              <a:gd name="T72" fmla="*/ 0 w 4"/>
              <a:gd name="T73" fmla="*/ 16 h 16"/>
              <a:gd name="T74" fmla="*/ 0 w 4"/>
              <a:gd name="T75" fmla="*/ 16 h 16"/>
              <a:gd name="T76" fmla="*/ 0 w 4"/>
              <a:gd name="T77" fmla="*/ 16 h 16"/>
              <a:gd name="T78" fmla="*/ 4 w 4"/>
              <a:gd name="T79" fmla="*/ 0 h 16"/>
              <a:gd name="T80" fmla="*/ 4 w 4"/>
              <a:gd name="T81" fmla="*/ 1 h 16"/>
              <a:gd name="T82" fmla="*/ 4 w 4"/>
              <a:gd name="T83" fmla="*/ 0 h 16"/>
              <a:gd name="T84" fmla="*/ 4 w 4"/>
              <a:gd name="T8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6"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0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4" y="0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36" name="Freeform 150"/>
          <p:cNvSpPr>
            <a:spLocks noEditPoints="1"/>
          </p:cNvSpPr>
          <p:nvPr/>
        </p:nvSpPr>
        <p:spPr bwMode="auto">
          <a:xfrm>
            <a:off x="8406701" y="893138"/>
            <a:ext cx="129452" cy="294399"/>
          </a:xfrm>
          <a:custGeom>
            <a:avLst/>
            <a:gdLst>
              <a:gd name="T0" fmla="*/ 0 w 12"/>
              <a:gd name="T1" fmla="*/ 20 h 27"/>
              <a:gd name="T2" fmla="*/ 12 w 12"/>
              <a:gd name="T3" fmla="*/ 27 h 27"/>
              <a:gd name="T4" fmla="*/ 0 w 12"/>
              <a:gd name="T5" fmla="*/ 20 h 27"/>
              <a:gd name="T6" fmla="*/ 0 w 12"/>
              <a:gd name="T7" fmla="*/ 20 h 27"/>
              <a:gd name="T8" fmla="*/ 0 w 12"/>
              <a:gd name="T9" fmla="*/ 20 h 27"/>
              <a:gd name="T10" fmla="*/ 0 w 12"/>
              <a:gd name="T11" fmla="*/ 20 h 27"/>
              <a:gd name="T12" fmla="*/ 1 w 12"/>
              <a:gd name="T13" fmla="*/ 3 h 27"/>
              <a:gd name="T14" fmla="*/ 1 w 12"/>
              <a:gd name="T15" fmla="*/ 3 h 27"/>
              <a:gd name="T16" fmla="*/ 1 w 12"/>
              <a:gd name="T17" fmla="*/ 3 h 27"/>
              <a:gd name="T18" fmla="*/ 1 w 12"/>
              <a:gd name="T19" fmla="*/ 3 h 27"/>
              <a:gd name="T20" fmla="*/ 1 w 12"/>
              <a:gd name="T21" fmla="*/ 3 h 27"/>
              <a:gd name="T22" fmla="*/ 1 w 12"/>
              <a:gd name="T23" fmla="*/ 3 h 27"/>
              <a:gd name="T24" fmla="*/ 1 w 12"/>
              <a:gd name="T25" fmla="*/ 3 h 27"/>
              <a:gd name="T26" fmla="*/ 1 w 12"/>
              <a:gd name="T27" fmla="*/ 3 h 27"/>
              <a:gd name="T28" fmla="*/ 1 w 12"/>
              <a:gd name="T29" fmla="*/ 3 h 27"/>
              <a:gd name="T30" fmla="*/ 5 w 12"/>
              <a:gd name="T31" fmla="*/ 0 h 27"/>
              <a:gd name="T32" fmla="*/ 1 w 12"/>
              <a:gd name="T33" fmla="*/ 3 h 27"/>
              <a:gd name="T34" fmla="*/ 5 w 12"/>
              <a:gd name="T35" fmla="*/ 0 h 27"/>
              <a:gd name="T36" fmla="*/ 5 w 12"/>
              <a:gd name="T3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27">
                <a:moveTo>
                  <a:pt x="0" y="20"/>
                </a:moveTo>
                <a:cubicBezTo>
                  <a:pt x="3" y="24"/>
                  <a:pt x="7" y="27"/>
                  <a:pt x="12" y="27"/>
                </a:cubicBezTo>
                <a:cubicBezTo>
                  <a:pt x="7" y="27"/>
                  <a:pt x="3" y="24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5" y="0"/>
                </a:moveTo>
                <a:cubicBezTo>
                  <a:pt x="3" y="1"/>
                  <a:pt x="2" y="2"/>
                  <a:pt x="1" y="3"/>
                </a:cubicBezTo>
                <a:cubicBezTo>
                  <a:pt x="2" y="2"/>
                  <a:pt x="3" y="1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40" name="Freeform 154"/>
          <p:cNvSpPr>
            <a:spLocks noEditPoints="1"/>
          </p:cNvSpPr>
          <p:nvPr/>
        </p:nvSpPr>
        <p:spPr bwMode="auto">
          <a:xfrm>
            <a:off x="9949679" y="1740835"/>
            <a:ext cx="54287" cy="131540"/>
          </a:xfrm>
          <a:custGeom>
            <a:avLst/>
            <a:gdLst>
              <a:gd name="T0" fmla="*/ 0 w 5"/>
              <a:gd name="T1" fmla="*/ 12 h 12"/>
              <a:gd name="T2" fmla="*/ 0 w 5"/>
              <a:gd name="T3" fmla="*/ 12 h 12"/>
              <a:gd name="T4" fmla="*/ 0 w 5"/>
              <a:gd name="T5" fmla="*/ 12 h 12"/>
              <a:gd name="T6" fmla="*/ 0 w 5"/>
              <a:gd name="T7" fmla="*/ 12 h 12"/>
              <a:gd name="T8" fmla="*/ 0 w 5"/>
              <a:gd name="T9" fmla="*/ 12 h 12"/>
              <a:gd name="T10" fmla="*/ 0 w 5"/>
              <a:gd name="T11" fmla="*/ 12 h 12"/>
              <a:gd name="T12" fmla="*/ 0 w 5"/>
              <a:gd name="T13" fmla="*/ 12 h 12"/>
              <a:gd name="T14" fmla="*/ 0 w 5"/>
              <a:gd name="T15" fmla="*/ 12 h 12"/>
              <a:gd name="T16" fmla="*/ 0 w 5"/>
              <a:gd name="T17" fmla="*/ 12 h 12"/>
              <a:gd name="T18" fmla="*/ 0 w 5"/>
              <a:gd name="T19" fmla="*/ 12 h 12"/>
              <a:gd name="T20" fmla="*/ 0 w 5"/>
              <a:gd name="T21" fmla="*/ 12 h 12"/>
              <a:gd name="T22" fmla="*/ 0 w 5"/>
              <a:gd name="T23" fmla="*/ 12 h 12"/>
              <a:gd name="T24" fmla="*/ 0 w 5"/>
              <a:gd name="T25" fmla="*/ 12 h 12"/>
              <a:gd name="T26" fmla="*/ 0 w 5"/>
              <a:gd name="T27" fmla="*/ 12 h 12"/>
              <a:gd name="T28" fmla="*/ 0 w 5"/>
              <a:gd name="T29" fmla="*/ 12 h 12"/>
              <a:gd name="T30" fmla="*/ 5 w 5"/>
              <a:gd name="T31" fmla="*/ 0 h 12"/>
              <a:gd name="T32" fmla="*/ 5 w 5"/>
              <a:gd name="T33" fmla="*/ 0 h 12"/>
              <a:gd name="T34" fmla="*/ 0 w 5"/>
              <a:gd name="T35" fmla="*/ 12 h 12"/>
              <a:gd name="T36" fmla="*/ 5 w 5"/>
              <a:gd name="T37" fmla="*/ 0 h 12"/>
              <a:gd name="T38" fmla="*/ 5 w 5"/>
              <a:gd name="T3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" h="12"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4"/>
                  <a:pt x="1" y="8"/>
                  <a:pt x="0" y="12"/>
                </a:cubicBezTo>
                <a:cubicBezTo>
                  <a:pt x="1" y="8"/>
                  <a:pt x="2" y="4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5998692" y="4143247"/>
            <a:ext cx="1144813" cy="11448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5899485" y="3610589"/>
            <a:ext cx="488812" cy="4888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099273" y="3960302"/>
            <a:ext cx="478911" cy="478911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601049" y="3660229"/>
            <a:ext cx="424759" cy="424759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47" name="Oval 97"/>
          <p:cNvSpPr>
            <a:spLocks noChangeArrowheads="1"/>
          </p:cNvSpPr>
          <p:nvPr/>
        </p:nvSpPr>
        <p:spPr bwMode="auto">
          <a:xfrm>
            <a:off x="5552088" y="1768377"/>
            <a:ext cx="1149195" cy="1134175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5617825" y="3067849"/>
            <a:ext cx="424759" cy="42475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8576413" y="2921381"/>
            <a:ext cx="280136" cy="280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64" name="Oval 97"/>
          <p:cNvSpPr>
            <a:spLocks noChangeArrowheads="1"/>
          </p:cNvSpPr>
          <p:nvPr/>
        </p:nvSpPr>
        <p:spPr bwMode="auto">
          <a:xfrm>
            <a:off x="7315201" y="1092200"/>
            <a:ext cx="1427487" cy="1408832"/>
          </a:xfrm>
          <a:prstGeom prst="ellipse">
            <a:avLst/>
          </a:prstGeom>
          <a:solidFill>
            <a:srgbClr val="00C3D9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55" name="Oval 97"/>
          <p:cNvSpPr>
            <a:spLocks noChangeArrowheads="1"/>
          </p:cNvSpPr>
          <p:nvPr/>
        </p:nvSpPr>
        <p:spPr bwMode="auto">
          <a:xfrm>
            <a:off x="8853439" y="603621"/>
            <a:ext cx="987667" cy="974759"/>
          </a:xfrm>
          <a:prstGeom prst="ellipse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56" name="Oval 97"/>
          <p:cNvSpPr>
            <a:spLocks noChangeArrowheads="1"/>
          </p:cNvSpPr>
          <p:nvPr/>
        </p:nvSpPr>
        <p:spPr bwMode="auto">
          <a:xfrm>
            <a:off x="10003964" y="1439282"/>
            <a:ext cx="987667" cy="974759"/>
          </a:xfrm>
          <a:prstGeom prst="ellipse">
            <a:avLst/>
          </a:prstGeom>
          <a:solidFill>
            <a:srgbClr val="00C3D9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57" name="Oval 97"/>
          <p:cNvSpPr>
            <a:spLocks noChangeArrowheads="1"/>
          </p:cNvSpPr>
          <p:nvPr/>
        </p:nvSpPr>
        <p:spPr bwMode="auto">
          <a:xfrm>
            <a:off x="10253605" y="3613722"/>
            <a:ext cx="987667" cy="974759"/>
          </a:xfrm>
          <a:prstGeom prst="ellipse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1" name="Freeform 60"/>
          <p:cNvSpPr>
            <a:spLocks noEditPoints="1"/>
          </p:cNvSpPr>
          <p:nvPr/>
        </p:nvSpPr>
        <p:spPr bwMode="auto">
          <a:xfrm>
            <a:off x="7699377" y="1533288"/>
            <a:ext cx="659131" cy="526656"/>
          </a:xfrm>
          <a:custGeom>
            <a:avLst/>
            <a:gdLst>
              <a:gd name="T0" fmla="*/ 22 w 516"/>
              <a:gd name="T1" fmla="*/ 348 h 412"/>
              <a:gd name="T2" fmla="*/ 0 w 516"/>
              <a:gd name="T3" fmla="*/ 296 h 412"/>
              <a:gd name="T4" fmla="*/ 142 w 516"/>
              <a:gd name="T5" fmla="*/ 274 h 412"/>
              <a:gd name="T6" fmla="*/ 349 w 516"/>
              <a:gd name="T7" fmla="*/ 160 h 412"/>
              <a:gd name="T8" fmla="*/ 391 w 516"/>
              <a:gd name="T9" fmla="*/ 221 h 412"/>
              <a:gd name="T10" fmla="*/ 427 w 516"/>
              <a:gd name="T11" fmla="*/ 273 h 412"/>
              <a:gd name="T12" fmla="*/ 398 w 516"/>
              <a:gd name="T13" fmla="*/ 331 h 412"/>
              <a:gd name="T14" fmla="*/ 349 w 516"/>
              <a:gd name="T15" fmla="*/ 338 h 412"/>
              <a:gd name="T16" fmla="*/ 327 w 516"/>
              <a:gd name="T17" fmla="*/ 360 h 412"/>
              <a:gd name="T18" fmla="*/ 295 w 516"/>
              <a:gd name="T19" fmla="*/ 336 h 412"/>
              <a:gd name="T20" fmla="*/ 255 w 516"/>
              <a:gd name="T21" fmla="*/ 307 h 412"/>
              <a:gd name="T22" fmla="*/ 249 w 516"/>
              <a:gd name="T23" fmla="*/ 270 h 412"/>
              <a:gd name="T24" fmla="*/ 287 w 516"/>
              <a:gd name="T25" fmla="*/ 291 h 412"/>
              <a:gd name="T26" fmla="*/ 305 w 516"/>
              <a:gd name="T27" fmla="*/ 306 h 412"/>
              <a:gd name="T28" fmla="*/ 327 w 516"/>
              <a:gd name="T29" fmla="*/ 246 h 412"/>
              <a:gd name="T30" fmla="*/ 272 w 516"/>
              <a:gd name="T31" fmla="*/ 235 h 412"/>
              <a:gd name="T32" fmla="*/ 251 w 516"/>
              <a:gd name="T33" fmla="*/ 187 h 412"/>
              <a:gd name="T34" fmla="*/ 286 w 516"/>
              <a:gd name="T35" fmla="*/ 133 h 412"/>
              <a:gd name="T36" fmla="*/ 327 w 516"/>
              <a:gd name="T37" fmla="*/ 109 h 412"/>
              <a:gd name="T38" fmla="*/ 349 w 516"/>
              <a:gd name="T39" fmla="*/ 129 h 412"/>
              <a:gd name="T40" fmla="*/ 414 w 516"/>
              <a:gd name="T41" fmla="*/ 151 h 412"/>
              <a:gd name="T42" fmla="*/ 387 w 516"/>
              <a:gd name="T43" fmla="*/ 190 h 412"/>
              <a:gd name="T44" fmla="*/ 380 w 516"/>
              <a:gd name="T45" fmla="*/ 165 h 412"/>
              <a:gd name="T46" fmla="*/ 349 w 516"/>
              <a:gd name="T47" fmla="*/ 160 h 412"/>
              <a:gd name="T48" fmla="*/ 321 w 516"/>
              <a:gd name="T49" fmla="*/ 160 h 412"/>
              <a:gd name="T50" fmla="*/ 291 w 516"/>
              <a:gd name="T51" fmla="*/ 169 h 412"/>
              <a:gd name="T52" fmla="*/ 297 w 516"/>
              <a:gd name="T53" fmla="*/ 209 h 412"/>
              <a:gd name="T54" fmla="*/ 327 w 516"/>
              <a:gd name="T55" fmla="*/ 160 h 412"/>
              <a:gd name="T56" fmla="*/ 349 w 516"/>
              <a:gd name="T57" fmla="*/ 308 h 412"/>
              <a:gd name="T58" fmla="*/ 383 w 516"/>
              <a:gd name="T59" fmla="*/ 301 h 412"/>
              <a:gd name="T60" fmla="*/ 386 w 516"/>
              <a:gd name="T61" fmla="*/ 257 h 412"/>
              <a:gd name="T62" fmla="*/ 349 w 516"/>
              <a:gd name="T63" fmla="*/ 246 h 412"/>
              <a:gd name="T64" fmla="*/ 442 w 516"/>
              <a:gd name="T65" fmla="*/ 339 h 412"/>
              <a:gd name="T66" fmla="*/ 442 w 516"/>
              <a:gd name="T67" fmla="*/ 131 h 412"/>
              <a:gd name="T68" fmla="*/ 234 w 516"/>
              <a:gd name="T69" fmla="*/ 131 h 412"/>
              <a:gd name="T70" fmla="*/ 234 w 516"/>
              <a:gd name="T71" fmla="*/ 339 h 412"/>
              <a:gd name="T72" fmla="*/ 464 w 516"/>
              <a:gd name="T73" fmla="*/ 360 h 412"/>
              <a:gd name="T74" fmla="*/ 464 w 516"/>
              <a:gd name="T75" fmla="*/ 109 h 412"/>
              <a:gd name="T76" fmla="*/ 213 w 516"/>
              <a:gd name="T77" fmla="*/ 109 h 412"/>
              <a:gd name="T78" fmla="*/ 213 w 516"/>
              <a:gd name="T79" fmla="*/ 360 h 412"/>
              <a:gd name="T80" fmla="*/ 464 w 516"/>
              <a:gd name="T81" fmla="*/ 360 h 412"/>
              <a:gd name="T82" fmla="*/ 22 w 516"/>
              <a:gd name="T83" fmla="*/ 73 h 412"/>
              <a:gd name="T84" fmla="*/ 0 w 516"/>
              <a:gd name="T85" fmla="*/ 22 h 412"/>
              <a:gd name="T86" fmla="*/ 322 w 516"/>
              <a:gd name="T87" fmla="*/ 0 h 412"/>
              <a:gd name="T88" fmla="*/ 344 w 516"/>
              <a:gd name="T89" fmla="*/ 34 h 412"/>
              <a:gd name="T90" fmla="*/ 219 w 516"/>
              <a:gd name="T91" fmla="*/ 73 h 412"/>
              <a:gd name="T92" fmla="*/ 22 w 516"/>
              <a:gd name="T93" fmla="*/ 165 h 412"/>
              <a:gd name="T94" fmla="*/ 0 w 516"/>
              <a:gd name="T95" fmla="*/ 113 h 412"/>
              <a:gd name="T96" fmla="*/ 198 w 516"/>
              <a:gd name="T97" fmla="*/ 91 h 412"/>
              <a:gd name="T98" fmla="*/ 139 w 516"/>
              <a:gd name="T99" fmla="*/ 256 h 412"/>
              <a:gd name="T100" fmla="*/ 0 w 516"/>
              <a:gd name="T101" fmla="*/ 234 h 412"/>
              <a:gd name="T102" fmla="*/ 22 w 516"/>
              <a:gd name="T103" fmla="*/ 183 h 412"/>
              <a:gd name="T104" fmla="*/ 138 w 516"/>
              <a:gd name="T105" fmla="*/ 23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6" h="412">
                <a:moveTo>
                  <a:pt x="172" y="348"/>
                </a:moveTo>
                <a:cubicBezTo>
                  <a:pt x="22" y="348"/>
                  <a:pt x="22" y="348"/>
                  <a:pt x="22" y="348"/>
                </a:cubicBezTo>
                <a:cubicBezTo>
                  <a:pt x="10" y="348"/>
                  <a:pt x="0" y="338"/>
                  <a:pt x="0" y="32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84"/>
                  <a:pt x="10" y="274"/>
                  <a:pt x="2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7" y="301"/>
                  <a:pt x="158" y="326"/>
                  <a:pt x="172" y="348"/>
                </a:cubicBezTo>
                <a:close/>
                <a:moveTo>
                  <a:pt x="349" y="160"/>
                </a:moveTo>
                <a:cubicBezTo>
                  <a:pt x="349" y="216"/>
                  <a:pt x="349" y="216"/>
                  <a:pt x="349" y="216"/>
                </a:cubicBezTo>
                <a:cubicBezTo>
                  <a:pt x="367" y="217"/>
                  <a:pt x="381" y="219"/>
                  <a:pt x="391" y="221"/>
                </a:cubicBezTo>
                <a:cubicBezTo>
                  <a:pt x="402" y="224"/>
                  <a:pt x="411" y="229"/>
                  <a:pt x="417" y="237"/>
                </a:cubicBezTo>
                <a:cubicBezTo>
                  <a:pt x="424" y="245"/>
                  <a:pt x="427" y="257"/>
                  <a:pt x="427" y="273"/>
                </a:cubicBezTo>
                <a:cubicBezTo>
                  <a:pt x="427" y="289"/>
                  <a:pt x="425" y="302"/>
                  <a:pt x="420" y="311"/>
                </a:cubicBezTo>
                <a:cubicBezTo>
                  <a:pt x="415" y="321"/>
                  <a:pt x="408" y="327"/>
                  <a:pt x="398" y="331"/>
                </a:cubicBezTo>
                <a:cubicBezTo>
                  <a:pt x="388" y="335"/>
                  <a:pt x="374" y="338"/>
                  <a:pt x="356" y="338"/>
                </a:cubicBezTo>
                <a:cubicBezTo>
                  <a:pt x="349" y="338"/>
                  <a:pt x="349" y="338"/>
                  <a:pt x="349" y="338"/>
                </a:cubicBezTo>
                <a:cubicBezTo>
                  <a:pt x="349" y="360"/>
                  <a:pt x="349" y="360"/>
                  <a:pt x="349" y="360"/>
                </a:cubicBezTo>
                <a:cubicBezTo>
                  <a:pt x="327" y="360"/>
                  <a:pt x="327" y="360"/>
                  <a:pt x="327" y="360"/>
                </a:cubicBezTo>
                <a:cubicBezTo>
                  <a:pt x="327" y="338"/>
                  <a:pt x="327" y="338"/>
                  <a:pt x="327" y="338"/>
                </a:cubicBezTo>
                <a:cubicBezTo>
                  <a:pt x="315" y="338"/>
                  <a:pt x="304" y="337"/>
                  <a:pt x="295" y="336"/>
                </a:cubicBezTo>
                <a:cubicBezTo>
                  <a:pt x="286" y="334"/>
                  <a:pt x="278" y="331"/>
                  <a:pt x="271" y="326"/>
                </a:cubicBezTo>
                <a:cubicBezTo>
                  <a:pt x="264" y="322"/>
                  <a:pt x="259" y="316"/>
                  <a:pt x="255" y="307"/>
                </a:cubicBezTo>
                <a:cubicBezTo>
                  <a:pt x="251" y="299"/>
                  <a:pt x="249" y="289"/>
                  <a:pt x="249" y="278"/>
                </a:cubicBezTo>
                <a:cubicBezTo>
                  <a:pt x="249" y="270"/>
                  <a:pt x="249" y="270"/>
                  <a:pt x="249" y="270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79"/>
                  <a:pt x="285" y="286"/>
                  <a:pt x="287" y="291"/>
                </a:cubicBezTo>
                <a:cubicBezTo>
                  <a:pt x="288" y="296"/>
                  <a:pt x="291" y="299"/>
                  <a:pt x="294" y="301"/>
                </a:cubicBezTo>
                <a:cubicBezTo>
                  <a:pt x="297" y="304"/>
                  <a:pt x="301" y="305"/>
                  <a:pt x="305" y="306"/>
                </a:cubicBezTo>
                <a:cubicBezTo>
                  <a:pt x="309" y="306"/>
                  <a:pt x="316" y="307"/>
                  <a:pt x="327" y="308"/>
                </a:cubicBezTo>
                <a:cubicBezTo>
                  <a:pt x="327" y="246"/>
                  <a:pt x="327" y="246"/>
                  <a:pt x="327" y="246"/>
                </a:cubicBezTo>
                <a:cubicBezTo>
                  <a:pt x="313" y="245"/>
                  <a:pt x="302" y="244"/>
                  <a:pt x="294" y="243"/>
                </a:cubicBezTo>
                <a:cubicBezTo>
                  <a:pt x="286" y="241"/>
                  <a:pt x="278" y="239"/>
                  <a:pt x="272" y="235"/>
                </a:cubicBezTo>
                <a:cubicBezTo>
                  <a:pt x="265" y="231"/>
                  <a:pt x="260" y="225"/>
                  <a:pt x="257" y="217"/>
                </a:cubicBezTo>
                <a:cubicBezTo>
                  <a:pt x="253" y="210"/>
                  <a:pt x="251" y="199"/>
                  <a:pt x="251" y="187"/>
                </a:cubicBezTo>
                <a:cubicBezTo>
                  <a:pt x="251" y="171"/>
                  <a:pt x="255" y="159"/>
                  <a:pt x="261" y="150"/>
                </a:cubicBezTo>
                <a:cubicBezTo>
                  <a:pt x="267" y="142"/>
                  <a:pt x="276" y="136"/>
                  <a:pt x="286" y="133"/>
                </a:cubicBezTo>
                <a:cubicBezTo>
                  <a:pt x="297" y="130"/>
                  <a:pt x="311" y="129"/>
                  <a:pt x="327" y="12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67" y="129"/>
                  <a:pt x="381" y="131"/>
                  <a:pt x="391" y="134"/>
                </a:cubicBezTo>
                <a:cubicBezTo>
                  <a:pt x="401" y="137"/>
                  <a:pt x="409" y="142"/>
                  <a:pt x="414" y="151"/>
                </a:cubicBezTo>
                <a:cubicBezTo>
                  <a:pt x="420" y="160"/>
                  <a:pt x="422" y="172"/>
                  <a:pt x="422" y="190"/>
                </a:cubicBezTo>
                <a:cubicBezTo>
                  <a:pt x="387" y="190"/>
                  <a:pt x="387" y="190"/>
                  <a:pt x="387" y="190"/>
                </a:cubicBezTo>
                <a:cubicBezTo>
                  <a:pt x="387" y="189"/>
                  <a:pt x="387" y="187"/>
                  <a:pt x="387" y="186"/>
                </a:cubicBezTo>
                <a:cubicBezTo>
                  <a:pt x="387" y="175"/>
                  <a:pt x="385" y="169"/>
                  <a:pt x="380" y="165"/>
                </a:cubicBezTo>
                <a:cubicBezTo>
                  <a:pt x="376" y="162"/>
                  <a:pt x="369" y="160"/>
                  <a:pt x="358" y="160"/>
                </a:cubicBezTo>
                <a:cubicBezTo>
                  <a:pt x="349" y="160"/>
                  <a:pt x="349" y="160"/>
                  <a:pt x="349" y="160"/>
                </a:cubicBezTo>
                <a:close/>
                <a:moveTo>
                  <a:pt x="327" y="160"/>
                </a:moveTo>
                <a:cubicBezTo>
                  <a:pt x="321" y="160"/>
                  <a:pt x="321" y="160"/>
                  <a:pt x="321" y="160"/>
                </a:cubicBezTo>
                <a:cubicBezTo>
                  <a:pt x="313" y="160"/>
                  <a:pt x="307" y="161"/>
                  <a:pt x="302" y="162"/>
                </a:cubicBezTo>
                <a:cubicBezTo>
                  <a:pt x="298" y="163"/>
                  <a:pt x="294" y="165"/>
                  <a:pt x="291" y="169"/>
                </a:cubicBezTo>
                <a:cubicBezTo>
                  <a:pt x="289" y="172"/>
                  <a:pt x="287" y="178"/>
                  <a:pt x="287" y="186"/>
                </a:cubicBezTo>
                <a:cubicBezTo>
                  <a:pt x="287" y="197"/>
                  <a:pt x="291" y="205"/>
                  <a:pt x="297" y="209"/>
                </a:cubicBezTo>
                <a:cubicBezTo>
                  <a:pt x="304" y="213"/>
                  <a:pt x="314" y="216"/>
                  <a:pt x="327" y="216"/>
                </a:cubicBezTo>
                <a:cubicBezTo>
                  <a:pt x="327" y="160"/>
                  <a:pt x="327" y="160"/>
                  <a:pt x="327" y="160"/>
                </a:cubicBezTo>
                <a:close/>
                <a:moveTo>
                  <a:pt x="349" y="246"/>
                </a:moveTo>
                <a:cubicBezTo>
                  <a:pt x="349" y="308"/>
                  <a:pt x="349" y="308"/>
                  <a:pt x="349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368" y="308"/>
                  <a:pt x="377" y="305"/>
                  <a:pt x="383" y="301"/>
                </a:cubicBezTo>
                <a:cubicBezTo>
                  <a:pt x="388" y="297"/>
                  <a:pt x="391" y="289"/>
                  <a:pt x="391" y="277"/>
                </a:cubicBezTo>
                <a:cubicBezTo>
                  <a:pt x="391" y="268"/>
                  <a:pt x="390" y="262"/>
                  <a:pt x="386" y="257"/>
                </a:cubicBezTo>
                <a:cubicBezTo>
                  <a:pt x="383" y="253"/>
                  <a:pt x="379" y="250"/>
                  <a:pt x="374" y="249"/>
                </a:cubicBezTo>
                <a:cubicBezTo>
                  <a:pt x="369" y="248"/>
                  <a:pt x="361" y="247"/>
                  <a:pt x="349" y="246"/>
                </a:cubicBezTo>
                <a:close/>
                <a:moveTo>
                  <a:pt x="338" y="382"/>
                </a:moveTo>
                <a:cubicBezTo>
                  <a:pt x="379" y="382"/>
                  <a:pt x="415" y="365"/>
                  <a:pt x="442" y="339"/>
                </a:cubicBezTo>
                <a:cubicBezTo>
                  <a:pt x="469" y="312"/>
                  <a:pt x="485" y="275"/>
                  <a:pt x="485" y="235"/>
                </a:cubicBezTo>
                <a:cubicBezTo>
                  <a:pt x="485" y="194"/>
                  <a:pt x="469" y="157"/>
                  <a:pt x="442" y="131"/>
                </a:cubicBezTo>
                <a:cubicBezTo>
                  <a:pt x="415" y="104"/>
                  <a:pt x="379" y="88"/>
                  <a:pt x="338" y="88"/>
                </a:cubicBezTo>
                <a:cubicBezTo>
                  <a:pt x="298" y="88"/>
                  <a:pt x="261" y="104"/>
                  <a:pt x="234" y="131"/>
                </a:cubicBezTo>
                <a:cubicBezTo>
                  <a:pt x="208" y="157"/>
                  <a:pt x="191" y="194"/>
                  <a:pt x="191" y="235"/>
                </a:cubicBezTo>
                <a:cubicBezTo>
                  <a:pt x="191" y="275"/>
                  <a:pt x="208" y="312"/>
                  <a:pt x="234" y="339"/>
                </a:cubicBezTo>
                <a:cubicBezTo>
                  <a:pt x="261" y="365"/>
                  <a:pt x="298" y="382"/>
                  <a:pt x="338" y="382"/>
                </a:cubicBezTo>
                <a:close/>
                <a:moveTo>
                  <a:pt x="464" y="360"/>
                </a:moveTo>
                <a:cubicBezTo>
                  <a:pt x="496" y="328"/>
                  <a:pt x="516" y="284"/>
                  <a:pt x="516" y="235"/>
                </a:cubicBezTo>
                <a:cubicBezTo>
                  <a:pt x="516" y="186"/>
                  <a:pt x="496" y="141"/>
                  <a:pt x="464" y="109"/>
                </a:cubicBezTo>
                <a:cubicBezTo>
                  <a:pt x="432" y="77"/>
                  <a:pt x="387" y="57"/>
                  <a:pt x="338" y="57"/>
                </a:cubicBezTo>
                <a:cubicBezTo>
                  <a:pt x="289" y="57"/>
                  <a:pt x="245" y="77"/>
                  <a:pt x="213" y="109"/>
                </a:cubicBezTo>
                <a:cubicBezTo>
                  <a:pt x="181" y="141"/>
                  <a:pt x="161" y="186"/>
                  <a:pt x="161" y="235"/>
                </a:cubicBezTo>
                <a:cubicBezTo>
                  <a:pt x="161" y="284"/>
                  <a:pt x="181" y="328"/>
                  <a:pt x="213" y="360"/>
                </a:cubicBezTo>
                <a:cubicBezTo>
                  <a:pt x="245" y="392"/>
                  <a:pt x="289" y="412"/>
                  <a:pt x="338" y="412"/>
                </a:cubicBezTo>
                <a:cubicBezTo>
                  <a:pt x="387" y="412"/>
                  <a:pt x="432" y="392"/>
                  <a:pt x="464" y="360"/>
                </a:cubicBezTo>
                <a:close/>
                <a:moveTo>
                  <a:pt x="219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10" y="73"/>
                  <a:pt x="0" y="63"/>
                  <a:pt x="0" y="5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34" y="0"/>
                  <a:pt x="344" y="10"/>
                  <a:pt x="344" y="22"/>
                </a:cubicBezTo>
                <a:cubicBezTo>
                  <a:pt x="344" y="34"/>
                  <a:pt x="344" y="34"/>
                  <a:pt x="344" y="34"/>
                </a:cubicBezTo>
                <a:cubicBezTo>
                  <a:pt x="342" y="34"/>
                  <a:pt x="340" y="34"/>
                  <a:pt x="338" y="34"/>
                </a:cubicBezTo>
                <a:cubicBezTo>
                  <a:pt x="294" y="34"/>
                  <a:pt x="253" y="49"/>
                  <a:pt x="219" y="73"/>
                </a:cubicBezTo>
                <a:close/>
                <a:moveTo>
                  <a:pt x="150" y="165"/>
                </a:moveTo>
                <a:cubicBezTo>
                  <a:pt x="22" y="165"/>
                  <a:pt x="22" y="165"/>
                  <a:pt x="22" y="165"/>
                </a:cubicBezTo>
                <a:cubicBezTo>
                  <a:pt x="10" y="165"/>
                  <a:pt x="0" y="155"/>
                  <a:pt x="0" y="14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1"/>
                  <a:pt x="10" y="91"/>
                  <a:pt x="22" y="91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77" y="112"/>
                  <a:pt x="161" y="137"/>
                  <a:pt x="150" y="165"/>
                </a:cubicBezTo>
                <a:close/>
                <a:moveTo>
                  <a:pt x="139" y="256"/>
                </a:move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6"/>
                  <a:pt x="0" y="23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193"/>
                  <a:pt x="10" y="183"/>
                  <a:pt x="22" y="183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0" y="199"/>
                  <a:pt x="138" y="217"/>
                  <a:pt x="138" y="235"/>
                </a:cubicBezTo>
                <a:cubicBezTo>
                  <a:pt x="138" y="242"/>
                  <a:pt x="138" y="249"/>
                  <a:pt x="139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358848" y="4533261"/>
            <a:ext cx="484400" cy="349823"/>
            <a:chOff x="5197475" y="3336925"/>
            <a:chExt cx="1954213" cy="1411288"/>
          </a:xfrm>
          <a:solidFill>
            <a:schemeClr val="bg1"/>
          </a:solidFill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197475" y="3336925"/>
              <a:ext cx="1590675" cy="1411288"/>
            </a:xfrm>
            <a:custGeom>
              <a:avLst/>
              <a:gdLst>
                <a:gd name="T0" fmla="*/ 410 w 424"/>
                <a:gd name="T1" fmla="*/ 0 h 376"/>
                <a:gd name="T2" fmla="*/ 13 w 424"/>
                <a:gd name="T3" fmla="*/ 0 h 376"/>
                <a:gd name="T4" fmla="*/ 0 w 424"/>
                <a:gd name="T5" fmla="*/ 13 h 376"/>
                <a:gd name="T6" fmla="*/ 0 w 424"/>
                <a:gd name="T7" fmla="*/ 363 h 376"/>
                <a:gd name="T8" fmla="*/ 13 w 424"/>
                <a:gd name="T9" fmla="*/ 376 h 376"/>
                <a:gd name="T10" fmla="*/ 410 w 424"/>
                <a:gd name="T11" fmla="*/ 376 h 376"/>
                <a:gd name="T12" fmla="*/ 424 w 424"/>
                <a:gd name="T13" fmla="*/ 363 h 376"/>
                <a:gd name="T14" fmla="*/ 424 w 424"/>
                <a:gd name="T15" fmla="*/ 13 h 376"/>
                <a:gd name="T16" fmla="*/ 410 w 424"/>
                <a:gd name="T17" fmla="*/ 0 h 376"/>
                <a:gd name="T18" fmla="*/ 326 w 424"/>
                <a:gd name="T19" fmla="*/ 29 h 376"/>
                <a:gd name="T20" fmla="*/ 344 w 424"/>
                <a:gd name="T21" fmla="*/ 47 h 376"/>
                <a:gd name="T22" fmla="*/ 326 w 424"/>
                <a:gd name="T23" fmla="*/ 65 h 376"/>
                <a:gd name="T24" fmla="*/ 308 w 424"/>
                <a:gd name="T25" fmla="*/ 47 h 376"/>
                <a:gd name="T26" fmla="*/ 326 w 424"/>
                <a:gd name="T27" fmla="*/ 29 h 376"/>
                <a:gd name="T28" fmla="*/ 273 w 424"/>
                <a:gd name="T29" fmla="*/ 29 h 376"/>
                <a:gd name="T30" fmla="*/ 291 w 424"/>
                <a:gd name="T31" fmla="*/ 47 h 376"/>
                <a:gd name="T32" fmla="*/ 273 w 424"/>
                <a:gd name="T33" fmla="*/ 65 h 376"/>
                <a:gd name="T34" fmla="*/ 255 w 424"/>
                <a:gd name="T35" fmla="*/ 47 h 376"/>
                <a:gd name="T36" fmla="*/ 273 w 424"/>
                <a:gd name="T37" fmla="*/ 29 h 376"/>
                <a:gd name="T38" fmla="*/ 397 w 424"/>
                <a:gd name="T39" fmla="*/ 349 h 376"/>
                <a:gd name="T40" fmla="*/ 27 w 424"/>
                <a:gd name="T41" fmla="*/ 349 h 376"/>
                <a:gd name="T42" fmla="*/ 27 w 424"/>
                <a:gd name="T43" fmla="*/ 94 h 376"/>
                <a:gd name="T44" fmla="*/ 397 w 424"/>
                <a:gd name="T45" fmla="*/ 94 h 376"/>
                <a:gd name="T46" fmla="*/ 397 w 424"/>
                <a:gd name="T47" fmla="*/ 349 h 376"/>
                <a:gd name="T48" fmla="*/ 379 w 424"/>
                <a:gd name="T49" fmla="*/ 65 h 376"/>
                <a:gd name="T50" fmla="*/ 361 w 424"/>
                <a:gd name="T51" fmla="*/ 47 h 376"/>
                <a:gd name="T52" fmla="*/ 379 w 424"/>
                <a:gd name="T53" fmla="*/ 29 h 376"/>
                <a:gd name="T54" fmla="*/ 397 w 424"/>
                <a:gd name="T55" fmla="*/ 47 h 376"/>
                <a:gd name="T56" fmla="*/ 379 w 424"/>
                <a:gd name="T57" fmla="*/ 6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4" h="376">
                  <a:moveTo>
                    <a:pt x="41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70"/>
                    <a:pt x="6" y="376"/>
                    <a:pt x="13" y="376"/>
                  </a:cubicBezTo>
                  <a:cubicBezTo>
                    <a:pt x="410" y="376"/>
                    <a:pt x="410" y="376"/>
                    <a:pt x="410" y="376"/>
                  </a:cubicBezTo>
                  <a:cubicBezTo>
                    <a:pt x="417" y="376"/>
                    <a:pt x="424" y="370"/>
                    <a:pt x="424" y="363"/>
                  </a:cubicBezTo>
                  <a:cubicBezTo>
                    <a:pt x="424" y="13"/>
                    <a:pt x="424" y="13"/>
                    <a:pt x="424" y="13"/>
                  </a:cubicBezTo>
                  <a:cubicBezTo>
                    <a:pt x="424" y="6"/>
                    <a:pt x="417" y="0"/>
                    <a:pt x="410" y="0"/>
                  </a:cubicBezTo>
                  <a:close/>
                  <a:moveTo>
                    <a:pt x="326" y="29"/>
                  </a:moveTo>
                  <a:cubicBezTo>
                    <a:pt x="336" y="29"/>
                    <a:pt x="344" y="37"/>
                    <a:pt x="344" y="47"/>
                  </a:cubicBezTo>
                  <a:cubicBezTo>
                    <a:pt x="344" y="57"/>
                    <a:pt x="336" y="65"/>
                    <a:pt x="326" y="65"/>
                  </a:cubicBezTo>
                  <a:cubicBezTo>
                    <a:pt x="316" y="65"/>
                    <a:pt x="308" y="57"/>
                    <a:pt x="308" y="47"/>
                  </a:cubicBezTo>
                  <a:cubicBezTo>
                    <a:pt x="308" y="37"/>
                    <a:pt x="316" y="29"/>
                    <a:pt x="326" y="29"/>
                  </a:cubicBezTo>
                  <a:close/>
                  <a:moveTo>
                    <a:pt x="273" y="29"/>
                  </a:moveTo>
                  <a:cubicBezTo>
                    <a:pt x="283" y="29"/>
                    <a:pt x="291" y="37"/>
                    <a:pt x="291" y="47"/>
                  </a:cubicBezTo>
                  <a:cubicBezTo>
                    <a:pt x="291" y="57"/>
                    <a:pt x="283" y="65"/>
                    <a:pt x="273" y="65"/>
                  </a:cubicBezTo>
                  <a:cubicBezTo>
                    <a:pt x="263" y="65"/>
                    <a:pt x="255" y="57"/>
                    <a:pt x="255" y="47"/>
                  </a:cubicBezTo>
                  <a:cubicBezTo>
                    <a:pt x="255" y="37"/>
                    <a:pt x="263" y="29"/>
                    <a:pt x="273" y="29"/>
                  </a:cubicBezTo>
                  <a:close/>
                  <a:moveTo>
                    <a:pt x="397" y="349"/>
                  </a:moveTo>
                  <a:cubicBezTo>
                    <a:pt x="27" y="349"/>
                    <a:pt x="27" y="349"/>
                    <a:pt x="27" y="349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397" y="94"/>
                    <a:pt x="397" y="94"/>
                    <a:pt x="397" y="94"/>
                  </a:cubicBezTo>
                  <a:lnTo>
                    <a:pt x="397" y="349"/>
                  </a:lnTo>
                  <a:close/>
                  <a:moveTo>
                    <a:pt x="379" y="65"/>
                  </a:moveTo>
                  <a:cubicBezTo>
                    <a:pt x="369" y="65"/>
                    <a:pt x="361" y="57"/>
                    <a:pt x="361" y="47"/>
                  </a:cubicBezTo>
                  <a:cubicBezTo>
                    <a:pt x="361" y="37"/>
                    <a:pt x="369" y="29"/>
                    <a:pt x="379" y="29"/>
                  </a:cubicBezTo>
                  <a:cubicBezTo>
                    <a:pt x="389" y="29"/>
                    <a:pt x="397" y="37"/>
                    <a:pt x="397" y="47"/>
                  </a:cubicBezTo>
                  <a:cubicBezTo>
                    <a:pt x="397" y="57"/>
                    <a:pt x="389" y="65"/>
                    <a:pt x="37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278563" y="4289425"/>
              <a:ext cx="149225" cy="150813"/>
            </a:xfrm>
            <a:custGeom>
              <a:avLst/>
              <a:gdLst>
                <a:gd name="T0" fmla="*/ 28 w 94"/>
                <a:gd name="T1" fmla="*/ 0 h 95"/>
                <a:gd name="T2" fmla="*/ 26 w 94"/>
                <a:gd name="T3" fmla="*/ 7 h 95"/>
                <a:gd name="T4" fmla="*/ 0 w 94"/>
                <a:gd name="T5" fmla="*/ 95 h 95"/>
                <a:gd name="T6" fmla="*/ 87 w 94"/>
                <a:gd name="T7" fmla="*/ 69 h 95"/>
                <a:gd name="T8" fmla="*/ 94 w 94"/>
                <a:gd name="T9" fmla="*/ 67 h 95"/>
                <a:gd name="T10" fmla="*/ 28 w 94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5">
                  <a:moveTo>
                    <a:pt x="28" y="0"/>
                  </a:moveTo>
                  <a:lnTo>
                    <a:pt x="26" y="7"/>
                  </a:lnTo>
                  <a:lnTo>
                    <a:pt x="0" y="95"/>
                  </a:lnTo>
                  <a:lnTo>
                    <a:pt x="87" y="69"/>
                  </a:lnTo>
                  <a:lnTo>
                    <a:pt x="94" y="67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870700" y="3562350"/>
              <a:ext cx="280988" cy="280988"/>
            </a:xfrm>
            <a:custGeom>
              <a:avLst/>
              <a:gdLst>
                <a:gd name="T0" fmla="*/ 56 w 75"/>
                <a:gd name="T1" fmla="*/ 75 h 75"/>
                <a:gd name="T2" fmla="*/ 70 w 75"/>
                <a:gd name="T3" fmla="*/ 61 h 75"/>
                <a:gd name="T4" fmla="*/ 70 w 75"/>
                <a:gd name="T5" fmla="*/ 43 h 75"/>
                <a:gd name="T6" fmla="*/ 33 w 75"/>
                <a:gd name="T7" fmla="*/ 5 h 75"/>
                <a:gd name="T8" fmla="*/ 15 w 75"/>
                <a:gd name="T9" fmla="*/ 5 h 75"/>
                <a:gd name="T10" fmla="*/ 0 w 75"/>
                <a:gd name="T11" fmla="*/ 20 h 75"/>
                <a:gd name="T12" fmla="*/ 56 w 7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5">
                  <a:moveTo>
                    <a:pt x="56" y="75"/>
                  </a:moveTo>
                  <a:cubicBezTo>
                    <a:pt x="70" y="61"/>
                    <a:pt x="70" y="61"/>
                    <a:pt x="70" y="61"/>
                  </a:cubicBezTo>
                  <a:cubicBezTo>
                    <a:pt x="75" y="56"/>
                    <a:pt x="75" y="48"/>
                    <a:pt x="70" y="4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0"/>
                    <a:pt x="20" y="0"/>
                    <a:pt x="15" y="5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389688" y="3660775"/>
              <a:ext cx="668338" cy="663575"/>
            </a:xfrm>
            <a:custGeom>
              <a:avLst/>
              <a:gdLst>
                <a:gd name="T0" fmla="*/ 122 w 178"/>
                <a:gd name="T1" fmla="*/ 0 h 177"/>
                <a:gd name="T2" fmla="*/ 121 w 178"/>
                <a:gd name="T3" fmla="*/ 1 h 177"/>
                <a:gd name="T4" fmla="*/ 6 w 178"/>
                <a:gd name="T5" fmla="*/ 116 h 177"/>
                <a:gd name="T6" fmla="*/ 6 w 178"/>
                <a:gd name="T7" fmla="*/ 135 h 177"/>
                <a:gd name="T8" fmla="*/ 7 w 178"/>
                <a:gd name="T9" fmla="*/ 137 h 177"/>
                <a:gd name="T10" fmla="*/ 20 w 178"/>
                <a:gd name="T11" fmla="*/ 140 h 177"/>
                <a:gd name="T12" fmla="*/ 24 w 178"/>
                <a:gd name="T13" fmla="*/ 153 h 177"/>
                <a:gd name="T14" fmla="*/ 25 w 178"/>
                <a:gd name="T15" fmla="*/ 154 h 177"/>
                <a:gd name="T16" fmla="*/ 38 w 178"/>
                <a:gd name="T17" fmla="*/ 158 h 177"/>
                <a:gd name="T18" fmla="*/ 41 w 178"/>
                <a:gd name="T19" fmla="*/ 171 h 177"/>
                <a:gd name="T20" fmla="*/ 43 w 178"/>
                <a:gd name="T21" fmla="*/ 172 h 177"/>
                <a:gd name="T22" fmla="*/ 62 w 178"/>
                <a:gd name="T23" fmla="*/ 172 h 177"/>
                <a:gd name="T24" fmla="*/ 177 w 178"/>
                <a:gd name="T25" fmla="*/ 57 h 177"/>
                <a:gd name="T26" fmla="*/ 178 w 178"/>
                <a:gd name="T27" fmla="*/ 55 h 177"/>
                <a:gd name="T28" fmla="*/ 122 w 178"/>
                <a:gd name="T2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7">
                  <a:moveTo>
                    <a:pt x="122" y="0"/>
                  </a:moveTo>
                  <a:cubicBezTo>
                    <a:pt x="122" y="0"/>
                    <a:pt x="121" y="1"/>
                    <a:pt x="121" y="1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22"/>
                    <a:pt x="0" y="130"/>
                    <a:pt x="6" y="135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40"/>
                    <a:pt x="16" y="141"/>
                    <a:pt x="20" y="140"/>
                  </a:cubicBezTo>
                  <a:cubicBezTo>
                    <a:pt x="19" y="144"/>
                    <a:pt x="20" y="149"/>
                    <a:pt x="24" y="153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8" y="158"/>
                    <a:pt x="34" y="159"/>
                    <a:pt x="38" y="158"/>
                  </a:cubicBezTo>
                  <a:cubicBezTo>
                    <a:pt x="37" y="162"/>
                    <a:pt x="38" y="167"/>
                    <a:pt x="41" y="171"/>
                  </a:cubicBezTo>
                  <a:cubicBezTo>
                    <a:pt x="43" y="172"/>
                    <a:pt x="43" y="172"/>
                    <a:pt x="43" y="172"/>
                  </a:cubicBezTo>
                  <a:cubicBezTo>
                    <a:pt x="48" y="177"/>
                    <a:pt x="56" y="177"/>
                    <a:pt x="62" y="172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7" y="56"/>
                    <a:pt x="177" y="56"/>
                    <a:pt x="178" y="55"/>
                  </a:cubicBezTo>
                  <a:lnTo>
                    <a:pt x="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411788" y="3881438"/>
              <a:ext cx="5095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411788" y="4049713"/>
              <a:ext cx="8143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411788" y="4217988"/>
              <a:ext cx="8143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5411788" y="4387850"/>
              <a:ext cx="81438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505296" y="3872607"/>
            <a:ext cx="427233" cy="418311"/>
            <a:chOff x="4421188" y="3997325"/>
            <a:chExt cx="1976438" cy="1935163"/>
          </a:xfrm>
          <a:solidFill>
            <a:schemeClr val="bg1"/>
          </a:solidFill>
        </p:grpSpPr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421188" y="3997325"/>
              <a:ext cx="1912938" cy="1882775"/>
            </a:xfrm>
            <a:custGeom>
              <a:avLst/>
              <a:gdLst>
                <a:gd name="T0" fmla="*/ 263 w 510"/>
                <a:gd name="T1" fmla="*/ 397 h 502"/>
                <a:gd name="T2" fmla="*/ 147 w 510"/>
                <a:gd name="T3" fmla="*/ 154 h 502"/>
                <a:gd name="T4" fmla="*/ 255 w 510"/>
                <a:gd name="T5" fmla="*/ 105 h 502"/>
                <a:gd name="T6" fmla="*/ 400 w 510"/>
                <a:gd name="T7" fmla="*/ 273 h 502"/>
                <a:gd name="T8" fmla="*/ 461 w 510"/>
                <a:gd name="T9" fmla="*/ 289 h 502"/>
                <a:gd name="T10" fmla="*/ 509 w 510"/>
                <a:gd name="T11" fmla="*/ 265 h 502"/>
                <a:gd name="T12" fmla="*/ 507 w 510"/>
                <a:gd name="T13" fmla="*/ 217 h 502"/>
                <a:gd name="T14" fmla="*/ 452 w 510"/>
                <a:gd name="T15" fmla="*/ 182 h 502"/>
                <a:gd name="T16" fmla="*/ 482 w 510"/>
                <a:gd name="T17" fmla="*/ 138 h 502"/>
                <a:gd name="T18" fmla="*/ 456 w 510"/>
                <a:gd name="T19" fmla="*/ 98 h 502"/>
                <a:gd name="T20" fmla="*/ 391 w 510"/>
                <a:gd name="T21" fmla="*/ 94 h 502"/>
                <a:gd name="T22" fmla="*/ 394 w 510"/>
                <a:gd name="T23" fmla="*/ 42 h 502"/>
                <a:gd name="T24" fmla="*/ 351 w 510"/>
                <a:gd name="T25" fmla="*/ 20 h 502"/>
                <a:gd name="T26" fmla="*/ 293 w 510"/>
                <a:gd name="T27" fmla="*/ 47 h 502"/>
                <a:gd name="T28" fmla="*/ 269 w 510"/>
                <a:gd name="T29" fmla="*/ 1 h 502"/>
                <a:gd name="T30" fmla="*/ 221 w 510"/>
                <a:gd name="T31" fmla="*/ 4 h 502"/>
                <a:gd name="T32" fmla="*/ 184 w 510"/>
                <a:gd name="T33" fmla="*/ 56 h 502"/>
                <a:gd name="T34" fmla="*/ 140 w 510"/>
                <a:gd name="T35" fmla="*/ 28 h 502"/>
                <a:gd name="T36" fmla="*/ 100 w 510"/>
                <a:gd name="T37" fmla="*/ 54 h 502"/>
                <a:gd name="T38" fmla="*/ 99 w 510"/>
                <a:gd name="T39" fmla="*/ 112 h 502"/>
                <a:gd name="T40" fmla="*/ 48 w 510"/>
                <a:gd name="T41" fmla="*/ 102 h 502"/>
                <a:gd name="T42" fmla="*/ 26 w 510"/>
                <a:gd name="T43" fmla="*/ 145 h 502"/>
                <a:gd name="T44" fmla="*/ 57 w 510"/>
                <a:gd name="T45" fmla="*/ 183 h 502"/>
                <a:gd name="T46" fmla="*/ 0 w 510"/>
                <a:gd name="T47" fmla="*/ 224 h 502"/>
                <a:gd name="T48" fmla="*/ 3 w 510"/>
                <a:gd name="T49" fmla="*/ 272 h 502"/>
                <a:gd name="T50" fmla="*/ 50 w 510"/>
                <a:gd name="T51" fmla="*/ 290 h 502"/>
                <a:gd name="T52" fmla="*/ 21 w 510"/>
                <a:gd name="T53" fmla="*/ 353 h 502"/>
                <a:gd name="T54" fmla="*/ 47 w 510"/>
                <a:gd name="T55" fmla="*/ 393 h 502"/>
                <a:gd name="T56" fmla="*/ 96 w 510"/>
                <a:gd name="T57" fmla="*/ 386 h 502"/>
                <a:gd name="T58" fmla="*/ 104 w 510"/>
                <a:gd name="T59" fmla="*/ 455 h 502"/>
                <a:gd name="T60" fmla="*/ 147 w 510"/>
                <a:gd name="T61" fmla="*/ 477 h 502"/>
                <a:gd name="T62" fmla="*/ 185 w 510"/>
                <a:gd name="T63" fmla="*/ 447 h 502"/>
                <a:gd name="T64" fmla="*/ 227 w 510"/>
                <a:gd name="T65" fmla="*/ 502 h 502"/>
                <a:gd name="T66" fmla="*/ 276 w 510"/>
                <a:gd name="T67" fmla="*/ 500 h 502"/>
                <a:gd name="T68" fmla="*/ 294 w 510"/>
                <a:gd name="T69" fmla="*/ 456 h 502"/>
                <a:gd name="T70" fmla="*/ 281 w 510"/>
                <a:gd name="T71" fmla="*/ 39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0" h="502">
                  <a:moveTo>
                    <a:pt x="281" y="395"/>
                  </a:moveTo>
                  <a:cubicBezTo>
                    <a:pt x="275" y="396"/>
                    <a:pt x="269" y="397"/>
                    <a:pt x="263" y="397"/>
                  </a:cubicBezTo>
                  <a:cubicBezTo>
                    <a:pt x="182" y="401"/>
                    <a:pt x="114" y="339"/>
                    <a:pt x="109" y="259"/>
                  </a:cubicBezTo>
                  <a:cubicBezTo>
                    <a:pt x="107" y="220"/>
                    <a:pt x="120" y="183"/>
                    <a:pt x="147" y="154"/>
                  </a:cubicBezTo>
                  <a:cubicBezTo>
                    <a:pt x="173" y="125"/>
                    <a:pt x="208" y="108"/>
                    <a:pt x="247" y="106"/>
                  </a:cubicBezTo>
                  <a:cubicBezTo>
                    <a:pt x="250" y="105"/>
                    <a:pt x="252" y="105"/>
                    <a:pt x="255" y="105"/>
                  </a:cubicBezTo>
                  <a:cubicBezTo>
                    <a:pt x="333" y="105"/>
                    <a:pt x="397" y="166"/>
                    <a:pt x="401" y="244"/>
                  </a:cubicBezTo>
                  <a:cubicBezTo>
                    <a:pt x="402" y="254"/>
                    <a:pt x="401" y="264"/>
                    <a:pt x="400" y="273"/>
                  </a:cubicBezTo>
                  <a:cubicBezTo>
                    <a:pt x="451" y="323"/>
                    <a:pt x="451" y="323"/>
                    <a:pt x="451" y="323"/>
                  </a:cubicBezTo>
                  <a:cubicBezTo>
                    <a:pt x="455" y="312"/>
                    <a:pt x="459" y="300"/>
                    <a:pt x="461" y="289"/>
                  </a:cubicBezTo>
                  <a:cubicBezTo>
                    <a:pt x="510" y="279"/>
                    <a:pt x="510" y="279"/>
                    <a:pt x="510" y="279"/>
                  </a:cubicBezTo>
                  <a:cubicBezTo>
                    <a:pt x="509" y="265"/>
                    <a:pt x="509" y="265"/>
                    <a:pt x="509" y="265"/>
                  </a:cubicBezTo>
                  <a:cubicBezTo>
                    <a:pt x="507" y="231"/>
                    <a:pt x="507" y="231"/>
                    <a:pt x="507" y="231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58" y="202"/>
                    <a:pt x="456" y="192"/>
                    <a:pt x="452" y="182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82" y="138"/>
                    <a:pt x="482" y="138"/>
                    <a:pt x="482" y="138"/>
                  </a:cubicBezTo>
                  <a:cubicBezTo>
                    <a:pt x="463" y="109"/>
                    <a:pt x="463" y="109"/>
                    <a:pt x="463" y="10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14" y="116"/>
                    <a:pt x="414" y="116"/>
                    <a:pt x="414" y="116"/>
                  </a:cubicBezTo>
                  <a:cubicBezTo>
                    <a:pt x="407" y="108"/>
                    <a:pt x="399" y="101"/>
                    <a:pt x="391" y="94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394" y="42"/>
                    <a:pt x="394" y="42"/>
                    <a:pt x="394" y="42"/>
                  </a:cubicBezTo>
                  <a:cubicBezTo>
                    <a:pt x="363" y="26"/>
                    <a:pt x="363" y="26"/>
                    <a:pt x="363" y="2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15" y="52"/>
                    <a:pt x="304" y="49"/>
                    <a:pt x="293" y="4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05" y="49"/>
                    <a:pt x="194" y="52"/>
                    <a:pt x="184" y="56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1" y="100"/>
                    <a:pt x="105" y="106"/>
                    <a:pt x="99" y="112"/>
                  </a:cubicBezTo>
                  <a:cubicBezTo>
                    <a:pt x="98" y="114"/>
                    <a:pt x="97" y="116"/>
                    <a:pt x="95" y="117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4" y="193"/>
                    <a:pt x="51" y="203"/>
                    <a:pt x="49" y="21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38"/>
                    <a:pt x="1" y="238"/>
                    <a:pt x="1" y="238"/>
                  </a:cubicBezTo>
                  <a:cubicBezTo>
                    <a:pt x="3" y="272"/>
                    <a:pt x="3" y="272"/>
                    <a:pt x="3" y="272"/>
                  </a:cubicBezTo>
                  <a:cubicBezTo>
                    <a:pt x="4" y="285"/>
                    <a:pt x="4" y="285"/>
                    <a:pt x="4" y="285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2" y="300"/>
                    <a:pt x="54" y="311"/>
                    <a:pt x="58" y="320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8" y="364"/>
                    <a:pt x="28" y="364"/>
                    <a:pt x="28" y="364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55" y="405"/>
                    <a:pt x="55" y="405"/>
                    <a:pt x="55" y="405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103" y="394"/>
                    <a:pt x="111" y="402"/>
                    <a:pt x="119" y="409"/>
                  </a:cubicBezTo>
                  <a:cubicBezTo>
                    <a:pt x="104" y="455"/>
                    <a:pt x="104" y="455"/>
                    <a:pt x="104" y="455"/>
                  </a:cubicBezTo>
                  <a:cubicBezTo>
                    <a:pt x="116" y="461"/>
                    <a:pt x="116" y="461"/>
                    <a:pt x="116" y="461"/>
                  </a:cubicBezTo>
                  <a:cubicBezTo>
                    <a:pt x="147" y="477"/>
                    <a:pt x="147" y="477"/>
                    <a:pt x="147" y="477"/>
                  </a:cubicBezTo>
                  <a:cubicBezTo>
                    <a:pt x="159" y="483"/>
                    <a:pt x="159" y="483"/>
                    <a:pt x="159" y="483"/>
                  </a:cubicBezTo>
                  <a:cubicBezTo>
                    <a:pt x="185" y="447"/>
                    <a:pt x="185" y="447"/>
                    <a:pt x="185" y="447"/>
                  </a:cubicBezTo>
                  <a:cubicBezTo>
                    <a:pt x="196" y="451"/>
                    <a:pt x="206" y="454"/>
                    <a:pt x="218" y="456"/>
                  </a:cubicBezTo>
                  <a:cubicBezTo>
                    <a:pt x="227" y="502"/>
                    <a:pt x="227" y="502"/>
                    <a:pt x="227" y="502"/>
                  </a:cubicBezTo>
                  <a:cubicBezTo>
                    <a:pt x="241" y="501"/>
                    <a:pt x="241" y="501"/>
                    <a:pt x="241" y="501"/>
                  </a:cubicBezTo>
                  <a:cubicBezTo>
                    <a:pt x="276" y="500"/>
                    <a:pt x="276" y="500"/>
                    <a:pt x="276" y="500"/>
                  </a:cubicBezTo>
                  <a:cubicBezTo>
                    <a:pt x="290" y="499"/>
                    <a:pt x="290" y="499"/>
                    <a:pt x="290" y="499"/>
                  </a:cubicBezTo>
                  <a:cubicBezTo>
                    <a:pt x="294" y="456"/>
                    <a:pt x="294" y="456"/>
                    <a:pt x="294" y="456"/>
                  </a:cubicBezTo>
                  <a:cubicBezTo>
                    <a:pt x="307" y="453"/>
                    <a:pt x="319" y="450"/>
                    <a:pt x="331" y="445"/>
                  </a:cubicBezTo>
                  <a:lnTo>
                    <a:pt x="281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968876" y="4522788"/>
              <a:ext cx="1428750" cy="1409700"/>
            </a:xfrm>
            <a:custGeom>
              <a:avLst/>
              <a:gdLst>
                <a:gd name="T0" fmla="*/ 380 w 381"/>
                <a:gd name="T1" fmla="*/ 311 h 376"/>
                <a:gd name="T2" fmla="*/ 372 w 381"/>
                <a:gd name="T3" fmla="*/ 287 h 376"/>
                <a:gd name="T4" fmla="*/ 208 w 381"/>
                <a:gd name="T5" fmla="*/ 131 h 376"/>
                <a:gd name="T6" fmla="*/ 181 w 381"/>
                <a:gd name="T7" fmla="*/ 37 h 376"/>
                <a:gd name="T8" fmla="*/ 71 w 381"/>
                <a:gd name="T9" fmla="*/ 15 h 376"/>
                <a:gd name="T10" fmla="*/ 127 w 381"/>
                <a:gd name="T11" fmla="*/ 70 h 376"/>
                <a:gd name="T12" fmla="*/ 127 w 381"/>
                <a:gd name="T13" fmla="*/ 87 h 376"/>
                <a:gd name="T14" fmla="*/ 88 w 381"/>
                <a:gd name="T15" fmla="*/ 125 h 376"/>
                <a:gd name="T16" fmla="*/ 71 w 381"/>
                <a:gd name="T17" fmla="*/ 125 h 376"/>
                <a:gd name="T18" fmla="*/ 15 w 381"/>
                <a:gd name="T19" fmla="*/ 70 h 376"/>
                <a:gd name="T20" fmla="*/ 37 w 381"/>
                <a:gd name="T21" fmla="*/ 178 h 376"/>
                <a:gd name="T22" fmla="*/ 133 w 381"/>
                <a:gd name="T23" fmla="*/ 205 h 376"/>
                <a:gd name="T24" fmla="*/ 292 w 381"/>
                <a:gd name="T25" fmla="*/ 366 h 376"/>
                <a:gd name="T26" fmla="*/ 315 w 381"/>
                <a:gd name="T27" fmla="*/ 374 h 376"/>
                <a:gd name="T28" fmla="*/ 380 w 381"/>
                <a:gd name="T29" fmla="*/ 31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6">
                  <a:moveTo>
                    <a:pt x="380" y="311"/>
                  </a:moveTo>
                  <a:cubicBezTo>
                    <a:pt x="381" y="302"/>
                    <a:pt x="377" y="292"/>
                    <a:pt x="372" y="287"/>
                  </a:cubicBezTo>
                  <a:cubicBezTo>
                    <a:pt x="317" y="235"/>
                    <a:pt x="263" y="183"/>
                    <a:pt x="208" y="131"/>
                  </a:cubicBezTo>
                  <a:cubicBezTo>
                    <a:pt x="216" y="98"/>
                    <a:pt x="207" y="62"/>
                    <a:pt x="181" y="37"/>
                  </a:cubicBezTo>
                  <a:cubicBezTo>
                    <a:pt x="151" y="8"/>
                    <a:pt x="108" y="0"/>
                    <a:pt x="71" y="1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32" y="75"/>
                    <a:pt x="132" y="82"/>
                    <a:pt x="127" y="87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4" y="130"/>
                    <a:pt x="76" y="130"/>
                    <a:pt x="71" y="12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0" y="106"/>
                    <a:pt x="8" y="149"/>
                    <a:pt x="37" y="178"/>
                  </a:cubicBezTo>
                  <a:cubicBezTo>
                    <a:pt x="63" y="204"/>
                    <a:pt x="99" y="213"/>
                    <a:pt x="133" y="205"/>
                  </a:cubicBezTo>
                  <a:cubicBezTo>
                    <a:pt x="186" y="259"/>
                    <a:pt x="239" y="313"/>
                    <a:pt x="292" y="366"/>
                  </a:cubicBezTo>
                  <a:cubicBezTo>
                    <a:pt x="296" y="371"/>
                    <a:pt x="307" y="376"/>
                    <a:pt x="315" y="374"/>
                  </a:cubicBezTo>
                  <a:cubicBezTo>
                    <a:pt x="348" y="369"/>
                    <a:pt x="375" y="342"/>
                    <a:pt x="380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578183" y="3177426"/>
            <a:ext cx="406323" cy="416556"/>
            <a:chOff x="6138863" y="2755900"/>
            <a:chExt cx="1890712" cy="1938338"/>
          </a:xfrm>
          <a:solidFill>
            <a:schemeClr val="bg1"/>
          </a:solidFill>
        </p:grpSpPr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close/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692900" y="2755900"/>
              <a:ext cx="1336675" cy="1522413"/>
            </a:xfrm>
            <a:custGeom>
              <a:avLst/>
              <a:gdLst>
                <a:gd name="T0" fmla="*/ 342 w 356"/>
                <a:gd name="T1" fmla="*/ 286 h 406"/>
                <a:gd name="T2" fmla="*/ 320 w 356"/>
                <a:gd name="T3" fmla="*/ 322 h 406"/>
                <a:gd name="T4" fmla="*/ 320 w 356"/>
                <a:gd name="T5" fmla="*/ 333 h 406"/>
                <a:gd name="T6" fmla="*/ 290 w 356"/>
                <a:gd name="T7" fmla="*/ 373 h 406"/>
                <a:gd name="T8" fmla="*/ 287 w 356"/>
                <a:gd name="T9" fmla="*/ 386 h 406"/>
                <a:gd name="T10" fmla="*/ 242 w 356"/>
                <a:gd name="T11" fmla="*/ 406 h 406"/>
                <a:gd name="T12" fmla="*/ 226 w 356"/>
                <a:gd name="T13" fmla="*/ 405 h 406"/>
                <a:gd name="T14" fmla="*/ 129 w 356"/>
                <a:gd name="T15" fmla="*/ 396 h 406"/>
                <a:gd name="T16" fmla="*/ 95 w 356"/>
                <a:gd name="T17" fmla="*/ 394 h 406"/>
                <a:gd name="T18" fmla="*/ 50 w 356"/>
                <a:gd name="T19" fmla="*/ 398 h 406"/>
                <a:gd name="T20" fmla="*/ 0 w 356"/>
                <a:gd name="T21" fmla="*/ 228 h 406"/>
                <a:gd name="T22" fmla="*/ 107 w 356"/>
                <a:gd name="T23" fmla="*/ 108 h 406"/>
                <a:gd name="T24" fmla="*/ 113 w 356"/>
                <a:gd name="T25" fmla="*/ 20 h 406"/>
                <a:gd name="T26" fmla="*/ 149 w 356"/>
                <a:gd name="T27" fmla="*/ 0 h 406"/>
                <a:gd name="T28" fmla="*/ 184 w 356"/>
                <a:gd name="T29" fmla="*/ 95 h 406"/>
                <a:gd name="T30" fmla="*/ 180 w 356"/>
                <a:gd name="T31" fmla="*/ 123 h 406"/>
                <a:gd name="T32" fmla="*/ 179 w 356"/>
                <a:gd name="T33" fmla="*/ 147 h 406"/>
                <a:gd name="T34" fmla="*/ 292 w 356"/>
                <a:gd name="T35" fmla="*/ 172 h 406"/>
                <a:gd name="T36" fmla="*/ 302 w 356"/>
                <a:gd name="T37" fmla="*/ 172 h 406"/>
                <a:gd name="T38" fmla="*/ 356 w 356"/>
                <a:gd name="T39" fmla="*/ 226 h 406"/>
                <a:gd name="T40" fmla="*/ 338 w 356"/>
                <a:gd name="T41" fmla="*/ 265 h 406"/>
                <a:gd name="T42" fmla="*/ 342 w 356"/>
                <a:gd name="T43" fmla="*/ 28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6" h="406">
                  <a:moveTo>
                    <a:pt x="342" y="286"/>
                  </a:moveTo>
                  <a:cubicBezTo>
                    <a:pt x="341" y="302"/>
                    <a:pt x="332" y="315"/>
                    <a:pt x="320" y="322"/>
                  </a:cubicBezTo>
                  <a:cubicBezTo>
                    <a:pt x="320" y="326"/>
                    <a:pt x="321" y="329"/>
                    <a:pt x="320" y="333"/>
                  </a:cubicBezTo>
                  <a:cubicBezTo>
                    <a:pt x="319" y="352"/>
                    <a:pt x="307" y="367"/>
                    <a:pt x="290" y="373"/>
                  </a:cubicBezTo>
                  <a:cubicBezTo>
                    <a:pt x="289" y="377"/>
                    <a:pt x="288" y="381"/>
                    <a:pt x="287" y="386"/>
                  </a:cubicBezTo>
                  <a:cubicBezTo>
                    <a:pt x="281" y="401"/>
                    <a:pt x="261" y="406"/>
                    <a:pt x="242" y="406"/>
                  </a:cubicBezTo>
                  <a:cubicBezTo>
                    <a:pt x="237" y="406"/>
                    <a:pt x="231" y="405"/>
                    <a:pt x="226" y="405"/>
                  </a:cubicBezTo>
                  <a:cubicBezTo>
                    <a:pt x="206" y="402"/>
                    <a:pt x="168" y="399"/>
                    <a:pt x="129" y="396"/>
                  </a:cubicBezTo>
                  <a:cubicBezTo>
                    <a:pt x="116" y="395"/>
                    <a:pt x="105" y="394"/>
                    <a:pt x="95" y="394"/>
                  </a:cubicBezTo>
                  <a:cubicBezTo>
                    <a:pt x="73" y="394"/>
                    <a:pt x="59" y="396"/>
                    <a:pt x="50" y="39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3" y="202"/>
                    <a:pt x="89" y="141"/>
                    <a:pt x="107" y="108"/>
                  </a:cubicBezTo>
                  <a:cubicBezTo>
                    <a:pt x="118" y="72"/>
                    <a:pt x="114" y="28"/>
                    <a:pt x="113" y="20"/>
                  </a:cubicBezTo>
                  <a:cubicBezTo>
                    <a:pt x="111" y="2"/>
                    <a:pt x="145" y="0"/>
                    <a:pt x="149" y="0"/>
                  </a:cubicBezTo>
                  <a:cubicBezTo>
                    <a:pt x="168" y="0"/>
                    <a:pt x="189" y="33"/>
                    <a:pt x="184" y="95"/>
                  </a:cubicBezTo>
                  <a:cubicBezTo>
                    <a:pt x="183" y="103"/>
                    <a:pt x="182" y="113"/>
                    <a:pt x="180" y="123"/>
                  </a:cubicBezTo>
                  <a:cubicBezTo>
                    <a:pt x="180" y="132"/>
                    <a:pt x="179" y="140"/>
                    <a:pt x="179" y="147"/>
                  </a:cubicBezTo>
                  <a:cubicBezTo>
                    <a:pt x="179" y="170"/>
                    <a:pt x="262" y="172"/>
                    <a:pt x="292" y="172"/>
                  </a:cubicBezTo>
                  <a:cubicBezTo>
                    <a:pt x="298" y="172"/>
                    <a:pt x="302" y="172"/>
                    <a:pt x="302" y="172"/>
                  </a:cubicBezTo>
                  <a:cubicBezTo>
                    <a:pt x="332" y="172"/>
                    <a:pt x="356" y="196"/>
                    <a:pt x="356" y="226"/>
                  </a:cubicBezTo>
                  <a:cubicBezTo>
                    <a:pt x="356" y="242"/>
                    <a:pt x="349" y="256"/>
                    <a:pt x="338" y="265"/>
                  </a:cubicBezTo>
                  <a:cubicBezTo>
                    <a:pt x="341" y="272"/>
                    <a:pt x="343" y="279"/>
                    <a:pt x="342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5750860" y="2113254"/>
            <a:ext cx="73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9M.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30025" y="1670434"/>
            <a:ext cx="73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27K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534988" y="3665626"/>
            <a:ext cx="73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789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970281" y="837273"/>
            <a:ext cx="73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99%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65987" y="1905001"/>
            <a:ext cx="211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SAMPLE </a:t>
            </a:r>
            <a:r>
              <a:rPr lang="en-US" sz="2400" dirty="0">
                <a:solidFill>
                  <a:srgbClr val="00C3D9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058304" y="2246869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is simply dummy text of the printing and typesetting industry.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65987" y="3022601"/>
            <a:ext cx="223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SAMPLE </a:t>
            </a:r>
            <a:r>
              <a:rPr lang="en-US" sz="2400" dirty="0">
                <a:solidFill>
                  <a:srgbClr val="F4C60E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058304" y="3364469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is simply dummy text of the printing and typesetting industry.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65987" y="4140201"/>
            <a:ext cx="202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SAMPLE </a:t>
            </a:r>
            <a:r>
              <a:rPr lang="en-US" sz="2400" dirty="0">
                <a:solidFill>
                  <a:srgbClr val="92D050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058304" y="4482069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is simply dummy text of the printing and typesetting industry.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65987" y="5257801"/>
            <a:ext cx="202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SAMPLE </a:t>
            </a:r>
            <a:r>
              <a:rPr lang="en-US" sz="2400" dirty="0">
                <a:solidFill>
                  <a:srgbClr val="ED7C5C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058304" y="5599669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is simply dummy text of the printing and typesetting industry. 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37730" y="1993589"/>
            <a:ext cx="73591" cy="726304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37730" y="3111797"/>
            <a:ext cx="73591" cy="726304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937730" y="4209965"/>
            <a:ext cx="73591" cy="726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937730" y="5321612"/>
            <a:ext cx="73591" cy="726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94" name="五边形 93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13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3891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 rot="19533078">
            <a:off x="4626047" y="2546765"/>
            <a:ext cx="1090320" cy="2087567"/>
          </a:xfrm>
          <a:custGeom>
            <a:avLst/>
            <a:gdLst>
              <a:gd name="T0" fmla="*/ 52 w 104"/>
              <a:gd name="T1" fmla="*/ 198 h 198"/>
              <a:gd name="T2" fmla="*/ 0 w 104"/>
              <a:gd name="T3" fmla="*/ 5 h 198"/>
              <a:gd name="T4" fmla="*/ 52 w 104"/>
              <a:gd name="T5" fmla="*/ 0 h 198"/>
              <a:gd name="T6" fmla="*/ 104 w 104"/>
              <a:gd name="T7" fmla="*/ 5 h 198"/>
              <a:gd name="T8" fmla="*/ 52 w 104"/>
              <a:gd name="T9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98">
                <a:moveTo>
                  <a:pt x="52" y="198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27" y="0"/>
                  <a:pt x="52" y="0"/>
                </a:cubicBezTo>
                <a:cubicBezTo>
                  <a:pt x="79" y="0"/>
                  <a:pt x="104" y="5"/>
                  <a:pt x="104" y="5"/>
                </a:cubicBezTo>
                <a:lnTo>
                  <a:pt x="52" y="1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rot="1888538">
            <a:off x="6335311" y="2552498"/>
            <a:ext cx="1090320" cy="2087567"/>
          </a:xfrm>
          <a:custGeom>
            <a:avLst/>
            <a:gdLst>
              <a:gd name="T0" fmla="*/ 52 w 104"/>
              <a:gd name="T1" fmla="*/ 198 h 198"/>
              <a:gd name="T2" fmla="*/ 0 w 104"/>
              <a:gd name="T3" fmla="*/ 5 h 198"/>
              <a:gd name="T4" fmla="*/ 52 w 104"/>
              <a:gd name="T5" fmla="*/ 0 h 198"/>
              <a:gd name="T6" fmla="*/ 104 w 104"/>
              <a:gd name="T7" fmla="*/ 5 h 198"/>
              <a:gd name="T8" fmla="*/ 52 w 104"/>
              <a:gd name="T9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98">
                <a:moveTo>
                  <a:pt x="52" y="198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27" y="0"/>
                  <a:pt x="52" y="0"/>
                </a:cubicBezTo>
                <a:cubicBezTo>
                  <a:pt x="79" y="0"/>
                  <a:pt x="104" y="5"/>
                  <a:pt x="104" y="5"/>
                </a:cubicBezTo>
                <a:lnTo>
                  <a:pt x="52" y="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192810" y="1803400"/>
            <a:ext cx="1631049" cy="3106973"/>
          </a:xfrm>
          <a:custGeom>
            <a:avLst/>
            <a:gdLst>
              <a:gd name="T0" fmla="*/ 78 w 155"/>
              <a:gd name="T1" fmla="*/ 295 h 295"/>
              <a:gd name="T2" fmla="*/ 0 w 155"/>
              <a:gd name="T3" fmla="*/ 7 h 295"/>
              <a:gd name="T4" fmla="*/ 78 w 155"/>
              <a:gd name="T5" fmla="*/ 0 h 295"/>
              <a:gd name="T6" fmla="*/ 155 w 155"/>
              <a:gd name="T7" fmla="*/ 7 h 295"/>
              <a:gd name="T8" fmla="*/ 78 w 155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295">
                <a:moveTo>
                  <a:pt x="78" y="295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41" y="0"/>
                  <a:pt x="78" y="0"/>
                </a:cubicBezTo>
                <a:cubicBezTo>
                  <a:pt x="119" y="0"/>
                  <a:pt x="155" y="7"/>
                  <a:pt x="155" y="7"/>
                </a:cubicBezTo>
                <a:lnTo>
                  <a:pt x="78" y="2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463173" y="2013414"/>
            <a:ext cx="1090320" cy="2087567"/>
          </a:xfrm>
          <a:custGeom>
            <a:avLst/>
            <a:gdLst>
              <a:gd name="T0" fmla="*/ 52 w 104"/>
              <a:gd name="T1" fmla="*/ 198 h 198"/>
              <a:gd name="T2" fmla="*/ 0 w 104"/>
              <a:gd name="T3" fmla="*/ 5 h 198"/>
              <a:gd name="T4" fmla="*/ 52 w 104"/>
              <a:gd name="T5" fmla="*/ 0 h 198"/>
              <a:gd name="T6" fmla="*/ 104 w 104"/>
              <a:gd name="T7" fmla="*/ 5 h 198"/>
              <a:gd name="T8" fmla="*/ 52 w 104"/>
              <a:gd name="T9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98">
                <a:moveTo>
                  <a:pt x="52" y="198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27" y="0"/>
                  <a:pt x="52" y="0"/>
                </a:cubicBezTo>
                <a:cubicBezTo>
                  <a:pt x="79" y="0"/>
                  <a:pt x="104" y="5"/>
                  <a:pt x="104" y="5"/>
                </a:cubicBezTo>
                <a:lnTo>
                  <a:pt x="52" y="19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912986" y="3894373"/>
            <a:ext cx="2190697" cy="2178923"/>
          </a:xfrm>
          <a:prstGeom prst="ellipse">
            <a:avLst/>
          </a:prstGeom>
          <a:solidFill>
            <a:srgbClr val="28B4C3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420011" y="4452874"/>
            <a:ext cx="1176645" cy="1061924"/>
          </a:xfrm>
          <a:custGeom>
            <a:avLst/>
            <a:gdLst>
              <a:gd name="T0" fmla="*/ 466 w 542"/>
              <a:gd name="T1" fmla="*/ 166 h 490"/>
              <a:gd name="T2" fmla="*/ 424 w 542"/>
              <a:gd name="T3" fmla="*/ 146 h 490"/>
              <a:gd name="T4" fmla="*/ 409 w 542"/>
              <a:gd name="T5" fmla="*/ 156 h 490"/>
              <a:gd name="T6" fmla="*/ 431 w 542"/>
              <a:gd name="T7" fmla="*/ 245 h 490"/>
              <a:gd name="T8" fmla="*/ 246 w 542"/>
              <a:gd name="T9" fmla="*/ 430 h 490"/>
              <a:gd name="T10" fmla="*/ 60 w 542"/>
              <a:gd name="T11" fmla="*/ 245 h 490"/>
              <a:gd name="T12" fmla="*/ 246 w 542"/>
              <a:gd name="T13" fmla="*/ 60 h 490"/>
              <a:gd name="T14" fmla="*/ 390 w 542"/>
              <a:gd name="T15" fmla="*/ 129 h 490"/>
              <a:gd name="T16" fmla="*/ 361 w 542"/>
              <a:gd name="T17" fmla="*/ 148 h 490"/>
              <a:gd name="T18" fmla="*/ 246 w 542"/>
              <a:gd name="T19" fmla="*/ 94 h 490"/>
              <a:gd name="T20" fmla="*/ 94 w 542"/>
              <a:gd name="T21" fmla="*/ 245 h 490"/>
              <a:gd name="T22" fmla="*/ 246 w 542"/>
              <a:gd name="T23" fmla="*/ 396 h 490"/>
              <a:gd name="T24" fmla="*/ 397 w 542"/>
              <a:gd name="T25" fmla="*/ 245 h 490"/>
              <a:gd name="T26" fmla="*/ 380 w 542"/>
              <a:gd name="T27" fmla="*/ 175 h 490"/>
              <a:gd name="T28" fmla="*/ 332 w 542"/>
              <a:gd name="T29" fmla="*/ 207 h 490"/>
              <a:gd name="T30" fmla="*/ 340 w 542"/>
              <a:gd name="T31" fmla="*/ 245 h 490"/>
              <a:gd name="T32" fmla="*/ 246 w 542"/>
              <a:gd name="T33" fmla="*/ 339 h 490"/>
              <a:gd name="T34" fmla="*/ 151 w 542"/>
              <a:gd name="T35" fmla="*/ 245 h 490"/>
              <a:gd name="T36" fmla="*/ 246 w 542"/>
              <a:gd name="T37" fmla="*/ 151 h 490"/>
              <a:gd name="T38" fmla="*/ 313 w 542"/>
              <a:gd name="T39" fmla="*/ 179 h 490"/>
              <a:gd name="T40" fmla="*/ 281 w 542"/>
              <a:gd name="T41" fmla="*/ 201 h 490"/>
              <a:gd name="T42" fmla="*/ 246 w 542"/>
              <a:gd name="T43" fmla="*/ 188 h 490"/>
              <a:gd name="T44" fmla="*/ 189 w 542"/>
              <a:gd name="T45" fmla="*/ 245 h 490"/>
              <a:gd name="T46" fmla="*/ 246 w 542"/>
              <a:gd name="T47" fmla="*/ 302 h 490"/>
              <a:gd name="T48" fmla="*/ 303 w 542"/>
              <a:gd name="T49" fmla="*/ 245 h 490"/>
              <a:gd name="T50" fmla="*/ 300 w 542"/>
              <a:gd name="T51" fmla="*/ 228 h 490"/>
              <a:gd name="T52" fmla="*/ 254 w 542"/>
              <a:gd name="T53" fmla="*/ 258 h 490"/>
              <a:gd name="T54" fmla="*/ 248 w 542"/>
              <a:gd name="T55" fmla="*/ 248 h 490"/>
              <a:gd name="T56" fmla="*/ 428 w 542"/>
              <a:gd name="T57" fmla="*/ 129 h 490"/>
              <a:gd name="T58" fmla="*/ 471 w 542"/>
              <a:gd name="T59" fmla="*/ 149 h 490"/>
              <a:gd name="T60" fmla="*/ 542 w 542"/>
              <a:gd name="T61" fmla="*/ 102 h 490"/>
              <a:gd name="T62" fmla="*/ 500 w 542"/>
              <a:gd name="T63" fmla="*/ 82 h 490"/>
              <a:gd name="T64" fmla="*/ 512 w 542"/>
              <a:gd name="T65" fmla="*/ 74 h 490"/>
              <a:gd name="T66" fmla="*/ 500 w 542"/>
              <a:gd name="T67" fmla="*/ 56 h 490"/>
              <a:gd name="T68" fmla="*/ 488 w 542"/>
              <a:gd name="T69" fmla="*/ 64 h 490"/>
              <a:gd name="T70" fmla="*/ 487 w 542"/>
              <a:gd name="T71" fmla="*/ 17 h 490"/>
              <a:gd name="T72" fmla="*/ 415 w 542"/>
              <a:gd name="T73" fmla="*/ 64 h 490"/>
              <a:gd name="T74" fmla="*/ 416 w 542"/>
              <a:gd name="T75" fmla="*/ 111 h 490"/>
              <a:gd name="T76" fmla="*/ 401 w 542"/>
              <a:gd name="T77" fmla="*/ 121 h 490"/>
              <a:gd name="T78" fmla="*/ 400 w 542"/>
              <a:gd name="T79" fmla="*/ 67 h 490"/>
              <a:gd name="T80" fmla="*/ 408 w 542"/>
              <a:gd name="T81" fmla="*/ 62 h 490"/>
              <a:gd name="T82" fmla="*/ 246 w 542"/>
              <a:gd name="T83" fmla="*/ 0 h 490"/>
              <a:gd name="T84" fmla="*/ 0 w 542"/>
              <a:gd name="T85" fmla="*/ 245 h 490"/>
              <a:gd name="T86" fmla="*/ 246 w 542"/>
              <a:gd name="T87" fmla="*/ 490 h 490"/>
              <a:gd name="T88" fmla="*/ 491 w 542"/>
              <a:gd name="T89" fmla="*/ 245 h 490"/>
              <a:gd name="T90" fmla="*/ 475 w 542"/>
              <a:gd name="T91" fmla="*/ 159 h 490"/>
              <a:gd name="T92" fmla="*/ 466 w 542"/>
              <a:gd name="T93" fmla="*/ 166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42" h="490">
                <a:moveTo>
                  <a:pt x="466" y="166"/>
                </a:moveTo>
                <a:cubicBezTo>
                  <a:pt x="424" y="146"/>
                  <a:pt x="424" y="146"/>
                  <a:pt x="424" y="146"/>
                </a:cubicBezTo>
                <a:cubicBezTo>
                  <a:pt x="409" y="156"/>
                  <a:pt x="409" y="156"/>
                  <a:pt x="409" y="156"/>
                </a:cubicBezTo>
                <a:cubicBezTo>
                  <a:pt x="423" y="183"/>
                  <a:pt x="431" y="213"/>
                  <a:pt x="431" y="245"/>
                </a:cubicBezTo>
                <a:cubicBezTo>
                  <a:pt x="431" y="347"/>
                  <a:pt x="348" y="430"/>
                  <a:pt x="246" y="430"/>
                </a:cubicBezTo>
                <a:cubicBezTo>
                  <a:pt x="143" y="430"/>
                  <a:pt x="60" y="347"/>
                  <a:pt x="60" y="245"/>
                </a:cubicBezTo>
                <a:cubicBezTo>
                  <a:pt x="60" y="143"/>
                  <a:pt x="143" y="60"/>
                  <a:pt x="246" y="60"/>
                </a:cubicBezTo>
                <a:cubicBezTo>
                  <a:pt x="304" y="60"/>
                  <a:pt x="356" y="87"/>
                  <a:pt x="390" y="129"/>
                </a:cubicBezTo>
                <a:cubicBezTo>
                  <a:pt x="361" y="148"/>
                  <a:pt x="361" y="148"/>
                  <a:pt x="361" y="148"/>
                </a:cubicBezTo>
                <a:cubicBezTo>
                  <a:pt x="333" y="115"/>
                  <a:pt x="292" y="94"/>
                  <a:pt x="246" y="94"/>
                </a:cubicBezTo>
                <a:cubicBezTo>
                  <a:pt x="162" y="94"/>
                  <a:pt x="94" y="162"/>
                  <a:pt x="94" y="245"/>
                </a:cubicBezTo>
                <a:cubicBezTo>
                  <a:pt x="94" y="328"/>
                  <a:pt x="162" y="396"/>
                  <a:pt x="246" y="396"/>
                </a:cubicBezTo>
                <a:cubicBezTo>
                  <a:pt x="329" y="396"/>
                  <a:pt x="397" y="328"/>
                  <a:pt x="397" y="245"/>
                </a:cubicBezTo>
                <a:cubicBezTo>
                  <a:pt x="397" y="220"/>
                  <a:pt x="391" y="196"/>
                  <a:pt x="380" y="175"/>
                </a:cubicBezTo>
                <a:cubicBezTo>
                  <a:pt x="332" y="207"/>
                  <a:pt x="332" y="207"/>
                  <a:pt x="332" y="207"/>
                </a:cubicBezTo>
                <a:cubicBezTo>
                  <a:pt x="337" y="218"/>
                  <a:pt x="340" y="231"/>
                  <a:pt x="340" y="245"/>
                </a:cubicBezTo>
                <a:cubicBezTo>
                  <a:pt x="340" y="297"/>
                  <a:pt x="298" y="339"/>
                  <a:pt x="246" y="339"/>
                </a:cubicBezTo>
                <a:cubicBezTo>
                  <a:pt x="194" y="339"/>
                  <a:pt x="151" y="297"/>
                  <a:pt x="151" y="245"/>
                </a:cubicBezTo>
                <a:cubicBezTo>
                  <a:pt x="151" y="193"/>
                  <a:pt x="194" y="151"/>
                  <a:pt x="246" y="151"/>
                </a:cubicBezTo>
                <a:cubicBezTo>
                  <a:pt x="272" y="151"/>
                  <a:pt x="296" y="162"/>
                  <a:pt x="313" y="179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71" y="193"/>
                  <a:pt x="259" y="188"/>
                  <a:pt x="246" y="188"/>
                </a:cubicBezTo>
                <a:cubicBezTo>
                  <a:pt x="214" y="188"/>
                  <a:pt x="189" y="214"/>
                  <a:pt x="189" y="245"/>
                </a:cubicBezTo>
                <a:cubicBezTo>
                  <a:pt x="189" y="276"/>
                  <a:pt x="214" y="302"/>
                  <a:pt x="246" y="302"/>
                </a:cubicBezTo>
                <a:cubicBezTo>
                  <a:pt x="277" y="302"/>
                  <a:pt x="303" y="276"/>
                  <a:pt x="303" y="245"/>
                </a:cubicBezTo>
                <a:cubicBezTo>
                  <a:pt x="303" y="239"/>
                  <a:pt x="301" y="233"/>
                  <a:pt x="300" y="228"/>
                </a:cubicBezTo>
                <a:cubicBezTo>
                  <a:pt x="254" y="258"/>
                  <a:pt x="254" y="258"/>
                  <a:pt x="254" y="258"/>
                </a:cubicBezTo>
                <a:cubicBezTo>
                  <a:pt x="248" y="248"/>
                  <a:pt x="248" y="248"/>
                  <a:pt x="248" y="248"/>
                </a:cubicBezTo>
                <a:cubicBezTo>
                  <a:pt x="428" y="129"/>
                  <a:pt x="428" y="129"/>
                  <a:pt x="428" y="129"/>
                </a:cubicBezTo>
                <a:cubicBezTo>
                  <a:pt x="471" y="149"/>
                  <a:pt x="471" y="149"/>
                  <a:pt x="471" y="149"/>
                </a:cubicBezTo>
                <a:cubicBezTo>
                  <a:pt x="542" y="102"/>
                  <a:pt x="542" y="102"/>
                  <a:pt x="542" y="102"/>
                </a:cubicBezTo>
                <a:cubicBezTo>
                  <a:pt x="500" y="82"/>
                  <a:pt x="500" y="82"/>
                  <a:pt x="500" y="82"/>
                </a:cubicBezTo>
                <a:cubicBezTo>
                  <a:pt x="512" y="74"/>
                  <a:pt x="512" y="74"/>
                  <a:pt x="512" y="74"/>
                </a:cubicBezTo>
                <a:cubicBezTo>
                  <a:pt x="500" y="56"/>
                  <a:pt x="500" y="56"/>
                  <a:pt x="500" y="56"/>
                </a:cubicBezTo>
                <a:cubicBezTo>
                  <a:pt x="488" y="64"/>
                  <a:pt x="488" y="64"/>
                  <a:pt x="488" y="64"/>
                </a:cubicBezTo>
                <a:cubicBezTo>
                  <a:pt x="487" y="17"/>
                  <a:pt x="487" y="17"/>
                  <a:pt x="487" y="17"/>
                </a:cubicBezTo>
                <a:cubicBezTo>
                  <a:pt x="415" y="64"/>
                  <a:pt x="415" y="64"/>
                  <a:pt x="415" y="64"/>
                </a:cubicBezTo>
                <a:cubicBezTo>
                  <a:pt x="416" y="111"/>
                  <a:pt x="416" y="111"/>
                  <a:pt x="416" y="111"/>
                </a:cubicBezTo>
                <a:cubicBezTo>
                  <a:pt x="401" y="121"/>
                  <a:pt x="401" y="121"/>
                  <a:pt x="401" y="121"/>
                </a:cubicBezTo>
                <a:cubicBezTo>
                  <a:pt x="400" y="67"/>
                  <a:pt x="400" y="67"/>
                  <a:pt x="400" y="67"/>
                </a:cubicBezTo>
                <a:cubicBezTo>
                  <a:pt x="408" y="62"/>
                  <a:pt x="408" y="62"/>
                  <a:pt x="408" y="62"/>
                </a:cubicBezTo>
                <a:cubicBezTo>
                  <a:pt x="365" y="23"/>
                  <a:pt x="308" y="0"/>
                  <a:pt x="246" y="0"/>
                </a:cubicBezTo>
                <a:cubicBezTo>
                  <a:pt x="110" y="0"/>
                  <a:pt x="0" y="110"/>
                  <a:pt x="0" y="245"/>
                </a:cubicBezTo>
                <a:cubicBezTo>
                  <a:pt x="0" y="380"/>
                  <a:pt x="110" y="490"/>
                  <a:pt x="246" y="490"/>
                </a:cubicBezTo>
                <a:cubicBezTo>
                  <a:pt x="381" y="490"/>
                  <a:pt x="491" y="380"/>
                  <a:pt x="491" y="245"/>
                </a:cubicBezTo>
                <a:cubicBezTo>
                  <a:pt x="491" y="215"/>
                  <a:pt x="485" y="186"/>
                  <a:pt x="475" y="159"/>
                </a:cubicBezTo>
                <a:lnTo>
                  <a:pt x="466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5279" y="3733801"/>
            <a:ext cx="211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SAMPLE </a:t>
            </a:r>
            <a:r>
              <a:rPr lang="en-US" sz="2400" dirty="0">
                <a:solidFill>
                  <a:srgbClr val="DE6E00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60141" y="4085819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is simply dummy text of the printing and typesetting industry.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5094" y="3733801"/>
            <a:ext cx="20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SAMPLE </a:t>
            </a:r>
            <a:r>
              <a:rPr lang="en-US" sz="2400" dirty="0">
                <a:solidFill>
                  <a:srgbClr val="92D050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2801" y="4085819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is simply dummy text of the printing and typesetting industry.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40801" y="5044679"/>
            <a:ext cx="111759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75</a:t>
            </a:r>
            <a:endParaRPr lang="en-US" sz="5867" b="1">
              <a:solidFill>
                <a:srgbClr val="DE6E00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12730" y="5327142"/>
            <a:ext cx="72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cs typeface="+mn-ea"/>
                <a:sym typeface="+mn-lt"/>
              </a:rPr>
              <a:t> 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56374" y="5044679"/>
            <a:ext cx="111759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83</a:t>
            </a:r>
            <a:endParaRPr lang="en-US" sz="5867" b="1">
              <a:solidFill>
                <a:srgbClr val="DE6E00"/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8304" y="5327142"/>
            <a:ext cx="72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E6E00"/>
                </a:solidFill>
                <a:cs typeface="+mn-ea"/>
                <a:sym typeface="+mn-lt"/>
              </a:rPr>
              <a:t> </a:t>
            </a:r>
            <a:r>
              <a:rPr lang="en-US" sz="3200" dirty="0">
                <a:solidFill>
                  <a:srgbClr val="92D050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7970" y="2184261"/>
            <a:ext cx="75575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>
                <a:solidFill>
                  <a:schemeClr val="bg1"/>
                </a:solidFill>
                <a:cs typeface="+mn-ea"/>
                <a:sym typeface="+mn-lt"/>
              </a:rPr>
              <a:t>55K.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94917" y="2845616"/>
            <a:ext cx="75575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>
                <a:solidFill>
                  <a:schemeClr val="bg1"/>
                </a:solidFill>
                <a:cs typeface="+mn-ea"/>
                <a:sym typeface="+mn-lt"/>
              </a:rPr>
              <a:t>18m.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72637" y="2845616"/>
            <a:ext cx="75575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>
                <a:solidFill>
                  <a:schemeClr val="bg1"/>
                </a:solidFill>
                <a:cs typeface="+mn-ea"/>
                <a:sym typeface="+mn-lt"/>
              </a:rPr>
              <a:t>09$.</a:t>
            </a:r>
          </a:p>
        </p:txBody>
      </p:sp>
      <p:sp>
        <p:nvSpPr>
          <p:cNvPr id="31" name="五边形 30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14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9296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" name="Shape 2614"/>
          <p:cNvSpPr/>
          <p:nvPr/>
        </p:nvSpPr>
        <p:spPr>
          <a:xfrm>
            <a:off x="4673095" y="2471802"/>
            <a:ext cx="2852608" cy="2852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15" name="Shape 2615"/>
          <p:cNvSpPr/>
          <p:nvPr/>
        </p:nvSpPr>
        <p:spPr>
          <a:xfrm>
            <a:off x="5470469" y="3308750"/>
            <a:ext cx="1190547" cy="1088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994"/>
                </a:lnTo>
                <a:lnTo>
                  <a:pt x="46" y="14994"/>
                </a:lnTo>
                <a:cubicBezTo>
                  <a:pt x="130" y="14979"/>
                  <a:pt x="352" y="14905"/>
                  <a:pt x="606" y="14516"/>
                </a:cubicBezTo>
                <a:lnTo>
                  <a:pt x="636" y="14473"/>
                </a:lnTo>
                <a:cubicBezTo>
                  <a:pt x="1072" y="13758"/>
                  <a:pt x="1797" y="13332"/>
                  <a:pt x="2583" y="13332"/>
                </a:cubicBezTo>
                <a:cubicBezTo>
                  <a:pt x="3874" y="13332"/>
                  <a:pt x="4925" y="14481"/>
                  <a:pt x="4925" y="15893"/>
                </a:cubicBezTo>
                <a:lnTo>
                  <a:pt x="4925" y="17167"/>
                </a:lnTo>
                <a:cubicBezTo>
                  <a:pt x="4925" y="18578"/>
                  <a:pt x="3874" y="19727"/>
                  <a:pt x="2583" y="19727"/>
                </a:cubicBezTo>
                <a:cubicBezTo>
                  <a:pt x="1792" y="19727"/>
                  <a:pt x="1057" y="19286"/>
                  <a:pt x="612" y="18545"/>
                </a:cubicBezTo>
                <a:cubicBezTo>
                  <a:pt x="436" y="18284"/>
                  <a:pt x="245" y="18114"/>
                  <a:pt x="80" y="18071"/>
                </a:cubicBezTo>
                <a:lnTo>
                  <a:pt x="1" y="18071"/>
                </a:lnTo>
                <a:lnTo>
                  <a:pt x="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9E3B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16" name="Shape 2616"/>
          <p:cNvSpPr/>
          <p:nvPr/>
        </p:nvSpPr>
        <p:spPr>
          <a:xfrm>
            <a:off x="6680705" y="3003385"/>
            <a:ext cx="773520" cy="2110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29" y="3159"/>
                </a:moveTo>
                <a:lnTo>
                  <a:pt x="4042" y="3159"/>
                </a:lnTo>
                <a:lnTo>
                  <a:pt x="4046" y="2210"/>
                </a:lnTo>
                <a:cubicBezTo>
                  <a:pt x="4106" y="2045"/>
                  <a:pt x="4369" y="1798"/>
                  <a:pt x="5283" y="1556"/>
                </a:cubicBezTo>
                <a:cubicBezTo>
                  <a:pt x="5983" y="1392"/>
                  <a:pt x="6378" y="1127"/>
                  <a:pt x="6378" y="840"/>
                </a:cubicBezTo>
                <a:cubicBezTo>
                  <a:pt x="6378" y="377"/>
                  <a:pt x="5350" y="0"/>
                  <a:pt x="4086" y="0"/>
                </a:cubicBezTo>
                <a:lnTo>
                  <a:pt x="2293" y="0"/>
                </a:lnTo>
                <a:cubicBezTo>
                  <a:pt x="1029" y="0"/>
                  <a:pt x="0" y="377"/>
                  <a:pt x="0" y="840"/>
                </a:cubicBezTo>
                <a:cubicBezTo>
                  <a:pt x="0" y="1125"/>
                  <a:pt x="391" y="1388"/>
                  <a:pt x="1046" y="1545"/>
                </a:cubicBezTo>
                <a:lnTo>
                  <a:pt x="1120" y="1565"/>
                </a:lnTo>
                <a:cubicBezTo>
                  <a:pt x="2093" y="1820"/>
                  <a:pt x="2300" y="2095"/>
                  <a:pt x="2335" y="2235"/>
                </a:cubicBezTo>
                <a:lnTo>
                  <a:pt x="2338" y="2262"/>
                </a:lnTo>
                <a:lnTo>
                  <a:pt x="2338" y="3159"/>
                </a:lnTo>
                <a:lnTo>
                  <a:pt x="997" y="3159"/>
                </a:lnTo>
                <a:lnTo>
                  <a:pt x="997" y="14906"/>
                </a:lnTo>
                <a:lnTo>
                  <a:pt x="1548" y="14906"/>
                </a:lnTo>
                <a:cubicBezTo>
                  <a:pt x="1676" y="14899"/>
                  <a:pt x="2019" y="14860"/>
                  <a:pt x="2410" y="14660"/>
                </a:cubicBezTo>
                <a:lnTo>
                  <a:pt x="2456" y="14637"/>
                </a:lnTo>
                <a:cubicBezTo>
                  <a:pt x="3127" y="14269"/>
                  <a:pt x="4244" y="14049"/>
                  <a:pt x="5452" y="14049"/>
                </a:cubicBezTo>
                <a:cubicBezTo>
                  <a:pt x="7440" y="14049"/>
                  <a:pt x="9057" y="14641"/>
                  <a:pt x="9057" y="15370"/>
                </a:cubicBezTo>
                <a:lnTo>
                  <a:pt x="9057" y="16027"/>
                </a:lnTo>
                <a:cubicBezTo>
                  <a:pt x="9057" y="16755"/>
                  <a:pt x="7440" y="17347"/>
                  <a:pt x="5452" y="17347"/>
                </a:cubicBezTo>
                <a:cubicBezTo>
                  <a:pt x="4235" y="17347"/>
                  <a:pt x="3104" y="17119"/>
                  <a:pt x="2419" y="16737"/>
                </a:cubicBezTo>
                <a:cubicBezTo>
                  <a:pt x="2149" y="16602"/>
                  <a:pt x="1855" y="16515"/>
                  <a:pt x="1600" y="16492"/>
                </a:cubicBezTo>
                <a:lnTo>
                  <a:pt x="997" y="16492"/>
                </a:lnTo>
                <a:lnTo>
                  <a:pt x="997" y="21600"/>
                </a:lnTo>
                <a:cubicBezTo>
                  <a:pt x="13233" y="19284"/>
                  <a:pt x="21600" y="14609"/>
                  <a:pt x="21600" y="9216"/>
                </a:cubicBezTo>
                <a:cubicBezTo>
                  <a:pt x="21600" y="7045"/>
                  <a:pt x="20245" y="4990"/>
                  <a:pt x="17829" y="3159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17" name="Shape 2617"/>
          <p:cNvSpPr/>
          <p:nvPr/>
        </p:nvSpPr>
        <p:spPr>
          <a:xfrm>
            <a:off x="4859739" y="4419314"/>
            <a:ext cx="2110152" cy="842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59" y="0"/>
                </a:moveTo>
                <a:cubicBezTo>
                  <a:pt x="20474" y="0"/>
                  <a:pt x="20211" y="359"/>
                  <a:pt x="20055" y="960"/>
                </a:cubicBezTo>
                <a:lnTo>
                  <a:pt x="20035" y="1028"/>
                </a:lnTo>
                <a:cubicBezTo>
                  <a:pt x="19780" y="1922"/>
                  <a:pt x="19504" y="2111"/>
                  <a:pt x="19364" y="2145"/>
                </a:cubicBezTo>
                <a:lnTo>
                  <a:pt x="19338" y="2147"/>
                </a:lnTo>
                <a:lnTo>
                  <a:pt x="18550" y="2147"/>
                </a:lnTo>
                <a:lnTo>
                  <a:pt x="18550" y="865"/>
                </a:lnTo>
                <a:lnTo>
                  <a:pt x="5732" y="865"/>
                </a:lnTo>
                <a:lnTo>
                  <a:pt x="5732" y="1229"/>
                </a:lnTo>
                <a:cubicBezTo>
                  <a:pt x="5740" y="1346"/>
                  <a:pt x="5778" y="1660"/>
                  <a:pt x="5978" y="2019"/>
                </a:cubicBezTo>
                <a:lnTo>
                  <a:pt x="6001" y="2062"/>
                </a:lnTo>
                <a:cubicBezTo>
                  <a:pt x="6370" y="2678"/>
                  <a:pt x="6590" y="3703"/>
                  <a:pt x="6590" y="4812"/>
                </a:cubicBezTo>
                <a:cubicBezTo>
                  <a:pt x="6590" y="6637"/>
                  <a:pt x="5997" y="8121"/>
                  <a:pt x="5268" y="8121"/>
                </a:cubicBezTo>
                <a:lnTo>
                  <a:pt x="4611" y="8121"/>
                </a:lnTo>
                <a:cubicBezTo>
                  <a:pt x="3883" y="8121"/>
                  <a:pt x="3290" y="6637"/>
                  <a:pt x="3290" y="4812"/>
                </a:cubicBezTo>
                <a:cubicBezTo>
                  <a:pt x="3290" y="3695"/>
                  <a:pt x="3518" y="2656"/>
                  <a:pt x="3900" y="2027"/>
                </a:cubicBezTo>
                <a:cubicBezTo>
                  <a:pt x="4035" y="1778"/>
                  <a:pt x="4123" y="1509"/>
                  <a:pt x="4145" y="1276"/>
                </a:cubicBezTo>
                <a:lnTo>
                  <a:pt x="4146" y="865"/>
                </a:lnTo>
                <a:lnTo>
                  <a:pt x="0" y="865"/>
                </a:lnTo>
                <a:cubicBezTo>
                  <a:pt x="2171" y="13079"/>
                  <a:pt x="7055" y="21600"/>
                  <a:pt x="12738" y="21600"/>
                </a:cubicBezTo>
                <a:cubicBezTo>
                  <a:pt x="14813" y="21600"/>
                  <a:pt x="16780" y="20456"/>
                  <a:pt x="18550" y="18420"/>
                </a:cubicBezTo>
                <a:lnTo>
                  <a:pt x="18550" y="3712"/>
                </a:lnTo>
                <a:lnTo>
                  <a:pt x="19389" y="3715"/>
                </a:lnTo>
                <a:cubicBezTo>
                  <a:pt x="19554" y="3771"/>
                  <a:pt x="19802" y="4012"/>
                  <a:pt x="20043" y="4851"/>
                </a:cubicBezTo>
                <a:cubicBezTo>
                  <a:pt x="20208" y="5494"/>
                  <a:pt x="20472" y="5857"/>
                  <a:pt x="20759" y="5857"/>
                </a:cubicBezTo>
                <a:cubicBezTo>
                  <a:pt x="21223" y="5857"/>
                  <a:pt x="21600" y="4913"/>
                  <a:pt x="21600" y="3752"/>
                </a:cubicBezTo>
                <a:lnTo>
                  <a:pt x="21600" y="2105"/>
                </a:lnTo>
                <a:cubicBezTo>
                  <a:pt x="21600" y="945"/>
                  <a:pt x="21223" y="0"/>
                  <a:pt x="207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18" name="Shape 2618"/>
          <p:cNvSpPr/>
          <p:nvPr/>
        </p:nvSpPr>
        <p:spPr>
          <a:xfrm>
            <a:off x="4739543" y="2724893"/>
            <a:ext cx="963462" cy="1969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19759" y="14337"/>
                </a:moveTo>
                <a:cubicBezTo>
                  <a:pt x="19135" y="14337"/>
                  <a:pt x="18558" y="14490"/>
                  <a:pt x="18216" y="14748"/>
                </a:cubicBezTo>
                <a:lnTo>
                  <a:pt x="18172" y="14777"/>
                </a:lnTo>
                <a:cubicBezTo>
                  <a:pt x="17613" y="15159"/>
                  <a:pt x="17010" y="15240"/>
                  <a:pt x="16703" y="15254"/>
                </a:cubicBezTo>
                <a:lnTo>
                  <a:pt x="16645" y="15255"/>
                </a:lnTo>
                <a:lnTo>
                  <a:pt x="15305" y="15255"/>
                </a:lnTo>
                <a:lnTo>
                  <a:pt x="15305" y="5866"/>
                </a:lnTo>
                <a:cubicBezTo>
                  <a:pt x="15184" y="5904"/>
                  <a:pt x="15037" y="5968"/>
                  <a:pt x="14881" y="6074"/>
                </a:cubicBezTo>
                <a:lnTo>
                  <a:pt x="14844" y="6098"/>
                </a:lnTo>
                <a:cubicBezTo>
                  <a:pt x="14306" y="6493"/>
                  <a:pt x="13409" y="6729"/>
                  <a:pt x="12439" y="6729"/>
                </a:cubicBezTo>
                <a:cubicBezTo>
                  <a:pt x="10843" y="6729"/>
                  <a:pt x="9545" y="6094"/>
                  <a:pt x="9545" y="5313"/>
                </a:cubicBezTo>
                <a:lnTo>
                  <a:pt x="9545" y="4609"/>
                </a:lnTo>
                <a:cubicBezTo>
                  <a:pt x="9545" y="3829"/>
                  <a:pt x="10843" y="3194"/>
                  <a:pt x="12439" y="3194"/>
                </a:cubicBezTo>
                <a:cubicBezTo>
                  <a:pt x="13417" y="3194"/>
                  <a:pt x="14325" y="3438"/>
                  <a:pt x="14875" y="3847"/>
                </a:cubicBezTo>
                <a:cubicBezTo>
                  <a:pt x="15015" y="3940"/>
                  <a:pt x="15162" y="4010"/>
                  <a:pt x="15305" y="4056"/>
                </a:cubicBezTo>
                <a:lnTo>
                  <a:pt x="15305" y="0"/>
                </a:lnTo>
                <a:cubicBezTo>
                  <a:pt x="6160" y="2580"/>
                  <a:pt x="0" y="7409"/>
                  <a:pt x="0" y="12945"/>
                </a:cubicBezTo>
                <a:cubicBezTo>
                  <a:pt x="0" y="14868"/>
                  <a:pt x="751" y="16704"/>
                  <a:pt x="2104" y="18392"/>
                </a:cubicBezTo>
                <a:lnTo>
                  <a:pt x="12765" y="18392"/>
                </a:lnTo>
                <a:lnTo>
                  <a:pt x="12762" y="19231"/>
                </a:lnTo>
                <a:cubicBezTo>
                  <a:pt x="12713" y="19408"/>
                  <a:pt x="12503" y="19673"/>
                  <a:pt x="11769" y="19932"/>
                </a:cubicBezTo>
                <a:cubicBezTo>
                  <a:pt x="11207" y="20108"/>
                  <a:pt x="10889" y="20392"/>
                  <a:pt x="10889" y="20699"/>
                </a:cubicBezTo>
                <a:cubicBezTo>
                  <a:pt x="10889" y="21196"/>
                  <a:pt x="11715" y="21600"/>
                  <a:pt x="12730" y="21600"/>
                </a:cubicBezTo>
                <a:lnTo>
                  <a:pt x="14170" y="21600"/>
                </a:lnTo>
                <a:cubicBezTo>
                  <a:pt x="15185" y="21600"/>
                  <a:pt x="16011" y="21196"/>
                  <a:pt x="16011" y="20699"/>
                </a:cubicBezTo>
                <a:cubicBezTo>
                  <a:pt x="16011" y="20394"/>
                  <a:pt x="15697" y="20112"/>
                  <a:pt x="15171" y="19945"/>
                </a:cubicBezTo>
                <a:lnTo>
                  <a:pt x="15112" y="19923"/>
                </a:lnTo>
                <a:cubicBezTo>
                  <a:pt x="14330" y="19649"/>
                  <a:pt x="14164" y="19355"/>
                  <a:pt x="14135" y="19204"/>
                </a:cubicBezTo>
                <a:lnTo>
                  <a:pt x="14133" y="19176"/>
                </a:lnTo>
                <a:lnTo>
                  <a:pt x="14133" y="18392"/>
                </a:lnTo>
                <a:lnTo>
                  <a:pt x="15304" y="18392"/>
                </a:lnTo>
                <a:lnTo>
                  <a:pt x="15304" y="15925"/>
                </a:lnTo>
                <a:lnTo>
                  <a:pt x="16756" y="15927"/>
                </a:lnTo>
                <a:cubicBezTo>
                  <a:pt x="17118" y="15950"/>
                  <a:pt x="17660" y="16053"/>
                  <a:pt x="18189" y="16412"/>
                </a:cubicBezTo>
                <a:cubicBezTo>
                  <a:pt x="18550" y="16687"/>
                  <a:pt x="19129" y="16843"/>
                  <a:pt x="19758" y="16843"/>
                </a:cubicBezTo>
                <a:cubicBezTo>
                  <a:pt x="20773" y="16843"/>
                  <a:pt x="21599" y="16439"/>
                  <a:pt x="21599" y="15942"/>
                </a:cubicBezTo>
                <a:lnTo>
                  <a:pt x="21599" y="15238"/>
                </a:lnTo>
                <a:cubicBezTo>
                  <a:pt x="21600" y="14741"/>
                  <a:pt x="20774" y="14337"/>
                  <a:pt x="19759" y="1433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19" name="Shape 2619"/>
          <p:cNvSpPr/>
          <p:nvPr/>
        </p:nvSpPr>
        <p:spPr>
          <a:xfrm>
            <a:off x="5198328" y="2538250"/>
            <a:ext cx="2087028" cy="748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24" y="18822"/>
                </a:moveTo>
                <a:cubicBezTo>
                  <a:pt x="17388" y="19101"/>
                  <a:pt x="17299" y="19405"/>
                  <a:pt x="17276" y="19668"/>
                </a:cubicBezTo>
                <a:lnTo>
                  <a:pt x="17276" y="20601"/>
                </a:lnTo>
                <a:lnTo>
                  <a:pt x="21600" y="20601"/>
                </a:lnTo>
                <a:cubicBezTo>
                  <a:pt x="19215" y="8331"/>
                  <a:pt x="14557" y="0"/>
                  <a:pt x="9202" y="0"/>
                </a:cubicBezTo>
                <a:cubicBezTo>
                  <a:pt x="6878" y="0"/>
                  <a:pt x="4688" y="1578"/>
                  <a:pt x="2756" y="4355"/>
                </a:cubicBezTo>
                <a:lnTo>
                  <a:pt x="2756" y="17418"/>
                </a:lnTo>
                <a:lnTo>
                  <a:pt x="2236" y="17415"/>
                </a:lnTo>
                <a:cubicBezTo>
                  <a:pt x="2069" y="17353"/>
                  <a:pt x="1819" y="17081"/>
                  <a:pt x="1575" y="16138"/>
                </a:cubicBezTo>
                <a:cubicBezTo>
                  <a:pt x="1408" y="15413"/>
                  <a:pt x="1141" y="15005"/>
                  <a:pt x="850" y="15005"/>
                </a:cubicBezTo>
                <a:cubicBezTo>
                  <a:pt x="381" y="15005"/>
                  <a:pt x="0" y="16068"/>
                  <a:pt x="0" y="17375"/>
                </a:cubicBezTo>
                <a:lnTo>
                  <a:pt x="0" y="19229"/>
                </a:lnTo>
                <a:cubicBezTo>
                  <a:pt x="0" y="20536"/>
                  <a:pt x="381" y="21600"/>
                  <a:pt x="850" y="21600"/>
                </a:cubicBezTo>
                <a:cubicBezTo>
                  <a:pt x="1138" y="21600"/>
                  <a:pt x="1405" y="21196"/>
                  <a:pt x="1562" y="20519"/>
                </a:cubicBezTo>
                <a:lnTo>
                  <a:pt x="1583" y="20442"/>
                </a:lnTo>
                <a:cubicBezTo>
                  <a:pt x="1841" y="19436"/>
                  <a:pt x="2119" y="19222"/>
                  <a:pt x="2261" y="19185"/>
                </a:cubicBezTo>
                <a:lnTo>
                  <a:pt x="2288" y="19182"/>
                </a:lnTo>
                <a:lnTo>
                  <a:pt x="2756" y="19182"/>
                </a:lnTo>
                <a:lnTo>
                  <a:pt x="2756" y="20600"/>
                </a:lnTo>
                <a:lnTo>
                  <a:pt x="15672" y="20600"/>
                </a:lnTo>
                <a:lnTo>
                  <a:pt x="15672" y="19721"/>
                </a:lnTo>
                <a:cubicBezTo>
                  <a:pt x="15664" y="19589"/>
                  <a:pt x="15626" y="19235"/>
                  <a:pt x="15423" y="18830"/>
                </a:cubicBezTo>
                <a:lnTo>
                  <a:pt x="15400" y="18783"/>
                </a:lnTo>
                <a:cubicBezTo>
                  <a:pt x="15028" y="18090"/>
                  <a:pt x="14805" y="16934"/>
                  <a:pt x="14805" y="15685"/>
                </a:cubicBezTo>
                <a:cubicBezTo>
                  <a:pt x="14805" y="13630"/>
                  <a:pt x="15405" y="11959"/>
                  <a:pt x="16141" y="11959"/>
                </a:cubicBezTo>
                <a:lnTo>
                  <a:pt x="16806" y="11959"/>
                </a:lnTo>
                <a:cubicBezTo>
                  <a:pt x="17542" y="11959"/>
                  <a:pt x="18141" y="13630"/>
                  <a:pt x="18141" y="15685"/>
                </a:cubicBezTo>
                <a:cubicBezTo>
                  <a:pt x="18140" y="16944"/>
                  <a:pt x="17910" y="18114"/>
                  <a:pt x="17524" y="1882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20" name="Shape 2620"/>
          <p:cNvSpPr/>
          <p:nvPr/>
        </p:nvSpPr>
        <p:spPr>
          <a:xfrm>
            <a:off x="4506975" y="2312032"/>
            <a:ext cx="3177970" cy="3177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20393"/>
                </a:moveTo>
                <a:cubicBezTo>
                  <a:pt x="5502" y="20393"/>
                  <a:pt x="1207" y="16098"/>
                  <a:pt x="1207" y="10800"/>
                </a:cubicBezTo>
                <a:cubicBezTo>
                  <a:pt x="1207" y="5502"/>
                  <a:pt x="5502" y="1207"/>
                  <a:pt x="10800" y="1207"/>
                </a:cubicBezTo>
                <a:cubicBezTo>
                  <a:pt x="16098" y="1207"/>
                  <a:pt x="20393" y="5502"/>
                  <a:pt x="20393" y="10800"/>
                </a:cubicBezTo>
                <a:cubicBezTo>
                  <a:pt x="20393" y="16098"/>
                  <a:pt x="16098" y="20393"/>
                  <a:pt x="10800" y="20393"/>
                </a:cubicBezTo>
                <a:close/>
              </a:path>
            </a:pathLst>
          </a:custGeom>
          <a:solidFill>
            <a:srgbClr val="744818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21" name="Shape 2621"/>
          <p:cNvSpPr/>
          <p:nvPr/>
        </p:nvSpPr>
        <p:spPr>
          <a:xfrm>
            <a:off x="4948758" y="3574465"/>
            <a:ext cx="214802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622" name="Shape 2622"/>
          <p:cNvSpPr/>
          <p:nvPr/>
        </p:nvSpPr>
        <p:spPr>
          <a:xfrm>
            <a:off x="5823727" y="2732815"/>
            <a:ext cx="261290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2623" name="Shape 2623"/>
          <p:cNvSpPr/>
          <p:nvPr/>
        </p:nvSpPr>
        <p:spPr>
          <a:xfrm>
            <a:off x="6916677" y="3673347"/>
            <a:ext cx="27090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624" name="Shape 2624"/>
          <p:cNvSpPr/>
          <p:nvPr/>
        </p:nvSpPr>
        <p:spPr>
          <a:xfrm>
            <a:off x="5929561" y="4646012"/>
            <a:ext cx="25968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2625" name="Shape 2625"/>
          <p:cNvSpPr/>
          <p:nvPr/>
        </p:nvSpPr>
        <p:spPr>
          <a:xfrm>
            <a:off x="639736" y="1696006"/>
            <a:ext cx="779362" cy="7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6C6D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>
              <a:cs typeface="+mn-ea"/>
              <a:sym typeface="+mn-lt"/>
            </a:endParaRPr>
          </a:p>
        </p:txBody>
      </p:sp>
      <p:sp>
        <p:nvSpPr>
          <p:cNvPr id="2626" name="Shape 2626"/>
          <p:cNvSpPr/>
          <p:nvPr/>
        </p:nvSpPr>
        <p:spPr>
          <a:xfrm>
            <a:off x="1540972" y="1651006"/>
            <a:ext cx="179055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latin typeface="+mn-lt"/>
                <a:ea typeface="+mn-ea"/>
                <a:cs typeface="+mn-ea"/>
                <a:sym typeface="+mn-lt"/>
              </a:rPr>
              <a:t>Business Ultimate</a:t>
            </a:r>
          </a:p>
        </p:txBody>
      </p:sp>
      <p:sp>
        <p:nvSpPr>
          <p:cNvPr id="2627" name="Shape 2627"/>
          <p:cNvSpPr/>
          <p:nvPr/>
        </p:nvSpPr>
        <p:spPr>
          <a:xfrm>
            <a:off x="1416629" y="2085686"/>
            <a:ext cx="2344456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oval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cs typeface="+mn-ea"/>
              <a:sym typeface="+mn-lt"/>
            </a:endParaRPr>
          </a:p>
        </p:txBody>
      </p:sp>
      <p:sp>
        <p:nvSpPr>
          <p:cNvPr id="2628" name="Shape 2628"/>
          <p:cNvSpPr/>
          <p:nvPr/>
        </p:nvSpPr>
        <p:spPr>
          <a:xfrm>
            <a:off x="1538281" y="2097187"/>
            <a:ext cx="2277955" cy="47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2629" name="Shape 2629"/>
          <p:cNvSpPr/>
          <p:nvPr/>
        </p:nvSpPr>
        <p:spPr>
          <a:xfrm>
            <a:off x="5921178" y="3501830"/>
            <a:ext cx="541353" cy="541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14850"/>
                </a:moveTo>
                <a:cubicBezTo>
                  <a:pt x="9772" y="14850"/>
                  <a:pt x="6750" y="11827"/>
                  <a:pt x="6750" y="8100"/>
                </a:cubicBezTo>
                <a:cubicBezTo>
                  <a:pt x="6750" y="4373"/>
                  <a:pt x="9772" y="1350"/>
                  <a:pt x="13500" y="1350"/>
                </a:cubicBezTo>
                <a:cubicBezTo>
                  <a:pt x="17228" y="1350"/>
                  <a:pt x="20250" y="4373"/>
                  <a:pt x="20250" y="8100"/>
                </a:cubicBezTo>
                <a:cubicBezTo>
                  <a:pt x="20250" y="11827"/>
                  <a:pt x="17228" y="14850"/>
                  <a:pt x="13500" y="14850"/>
                </a:cubicBezTo>
                <a:moveTo>
                  <a:pt x="3237" y="20042"/>
                </a:moveTo>
                <a:cubicBezTo>
                  <a:pt x="3019" y="20267"/>
                  <a:pt x="2718" y="20409"/>
                  <a:pt x="2382" y="20409"/>
                </a:cubicBezTo>
                <a:cubicBezTo>
                  <a:pt x="1724" y="20409"/>
                  <a:pt x="1191" y="19875"/>
                  <a:pt x="1191" y="19218"/>
                </a:cubicBezTo>
                <a:cubicBezTo>
                  <a:pt x="1191" y="18882"/>
                  <a:pt x="1333" y="18581"/>
                  <a:pt x="1558" y="18363"/>
                </a:cubicBezTo>
                <a:lnTo>
                  <a:pt x="1552" y="18358"/>
                </a:lnTo>
                <a:lnTo>
                  <a:pt x="6997" y="12913"/>
                </a:lnTo>
                <a:cubicBezTo>
                  <a:pt x="7472" y="13555"/>
                  <a:pt x="8039" y="14122"/>
                  <a:pt x="8680" y="14600"/>
                </a:cubicBezTo>
                <a:cubicBezTo>
                  <a:pt x="8680" y="14600"/>
                  <a:pt x="3237" y="20042"/>
                  <a:pt x="3237" y="20042"/>
                </a:cubicBezTo>
                <a:close/>
                <a:moveTo>
                  <a:pt x="13500" y="0"/>
                </a:moveTo>
                <a:cubicBezTo>
                  <a:pt x="9027" y="0"/>
                  <a:pt x="5400" y="3627"/>
                  <a:pt x="5400" y="8100"/>
                </a:cubicBezTo>
                <a:cubicBezTo>
                  <a:pt x="5400" y="9467"/>
                  <a:pt x="5742" y="10755"/>
                  <a:pt x="6341" y="11885"/>
                </a:cubicBezTo>
                <a:lnTo>
                  <a:pt x="709" y="17516"/>
                </a:lnTo>
                <a:lnTo>
                  <a:pt x="714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7" y="21600"/>
                  <a:pt x="2382" y="21600"/>
                </a:cubicBezTo>
                <a:cubicBezTo>
                  <a:pt x="3047" y="21600"/>
                  <a:pt x="3647" y="21326"/>
                  <a:pt x="4080" y="20886"/>
                </a:cubicBezTo>
                <a:lnTo>
                  <a:pt x="4078" y="20884"/>
                </a:lnTo>
                <a:lnTo>
                  <a:pt x="9708" y="15256"/>
                </a:lnTo>
                <a:cubicBezTo>
                  <a:pt x="10840" y="15857"/>
                  <a:pt x="12129" y="16200"/>
                  <a:pt x="13500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7"/>
                  <a:pt x="17973" y="0"/>
                  <a:pt x="135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30" name="Shape 2630"/>
          <p:cNvSpPr/>
          <p:nvPr/>
        </p:nvSpPr>
        <p:spPr>
          <a:xfrm>
            <a:off x="6141102" y="3586447"/>
            <a:ext cx="126880" cy="126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60" y="0"/>
                </a:moveTo>
                <a:cubicBezTo>
                  <a:pt x="9025" y="0"/>
                  <a:pt x="0" y="9025"/>
                  <a:pt x="0" y="20160"/>
                </a:cubicBezTo>
                <a:cubicBezTo>
                  <a:pt x="0" y="20955"/>
                  <a:pt x="644" y="21600"/>
                  <a:pt x="1440" y="21600"/>
                </a:cubicBezTo>
                <a:cubicBezTo>
                  <a:pt x="2236" y="21600"/>
                  <a:pt x="2880" y="20955"/>
                  <a:pt x="2880" y="20160"/>
                </a:cubicBezTo>
                <a:cubicBezTo>
                  <a:pt x="2880" y="10619"/>
                  <a:pt x="10617" y="2880"/>
                  <a:pt x="20160" y="2880"/>
                </a:cubicBezTo>
                <a:cubicBezTo>
                  <a:pt x="20956" y="2880"/>
                  <a:pt x="21600" y="2235"/>
                  <a:pt x="21600" y="1440"/>
                </a:cubicBezTo>
                <a:cubicBezTo>
                  <a:pt x="21600" y="645"/>
                  <a:pt x="20956" y="0"/>
                  <a:pt x="2016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31" name="Shape 2631"/>
          <p:cNvSpPr/>
          <p:nvPr/>
        </p:nvSpPr>
        <p:spPr>
          <a:xfrm>
            <a:off x="642562" y="2824676"/>
            <a:ext cx="779362" cy="7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>
              <a:cs typeface="+mn-ea"/>
              <a:sym typeface="+mn-lt"/>
            </a:endParaRPr>
          </a:p>
        </p:txBody>
      </p:sp>
      <p:sp>
        <p:nvSpPr>
          <p:cNvPr id="2632" name="Shape 2632"/>
          <p:cNvSpPr/>
          <p:nvPr/>
        </p:nvSpPr>
        <p:spPr>
          <a:xfrm>
            <a:off x="1543798" y="2779676"/>
            <a:ext cx="179055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2400" dirty="0">
                <a:solidFill>
                  <a:srgbClr val="000000"/>
                </a:solidFill>
                <a:cs typeface="+mn-ea"/>
                <a:sym typeface="+mn-lt"/>
              </a:rPr>
              <a:t>Business Ultimate</a:t>
            </a:r>
          </a:p>
        </p:txBody>
      </p:sp>
      <p:sp>
        <p:nvSpPr>
          <p:cNvPr id="2633" name="Shape 2633"/>
          <p:cNvSpPr/>
          <p:nvPr/>
        </p:nvSpPr>
        <p:spPr>
          <a:xfrm>
            <a:off x="1419455" y="3214356"/>
            <a:ext cx="2344456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oval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cs typeface="+mn-ea"/>
              <a:sym typeface="+mn-lt"/>
            </a:endParaRPr>
          </a:p>
        </p:txBody>
      </p:sp>
      <p:sp>
        <p:nvSpPr>
          <p:cNvPr id="2634" name="Shape 2634"/>
          <p:cNvSpPr/>
          <p:nvPr/>
        </p:nvSpPr>
        <p:spPr>
          <a:xfrm>
            <a:off x="1541107" y="3225857"/>
            <a:ext cx="2277955" cy="47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2635" name="Shape 2635"/>
          <p:cNvSpPr/>
          <p:nvPr/>
        </p:nvSpPr>
        <p:spPr>
          <a:xfrm>
            <a:off x="644679" y="3953346"/>
            <a:ext cx="779362" cy="7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>
              <a:cs typeface="+mn-ea"/>
              <a:sym typeface="+mn-lt"/>
            </a:endParaRPr>
          </a:p>
        </p:txBody>
      </p:sp>
      <p:sp>
        <p:nvSpPr>
          <p:cNvPr id="2636" name="Shape 2636"/>
          <p:cNvSpPr/>
          <p:nvPr/>
        </p:nvSpPr>
        <p:spPr>
          <a:xfrm>
            <a:off x="1545915" y="3908346"/>
            <a:ext cx="179055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2400" dirty="0">
                <a:solidFill>
                  <a:srgbClr val="000000"/>
                </a:solidFill>
                <a:cs typeface="+mn-ea"/>
                <a:sym typeface="+mn-lt"/>
              </a:rPr>
              <a:t>Business Ultimate</a:t>
            </a:r>
          </a:p>
        </p:txBody>
      </p:sp>
      <p:sp>
        <p:nvSpPr>
          <p:cNvPr id="2637" name="Shape 2637"/>
          <p:cNvSpPr/>
          <p:nvPr/>
        </p:nvSpPr>
        <p:spPr>
          <a:xfrm>
            <a:off x="1421572" y="4343026"/>
            <a:ext cx="2344456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oval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cs typeface="+mn-ea"/>
              <a:sym typeface="+mn-lt"/>
            </a:endParaRPr>
          </a:p>
        </p:txBody>
      </p:sp>
      <p:sp>
        <p:nvSpPr>
          <p:cNvPr id="2638" name="Shape 2638"/>
          <p:cNvSpPr/>
          <p:nvPr/>
        </p:nvSpPr>
        <p:spPr>
          <a:xfrm>
            <a:off x="1543224" y="4372064"/>
            <a:ext cx="2277955" cy="436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2639" name="Shape 2639"/>
          <p:cNvSpPr/>
          <p:nvPr/>
        </p:nvSpPr>
        <p:spPr>
          <a:xfrm>
            <a:off x="642562" y="5082016"/>
            <a:ext cx="779362" cy="7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>
              <a:cs typeface="+mn-ea"/>
              <a:sym typeface="+mn-lt"/>
            </a:endParaRPr>
          </a:p>
        </p:txBody>
      </p:sp>
      <p:sp>
        <p:nvSpPr>
          <p:cNvPr id="2640" name="Shape 2640"/>
          <p:cNvSpPr/>
          <p:nvPr/>
        </p:nvSpPr>
        <p:spPr>
          <a:xfrm>
            <a:off x="1543798" y="5037017"/>
            <a:ext cx="179055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2400" dirty="0">
                <a:solidFill>
                  <a:srgbClr val="000000"/>
                </a:solidFill>
                <a:cs typeface="+mn-ea"/>
                <a:sym typeface="+mn-lt"/>
              </a:rPr>
              <a:t>Business Ultimate</a:t>
            </a:r>
          </a:p>
        </p:txBody>
      </p:sp>
      <p:sp>
        <p:nvSpPr>
          <p:cNvPr id="2641" name="Shape 2641"/>
          <p:cNvSpPr/>
          <p:nvPr/>
        </p:nvSpPr>
        <p:spPr>
          <a:xfrm>
            <a:off x="1419455" y="5471697"/>
            <a:ext cx="2344456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oval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cs typeface="+mn-ea"/>
              <a:sym typeface="+mn-lt"/>
            </a:endParaRPr>
          </a:p>
        </p:txBody>
      </p:sp>
      <p:sp>
        <p:nvSpPr>
          <p:cNvPr id="2642" name="Shape 2642"/>
          <p:cNvSpPr/>
          <p:nvPr/>
        </p:nvSpPr>
        <p:spPr>
          <a:xfrm>
            <a:off x="1541107" y="5500734"/>
            <a:ext cx="2277955" cy="436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2643" name="Shape 2643"/>
          <p:cNvSpPr/>
          <p:nvPr/>
        </p:nvSpPr>
        <p:spPr>
          <a:xfrm>
            <a:off x="10763646" y="1693698"/>
            <a:ext cx="779362" cy="7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6C6D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>
              <a:cs typeface="+mn-ea"/>
              <a:sym typeface="+mn-lt"/>
            </a:endParaRPr>
          </a:p>
        </p:txBody>
      </p:sp>
      <p:sp>
        <p:nvSpPr>
          <p:cNvPr id="2644" name="Shape 2644"/>
          <p:cNvSpPr/>
          <p:nvPr/>
        </p:nvSpPr>
        <p:spPr>
          <a:xfrm>
            <a:off x="10766472" y="2822368"/>
            <a:ext cx="779362" cy="7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>
              <a:cs typeface="+mn-ea"/>
              <a:sym typeface="+mn-lt"/>
            </a:endParaRPr>
          </a:p>
        </p:txBody>
      </p:sp>
      <p:sp>
        <p:nvSpPr>
          <p:cNvPr id="2645" name="Shape 2645"/>
          <p:cNvSpPr/>
          <p:nvPr/>
        </p:nvSpPr>
        <p:spPr>
          <a:xfrm>
            <a:off x="10768589" y="3951038"/>
            <a:ext cx="779362" cy="7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DC36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>
              <a:cs typeface="+mn-ea"/>
              <a:sym typeface="+mn-lt"/>
            </a:endParaRPr>
          </a:p>
        </p:txBody>
      </p:sp>
      <p:sp>
        <p:nvSpPr>
          <p:cNvPr id="2646" name="Shape 2646"/>
          <p:cNvSpPr/>
          <p:nvPr/>
        </p:nvSpPr>
        <p:spPr>
          <a:xfrm>
            <a:off x="10766472" y="5079709"/>
            <a:ext cx="779362" cy="77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D7C5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>
              <a:cs typeface="+mn-ea"/>
              <a:sym typeface="+mn-lt"/>
            </a:endParaRPr>
          </a:p>
        </p:txBody>
      </p:sp>
      <p:sp>
        <p:nvSpPr>
          <p:cNvPr id="2647" name="Shape 2647"/>
          <p:cNvSpPr/>
          <p:nvPr/>
        </p:nvSpPr>
        <p:spPr>
          <a:xfrm>
            <a:off x="8413893" y="2085686"/>
            <a:ext cx="2344456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cs typeface="+mn-ea"/>
              <a:sym typeface="+mn-lt"/>
            </a:endParaRPr>
          </a:p>
        </p:txBody>
      </p:sp>
      <p:sp>
        <p:nvSpPr>
          <p:cNvPr id="2648" name="Shape 2648"/>
          <p:cNvSpPr/>
          <p:nvPr/>
        </p:nvSpPr>
        <p:spPr>
          <a:xfrm>
            <a:off x="8432770" y="3214356"/>
            <a:ext cx="2344456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cs typeface="+mn-ea"/>
              <a:sym typeface="+mn-lt"/>
            </a:endParaRPr>
          </a:p>
        </p:txBody>
      </p:sp>
      <p:sp>
        <p:nvSpPr>
          <p:cNvPr id="2649" name="Shape 2649"/>
          <p:cNvSpPr/>
          <p:nvPr/>
        </p:nvSpPr>
        <p:spPr>
          <a:xfrm>
            <a:off x="8426420" y="4345566"/>
            <a:ext cx="2344456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cs typeface="+mn-ea"/>
              <a:sym typeface="+mn-lt"/>
            </a:endParaRPr>
          </a:p>
        </p:txBody>
      </p:sp>
      <p:sp>
        <p:nvSpPr>
          <p:cNvPr id="2650" name="Shape 2650"/>
          <p:cNvSpPr/>
          <p:nvPr/>
        </p:nvSpPr>
        <p:spPr>
          <a:xfrm>
            <a:off x="8426593" y="5474218"/>
            <a:ext cx="2344456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cs typeface="+mn-ea"/>
              <a:sym typeface="+mn-lt"/>
            </a:endParaRPr>
          </a:p>
        </p:txBody>
      </p:sp>
      <p:sp>
        <p:nvSpPr>
          <p:cNvPr id="2651" name="Shape 2651"/>
          <p:cNvSpPr/>
          <p:nvPr/>
        </p:nvSpPr>
        <p:spPr>
          <a:xfrm>
            <a:off x="8918398" y="1665058"/>
            <a:ext cx="179055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2400" dirty="0">
                <a:solidFill>
                  <a:srgbClr val="000000"/>
                </a:solidFill>
                <a:cs typeface="+mn-ea"/>
                <a:sym typeface="+mn-lt"/>
              </a:rPr>
              <a:t>Business Ultimate</a:t>
            </a:r>
          </a:p>
        </p:txBody>
      </p:sp>
      <p:sp>
        <p:nvSpPr>
          <p:cNvPr id="2652" name="Shape 2652"/>
          <p:cNvSpPr/>
          <p:nvPr/>
        </p:nvSpPr>
        <p:spPr>
          <a:xfrm>
            <a:off x="8409922" y="2097187"/>
            <a:ext cx="2277955" cy="47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2653" name="Shape 2653"/>
          <p:cNvSpPr/>
          <p:nvPr/>
        </p:nvSpPr>
        <p:spPr>
          <a:xfrm>
            <a:off x="8918398" y="2796288"/>
            <a:ext cx="179055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2400" dirty="0">
                <a:solidFill>
                  <a:srgbClr val="000000"/>
                </a:solidFill>
                <a:cs typeface="+mn-ea"/>
                <a:sym typeface="+mn-lt"/>
              </a:rPr>
              <a:t>Business Ultimate</a:t>
            </a:r>
          </a:p>
        </p:txBody>
      </p:sp>
      <p:sp>
        <p:nvSpPr>
          <p:cNvPr id="2654" name="Shape 2654"/>
          <p:cNvSpPr/>
          <p:nvPr/>
        </p:nvSpPr>
        <p:spPr>
          <a:xfrm>
            <a:off x="8416129" y="3228417"/>
            <a:ext cx="2277955" cy="47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2655" name="Shape 2655"/>
          <p:cNvSpPr/>
          <p:nvPr/>
        </p:nvSpPr>
        <p:spPr>
          <a:xfrm>
            <a:off x="8918398" y="3927519"/>
            <a:ext cx="179055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2400" dirty="0">
                <a:solidFill>
                  <a:srgbClr val="000000"/>
                </a:solidFill>
                <a:cs typeface="+mn-ea"/>
                <a:sym typeface="+mn-lt"/>
              </a:rPr>
              <a:t>Business Ultimate</a:t>
            </a:r>
          </a:p>
        </p:txBody>
      </p:sp>
      <p:sp>
        <p:nvSpPr>
          <p:cNvPr id="2656" name="Shape 2656"/>
          <p:cNvSpPr/>
          <p:nvPr/>
        </p:nvSpPr>
        <p:spPr>
          <a:xfrm>
            <a:off x="8412876" y="4359647"/>
            <a:ext cx="2277955" cy="47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2657" name="Shape 2657"/>
          <p:cNvSpPr/>
          <p:nvPr/>
        </p:nvSpPr>
        <p:spPr>
          <a:xfrm>
            <a:off x="8918398" y="5039577"/>
            <a:ext cx="179055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2400" dirty="0">
                <a:solidFill>
                  <a:srgbClr val="000000"/>
                </a:solidFill>
                <a:cs typeface="+mn-ea"/>
                <a:sym typeface="+mn-lt"/>
              </a:rPr>
              <a:t>Business Ultimate</a:t>
            </a:r>
          </a:p>
        </p:txBody>
      </p:sp>
      <p:sp>
        <p:nvSpPr>
          <p:cNvPr id="2658" name="Shape 2658"/>
          <p:cNvSpPr/>
          <p:nvPr/>
        </p:nvSpPr>
        <p:spPr>
          <a:xfrm>
            <a:off x="8416129" y="5485757"/>
            <a:ext cx="2277955" cy="47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2659" name="Shape 2659"/>
          <p:cNvSpPr/>
          <p:nvPr/>
        </p:nvSpPr>
        <p:spPr>
          <a:xfrm>
            <a:off x="10978129" y="1891432"/>
            <a:ext cx="350396" cy="350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12" y="19280"/>
                </a:moveTo>
                <a:lnTo>
                  <a:pt x="14906" y="6626"/>
                </a:lnTo>
                <a:lnTo>
                  <a:pt x="11130" y="19093"/>
                </a:lnTo>
                <a:lnTo>
                  <a:pt x="7038" y="0"/>
                </a:lnTo>
                <a:lnTo>
                  <a:pt x="2923" y="19280"/>
                </a:lnTo>
                <a:lnTo>
                  <a:pt x="0" y="19280"/>
                </a:lnTo>
                <a:lnTo>
                  <a:pt x="0" y="21600"/>
                </a:lnTo>
                <a:lnTo>
                  <a:pt x="4859" y="21600"/>
                </a:lnTo>
                <a:lnTo>
                  <a:pt x="7038" y="11421"/>
                </a:lnTo>
                <a:lnTo>
                  <a:pt x="9218" y="21600"/>
                </a:lnTo>
                <a:lnTo>
                  <a:pt x="12874" y="21600"/>
                </a:lnTo>
                <a:lnTo>
                  <a:pt x="14906" y="14872"/>
                </a:lnTo>
                <a:lnTo>
                  <a:pt x="16935" y="21600"/>
                </a:lnTo>
                <a:lnTo>
                  <a:pt x="21600" y="21600"/>
                </a:lnTo>
                <a:lnTo>
                  <a:pt x="21600" y="192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60" name="Shape 2660"/>
          <p:cNvSpPr/>
          <p:nvPr/>
        </p:nvSpPr>
        <p:spPr>
          <a:xfrm>
            <a:off x="10978123" y="3039152"/>
            <a:ext cx="350409" cy="350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086" y="21600"/>
                </a:lnTo>
                <a:lnTo>
                  <a:pt x="3086" y="0"/>
                </a:lnTo>
                <a:lnTo>
                  <a:pt x="0" y="0"/>
                </a:lnTo>
                <a:lnTo>
                  <a:pt x="0" y="21600"/>
                </a:lnTo>
                <a:close/>
                <a:moveTo>
                  <a:pt x="20057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20057" y="0"/>
                </a:lnTo>
                <a:lnTo>
                  <a:pt x="20057" y="21600"/>
                </a:lnTo>
                <a:close/>
                <a:moveTo>
                  <a:pt x="17743" y="21600"/>
                </a:moveTo>
                <a:lnTo>
                  <a:pt x="19286" y="21600"/>
                </a:lnTo>
                <a:lnTo>
                  <a:pt x="19286" y="0"/>
                </a:lnTo>
                <a:lnTo>
                  <a:pt x="17743" y="0"/>
                </a:lnTo>
                <a:lnTo>
                  <a:pt x="17743" y="21600"/>
                </a:lnTo>
                <a:close/>
                <a:moveTo>
                  <a:pt x="3857" y="21600"/>
                </a:moveTo>
                <a:lnTo>
                  <a:pt x="16971" y="21600"/>
                </a:lnTo>
                <a:lnTo>
                  <a:pt x="16971" y="0"/>
                </a:lnTo>
                <a:lnTo>
                  <a:pt x="3857" y="0"/>
                </a:lnTo>
                <a:lnTo>
                  <a:pt x="3857" y="21600"/>
                </a:lnTo>
                <a:close/>
                <a:moveTo>
                  <a:pt x="6171" y="2314"/>
                </a:moveTo>
                <a:lnTo>
                  <a:pt x="14657" y="2314"/>
                </a:lnTo>
                <a:lnTo>
                  <a:pt x="14657" y="6943"/>
                </a:lnTo>
                <a:lnTo>
                  <a:pt x="6171" y="6943"/>
                </a:lnTo>
                <a:lnTo>
                  <a:pt x="6171" y="231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61" name="Shape 2661"/>
          <p:cNvSpPr/>
          <p:nvPr/>
        </p:nvSpPr>
        <p:spPr>
          <a:xfrm>
            <a:off x="10978123" y="4188607"/>
            <a:ext cx="350396" cy="350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7" y="21600"/>
                </a:moveTo>
                <a:lnTo>
                  <a:pt x="12343" y="21600"/>
                </a:lnTo>
                <a:lnTo>
                  <a:pt x="12343" y="13115"/>
                </a:lnTo>
                <a:lnTo>
                  <a:pt x="9257" y="13115"/>
                </a:lnTo>
                <a:lnTo>
                  <a:pt x="9257" y="21600"/>
                </a:lnTo>
                <a:close/>
                <a:moveTo>
                  <a:pt x="17743" y="0"/>
                </a:moveTo>
                <a:lnTo>
                  <a:pt x="0" y="0"/>
                </a:lnTo>
                <a:lnTo>
                  <a:pt x="0" y="6943"/>
                </a:lnTo>
                <a:lnTo>
                  <a:pt x="17743" y="6943"/>
                </a:lnTo>
                <a:lnTo>
                  <a:pt x="17743" y="0"/>
                </a:lnTo>
                <a:close/>
                <a:moveTo>
                  <a:pt x="18514" y="3086"/>
                </a:moveTo>
                <a:lnTo>
                  <a:pt x="18514" y="4628"/>
                </a:lnTo>
                <a:lnTo>
                  <a:pt x="20057" y="4628"/>
                </a:lnTo>
                <a:lnTo>
                  <a:pt x="20057" y="9257"/>
                </a:lnTo>
                <a:lnTo>
                  <a:pt x="10029" y="9257"/>
                </a:lnTo>
                <a:lnTo>
                  <a:pt x="10029" y="12342"/>
                </a:lnTo>
                <a:lnTo>
                  <a:pt x="11571" y="12342"/>
                </a:lnTo>
                <a:lnTo>
                  <a:pt x="11571" y="10800"/>
                </a:lnTo>
                <a:lnTo>
                  <a:pt x="21600" y="10800"/>
                </a:lnTo>
                <a:lnTo>
                  <a:pt x="21600" y="3086"/>
                </a:lnTo>
                <a:lnTo>
                  <a:pt x="18514" y="308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62" name="Shape 2662"/>
          <p:cNvSpPr/>
          <p:nvPr/>
        </p:nvSpPr>
        <p:spPr>
          <a:xfrm>
            <a:off x="10980949" y="5291878"/>
            <a:ext cx="350408" cy="350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072"/>
                </a:moveTo>
                <a:lnTo>
                  <a:pt x="9526" y="0"/>
                </a:lnTo>
                <a:lnTo>
                  <a:pt x="6916" y="13564"/>
                </a:lnTo>
                <a:lnTo>
                  <a:pt x="4184" y="16292"/>
                </a:lnTo>
                <a:cubicBezTo>
                  <a:pt x="3461" y="15781"/>
                  <a:pt x="2648" y="15516"/>
                  <a:pt x="1892" y="15516"/>
                </a:cubicBezTo>
                <a:cubicBezTo>
                  <a:pt x="1169" y="15516"/>
                  <a:pt x="497" y="15756"/>
                  <a:pt x="0" y="16252"/>
                </a:cubicBezTo>
                <a:lnTo>
                  <a:pt x="2679" y="18925"/>
                </a:lnTo>
                <a:lnTo>
                  <a:pt x="3245" y="19491"/>
                </a:lnTo>
                <a:lnTo>
                  <a:pt x="3245" y="19490"/>
                </a:lnTo>
                <a:lnTo>
                  <a:pt x="5360" y="21600"/>
                </a:lnTo>
                <a:cubicBezTo>
                  <a:pt x="6376" y="20585"/>
                  <a:pt x="6319" y="18832"/>
                  <a:pt x="5319" y="17422"/>
                </a:cubicBezTo>
                <a:lnTo>
                  <a:pt x="8068" y="14674"/>
                </a:lnTo>
                <a:lnTo>
                  <a:pt x="21600" y="12072"/>
                </a:lnTo>
                <a:close/>
                <a:moveTo>
                  <a:pt x="11957" y="10801"/>
                </a:moveTo>
                <a:cubicBezTo>
                  <a:pt x="11318" y="10801"/>
                  <a:pt x="10800" y="10282"/>
                  <a:pt x="10800" y="9644"/>
                </a:cubicBezTo>
                <a:cubicBezTo>
                  <a:pt x="10800" y="9005"/>
                  <a:pt x="11318" y="8486"/>
                  <a:pt x="11957" y="8486"/>
                </a:cubicBezTo>
                <a:cubicBezTo>
                  <a:pt x="12597" y="8486"/>
                  <a:pt x="13114" y="9005"/>
                  <a:pt x="13114" y="9644"/>
                </a:cubicBezTo>
                <a:cubicBezTo>
                  <a:pt x="13114" y="10282"/>
                  <a:pt x="12597" y="10801"/>
                  <a:pt x="11957" y="10801"/>
                </a:cubicBezTo>
                <a:moveTo>
                  <a:pt x="10491" y="3148"/>
                </a:moveTo>
                <a:lnTo>
                  <a:pt x="14287" y="6943"/>
                </a:lnTo>
                <a:lnTo>
                  <a:pt x="9761" y="6943"/>
                </a:lnTo>
                <a:lnTo>
                  <a:pt x="10491" y="314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63" name="Shape 2663"/>
          <p:cNvSpPr/>
          <p:nvPr/>
        </p:nvSpPr>
        <p:spPr>
          <a:xfrm>
            <a:off x="904269" y="4358074"/>
            <a:ext cx="50057" cy="875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64" name="Shape 2664"/>
          <p:cNvSpPr/>
          <p:nvPr/>
        </p:nvSpPr>
        <p:spPr>
          <a:xfrm>
            <a:off x="854213" y="4308017"/>
            <a:ext cx="350396" cy="212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6" y="15247"/>
                </a:moveTo>
                <a:lnTo>
                  <a:pt x="2314" y="15247"/>
                </a:lnTo>
                <a:lnTo>
                  <a:pt x="2314" y="0"/>
                </a:lnTo>
                <a:lnTo>
                  <a:pt x="0" y="0"/>
                </a:lnTo>
                <a:lnTo>
                  <a:pt x="0" y="21600"/>
                </a:lnTo>
                <a:lnTo>
                  <a:pt x="2314" y="21600"/>
                </a:lnTo>
                <a:lnTo>
                  <a:pt x="2314" y="20329"/>
                </a:lnTo>
                <a:lnTo>
                  <a:pt x="19286" y="20329"/>
                </a:lnTo>
                <a:lnTo>
                  <a:pt x="19286" y="21600"/>
                </a:lnTo>
                <a:lnTo>
                  <a:pt x="21600" y="21600"/>
                </a:lnTo>
                <a:lnTo>
                  <a:pt x="21600" y="7624"/>
                </a:lnTo>
                <a:lnTo>
                  <a:pt x="19286" y="762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65" name="Shape 2665"/>
          <p:cNvSpPr/>
          <p:nvPr/>
        </p:nvSpPr>
        <p:spPr>
          <a:xfrm>
            <a:off x="966840" y="4358074"/>
            <a:ext cx="187713" cy="87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4616"/>
                </a:lnTo>
                <a:cubicBezTo>
                  <a:pt x="21600" y="1450"/>
                  <a:pt x="19944" y="0"/>
                  <a:pt x="1846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66" name="Shape 2666"/>
          <p:cNvSpPr/>
          <p:nvPr/>
        </p:nvSpPr>
        <p:spPr>
          <a:xfrm>
            <a:off x="916783" y="4170362"/>
            <a:ext cx="287838" cy="125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95" y="15120"/>
                </a:moveTo>
                <a:lnTo>
                  <a:pt x="6574" y="17280"/>
                </a:lnTo>
                <a:lnTo>
                  <a:pt x="8452" y="15120"/>
                </a:lnTo>
                <a:lnTo>
                  <a:pt x="10330" y="17280"/>
                </a:lnTo>
                <a:lnTo>
                  <a:pt x="13170" y="17280"/>
                </a:lnTo>
                <a:cubicBezTo>
                  <a:pt x="14026" y="19887"/>
                  <a:pt x="15374" y="21600"/>
                  <a:pt x="16905" y="21600"/>
                </a:cubicBezTo>
                <a:cubicBezTo>
                  <a:pt x="19498" y="21600"/>
                  <a:pt x="21600" y="16764"/>
                  <a:pt x="21600" y="10800"/>
                </a:cubicBezTo>
                <a:cubicBezTo>
                  <a:pt x="21600" y="4834"/>
                  <a:pt x="19498" y="0"/>
                  <a:pt x="16905" y="0"/>
                </a:cubicBezTo>
                <a:cubicBezTo>
                  <a:pt x="14980" y="0"/>
                  <a:pt x="13330" y="2668"/>
                  <a:pt x="12606" y="6480"/>
                </a:cubicBezTo>
                <a:lnTo>
                  <a:pt x="2817" y="6480"/>
                </a:lnTo>
                <a:lnTo>
                  <a:pt x="0" y="10800"/>
                </a:lnTo>
                <a:lnTo>
                  <a:pt x="2817" y="17280"/>
                </a:lnTo>
                <a:lnTo>
                  <a:pt x="4695" y="15120"/>
                </a:lnTo>
                <a:close/>
                <a:moveTo>
                  <a:pt x="17374" y="7560"/>
                </a:moveTo>
                <a:cubicBezTo>
                  <a:pt x="18152" y="7560"/>
                  <a:pt x="18783" y="9012"/>
                  <a:pt x="18783" y="10800"/>
                </a:cubicBezTo>
                <a:cubicBezTo>
                  <a:pt x="18783" y="12588"/>
                  <a:pt x="18152" y="14040"/>
                  <a:pt x="17374" y="14040"/>
                </a:cubicBezTo>
                <a:cubicBezTo>
                  <a:pt x="16597" y="14040"/>
                  <a:pt x="15965" y="12588"/>
                  <a:pt x="15965" y="10800"/>
                </a:cubicBezTo>
                <a:cubicBezTo>
                  <a:pt x="15965" y="9012"/>
                  <a:pt x="16597" y="7560"/>
                  <a:pt x="17374" y="756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67" name="Shape 2667"/>
          <p:cNvSpPr/>
          <p:nvPr/>
        </p:nvSpPr>
        <p:spPr>
          <a:xfrm>
            <a:off x="857039" y="5294185"/>
            <a:ext cx="350409" cy="350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57"/>
                </a:moveTo>
                <a:lnTo>
                  <a:pt x="5400" y="9257"/>
                </a:lnTo>
                <a:lnTo>
                  <a:pt x="5400" y="3857"/>
                </a:lnTo>
                <a:lnTo>
                  <a:pt x="0" y="3857"/>
                </a:lnTo>
                <a:lnTo>
                  <a:pt x="0" y="9257"/>
                </a:lnTo>
                <a:close/>
                <a:moveTo>
                  <a:pt x="16200" y="5400"/>
                </a:moveTo>
                <a:lnTo>
                  <a:pt x="21600" y="5400"/>
                </a:lnTo>
                <a:lnTo>
                  <a:pt x="21600" y="0"/>
                </a:lnTo>
                <a:lnTo>
                  <a:pt x="16200" y="0"/>
                </a:lnTo>
                <a:lnTo>
                  <a:pt x="16200" y="5400"/>
                </a:lnTo>
                <a:close/>
                <a:moveTo>
                  <a:pt x="0" y="21600"/>
                </a:moveTo>
                <a:lnTo>
                  <a:pt x="5400" y="21600"/>
                </a:lnTo>
                <a:lnTo>
                  <a:pt x="5400" y="16200"/>
                </a:lnTo>
                <a:lnTo>
                  <a:pt x="0" y="16200"/>
                </a:lnTo>
                <a:lnTo>
                  <a:pt x="0" y="21600"/>
                </a:lnTo>
                <a:close/>
                <a:moveTo>
                  <a:pt x="6171" y="21600"/>
                </a:moveTo>
                <a:lnTo>
                  <a:pt x="11571" y="21600"/>
                </a:lnTo>
                <a:lnTo>
                  <a:pt x="11571" y="16200"/>
                </a:lnTo>
                <a:lnTo>
                  <a:pt x="6171" y="16200"/>
                </a:lnTo>
                <a:lnTo>
                  <a:pt x="6171" y="21600"/>
                </a:lnTo>
                <a:close/>
                <a:moveTo>
                  <a:pt x="0" y="15429"/>
                </a:moveTo>
                <a:lnTo>
                  <a:pt x="5400" y="15429"/>
                </a:lnTo>
                <a:lnTo>
                  <a:pt x="5400" y="10029"/>
                </a:lnTo>
                <a:lnTo>
                  <a:pt x="0" y="10029"/>
                </a:lnTo>
                <a:lnTo>
                  <a:pt x="0" y="15429"/>
                </a:lnTo>
                <a:close/>
                <a:moveTo>
                  <a:pt x="12343" y="21600"/>
                </a:moveTo>
                <a:lnTo>
                  <a:pt x="17743" y="21600"/>
                </a:lnTo>
                <a:lnTo>
                  <a:pt x="17743" y="16200"/>
                </a:lnTo>
                <a:lnTo>
                  <a:pt x="12343" y="16200"/>
                </a:lnTo>
                <a:lnTo>
                  <a:pt x="12343" y="21600"/>
                </a:lnTo>
                <a:close/>
                <a:moveTo>
                  <a:pt x="12343" y="15429"/>
                </a:moveTo>
                <a:lnTo>
                  <a:pt x="17743" y="15429"/>
                </a:lnTo>
                <a:lnTo>
                  <a:pt x="17743" y="10029"/>
                </a:lnTo>
                <a:lnTo>
                  <a:pt x="12343" y="10029"/>
                </a:lnTo>
                <a:lnTo>
                  <a:pt x="12343" y="15429"/>
                </a:lnTo>
                <a:close/>
                <a:moveTo>
                  <a:pt x="6171" y="9257"/>
                </a:moveTo>
                <a:lnTo>
                  <a:pt x="11571" y="9257"/>
                </a:lnTo>
                <a:lnTo>
                  <a:pt x="11571" y="3857"/>
                </a:lnTo>
                <a:lnTo>
                  <a:pt x="6171" y="3857"/>
                </a:lnTo>
                <a:lnTo>
                  <a:pt x="6171" y="9257"/>
                </a:lnTo>
                <a:close/>
                <a:moveTo>
                  <a:pt x="6171" y="15429"/>
                </a:moveTo>
                <a:lnTo>
                  <a:pt x="11571" y="15429"/>
                </a:lnTo>
                <a:lnTo>
                  <a:pt x="11571" y="10029"/>
                </a:lnTo>
                <a:lnTo>
                  <a:pt x="6171" y="10029"/>
                </a:lnTo>
                <a:lnTo>
                  <a:pt x="6171" y="1542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68" name="Shape 2668"/>
          <p:cNvSpPr/>
          <p:nvPr/>
        </p:nvSpPr>
        <p:spPr>
          <a:xfrm>
            <a:off x="841513" y="3039152"/>
            <a:ext cx="350409" cy="350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98" y="7476"/>
                </a:moveTo>
                <a:cubicBezTo>
                  <a:pt x="4298" y="7476"/>
                  <a:pt x="3517" y="13700"/>
                  <a:pt x="3517" y="14217"/>
                </a:cubicBezTo>
                <a:cubicBezTo>
                  <a:pt x="3517" y="15349"/>
                  <a:pt x="4622" y="15953"/>
                  <a:pt x="5172" y="15953"/>
                </a:cubicBezTo>
                <a:cubicBezTo>
                  <a:pt x="5730" y="15953"/>
                  <a:pt x="6619" y="15349"/>
                  <a:pt x="6619" y="14217"/>
                </a:cubicBezTo>
                <a:cubicBezTo>
                  <a:pt x="6619" y="12033"/>
                  <a:pt x="4265" y="6414"/>
                  <a:pt x="6682" y="6414"/>
                </a:cubicBezTo>
                <a:cubicBezTo>
                  <a:pt x="6741" y="6414"/>
                  <a:pt x="6804" y="6418"/>
                  <a:pt x="6867" y="6424"/>
                </a:cubicBezTo>
                <a:cubicBezTo>
                  <a:pt x="7460" y="6532"/>
                  <a:pt x="8088" y="6616"/>
                  <a:pt x="8745" y="6674"/>
                </a:cubicBezTo>
                <a:cubicBezTo>
                  <a:pt x="9131" y="6707"/>
                  <a:pt x="9855" y="6897"/>
                  <a:pt x="9340" y="8699"/>
                </a:cubicBezTo>
                <a:cubicBezTo>
                  <a:pt x="8995" y="9905"/>
                  <a:pt x="8740" y="10677"/>
                  <a:pt x="8739" y="11143"/>
                </a:cubicBezTo>
                <a:cubicBezTo>
                  <a:pt x="8739" y="12055"/>
                  <a:pt x="9388" y="12795"/>
                  <a:pt x="10190" y="12795"/>
                </a:cubicBezTo>
                <a:cubicBezTo>
                  <a:pt x="10990" y="12795"/>
                  <a:pt x="11639" y="12055"/>
                  <a:pt x="11639" y="11143"/>
                </a:cubicBezTo>
                <a:cubicBezTo>
                  <a:pt x="11639" y="10657"/>
                  <a:pt x="11231" y="9229"/>
                  <a:pt x="10847" y="7995"/>
                </a:cubicBezTo>
                <a:cubicBezTo>
                  <a:pt x="10771" y="7498"/>
                  <a:pt x="10831" y="6799"/>
                  <a:pt x="11729" y="6747"/>
                </a:cubicBezTo>
                <a:cubicBezTo>
                  <a:pt x="16264" y="6572"/>
                  <a:pt x="19802" y="5933"/>
                  <a:pt x="19802" y="4183"/>
                </a:cubicBezTo>
                <a:cubicBezTo>
                  <a:pt x="19801" y="2315"/>
                  <a:pt x="15770" y="0"/>
                  <a:pt x="10802" y="0"/>
                </a:cubicBezTo>
                <a:cubicBezTo>
                  <a:pt x="5831" y="0"/>
                  <a:pt x="1882" y="2317"/>
                  <a:pt x="1802" y="4183"/>
                </a:cubicBezTo>
                <a:cubicBezTo>
                  <a:pt x="1728" y="5915"/>
                  <a:pt x="4399" y="5257"/>
                  <a:pt x="4298" y="7476"/>
                </a:cubicBezTo>
                <a:moveTo>
                  <a:pt x="7485" y="3141"/>
                </a:moveTo>
                <a:lnTo>
                  <a:pt x="8287" y="1377"/>
                </a:lnTo>
                <a:cubicBezTo>
                  <a:pt x="8421" y="1106"/>
                  <a:pt x="8699" y="771"/>
                  <a:pt x="9003" y="771"/>
                </a:cubicBezTo>
                <a:lnTo>
                  <a:pt x="12601" y="771"/>
                </a:lnTo>
                <a:cubicBezTo>
                  <a:pt x="12902" y="771"/>
                  <a:pt x="13179" y="1106"/>
                  <a:pt x="13315" y="1377"/>
                </a:cubicBezTo>
                <a:lnTo>
                  <a:pt x="14116" y="3059"/>
                </a:lnTo>
                <a:cubicBezTo>
                  <a:pt x="14240" y="3306"/>
                  <a:pt x="14227" y="3807"/>
                  <a:pt x="14080" y="4043"/>
                </a:cubicBezTo>
                <a:cubicBezTo>
                  <a:pt x="13935" y="4279"/>
                  <a:pt x="13677" y="4629"/>
                  <a:pt x="13400" y="4629"/>
                </a:cubicBezTo>
                <a:lnTo>
                  <a:pt x="8201" y="4629"/>
                </a:lnTo>
                <a:cubicBezTo>
                  <a:pt x="7924" y="4629"/>
                  <a:pt x="7666" y="4320"/>
                  <a:pt x="7520" y="4084"/>
                </a:cubicBezTo>
                <a:cubicBezTo>
                  <a:pt x="7376" y="3848"/>
                  <a:pt x="7362" y="3388"/>
                  <a:pt x="7485" y="3141"/>
                </a:cubicBezTo>
                <a:moveTo>
                  <a:pt x="12601" y="1543"/>
                </a:moveTo>
                <a:lnTo>
                  <a:pt x="9003" y="1543"/>
                </a:lnTo>
                <a:lnTo>
                  <a:pt x="8201" y="3857"/>
                </a:lnTo>
                <a:lnTo>
                  <a:pt x="13400" y="3857"/>
                </a:lnTo>
                <a:lnTo>
                  <a:pt x="12601" y="1543"/>
                </a:lnTo>
                <a:close/>
                <a:moveTo>
                  <a:pt x="6759" y="7217"/>
                </a:moveTo>
                <a:cubicBezTo>
                  <a:pt x="6732" y="7215"/>
                  <a:pt x="6706" y="7214"/>
                  <a:pt x="6682" y="7214"/>
                </a:cubicBezTo>
                <a:cubicBezTo>
                  <a:pt x="6598" y="7214"/>
                  <a:pt x="6546" y="7226"/>
                  <a:pt x="6527" y="7251"/>
                </a:cubicBezTo>
                <a:cubicBezTo>
                  <a:pt x="6170" y="7697"/>
                  <a:pt x="6569" y="9652"/>
                  <a:pt x="6854" y="10931"/>
                </a:cubicBezTo>
                <a:cubicBezTo>
                  <a:pt x="7207" y="10986"/>
                  <a:pt x="7570" y="11035"/>
                  <a:pt x="7942" y="11076"/>
                </a:cubicBezTo>
                <a:cubicBezTo>
                  <a:pt x="7957" y="10594"/>
                  <a:pt x="8130" y="9992"/>
                  <a:pt x="8392" y="9097"/>
                </a:cubicBezTo>
                <a:cubicBezTo>
                  <a:pt x="8448" y="8905"/>
                  <a:pt x="8508" y="8699"/>
                  <a:pt x="8570" y="8479"/>
                </a:cubicBezTo>
                <a:cubicBezTo>
                  <a:pt x="8751" y="7854"/>
                  <a:pt x="8727" y="7572"/>
                  <a:pt x="8706" y="7474"/>
                </a:cubicBezTo>
                <a:cubicBezTo>
                  <a:pt x="8696" y="7473"/>
                  <a:pt x="8686" y="7471"/>
                  <a:pt x="8674" y="7471"/>
                </a:cubicBezTo>
                <a:cubicBezTo>
                  <a:pt x="8008" y="7413"/>
                  <a:pt x="7363" y="7327"/>
                  <a:pt x="6759" y="7217"/>
                </a:cubicBezTo>
                <a:moveTo>
                  <a:pt x="11638" y="7568"/>
                </a:moveTo>
                <a:cubicBezTo>
                  <a:pt x="11629" y="7599"/>
                  <a:pt x="11614" y="7676"/>
                  <a:pt x="11630" y="7822"/>
                </a:cubicBezTo>
                <a:cubicBezTo>
                  <a:pt x="12439" y="10429"/>
                  <a:pt x="12439" y="10946"/>
                  <a:pt x="12439" y="11143"/>
                </a:cubicBezTo>
                <a:cubicBezTo>
                  <a:pt x="12439" y="11156"/>
                  <a:pt x="12438" y="11169"/>
                  <a:pt x="12438" y="11181"/>
                </a:cubicBezTo>
                <a:cubicBezTo>
                  <a:pt x="17626" y="10866"/>
                  <a:pt x="21600" y="9074"/>
                  <a:pt x="21600" y="6910"/>
                </a:cubicBezTo>
                <a:cubicBezTo>
                  <a:pt x="21600" y="6211"/>
                  <a:pt x="21183" y="5551"/>
                  <a:pt x="20444" y="4966"/>
                </a:cubicBezTo>
                <a:cubicBezTo>
                  <a:pt x="19599" y="6968"/>
                  <a:pt x="15439" y="7405"/>
                  <a:pt x="11775" y="7545"/>
                </a:cubicBezTo>
                <a:cubicBezTo>
                  <a:pt x="11701" y="7549"/>
                  <a:pt x="11657" y="7561"/>
                  <a:pt x="11638" y="7568"/>
                </a:cubicBezTo>
                <a:moveTo>
                  <a:pt x="10800" y="15647"/>
                </a:moveTo>
                <a:cubicBezTo>
                  <a:pt x="9578" y="15647"/>
                  <a:pt x="8340" y="15560"/>
                  <a:pt x="7148" y="15392"/>
                </a:cubicBezTo>
                <a:cubicBezTo>
                  <a:pt x="6738" y="16229"/>
                  <a:pt x="5926" y="16753"/>
                  <a:pt x="5172" y="16753"/>
                </a:cubicBezTo>
                <a:cubicBezTo>
                  <a:pt x="4157" y="16753"/>
                  <a:pt x="2749" y="15807"/>
                  <a:pt x="2719" y="14264"/>
                </a:cubicBezTo>
                <a:cubicBezTo>
                  <a:pt x="1748" y="13870"/>
                  <a:pt x="913" y="13394"/>
                  <a:pt x="288" y="12836"/>
                </a:cubicBezTo>
                <a:cubicBezTo>
                  <a:pt x="103" y="13152"/>
                  <a:pt x="0" y="13483"/>
                  <a:pt x="0" y="13822"/>
                </a:cubicBezTo>
                <a:cubicBezTo>
                  <a:pt x="0" y="16208"/>
                  <a:pt x="4837" y="18143"/>
                  <a:pt x="10800" y="18143"/>
                </a:cubicBezTo>
                <a:cubicBezTo>
                  <a:pt x="16763" y="18143"/>
                  <a:pt x="21600" y="16208"/>
                  <a:pt x="21600" y="13822"/>
                </a:cubicBezTo>
                <a:cubicBezTo>
                  <a:pt x="21600" y="13483"/>
                  <a:pt x="21499" y="13152"/>
                  <a:pt x="21314" y="12836"/>
                </a:cubicBezTo>
                <a:cubicBezTo>
                  <a:pt x="19248" y="14676"/>
                  <a:pt x="14929" y="15647"/>
                  <a:pt x="10800" y="15647"/>
                </a:cubicBezTo>
                <a:moveTo>
                  <a:pt x="10800" y="19104"/>
                </a:moveTo>
                <a:cubicBezTo>
                  <a:pt x="6671" y="19104"/>
                  <a:pt x="2354" y="18130"/>
                  <a:pt x="288" y="16291"/>
                </a:cubicBezTo>
                <a:cubicBezTo>
                  <a:pt x="103" y="16609"/>
                  <a:pt x="0" y="16940"/>
                  <a:pt x="0" y="17280"/>
                </a:cubicBezTo>
                <a:cubicBezTo>
                  <a:pt x="0" y="19665"/>
                  <a:pt x="4837" y="21600"/>
                  <a:pt x="10800" y="21600"/>
                </a:cubicBezTo>
                <a:cubicBezTo>
                  <a:pt x="16763" y="21600"/>
                  <a:pt x="21600" y="19665"/>
                  <a:pt x="21600" y="17280"/>
                </a:cubicBezTo>
                <a:cubicBezTo>
                  <a:pt x="21600" y="16940"/>
                  <a:pt x="21499" y="16610"/>
                  <a:pt x="21314" y="16291"/>
                </a:cubicBezTo>
                <a:cubicBezTo>
                  <a:pt x="19246" y="18130"/>
                  <a:pt x="14929" y="19104"/>
                  <a:pt x="10800" y="19104"/>
                </a:cubicBezTo>
                <a:moveTo>
                  <a:pt x="12237" y="12150"/>
                </a:moveTo>
                <a:cubicBezTo>
                  <a:pt x="11885" y="13002"/>
                  <a:pt x="11099" y="13595"/>
                  <a:pt x="10190" y="13595"/>
                </a:cubicBezTo>
                <a:cubicBezTo>
                  <a:pt x="9243" y="13595"/>
                  <a:pt x="8432" y="12954"/>
                  <a:pt x="8100" y="12050"/>
                </a:cubicBezTo>
                <a:cubicBezTo>
                  <a:pt x="7757" y="12014"/>
                  <a:pt x="7414" y="11975"/>
                  <a:pt x="7076" y="11926"/>
                </a:cubicBezTo>
                <a:cubicBezTo>
                  <a:pt x="7265" y="12796"/>
                  <a:pt x="7420" y="13600"/>
                  <a:pt x="7420" y="14217"/>
                </a:cubicBezTo>
                <a:cubicBezTo>
                  <a:pt x="7420" y="14303"/>
                  <a:pt x="7416" y="14387"/>
                  <a:pt x="7409" y="14469"/>
                </a:cubicBezTo>
                <a:cubicBezTo>
                  <a:pt x="8473" y="14610"/>
                  <a:pt x="9614" y="14687"/>
                  <a:pt x="10800" y="14687"/>
                </a:cubicBezTo>
                <a:cubicBezTo>
                  <a:pt x="16763" y="14687"/>
                  <a:pt x="21600" y="12753"/>
                  <a:pt x="21600" y="10367"/>
                </a:cubicBezTo>
                <a:cubicBezTo>
                  <a:pt x="21600" y="10026"/>
                  <a:pt x="21499" y="9697"/>
                  <a:pt x="21314" y="9380"/>
                </a:cubicBezTo>
                <a:cubicBezTo>
                  <a:pt x="19486" y="11006"/>
                  <a:pt x="15900" y="11953"/>
                  <a:pt x="12237" y="12150"/>
                </a:cubicBezTo>
                <a:moveTo>
                  <a:pt x="2800" y="13269"/>
                </a:moveTo>
                <a:cubicBezTo>
                  <a:pt x="2864" y="12650"/>
                  <a:pt x="2964" y="11809"/>
                  <a:pt x="3066" y="10941"/>
                </a:cubicBezTo>
                <a:cubicBezTo>
                  <a:pt x="1946" y="10522"/>
                  <a:pt x="987" y="10002"/>
                  <a:pt x="288" y="9380"/>
                </a:cubicBezTo>
                <a:cubicBezTo>
                  <a:pt x="103" y="9697"/>
                  <a:pt x="0" y="10026"/>
                  <a:pt x="0" y="10367"/>
                </a:cubicBezTo>
                <a:cubicBezTo>
                  <a:pt x="0" y="11484"/>
                  <a:pt x="1061" y="12502"/>
                  <a:pt x="2800" y="13269"/>
                </a:cubicBezTo>
                <a:moveTo>
                  <a:pt x="3184" y="9973"/>
                </a:moveTo>
                <a:cubicBezTo>
                  <a:pt x="3310" y="8929"/>
                  <a:pt x="3432" y="7956"/>
                  <a:pt x="3500" y="7410"/>
                </a:cubicBezTo>
                <a:cubicBezTo>
                  <a:pt x="3520" y="6806"/>
                  <a:pt x="3274" y="6649"/>
                  <a:pt x="2580" y="6300"/>
                </a:cubicBezTo>
                <a:cubicBezTo>
                  <a:pt x="2090" y="6053"/>
                  <a:pt x="1410" y="5710"/>
                  <a:pt x="1130" y="4987"/>
                </a:cubicBezTo>
                <a:cubicBezTo>
                  <a:pt x="408" y="5567"/>
                  <a:pt x="0" y="6220"/>
                  <a:pt x="0" y="6910"/>
                </a:cubicBezTo>
                <a:cubicBezTo>
                  <a:pt x="0" y="8107"/>
                  <a:pt x="1219" y="9190"/>
                  <a:pt x="3184" y="997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2669" name="Shape 2669"/>
          <p:cNvSpPr/>
          <p:nvPr/>
        </p:nvSpPr>
        <p:spPr>
          <a:xfrm>
            <a:off x="854211" y="1891432"/>
            <a:ext cx="350412" cy="350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35" h="21600" extrusionOk="0">
                <a:moveTo>
                  <a:pt x="16651" y="0"/>
                </a:moveTo>
                <a:cubicBezTo>
                  <a:pt x="16856" y="0"/>
                  <a:pt x="17016" y="267"/>
                  <a:pt x="17016" y="267"/>
                </a:cubicBezTo>
                <a:cubicBezTo>
                  <a:pt x="17016" y="267"/>
                  <a:pt x="20903" y="8467"/>
                  <a:pt x="16242" y="10668"/>
                </a:cubicBezTo>
                <a:lnTo>
                  <a:pt x="13709" y="9593"/>
                </a:lnTo>
                <a:cubicBezTo>
                  <a:pt x="13305" y="8585"/>
                  <a:pt x="12634" y="5518"/>
                  <a:pt x="14867" y="3865"/>
                </a:cubicBezTo>
                <a:cubicBezTo>
                  <a:pt x="14867" y="3865"/>
                  <a:pt x="16630" y="2405"/>
                  <a:pt x="16308" y="530"/>
                </a:cubicBezTo>
                <a:cubicBezTo>
                  <a:pt x="16308" y="530"/>
                  <a:pt x="16264" y="188"/>
                  <a:pt x="16526" y="35"/>
                </a:cubicBezTo>
                <a:cubicBezTo>
                  <a:pt x="16568" y="11"/>
                  <a:pt x="16611" y="0"/>
                  <a:pt x="16651" y="0"/>
                </a:cubicBezTo>
                <a:moveTo>
                  <a:pt x="9214" y="1315"/>
                </a:moveTo>
                <a:cubicBezTo>
                  <a:pt x="10455" y="1315"/>
                  <a:pt x="11617" y="1781"/>
                  <a:pt x="11827" y="3368"/>
                </a:cubicBezTo>
                <a:cubicBezTo>
                  <a:pt x="12009" y="4754"/>
                  <a:pt x="10508" y="6677"/>
                  <a:pt x="10592" y="8871"/>
                </a:cubicBezTo>
                <a:cubicBezTo>
                  <a:pt x="10628" y="9824"/>
                  <a:pt x="11832" y="10738"/>
                  <a:pt x="12605" y="10895"/>
                </a:cubicBezTo>
                <a:lnTo>
                  <a:pt x="10012" y="20153"/>
                </a:lnTo>
                <a:lnTo>
                  <a:pt x="9210" y="20677"/>
                </a:lnTo>
                <a:cubicBezTo>
                  <a:pt x="8164" y="21200"/>
                  <a:pt x="6878" y="21600"/>
                  <a:pt x="5630" y="21600"/>
                </a:cubicBezTo>
                <a:cubicBezTo>
                  <a:pt x="4614" y="21600"/>
                  <a:pt x="3624" y="21335"/>
                  <a:pt x="2807" y="20654"/>
                </a:cubicBezTo>
                <a:cubicBezTo>
                  <a:pt x="-697" y="17730"/>
                  <a:pt x="-528" y="11302"/>
                  <a:pt x="1181" y="7213"/>
                </a:cubicBezTo>
                <a:cubicBezTo>
                  <a:pt x="2307" y="4515"/>
                  <a:pt x="4313" y="2678"/>
                  <a:pt x="6755" y="1789"/>
                </a:cubicBezTo>
                <a:cubicBezTo>
                  <a:pt x="7403" y="1552"/>
                  <a:pt x="8329" y="1315"/>
                  <a:pt x="9214" y="1315"/>
                </a:cubicBezTo>
                <a:moveTo>
                  <a:pt x="7944" y="12343"/>
                </a:moveTo>
                <a:cubicBezTo>
                  <a:pt x="8675" y="12343"/>
                  <a:pt x="9268" y="11652"/>
                  <a:pt x="9268" y="10800"/>
                </a:cubicBezTo>
                <a:cubicBezTo>
                  <a:pt x="9268" y="9948"/>
                  <a:pt x="8675" y="9257"/>
                  <a:pt x="7944" y="9257"/>
                </a:cubicBezTo>
                <a:cubicBezTo>
                  <a:pt x="7213" y="9257"/>
                  <a:pt x="6620" y="9948"/>
                  <a:pt x="6620" y="10800"/>
                </a:cubicBezTo>
                <a:cubicBezTo>
                  <a:pt x="6620" y="11652"/>
                  <a:pt x="7213" y="12343"/>
                  <a:pt x="7944" y="12343"/>
                </a:cubicBezTo>
                <a:moveTo>
                  <a:pt x="13479" y="10331"/>
                </a:moveTo>
                <a:lnTo>
                  <a:pt x="16011" y="11406"/>
                </a:lnTo>
                <a:lnTo>
                  <a:pt x="12453" y="21600"/>
                </a:lnTo>
                <a:lnTo>
                  <a:pt x="10554" y="20794"/>
                </a:lnTo>
                <a:lnTo>
                  <a:pt x="13479" y="10331"/>
                </a:ln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60" name="五边形 59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15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8605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/>
          <p:nvPr/>
        </p:nvSpPr>
        <p:spPr>
          <a:xfrm>
            <a:off x="5655525" y="2306490"/>
            <a:ext cx="928984" cy="369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13" y="0"/>
                </a:moveTo>
                <a:cubicBezTo>
                  <a:pt x="18528" y="0"/>
                  <a:pt x="16651" y="0"/>
                  <a:pt x="15452" y="0"/>
                </a:cubicBezTo>
                <a:lnTo>
                  <a:pt x="6144" y="0"/>
                </a:lnTo>
                <a:cubicBezTo>
                  <a:pt x="4948" y="0"/>
                  <a:pt x="3077" y="0"/>
                  <a:pt x="1983" y="0"/>
                </a:cubicBezTo>
                <a:cubicBezTo>
                  <a:pt x="890" y="0"/>
                  <a:pt x="0" y="2335"/>
                  <a:pt x="0" y="5189"/>
                </a:cubicBezTo>
                <a:cubicBezTo>
                  <a:pt x="0" y="8060"/>
                  <a:pt x="0" y="12866"/>
                  <a:pt x="0" y="15870"/>
                </a:cubicBezTo>
                <a:lnTo>
                  <a:pt x="0" y="16131"/>
                </a:lnTo>
                <a:cubicBezTo>
                  <a:pt x="0" y="19137"/>
                  <a:pt x="890" y="21600"/>
                  <a:pt x="1983" y="21600"/>
                </a:cubicBezTo>
                <a:cubicBezTo>
                  <a:pt x="3077" y="21600"/>
                  <a:pt x="3971" y="19140"/>
                  <a:pt x="3971" y="16131"/>
                </a:cubicBezTo>
                <a:lnTo>
                  <a:pt x="3971" y="15867"/>
                </a:lnTo>
                <a:cubicBezTo>
                  <a:pt x="3971" y="12863"/>
                  <a:pt x="4949" y="10395"/>
                  <a:pt x="6144" y="10395"/>
                </a:cubicBezTo>
                <a:lnTo>
                  <a:pt x="15452" y="10395"/>
                </a:lnTo>
                <a:cubicBezTo>
                  <a:pt x="16651" y="10395"/>
                  <a:pt x="17627" y="12863"/>
                  <a:pt x="17627" y="15867"/>
                </a:cubicBezTo>
                <a:lnTo>
                  <a:pt x="17627" y="16128"/>
                </a:lnTo>
                <a:cubicBezTo>
                  <a:pt x="17627" y="19135"/>
                  <a:pt x="18527" y="21597"/>
                  <a:pt x="19613" y="21597"/>
                </a:cubicBezTo>
                <a:cubicBezTo>
                  <a:pt x="20704" y="21597"/>
                  <a:pt x="21600" y="19137"/>
                  <a:pt x="21600" y="16128"/>
                </a:cubicBezTo>
                <a:lnTo>
                  <a:pt x="21600" y="5458"/>
                </a:lnTo>
                <a:cubicBezTo>
                  <a:pt x="21599" y="2446"/>
                  <a:pt x="20703" y="0"/>
                  <a:pt x="1961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62" name="Shape 1062"/>
          <p:cNvSpPr/>
          <p:nvPr/>
        </p:nvSpPr>
        <p:spPr>
          <a:xfrm>
            <a:off x="4955355" y="3315633"/>
            <a:ext cx="2252908" cy="1396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153"/>
                </a:moveTo>
                <a:cubicBezTo>
                  <a:pt x="21600" y="20949"/>
                  <a:pt x="21198" y="21600"/>
                  <a:pt x="20703" y="21600"/>
                </a:cubicBezTo>
                <a:lnTo>
                  <a:pt x="897" y="21600"/>
                </a:lnTo>
                <a:cubicBezTo>
                  <a:pt x="401" y="21600"/>
                  <a:pt x="0" y="20949"/>
                  <a:pt x="0" y="20153"/>
                </a:cubicBezTo>
                <a:lnTo>
                  <a:pt x="0" y="1450"/>
                </a:lnTo>
                <a:cubicBezTo>
                  <a:pt x="0" y="650"/>
                  <a:pt x="401" y="0"/>
                  <a:pt x="897" y="0"/>
                </a:cubicBezTo>
                <a:lnTo>
                  <a:pt x="20702" y="0"/>
                </a:lnTo>
                <a:cubicBezTo>
                  <a:pt x="21197" y="0"/>
                  <a:pt x="21600" y="651"/>
                  <a:pt x="21600" y="1450"/>
                </a:cubicBezTo>
                <a:lnTo>
                  <a:pt x="21600" y="2015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63" name="Shape 1063"/>
          <p:cNvSpPr/>
          <p:nvPr/>
        </p:nvSpPr>
        <p:spPr>
          <a:xfrm>
            <a:off x="5197947" y="3461189"/>
            <a:ext cx="1844141" cy="1137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0" h="21319" extrusionOk="0">
                <a:moveTo>
                  <a:pt x="21430" y="19562"/>
                </a:moveTo>
                <a:cubicBezTo>
                  <a:pt x="21430" y="20527"/>
                  <a:pt x="20941" y="21319"/>
                  <a:pt x="20343" y="21319"/>
                </a:cubicBezTo>
                <a:lnTo>
                  <a:pt x="499" y="21319"/>
                </a:lnTo>
                <a:cubicBezTo>
                  <a:pt x="-97" y="21319"/>
                  <a:pt x="-170" y="20899"/>
                  <a:pt x="337" y="20392"/>
                </a:cubicBezTo>
                <a:lnTo>
                  <a:pt x="20505" y="228"/>
                </a:lnTo>
                <a:cubicBezTo>
                  <a:pt x="21014" y="-281"/>
                  <a:pt x="21430" y="88"/>
                  <a:pt x="21430" y="1055"/>
                </a:cubicBezTo>
                <a:lnTo>
                  <a:pt x="21430" y="19562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64" name="Shape 1064"/>
          <p:cNvSpPr/>
          <p:nvPr/>
        </p:nvSpPr>
        <p:spPr>
          <a:xfrm>
            <a:off x="4955355" y="2762880"/>
            <a:ext cx="2252908" cy="444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559"/>
                </a:moveTo>
                <a:cubicBezTo>
                  <a:pt x="21600" y="2059"/>
                  <a:pt x="21198" y="0"/>
                  <a:pt x="20703" y="0"/>
                </a:cubicBezTo>
                <a:lnTo>
                  <a:pt x="897" y="0"/>
                </a:lnTo>
                <a:cubicBezTo>
                  <a:pt x="401" y="0"/>
                  <a:pt x="0" y="2059"/>
                  <a:pt x="0" y="4559"/>
                </a:cubicBezTo>
                <a:lnTo>
                  <a:pt x="0" y="17048"/>
                </a:lnTo>
                <a:cubicBezTo>
                  <a:pt x="0" y="19557"/>
                  <a:pt x="401" y="21600"/>
                  <a:pt x="897" y="21600"/>
                </a:cubicBezTo>
                <a:lnTo>
                  <a:pt x="20702" y="21600"/>
                </a:lnTo>
                <a:cubicBezTo>
                  <a:pt x="21197" y="21600"/>
                  <a:pt x="21600" y="19560"/>
                  <a:pt x="21600" y="17048"/>
                </a:cubicBezTo>
                <a:lnTo>
                  <a:pt x="21600" y="4559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65" name="Shape 1065"/>
          <p:cNvSpPr/>
          <p:nvPr/>
        </p:nvSpPr>
        <p:spPr>
          <a:xfrm>
            <a:off x="4955355" y="2762880"/>
            <a:ext cx="2281291" cy="472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21600"/>
                </a:moveTo>
                <a:lnTo>
                  <a:pt x="1020" y="21600"/>
                </a:lnTo>
                <a:cubicBezTo>
                  <a:pt x="456" y="21600"/>
                  <a:pt x="0" y="19384"/>
                  <a:pt x="0" y="16674"/>
                </a:cubicBezTo>
                <a:lnTo>
                  <a:pt x="0" y="4930"/>
                </a:lnTo>
                <a:cubicBezTo>
                  <a:pt x="0" y="2211"/>
                  <a:pt x="456" y="0"/>
                  <a:pt x="1020" y="0"/>
                </a:cubicBezTo>
                <a:lnTo>
                  <a:pt x="20579" y="0"/>
                </a:lnTo>
                <a:cubicBezTo>
                  <a:pt x="21142" y="0"/>
                  <a:pt x="21600" y="2211"/>
                  <a:pt x="21600" y="4930"/>
                </a:cubicBezTo>
                <a:lnTo>
                  <a:pt x="21600" y="16674"/>
                </a:lnTo>
                <a:cubicBezTo>
                  <a:pt x="21600" y="19384"/>
                  <a:pt x="21142" y="21600"/>
                  <a:pt x="20579" y="21600"/>
                </a:cubicBezTo>
                <a:close/>
                <a:moveTo>
                  <a:pt x="1020" y="1280"/>
                </a:moveTo>
                <a:cubicBezTo>
                  <a:pt x="604" y="1280"/>
                  <a:pt x="265" y="2919"/>
                  <a:pt x="265" y="4928"/>
                </a:cubicBezTo>
                <a:lnTo>
                  <a:pt x="265" y="16672"/>
                </a:lnTo>
                <a:cubicBezTo>
                  <a:pt x="265" y="18679"/>
                  <a:pt x="604" y="20311"/>
                  <a:pt x="1020" y="20311"/>
                </a:cubicBezTo>
                <a:lnTo>
                  <a:pt x="20579" y="20311"/>
                </a:lnTo>
                <a:cubicBezTo>
                  <a:pt x="20995" y="20311"/>
                  <a:pt x="21332" y="18679"/>
                  <a:pt x="21332" y="16672"/>
                </a:cubicBezTo>
                <a:lnTo>
                  <a:pt x="21332" y="4928"/>
                </a:lnTo>
                <a:cubicBezTo>
                  <a:pt x="21332" y="2919"/>
                  <a:pt x="20994" y="1280"/>
                  <a:pt x="20579" y="1280"/>
                </a:cubicBezTo>
                <a:lnTo>
                  <a:pt x="1020" y="1280"/>
                </a:lnTo>
                <a:close/>
              </a:path>
            </a:pathLst>
          </a:custGeom>
          <a:solidFill>
            <a:srgbClr val="58566A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66" name="Shape 1066"/>
          <p:cNvSpPr/>
          <p:nvPr/>
        </p:nvSpPr>
        <p:spPr>
          <a:xfrm>
            <a:off x="5596843" y="2856375"/>
            <a:ext cx="285629" cy="285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98"/>
                </a:moveTo>
                <a:cubicBezTo>
                  <a:pt x="21600" y="16759"/>
                  <a:pt x="16757" y="21600"/>
                  <a:pt x="10783" y="21600"/>
                </a:cubicBezTo>
                <a:cubicBezTo>
                  <a:pt x="4832" y="21600"/>
                  <a:pt x="0" y="16755"/>
                  <a:pt x="0" y="10798"/>
                </a:cubicBezTo>
                <a:cubicBezTo>
                  <a:pt x="0" y="4827"/>
                  <a:pt x="4832" y="0"/>
                  <a:pt x="10783" y="0"/>
                </a:cubicBezTo>
                <a:cubicBezTo>
                  <a:pt x="16760" y="0"/>
                  <a:pt x="21600" y="4827"/>
                  <a:pt x="21600" y="107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67" name="Shape 1067"/>
          <p:cNvSpPr/>
          <p:nvPr/>
        </p:nvSpPr>
        <p:spPr>
          <a:xfrm>
            <a:off x="6347739" y="2856375"/>
            <a:ext cx="285581" cy="285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98"/>
                </a:moveTo>
                <a:cubicBezTo>
                  <a:pt x="21600" y="16759"/>
                  <a:pt x="16767" y="21600"/>
                  <a:pt x="10807" y="21600"/>
                </a:cubicBezTo>
                <a:cubicBezTo>
                  <a:pt x="4833" y="21600"/>
                  <a:pt x="0" y="16755"/>
                  <a:pt x="0" y="10798"/>
                </a:cubicBezTo>
                <a:cubicBezTo>
                  <a:pt x="0" y="4827"/>
                  <a:pt x="4833" y="0"/>
                  <a:pt x="10807" y="0"/>
                </a:cubicBezTo>
                <a:cubicBezTo>
                  <a:pt x="16767" y="0"/>
                  <a:pt x="21600" y="4827"/>
                  <a:pt x="21600" y="107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68" name="Shape 1068"/>
          <p:cNvSpPr/>
          <p:nvPr/>
        </p:nvSpPr>
        <p:spPr>
          <a:xfrm>
            <a:off x="3589180" y="1852200"/>
            <a:ext cx="651191" cy="65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69" name="Shape 1069"/>
          <p:cNvSpPr/>
          <p:nvPr/>
        </p:nvSpPr>
        <p:spPr>
          <a:xfrm>
            <a:off x="3589180" y="2904522"/>
            <a:ext cx="651191" cy="65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70" name="Shape 1070"/>
          <p:cNvSpPr/>
          <p:nvPr/>
        </p:nvSpPr>
        <p:spPr>
          <a:xfrm>
            <a:off x="3589180" y="3956844"/>
            <a:ext cx="651191" cy="65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71" name="Shape 1071"/>
          <p:cNvSpPr/>
          <p:nvPr/>
        </p:nvSpPr>
        <p:spPr>
          <a:xfrm>
            <a:off x="3589180" y="4979449"/>
            <a:ext cx="651191" cy="65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72" name="Shape 1072"/>
          <p:cNvSpPr/>
          <p:nvPr/>
        </p:nvSpPr>
        <p:spPr>
          <a:xfrm>
            <a:off x="7951630" y="1814017"/>
            <a:ext cx="651191" cy="651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73" name="Shape 1073"/>
          <p:cNvSpPr/>
          <p:nvPr/>
        </p:nvSpPr>
        <p:spPr>
          <a:xfrm>
            <a:off x="7951630" y="2866338"/>
            <a:ext cx="651191" cy="65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74" name="Shape 1074"/>
          <p:cNvSpPr/>
          <p:nvPr/>
        </p:nvSpPr>
        <p:spPr>
          <a:xfrm>
            <a:off x="7951630" y="3918660"/>
            <a:ext cx="651191" cy="65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75" name="Shape 1075"/>
          <p:cNvSpPr/>
          <p:nvPr/>
        </p:nvSpPr>
        <p:spPr>
          <a:xfrm>
            <a:off x="7951630" y="4970982"/>
            <a:ext cx="651191" cy="65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76" name="Shape 1076"/>
          <p:cNvSpPr/>
          <p:nvPr/>
        </p:nvSpPr>
        <p:spPr>
          <a:xfrm>
            <a:off x="1851258" y="1992023"/>
            <a:ext cx="1617429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32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 dirty="0">
                <a:latin typeface="+mn-lt"/>
                <a:ea typeface="+mn-ea"/>
                <a:cs typeface="+mn-ea"/>
                <a:sym typeface="+mn-lt"/>
              </a:rPr>
              <a:t>Buildings Awesomeness.</a:t>
            </a:r>
          </a:p>
        </p:txBody>
      </p:sp>
      <p:sp>
        <p:nvSpPr>
          <p:cNvPr id="1077" name="Shape 1077"/>
          <p:cNvSpPr/>
          <p:nvPr/>
        </p:nvSpPr>
        <p:spPr>
          <a:xfrm>
            <a:off x="3812183" y="2029434"/>
            <a:ext cx="205184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ctr" defTabSz="412750">
              <a:defRPr sz="1800">
                <a:solidFill>
                  <a:srgbClr val="000000"/>
                </a:solidFill>
              </a:defRPr>
            </a:pPr>
            <a:r>
              <a:rPr sz="1500" kern="0">
                <a:latin typeface="+mn-lt"/>
                <a:ea typeface="+mn-ea"/>
                <a:cs typeface="+mn-ea"/>
                <a:sym typeface="+mn-lt"/>
              </a:rPr>
              <a:t>01.</a:t>
            </a:r>
          </a:p>
        </p:txBody>
      </p:sp>
      <p:sp>
        <p:nvSpPr>
          <p:cNvPr id="1078" name="Shape 1078"/>
          <p:cNvSpPr/>
          <p:nvPr/>
        </p:nvSpPr>
        <p:spPr>
          <a:xfrm>
            <a:off x="3793748" y="3080586"/>
            <a:ext cx="242054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ctr" defTabSz="412750">
              <a:defRPr sz="1800">
                <a:solidFill>
                  <a:srgbClr val="000000"/>
                </a:solidFill>
              </a:defRPr>
            </a:pPr>
            <a:r>
              <a:rPr sz="1500" kern="0">
                <a:latin typeface="+mn-lt"/>
                <a:ea typeface="+mn-ea"/>
                <a:cs typeface="+mn-ea"/>
                <a:sym typeface="+mn-lt"/>
              </a:rPr>
              <a:t>02.</a:t>
            </a:r>
          </a:p>
        </p:txBody>
      </p:sp>
      <p:sp>
        <p:nvSpPr>
          <p:cNvPr id="1079" name="Shape 1079"/>
          <p:cNvSpPr/>
          <p:nvPr/>
        </p:nvSpPr>
        <p:spPr>
          <a:xfrm>
            <a:off x="3790542" y="4131739"/>
            <a:ext cx="248466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ctr" defTabSz="412750">
              <a:defRPr sz="1800">
                <a:solidFill>
                  <a:srgbClr val="000000"/>
                </a:solidFill>
              </a:defRPr>
            </a:pPr>
            <a:r>
              <a:rPr sz="1500" kern="0" dirty="0">
                <a:latin typeface="+mn-lt"/>
                <a:ea typeface="+mn-ea"/>
                <a:cs typeface="+mn-ea"/>
                <a:sym typeface="+mn-lt"/>
              </a:rPr>
              <a:t>03.</a:t>
            </a:r>
          </a:p>
        </p:txBody>
      </p:sp>
      <p:sp>
        <p:nvSpPr>
          <p:cNvPr id="1080" name="Shape 1080"/>
          <p:cNvSpPr/>
          <p:nvPr/>
        </p:nvSpPr>
        <p:spPr>
          <a:xfrm>
            <a:off x="3794550" y="5182890"/>
            <a:ext cx="240450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ctr" defTabSz="412750">
              <a:defRPr sz="1800">
                <a:solidFill>
                  <a:srgbClr val="000000"/>
                </a:solidFill>
              </a:defRPr>
            </a:pPr>
            <a:r>
              <a:rPr sz="1500" kern="0">
                <a:latin typeface="+mn-lt"/>
                <a:ea typeface="+mn-ea"/>
                <a:cs typeface="+mn-ea"/>
                <a:sym typeface="+mn-lt"/>
              </a:rPr>
              <a:t>04.</a:t>
            </a:r>
          </a:p>
        </p:txBody>
      </p:sp>
      <p:sp>
        <p:nvSpPr>
          <p:cNvPr id="1081" name="Shape 1081"/>
          <p:cNvSpPr/>
          <p:nvPr/>
        </p:nvSpPr>
        <p:spPr>
          <a:xfrm>
            <a:off x="8154595" y="1999717"/>
            <a:ext cx="245260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500" kern="0">
                <a:latin typeface="+mn-lt"/>
                <a:ea typeface="+mn-ea"/>
                <a:cs typeface="+mn-ea"/>
                <a:sym typeface="+mn-lt"/>
              </a:rPr>
              <a:t>05.</a:t>
            </a:r>
          </a:p>
        </p:txBody>
      </p:sp>
      <p:sp>
        <p:nvSpPr>
          <p:cNvPr id="1082" name="Shape 1082"/>
          <p:cNvSpPr/>
          <p:nvPr/>
        </p:nvSpPr>
        <p:spPr>
          <a:xfrm>
            <a:off x="8152992" y="3052462"/>
            <a:ext cx="248466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500" kern="0">
                <a:latin typeface="+mn-lt"/>
                <a:ea typeface="+mn-ea"/>
                <a:cs typeface="+mn-ea"/>
                <a:sym typeface="+mn-lt"/>
              </a:rPr>
              <a:t>06.</a:t>
            </a:r>
          </a:p>
        </p:txBody>
      </p:sp>
      <p:sp>
        <p:nvSpPr>
          <p:cNvPr id="1083" name="Shape 1083"/>
          <p:cNvSpPr/>
          <p:nvPr/>
        </p:nvSpPr>
        <p:spPr>
          <a:xfrm>
            <a:off x="8158603" y="4111658"/>
            <a:ext cx="237244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500" kern="0">
                <a:latin typeface="+mn-lt"/>
                <a:ea typeface="+mn-ea"/>
                <a:cs typeface="+mn-ea"/>
                <a:sym typeface="+mn-lt"/>
              </a:rPr>
              <a:t>07.</a:t>
            </a:r>
          </a:p>
        </p:txBody>
      </p:sp>
      <p:sp>
        <p:nvSpPr>
          <p:cNvPr id="1084" name="Shape 1084"/>
          <p:cNvSpPr/>
          <p:nvPr/>
        </p:nvSpPr>
        <p:spPr>
          <a:xfrm>
            <a:off x="8152191" y="5155513"/>
            <a:ext cx="250068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500" kern="0">
                <a:latin typeface="+mn-lt"/>
                <a:ea typeface="+mn-ea"/>
                <a:cs typeface="+mn-ea"/>
                <a:sym typeface="+mn-lt"/>
              </a:rPr>
              <a:t>08.</a:t>
            </a:r>
          </a:p>
        </p:txBody>
      </p:sp>
      <p:sp>
        <p:nvSpPr>
          <p:cNvPr id="1085" name="Shape 1085"/>
          <p:cNvSpPr/>
          <p:nvPr/>
        </p:nvSpPr>
        <p:spPr>
          <a:xfrm>
            <a:off x="2149415" y="3043175"/>
            <a:ext cx="1319271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32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Advanced Analytics.</a:t>
            </a:r>
          </a:p>
        </p:txBody>
      </p:sp>
      <p:sp>
        <p:nvSpPr>
          <p:cNvPr id="1086" name="Shape 1086"/>
          <p:cNvSpPr/>
          <p:nvPr/>
        </p:nvSpPr>
        <p:spPr>
          <a:xfrm>
            <a:off x="2314525" y="4094328"/>
            <a:ext cx="115416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32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Design Solutions.</a:t>
            </a:r>
          </a:p>
        </p:txBody>
      </p:sp>
      <p:sp>
        <p:nvSpPr>
          <p:cNvPr id="1087" name="Shape 1087"/>
          <p:cNvSpPr/>
          <p:nvPr/>
        </p:nvSpPr>
        <p:spPr>
          <a:xfrm>
            <a:off x="2274449" y="5147011"/>
            <a:ext cx="119423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32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Social Strategies.</a:t>
            </a:r>
          </a:p>
        </p:txBody>
      </p:sp>
      <p:sp>
        <p:nvSpPr>
          <p:cNvPr id="1088" name="Shape 1088"/>
          <p:cNvSpPr/>
          <p:nvPr/>
        </p:nvSpPr>
        <p:spPr>
          <a:xfrm>
            <a:off x="8711305" y="1992023"/>
            <a:ext cx="165109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Conversion Optimization.</a:t>
            </a:r>
          </a:p>
        </p:txBody>
      </p:sp>
      <p:sp>
        <p:nvSpPr>
          <p:cNvPr id="1089" name="Shape 1089"/>
          <p:cNvSpPr/>
          <p:nvPr/>
        </p:nvSpPr>
        <p:spPr>
          <a:xfrm>
            <a:off x="8711305" y="3043175"/>
            <a:ext cx="131766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Digitally Connected.</a:t>
            </a:r>
          </a:p>
        </p:txBody>
      </p:sp>
      <p:sp>
        <p:nvSpPr>
          <p:cNvPr id="1090" name="Shape 1090"/>
          <p:cNvSpPr/>
          <p:nvPr/>
        </p:nvSpPr>
        <p:spPr>
          <a:xfrm>
            <a:off x="8711305" y="4103964"/>
            <a:ext cx="1437894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Integrated Marketing.</a:t>
            </a:r>
          </a:p>
        </p:txBody>
      </p:sp>
      <p:sp>
        <p:nvSpPr>
          <p:cNvPr id="1091" name="Shape 1091"/>
          <p:cNvSpPr/>
          <p:nvPr/>
        </p:nvSpPr>
        <p:spPr>
          <a:xfrm>
            <a:off x="8711305" y="5147819"/>
            <a:ext cx="1343316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Brand Development.</a:t>
            </a:r>
          </a:p>
        </p:txBody>
      </p:sp>
      <p:sp>
        <p:nvSpPr>
          <p:cNvPr id="1092" name="Shape 1092"/>
          <p:cNvSpPr/>
          <p:nvPr/>
        </p:nvSpPr>
        <p:spPr>
          <a:xfrm>
            <a:off x="5297995" y="3606403"/>
            <a:ext cx="351455" cy="350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3842" y="0"/>
                </a:moveTo>
                <a:lnTo>
                  <a:pt x="7525" y="3853"/>
                </a:lnTo>
                <a:lnTo>
                  <a:pt x="9037" y="3853"/>
                </a:lnTo>
                <a:lnTo>
                  <a:pt x="8379" y="1761"/>
                </a:lnTo>
                <a:cubicBezTo>
                  <a:pt x="8310" y="1551"/>
                  <a:pt x="8425" y="1279"/>
                  <a:pt x="8635" y="1211"/>
                </a:cubicBezTo>
                <a:cubicBezTo>
                  <a:pt x="8665" y="1201"/>
                  <a:pt x="8701" y="1199"/>
                  <a:pt x="8732" y="1199"/>
                </a:cubicBezTo>
                <a:cubicBezTo>
                  <a:pt x="8913" y="1199"/>
                  <a:pt x="9088" y="1351"/>
                  <a:pt x="9147" y="1529"/>
                </a:cubicBezTo>
                <a:lnTo>
                  <a:pt x="9879" y="3853"/>
                </a:lnTo>
                <a:lnTo>
                  <a:pt x="12306" y="3853"/>
                </a:lnTo>
                <a:lnTo>
                  <a:pt x="13037" y="1517"/>
                </a:lnTo>
                <a:cubicBezTo>
                  <a:pt x="13094" y="1341"/>
                  <a:pt x="13265" y="1199"/>
                  <a:pt x="13440" y="1199"/>
                </a:cubicBezTo>
                <a:cubicBezTo>
                  <a:pt x="13475" y="1199"/>
                  <a:pt x="13503" y="1200"/>
                  <a:pt x="13537" y="1211"/>
                </a:cubicBezTo>
                <a:cubicBezTo>
                  <a:pt x="13747" y="1279"/>
                  <a:pt x="13861" y="1576"/>
                  <a:pt x="13793" y="1786"/>
                </a:cubicBezTo>
                <a:lnTo>
                  <a:pt x="13147" y="3853"/>
                </a:lnTo>
                <a:lnTo>
                  <a:pt x="14659" y="3853"/>
                </a:lnTo>
                <a:lnTo>
                  <a:pt x="18330" y="0"/>
                </a:lnTo>
                <a:lnTo>
                  <a:pt x="3842" y="0"/>
                </a:lnTo>
                <a:close/>
                <a:moveTo>
                  <a:pt x="7720" y="4623"/>
                </a:moveTo>
                <a:cubicBezTo>
                  <a:pt x="3567" y="5395"/>
                  <a:pt x="96" y="9465"/>
                  <a:pt x="1" y="13063"/>
                </a:cubicBezTo>
                <a:cubicBezTo>
                  <a:pt x="-2" y="13115"/>
                  <a:pt x="1" y="18493"/>
                  <a:pt x="1" y="18493"/>
                </a:cubicBezTo>
                <a:cubicBezTo>
                  <a:pt x="1" y="20348"/>
                  <a:pt x="1131" y="21600"/>
                  <a:pt x="3098" y="21600"/>
                </a:cubicBezTo>
                <a:lnTo>
                  <a:pt x="18488" y="21600"/>
                </a:lnTo>
                <a:cubicBezTo>
                  <a:pt x="20457" y="21600"/>
                  <a:pt x="21574" y="20360"/>
                  <a:pt x="21574" y="18506"/>
                </a:cubicBezTo>
                <a:lnTo>
                  <a:pt x="21598" y="13124"/>
                </a:lnTo>
                <a:cubicBezTo>
                  <a:pt x="21505" y="9526"/>
                  <a:pt x="18800" y="5395"/>
                  <a:pt x="14647" y="4623"/>
                </a:cubicBezTo>
                <a:lnTo>
                  <a:pt x="7720" y="4623"/>
                </a:lnTo>
                <a:close/>
                <a:moveTo>
                  <a:pt x="8891" y="7718"/>
                </a:moveTo>
                <a:cubicBezTo>
                  <a:pt x="9073" y="8118"/>
                  <a:pt x="9248" y="8517"/>
                  <a:pt x="9428" y="8916"/>
                </a:cubicBezTo>
                <a:cubicBezTo>
                  <a:pt x="10087" y="8693"/>
                  <a:pt x="10643" y="8611"/>
                  <a:pt x="11110" y="8611"/>
                </a:cubicBezTo>
                <a:cubicBezTo>
                  <a:pt x="11319" y="8611"/>
                  <a:pt x="11516" y="8625"/>
                  <a:pt x="11696" y="8647"/>
                </a:cubicBezTo>
                <a:cubicBezTo>
                  <a:pt x="11790" y="9201"/>
                  <a:pt x="11881" y="9766"/>
                  <a:pt x="11976" y="10323"/>
                </a:cubicBezTo>
                <a:cubicBezTo>
                  <a:pt x="11807" y="10311"/>
                  <a:pt x="11584" y="10286"/>
                  <a:pt x="11318" y="10286"/>
                </a:cubicBezTo>
                <a:cubicBezTo>
                  <a:pt x="10891" y="10286"/>
                  <a:pt x="10347" y="10341"/>
                  <a:pt x="9732" y="10592"/>
                </a:cubicBezTo>
                <a:cubicBezTo>
                  <a:pt x="8834" y="10962"/>
                  <a:pt x="8731" y="11488"/>
                  <a:pt x="8903" y="11864"/>
                </a:cubicBezTo>
                <a:cubicBezTo>
                  <a:pt x="9079" y="12252"/>
                  <a:pt x="9546" y="12341"/>
                  <a:pt x="10537" y="12341"/>
                </a:cubicBezTo>
                <a:cubicBezTo>
                  <a:pt x="10705" y="12341"/>
                  <a:pt x="10885" y="12346"/>
                  <a:pt x="11086" y="12341"/>
                </a:cubicBezTo>
                <a:cubicBezTo>
                  <a:pt x="11175" y="12339"/>
                  <a:pt x="11256" y="12329"/>
                  <a:pt x="11342" y="12329"/>
                </a:cubicBezTo>
                <a:cubicBezTo>
                  <a:pt x="13100" y="12329"/>
                  <a:pt x="14095" y="12931"/>
                  <a:pt x="14623" y="14090"/>
                </a:cubicBezTo>
                <a:cubicBezTo>
                  <a:pt x="15176" y="15311"/>
                  <a:pt x="14709" y="16569"/>
                  <a:pt x="13232" y="17466"/>
                </a:cubicBezTo>
                <a:cubicBezTo>
                  <a:pt x="13442" y="17929"/>
                  <a:pt x="13658" y="18384"/>
                  <a:pt x="13866" y="18848"/>
                </a:cubicBezTo>
                <a:cubicBezTo>
                  <a:pt x="13413" y="19025"/>
                  <a:pt x="12956" y="19223"/>
                  <a:pt x="12513" y="19423"/>
                </a:cubicBezTo>
                <a:cubicBezTo>
                  <a:pt x="12318" y="18992"/>
                  <a:pt x="12123" y="18558"/>
                  <a:pt x="11928" y="18126"/>
                </a:cubicBezTo>
                <a:cubicBezTo>
                  <a:pt x="11060" y="18471"/>
                  <a:pt x="10159" y="18677"/>
                  <a:pt x="9525" y="18677"/>
                </a:cubicBezTo>
                <a:cubicBezTo>
                  <a:pt x="9480" y="18677"/>
                  <a:pt x="9433" y="18667"/>
                  <a:pt x="9391" y="18665"/>
                </a:cubicBezTo>
                <a:lnTo>
                  <a:pt x="9062" y="16867"/>
                </a:lnTo>
                <a:cubicBezTo>
                  <a:pt x="9118" y="16868"/>
                  <a:pt x="9175" y="16867"/>
                  <a:pt x="9232" y="16867"/>
                </a:cubicBezTo>
                <a:cubicBezTo>
                  <a:pt x="9907" y="16867"/>
                  <a:pt x="10754" y="16746"/>
                  <a:pt x="11574" y="16390"/>
                </a:cubicBezTo>
                <a:cubicBezTo>
                  <a:pt x="12353" y="16050"/>
                  <a:pt x="12761" y="15553"/>
                  <a:pt x="12513" y="15007"/>
                </a:cubicBezTo>
                <a:cubicBezTo>
                  <a:pt x="12322" y="14588"/>
                  <a:pt x="11888" y="14396"/>
                  <a:pt x="11098" y="14396"/>
                </a:cubicBezTo>
                <a:cubicBezTo>
                  <a:pt x="10921" y="14396"/>
                  <a:pt x="10728" y="14402"/>
                  <a:pt x="10513" y="14420"/>
                </a:cubicBezTo>
                <a:cubicBezTo>
                  <a:pt x="10171" y="14453"/>
                  <a:pt x="9842" y="14469"/>
                  <a:pt x="9537" y="14469"/>
                </a:cubicBezTo>
                <a:cubicBezTo>
                  <a:pt x="8342" y="14469"/>
                  <a:pt x="7443" y="14168"/>
                  <a:pt x="6964" y="13112"/>
                </a:cubicBezTo>
                <a:cubicBezTo>
                  <a:pt x="6420" y="11920"/>
                  <a:pt x="6798" y="10524"/>
                  <a:pt x="8123" y="9577"/>
                </a:cubicBezTo>
                <a:cubicBezTo>
                  <a:pt x="7928" y="9147"/>
                  <a:pt x="7730" y="8711"/>
                  <a:pt x="7537" y="8280"/>
                </a:cubicBezTo>
                <a:cubicBezTo>
                  <a:pt x="7980" y="8082"/>
                  <a:pt x="8438" y="7897"/>
                  <a:pt x="8891" y="771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93" name="Shape 1093"/>
          <p:cNvSpPr/>
          <p:nvPr/>
        </p:nvSpPr>
        <p:spPr>
          <a:xfrm>
            <a:off x="6484873" y="4069049"/>
            <a:ext cx="350438" cy="350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254" extrusionOk="0">
                <a:moveTo>
                  <a:pt x="20217" y="4675"/>
                </a:moveTo>
                <a:lnTo>
                  <a:pt x="16579" y="1037"/>
                </a:lnTo>
                <a:cubicBezTo>
                  <a:pt x="15194" y="-346"/>
                  <a:pt x="12951" y="-346"/>
                  <a:pt x="11569" y="1037"/>
                </a:cubicBezTo>
                <a:lnTo>
                  <a:pt x="8633" y="3973"/>
                </a:lnTo>
                <a:cubicBezTo>
                  <a:pt x="7407" y="5196"/>
                  <a:pt x="7409" y="6969"/>
                  <a:pt x="8349" y="8349"/>
                </a:cubicBezTo>
                <a:lnTo>
                  <a:pt x="0" y="16681"/>
                </a:lnTo>
                <a:lnTo>
                  <a:pt x="0" y="21254"/>
                </a:lnTo>
                <a:lnTo>
                  <a:pt x="3795" y="21254"/>
                </a:lnTo>
                <a:lnTo>
                  <a:pt x="3795" y="18977"/>
                </a:lnTo>
                <a:lnTo>
                  <a:pt x="6072" y="18977"/>
                </a:lnTo>
                <a:lnTo>
                  <a:pt x="6072" y="16699"/>
                </a:lnTo>
                <a:lnTo>
                  <a:pt x="8349" y="16699"/>
                </a:lnTo>
                <a:lnTo>
                  <a:pt x="8349" y="14422"/>
                </a:lnTo>
                <a:lnTo>
                  <a:pt x="11386" y="14422"/>
                </a:lnTo>
                <a:lnTo>
                  <a:pt x="12904" y="12904"/>
                </a:lnTo>
                <a:cubicBezTo>
                  <a:pt x="14282" y="13832"/>
                  <a:pt x="16061" y="13840"/>
                  <a:pt x="17280" y="12622"/>
                </a:cubicBezTo>
                <a:lnTo>
                  <a:pt x="20217" y="9685"/>
                </a:lnTo>
                <a:cubicBezTo>
                  <a:pt x="21600" y="8302"/>
                  <a:pt x="21600" y="6059"/>
                  <a:pt x="20217" y="4675"/>
                </a:cubicBezTo>
                <a:moveTo>
                  <a:pt x="18899" y="7455"/>
                </a:moveTo>
                <a:cubicBezTo>
                  <a:pt x="18748" y="7606"/>
                  <a:pt x="18550" y="7681"/>
                  <a:pt x="18351" y="7681"/>
                </a:cubicBezTo>
                <a:cubicBezTo>
                  <a:pt x="18154" y="7681"/>
                  <a:pt x="17957" y="7606"/>
                  <a:pt x="17807" y="7455"/>
                </a:cubicBezTo>
                <a:lnTo>
                  <a:pt x="13799" y="3447"/>
                </a:lnTo>
                <a:cubicBezTo>
                  <a:pt x="13498" y="3146"/>
                  <a:pt x="13498" y="2658"/>
                  <a:pt x="13799" y="2356"/>
                </a:cubicBezTo>
                <a:cubicBezTo>
                  <a:pt x="14099" y="2056"/>
                  <a:pt x="14587" y="2056"/>
                  <a:pt x="14890" y="2356"/>
                </a:cubicBezTo>
                <a:lnTo>
                  <a:pt x="18899" y="6364"/>
                </a:lnTo>
                <a:cubicBezTo>
                  <a:pt x="19199" y="6666"/>
                  <a:pt x="19199" y="7154"/>
                  <a:pt x="18899" y="745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9" name="五边形 38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16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7530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1" name="Group 3261"/>
          <p:cNvGrpSpPr/>
          <p:nvPr/>
        </p:nvGrpSpPr>
        <p:grpSpPr>
          <a:xfrm>
            <a:off x="1476408" y="3666978"/>
            <a:ext cx="1272858" cy="1269443"/>
            <a:chOff x="0" y="0"/>
            <a:chExt cx="2545714" cy="2538883"/>
          </a:xfrm>
        </p:grpSpPr>
        <p:sp>
          <p:nvSpPr>
            <p:cNvPr id="3257" name="Shape 3257"/>
            <p:cNvSpPr/>
            <p:nvPr/>
          </p:nvSpPr>
          <p:spPr>
            <a:xfrm>
              <a:off x="0" y="476601"/>
              <a:ext cx="1044558" cy="779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93" extrusionOk="0">
                  <a:moveTo>
                    <a:pt x="834" y="21593"/>
                  </a:moveTo>
                  <a:cubicBezTo>
                    <a:pt x="606" y="21593"/>
                    <a:pt x="389" y="21468"/>
                    <a:pt x="231" y="21247"/>
                  </a:cubicBezTo>
                  <a:cubicBezTo>
                    <a:pt x="74" y="21026"/>
                    <a:pt x="-9" y="20728"/>
                    <a:pt x="1" y="20423"/>
                  </a:cubicBezTo>
                  <a:cubicBezTo>
                    <a:pt x="260" y="12643"/>
                    <a:pt x="2194" y="5529"/>
                    <a:pt x="5446" y="393"/>
                  </a:cubicBezTo>
                  <a:cubicBezTo>
                    <a:pt x="5596" y="156"/>
                    <a:pt x="5813" y="14"/>
                    <a:pt x="6044" y="0"/>
                  </a:cubicBezTo>
                  <a:cubicBezTo>
                    <a:pt x="6277" y="-7"/>
                    <a:pt x="6501" y="103"/>
                    <a:pt x="6667" y="321"/>
                  </a:cubicBezTo>
                  <a:lnTo>
                    <a:pt x="21277" y="19672"/>
                  </a:lnTo>
                  <a:cubicBezTo>
                    <a:pt x="21517" y="19989"/>
                    <a:pt x="21591" y="20473"/>
                    <a:pt x="21462" y="20894"/>
                  </a:cubicBezTo>
                  <a:cubicBezTo>
                    <a:pt x="21334" y="21314"/>
                    <a:pt x="21030" y="21589"/>
                    <a:pt x="20691" y="21589"/>
                  </a:cubicBezTo>
                  <a:lnTo>
                    <a:pt x="834" y="21593"/>
                  </a:lnTo>
                  <a:close/>
                  <a:moveTo>
                    <a:pt x="6152" y="2785"/>
                  </a:moveTo>
                  <a:cubicBezTo>
                    <a:pt x="3633" y="7190"/>
                    <a:pt x="2080" y="12992"/>
                    <a:pt x="1720" y="19353"/>
                  </a:cubicBezTo>
                  <a:lnTo>
                    <a:pt x="18658" y="19348"/>
                  </a:lnTo>
                  <a:lnTo>
                    <a:pt x="6152" y="278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258" name="Shape 3258"/>
            <p:cNvSpPr/>
            <p:nvPr/>
          </p:nvSpPr>
          <p:spPr>
            <a:xfrm>
              <a:off x="423645" y="-1"/>
              <a:ext cx="758903" cy="1076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5" extrusionOk="0">
                  <a:moveTo>
                    <a:pt x="20418" y="21585"/>
                  </a:moveTo>
                  <a:cubicBezTo>
                    <a:pt x="20118" y="21585"/>
                    <a:pt x="19820" y="21501"/>
                    <a:pt x="19599" y="21344"/>
                  </a:cubicBezTo>
                  <a:lnTo>
                    <a:pt x="333" y="7596"/>
                  </a:lnTo>
                  <a:cubicBezTo>
                    <a:pt x="112" y="7439"/>
                    <a:pt x="-9" y="7224"/>
                    <a:pt x="1" y="7003"/>
                  </a:cubicBezTo>
                  <a:cubicBezTo>
                    <a:pt x="10" y="6782"/>
                    <a:pt x="147" y="6573"/>
                    <a:pt x="381" y="6424"/>
                  </a:cubicBezTo>
                  <a:cubicBezTo>
                    <a:pt x="6320" y="2643"/>
                    <a:pt x="13398" y="363"/>
                    <a:pt x="20310" y="3"/>
                  </a:cubicBezTo>
                  <a:cubicBezTo>
                    <a:pt x="20630" y="-15"/>
                    <a:pt x="20944" y="64"/>
                    <a:pt x="21177" y="216"/>
                  </a:cubicBezTo>
                  <a:cubicBezTo>
                    <a:pt x="21411" y="370"/>
                    <a:pt x="21544" y="585"/>
                    <a:pt x="21544" y="811"/>
                  </a:cubicBezTo>
                  <a:lnTo>
                    <a:pt x="21569" y="20610"/>
                  </a:lnTo>
                  <a:cubicBezTo>
                    <a:pt x="21583" y="20663"/>
                    <a:pt x="21591" y="20717"/>
                    <a:pt x="21591" y="20773"/>
                  </a:cubicBezTo>
                  <a:cubicBezTo>
                    <a:pt x="21591" y="21221"/>
                    <a:pt x="21076" y="21584"/>
                    <a:pt x="20440" y="21584"/>
                  </a:cubicBezTo>
                  <a:cubicBezTo>
                    <a:pt x="20435" y="21585"/>
                    <a:pt x="20426" y="21585"/>
                    <a:pt x="20418" y="21585"/>
                  </a:cubicBezTo>
                  <a:close/>
                  <a:moveTo>
                    <a:pt x="2829" y="7069"/>
                  </a:moveTo>
                  <a:lnTo>
                    <a:pt x="19266" y="18795"/>
                  </a:lnTo>
                  <a:lnTo>
                    <a:pt x="19244" y="1706"/>
                  </a:lnTo>
                  <a:cubicBezTo>
                    <a:pt x="13579" y="2204"/>
                    <a:pt x="7831" y="4081"/>
                    <a:pt x="2829" y="706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259" name="Shape 3259"/>
            <p:cNvSpPr/>
            <p:nvPr/>
          </p:nvSpPr>
          <p:spPr>
            <a:xfrm>
              <a:off x="1297415" y="0"/>
              <a:ext cx="1248300" cy="253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700" y="21596"/>
                  </a:moveTo>
                  <a:cubicBezTo>
                    <a:pt x="521" y="21596"/>
                    <a:pt x="348" y="21562"/>
                    <a:pt x="218" y="21501"/>
                  </a:cubicBezTo>
                  <a:cubicBezTo>
                    <a:pt x="78" y="21436"/>
                    <a:pt x="0" y="21346"/>
                    <a:pt x="0" y="21252"/>
                  </a:cubicBezTo>
                  <a:lnTo>
                    <a:pt x="0" y="344"/>
                  </a:lnTo>
                  <a:cubicBezTo>
                    <a:pt x="0" y="250"/>
                    <a:pt x="78" y="160"/>
                    <a:pt x="218" y="95"/>
                  </a:cubicBezTo>
                  <a:cubicBezTo>
                    <a:pt x="356" y="30"/>
                    <a:pt x="544" y="-4"/>
                    <a:pt x="735" y="0"/>
                  </a:cubicBezTo>
                  <a:cubicBezTo>
                    <a:pt x="12435" y="292"/>
                    <a:pt x="21600" y="5035"/>
                    <a:pt x="21600" y="10798"/>
                  </a:cubicBezTo>
                  <a:cubicBezTo>
                    <a:pt x="21600" y="16561"/>
                    <a:pt x="12435" y="21304"/>
                    <a:pt x="735" y="21596"/>
                  </a:cubicBezTo>
                  <a:cubicBezTo>
                    <a:pt x="724" y="21596"/>
                    <a:pt x="712" y="21596"/>
                    <a:pt x="700" y="21596"/>
                  </a:cubicBezTo>
                  <a:close/>
                  <a:moveTo>
                    <a:pt x="1400" y="713"/>
                  </a:moveTo>
                  <a:lnTo>
                    <a:pt x="1400" y="20884"/>
                  </a:lnTo>
                  <a:cubicBezTo>
                    <a:pt x="12000" y="20435"/>
                    <a:pt x="20200" y="16073"/>
                    <a:pt x="20200" y="10798"/>
                  </a:cubicBezTo>
                  <a:cubicBezTo>
                    <a:pt x="20199" y="5524"/>
                    <a:pt x="12000" y="1162"/>
                    <a:pt x="1400" y="71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260" name="Shape 3260"/>
            <p:cNvSpPr/>
            <p:nvPr/>
          </p:nvSpPr>
          <p:spPr>
            <a:xfrm>
              <a:off x="26477" y="1403327"/>
              <a:ext cx="1154106" cy="113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extrusionOk="0">
                  <a:moveTo>
                    <a:pt x="20832" y="21600"/>
                  </a:moveTo>
                  <a:cubicBezTo>
                    <a:pt x="20819" y="21600"/>
                    <a:pt x="20804" y="21600"/>
                    <a:pt x="20791" y="21599"/>
                  </a:cubicBezTo>
                  <a:cubicBezTo>
                    <a:pt x="9565" y="20982"/>
                    <a:pt x="627" y="12049"/>
                    <a:pt x="1" y="818"/>
                  </a:cubicBezTo>
                  <a:cubicBezTo>
                    <a:pt x="-11" y="606"/>
                    <a:pt x="63" y="400"/>
                    <a:pt x="206" y="246"/>
                  </a:cubicBezTo>
                  <a:cubicBezTo>
                    <a:pt x="349" y="92"/>
                    <a:pt x="547" y="4"/>
                    <a:pt x="756" y="4"/>
                  </a:cubicBezTo>
                  <a:lnTo>
                    <a:pt x="20832" y="0"/>
                  </a:lnTo>
                  <a:cubicBezTo>
                    <a:pt x="21032" y="0"/>
                    <a:pt x="21225" y="81"/>
                    <a:pt x="21367" y="226"/>
                  </a:cubicBezTo>
                  <a:cubicBezTo>
                    <a:pt x="21509" y="370"/>
                    <a:pt x="21589" y="566"/>
                    <a:pt x="21589" y="770"/>
                  </a:cubicBezTo>
                  <a:lnTo>
                    <a:pt x="21589" y="20830"/>
                  </a:lnTo>
                  <a:cubicBezTo>
                    <a:pt x="21589" y="21041"/>
                    <a:pt x="21503" y="21244"/>
                    <a:pt x="21352" y="21389"/>
                  </a:cubicBezTo>
                  <a:cubicBezTo>
                    <a:pt x="21212" y="21525"/>
                    <a:pt x="21025" y="21600"/>
                    <a:pt x="20832" y="21600"/>
                  </a:cubicBezTo>
                  <a:close/>
                  <a:moveTo>
                    <a:pt x="1573" y="1544"/>
                  </a:moveTo>
                  <a:cubicBezTo>
                    <a:pt x="2505" y="11342"/>
                    <a:pt x="10267" y="19086"/>
                    <a:pt x="20075" y="20003"/>
                  </a:cubicBezTo>
                  <a:lnTo>
                    <a:pt x="20075" y="1540"/>
                  </a:lnTo>
                  <a:lnTo>
                    <a:pt x="1573" y="1544"/>
                  </a:lnTo>
                  <a:close/>
                </a:path>
              </a:pathLst>
            </a:custGeom>
            <a:solidFill>
              <a:srgbClr val="FFBF2B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3267" name="Group 3267"/>
          <p:cNvGrpSpPr/>
          <p:nvPr/>
        </p:nvGrpSpPr>
        <p:grpSpPr>
          <a:xfrm>
            <a:off x="3291032" y="2447146"/>
            <a:ext cx="1298117" cy="1269443"/>
            <a:chOff x="0" y="0"/>
            <a:chExt cx="2596232" cy="2538883"/>
          </a:xfrm>
        </p:grpSpPr>
        <p:sp>
          <p:nvSpPr>
            <p:cNvPr id="3262" name="Shape 3262"/>
            <p:cNvSpPr/>
            <p:nvPr/>
          </p:nvSpPr>
          <p:spPr>
            <a:xfrm>
              <a:off x="-1" y="0"/>
              <a:ext cx="2596234" cy="91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extrusionOk="0">
                  <a:moveTo>
                    <a:pt x="18831" y="21600"/>
                  </a:moveTo>
                  <a:lnTo>
                    <a:pt x="2757" y="21600"/>
                  </a:lnTo>
                  <a:cubicBezTo>
                    <a:pt x="1180" y="21600"/>
                    <a:pt x="270" y="20669"/>
                    <a:pt x="48" y="18844"/>
                  </a:cubicBezTo>
                  <a:cubicBezTo>
                    <a:pt x="-66" y="17891"/>
                    <a:pt x="-33" y="16373"/>
                    <a:pt x="784" y="14550"/>
                  </a:cubicBezTo>
                  <a:cubicBezTo>
                    <a:pt x="800" y="14519"/>
                    <a:pt x="816" y="14486"/>
                    <a:pt x="835" y="14459"/>
                  </a:cubicBezTo>
                  <a:lnTo>
                    <a:pt x="8263" y="2201"/>
                  </a:lnTo>
                  <a:cubicBezTo>
                    <a:pt x="8910" y="783"/>
                    <a:pt x="9765" y="0"/>
                    <a:pt x="10670" y="0"/>
                  </a:cubicBezTo>
                  <a:cubicBezTo>
                    <a:pt x="11574" y="0"/>
                    <a:pt x="12426" y="782"/>
                    <a:pt x="13075" y="2201"/>
                  </a:cubicBezTo>
                  <a:lnTo>
                    <a:pt x="20504" y="14460"/>
                  </a:lnTo>
                  <a:cubicBezTo>
                    <a:pt x="20521" y="14486"/>
                    <a:pt x="20537" y="14520"/>
                    <a:pt x="20552" y="14551"/>
                  </a:cubicBezTo>
                  <a:cubicBezTo>
                    <a:pt x="21260" y="16128"/>
                    <a:pt x="21534" y="17634"/>
                    <a:pt x="21364" y="19031"/>
                  </a:cubicBezTo>
                  <a:cubicBezTo>
                    <a:pt x="21155" y="20758"/>
                    <a:pt x="20327" y="21600"/>
                    <a:pt x="18831" y="21600"/>
                  </a:cubicBezTo>
                  <a:close/>
                  <a:moveTo>
                    <a:pt x="1301" y="16567"/>
                  </a:moveTo>
                  <a:cubicBezTo>
                    <a:pt x="915" y="17440"/>
                    <a:pt x="868" y="17973"/>
                    <a:pt x="876" y="18032"/>
                  </a:cubicBezTo>
                  <a:cubicBezTo>
                    <a:pt x="902" y="18259"/>
                    <a:pt x="1302" y="19106"/>
                    <a:pt x="2757" y="19106"/>
                  </a:cubicBezTo>
                  <a:lnTo>
                    <a:pt x="18831" y="19106"/>
                  </a:lnTo>
                  <a:cubicBezTo>
                    <a:pt x="20301" y="19106"/>
                    <a:pt x="20534" y="18233"/>
                    <a:pt x="20540" y="18211"/>
                  </a:cubicBezTo>
                  <a:lnTo>
                    <a:pt x="20540" y="18211"/>
                  </a:lnTo>
                  <a:cubicBezTo>
                    <a:pt x="20536" y="18211"/>
                    <a:pt x="20518" y="17650"/>
                    <a:pt x="20039" y="16567"/>
                  </a:cubicBezTo>
                  <a:lnTo>
                    <a:pt x="12611" y="4312"/>
                  </a:lnTo>
                  <a:cubicBezTo>
                    <a:pt x="12594" y="4283"/>
                    <a:pt x="12576" y="4251"/>
                    <a:pt x="12560" y="4214"/>
                  </a:cubicBezTo>
                  <a:cubicBezTo>
                    <a:pt x="12063" y="3107"/>
                    <a:pt x="11391" y="2494"/>
                    <a:pt x="10670" y="2494"/>
                  </a:cubicBezTo>
                  <a:cubicBezTo>
                    <a:pt x="9947" y="2494"/>
                    <a:pt x="9275" y="3107"/>
                    <a:pt x="8776" y="4214"/>
                  </a:cubicBezTo>
                  <a:cubicBezTo>
                    <a:pt x="8760" y="4250"/>
                    <a:pt x="8745" y="4283"/>
                    <a:pt x="8727" y="4312"/>
                  </a:cubicBezTo>
                  <a:lnTo>
                    <a:pt x="1301" y="1656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263" name="Shape 3263"/>
            <p:cNvSpPr/>
            <p:nvPr/>
          </p:nvSpPr>
          <p:spPr>
            <a:xfrm>
              <a:off x="309563" y="959646"/>
              <a:ext cx="500905" cy="86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17837" y="21600"/>
                  </a:moveTo>
                  <a:lnTo>
                    <a:pt x="3774" y="21600"/>
                  </a:lnTo>
                  <a:cubicBezTo>
                    <a:pt x="1699" y="21600"/>
                    <a:pt x="0" y="20626"/>
                    <a:pt x="0" y="19427"/>
                  </a:cubicBezTo>
                  <a:lnTo>
                    <a:pt x="0" y="18481"/>
                  </a:lnTo>
                  <a:cubicBezTo>
                    <a:pt x="0" y="17565"/>
                    <a:pt x="992" y="16784"/>
                    <a:pt x="2380" y="16462"/>
                  </a:cubicBezTo>
                  <a:lnTo>
                    <a:pt x="2380" y="5135"/>
                  </a:lnTo>
                  <a:cubicBezTo>
                    <a:pt x="992" y="4819"/>
                    <a:pt x="0" y="4035"/>
                    <a:pt x="0" y="3119"/>
                  </a:cubicBezTo>
                  <a:lnTo>
                    <a:pt x="0" y="2175"/>
                  </a:lnTo>
                  <a:cubicBezTo>
                    <a:pt x="0" y="974"/>
                    <a:pt x="1699" y="0"/>
                    <a:pt x="3774" y="0"/>
                  </a:cubicBezTo>
                  <a:lnTo>
                    <a:pt x="17836" y="0"/>
                  </a:lnTo>
                  <a:cubicBezTo>
                    <a:pt x="19913" y="0"/>
                    <a:pt x="21599" y="974"/>
                    <a:pt x="21599" y="2175"/>
                  </a:cubicBezTo>
                  <a:lnTo>
                    <a:pt x="21599" y="3119"/>
                  </a:lnTo>
                  <a:cubicBezTo>
                    <a:pt x="21599" y="4035"/>
                    <a:pt x="20614" y="4819"/>
                    <a:pt x="19229" y="5135"/>
                  </a:cubicBezTo>
                  <a:lnTo>
                    <a:pt x="19229" y="16462"/>
                  </a:lnTo>
                  <a:cubicBezTo>
                    <a:pt x="20614" y="16784"/>
                    <a:pt x="21599" y="17565"/>
                    <a:pt x="21599" y="18481"/>
                  </a:cubicBezTo>
                  <a:lnTo>
                    <a:pt x="21599" y="19427"/>
                  </a:lnTo>
                  <a:cubicBezTo>
                    <a:pt x="21600" y="20626"/>
                    <a:pt x="19913" y="21600"/>
                    <a:pt x="17837" y="21600"/>
                  </a:cubicBezTo>
                  <a:close/>
                  <a:moveTo>
                    <a:pt x="4581" y="18954"/>
                  </a:moveTo>
                  <a:lnTo>
                    <a:pt x="17019" y="18952"/>
                  </a:lnTo>
                  <a:lnTo>
                    <a:pt x="16940" y="18952"/>
                  </a:lnTo>
                  <a:cubicBezTo>
                    <a:pt x="15675" y="18952"/>
                    <a:pt x="14652" y="18360"/>
                    <a:pt x="14652" y="17629"/>
                  </a:cubicBezTo>
                  <a:lnTo>
                    <a:pt x="14652" y="4070"/>
                  </a:lnTo>
                  <a:cubicBezTo>
                    <a:pt x="14643" y="4035"/>
                    <a:pt x="14643" y="3997"/>
                    <a:pt x="14643" y="3971"/>
                  </a:cubicBezTo>
                  <a:cubicBezTo>
                    <a:pt x="14643" y="3241"/>
                    <a:pt x="15665" y="2651"/>
                    <a:pt x="16932" y="2651"/>
                  </a:cubicBezTo>
                  <a:lnTo>
                    <a:pt x="17020" y="2641"/>
                  </a:lnTo>
                  <a:lnTo>
                    <a:pt x="4582" y="2651"/>
                  </a:lnTo>
                  <a:lnTo>
                    <a:pt x="4675" y="2651"/>
                  </a:lnTo>
                  <a:cubicBezTo>
                    <a:pt x="5306" y="2651"/>
                    <a:pt x="5892" y="2793"/>
                    <a:pt x="6332" y="3056"/>
                  </a:cubicBezTo>
                  <a:cubicBezTo>
                    <a:pt x="6760" y="3314"/>
                    <a:pt x="6982" y="3665"/>
                    <a:pt x="6968" y="4025"/>
                  </a:cubicBezTo>
                  <a:cubicBezTo>
                    <a:pt x="6968" y="4042"/>
                    <a:pt x="6968" y="4060"/>
                    <a:pt x="6957" y="4086"/>
                  </a:cubicBezTo>
                  <a:lnTo>
                    <a:pt x="6957" y="17629"/>
                  </a:lnTo>
                  <a:cubicBezTo>
                    <a:pt x="6957" y="18361"/>
                    <a:pt x="5935" y="18952"/>
                    <a:pt x="4675" y="18952"/>
                  </a:cubicBezTo>
                  <a:lnTo>
                    <a:pt x="4581" y="1895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264" name="Shape 3264"/>
            <p:cNvSpPr/>
            <p:nvPr/>
          </p:nvSpPr>
          <p:spPr>
            <a:xfrm>
              <a:off x="1083471" y="959646"/>
              <a:ext cx="500627" cy="86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35" y="21600"/>
                  </a:moveTo>
                  <a:lnTo>
                    <a:pt x="3754" y="21600"/>
                  </a:lnTo>
                  <a:cubicBezTo>
                    <a:pt x="1682" y="21600"/>
                    <a:pt x="0" y="20626"/>
                    <a:pt x="0" y="19427"/>
                  </a:cubicBezTo>
                  <a:lnTo>
                    <a:pt x="0" y="18481"/>
                  </a:lnTo>
                  <a:cubicBezTo>
                    <a:pt x="0" y="17565"/>
                    <a:pt x="974" y="16784"/>
                    <a:pt x="2367" y="16462"/>
                  </a:cubicBezTo>
                  <a:lnTo>
                    <a:pt x="2367" y="5135"/>
                  </a:lnTo>
                  <a:cubicBezTo>
                    <a:pt x="974" y="4819"/>
                    <a:pt x="0" y="4035"/>
                    <a:pt x="0" y="3119"/>
                  </a:cubicBezTo>
                  <a:lnTo>
                    <a:pt x="0" y="2175"/>
                  </a:lnTo>
                  <a:cubicBezTo>
                    <a:pt x="0" y="974"/>
                    <a:pt x="1680" y="0"/>
                    <a:pt x="3754" y="0"/>
                  </a:cubicBezTo>
                  <a:lnTo>
                    <a:pt x="17835" y="0"/>
                  </a:lnTo>
                  <a:cubicBezTo>
                    <a:pt x="19914" y="0"/>
                    <a:pt x="21600" y="974"/>
                    <a:pt x="21600" y="2175"/>
                  </a:cubicBezTo>
                  <a:lnTo>
                    <a:pt x="21600" y="3119"/>
                  </a:lnTo>
                  <a:cubicBezTo>
                    <a:pt x="21600" y="4035"/>
                    <a:pt x="20620" y="4819"/>
                    <a:pt x="19227" y="5135"/>
                  </a:cubicBezTo>
                  <a:lnTo>
                    <a:pt x="19227" y="16462"/>
                  </a:lnTo>
                  <a:cubicBezTo>
                    <a:pt x="20620" y="16784"/>
                    <a:pt x="21600" y="17565"/>
                    <a:pt x="21600" y="18481"/>
                  </a:cubicBezTo>
                  <a:lnTo>
                    <a:pt x="21600" y="19427"/>
                  </a:lnTo>
                  <a:cubicBezTo>
                    <a:pt x="21600" y="20626"/>
                    <a:pt x="19914" y="21600"/>
                    <a:pt x="17835" y="21600"/>
                  </a:cubicBezTo>
                  <a:close/>
                  <a:moveTo>
                    <a:pt x="4575" y="18954"/>
                  </a:moveTo>
                  <a:lnTo>
                    <a:pt x="17020" y="18952"/>
                  </a:lnTo>
                  <a:lnTo>
                    <a:pt x="16932" y="18952"/>
                  </a:lnTo>
                  <a:cubicBezTo>
                    <a:pt x="15666" y="18952"/>
                    <a:pt x="14648" y="18360"/>
                    <a:pt x="14648" y="17629"/>
                  </a:cubicBezTo>
                  <a:lnTo>
                    <a:pt x="14648" y="4077"/>
                  </a:lnTo>
                  <a:cubicBezTo>
                    <a:pt x="14641" y="4039"/>
                    <a:pt x="14641" y="4001"/>
                    <a:pt x="14641" y="3971"/>
                  </a:cubicBezTo>
                  <a:cubicBezTo>
                    <a:pt x="14641" y="3240"/>
                    <a:pt x="15664" y="2650"/>
                    <a:pt x="16923" y="2650"/>
                  </a:cubicBezTo>
                  <a:lnTo>
                    <a:pt x="17019" y="2640"/>
                  </a:lnTo>
                  <a:lnTo>
                    <a:pt x="4573" y="2650"/>
                  </a:lnTo>
                  <a:lnTo>
                    <a:pt x="4669" y="2650"/>
                  </a:lnTo>
                  <a:cubicBezTo>
                    <a:pt x="5932" y="2650"/>
                    <a:pt x="6951" y="3240"/>
                    <a:pt x="6951" y="3971"/>
                  </a:cubicBezTo>
                  <a:cubicBezTo>
                    <a:pt x="6951" y="4004"/>
                    <a:pt x="6951" y="4042"/>
                    <a:pt x="6940" y="4085"/>
                  </a:cubicBezTo>
                  <a:lnTo>
                    <a:pt x="6940" y="17629"/>
                  </a:lnTo>
                  <a:cubicBezTo>
                    <a:pt x="6940" y="18360"/>
                    <a:pt x="5924" y="18951"/>
                    <a:pt x="4649" y="18951"/>
                  </a:cubicBezTo>
                  <a:lnTo>
                    <a:pt x="4575" y="1895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265" name="Shape 3265"/>
            <p:cNvSpPr/>
            <p:nvPr/>
          </p:nvSpPr>
          <p:spPr>
            <a:xfrm>
              <a:off x="1857380" y="959646"/>
              <a:ext cx="500812" cy="86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30" y="21600"/>
                  </a:moveTo>
                  <a:lnTo>
                    <a:pt x="3772" y="21600"/>
                  </a:lnTo>
                  <a:cubicBezTo>
                    <a:pt x="1686" y="21600"/>
                    <a:pt x="0" y="20626"/>
                    <a:pt x="0" y="19427"/>
                  </a:cubicBezTo>
                  <a:lnTo>
                    <a:pt x="0" y="18481"/>
                  </a:lnTo>
                  <a:cubicBezTo>
                    <a:pt x="0" y="17565"/>
                    <a:pt x="981" y="16784"/>
                    <a:pt x="2379" y="16462"/>
                  </a:cubicBezTo>
                  <a:lnTo>
                    <a:pt x="2379" y="5135"/>
                  </a:lnTo>
                  <a:cubicBezTo>
                    <a:pt x="981" y="4819"/>
                    <a:pt x="0" y="4035"/>
                    <a:pt x="0" y="3119"/>
                  </a:cubicBezTo>
                  <a:lnTo>
                    <a:pt x="0" y="2175"/>
                  </a:lnTo>
                  <a:cubicBezTo>
                    <a:pt x="0" y="974"/>
                    <a:pt x="1686" y="0"/>
                    <a:pt x="3772" y="0"/>
                  </a:cubicBezTo>
                  <a:lnTo>
                    <a:pt x="17830" y="0"/>
                  </a:lnTo>
                  <a:cubicBezTo>
                    <a:pt x="19911" y="0"/>
                    <a:pt x="21600" y="974"/>
                    <a:pt x="21600" y="2175"/>
                  </a:cubicBezTo>
                  <a:lnTo>
                    <a:pt x="21600" y="3119"/>
                  </a:lnTo>
                  <a:cubicBezTo>
                    <a:pt x="21600" y="4035"/>
                    <a:pt x="20612" y="4819"/>
                    <a:pt x="19225" y="5135"/>
                  </a:cubicBezTo>
                  <a:lnTo>
                    <a:pt x="19225" y="16462"/>
                  </a:lnTo>
                  <a:cubicBezTo>
                    <a:pt x="20611" y="16784"/>
                    <a:pt x="21600" y="17565"/>
                    <a:pt x="21600" y="18481"/>
                  </a:cubicBezTo>
                  <a:lnTo>
                    <a:pt x="21600" y="19427"/>
                  </a:lnTo>
                  <a:cubicBezTo>
                    <a:pt x="21600" y="20626"/>
                    <a:pt x="19911" y="21600"/>
                    <a:pt x="17830" y="21600"/>
                  </a:cubicBezTo>
                  <a:close/>
                  <a:moveTo>
                    <a:pt x="4572" y="18954"/>
                  </a:moveTo>
                  <a:lnTo>
                    <a:pt x="17028" y="18952"/>
                  </a:lnTo>
                  <a:lnTo>
                    <a:pt x="16936" y="18952"/>
                  </a:lnTo>
                  <a:cubicBezTo>
                    <a:pt x="15676" y="18952"/>
                    <a:pt x="14656" y="18360"/>
                    <a:pt x="14656" y="17629"/>
                  </a:cubicBezTo>
                  <a:lnTo>
                    <a:pt x="14656" y="4082"/>
                  </a:lnTo>
                  <a:cubicBezTo>
                    <a:pt x="14643" y="4042"/>
                    <a:pt x="14643" y="4001"/>
                    <a:pt x="14643" y="3971"/>
                  </a:cubicBezTo>
                  <a:cubicBezTo>
                    <a:pt x="14643" y="3241"/>
                    <a:pt x="15668" y="2651"/>
                    <a:pt x="16936" y="2651"/>
                  </a:cubicBezTo>
                  <a:lnTo>
                    <a:pt x="17028" y="2641"/>
                  </a:lnTo>
                  <a:lnTo>
                    <a:pt x="4572" y="2651"/>
                  </a:lnTo>
                  <a:lnTo>
                    <a:pt x="4674" y="2651"/>
                  </a:lnTo>
                  <a:cubicBezTo>
                    <a:pt x="5932" y="2651"/>
                    <a:pt x="6948" y="3241"/>
                    <a:pt x="6948" y="3971"/>
                  </a:cubicBezTo>
                  <a:cubicBezTo>
                    <a:pt x="6948" y="4001"/>
                    <a:pt x="6948" y="4040"/>
                    <a:pt x="6948" y="4078"/>
                  </a:cubicBezTo>
                  <a:lnTo>
                    <a:pt x="6948" y="17629"/>
                  </a:lnTo>
                  <a:cubicBezTo>
                    <a:pt x="6948" y="18360"/>
                    <a:pt x="5920" y="18951"/>
                    <a:pt x="4668" y="18951"/>
                  </a:cubicBezTo>
                  <a:lnTo>
                    <a:pt x="4572" y="1895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266" name="Shape 3266"/>
            <p:cNvSpPr/>
            <p:nvPr/>
          </p:nvSpPr>
          <p:spPr>
            <a:xfrm>
              <a:off x="30956" y="1888336"/>
              <a:ext cx="2544797" cy="650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36" y="21600"/>
                  </a:moveTo>
                  <a:lnTo>
                    <a:pt x="1266" y="21600"/>
                  </a:lnTo>
                  <a:cubicBezTo>
                    <a:pt x="567" y="21600"/>
                    <a:pt x="0" y="19381"/>
                    <a:pt x="0" y="16652"/>
                  </a:cubicBezTo>
                  <a:lnTo>
                    <a:pt x="0" y="11954"/>
                  </a:lnTo>
                  <a:cubicBezTo>
                    <a:pt x="0" y="9222"/>
                    <a:pt x="567" y="6992"/>
                    <a:pt x="1266" y="6992"/>
                  </a:cubicBezTo>
                  <a:lnTo>
                    <a:pt x="1566" y="6992"/>
                  </a:lnTo>
                  <a:lnTo>
                    <a:pt x="1566" y="4954"/>
                  </a:lnTo>
                  <a:cubicBezTo>
                    <a:pt x="1566" y="2222"/>
                    <a:pt x="2133" y="0"/>
                    <a:pt x="2831" y="0"/>
                  </a:cubicBezTo>
                  <a:lnTo>
                    <a:pt x="18771" y="0"/>
                  </a:lnTo>
                  <a:cubicBezTo>
                    <a:pt x="19469" y="0"/>
                    <a:pt x="20036" y="2222"/>
                    <a:pt x="20036" y="4954"/>
                  </a:cubicBezTo>
                  <a:lnTo>
                    <a:pt x="20036" y="6991"/>
                  </a:lnTo>
                  <a:lnTo>
                    <a:pt x="20336" y="6991"/>
                  </a:lnTo>
                  <a:cubicBezTo>
                    <a:pt x="21033" y="6991"/>
                    <a:pt x="21600" y="9221"/>
                    <a:pt x="21600" y="11953"/>
                  </a:cubicBezTo>
                  <a:lnTo>
                    <a:pt x="21600" y="16651"/>
                  </a:lnTo>
                  <a:cubicBezTo>
                    <a:pt x="21600" y="19381"/>
                    <a:pt x="21032" y="21600"/>
                    <a:pt x="20336" y="21600"/>
                  </a:cubicBezTo>
                  <a:close/>
                  <a:moveTo>
                    <a:pt x="1266" y="10523"/>
                  </a:moveTo>
                  <a:cubicBezTo>
                    <a:pt x="1063" y="10523"/>
                    <a:pt x="901" y="11164"/>
                    <a:pt x="901" y="11954"/>
                  </a:cubicBezTo>
                  <a:lnTo>
                    <a:pt x="901" y="16652"/>
                  </a:lnTo>
                  <a:cubicBezTo>
                    <a:pt x="901" y="17431"/>
                    <a:pt x="1064" y="18076"/>
                    <a:pt x="1266" y="18076"/>
                  </a:cubicBezTo>
                  <a:lnTo>
                    <a:pt x="20336" y="18076"/>
                  </a:lnTo>
                  <a:cubicBezTo>
                    <a:pt x="20536" y="18076"/>
                    <a:pt x="20699" y="17431"/>
                    <a:pt x="20699" y="16652"/>
                  </a:cubicBezTo>
                  <a:lnTo>
                    <a:pt x="20699" y="11954"/>
                  </a:lnTo>
                  <a:cubicBezTo>
                    <a:pt x="20699" y="11164"/>
                    <a:pt x="20536" y="10523"/>
                    <a:pt x="20336" y="10523"/>
                  </a:cubicBezTo>
                  <a:lnTo>
                    <a:pt x="19579" y="10523"/>
                  </a:lnTo>
                  <a:cubicBezTo>
                    <a:pt x="19454" y="10523"/>
                    <a:pt x="19334" y="10314"/>
                    <a:pt x="19249" y="9960"/>
                  </a:cubicBezTo>
                  <a:cubicBezTo>
                    <a:pt x="19164" y="9595"/>
                    <a:pt x="19122" y="9116"/>
                    <a:pt x="19130" y="8628"/>
                  </a:cubicBezTo>
                  <a:cubicBezTo>
                    <a:pt x="19132" y="8560"/>
                    <a:pt x="19133" y="8493"/>
                    <a:pt x="19135" y="8428"/>
                  </a:cubicBezTo>
                  <a:lnTo>
                    <a:pt x="19135" y="4954"/>
                  </a:lnTo>
                  <a:cubicBezTo>
                    <a:pt x="19135" y="4165"/>
                    <a:pt x="18972" y="3524"/>
                    <a:pt x="18771" y="3524"/>
                  </a:cubicBezTo>
                  <a:lnTo>
                    <a:pt x="2831" y="3524"/>
                  </a:lnTo>
                  <a:cubicBezTo>
                    <a:pt x="2629" y="3524"/>
                    <a:pt x="2465" y="4165"/>
                    <a:pt x="2465" y="4954"/>
                  </a:cubicBezTo>
                  <a:lnTo>
                    <a:pt x="2472" y="8597"/>
                  </a:lnTo>
                  <a:cubicBezTo>
                    <a:pt x="2484" y="9086"/>
                    <a:pt x="2441" y="9578"/>
                    <a:pt x="2355" y="9943"/>
                  </a:cubicBezTo>
                  <a:cubicBezTo>
                    <a:pt x="2270" y="10314"/>
                    <a:pt x="2150" y="10523"/>
                    <a:pt x="2023" y="10523"/>
                  </a:cubicBezTo>
                  <a:lnTo>
                    <a:pt x="1266" y="1052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sp>
        <p:nvSpPr>
          <p:cNvPr id="3268" name="Shape 3268"/>
          <p:cNvSpPr/>
          <p:nvPr/>
        </p:nvSpPr>
        <p:spPr>
          <a:xfrm>
            <a:off x="5371849" y="1315361"/>
            <a:ext cx="1448222" cy="1269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01" y="8814"/>
                </a:moveTo>
                <a:cubicBezTo>
                  <a:pt x="18027" y="8177"/>
                  <a:pt x="18572" y="7098"/>
                  <a:pt x="18572" y="5876"/>
                </a:cubicBezTo>
                <a:cubicBezTo>
                  <a:pt x="18572" y="3925"/>
                  <a:pt x="17180" y="2335"/>
                  <a:pt x="15467" y="2335"/>
                </a:cubicBezTo>
                <a:cubicBezTo>
                  <a:pt x="13754" y="2335"/>
                  <a:pt x="12360" y="3925"/>
                  <a:pt x="12360" y="5876"/>
                </a:cubicBezTo>
                <a:cubicBezTo>
                  <a:pt x="12360" y="7098"/>
                  <a:pt x="12905" y="8177"/>
                  <a:pt x="13731" y="8814"/>
                </a:cubicBezTo>
                <a:cubicBezTo>
                  <a:pt x="13144" y="9012"/>
                  <a:pt x="12593" y="9313"/>
                  <a:pt x="12093" y="9691"/>
                </a:cubicBezTo>
                <a:cubicBezTo>
                  <a:pt x="11240" y="8557"/>
                  <a:pt x="10110" y="7698"/>
                  <a:pt x="8823" y="7265"/>
                </a:cubicBezTo>
                <a:cubicBezTo>
                  <a:pt x="9749" y="6551"/>
                  <a:pt x="10359" y="5342"/>
                  <a:pt x="10359" y="3973"/>
                </a:cubicBezTo>
                <a:cubicBezTo>
                  <a:pt x="10359" y="1782"/>
                  <a:pt x="8796" y="0"/>
                  <a:pt x="6878" y="0"/>
                </a:cubicBezTo>
                <a:cubicBezTo>
                  <a:pt x="4957" y="0"/>
                  <a:pt x="3394" y="1782"/>
                  <a:pt x="3394" y="3973"/>
                </a:cubicBezTo>
                <a:cubicBezTo>
                  <a:pt x="3394" y="5341"/>
                  <a:pt x="4004" y="6551"/>
                  <a:pt x="4933" y="7265"/>
                </a:cubicBezTo>
                <a:cubicBezTo>
                  <a:pt x="2084" y="8225"/>
                  <a:pt x="0" y="11234"/>
                  <a:pt x="0" y="14789"/>
                </a:cubicBezTo>
                <a:lnTo>
                  <a:pt x="0" y="21099"/>
                </a:lnTo>
                <a:cubicBezTo>
                  <a:pt x="0" y="21376"/>
                  <a:pt x="198" y="21600"/>
                  <a:pt x="439" y="21600"/>
                </a:cubicBezTo>
                <a:lnTo>
                  <a:pt x="13265" y="21600"/>
                </a:lnTo>
                <a:lnTo>
                  <a:pt x="13316" y="21600"/>
                </a:lnTo>
                <a:lnTo>
                  <a:pt x="21207" y="21600"/>
                </a:lnTo>
                <a:cubicBezTo>
                  <a:pt x="21425" y="21600"/>
                  <a:pt x="21600" y="21400"/>
                  <a:pt x="21600" y="21154"/>
                </a:cubicBezTo>
                <a:lnTo>
                  <a:pt x="21600" y="15525"/>
                </a:lnTo>
                <a:cubicBezTo>
                  <a:pt x="21600" y="12354"/>
                  <a:pt x="19741" y="9671"/>
                  <a:pt x="17201" y="8814"/>
                </a:cubicBezTo>
                <a:close/>
                <a:moveTo>
                  <a:pt x="13144" y="5876"/>
                </a:moveTo>
                <a:cubicBezTo>
                  <a:pt x="13144" y="4417"/>
                  <a:pt x="14187" y="3228"/>
                  <a:pt x="15467" y="3228"/>
                </a:cubicBezTo>
                <a:cubicBezTo>
                  <a:pt x="16748" y="3228"/>
                  <a:pt x="17788" y="4417"/>
                  <a:pt x="17788" y="5876"/>
                </a:cubicBezTo>
                <a:cubicBezTo>
                  <a:pt x="17788" y="7338"/>
                  <a:pt x="16748" y="8528"/>
                  <a:pt x="15467" y="8528"/>
                </a:cubicBezTo>
                <a:cubicBezTo>
                  <a:pt x="14187" y="8528"/>
                  <a:pt x="13144" y="7338"/>
                  <a:pt x="13144" y="5876"/>
                </a:cubicBezTo>
                <a:close/>
                <a:moveTo>
                  <a:pt x="15467" y="11713"/>
                </a:moveTo>
                <a:cubicBezTo>
                  <a:pt x="15001" y="11713"/>
                  <a:pt x="14622" y="11281"/>
                  <a:pt x="14622" y="10750"/>
                </a:cubicBezTo>
                <a:cubicBezTo>
                  <a:pt x="14622" y="10219"/>
                  <a:pt x="15001" y="9786"/>
                  <a:pt x="15467" y="9786"/>
                </a:cubicBezTo>
                <a:cubicBezTo>
                  <a:pt x="15933" y="9786"/>
                  <a:pt x="16310" y="10219"/>
                  <a:pt x="16310" y="10750"/>
                </a:cubicBezTo>
                <a:cubicBezTo>
                  <a:pt x="16310" y="11281"/>
                  <a:pt x="15933" y="11713"/>
                  <a:pt x="15467" y="11713"/>
                </a:cubicBezTo>
                <a:close/>
                <a:moveTo>
                  <a:pt x="16439" y="18211"/>
                </a:moveTo>
                <a:lnTo>
                  <a:pt x="15467" y="19016"/>
                </a:lnTo>
                <a:lnTo>
                  <a:pt x="14493" y="18211"/>
                </a:lnTo>
                <a:lnTo>
                  <a:pt x="14912" y="12009"/>
                </a:lnTo>
                <a:cubicBezTo>
                  <a:pt x="15080" y="12105"/>
                  <a:pt x="15267" y="12160"/>
                  <a:pt x="15466" y="12160"/>
                </a:cubicBezTo>
                <a:cubicBezTo>
                  <a:pt x="15664" y="12160"/>
                  <a:pt x="15853" y="12105"/>
                  <a:pt x="16020" y="12009"/>
                </a:cubicBezTo>
                <a:lnTo>
                  <a:pt x="16439" y="18211"/>
                </a:lnTo>
                <a:close/>
                <a:moveTo>
                  <a:pt x="4272" y="3973"/>
                </a:moveTo>
                <a:cubicBezTo>
                  <a:pt x="4272" y="2335"/>
                  <a:pt x="5442" y="1002"/>
                  <a:pt x="6878" y="1002"/>
                </a:cubicBezTo>
                <a:cubicBezTo>
                  <a:pt x="8313" y="1002"/>
                  <a:pt x="9482" y="2335"/>
                  <a:pt x="9482" y="3973"/>
                </a:cubicBezTo>
                <a:cubicBezTo>
                  <a:pt x="9482" y="5611"/>
                  <a:pt x="8313" y="6944"/>
                  <a:pt x="6878" y="6944"/>
                </a:cubicBezTo>
                <a:cubicBezTo>
                  <a:pt x="5442" y="6944"/>
                  <a:pt x="4272" y="5611"/>
                  <a:pt x="4272" y="3973"/>
                </a:cubicBezTo>
                <a:close/>
                <a:moveTo>
                  <a:pt x="6878" y="10516"/>
                </a:moveTo>
                <a:cubicBezTo>
                  <a:pt x="6355" y="10516"/>
                  <a:pt x="5930" y="10030"/>
                  <a:pt x="5930" y="9436"/>
                </a:cubicBezTo>
                <a:cubicBezTo>
                  <a:pt x="5930" y="8840"/>
                  <a:pt x="6355" y="8355"/>
                  <a:pt x="6878" y="8355"/>
                </a:cubicBezTo>
                <a:cubicBezTo>
                  <a:pt x="7400" y="8355"/>
                  <a:pt x="7825" y="8840"/>
                  <a:pt x="7825" y="9436"/>
                </a:cubicBezTo>
                <a:cubicBezTo>
                  <a:pt x="7824" y="10030"/>
                  <a:pt x="7400" y="10516"/>
                  <a:pt x="6878" y="10516"/>
                </a:cubicBezTo>
                <a:close/>
                <a:moveTo>
                  <a:pt x="7968" y="17798"/>
                </a:moveTo>
                <a:lnTo>
                  <a:pt x="6876" y="18705"/>
                </a:lnTo>
                <a:lnTo>
                  <a:pt x="5785" y="17798"/>
                </a:lnTo>
                <a:lnTo>
                  <a:pt x="6257" y="10847"/>
                </a:lnTo>
                <a:cubicBezTo>
                  <a:pt x="6444" y="10955"/>
                  <a:pt x="6654" y="11016"/>
                  <a:pt x="6878" y="11016"/>
                </a:cubicBezTo>
                <a:cubicBezTo>
                  <a:pt x="7100" y="11016"/>
                  <a:pt x="7311" y="10955"/>
                  <a:pt x="7497" y="10847"/>
                </a:cubicBezTo>
                <a:lnTo>
                  <a:pt x="7968" y="17798"/>
                </a:lnTo>
                <a:close/>
                <a:moveTo>
                  <a:pt x="12876" y="20600"/>
                </a:moveTo>
                <a:lnTo>
                  <a:pt x="11099" y="20600"/>
                </a:lnTo>
                <a:lnTo>
                  <a:pt x="11099" y="14448"/>
                </a:lnTo>
                <a:cubicBezTo>
                  <a:pt x="11099" y="14171"/>
                  <a:pt x="10904" y="13947"/>
                  <a:pt x="10661" y="13947"/>
                </a:cubicBezTo>
                <a:cubicBezTo>
                  <a:pt x="10420" y="13947"/>
                  <a:pt x="10222" y="14171"/>
                  <a:pt x="10222" y="14448"/>
                </a:cubicBezTo>
                <a:lnTo>
                  <a:pt x="10222" y="20600"/>
                </a:lnTo>
                <a:lnTo>
                  <a:pt x="3532" y="20600"/>
                </a:lnTo>
                <a:lnTo>
                  <a:pt x="3532" y="14448"/>
                </a:lnTo>
                <a:cubicBezTo>
                  <a:pt x="3532" y="14171"/>
                  <a:pt x="3335" y="13947"/>
                  <a:pt x="3093" y="13947"/>
                </a:cubicBezTo>
                <a:cubicBezTo>
                  <a:pt x="2850" y="13947"/>
                  <a:pt x="2655" y="14171"/>
                  <a:pt x="2655" y="14448"/>
                </a:cubicBezTo>
                <a:lnTo>
                  <a:pt x="2655" y="20600"/>
                </a:lnTo>
                <a:lnTo>
                  <a:pt x="878" y="20600"/>
                </a:lnTo>
                <a:lnTo>
                  <a:pt x="878" y="14789"/>
                </a:lnTo>
                <a:cubicBezTo>
                  <a:pt x="878" y="11216"/>
                  <a:pt x="3290" y="8276"/>
                  <a:pt x="6355" y="7972"/>
                </a:cubicBezTo>
                <a:cubicBezTo>
                  <a:pt x="5849" y="8208"/>
                  <a:pt x="5491" y="8775"/>
                  <a:pt x="5491" y="9436"/>
                </a:cubicBezTo>
                <a:cubicBezTo>
                  <a:pt x="5491" y="9838"/>
                  <a:pt x="5623" y="10204"/>
                  <a:pt x="5841" y="10482"/>
                </a:cubicBezTo>
                <a:lnTo>
                  <a:pt x="5339" y="17900"/>
                </a:lnTo>
                <a:cubicBezTo>
                  <a:pt x="5333" y="17986"/>
                  <a:pt x="5366" y="18069"/>
                  <a:pt x="5429" y="18122"/>
                </a:cubicBezTo>
                <a:lnTo>
                  <a:pt x="6746" y="19215"/>
                </a:lnTo>
                <a:cubicBezTo>
                  <a:pt x="6786" y="19247"/>
                  <a:pt x="6832" y="19262"/>
                  <a:pt x="6876" y="19262"/>
                </a:cubicBezTo>
                <a:cubicBezTo>
                  <a:pt x="6923" y="19262"/>
                  <a:pt x="6969" y="19247"/>
                  <a:pt x="7005" y="19215"/>
                </a:cubicBezTo>
                <a:lnTo>
                  <a:pt x="8325" y="18122"/>
                </a:lnTo>
                <a:cubicBezTo>
                  <a:pt x="8386" y="18069"/>
                  <a:pt x="8421" y="17986"/>
                  <a:pt x="8416" y="17900"/>
                </a:cubicBezTo>
                <a:lnTo>
                  <a:pt x="7913" y="10482"/>
                </a:lnTo>
                <a:cubicBezTo>
                  <a:pt x="8129" y="10204"/>
                  <a:pt x="8264" y="9838"/>
                  <a:pt x="8264" y="9436"/>
                </a:cubicBezTo>
                <a:cubicBezTo>
                  <a:pt x="8264" y="8775"/>
                  <a:pt x="7905" y="8208"/>
                  <a:pt x="7400" y="7972"/>
                </a:cubicBezTo>
                <a:cubicBezTo>
                  <a:pt x="10464" y="8276"/>
                  <a:pt x="12876" y="11216"/>
                  <a:pt x="12876" y="14789"/>
                </a:cubicBezTo>
                <a:lnTo>
                  <a:pt x="12876" y="20600"/>
                </a:lnTo>
                <a:close/>
                <a:moveTo>
                  <a:pt x="20817" y="20709"/>
                </a:moveTo>
                <a:lnTo>
                  <a:pt x="19233" y="20709"/>
                </a:lnTo>
                <a:lnTo>
                  <a:pt x="19233" y="15220"/>
                </a:lnTo>
                <a:cubicBezTo>
                  <a:pt x="19233" y="14974"/>
                  <a:pt x="19058" y="14775"/>
                  <a:pt x="18842" y="14775"/>
                </a:cubicBezTo>
                <a:cubicBezTo>
                  <a:pt x="18625" y="14775"/>
                  <a:pt x="18449" y="14974"/>
                  <a:pt x="18449" y="15220"/>
                </a:cubicBezTo>
                <a:lnTo>
                  <a:pt x="18449" y="20709"/>
                </a:lnTo>
                <a:lnTo>
                  <a:pt x="13754" y="20709"/>
                </a:lnTo>
                <a:lnTo>
                  <a:pt x="13754" y="14789"/>
                </a:lnTo>
                <a:cubicBezTo>
                  <a:pt x="13754" y="13162"/>
                  <a:pt x="13313" y="11653"/>
                  <a:pt x="12567" y="10400"/>
                </a:cubicBezTo>
                <a:cubicBezTo>
                  <a:pt x="13281" y="9874"/>
                  <a:pt x="14109" y="9533"/>
                  <a:pt x="14999" y="9445"/>
                </a:cubicBezTo>
                <a:cubicBezTo>
                  <a:pt x="14549" y="9655"/>
                  <a:pt x="14231" y="10161"/>
                  <a:pt x="14231" y="10750"/>
                </a:cubicBezTo>
                <a:cubicBezTo>
                  <a:pt x="14231" y="11109"/>
                  <a:pt x="14347" y="11434"/>
                  <a:pt x="14541" y="11684"/>
                </a:cubicBezTo>
                <a:lnTo>
                  <a:pt x="14094" y="18300"/>
                </a:lnTo>
                <a:cubicBezTo>
                  <a:pt x="14088" y="18377"/>
                  <a:pt x="14119" y="18452"/>
                  <a:pt x="14174" y="18498"/>
                </a:cubicBezTo>
                <a:lnTo>
                  <a:pt x="15351" y="19472"/>
                </a:lnTo>
                <a:cubicBezTo>
                  <a:pt x="15386" y="19501"/>
                  <a:pt x="15426" y="19515"/>
                  <a:pt x="15466" y="19515"/>
                </a:cubicBezTo>
                <a:cubicBezTo>
                  <a:pt x="15506" y="19515"/>
                  <a:pt x="15547" y="19500"/>
                  <a:pt x="15582" y="19472"/>
                </a:cubicBezTo>
                <a:lnTo>
                  <a:pt x="16759" y="18498"/>
                </a:lnTo>
                <a:cubicBezTo>
                  <a:pt x="16812" y="18451"/>
                  <a:pt x="16844" y="18376"/>
                  <a:pt x="16838" y="18300"/>
                </a:cubicBezTo>
                <a:lnTo>
                  <a:pt x="16390" y="11684"/>
                </a:lnTo>
                <a:cubicBezTo>
                  <a:pt x="16583" y="11434"/>
                  <a:pt x="16701" y="11109"/>
                  <a:pt x="16701" y="10750"/>
                </a:cubicBezTo>
                <a:cubicBezTo>
                  <a:pt x="16701" y="10161"/>
                  <a:pt x="16383" y="9655"/>
                  <a:pt x="15933" y="9445"/>
                </a:cubicBezTo>
                <a:cubicBezTo>
                  <a:pt x="18666" y="9715"/>
                  <a:pt x="20816" y="12337"/>
                  <a:pt x="20816" y="15525"/>
                </a:cubicBezTo>
                <a:lnTo>
                  <a:pt x="20816" y="20709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grpSp>
        <p:nvGrpSpPr>
          <p:cNvPr id="3273" name="Group 3273"/>
          <p:cNvGrpSpPr/>
          <p:nvPr/>
        </p:nvGrpSpPr>
        <p:grpSpPr>
          <a:xfrm>
            <a:off x="7628031" y="2427785"/>
            <a:ext cx="1272858" cy="1308164"/>
            <a:chOff x="0" y="0"/>
            <a:chExt cx="2545715" cy="2616325"/>
          </a:xfrm>
        </p:grpSpPr>
        <p:sp>
          <p:nvSpPr>
            <p:cNvPr id="3269" name="Shape 3269"/>
            <p:cNvSpPr/>
            <p:nvPr/>
          </p:nvSpPr>
          <p:spPr>
            <a:xfrm>
              <a:off x="0" y="0"/>
              <a:ext cx="2545716" cy="261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5" y="21600"/>
                  </a:moveTo>
                  <a:lnTo>
                    <a:pt x="3785" y="21600"/>
                  </a:lnTo>
                  <a:cubicBezTo>
                    <a:pt x="1696" y="21600"/>
                    <a:pt x="0" y="19947"/>
                    <a:pt x="0" y="17915"/>
                  </a:cubicBezTo>
                  <a:lnTo>
                    <a:pt x="0" y="2328"/>
                  </a:lnTo>
                  <a:cubicBezTo>
                    <a:pt x="0" y="1045"/>
                    <a:pt x="1072" y="0"/>
                    <a:pt x="2392" y="0"/>
                  </a:cubicBezTo>
                  <a:cubicBezTo>
                    <a:pt x="3710" y="0"/>
                    <a:pt x="4785" y="1045"/>
                    <a:pt x="4785" y="2328"/>
                  </a:cubicBezTo>
                  <a:lnTo>
                    <a:pt x="4785" y="16943"/>
                  </a:lnTo>
                  <a:lnTo>
                    <a:pt x="19205" y="16943"/>
                  </a:lnTo>
                  <a:cubicBezTo>
                    <a:pt x="20526" y="16943"/>
                    <a:pt x="21600" y="17988"/>
                    <a:pt x="21600" y="19271"/>
                  </a:cubicBezTo>
                  <a:cubicBezTo>
                    <a:pt x="21600" y="20555"/>
                    <a:pt x="20526" y="21600"/>
                    <a:pt x="19205" y="21600"/>
                  </a:cubicBezTo>
                  <a:close/>
                  <a:moveTo>
                    <a:pt x="2392" y="916"/>
                  </a:moveTo>
                  <a:cubicBezTo>
                    <a:pt x="1590" y="916"/>
                    <a:pt x="940" y="1550"/>
                    <a:pt x="940" y="2328"/>
                  </a:cubicBezTo>
                  <a:lnTo>
                    <a:pt x="940" y="17915"/>
                  </a:lnTo>
                  <a:cubicBezTo>
                    <a:pt x="940" y="19442"/>
                    <a:pt x="2216" y="20685"/>
                    <a:pt x="3785" y="20685"/>
                  </a:cubicBezTo>
                  <a:lnTo>
                    <a:pt x="19205" y="20685"/>
                  </a:lnTo>
                  <a:cubicBezTo>
                    <a:pt x="20007" y="20685"/>
                    <a:pt x="20660" y="20051"/>
                    <a:pt x="20660" y="19271"/>
                  </a:cubicBezTo>
                  <a:cubicBezTo>
                    <a:pt x="20660" y="18492"/>
                    <a:pt x="20007" y="17859"/>
                    <a:pt x="19205" y="17859"/>
                  </a:cubicBezTo>
                  <a:lnTo>
                    <a:pt x="4315" y="17859"/>
                  </a:lnTo>
                  <a:cubicBezTo>
                    <a:pt x="4056" y="17859"/>
                    <a:pt x="3845" y="17653"/>
                    <a:pt x="3845" y="17401"/>
                  </a:cubicBezTo>
                  <a:lnTo>
                    <a:pt x="3845" y="2328"/>
                  </a:lnTo>
                  <a:cubicBezTo>
                    <a:pt x="3845" y="1550"/>
                    <a:pt x="3194" y="916"/>
                    <a:pt x="2392" y="91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270" name="Shape 3270"/>
            <p:cNvSpPr/>
            <p:nvPr/>
          </p:nvSpPr>
          <p:spPr>
            <a:xfrm>
              <a:off x="715216" y="520157"/>
              <a:ext cx="1760006" cy="132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43" extrusionOk="0">
                  <a:moveTo>
                    <a:pt x="1668" y="21343"/>
                  </a:moveTo>
                  <a:cubicBezTo>
                    <a:pt x="1257" y="21343"/>
                    <a:pt x="847" y="21121"/>
                    <a:pt x="525" y="20681"/>
                  </a:cubicBezTo>
                  <a:cubicBezTo>
                    <a:pt x="-146" y="19758"/>
                    <a:pt x="-177" y="18214"/>
                    <a:pt x="455" y="17231"/>
                  </a:cubicBezTo>
                  <a:lnTo>
                    <a:pt x="7121" y="6865"/>
                  </a:lnTo>
                  <a:cubicBezTo>
                    <a:pt x="7451" y="6351"/>
                    <a:pt x="7917" y="6071"/>
                    <a:pt x="8401" y="6097"/>
                  </a:cubicBezTo>
                  <a:cubicBezTo>
                    <a:pt x="8883" y="6126"/>
                    <a:pt x="9334" y="6462"/>
                    <a:pt x="9633" y="7012"/>
                  </a:cubicBezTo>
                  <a:lnTo>
                    <a:pt x="11773" y="10927"/>
                  </a:lnTo>
                  <a:lnTo>
                    <a:pt x="18373" y="759"/>
                  </a:lnTo>
                  <a:cubicBezTo>
                    <a:pt x="19010" y="-219"/>
                    <a:pt x="20065" y="-257"/>
                    <a:pt x="20729" y="671"/>
                  </a:cubicBezTo>
                  <a:cubicBezTo>
                    <a:pt x="21397" y="1596"/>
                    <a:pt x="21423" y="3142"/>
                    <a:pt x="20790" y="4120"/>
                  </a:cubicBezTo>
                  <a:lnTo>
                    <a:pt x="12875" y="16313"/>
                  </a:lnTo>
                  <a:cubicBezTo>
                    <a:pt x="12543" y="16826"/>
                    <a:pt x="12081" y="17101"/>
                    <a:pt x="11597" y="17071"/>
                  </a:cubicBezTo>
                  <a:cubicBezTo>
                    <a:pt x="11115" y="17042"/>
                    <a:pt x="10665" y="16709"/>
                    <a:pt x="10366" y="16156"/>
                  </a:cubicBezTo>
                  <a:lnTo>
                    <a:pt x="8230" y="12255"/>
                  </a:lnTo>
                  <a:lnTo>
                    <a:pt x="2883" y="20576"/>
                  </a:lnTo>
                  <a:cubicBezTo>
                    <a:pt x="2554" y="21084"/>
                    <a:pt x="2112" y="21343"/>
                    <a:pt x="1668" y="2134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271" name="Shape 3271"/>
            <p:cNvSpPr/>
            <p:nvPr/>
          </p:nvSpPr>
          <p:spPr>
            <a:xfrm>
              <a:off x="682706" y="390117"/>
              <a:ext cx="498539" cy="16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4"/>
                  </a:moveTo>
                  <a:cubicBezTo>
                    <a:pt x="21600" y="16771"/>
                    <a:pt x="19989" y="21600"/>
                    <a:pt x="18000" y="21600"/>
                  </a:cubicBezTo>
                  <a:lnTo>
                    <a:pt x="3609" y="21600"/>
                  </a:lnTo>
                  <a:cubicBezTo>
                    <a:pt x="1617" y="21600"/>
                    <a:pt x="0" y="16771"/>
                    <a:pt x="0" y="10794"/>
                  </a:cubicBezTo>
                  <a:lnTo>
                    <a:pt x="0" y="10794"/>
                  </a:lnTo>
                  <a:cubicBezTo>
                    <a:pt x="0" y="4829"/>
                    <a:pt x="1618" y="0"/>
                    <a:pt x="3609" y="0"/>
                  </a:cubicBezTo>
                  <a:lnTo>
                    <a:pt x="18000" y="0"/>
                  </a:lnTo>
                  <a:cubicBezTo>
                    <a:pt x="19989" y="4"/>
                    <a:pt x="21600" y="4829"/>
                    <a:pt x="21600" y="10794"/>
                  </a:cubicBezTo>
                  <a:lnTo>
                    <a:pt x="21600" y="10794"/>
                  </a:lnTo>
                  <a:close/>
                </a:path>
              </a:pathLst>
            </a:custGeom>
            <a:solidFill>
              <a:srgbClr val="00B6AD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272" name="Shape 3272"/>
            <p:cNvSpPr/>
            <p:nvPr/>
          </p:nvSpPr>
          <p:spPr>
            <a:xfrm>
              <a:off x="682706" y="747726"/>
              <a:ext cx="498539" cy="16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21600" y="10802"/>
                  </a:moveTo>
                  <a:cubicBezTo>
                    <a:pt x="21600" y="16774"/>
                    <a:pt x="19989" y="21596"/>
                    <a:pt x="18000" y="21596"/>
                  </a:cubicBezTo>
                  <a:lnTo>
                    <a:pt x="3609" y="21596"/>
                  </a:lnTo>
                  <a:cubicBezTo>
                    <a:pt x="1617" y="21596"/>
                    <a:pt x="0" y="16774"/>
                    <a:pt x="0" y="10802"/>
                  </a:cubicBezTo>
                  <a:lnTo>
                    <a:pt x="0" y="10802"/>
                  </a:lnTo>
                  <a:cubicBezTo>
                    <a:pt x="0" y="4818"/>
                    <a:pt x="1618" y="0"/>
                    <a:pt x="3609" y="0"/>
                  </a:cubicBezTo>
                  <a:lnTo>
                    <a:pt x="18000" y="0"/>
                  </a:lnTo>
                  <a:cubicBezTo>
                    <a:pt x="19989" y="-4"/>
                    <a:pt x="21600" y="4818"/>
                    <a:pt x="21600" y="10802"/>
                  </a:cubicBezTo>
                  <a:lnTo>
                    <a:pt x="21600" y="10802"/>
                  </a:lnTo>
                  <a:close/>
                </a:path>
              </a:pathLst>
            </a:custGeom>
            <a:solidFill>
              <a:srgbClr val="00B6AD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sp>
        <p:nvSpPr>
          <p:cNvPr id="3274" name="Shape 3274"/>
          <p:cNvSpPr/>
          <p:nvPr/>
        </p:nvSpPr>
        <p:spPr>
          <a:xfrm>
            <a:off x="9458716" y="3666978"/>
            <a:ext cx="1256797" cy="1269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1" y="0"/>
                </a:moveTo>
                <a:cubicBezTo>
                  <a:pt x="4695" y="0"/>
                  <a:pt x="0" y="4745"/>
                  <a:pt x="0" y="10800"/>
                </a:cubicBezTo>
                <a:cubicBezTo>
                  <a:pt x="0" y="16754"/>
                  <a:pt x="4894" y="21600"/>
                  <a:pt x="10909" y="21600"/>
                </a:cubicBezTo>
                <a:cubicBezTo>
                  <a:pt x="16903" y="21600"/>
                  <a:pt x="21600" y="16855"/>
                  <a:pt x="21600" y="10800"/>
                </a:cubicBezTo>
                <a:cubicBezTo>
                  <a:pt x="21600" y="4543"/>
                  <a:pt x="17012" y="0"/>
                  <a:pt x="10691" y="0"/>
                </a:cubicBezTo>
                <a:close/>
                <a:moveTo>
                  <a:pt x="7487" y="1319"/>
                </a:moveTo>
                <a:cubicBezTo>
                  <a:pt x="7638" y="1314"/>
                  <a:pt x="7766" y="1339"/>
                  <a:pt x="7948" y="1321"/>
                </a:cubicBezTo>
                <a:cubicBezTo>
                  <a:pt x="8190" y="1296"/>
                  <a:pt x="8396" y="1126"/>
                  <a:pt x="8638" y="1080"/>
                </a:cubicBezTo>
                <a:cubicBezTo>
                  <a:pt x="8759" y="1056"/>
                  <a:pt x="9134" y="1055"/>
                  <a:pt x="9256" y="905"/>
                </a:cubicBezTo>
                <a:cubicBezTo>
                  <a:pt x="9724" y="839"/>
                  <a:pt x="10201" y="792"/>
                  <a:pt x="10691" y="792"/>
                </a:cubicBezTo>
                <a:cubicBezTo>
                  <a:pt x="14142" y="792"/>
                  <a:pt x="17025" y="2261"/>
                  <a:pt x="18819" y="4647"/>
                </a:cubicBezTo>
                <a:cubicBezTo>
                  <a:pt x="18764" y="4683"/>
                  <a:pt x="18706" y="4709"/>
                  <a:pt x="18650" y="4704"/>
                </a:cubicBezTo>
                <a:cubicBezTo>
                  <a:pt x="18305" y="4670"/>
                  <a:pt x="17650" y="4738"/>
                  <a:pt x="17442" y="4738"/>
                </a:cubicBezTo>
                <a:cubicBezTo>
                  <a:pt x="17236" y="4738"/>
                  <a:pt x="16475" y="4773"/>
                  <a:pt x="16475" y="4773"/>
                </a:cubicBezTo>
                <a:cubicBezTo>
                  <a:pt x="16475" y="4773"/>
                  <a:pt x="15060" y="4568"/>
                  <a:pt x="14956" y="4498"/>
                </a:cubicBezTo>
                <a:cubicBezTo>
                  <a:pt x="14852" y="4430"/>
                  <a:pt x="14197" y="4226"/>
                  <a:pt x="14058" y="4226"/>
                </a:cubicBezTo>
                <a:cubicBezTo>
                  <a:pt x="13920" y="4226"/>
                  <a:pt x="12161" y="4226"/>
                  <a:pt x="11918" y="4158"/>
                </a:cubicBezTo>
                <a:cubicBezTo>
                  <a:pt x="11676" y="4090"/>
                  <a:pt x="10709" y="3748"/>
                  <a:pt x="10709" y="3748"/>
                </a:cubicBezTo>
                <a:cubicBezTo>
                  <a:pt x="10709" y="3748"/>
                  <a:pt x="10401" y="4021"/>
                  <a:pt x="10055" y="4021"/>
                </a:cubicBezTo>
                <a:cubicBezTo>
                  <a:pt x="9709" y="4021"/>
                  <a:pt x="9157" y="3952"/>
                  <a:pt x="9157" y="3952"/>
                </a:cubicBezTo>
                <a:lnTo>
                  <a:pt x="8984" y="3680"/>
                </a:lnTo>
                <a:lnTo>
                  <a:pt x="9261" y="3473"/>
                </a:lnTo>
                <a:lnTo>
                  <a:pt x="9951" y="3748"/>
                </a:lnTo>
                <a:cubicBezTo>
                  <a:pt x="9951" y="3748"/>
                  <a:pt x="9882" y="3508"/>
                  <a:pt x="9744" y="3302"/>
                </a:cubicBezTo>
                <a:cubicBezTo>
                  <a:pt x="9605" y="3098"/>
                  <a:pt x="9536" y="2687"/>
                  <a:pt x="9399" y="2687"/>
                </a:cubicBezTo>
                <a:cubicBezTo>
                  <a:pt x="9261" y="2687"/>
                  <a:pt x="8465" y="2448"/>
                  <a:pt x="8088" y="2448"/>
                </a:cubicBezTo>
                <a:cubicBezTo>
                  <a:pt x="7707" y="2448"/>
                  <a:pt x="7259" y="2790"/>
                  <a:pt x="7050" y="2755"/>
                </a:cubicBezTo>
                <a:cubicBezTo>
                  <a:pt x="6844" y="2721"/>
                  <a:pt x="6360" y="2755"/>
                  <a:pt x="6360" y="2755"/>
                </a:cubicBezTo>
                <a:lnTo>
                  <a:pt x="6014" y="3065"/>
                </a:lnTo>
                <a:cubicBezTo>
                  <a:pt x="6014" y="3065"/>
                  <a:pt x="6360" y="3236"/>
                  <a:pt x="6256" y="3337"/>
                </a:cubicBezTo>
                <a:cubicBezTo>
                  <a:pt x="6154" y="3440"/>
                  <a:pt x="5737" y="3781"/>
                  <a:pt x="6050" y="3679"/>
                </a:cubicBezTo>
                <a:cubicBezTo>
                  <a:pt x="6360" y="3576"/>
                  <a:pt x="6671" y="3611"/>
                  <a:pt x="6739" y="3508"/>
                </a:cubicBezTo>
                <a:cubicBezTo>
                  <a:pt x="6810" y="3405"/>
                  <a:pt x="6948" y="3236"/>
                  <a:pt x="7050" y="3236"/>
                </a:cubicBezTo>
                <a:cubicBezTo>
                  <a:pt x="7154" y="3236"/>
                  <a:pt x="7706" y="3131"/>
                  <a:pt x="7706" y="3131"/>
                </a:cubicBezTo>
                <a:cubicBezTo>
                  <a:pt x="7706" y="3131"/>
                  <a:pt x="8121" y="3065"/>
                  <a:pt x="8052" y="3201"/>
                </a:cubicBezTo>
                <a:cubicBezTo>
                  <a:pt x="7983" y="3337"/>
                  <a:pt x="7742" y="3201"/>
                  <a:pt x="7500" y="3337"/>
                </a:cubicBezTo>
                <a:cubicBezTo>
                  <a:pt x="7258" y="3473"/>
                  <a:pt x="7118" y="3611"/>
                  <a:pt x="7189" y="3712"/>
                </a:cubicBezTo>
                <a:cubicBezTo>
                  <a:pt x="7258" y="3816"/>
                  <a:pt x="7118" y="4021"/>
                  <a:pt x="6844" y="3987"/>
                </a:cubicBezTo>
                <a:cubicBezTo>
                  <a:pt x="6569" y="3952"/>
                  <a:pt x="6256" y="4158"/>
                  <a:pt x="6118" y="4055"/>
                </a:cubicBezTo>
                <a:cubicBezTo>
                  <a:pt x="5981" y="3952"/>
                  <a:pt x="5497" y="3919"/>
                  <a:pt x="5531" y="3815"/>
                </a:cubicBezTo>
                <a:cubicBezTo>
                  <a:pt x="5566" y="3712"/>
                  <a:pt x="5325" y="3712"/>
                  <a:pt x="5325" y="3712"/>
                </a:cubicBezTo>
                <a:cubicBezTo>
                  <a:pt x="5325" y="3712"/>
                  <a:pt x="4910" y="3644"/>
                  <a:pt x="4806" y="3747"/>
                </a:cubicBezTo>
                <a:cubicBezTo>
                  <a:pt x="4704" y="3849"/>
                  <a:pt x="4497" y="3780"/>
                  <a:pt x="4322" y="3849"/>
                </a:cubicBezTo>
                <a:cubicBezTo>
                  <a:pt x="4151" y="3917"/>
                  <a:pt x="4185" y="4158"/>
                  <a:pt x="4083" y="4294"/>
                </a:cubicBezTo>
                <a:cubicBezTo>
                  <a:pt x="3978" y="4430"/>
                  <a:pt x="3770" y="4567"/>
                  <a:pt x="3737" y="4430"/>
                </a:cubicBezTo>
                <a:cubicBezTo>
                  <a:pt x="3701" y="4294"/>
                  <a:pt x="3737" y="4294"/>
                  <a:pt x="3531" y="4430"/>
                </a:cubicBezTo>
                <a:cubicBezTo>
                  <a:pt x="3322" y="4567"/>
                  <a:pt x="2943" y="4943"/>
                  <a:pt x="3080" y="5012"/>
                </a:cubicBezTo>
                <a:cubicBezTo>
                  <a:pt x="3218" y="5080"/>
                  <a:pt x="3599" y="4943"/>
                  <a:pt x="3701" y="4841"/>
                </a:cubicBezTo>
                <a:cubicBezTo>
                  <a:pt x="3805" y="4737"/>
                  <a:pt x="4116" y="4669"/>
                  <a:pt x="4116" y="4669"/>
                </a:cubicBezTo>
                <a:lnTo>
                  <a:pt x="4358" y="4841"/>
                </a:lnTo>
                <a:cubicBezTo>
                  <a:pt x="4358" y="4841"/>
                  <a:pt x="4322" y="5046"/>
                  <a:pt x="4289" y="5183"/>
                </a:cubicBezTo>
                <a:cubicBezTo>
                  <a:pt x="4253" y="5319"/>
                  <a:pt x="4322" y="5593"/>
                  <a:pt x="4220" y="5661"/>
                </a:cubicBezTo>
                <a:cubicBezTo>
                  <a:pt x="4116" y="5729"/>
                  <a:pt x="4116" y="5729"/>
                  <a:pt x="4116" y="5729"/>
                </a:cubicBezTo>
                <a:cubicBezTo>
                  <a:pt x="4116" y="5729"/>
                  <a:pt x="4426" y="5729"/>
                  <a:pt x="4462" y="5526"/>
                </a:cubicBezTo>
                <a:cubicBezTo>
                  <a:pt x="4497" y="5319"/>
                  <a:pt x="4530" y="4773"/>
                  <a:pt x="4635" y="4773"/>
                </a:cubicBezTo>
                <a:cubicBezTo>
                  <a:pt x="4737" y="4773"/>
                  <a:pt x="4805" y="5216"/>
                  <a:pt x="4805" y="5216"/>
                </a:cubicBezTo>
                <a:cubicBezTo>
                  <a:pt x="4805" y="5216"/>
                  <a:pt x="4737" y="5455"/>
                  <a:pt x="4704" y="5559"/>
                </a:cubicBezTo>
                <a:cubicBezTo>
                  <a:pt x="4668" y="5661"/>
                  <a:pt x="4426" y="6173"/>
                  <a:pt x="4426" y="6173"/>
                </a:cubicBezTo>
                <a:cubicBezTo>
                  <a:pt x="4426" y="6173"/>
                  <a:pt x="4635" y="6309"/>
                  <a:pt x="4668" y="6207"/>
                </a:cubicBezTo>
                <a:cubicBezTo>
                  <a:pt x="4704" y="6104"/>
                  <a:pt x="4876" y="5763"/>
                  <a:pt x="4876" y="5763"/>
                </a:cubicBezTo>
                <a:cubicBezTo>
                  <a:pt x="4876" y="5763"/>
                  <a:pt x="5256" y="5763"/>
                  <a:pt x="5151" y="5968"/>
                </a:cubicBezTo>
                <a:cubicBezTo>
                  <a:pt x="5049" y="6173"/>
                  <a:pt x="4876" y="6345"/>
                  <a:pt x="5049" y="6481"/>
                </a:cubicBezTo>
                <a:cubicBezTo>
                  <a:pt x="5220" y="6618"/>
                  <a:pt x="5703" y="6584"/>
                  <a:pt x="5599" y="6788"/>
                </a:cubicBezTo>
                <a:cubicBezTo>
                  <a:pt x="5497" y="6994"/>
                  <a:pt x="5047" y="7404"/>
                  <a:pt x="4945" y="7438"/>
                </a:cubicBezTo>
                <a:cubicBezTo>
                  <a:pt x="4841" y="7472"/>
                  <a:pt x="4253" y="6891"/>
                  <a:pt x="4082" y="6788"/>
                </a:cubicBezTo>
                <a:cubicBezTo>
                  <a:pt x="3909" y="6686"/>
                  <a:pt x="3563" y="6446"/>
                  <a:pt x="3563" y="6310"/>
                </a:cubicBezTo>
                <a:cubicBezTo>
                  <a:pt x="3563" y="6174"/>
                  <a:pt x="3805" y="5729"/>
                  <a:pt x="3701" y="5661"/>
                </a:cubicBezTo>
                <a:cubicBezTo>
                  <a:pt x="3599" y="5593"/>
                  <a:pt x="3080" y="5354"/>
                  <a:pt x="2907" y="5388"/>
                </a:cubicBezTo>
                <a:cubicBezTo>
                  <a:pt x="2736" y="5422"/>
                  <a:pt x="2632" y="5559"/>
                  <a:pt x="2459" y="5695"/>
                </a:cubicBezTo>
                <a:cubicBezTo>
                  <a:pt x="2286" y="5832"/>
                  <a:pt x="2080" y="6070"/>
                  <a:pt x="1976" y="6242"/>
                </a:cubicBezTo>
                <a:cubicBezTo>
                  <a:pt x="1911" y="6347"/>
                  <a:pt x="1678" y="6714"/>
                  <a:pt x="1499" y="7058"/>
                </a:cubicBezTo>
                <a:cubicBezTo>
                  <a:pt x="2552" y="4342"/>
                  <a:pt x="4730" y="2246"/>
                  <a:pt x="7487" y="1319"/>
                </a:cubicBezTo>
                <a:close/>
                <a:moveTo>
                  <a:pt x="10909" y="20807"/>
                </a:moveTo>
                <a:cubicBezTo>
                  <a:pt x="5336" y="20807"/>
                  <a:pt x="801" y="16318"/>
                  <a:pt x="801" y="10800"/>
                </a:cubicBezTo>
                <a:cubicBezTo>
                  <a:pt x="801" y="9713"/>
                  <a:pt x="969" y="8675"/>
                  <a:pt x="1271" y="7702"/>
                </a:cubicBezTo>
                <a:cubicBezTo>
                  <a:pt x="1224" y="8001"/>
                  <a:pt x="1127" y="8248"/>
                  <a:pt x="1251" y="8464"/>
                </a:cubicBezTo>
                <a:cubicBezTo>
                  <a:pt x="1391" y="8703"/>
                  <a:pt x="1630" y="9079"/>
                  <a:pt x="1630" y="9079"/>
                </a:cubicBezTo>
                <a:cubicBezTo>
                  <a:pt x="1630" y="9079"/>
                  <a:pt x="1874" y="9318"/>
                  <a:pt x="1805" y="9489"/>
                </a:cubicBezTo>
                <a:cubicBezTo>
                  <a:pt x="1734" y="9660"/>
                  <a:pt x="1701" y="10036"/>
                  <a:pt x="1701" y="10036"/>
                </a:cubicBezTo>
                <a:cubicBezTo>
                  <a:pt x="1701" y="10036"/>
                  <a:pt x="1734" y="10925"/>
                  <a:pt x="1665" y="11266"/>
                </a:cubicBezTo>
                <a:cubicBezTo>
                  <a:pt x="1597" y="11608"/>
                  <a:pt x="1528" y="12018"/>
                  <a:pt x="1561" y="12292"/>
                </a:cubicBezTo>
                <a:cubicBezTo>
                  <a:pt x="1597" y="12565"/>
                  <a:pt x="1770" y="13556"/>
                  <a:pt x="1805" y="13795"/>
                </a:cubicBezTo>
                <a:cubicBezTo>
                  <a:pt x="1836" y="14034"/>
                  <a:pt x="1874" y="14412"/>
                  <a:pt x="2080" y="14480"/>
                </a:cubicBezTo>
                <a:cubicBezTo>
                  <a:pt x="2286" y="14548"/>
                  <a:pt x="2665" y="14616"/>
                  <a:pt x="2770" y="14480"/>
                </a:cubicBezTo>
                <a:cubicBezTo>
                  <a:pt x="2874" y="14344"/>
                  <a:pt x="2907" y="14069"/>
                  <a:pt x="2907" y="14069"/>
                </a:cubicBezTo>
                <a:cubicBezTo>
                  <a:pt x="2907" y="14069"/>
                  <a:pt x="3253" y="14069"/>
                  <a:pt x="3218" y="13898"/>
                </a:cubicBezTo>
                <a:cubicBezTo>
                  <a:pt x="3184" y="13727"/>
                  <a:pt x="3149" y="13351"/>
                  <a:pt x="3149" y="13351"/>
                </a:cubicBezTo>
                <a:cubicBezTo>
                  <a:pt x="3149" y="13351"/>
                  <a:pt x="3668" y="13522"/>
                  <a:pt x="3599" y="13180"/>
                </a:cubicBezTo>
                <a:cubicBezTo>
                  <a:pt x="3530" y="12838"/>
                  <a:pt x="3632" y="12258"/>
                  <a:pt x="3632" y="12258"/>
                </a:cubicBezTo>
                <a:cubicBezTo>
                  <a:pt x="3632" y="12258"/>
                  <a:pt x="3701" y="11882"/>
                  <a:pt x="3909" y="11744"/>
                </a:cubicBezTo>
                <a:cubicBezTo>
                  <a:pt x="4116" y="11608"/>
                  <a:pt x="4426" y="11336"/>
                  <a:pt x="4599" y="11198"/>
                </a:cubicBezTo>
                <a:cubicBezTo>
                  <a:pt x="4772" y="11061"/>
                  <a:pt x="5187" y="10890"/>
                  <a:pt x="5187" y="10788"/>
                </a:cubicBezTo>
                <a:cubicBezTo>
                  <a:pt x="5187" y="10686"/>
                  <a:pt x="5151" y="10343"/>
                  <a:pt x="4876" y="10378"/>
                </a:cubicBezTo>
                <a:cubicBezTo>
                  <a:pt x="4599" y="10411"/>
                  <a:pt x="4391" y="10241"/>
                  <a:pt x="4391" y="10241"/>
                </a:cubicBezTo>
                <a:cubicBezTo>
                  <a:pt x="4391" y="10241"/>
                  <a:pt x="4357" y="9660"/>
                  <a:pt x="4357" y="9421"/>
                </a:cubicBezTo>
                <a:cubicBezTo>
                  <a:pt x="4357" y="9182"/>
                  <a:pt x="4530" y="8806"/>
                  <a:pt x="4530" y="8567"/>
                </a:cubicBezTo>
                <a:cubicBezTo>
                  <a:pt x="4530" y="8328"/>
                  <a:pt x="4635" y="7917"/>
                  <a:pt x="4635" y="7917"/>
                </a:cubicBezTo>
                <a:cubicBezTo>
                  <a:pt x="4635" y="7917"/>
                  <a:pt x="4876" y="7814"/>
                  <a:pt x="4876" y="8019"/>
                </a:cubicBezTo>
                <a:cubicBezTo>
                  <a:pt x="4876" y="8225"/>
                  <a:pt x="4910" y="8807"/>
                  <a:pt x="4876" y="8943"/>
                </a:cubicBezTo>
                <a:cubicBezTo>
                  <a:pt x="4841" y="9079"/>
                  <a:pt x="4737" y="9525"/>
                  <a:pt x="4737" y="9525"/>
                </a:cubicBezTo>
                <a:cubicBezTo>
                  <a:pt x="4737" y="9525"/>
                  <a:pt x="4635" y="9900"/>
                  <a:pt x="4772" y="9934"/>
                </a:cubicBezTo>
                <a:cubicBezTo>
                  <a:pt x="4910" y="9968"/>
                  <a:pt x="5739" y="10002"/>
                  <a:pt x="5739" y="10002"/>
                </a:cubicBezTo>
                <a:cubicBezTo>
                  <a:pt x="5739" y="10002"/>
                  <a:pt x="6429" y="9900"/>
                  <a:pt x="6568" y="9866"/>
                </a:cubicBezTo>
                <a:cubicBezTo>
                  <a:pt x="6706" y="9832"/>
                  <a:pt x="7085" y="9762"/>
                  <a:pt x="7016" y="9592"/>
                </a:cubicBezTo>
                <a:cubicBezTo>
                  <a:pt x="6948" y="9421"/>
                  <a:pt x="6912" y="9217"/>
                  <a:pt x="6912" y="9217"/>
                </a:cubicBezTo>
                <a:cubicBezTo>
                  <a:pt x="6912" y="9217"/>
                  <a:pt x="6497" y="9318"/>
                  <a:pt x="6429" y="9217"/>
                </a:cubicBezTo>
                <a:cubicBezTo>
                  <a:pt x="6360" y="9114"/>
                  <a:pt x="6154" y="8635"/>
                  <a:pt x="6222" y="8396"/>
                </a:cubicBezTo>
                <a:cubicBezTo>
                  <a:pt x="6291" y="8156"/>
                  <a:pt x="6464" y="8053"/>
                  <a:pt x="6568" y="8259"/>
                </a:cubicBezTo>
                <a:cubicBezTo>
                  <a:pt x="6670" y="8464"/>
                  <a:pt x="6810" y="8910"/>
                  <a:pt x="7050" y="8943"/>
                </a:cubicBezTo>
                <a:cubicBezTo>
                  <a:pt x="7294" y="8978"/>
                  <a:pt x="7464" y="9217"/>
                  <a:pt x="7637" y="9353"/>
                </a:cubicBezTo>
                <a:cubicBezTo>
                  <a:pt x="7810" y="9489"/>
                  <a:pt x="8294" y="9729"/>
                  <a:pt x="8431" y="9934"/>
                </a:cubicBezTo>
                <a:cubicBezTo>
                  <a:pt x="8569" y="10139"/>
                  <a:pt x="8846" y="10822"/>
                  <a:pt x="8950" y="10993"/>
                </a:cubicBezTo>
                <a:cubicBezTo>
                  <a:pt x="9052" y="11165"/>
                  <a:pt x="9431" y="12053"/>
                  <a:pt x="9502" y="12223"/>
                </a:cubicBezTo>
                <a:cubicBezTo>
                  <a:pt x="9569" y="12394"/>
                  <a:pt x="9810" y="12497"/>
                  <a:pt x="9915" y="12258"/>
                </a:cubicBezTo>
                <a:cubicBezTo>
                  <a:pt x="10019" y="12018"/>
                  <a:pt x="10469" y="11369"/>
                  <a:pt x="10469" y="11369"/>
                </a:cubicBezTo>
                <a:cubicBezTo>
                  <a:pt x="10469" y="11369"/>
                  <a:pt x="11055" y="11233"/>
                  <a:pt x="11401" y="11129"/>
                </a:cubicBezTo>
                <a:cubicBezTo>
                  <a:pt x="11747" y="11027"/>
                  <a:pt x="11953" y="11129"/>
                  <a:pt x="12057" y="11438"/>
                </a:cubicBezTo>
                <a:cubicBezTo>
                  <a:pt x="12161" y="11744"/>
                  <a:pt x="12057" y="12121"/>
                  <a:pt x="12228" y="12121"/>
                </a:cubicBezTo>
                <a:cubicBezTo>
                  <a:pt x="12401" y="12121"/>
                  <a:pt x="12678" y="12292"/>
                  <a:pt x="12678" y="12292"/>
                </a:cubicBezTo>
                <a:cubicBezTo>
                  <a:pt x="12678" y="12292"/>
                  <a:pt x="12642" y="12976"/>
                  <a:pt x="12607" y="13112"/>
                </a:cubicBezTo>
                <a:cubicBezTo>
                  <a:pt x="12574" y="13248"/>
                  <a:pt x="12747" y="13591"/>
                  <a:pt x="12747" y="13591"/>
                </a:cubicBezTo>
                <a:lnTo>
                  <a:pt x="12884" y="13933"/>
                </a:lnTo>
                <a:cubicBezTo>
                  <a:pt x="12884" y="13933"/>
                  <a:pt x="12747" y="14001"/>
                  <a:pt x="12607" y="13898"/>
                </a:cubicBezTo>
                <a:cubicBezTo>
                  <a:pt x="12470" y="13795"/>
                  <a:pt x="12505" y="13692"/>
                  <a:pt x="12368" y="13590"/>
                </a:cubicBezTo>
                <a:cubicBezTo>
                  <a:pt x="12228" y="13487"/>
                  <a:pt x="12021" y="13487"/>
                  <a:pt x="12126" y="13658"/>
                </a:cubicBezTo>
                <a:cubicBezTo>
                  <a:pt x="12228" y="13830"/>
                  <a:pt x="12401" y="14170"/>
                  <a:pt x="12505" y="14240"/>
                </a:cubicBezTo>
                <a:cubicBezTo>
                  <a:pt x="12607" y="14308"/>
                  <a:pt x="12747" y="14512"/>
                  <a:pt x="12815" y="14615"/>
                </a:cubicBezTo>
                <a:cubicBezTo>
                  <a:pt x="12884" y="14719"/>
                  <a:pt x="13161" y="14890"/>
                  <a:pt x="13195" y="14787"/>
                </a:cubicBezTo>
                <a:cubicBezTo>
                  <a:pt x="13230" y="14683"/>
                  <a:pt x="13024" y="14411"/>
                  <a:pt x="13024" y="14411"/>
                </a:cubicBezTo>
                <a:lnTo>
                  <a:pt x="12780" y="14137"/>
                </a:lnTo>
                <a:cubicBezTo>
                  <a:pt x="12780" y="14137"/>
                  <a:pt x="13057" y="14308"/>
                  <a:pt x="13093" y="14137"/>
                </a:cubicBezTo>
                <a:cubicBezTo>
                  <a:pt x="13126" y="13966"/>
                  <a:pt x="13195" y="13726"/>
                  <a:pt x="13093" y="13658"/>
                </a:cubicBezTo>
                <a:cubicBezTo>
                  <a:pt x="12988" y="13590"/>
                  <a:pt x="12851" y="13419"/>
                  <a:pt x="12884" y="13180"/>
                </a:cubicBezTo>
                <a:cubicBezTo>
                  <a:pt x="12920" y="12941"/>
                  <a:pt x="13024" y="12633"/>
                  <a:pt x="13024" y="12633"/>
                </a:cubicBezTo>
                <a:cubicBezTo>
                  <a:pt x="13024" y="12633"/>
                  <a:pt x="13230" y="12906"/>
                  <a:pt x="13403" y="13077"/>
                </a:cubicBezTo>
                <a:cubicBezTo>
                  <a:pt x="13574" y="13247"/>
                  <a:pt x="13887" y="13180"/>
                  <a:pt x="13989" y="13077"/>
                </a:cubicBezTo>
                <a:cubicBezTo>
                  <a:pt x="14093" y="12975"/>
                  <a:pt x="14093" y="12565"/>
                  <a:pt x="14093" y="12565"/>
                </a:cubicBezTo>
                <a:lnTo>
                  <a:pt x="13783" y="12222"/>
                </a:lnTo>
                <a:cubicBezTo>
                  <a:pt x="13783" y="12222"/>
                  <a:pt x="13645" y="11984"/>
                  <a:pt x="13783" y="11882"/>
                </a:cubicBezTo>
                <a:cubicBezTo>
                  <a:pt x="13920" y="11779"/>
                  <a:pt x="14162" y="11677"/>
                  <a:pt x="14162" y="11677"/>
                </a:cubicBezTo>
                <a:cubicBezTo>
                  <a:pt x="14162" y="11677"/>
                  <a:pt x="13920" y="12155"/>
                  <a:pt x="14093" y="12188"/>
                </a:cubicBezTo>
                <a:cubicBezTo>
                  <a:pt x="14266" y="12222"/>
                  <a:pt x="14404" y="11882"/>
                  <a:pt x="14404" y="11882"/>
                </a:cubicBezTo>
                <a:cubicBezTo>
                  <a:pt x="14404" y="11882"/>
                  <a:pt x="14612" y="11744"/>
                  <a:pt x="14714" y="11744"/>
                </a:cubicBezTo>
                <a:cubicBezTo>
                  <a:pt x="14819" y="11744"/>
                  <a:pt x="15302" y="11471"/>
                  <a:pt x="15406" y="11402"/>
                </a:cubicBezTo>
                <a:cubicBezTo>
                  <a:pt x="15508" y="11335"/>
                  <a:pt x="15785" y="11061"/>
                  <a:pt x="15854" y="10958"/>
                </a:cubicBezTo>
                <a:cubicBezTo>
                  <a:pt x="15923" y="10857"/>
                  <a:pt x="15992" y="10480"/>
                  <a:pt x="15959" y="10378"/>
                </a:cubicBezTo>
                <a:cubicBezTo>
                  <a:pt x="15923" y="10275"/>
                  <a:pt x="15681" y="10139"/>
                  <a:pt x="15681" y="10139"/>
                </a:cubicBezTo>
                <a:cubicBezTo>
                  <a:pt x="15681" y="10139"/>
                  <a:pt x="15923" y="9967"/>
                  <a:pt x="15819" y="9865"/>
                </a:cubicBezTo>
                <a:cubicBezTo>
                  <a:pt x="15717" y="9762"/>
                  <a:pt x="15579" y="9524"/>
                  <a:pt x="15579" y="9524"/>
                </a:cubicBezTo>
                <a:lnTo>
                  <a:pt x="15750" y="9284"/>
                </a:lnTo>
                <a:lnTo>
                  <a:pt x="15959" y="9317"/>
                </a:lnTo>
                <a:lnTo>
                  <a:pt x="15959" y="9489"/>
                </a:lnTo>
                <a:lnTo>
                  <a:pt x="16233" y="9455"/>
                </a:lnTo>
                <a:cubicBezTo>
                  <a:pt x="16233" y="9455"/>
                  <a:pt x="16440" y="9660"/>
                  <a:pt x="16440" y="9796"/>
                </a:cubicBezTo>
                <a:cubicBezTo>
                  <a:pt x="16440" y="9933"/>
                  <a:pt x="16544" y="10241"/>
                  <a:pt x="16544" y="10241"/>
                </a:cubicBezTo>
                <a:lnTo>
                  <a:pt x="16786" y="9933"/>
                </a:lnTo>
                <a:cubicBezTo>
                  <a:pt x="16786" y="9933"/>
                  <a:pt x="16648" y="9694"/>
                  <a:pt x="16648" y="9592"/>
                </a:cubicBezTo>
                <a:cubicBezTo>
                  <a:pt x="16648" y="9488"/>
                  <a:pt x="16717" y="9249"/>
                  <a:pt x="16717" y="9249"/>
                </a:cubicBezTo>
                <a:lnTo>
                  <a:pt x="17028" y="9010"/>
                </a:lnTo>
                <a:cubicBezTo>
                  <a:pt x="17028" y="9010"/>
                  <a:pt x="17305" y="9045"/>
                  <a:pt x="17407" y="8874"/>
                </a:cubicBezTo>
                <a:cubicBezTo>
                  <a:pt x="17511" y="8703"/>
                  <a:pt x="17893" y="7985"/>
                  <a:pt x="17893" y="7985"/>
                </a:cubicBezTo>
                <a:cubicBezTo>
                  <a:pt x="17893" y="7985"/>
                  <a:pt x="17994" y="8122"/>
                  <a:pt x="18030" y="8327"/>
                </a:cubicBezTo>
                <a:cubicBezTo>
                  <a:pt x="18063" y="8531"/>
                  <a:pt x="18203" y="8327"/>
                  <a:pt x="18203" y="8190"/>
                </a:cubicBezTo>
                <a:cubicBezTo>
                  <a:pt x="18203" y="8053"/>
                  <a:pt x="18063" y="7574"/>
                  <a:pt x="18063" y="7574"/>
                </a:cubicBezTo>
                <a:cubicBezTo>
                  <a:pt x="18063" y="7574"/>
                  <a:pt x="17719" y="7643"/>
                  <a:pt x="17615" y="7506"/>
                </a:cubicBezTo>
                <a:cubicBezTo>
                  <a:pt x="17511" y="7369"/>
                  <a:pt x="17475" y="7165"/>
                  <a:pt x="17615" y="6959"/>
                </a:cubicBezTo>
                <a:cubicBezTo>
                  <a:pt x="17753" y="6754"/>
                  <a:pt x="18132" y="6481"/>
                  <a:pt x="18132" y="6481"/>
                </a:cubicBezTo>
                <a:lnTo>
                  <a:pt x="18686" y="6516"/>
                </a:lnTo>
                <a:lnTo>
                  <a:pt x="19030" y="6139"/>
                </a:lnTo>
                <a:cubicBezTo>
                  <a:pt x="19030" y="6139"/>
                  <a:pt x="19272" y="6139"/>
                  <a:pt x="19236" y="6344"/>
                </a:cubicBezTo>
                <a:cubicBezTo>
                  <a:pt x="19203" y="6549"/>
                  <a:pt x="19134" y="6926"/>
                  <a:pt x="19134" y="6926"/>
                </a:cubicBezTo>
                <a:cubicBezTo>
                  <a:pt x="19134" y="6926"/>
                  <a:pt x="19203" y="7302"/>
                  <a:pt x="19236" y="7472"/>
                </a:cubicBezTo>
                <a:cubicBezTo>
                  <a:pt x="19272" y="7643"/>
                  <a:pt x="19480" y="7949"/>
                  <a:pt x="19480" y="7779"/>
                </a:cubicBezTo>
                <a:cubicBezTo>
                  <a:pt x="19480" y="7608"/>
                  <a:pt x="19547" y="7095"/>
                  <a:pt x="19547" y="6926"/>
                </a:cubicBezTo>
                <a:cubicBezTo>
                  <a:pt x="19547" y="6754"/>
                  <a:pt x="19514" y="6445"/>
                  <a:pt x="19514" y="6445"/>
                </a:cubicBezTo>
                <a:cubicBezTo>
                  <a:pt x="19514" y="6445"/>
                  <a:pt x="19671" y="6258"/>
                  <a:pt x="19733" y="6120"/>
                </a:cubicBezTo>
                <a:cubicBezTo>
                  <a:pt x="20414" y="7495"/>
                  <a:pt x="20798" y="9074"/>
                  <a:pt x="20798" y="10799"/>
                </a:cubicBezTo>
                <a:cubicBezTo>
                  <a:pt x="20797" y="16411"/>
                  <a:pt x="16455" y="20807"/>
                  <a:pt x="10909" y="2080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3275" name="Shape 3275"/>
          <p:cNvSpPr/>
          <p:nvPr/>
        </p:nvSpPr>
        <p:spPr>
          <a:xfrm>
            <a:off x="1598041" y="5037124"/>
            <a:ext cx="1027525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+mn-lt"/>
                <a:ea typeface="+mn-ea"/>
                <a:cs typeface="+mn-ea"/>
                <a:sym typeface="+mn-lt"/>
              </a:rPr>
              <a:t>Sample Text</a:t>
            </a:r>
          </a:p>
        </p:txBody>
      </p:sp>
      <p:sp>
        <p:nvSpPr>
          <p:cNvPr id="3276" name="Shape 3276"/>
          <p:cNvSpPr/>
          <p:nvPr/>
        </p:nvSpPr>
        <p:spPr>
          <a:xfrm>
            <a:off x="1297114" y="5552244"/>
            <a:ext cx="1631446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 Lorem Ipsum has been.</a:t>
            </a:r>
          </a:p>
        </p:txBody>
      </p:sp>
      <p:sp>
        <p:nvSpPr>
          <p:cNvPr id="3277" name="Shape 3277"/>
          <p:cNvSpPr/>
          <p:nvPr/>
        </p:nvSpPr>
        <p:spPr>
          <a:xfrm>
            <a:off x="1777448" y="5426630"/>
            <a:ext cx="670778" cy="1"/>
          </a:xfrm>
          <a:prstGeom prst="line">
            <a:avLst/>
          </a:prstGeom>
          <a:ln w="25400">
            <a:solidFill>
              <a:srgbClr val="26C6DA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cs typeface="+mn-ea"/>
              <a:sym typeface="+mn-lt"/>
            </a:endParaRPr>
          </a:p>
        </p:txBody>
      </p:sp>
      <p:sp>
        <p:nvSpPr>
          <p:cNvPr id="3278" name="Shape 3278"/>
          <p:cNvSpPr/>
          <p:nvPr/>
        </p:nvSpPr>
        <p:spPr>
          <a:xfrm>
            <a:off x="3425294" y="3779824"/>
            <a:ext cx="1027525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latin typeface="+mn-lt"/>
                <a:ea typeface="+mn-ea"/>
                <a:cs typeface="+mn-ea"/>
                <a:sym typeface="+mn-lt"/>
              </a:rPr>
              <a:t>Sample Text</a:t>
            </a:r>
          </a:p>
        </p:txBody>
      </p:sp>
      <p:sp>
        <p:nvSpPr>
          <p:cNvPr id="3279" name="Shape 3279"/>
          <p:cNvSpPr/>
          <p:nvPr/>
        </p:nvSpPr>
        <p:spPr>
          <a:xfrm>
            <a:off x="3124368" y="4294944"/>
            <a:ext cx="1631445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 Lorem Ipsum has been.</a:t>
            </a:r>
          </a:p>
        </p:txBody>
      </p:sp>
      <p:sp>
        <p:nvSpPr>
          <p:cNvPr id="3280" name="Shape 3280"/>
          <p:cNvSpPr/>
          <p:nvPr/>
        </p:nvSpPr>
        <p:spPr>
          <a:xfrm>
            <a:off x="3604701" y="4169330"/>
            <a:ext cx="670778" cy="1"/>
          </a:xfrm>
          <a:prstGeom prst="line">
            <a:avLst/>
          </a:prstGeom>
          <a:ln w="25400">
            <a:solidFill>
              <a:srgbClr val="26C6DA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cs typeface="+mn-ea"/>
              <a:sym typeface="+mn-lt"/>
            </a:endParaRPr>
          </a:p>
        </p:txBody>
      </p:sp>
      <p:sp>
        <p:nvSpPr>
          <p:cNvPr id="3281" name="Shape 3281"/>
          <p:cNvSpPr/>
          <p:nvPr/>
        </p:nvSpPr>
        <p:spPr>
          <a:xfrm>
            <a:off x="5593793" y="2645291"/>
            <a:ext cx="1027525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latin typeface="+mn-lt"/>
                <a:ea typeface="+mn-ea"/>
                <a:cs typeface="+mn-ea"/>
                <a:sym typeface="+mn-lt"/>
              </a:rPr>
              <a:t>Sample Text</a:t>
            </a:r>
          </a:p>
        </p:txBody>
      </p:sp>
      <p:sp>
        <p:nvSpPr>
          <p:cNvPr id="3282" name="Shape 3282"/>
          <p:cNvSpPr/>
          <p:nvPr/>
        </p:nvSpPr>
        <p:spPr>
          <a:xfrm>
            <a:off x="5292867" y="3160411"/>
            <a:ext cx="1631446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 Lorem Ipsum has been.</a:t>
            </a:r>
          </a:p>
        </p:txBody>
      </p:sp>
      <p:sp>
        <p:nvSpPr>
          <p:cNvPr id="3283" name="Shape 3283"/>
          <p:cNvSpPr/>
          <p:nvPr/>
        </p:nvSpPr>
        <p:spPr>
          <a:xfrm>
            <a:off x="5773200" y="3034797"/>
            <a:ext cx="670778" cy="1"/>
          </a:xfrm>
          <a:prstGeom prst="line">
            <a:avLst/>
          </a:prstGeom>
          <a:ln w="25400">
            <a:solidFill>
              <a:srgbClr val="26C6DA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cs typeface="+mn-ea"/>
              <a:sym typeface="+mn-lt"/>
            </a:endParaRPr>
          </a:p>
        </p:txBody>
      </p:sp>
      <p:sp>
        <p:nvSpPr>
          <p:cNvPr id="3284" name="Shape 3284"/>
          <p:cNvSpPr/>
          <p:nvPr/>
        </p:nvSpPr>
        <p:spPr>
          <a:xfrm>
            <a:off x="7749663" y="3779824"/>
            <a:ext cx="1027525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latin typeface="+mn-lt"/>
                <a:ea typeface="+mn-ea"/>
                <a:cs typeface="+mn-ea"/>
                <a:sym typeface="+mn-lt"/>
              </a:rPr>
              <a:t>Sample Text</a:t>
            </a:r>
          </a:p>
        </p:txBody>
      </p:sp>
      <p:sp>
        <p:nvSpPr>
          <p:cNvPr id="3285" name="Shape 3285"/>
          <p:cNvSpPr/>
          <p:nvPr/>
        </p:nvSpPr>
        <p:spPr>
          <a:xfrm>
            <a:off x="7448737" y="4294944"/>
            <a:ext cx="1631446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 Lorem Ipsum has been.</a:t>
            </a:r>
          </a:p>
        </p:txBody>
      </p:sp>
      <p:sp>
        <p:nvSpPr>
          <p:cNvPr id="3286" name="Shape 3286"/>
          <p:cNvSpPr/>
          <p:nvPr/>
        </p:nvSpPr>
        <p:spPr>
          <a:xfrm>
            <a:off x="7929070" y="4169330"/>
            <a:ext cx="670778" cy="1"/>
          </a:xfrm>
          <a:prstGeom prst="line">
            <a:avLst/>
          </a:prstGeom>
          <a:ln w="25400">
            <a:solidFill>
              <a:srgbClr val="26C6DA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cs typeface="+mn-ea"/>
              <a:sym typeface="+mn-lt"/>
            </a:endParaRPr>
          </a:p>
        </p:txBody>
      </p:sp>
      <p:sp>
        <p:nvSpPr>
          <p:cNvPr id="3287" name="Shape 3287"/>
          <p:cNvSpPr/>
          <p:nvPr/>
        </p:nvSpPr>
        <p:spPr>
          <a:xfrm>
            <a:off x="9572318" y="5041358"/>
            <a:ext cx="1027525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latin typeface="+mn-lt"/>
                <a:ea typeface="+mn-ea"/>
                <a:cs typeface="+mn-ea"/>
                <a:sym typeface="+mn-lt"/>
              </a:rPr>
              <a:t>Sample Text</a:t>
            </a:r>
          </a:p>
        </p:txBody>
      </p:sp>
      <p:sp>
        <p:nvSpPr>
          <p:cNvPr id="3288" name="Shape 3288"/>
          <p:cNvSpPr/>
          <p:nvPr/>
        </p:nvSpPr>
        <p:spPr>
          <a:xfrm>
            <a:off x="9271391" y="5556478"/>
            <a:ext cx="1631446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 Lorem Ipsum has been.</a:t>
            </a:r>
          </a:p>
        </p:txBody>
      </p:sp>
      <p:sp>
        <p:nvSpPr>
          <p:cNvPr id="3289" name="Shape 3289"/>
          <p:cNvSpPr/>
          <p:nvPr/>
        </p:nvSpPr>
        <p:spPr>
          <a:xfrm>
            <a:off x="9751725" y="5430864"/>
            <a:ext cx="670778" cy="1"/>
          </a:xfrm>
          <a:prstGeom prst="line">
            <a:avLst/>
          </a:prstGeom>
          <a:ln w="25400">
            <a:solidFill>
              <a:srgbClr val="26C6DA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cs typeface="+mn-ea"/>
              <a:sym typeface="+mn-lt"/>
            </a:endParaRPr>
          </a:p>
        </p:txBody>
      </p:sp>
      <p:sp>
        <p:nvSpPr>
          <p:cNvPr id="37" name="五边形 36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17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16710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16617" cy="6858000"/>
          </a:xfrm>
        </p:spPr>
      </p:pic>
      <p:sp>
        <p:nvSpPr>
          <p:cNvPr id="5" name="矩形 4"/>
          <p:cNvSpPr/>
          <p:nvPr/>
        </p:nvSpPr>
        <p:spPr>
          <a:xfrm>
            <a:off x="5067300" y="5710535"/>
            <a:ext cx="607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更多精彩内容请关注完美演绎</a:t>
            </a:r>
          </a:p>
          <a:p>
            <a:r>
              <a:rPr lang="zh-CN" altLang="en-US" sz="2800" dirty="0"/>
              <a:t>http://chn.docer.com/works?userid=232734008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4019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" name="Shape 3566"/>
          <p:cNvSpPr/>
          <p:nvPr/>
        </p:nvSpPr>
        <p:spPr>
          <a:xfrm>
            <a:off x="844847" y="5294988"/>
            <a:ext cx="4328342" cy="867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65" y="0"/>
                </a:moveTo>
                <a:lnTo>
                  <a:pt x="7701" y="0"/>
                </a:lnTo>
                <a:lnTo>
                  <a:pt x="0" y="0"/>
                </a:lnTo>
                <a:lnTo>
                  <a:pt x="0" y="14400"/>
                </a:lnTo>
                <a:cubicBezTo>
                  <a:pt x="0" y="18376"/>
                  <a:pt x="4835" y="21600"/>
                  <a:pt x="10800" y="21600"/>
                </a:cubicBezTo>
                <a:cubicBezTo>
                  <a:pt x="16765" y="21600"/>
                  <a:pt x="21600" y="18377"/>
                  <a:pt x="21600" y="14400"/>
                </a:cubicBezTo>
                <a:lnTo>
                  <a:pt x="21600" y="0"/>
                </a:lnTo>
                <a:lnTo>
                  <a:pt x="10365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67" name="Shape 3567"/>
          <p:cNvSpPr/>
          <p:nvPr/>
        </p:nvSpPr>
        <p:spPr>
          <a:xfrm>
            <a:off x="844847" y="4996648"/>
            <a:ext cx="4328342" cy="578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E6E6E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68" name="Shape 3568"/>
          <p:cNvSpPr/>
          <p:nvPr/>
        </p:nvSpPr>
        <p:spPr>
          <a:xfrm>
            <a:off x="1961444" y="5542748"/>
            <a:ext cx="2059887" cy="614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1"/>
                </a:moveTo>
                <a:cubicBezTo>
                  <a:pt x="6890" y="1171"/>
                  <a:pt x="3212" y="747"/>
                  <a:pt x="0" y="0"/>
                </a:cubicBezTo>
                <a:lnTo>
                  <a:pt x="0" y="20429"/>
                </a:lnTo>
                <a:cubicBezTo>
                  <a:pt x="3212" y="21175"/>
                  <a:pt x="6890" y="21600"/>
                  <a:pt x="10800" y="21600"/>
                </a:cubicBezTo>
                <a:cubicBezTo>
                  <a:pt x="14710" y="21600"/>
                  <a:pt x="18389" y="21176"/>
                  <a:pt x="21600" y="20429"/>
                </a:cubicBezTo>
                <a:lnTo>
                  <a:pt x="21600" y="0"/>
                </a:lnTo>
                <a:cubicBezTo>
                  <a:pt x="18388" y="747"/>
                  <a:pt x="14710" y="1171"/>
                  <a:pt x="10800" y="117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69" name="Shape 3569"/>
          <p:cNvSpPr/>
          <p:nvPr/>
        </p:nvSpPr>
        <p:spPr>
          <a:xfrm>
            <a:off x="1961444" y="5379241"/>
            <a:ext cx="2059861" cy="19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839"/>
                </a:moveTo>
                <a:lnTo>
                  <a:pt x="18943" y="0"/>
                </a:lnTo>
                <a:cubicBezTo>
                  <a:pt x="16471" y="1847"/>
                  <a:pt x="13719" y="3062"/>
                  <a:pt x="10800" y="3531"/>
                </a:cubicBezTo>
                <a:cubicBezTo>
                  <a:pt x="7882" y="3062"/>
                  <a:pt x="5129" y="1847"/>
                  <a:pt x="2657" y="0"/>
                </a:cubicBezTo>
                <a:lnTo>
                  <a:pt x="0" y="17839"/>
                </a:lnTo>
                <a:cubicBezTo>
                  <a:pt x="2963" y="20051"/>
                  <a:pt x="6327" y="21367"/>
                  <a:pt x="9899" y="21561"/>
                </a:cubicBezTo>
                <a:cubicBezTo>
                  <a:pt x="10199" y="21575"/>
                  <a:pt x="10497" y="21600"/>
                  <a:pt x="10800" y="21600"/>
                </a:cubicBezTo>
                <a:cubicBezTo>
                  <a:pt x="11103" y="21600"/>
                  <a:pt x="11401" y="21578"/>
                  <a:pt x="11701" y="21561"/>
                </a:cubicBezTo>
                <a:cubicBezTo>
                  <a:pt x="15274" y="21367"/>
                  <a:pt x="18637" y="20051"/>
                  <a:pt x="21600" y="1783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70" name="Shape 3570"/>
          <p:cNvSpPr/>
          <p:nvPr/>
        </p:nvSpPr>
        <p:spPr>
          <a:xfrm>
            <a:off x="1130488" y="4685040"/>
            <a:ext cx="3730159" cy="747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65" y="0"/>
                </a:moveTo>
                <a:lnTo>
                  <a:pt x="7702" y="0"/>
                </a:lnTo>
                <a:lnTo>
                  <a:pt x="0" y="0"/>
                </a:lnTo>
                <a:lnTo>
                  <a:pt x="0" y="14400"/>
                </a:lnTo>
                <a:cubicBezTo>
                  <a:pt x="0" y="18376"/>
                  <a:pt x="4835" y="21600"/>
                  <a:pt x="10800" y="21600"/>
                </a:cubicBezTo>
                <a:cubicBezTo>
                  <a:pt x="16765" y="21600"/>
                  <a:pt x="21600" y="18376"/>
                  <a:pt x="21600" y="14400"/>
                </a:cubicBezTo>
                <a:lnTo>
                  <a:pt x="21600" y="0"/>
                </a:lnTo>
                <a:lnTo>
                  <a:pt x="1036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71" name="Shape 3571"/>
          <p:cNvSpPr/>
          <p:nvPr/>
        </p:nvSpPr>
        <p:spPr>
          <a:xfrm>
            <a:off x="1130488" y="4451333"/>
            <a:ext cx="3730159" cy="498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E6E6E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72" name="Shape 3572"/>
          <p:cNvSpPr/>
          <p:nvPr/>
        </p:nvSpPr>
        <p:spPr>
          <a:xfrm>
            <a:off x="2123598" y="4918746"/>
            <a:ext cx="1710708" cy="552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2"/>
                </a:moveTo>
                <a:cubicBezTo>
                  <a:pt x="6890" y="1172"/>
                  <a:pt x="3211" y="748"/>
                  <a:pt x="0" y="0"/>
                </a:cubicBezTo>
                <a:lnTo>
                  <a:pt x="0" y="20428"/>
                </a:lnTo>
                <a:cubicBezTo>
                  <a:pt x="3212" y="21175"/>
                  <a:pt x="6890" y="21600"/>
                  <a:pt x="10800" y="21600"/>
                </a:cubicBezTo>
                <a:cubicBezTo>
                  <a:pt x="14710" y="21600"/>
                  <a:pt x="18389" y="21176"/>
                  <a:pt x="21600" y="20428"/>
                </a:cubicBezTo>
                <a:lnTo>
                  <a:pt x="21600" y="0"/>
                </a:lnTo>
                <a:cubicBezTo>
                  <a:pt x="18389" y="748"/>
                  <a:pt x="14710" y="1172"/>
                  <a:pt x="10800" y="117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73" name="Shape 3573"/>
          <p:cNvSpPr/>
          <p:nvPr/>
        </p:nvSpPr>
        <p:spPr>
          <a:xfrm>
            <a:off x="2117248" y="4778219"/>
            <a:ext cx="1736108" cy="172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839"/>
                </a:moveTo>
                <a:lnTo>
                  <a:pt x="18943" y="0"/>
                </a:lnTo>
                <a:cubicBezTo>
                  <a:pt x="16471" y="1846"/>
                  <a:pt x="13719" y="3061"/>
                  <a:pt x="10800" y="3527"/>
                </a:cubicBezTo>
                <a:cubicBezTo>
                  <a:pt x="7881" y="3058"/>
                  <a:pt x="5129" y="1843"/>
                  <a:pt x="2657" y="0"/>
                </a:cubicBezTo>
                <a:lnTo>
                  <a:pt x="0" y="17839"/>
                </a:lnTo>
                <a:cubicBezTo>
                  <a:pt x="2963" y="20050"/>
                  <a:pt x="6327" y="21366"/>
                  <a:pt x="9899" y="21561"/>
                </a:cubicBezTo>
                <a:cubicBezTo>
                  <a:pt x="10199" y="21577"/>
                  <a:pt x="10498" y="21600"/>
                  <a:pt x="10800" y="21600"/>
                </a:cubicBezTo>
                <a:cubicBezTo>
                  <a:pt x="11103" y="21600"/>
                  <a:pt x="11401" y="21577"/>
                  <a:pt x="11701" y="21561"/>
                </a:cubicBezTo>
                <a:cubicBezTo>
                  <a:pt x="15273" y="21369"/>
                  <a:pt x="18637" y="20053"/>
                  <a:pt x="21600" y="1783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74" name="Shape 3574"/>
          <p:cNvSpPr/>
          <p:nvPr/>
        </p:nvSpPr>
        <p:spPr>
          <a:xfrm>
            <a:off x="1416129" y="4191660"/>
            <a:ext cx="3170563" cy="64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65" y="0"/>
                </a:moveTo>
                <a:lnTo>
                  <a:pt x="7701" y="0"/>
                </a:lnTo>
                <a:lnTo>
                  <a:pt x="0" y="0"/>
                </a:lnTo>
                <a:lnTo>
                  <a:pt x="0" y="14400"/>
                </a:lnTo>
                <a:cubicBezTo>
                  <a:pt x="0" y="18376"/>
                  <a:pt x="4835" y="21600"/>
                  <a:pt x="10800" y="21600"/>
                </a:cubicBezTo>
                <a:cubicBezTo>
                  <a:pt x="16765" y="21600"/>
                  <a:pt x="21600" y="18376"/>
                  <a:pt x="21600" y="14400"/>
                </a:cubicBezTo>
                <a:lnTo>
                  <a:pt x="21600" y="0"/>
                </a:lnTo>
                <a:lnTo>
                  <a:pt x="1036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75" name="Shape 3575"/>
          <p:cNvSpPr/>
          <p:nvPr/>
        </p:nvSpPr>
        <p:spPr>
          <a:xfrm>
            <a:off x="1416129" y="3983921"/>
            <a:ext cx="3170563" cy="432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E6E6E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76" name="Shape 3576"/>
          <p:cNvSpPr/>
          <p:nvPr/>
        </p:nvSpPr>
        <p:spPr>
          <a:xfrm>
            <a:off x="2247084" y="4373431"/>
            <a:ext cx="1508912" cy="479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1"/>
                </a:moveTo>
                <a:cubicBezTo>
                  <a:pt x="6890" y="1171"/>
                  <a:pt x="3212" y="747"/>
                  <a:pt x="0" y="0"/>
                </a:cubicBezTo>
                <a:lnTo>
                  <a:pt x="0" y="20429"/>
                </a:lnTo>
                <a:cubicBezTo>
                  <a:pt x="3212" y="21176"/>
                  <a:pt x="6890" y="21600"/>
                  <a:pt x="10800" y="21600"/>
                </a:cubicBezTo>
                <a:cubicBezTo>
                  <a:pt x="14710" y="21600"/>
                  <a:pt x="18388" y="21176"/>
                  <a:pt x="21600" y="20429"/>
                </a:cubicBezTo>
                <a:lnTo>
                  <a:pt x="21600" y="0"/>
                </a:lnTo>
                <a:cubicBezTo>
                  <a:pt x="18388" y="747"/>
                  <a:pt x="14710" y="1171"/>
                  <a:pt x="10800" y="11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77" name="Shape 3577"/>
          <p:cNvSpPr/>
          <p:nvPr/>
        </p:nvSpPr>
        <p:spPr>
          <a:xfrm>
            <a:off x="2247084" y="4269562"/>
            <a:ext cx="1508912" cy="149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841"/>
                </a:moveTo>
                <a:lnTo>
                  <a:pt x="18943" y="0"/>
                </a:lnTo>
                <a:cubicBezTo>
                  <a:pt x="16471" y="1846"/>
                  <a:pt x="13719" y="3062"/>
                  <a:pt x="10800" y="3531"/>
                </a:cubicBezTo>
                <a:cubicBezTo>
                  <a:pt x="7882" y="3062"/>
                  <a:pt x="5129" y="1846"/>
                  <a:pt x="2657" y="0"/>
                </a:cubicBezTo>
                <a:lnTo>
                  <a:pt x="0" y="17841"/>
                </a:lnTo>
                <a:cubicBezTo>
                  <a:pt x="2963" y="20054"/>
                  <a:pt x="6326" y="21367"/>
                  <a:pt x="9899" y="21562"/>
                </a:cubicBezTo>
                <a:cubicBezTo>
                  <a:pt x="10199" y="21577"/>
                  <a:pt x="10497" y="21600"/>
                  <a:pt x="10800" y="21600"/>
                </a:cubicBezTo>
                <a:cubicBezTo>
                  <a:pt x="11103" y="21600"/>
                  <a:pt x="11401" y="21578"/>
                  <a:pt x="11701" y="21562"/>
                </a:cubicBezTo>
                <a:cubicBezTo>
                  <a:pt x="15274" y="21367"/>
                  <a:pt x="18637" y="20054"/>
                  <a:pt x="21600" y="17841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78" name="Shape 3578"/>
          <p:cNvSpPr/>
          <p:nvPr/>
        </p:nvSpPr>
        <p:spPr>
          <a:xfrm>
            <a:off x="1675803" y="3776182"/>
            <a:ext cx="2649579" cy="542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65" y="0"/>
                </a:moveTo>
                <a:lnTo>
                  <a:pt x="7701" y="0"/>
                </a:lnTo>
                <a:lnTo>
                  <a:pt x="0" y="0"/>
                </a:lnTo>
                <a:lnTo>
                  <a:pt x="0" y="14400"/>
                </a:lnTo>
                <a:cubicBezTo>
                  <a:pt x="0" y="18376"/>
                  <a:pt x="4835" y="21600"/>
                  <a:pt x="10800" y="21600"/>
                </a:cubicBezTo>
                <a:cubicBezTo>
                  <a:pt x="16765" y="21600"/>
                  <a:pt x="21600" y="18376"/>
                  <a:pt x="21600" y="14400"/>
                </a:cubicBezTo>
                <a:lnTo>
                  <a:pt x="21600" y="0"/>
                </a:lnTo>
                <a:lnTo>
                  <a:pt x="1036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79" name="Shape 3579"/>
          <p:cNvSpPr/>
          <p:nvPr/>
        </p:nvSpPr>
        <p:spPr>
          <a:xfrm>
            <a:off x="1675803" y="3594411"/>
            <a:ext cx="2649605" cy="361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E6E6E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80" name="Shape 3580"/>
          <p:cNvSpPr/>
          <p:nvPr/>
        </p:nvSpPr>
        <p:spPr>
          <a:xfrm>
            <a:off x="2376921" y="3931986"/>
            <a:ext cx="1260949" cy="401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0"/>
                </a:moveTo>
                <a:cubicBezTo>
                  <a:pt x="6890" y="1170"/>
                  <a:pt x="3212" y="745"/>
                  <a:pt x="0" y="0"/>
                </a:cubicBezTo>
                <a:lnTo>
                  <a:pt x="0" y="20430"/>
                </a:lnTo>
                <a:cubicBezTo>
                  <a:pt x="3212" y="21176"/>
                  <a:pt x="6890" y="21600"/>
                  <a:pt x="10800" y="21600"/>
                </a:cubicBezTo>
                <a:cubicBezTo>
                  <a:pt x="14709" y="21600"/>
                  <a:pt x="18388" y="21175"/>
                  <a:pt x="21600" y="20430"/>
                </a:cubicBezTo>
                <a:lnTo>
                  <a:pt x="21600" y="0"/>
                </a:lnTo>
                <a:cubicBezTo>
                  <a:pt x="18388" y="747"/>
                  <a:pt x="14709" y="1170"/>
                  <a:pt x="10800" y="117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81" name="Shape 3581"/>
          <p:cNvSpPr/>
          <p:nvPr/>
        </p:nvSpPr>
        <p:spPr>
          <a:xfrm>
            <a:off x="2376921" y="3828117"/>
            <a:ext cx="1260949" cy="124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838"/>
                </a:moveTo>
                <a:lnTo>
                  <a:pt x="18943" y="0"/>
                </a:lnTo>
                <a:cubicBezTo>
                  <a:pt x="16471" y="1845"/>
                  <a:pt x="13718" y="3061"/>
                  <a:pt x="10800" y="3528"/>
                </a:cubicBezTo>
                <a:cubicBezTo>
                  <a:pt x="7881" y="3061"/>
                  <a:pt x="5129" y="1845"/>
                  <a:pt x="2656" y="0"/>
                </a:cubicBezTo>
                <a:lnTo>
                  <a:pt x="0" y="17838"/>
                </a:lnTo>
                <a:cubicBezTo>
                  <a:pt x="2963" y="20051"/>
                  <a:pt x="6326" y="21367"/>
                  <a:pt x="9899" y="21560"/>
                </a:cubicBezTo>
                <a:cubicBezTo>
                  <a:pt x="10199" y="21578"/>
                  <a:pt x="10498" y="21600"/>
                  <a:pt x="10800" y="21600"/>
                </a:cubicBezTo>
                <a:cubicBezTo>
                  <a:pt x="11103" y="21600"/>
                  <a:pt x="11401" y="21578"/>
                  <a:pt x="11701" y="21560"/>
                </a:cubicBezTo>
                <a:cubicBezTo>
                  <a:pt x="15274" y="21367"/>
                  <a:pt x="18637" y="20051"/>
                  <a:pt x="21600" y="1783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82" name="Shape 3582"/>
          <p:cNvSpPr/>
          <p:nvPr/>
        </p:nvSpPr>
        <p:spPr>
          <a:xfrm>
            <a:off x="1909509" y="3334737"/>
            <a:ext cx="2167184" cy="53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65" y="0"/>
                </a:moveTo>
                <a:lnTo>
                  <a:pt x="7701" y="0"/>
                </a:lnTo>
                <a:lnTo>
                  <a:pt x="0" y="0"/>
                </a:lnTo>
                <a:lnTo>
                  <a:pt x="0" y="15105"/>
                </a:lnTo>
                <a:cubicBezTo>
                  <a:pt x="0" y="18693"/>
                  <a:pt x="4835" y="21600"/>
                  <a:pt x="10800" y="21600"/>
                </a:cubicBezTo>
                <a:cubicBezTo>
                  <a:pt x="16765" y="21600"/>
                  <a:pt x="21600" y="18693"/>
                  <a:pt x="21600" y="15105"/>
                </a:cubicBezTo>
                <a:lnTo>
                  <a:pt x="21600" y="0"/>
                </a:lnTo>
                <a:lnTo>
                  <a:pt x="1036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83" name="Shape 3583"/>
          <p:cNvSpPr/>
          <p:nvPr/>
        </p:nvSpPr>
        <p:spPr>
          <a:xfrm>
            <a:off x="1909509" y="3178933"/>
            <a:ext cx="2167184" cy="31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E6E6E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84" name="Shape 3584"/>
          <p:cNvSpPr/>
          <p:nvPr/>
        </p:nvSpPr>
        <p:spPr>
          <a:xfrm>
            <a:off x="2480790" y="3464574"/>
            <a:ext cx="1031372" cy="406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22"/>
                </a:moveTo>
                <a:cubicBezTo>
                  <a:pt x="6890" y="1022"/>
                  <a:pt x="3211" y="653"/>
                  <a:pt x="0" y="1"/>
                </a:cubicBezTo>
                <a:lnTo>
                  <a:pt x="0" y="20579"/>
                </a:lnTo>
                <a:cubicBezTo>
                  <a:pt x="3211" y="21230"/>
                  <a:pt x="6890" y="21600"/>
                  <a:pt x="10800" y="21600"/>
                </a:cubicBezTo>
                <a:cubicBezTo>
                  <a:pt x="14710" y="21600"/>
                  <a:pt x="18389" y="21230"/>
                  <a:pt x="21600" y="20579"/>
                </a:cubicBezTo>
                <a:lnTo>
                  <a:pt x="21600" y="0"/>
                </a:lnTo>
                <a:cubicBezTo>
                  <a:pt x="18388" y="651"/>
                  <a:pt x="14710" y="1022"/>
                  <a:pt x="10800" y="102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85" name="Shape 3585"/>
          <p:cNvSpPr/>
          <p:nvPr/>
        </p:nvSpPr>
        <p:spPr>
          <a:xfrm>
            <a:off x="2324172" y="1672827"/>
            <a:ext cx="1309560" cy="1616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3918"/>
                  <a:pt x="0" y="8750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8750"/>
                </a:lnTo>
                <a:cubicBezTo>
                  <a:pt x="21600" y="3918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86" name="Shape 3586"/>
          <p:cNvSpPr/>
          <p:nvPr/>
        </p:nvSpPr>
        <p:spPr>
          <a:xfrm>
            <a:off x="2428856" y="1776696"/>
            <a:ext cx="1122466" cy="1513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3585"/>
                  <a:pt x="0" y="8009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8009"/>
                </a:lnTo>
                <a:cubicBezTo>
                  <a:pt x="21600" y="3586"/>
                  <a:pt x="16764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87" name="Shape 3587"/>
          <p:cNvSpPr/>
          <p:nvPr/>
        </p:nvSpPr>
        <p:spPr>
          <a:xfrm>
            <a:off x="2480793" y="2763386"/>
            <a:ext cx="1031394" cy="726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37" y="0"/>
                </a:moveTo>
                <a:lnTo>
                  <a:pt x="3809" y="6074"/>
                </a:lnTo>
                <a:lnTo>
                  <a:pt x="6935" y="6074"/>
                </a:lnTo>
                <a:lnTo>
                  <a:pt x="0" y="21027"/>
                </a:lnTo>
                <a:cubicBezTo>
                  <a:pt x="2963" y="21363"/>
                  <a:pt x="6324" y="21563"/>
                  <a:pt x="9897" y="21592"/>
                </a:cubicBezTo>
                <a:cubicBezTo>
                  <a:pt x="10197" y="21594"/>
                  <a:pt x="10495" y="21600"/>
                  <a:pt x="10797" y="21600"/>
                </a:cubicBezTo>
                <a:cubicBezTo>
                  <a:pt x="11100" y="21600"/>
                  <a:pt x="11403" y="21594"/>
                  <a:pt x="11703" y="21592"/>
                </a:cubicBezTo>
                <a:cubicBezTo>
                  <a:pt x="15276" y="21563"/>
                  <a:pt x="18637" y="21364"/>
                  <a:pt x="21600" y="21027"/>
                </a:cubicBezTo>
                <a:lnTo>
                  <a:pt x="14659" y="6074"/>
                </a:lnTo>
                <a:lnTo>
                  <a:pt x="18112" y="6074"/>
                </a:lnTo>
                <a:lnTo>
                  <a:pt x="10937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88" name="Shape 3588"/>
          <p:cNvSpPr/>
          <p:nvPr/>
        </p:nvSpPr>
        <p:spPr>
          <a:xfrm>
            <a:off x="2818366" y="2088305"/>
            <a:ext cx="325858" cy="529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1" h="21600" extrusionOk="0">
                <a:moveTo>
                  <a:pt x="11962" y="9663"/>
                </a:moveTo>
                <a:lnTo>
                  <a:pt x="11462" y="9539"/>
                </a:lnTo>
                <a:cubicBezTo>
                  <a:pt x="10466" y="9251"/>
                  <a:pt x="8997" y="8863"/>
                  <a:pt x="8556" y="8748"/>
                </a:cubicBezTo>
                <a:cubicBezTo>
                  <a:pt x="8556" y="8748"/>
                  <a:pt x="8366" y="8699"/>
                  <a:pt x="8356" y="8696"/>
                </a:cubicBezTo>
                <a:cubicBezTo>
                  <a:pt x="7288" y="8393"/>
                  <a:pt x="6579" y="8192"/>
                  <a:pt x="6049" y="7659"/>
                </a:cubicBezTo>
                <a:cubicBezTo>
                  <a:pt x="5419" y="7021"/>
                  <a:pt x="5574" y="6076"/>
                  <a:pt x="6383" y="5635"/>
                </a:cubicBezTo>
                <a:cubicBezTo>
                  <a:pt x="7628" y="4955"/>
                  <a:pt x="9103" y="4812"/>
                  <a:pt x="10120" y="4812"/>
                </a:cubicBezTo>
                <a:cubicBezTo>
                  <a:pt x="10917" y="4812"/>
                  <a:pt x="13678" y="4541"/>
                  <a:pt x="17443" y="6402"/>
                </a:cubicBezTo>
                <a:cubicBezTo>
                  <a:pt x="18414" y="6883"/>
                  <a:pt x="19946" y="6121"/>
                  <a:pt x="20404" y="5613"/>
                </a:cubicBezTo>
                <a:cubicBezTo>
                  <a:pt x="20807" y="5165"/>
                  <a:pt x="20828" y="4698"/>
                  <a:pt x="20456" y="4334"/>
                </a:cubicBezTo>
                <a:cubicBezTo>
                  <a:pt x="19339" y="3237"/>
                  <a:pt x="15884" y="2576"/>
                  <a:pt x="13934" y="2243"/>
                </a:cubicBezTo>
                <a:cubicBezTo>
                  <a:pt x="13297" y="2137"/>
                  <a:pt x="12636" y="2066"/>
                  <a:pt x="11964" y="2018"/>
                </a:cubicBezTo>
                <a:lnTo>
                  <a:pt x="11964" y="436"/>
                </a:lnTo>
                <a:cubicBezTo>
                  <a:pt x="11964" y="196"/>
                  <a:pt x="11649" y="0"/>
                  <a:pt x="11256" y="0"/>
                </a:cubicBezTo>
                <a:lnTo>
                  <a:pt x="8819" y="0"/>
                </a:lnTo>
                <a:cubicBezTo>
                  <a:pt x="8427" y="0"/>
                  <a:pt x="8110" y="196"/>
                  <a:pt x="8110" y="436"/>
                </a:cubicBezTo>
                <a:lnTo>
                  <a:pt x="8110" y="2070"/>
                </a:lnTo>
                <a:cubicBezTo>
                  <a:pt x="5921" y="2297"/>
                  <a:pt x="3982" y="2853"/>
                  <a:pt x="2603" y="3670"/>
                </a:cubicBezTo>
                <a:cubicBezTo>
                  <a:pt x="282" y="5045"/>
                  <a:pt x="-374" y="7104"/>
                  <a:pt x="972" y="8797"/>
                </a:cubicBezTo>
                <a:cubicBezTo>
                  <a:pt x="1621" y="9615"/>
                  <a:pt x="2646" y="10283"/>
                  <a:pt x="3855" y="10672"/>
                </a:cubicBezTo>
                <a:cubicBezTo>
                  <a:pt x="4796" y="10979"/>
                  <a:pt x="9337" y="12309"/>
                  <a:pt x="11522" y="12948"/>
                </a:cubicBezTo>
                <a:lnTo>
                  <a:pt x="12605" y="13263"/>
                </a:lnTo>
                <a:cubicBezTo>
                  <a:pt x="13554" y="13547"/>
                  <a:pt x="14324" y="13935"/>
                  <a:pt x="14659" y="14315"/>
                </a:cubicBezTo>
                <a:cubicBezTo>
                  <a:pt x="15242" y="14966"/>
                  <a:pt x="14983" y="15870"/>
                  <a:pt x="14079" y="16321"/>
                </a:cubicBezTo>
                <a:cubicBezTo>
                  <a:pt x="13383" y="16670"/>
                  <a:pt x="12326" y="16853"/>
                  <a:pt x="11015" y="16853"/>
                </a:cubicBezTo>
                <a:cubicBezTo>
                  <a:pt x="9849" y="16853"/>
                  <a:pt x="8473" y="16706"/>
                  <a:pt x="7243" y="16446"/>
                </a:cubicBezTo>
                <a:cubicBezTo>
                  <a:pt x="6512" y="16288"/>
                  <a:pt x="5465" y="15909"/>
                  <a:pt x="4804" y="15558"/>
                </a:cubicBezTo>
                <a:cubicBezTo>
                  <a:pt x="4709" y="15506"/>
                  <a:pt x="4618" y="15450"/>
                  <a:pt x="4525" y="15393"/>
                </a:cubicBezTo>
                <a:cubicBezTo>
                  <a:pt x="4398" y="15303"/>
                  <a:pt x="4355" y="15268"/>
                  <a:pt x="4321" y="15229"/>
                </a:cubicBezTo>
                <a:cubicBezTo>
                  <a:pt x="3982" y="14900"/>
                  <a:pt x="3455" y="14719"/>
                  <a:pt x="2836" y="14719"/>
                </a:cubicBezTo>
                <a:cubicBezTo>
                  <a:pt x="1789" y="14719"/>
                  <a:pt x="775" y="15233"/>
                  <a:pt x="318" y="15741"/>
                </a:cubicBezTo>
                <a:cubicBezTo>
                  <a:pt x="-85" y="16189"/>
                  <a:pt x="-106" y="16655"/>
                  <a:pt x="263" y="17018"/>
                </a:cubicBezTo>
                <a:cubicBezTo>
                  <a:pt x="1740" y="18470"/>
                  <a:pt x="4943" y="19297"/>
                  <a:pt x="8108" y="19592"/>
                </a:cubicBezTo>
                <a:lnTo>
                  <a:pt x="8108" y="21164"/>
                </a:lnTo>
                <a:cubicBezTo>
                  <a:pt x="8108" y="21403"/>
                  <a:pt x="8427" y="21600"/>
                  <a:pt x="8817" y="21600"/>
                </a:cubicBezTo>
                <a:lnTo>
                  <a:pt x="11254" y="21600"/>
                </a:lnTo>
                <a:cubicBezTo>
                  <a:pt x="11647" y="21600"/>
                  <a:pt x="11962" y="21403"/>
                  <a:pt x="11962" y="21164"/>
                </a:cubicBezTo>
                <a:lnTo>
                  <a:pt x="11962" y="19695"/>
                </a:lnTo>
                <a:cubicBezTo>
                  <a:pt x="14496" y="19586"/>
                  <a:pt x="16657" y="19128"/>
                  <a:pt x="17996" y="18396"/>
                </a:cubicBezTo>
                <a:cubicBezTo>
                  <a:pt x="20334" y="17119"/>
                  <a:pt x="21226" y="15169"/>
                  <a:pt x="20267" y="13423"/>
                </a:cubicBezTo>
                <a:cubicBezTo>
                  <a:pt x="19218" y="11507"/>
                  <a:pt x="15026" y="10444"/>
                  <a:pt x="11962" y="9663"/>
                </a:cubicBezTo>
                <a:close/>
              </a:path>
            </a:pathLst>
          </a:custGeom>
          <a:solidFill>
            <a:srgbClr val="4F4F4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89" name="Shape 3589"/>
          <p:cNvSpPr/>
          <p:nvPr/>
        </p:nvSpPr>
        <p:spPr>
          <a:xfrm>
            <a:off x="3857006" y="3430534"/>
            <a:ext cx="1981604" cy="73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80" y="0"/>
                </a:moveTo>
                <a:cubicBezTo>
                  <a:pt x="8132" y="0"/>
                  <a:pt x="7431" y="781"/>
                  <a:pt x="6903" y="2205"/>
                </a:cubicBezTo>
                <a:lnTo>
                  <a:pt x="1110" y="17821"/>
                </a:lnTo>
                <a:cubicBezTo>
                  <a:pt x="1002" y="17660"/>
                  <a:pt x="883" y="17551"/>
                  <a:pt x="751" y="17551"/>
                </a:cubicBezTo>
                <a:cubicBezTo>
                  <a:pt x="336" y="17551"/>
                  <a:pt x="0" y="18457"/>
                  <a:pt x="0" y="19575"/>
                </a:cubicBezTo>
                <a:cubicBezTo>
                  <a:pt x="0" y="20693"/>
                  <a:pt x="336" y="21600"/>
                  <a:pt x="751" y="21600"/>
                </a:cubicBezTo>
                <a:cubicBezTo>
                  <a:pt x="1166" y="21600"/>
                  <a:pt x="1502" y="20693"/>
                  <a:pt x="1502" y="19575"/>
                </a:cubicBezTo>
                <a:cubicBezTo>
                  <a:pt x="1502" y="19130"/>
                  <a:pt x="1440" y="18737"/>
                  <a:pt x="1350" y="18403"/>
                </a:cubicBezTo>
                <a:lnTo>
                  <a:pt x="7128" y="2820"/>
                </a:lnTo>
                <a:cubicBezTo>
                  <a:pt x="7595" y="1559"/>
                  <a:pt x="8218" y="869"/>
                  <a:pt x="8880" y="869"/>
                </a:cubicBezTo>
                <a:lnTo>
                  <a:pt x="21600" y="869"/>
                </a:lnTo>
                <a:lnTo>
                  <a:pt x="21600" y="0"/>
                </a:lnTo>
                <a:lnTo>
                  <a:pt x="888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90" name="Shape 3590"/>
          <p:cNvSpPr/>
          <p:nvPr/>
        </p:nvSpPr>
        <p:spPr>
          <a:xfrm>
            <a:off x="3675390" y="2943646"/>
            <a:ext cx="2148713" cy="734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86" y="0"/>
                </a:moveTo>
                <a:cubicBezTo>
                  <a:pt x="7497" y="0"/>
                  <a:pt x="6850" y="781"/>
                  <a:pt x="6363" y="2206"/>
                </a:cubicBezTo>
                <a:lnTo>
                  <a:pt x="1021" y="17828"/>
                </a:lnTo>
                <a:cubicBezTo>
                  <a:pt x="922" y="17668"/>
                  <a:pt x="814" y="17549"/>
                  <a:pt x="693" y="17549"/>
                </a:cubicBezTo>
                <a:cubicBezTo>
                  <a:pt x="310" y="17549"/>
                  <a:pt x="0" y="18456"/>
                  <a:pt x="0" y="19574"/>
                </a:cubicBezTo>
                <a:cubicBezTo>
                  <a:pt x="0" y="20693"/>
                  <a:pt x="310" y="21600"/>
                  <a:pt x="693" y="21600"/>
                </a:cubicBezTo>
                <a:cubicBezTo>
                  <a:pt x="1075" y="21600"/>
                  <a:pt x="1385" y="20693"/>
                  <a:pt x="1385" y="19574"/>
                </a:cubicBezTo>
                <a:cubicBezTo>
                  <a:pt x="1385" y="19130"/>
                  <a:pt x="1325" y="18744"/>
                  <a:pt x="1242" y="18410"/>
                </a:cubicBezTo>
                <a:lnTo>
                  <a:pt x="6574" y="2821"/>
                </a:lnTo>
                <a:cubicBezTo>
                  <a:pt x="7005" y="1560"/>
                  <a:pt x="7577" y="861"/>
                  <a:pt x="8186" y="861"/>
                </a:cubicBezTo>
                <a:lnTo>
                  <a:pt x="21600" y="861"/>
                </a:lnTo>
                <a:lnTo>
                  <a:pt x="21600" y="0"/>
                </a:lnTo>
                <a:lnTo>
                  <a:pt x="8186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91" name="Shape 3591"/>
          <p:cNvSpPr/>
          <p:nvPr/>
        </p:nvSpPr>
        <p:spPr>
          <a:xfrm>
            <a:off x="4012957" y="3906092"/>
            <a:ext cx="1818957" cy="734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74" y="0"/>
                </a:moveTo>
                <a:cubicBezTo>
                  <a:pt x="8860" y="0"/>
                  <a:pt x="8092" y="782"/>
                  <a:pt x="7517" y="2206"/>
                </a:cubicBezTo>
                <a:lnTo>
                  <a:pt x="1206" y="17828"/>
                </a:lnTo>
                <a:cubicBezTo>
                  <a:pt x="1089" y="17668"/>
                  <a:pt x="961" y="17557"/>
                  <a:pt x="818" y="17557"/>
                </a:cubicBezTo>
                <a:cubicBezTo>
                  <a:pt x="366" y="17557"/>
                  <a:pt x="0" y="18464"/>
                  <a:pt x="0" y="19583"/>
                </a:cubicBezTo>
                <a:cubicBezTo>
                  <a:pt x="0" y="20701"/>
                  <a:pt x="366" y="21600"/>
                  <a:pt x="818" y="21600"/>
                </a:cubicBezTo>
                <a:cubicBezTo>
                  <a:pt x="1270" y="21600"/>
                  <a:pt x="1637" y="20701"/>
                  <a:pt x="1637" y="19583"/>
                </a:cubicBezTo>
                <a:cubicBezTo>
                  <a:pt x="1637" y="19139"/>
                  <a:pt x="1566" y="18744"/>
                  <a:pt x="1468" y="18410"/>
                </a:cubicBezTo>
                <a:lnTo>
                  <a:pt x="7765" y="2821"/>
                </a:lnTo>
                <a:cubicBezTo>
                  <a:pt x="8275" y="1560"/>
                  <a:pt x="8953" y="869"/>
                  <a:pt x="9674" y="869"/>
                </a:cubicBezTo>
                <a:lnTo>
                  <a:pt x="21600" y="869"/>
                </a:lnTo>
                <a:lnTo>
                  <a:pt x="21600" y="0"/>
                </a:lnTo>
                <a:lnTo>
                  <a:pt x="9674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92" name="Shape 3592"/>
          <p:cNvSpPr/>
          <p:nvPr/>
        </p:nvSpPr>
        <p:spPr>
          <a:xfrm>
            <a:off x="4142683" y="4503391"/>
            <a:ext cx="1696206" cy="734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74" y="0"/>
                </a:moveTo>
                <a:cubicBezTo>
                  <a:pt x="9500" y="0"/>
                  <a:pt x="8682" y="782"/>
                  <a:pt x="8064" y="2206"/>
                </a:cubicBezTo>
                <a:lnTo>
                  <a:pt x="1293" y="17828"/>
                </a:lnTo>
                <a:cubicBezTo>
                  <a:pt x="1168" y="17668"/>
                  <a:pt x="1031" y="17549"/>
                  <a:pt x="877" y="17549"/>
                </a:cubicBezTo>
                <a:cubicBezTo>
                  <a:pt x="393" y="17549"/>
                  <a:pt x="0" y="18456"/>
                  <a:pt x="0" y="19574"/>
                </a:cubicBezTo>
                <a:cubicBezTo>
                  <a:pt x="0" y="20693"/>
                  <a:pt x="393" y="21600"/>
                  <a:pt x="877" y="21600"/>
                </a:cubicBezTo>
                <a:cubicBezTo>
                  <a:pt x="1362" y="21600"/>
                  <a:pt x="1755" y="20693"/>
                  <a:pt x="1755" y="19574"/>
                </a:cubicBezTo>
                <a:cubicBezTo>
                  <a:pt x="1755" y="19129"/>
                  <a:pt x="1680" y="18744"/>
                  <a:pt x="1574" y="18410"/>
                </a:cubicBezTo>
                <a:lnTo>
                  <a:pt x="8327" y="2821"/>
                </a:lnTo>
                <a:cubicBezTo>
                  <a:pt x="8873" y="1560"/>
                  <a:pt x="9601" y="861"/>
                  <a:pt x="10374" y="861"/>
                </a:cubicBezTo>
                <a:lnTo>
                  <a:pt x="21600" y="861"/>
                </a:lnTo>
                <a:lnTo>
                  <a:pt x="21600" y="0"/>
                </a:lnTo>
                <a:lnTo>
                  <a:pt x="10374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93" name="Shape 3593"/>
          <p:cNvSpPr/>
          <p:nvPr/>
        </p:nvSpPr>
        <p:spPr>
          <a:xfrm>
            <a:off x="4298633" y="5152580"/>
            <a:ext cx="1544719" cy="734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54" y="0"/>
                </a:moveTo>
                <a:cubicBezTo>
                  <a:pt x="10795" y="0"/>
                  <a:pt x="9892" y="781"/>
                  <a:pt x="9214" y="2206"/>
                </a:cubicBezTo>
                <a:lnTo>
                  <a:pt x="1635" y="18139"/>
                </a:lnTo>
                <a:cubicBezTo>
                  <a:pt x="1461" y="17781"/>
                  <a:pt x="1223" y="17549"/>
                  <a:pt x="960" y="17549"/>
                </a:cubicBezTo>
                <a:cubicBezTo>
                  <a:pt x="428" y="17549"/>
                  <a:pt x="0" y="18456"/>
                  <a:pt x="0" y="19574"/>
                </a:cubicBezTo>
                <a:cubicBezTo>
                  <a:pt x="0" y="20693"/>
                  <a:pt x="428" y="21600"/>
                  <a:pt x="960" y="21600"/>
                </a:cubicBezTo>
                <a:cubicBezTo>
                  <a:pt x="1492" y="21600"/>
                  <a:pt x="1923" y="20693"/>
                  <a:pt x="1923" y="19574"/>
                </a:cubicBezTo>
                <a:cubicBezTo>
                  <a:pt x="1923" y="19333"/>
                  <a:pt x="1898" y="19109"/>
                  <a:pt x="1861" y="18894"/>
                </a:cubicBezTo>
                <a:lnTo>
                  <a:pt x="9507" y="2821"/>
                </a:lnTo>
                <a:cubicBezTo>
                  <a:pt x="10106" y="1560"/>
                  <a:pt x="10906" y="861"/>
                  <a:pt x="11754" y="861"/>
                </a:cubicBezTo>
                <a:lnTo>
                  <a:pt x="21600" y="861"/>
                </a:lnTo>
                <a:lnTo>
                  <a:pt x="21600" y="0"/>
                </a:lnTo>
                <a:lnTo>
                  <a:pt x="11754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94" name="Shape 3594"/>
          <p:cNvSpPr/>
          <p:nvPr/>
        </p:nvSpPr>
        <p:spPr>
          <a:xfrm>
            <a:off x="5923806" y="2794029"/>
            <a:ext cx="140262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2000" kern="0" dirty="0">
                <a:latin typeface="+mn-lt"/>
                <a:ea typeface="+mn-ea"/>
                <a:cs typeface="+mn-ea"/>
                <a:sym typeface="+mn-lt"/>
              </a:rPr>
              <a:t>Corporate News.</a:t>
            </a:r>
          </a:p>
        </p:txBody>
      </p:sp>
      <p:sp>
        <p:nvSpPr>
          <p:cNvPr id="3595" name="Shape 3595"/>
          <p:cNvSpPr/>
          <p:nvPr/>
        </p:nvSpPr>
        <p:spPr>
          <a:xfrm flipV="1">
            <a:off x="7750175" y="2837040"/>
            <a:ext cx="1" cy="335274"/>
          </a:xfrm>
          <a:prstGeom prst="line">
            <a:avLst/>
          </a:prstGeom>
          <a:ln w="50800">
            <a:solidFill>
              <a:schemeClr val="accent6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96" name="Shape 3596"/>
          <p:cNvSpPr/>
          <p:nvPr/>
        </p:nvSpPr>
        <p:spPr>
          <a:xfrm>
            <a:off x="7896013" y="2786407"/>
            <a:ext cx="3868931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 Lorem Ipsum has been the industry's standard dummy.</a:t>
            </a:r>
          </a:p>
        </p:txBody>
      </p:sp>
      <p:sp>
        <p:nvSpPr>
          <p:cNvPr id="3597" name="Shape 3597"/>
          <p:cNvSpPr/>
          <p:nvPr/>
        </p:nvSpPr>
        <p:spPr>
          <a:xfrm>
            <a:off x="5923806" y="3266004"/>
            <a:ext cx="150361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2000" kern="0">
                <a:latin typeface="+mn-lt"/>
                <a:ea typeface="+mn-ea"/>
                <a:cs typeface="+mn-ea"/>
                <a:sym typeface="+mn-lt"/>
              </a:rPr>
              <a:t>Business Reports.</a:t>
            </a:r>
          </a:p>
        </p:txBody>
      </p:sp>
      <p:sp>
        <p:nvSpPr>
          <p:cNvPr id="3598" name="Shape 3598"/>
          <p:cNvSpPr/>
          <p:nvPr/>
        </p:nvSpPr>
        <p:spPr>
          <a:xfrm flipV="1">
            <a:off x="7750175" y="3309014"/>
            <a:ext cx="1" cy="335275"/>
          </a:xfrm>
          <a:prstGeom prst="line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99" name="Shape 3599"/>
          <p:cNvSpPr/>
          <p:nvPr/>
        </p:nvSpPr>
        <p:spPr>
          <a:xfrm>
            <a:off x="7896013" y="3258382"/>
            <a:ext cx="3868931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 Lorem Ipsum has been the industry's standard dummy.</a:t>
            </a:r>
          </a:p>
        </p:txBody>
      </p:sp>
      <p:sp>
        <p:nvSpPr>
          <p:cNvPr id="3600" name="Shape 3600"/>
          <p:cNvSpPr/>
          <p:nvPr/>
        </p:nvSpPr>
        <p:spPr>
          <a:xfrm>
            <a:off x="5919690" y="3727373"/>
            <a:ext cx="150361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2000" kern="0">
                <a:latin typeface="+mn-lt"/>
                <a:ea typeface="+mn-ea"/>
                <a:cs typeface="+mn-ea"/>
                <a:sym typeface="+mn-lt"/>
              </a:rPr>
              <a:t>The Marketplaces.</a:t>
            </a:r>
          </a:p>
        </p:txBody>
      </p:sp>
      <p:sp>
        <p:nvSpPr>
          <p:cNvPr id="3601" name="Shape 3601"/>
          <p:cNvSpPr/>
          <p:nvPr/>
        </p:nvSpPr>
        <p:spPr>
          <a:xfrm flipV="1">
            <a:off x="7746059" y="3770384"/>
            <a:ext cx="1" cy="335274"/>
          </a:xfrm>
          <a:prstGeom prst="line">
            <a:avLst/>
          </a:prstGeom>
          <a:ln w="508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602" name="Shape 3602"/>
          <p:cNvSpPr/>
          <p:nvPr/>
        </p:nvSpPr>
        <p:spPr>
          <a:xfrm>
            <a:off x="7891897" y="3719751"/>
            <a:ext cx="3868931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 Lorem Ipsum has been the industry's standard dummy.</a:t>
            </a:r>
          </a:p>
        </p:txBody>
      </p:sp>
      <p:sp>
        <p:nvSpPr>
          <p:cNvPr id="3603" name="Shape 3603"/>
          <p:cNvSpPr/>
          <p:nvPr/>
        </p:nvSpPr>
        <p:spPr>
          <a:xfrm>
            <a:off x="5924489" y="4316480"/>
            <a:ext cx="140423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2000" kern="0">
                <a:latin typeface="+mn-lt"/>
                <a:ea typeface="+mn-ea"/>
                <a:cs typeface="+mn-ea"/>
                <a:sym typeface="+mn-lt"/>
              </a:rPr>
              <a:t>Marketing Media.</a:t>
            </a:r>
          </a:p>
        </p:txBody>
      </p:sp>
      <p:sp>
        <p:nvSpPr>
          <p:cNvPr id="3604" name="Shape 3604"/>
          <p:cNvSpPr/>
          <p:nvPr/>
        </p:nvSpPr>
        <p:spPr>
          <a:xfrm flipV="1">
            <a:off x="7750858" y="4359491"/>
            <a:ext cx="1" cy="335274"/>
          </a:xfrm>
          <a:prstGeom prst="line">
            <a:avLst/>
          </a:prstGeom>
          <a:ln w="508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605" name="Shape 3605"/>
          <p:cNvSpPr/>
          <p:nvPr/>
        </p:nvSpPr>
        <p:spPr>
          <a:xfrm>
            <a:off x="7896696" y="4308858"/>
            <a:ext cx="3868931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 Lorem Ipsum has been the industry's standard dummy.</a:t>
            </a:r>
          </a:p>
        </p:txBody>
      </p:sp>
      <p:sp>
        <p:nvSpPr>
          <p:cNvPr id="3606" name="Shape 3606"/>
          <p:cNvSpPr/>
          <p:nvPr/>
        </p:nvSpPr>
        <p:spPr>
          <a:xfrm>
            <a:off x="5926040" y="4972909"/>
            <a:ext cx="161582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2000" kern="0">
                <a:latin typeface="+mn-lt"/>
                <a:ea typeface="+mn-ea"/>
                <a:cs typeface="+mn-ea"/>
                <a:sym typeface="+mn-lt"/>
              </a:rPr>
              <a:t>Ideas Development.</a:t>
            </a:r>
          </a:p>
        </p:txBody>
      </p:sp>
      <p:sp>
        <p:nvSpPr>
          <p:cNvPr id="3607" name="Shape 3607"/>
          <p:cNvSpPr/>
          <p:nvPr/>
        </p:nvSpPr>
        <p:spPr>
          <a:xfrm flipV="1">
            <a:off x="7752409" y="5015920"/>
            <a:ext cx="1" cy="335274"/>
          </a:xfrm>
          <a:prstGeom prst="line">
            <a:avLst/>
          </a:prstGeom>
          <a:ln w="508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608" name="Shape 3608"/>
          <p:cNvSpPr/>
          <p:nvPr/>
        </p:nvSpPr>
        <p:spPr>
          <a:xfrm>
            <a:off x="7898247" y="4965287"/>
            <a:ext cx="3868931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 Lorem Ipsum has been the industry's standard dummy.</a:t>
            </a:r>
          </a:p>
        </p:txBody>
      </p:sp>
      <p:sp>
        <p:nvSpPr>
          <p:cNvPr id="3609" name="Shape 3609"/>
          <p:cNvSpPr/>
          <p:nvPr/>
        </p:nvSpPr>
        <p:spPr>
          <a:xfrm>
            <a:off x="2863861" y="5698408"/>
            <a:ext cx="18274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 b="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3610" name="Shape 3610"/>
          <p:cNvSpPr/>
          <p:nvPr/>
        </p:nvSpPr>
        <p:spPr>
          <a:xfrm>
            <a:off x="2850410" y="5097492"/>
            <a:ext cx="221214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 b="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3611" name="Shape 3611"/>
          <p:cNvSpPr/>
          <p:nvPr/>
        </p:nvSpPr>
        <p:spPr>
          <a:xfrm>
            <a:off x="2863861" y="4491284"/>
            <a:ext cx="227626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 b="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3612" name="Shape 3612"/>
          <p:cNvSpPr/>
          <p:nvPr/>
        </p:nvSpPr>
        <p:spPr>
          <a:xfrm>
            <a:off x="2863861" y="3994771"/>
            <a:ext cx="21961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 b="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3613" name="Shape 3613"/>
          <p:cNvSpPr/>
          <p:nvPr/>
        </p:nvSpPr>
        <p:spPr>
          <a:xfrm>
            <a:off x="2863861" y="3545809"/>
            <a:ext cx="226024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 b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 b="0">
                <a:solidFill>
                  <a:srgbClr val="000000"/>
                </a:solidFill>
              </a:defRPr>
            </a:pPr>
            <a:r>
              <a:rPr sz="1600" kern="0" dirty="0">
                <a:latin typeface="+mn-lt"/>
                <a:ea typeface="+mn-ea"/>
                <a:cs typeface="+mn-ea"/>
                <a:sym typeface="+mn-lt"/>
              </a:rPr>
              <a:t>05</a:t>
            </a:r>
          </a:p>
        </p:txBody>
      </p:sp>
      <p:sp>
        <p:nvSpPr>
          <p:cNvPr id="54" name="五边形 53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18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01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Shape 3305"/>
          <p:cNvSpPr/>
          <p:nvPr/>
        </p:nvSpPr>
        <p:spPr>
          <a:xfrm>
            <a:off x="6432016" y="3848347"/>
            <a:ext cx="632932" cy="632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5" y="21600"/>
                </a:moveTo>
                <a:lnTo>
                  <a:pt x="0" y="11435"/>
                </a:lnTo>
                <a:lnTo>
                  <a:pt x="11435" y="0"/>
                </a:lnTo>
                <a:lnTo>
                  <a:pt x="21600" y="10165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06" name="Shape 3306"/>
          <p:cNvSpPr/>
          <p:nvPr/>
        </p:nvSpPr>
        <p:spPr>
          <a:xfrm>
            <a:off x="5128404" y="3216293"/>
            <a:ext cx="632932" cy="632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435"/>
                </a:moveTo>
                <a:lnTo>
                  <a:pt x="11435" y="0"/>
                </a:lnTo>
                <a:lnTo>
                  <a:pt x="21600" y="10165"/>
                </a:lnTo>
                <a:lnTo>
                  <a:pt x="10165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07" name="Shape 3307"/>
          <p:cNvSpPr/>
          <p:nvPr/>
        </p:nvSpPr>
        <p:spPr>
          <a:xfrm>
            <a:off x="5464183" y="4184126"/>
            <a:ext cx="632946" cy="632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35" y="21600"/>
                </a:moveTo>
                <a:lnTo>
                  <a:pt x="0" y="10165"/>
                </a:lnTo>
                <a:lnTo>
                  <a:pt x="10165" y="0"/>
                </a:lnTo>
                <a:lnTo>
                  <a:pt x="21600" y="11435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08" name="Shape 3308"/>
          <p:cNvSpPr/>
          <p:nvPr/>
        </p:nvSpPr>
        <p:spPr>
          <a:xfrm>
            <a:off x="6096237" y="3216293"/>
            <a:ext cx="1776290" cy="2409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09" y="8046"/>
                </a:moveTo>
                <a:lnTo>
                  <a:pt x="15393" y="5675"/>
                </a:lnTo>
                <a:lnTo>
                  <a:pt x="11771" y="3004"/>
                </a:lnTo>
                <a:lnTo>
                  <a:pt x="7697" y="0"/>
                </a:lnTo>
                <a:lnTo>
                  <a:pt x="4075" y="2670"/>
                </a:lnTo>
                <a:lnTo>
                  <a:pt x="8149" y="5675"/>
                </a:lnTo>
                <a:lnTo>
                  <a:pt x="11771" y="8345"/>
                </a:lnTo>
                <a:lnTo>
                  <a:pt x="14987" y="10716"/>
                </a:lnTo>
                <a:cubicBezTo>
                  <a:pt x="15948" y="11425"/>
                  <a:pt x="16478" y="12373"/>
                  <a:pt x="16478" y="13386"/>
                </a:cubicBezTo>
                <a:cubicBezTo>
                  <a:pt x="16478" y="14399"/>
                  <a:pt x="15948" y="15348"/>
                  <a:pt x="14987" y="16057"/>
                </a:cubicBezTo>
                <a:lnTo>
                  <a:pt x="14082" y="16724"/>
                </a:lnTo>
                <a:cubicBezTo>
                  <a:pt x="13120" y="17433"/>
                  <a:pt x="11834" y="17824"/>
                  <a:pt x="10460" y="17824"/>
                </a:cubicBezTo>
                <a:cubicBezTo>
                  <a:pt x="9085" y="17824"/>
                  <a:pt x="7799" y="17433"/>
                  <a:pt x="6838" y="16724"/>
                </a:cubicBezTo>
                <a:lnTo>
                  <a:pt x="3622" y="14353"/>
                </a:lnTo>
                <a:lnTo>
                  <a:pt x="0" y="17024"/>
                </a:lnTo>
                <a:lnTo>
                  <a:pt x="3216" y="19395"/>
                </a:lnTo>
                <a:cubicBezTo>
                  <a:pt x="5145" y="20817"/>
                  <a:pt x="7717" y="21600"/>
                  <a:pt x="10460" y="21600"/>
                </a:cubicBezTo>
                <a:cubicBezTo>
                  <a:pt x="13202" y="21600"/>
                  <a:pt x="15775" y="20817"/>
                  <a:pt x="17704" y="19395"/>
                </a:cubicBezTo>
                <a:lnTo>
                  <a:pt x="18609" y="18727"/>
                </a:lnTo>
                <a:cubicBezTo>
                  <a:pt x="20538" y="17305"/>
                  <a:pt x="21600" y="15408"/>
                  <a:pt x="21600" y="13386"/>
                </a:cubicBezTo>
                <a:cubicBezTo>
                  <a:pt x="21600" y="11365"/>
                  <a:pt x="20537" y="9468"/>
                  <a:pt x="18609" y="804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09" name="Shape 3309"/>
          <p:cNvSpPr/>
          <p:nvPr/>
        </p:nvSpPr>
        <p:spPr>
          <a:xfrm>
            <a:off x="4318584" y="3848347"/>
            <a:ext cx="2409253" cy="1776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30" y="4074"/>
                </a:moveTo>
                <a:lnTo>
                  <a:pt x="15925" y="8149"/>
                </a:lnTo>
                <a:lnTo>
                  <a:pt x="13255" y="11771"/>
                </a:lnTo>
                <a:lnTo>
                  <a:pt x="10884" y="14987"/>
                </a:lnTo>
                <a:cubicBezTo>
                  <a:pt x="10175" y="15948"/>
                  <a:pt x="9227" y="16478"/>
                  <a:pt x="8214" y="16478"/>
                </a:cubicBezTo>
                <a:cubicBezTo>
                  <a:pt x="7201" y="16478"/>
                  <a:pt x="6252" y="15948"/>
                  <a:pt x="5544" y="14987"/>
                </a:cubicBezTo>
                <a:lnTo>
                  <a:pt x="4876" y="14081"/>
                </a:lnTo>
                <a:cubicBezTo>
                  <a:pt x="4167" y="13120"/>
                  <a:pt x="3777" y="11833"/>
                  <a:pt x="3777" y="10459"/>
                </a:cubicBezTo>
                <a:cubicBezTo>
                  <a:pt x="3777" y="9085"/>
                  <a:pt x="4167" y="7799"/>
                  <a:pt x="4876" y="6838"/>
                </a:cubicBezTo>
                <a:lnTo>
                  <a:pt x="7247" y="3622"/>
                </a:lnTo>
                <a:lnTo>
                  <a:pt x="4576" y="0"/>
                </a:lnTo>
                <a:lnTo>
                  <a:pt x="2205" y="3216"/>
                </a:lnTo>
                <a:cubicBezTo>
                  <a:pt x="783" y="5145"/>
                  <a:pt x="0" y="7717"/>
                  <a:pt x="0" y="10460"/>
                </a:cubicBezTo>
                <a:cubicBezTo>
                  <a:pt x="0" y="13202"/>
                  <a:pt x="783" y="15775"/>
                  <a:pt x="2205" y="17703"/>
                </a:cubicBezTo>
                <a:lnTo>
                  <a:pt x="2873" y="18609"/>
                </a:lnTo>
                <a:cubicBezTo>
                  <a:pt x="4295" y="20538"/>
                  <a:pt x="6192" y="21600"/>
                  <a:pt x="8214" y="21600"/>
                </a:cubicBezTo>
                <a:cubicBezTo>
                  <a:pt x="10236" y="21600"/>
                  <a:pt x="12133" y="20538"/>
                  <a:pt x="13555" y="18609"/>
                </a:cubicBezTo>
                <a:lnTo>
                  <a:pt x="15925" y="15393"/>
                </a:lnTo>
                <a:lnTo>
                  <a:pt x="18596" y="11771"/>
                </a:lnTo>
                <a:lnTo>
                  <a:pt x="21600" y="7697"/>
                </a:lnTo>
                <a:lnTo>
                  <a:pt x="18930" y="4074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10" name="Shape 3310"/>
          <p:cNvSpPr/>
          <p:nvPr/>
        </p:nvSpPr>
        <p:spPr>
          <a:xfrm>
            <a:off x="6096237" y="2880514"/>
            <a:ext cx="632944" cy="632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5" y="0"/>
                </a:moveTo>
                <a:lnTo>
                  <a:pt x="21600" y="11435"/>
                </a:lnTo>
                <a:lnTo>
                  <a:pt x="11435" y="21600"/>
                </a:lnTo>
                <a:lnTo>
                  <a:pt x="0" y="10165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11" name="Shape 3311"/>
          <p:cNvSpPr/>
          <p:nvPr/>
        </p:nvSpPr>
        <p:spPr>
          <a:xfrm>
            <a:off x="5464183" y="2070694"/>
            <a:ext cx="2409233" cy="177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4" y="3896"/>
                </a:moveTo>
                <a:lnTo>
                  <a:pt x="18727" y="2991"/>
                </a:lnTo>
                <a:cubicBezTo>
                  <a:pt x="17305" y="1062"/>
                  <a:pt x="15408" y="0"/>
                  <a:pt x="13386" y="0"/>
                </a:cubicBezTo>
                <a:cubicBezTo>
                  <a:pt x="11364" y="0"/>
                  <a:pt x="9468" y="1062"/>
                  <a:pt x="8045" y="2991"/>
                </a:cubicBezTo>
                <a:lnTo>
                  <a:pt x="5675" y="6207"/>
                </a:lnTo>
                <a:lnTo>
                  <a:pt x="3004" y="9829"/>
                </a:lnTo>
                <a:lnTo>
                  <a:pt x="0" y="13903"/>
                </a:lnTo>
                <a:lnTo>
                  <a:pt x="2670" y="17525"/>
                </a:lnTo>
                <a:lnTo>
                  <a:pt x="5675" y="13451"/>
                </a:lnTo>
                <a:lnTo>
                  <a:pt x="8345" y="9829"/>
                </a:lnTo>
                <a:lnTo>
                  <a:pt x="10716" y="6613"/>
                </a:lnTo>
                <a:cubicBezTo>
                  <a:pt x="11425" y="5651"/>
                  <a:pt x="12373" y="5122"/>
                  <a:pt x="13386" y="5122"/>
                </a:cubicBezTo>
                <a:cubicBezTo>
                  <a:pt x="14399" y="5122"/>
                  <a:pt x="15348" y="5651"/>
                  <a:pt x="16057" y="6613"/>
                </a:cubicBezTo>
                <a:lnTo>
                  <a:pt x="16724" y="7518"/>
                </a:lnTo>
                <a:cubicBezTo>
                  <a:pt x="17433" y="8480"/>
                  <a:pt x="17823" y="9766"/>
                  <a:pt x="17823" y="11141"/>
                </a:cubicBezTo>
                <a:cubicBezTo>
                  <a:pt x="17823" y="12515"/>
                  <a:pt x="17433" y="13801"/>
                  <a:pt x="16724" y="14762"/>
                </a:cubicBezTo>
                <a:lnTo>
                  <a:pt x="14353" y="17978"/>
                </a:lnTo>
                <a:lnTo>
                  <a:pt x="17024" y="21600"/>
                </a:lnTo>
                <a:lnTo>
                  <a:pt x="19394" y="18384"/>
                </a:lnTo>
                <a:cubicBezTo>
                  <a:pt x="20817" y="16456"/>
                  <a:pt x="21600" y="13883"/>
                  <a:pt x="21600" y="11141"/>
                </a:cubicBezTo>
                <a:cubicBezTo>
                  <a:pt x="21600" y="8398"/>
                  <a:pt x="20817" y="5825"/>
                  <a:pt x="19394" y="3896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12" name="Shape 3312"/>
          <p:cNvSpPr/>
          <p:nvPr/>
        </p:nvSpPr>
        <p:spPr>
          <a:xfrm>
            <a:off x="4318584" y="2070694"/>
            <a:ext cx="1776656" cy="240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46" h="21600" extrusionOk="0">
                <a:moveTo>
                  <a:pt x="7190" y="4876"/>
                </a:moveTo>
                <a:cubicBezTo>
                  <a:pt x="8108" y="4167"/>
                  <a:pt x="9337" y="3777"/>
                  <a:pt x="10651" y="3777"/>
                </a:cubicBezTo>
                <a:cubicBezTo>
                  <a:pt x="11964" y="3777"/>
                  <a:pt x="13193" y="4167"/>
                  <a:pt x="14112" y="4876"/>
                </a:cubicBezTo>
                <a:lnTo>
                  <a:pt x="17185" y="7247"/>
                </a:lnTo>
                <a:lnTo>
                  <a:pt x="20646" y="4576"/>
                </a:lnTo>
                <a:lnTo>
                  <a:pt x="17573" y="2205"/>
                </a:lnTo>
                <a:cubicBezTo>
                  <a:pt x="15730" y="783"/>
                  <a:pt x="13271" y="0"/>
                  <a:pt x="10651" y="0"/>
                </a:cubicBezTo>
                <a:cubicBezTo>
                  <a:pt x="8030" y="0"/>
                  <a:pt x="5571" y="783"/>
                  <a:pt x="3729" y="2205"/>
                </a:cubicBezTo>
                <a:lnTo>
                  <a:pt x="2863" y="2873"/>
                </a:lnTo>
                <a:cubicBezTo>
                  <a:pt x="-954" y="5818"/>
                  <a:pt x="-954" y="10610"/>
                  <a:pt x="2863" y="13555"/>
                </a:cubicBezTo>
                <a:lnTo>
                  <a:pt x="5936" y="15925"/>
                </a:lnTo>
                <a:lnTo>
                  <a:pt x="9397" y="18596"/>
                </a:lnTo>
                <a:lnTo>
                  <a:pt x="13291" y="21600"/>
                </a:lnTo>
                <a:lnTo>
                  <a:pt x="16752" y="18930"/>
                </a:lnTo>
                <a:lnTo>
                  <a:pt x="12858" y="15925"/>
                </a:lnTo>
                <a:lnTo>
                  <a:pt x="9397" y="13255"/>
                </a:lnTo>
                <a:lnTo>
                  <a:pt x="6324" y="10884"/>
                </a:lnTo>
                <a:cubicBezTo>
                  <a:pt x="5405" y="10175"/>
                  <a:pt x="4899" y="9227"/>
                  <a:pt x="4899" y="8214"/>
                </a:cubicBezTo>
                <a:cubicBezTo>
                  <a:pt x="4899" y="7201"/>
                  <a:pt x="5405" y="6252"/>
                  <a:pt x="6324" y="5544"/>
                </a:cubicBezTo>
                <a:lnTo>
                  <a:pt x="7190" y="4876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13" name="Shape 3313"/>
          <p:cNvSpPr/>
          <p:nvPr/>
        </p:nvSpPr>
        <p:spPr>
          <a:xfrm>
            <a:off x="942073" y="2261279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3314" name="Shape 3314"/>
          <p:cNvSpPr/>
          <p:nvPr/>
        </p:nvSpPr>
        <p:spPr>
          <a:xfrm>
            <a:off x="945372" y="1870206"/>
            <a:ext cx="121828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Build Fast Layouts</a:t>
            </a:r>
          </a:p>
        </p:txBody>
      </p:sp>
      <p:sp>
        <p:nvSpPr>
          <p:cNvPr id="3315" name="Shape 3315"/>
          <p:cNvSpPr/>
          <p:nvPr/>
        </p:nvSpPr>
        <p:spPr>
          <a:xfrm>
            <a:off x="970415" y="2210752"/>
            <a:ext cx="4463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16" name="Shape 3316"/>
          <p:cNvSpPr/>
          <p:nvPr/>
        </p:nvSpPr>
        <p:spPr>
          <a:xfrm>
            <a:off x="585373" y="1938931"/>
            <a:ext cx="251397" cy="70747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17" name="Shape 3317"/>
          <p:cNvSpPr/>
          <p:nvPr/>
        </p:nvSpPr>
        <p:spPr>
          <a:xfrm>
            <a:off x="942073" y="3309029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3318" name="Shape 3318"/>
          <p:cNvSpPr/>
          <p:nvPr/>
        </p:nvSpPr>
        <p:spPr>
          <a:xfrm>
            <a:off x="945372" y="2917956"/>
            <a:ext cx="992259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Amazing Fresh</a:t>
            </a:r>
          </a:p>
        </p:txBody>
      </p:sp>
      <p:sp>
        <p:nvSpPr>
          <p:cNvPr id="3319" name="Shape 3319"/>
          <p:cNvSpPr/>
          <p:nvPr/>
        </p:nvSpPr>
        <p:spPr>
          <a:xfrm>
            <a:off x="970415" y="3258502"/>
            <a:ext cx="4463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20" name="Shape 3320"/>
          <p:cNvSpPr/>
          <p:nvPr/>
        </p:nvSpPr>
        <p:spPr>
          <a:xfrm>
            <a:off x="585373" y="2986681"/>
            <a:ext cx="251397" cy="7074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21" name="Shape 3321"/>
          <p:cNvSpPr/>
          <p:nvPr/>
        </p:nvSpPr>
        <p:spPr>
          <a:xfrm>
            <a:off x="935723" y="4355297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3322" name="Shape 3322"/>
          <p:cNvSpPr/>
          <p:nvPr/>
        </p:nvSpPr>
        <p:spPr>
          <a:xfrm>
            <a:off x="939022" y="3964223"/>
            <a:ext cx="825547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Think Smart</a:t>
            </a:r>
          </a:p>
        </p:txBody>
      </p:sp>
      <p:sp>
        <p:nvSpPr>
          <p:cNvPr id="3323" name="Shape 3323"/>
          <p:cNvSpPr/>
          <p:nvPr/>
        </p:nvSpPr>
        <p:spPr>
          <a:xfrm>
            <a:off x="964065" y="4304769"/>
            <a:ext cx="4590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24" name="Shape 3324"/>
          <p:cNvSpPr/>
          <p:nvPr/>
        </p:nvSpPr>
        <p:spPr>
          <a:xfrm>
            <a:off x="579023" y="4032948"/>
            <a:ext cx="251397" cy="70747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25" name="Shape 3325"/>
          <p:cNvSpPr/>
          <p:nvPr/>
        </p:nvSpPr>
        <p:spPr>
          <a:xfrm>
            <a:off x="935723" y="5401564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3326" name="Shape 3326"/>
          <p:cNvSpPr/>
          <p:nvPr/>
        </p:nvSpPr>
        <p:spPr>
          <a:xfrm>
            <a:off x="939022" y="5010491"/>
            <a:ext cx="87684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Pixel Perfect</a:t>
            </a:r>
          </a:p>
        </p:txBody>
      </p:sp>
      <p:sp>
        <p:nvSpPr>
          <p:cNvPr id="3327" name="Shape 3327"/>
          <p:cNvSpPr/>
          <p:nvPr/>
        </p:nvSpPr>
        <p:spPr>
          <a:xfrm>
            <a:off x="964065" y="5351037"/>
            <a:ext cx="4590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28" name="Shape 3328"/>
          <p:cNvSpPr/>
          <p:nvPr/>
        </p:nvSpPr>
        <p:spPr>
          <a:xfrm>
            <a:off x="579023" y="5079216"/>
            <a:ext cx="251397" cy="7074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29" name="Shape 3329"/>
          <p:cNvSpPr/>
          <p:nvPr/>
        </p:nvSpPr>
        <p:spPr>
          <a:xfrm>
            <a:off x="11355230" y="1938931"/>
            <a:ext cx="251397" cy="7074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30" name="Shape 3330"/>
          <p:cNvSpPr/>
          <p:nvPr/>
        </p:nvSpPr>
        <p:spPr>
          <a:xfrm>
            <a:off x="11355230" y="2986681"/>
            <a:ext cx="251397" cy="70747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31" name="Shape 3331"/>
          <p:cNvSpPr/>
          <p:nvPr/>
        </p:nvSpPr>
        <p:spPr>
          <a:xfrm>
            <a:off x="11348880" y="4032948"/>
            <a:ext cx="251397" cy="7074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32" name="Shape 3332"/>
          <p:cNvSpPr/>
          <p:nvPr/>
        </p:nvSpPr>
        <p:spPr>
          <a:xfrm>
            <a:off x="11348880" y="5079216"/>
            <a:ext cx="251397" cy="70747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33" name="Shape 3333"/>
          <p:cNvSpPr/>
          <p:nvPr/>
        </p:nvSpPr>
        <p:spPr>
          <a:xfrm>
            <a:off x="8816074" y="2254929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</a:t>
            </a:r>
            <a:endParaRPr lang="en-US" sz="1000" kern="0" dirty="0">
              <a:latin typeface="+mn-lt"/>
              <a:ea typeface="+mn-ea"/>
              <a:cs typeface="+mn-ea"/>
              <a:sym typeface="+mn-lt"/>
            </a:endParaRPr>
          </a:p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typesetting industry.</a:t>
            </a:r>
          </a:p>
        </p:txBody>
      </p:sp>
      <p:sp>
        <p:nvSpPr>
          <p:cNvPr id="3334" name="Shape 3334"/>
          <p:cNvSpPr/>
          <p:nvPr/>
        </p:nvSpPr>
        <p:spPr>
          <a:xfrm>
            <a:off x="8819372" y="1863856"/>
            <a:ext cx="944169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Cool Features</a:t>
            </a:r>
          </a:p>
        </p:txBody>
      </p:sp>
      <p:sp>
        <p:nvSpPr>
          <p:cNvPr id="3335" name="Shape 3335"/>
          <p:cNvSpPr/>
          <p:nvPr/>
        </p:nvSpPr>
        <p:spPr>
          <a:xfrm>
            <a:off x="8844415" y="2204402"/>
            <a:ext cx="4463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36" name="Shape 3336"/>
          <p:cNvSpPr/>
          <p:nvPr/>
        </p:nvSpPr>
        <p:spPr>
          <a:xfrm>
            <a:off x="8816074" y="3302679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</a:t>
            </a:r>
            <a:endParaRPr lang="en-US" sz="1000" kern="0" dirty="0">
              <a:latin typeface="+mn-lt"/>
              <a:ea typeface="+mn-ea"/>
              <a:cs typeface="+mn-ea"/>
              <a:sym typeface="+mn-lt"/>
            </a:endParaRPr>
          </a:p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typesetting industry.</a:t>
            </a:r>
          </a:p>
        </p:txBody>
      </p:sp>
      <p:sp>
        <p:nvSpPr>
          <p:cNvPr id="3337" name="Shape 3337"/>
          <p:cNvSpPr/>
          <p:nvPr/>
        </p:nvSpPr>
        <p:spPr>
          <a:xfrm>
            <a:off x="8819372" y="2911606"/>
            <a:ext cx="910506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Super Simple</a:t>
            </a:r>
          </a:p>
        </p:txBody>
      </p:sp>
      <p:sp>
        <p:nvSpPr>
          <p:cNvPr id="3338" name="Shape 3338"/>
          <p:cNvSpPr/>
          <p:nvPr/>
        </p:nvSpPr>
        <p:spPr>
          <a:xfrm>
            <a:off x="8844415" y="3252152"/>
            <a:ext cx="4463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39" name="Shape 3339"/>
          <p:cNvSpPr/>
          <p:nvPr/>
        </p:nvSpPr>
        <p:spPr>
          <a:xfrm>
            <a:off x="8809724" y="4348947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</a:t>
            </a:r>
            <a:endParaRPr lang="en-US" sz="1000" kern="0" dirty="0">
              <a:latin typeface="+mn-lt"/>
              <a:ea typeface="+mn-ea"/>
              <a:cs typeface="+mn-ea"/>
              <a:sym typeface="+mn-lt"/>
            </a:endParaRPr>
          </a:p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typesetting industry.</a:t>
            </a:r>
          </a:p>
        </p:txBody>
      </p:sp>
      <p:sp>
        <p:nvSpPr>
          <p:cNvPr id="3340" name="Shape 3340"/>
          <p:cNvSpPr/>
          <p:nvPr/>
        </p:nvSpPr>
        <p:spPr>
          <a:xfrm>
            <a:off x="8813022" y="3957873"/>
            <a:ext cx="97302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Bigger Screen</a:t>
            </a:r>
          </a:p>
        </p:txBody>
      </p:sp>
      <p:sp>
        <p:nvSpPr>
          <p:cNvPr id="3341" name="Shape 3341"/>
          <p:cNvSpPr/>
          <p:nvPr/>
        </p:nvSpPr>
        <p:spPr>
          <a:xfrm>
            <a:off x="8838065" y="4298419"/>
            <a:ext cx="4590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42" name="Shape 3342"/>
          <p:cNvSpPr/>
          <p:nvPr/>
        </p:nvSpPr>
        <p:spPr>
          <a:xfrm>
            <a:off x="8809724" y="5395214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</a:t>
            </a:r>
            <a:endParaRPr lang="en-US" sz="1000" kern="0" dirty="0">
              <a:latin typeface="+mn-lt"/>
              <a:ea typeface="+mn-ea"/>
              <a:cs typeface="+mn-ea"/>
              <a:sym typeface="+mn-lt"/>
            </a:endParaRPr>
          </a:p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typesetting industry.</a:t>
            </a:r>
          </a:p>
        </p:txBody>
      </p:sp>
      <p:sp>
        <p:nvSpPr>
          <p:cNvPr id="3343" name="Shape 3343"/>
          <p:cNvSpPr/>
          <p:nvPr/>
        </p:nvSpPr>
        <p:spPr>
          <a:xfrm>
            <a:off x="8813022" y="5004141"/>
            <a:ext cx="120545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600" kern="0">
                <a:latin typeface="+mn-lt"/>
                <a:ea typeface="+mn-ea"/>
                <a:cs typeface="+mn-ea"/>
                <a:sym typeface="+mn-lt"/>
              </a:rPr>
              <a:t>Business Success</a:t>
            </a:r>
          </a:p>
        </p:txBody>
      </p:sp>
      <p:sp>
        <p:nvSpPr>
          <p:cNvPr id="3344" name="Shape 3344"/>
          <p:cNvSpPr/>
          <p:nvPr/>
        </p:nvSpPr>
        <p:spPr>
          <a:xfrm>
            <a:off x="8838065" y="5344687"/>
            <a:ext cx="4590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45" name="Shape 3345"/>
          <p:cNvSpPr/>
          <p:nvPr/>
        </p:nvSpPr>
        <p:spPr>
          <a:xfrm>
            <a:off x="5031711" y="2783646"/>
            <a:ext cx="350403" cy="350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0" h="21319" extrusionOk="0">
                <a:moveTo>
                  <a:pt x="21005" y="2748"/>
                </a:moveTo>
                <a:lnTo>
                  <a:pt x="18501" y="236"/>
                </a:lnTo>
                <a:cubicBezTo>
                  <a:pt x="18348" y="81"/>
                  <a:pt x="18150" y="0"/>
                  <a:pt x="17967" y="0"/>
                </a:cubicBezTo>
                <a:cubicBezTo>
                  <a:pt x="17826" y="0"/>
                  <a:pt x="17693" y="49"/>
                  <a:pt x="17594" y="147"/>
                </a:cubicBezTo>
                <a:cubicBezTo>
                  <a:pt x="17368" y="373"/>
                  <a:pt x="17408" y="783"/>
                  <a:pt x="17682" y="1059"/>
                </a:cubicBezTo>
                <a:lnTo>
                  <a:pt x="20185" y="3572"/>
                </a:lnTo>
                <a:cubicBezTo>
                  <a:pt x="20340" y="3727"/>
                  <a:pt x="20537" y="3807"/>
                  <a:pt x="20720" y="3807"/>
                </a:cubicBezTo>
                <a:cubicBezTo>
                  <a:pt x="20863" y="3807"/>
                  <a:pt x="20996" y="3759"/>
                  <a:pt x="21092" y="3661"/>
                </a:cubicBezTo>
                <a:cubicBezTo>
                  <a:pt x="21319" y="3433"/>
                  <a:pt x="21280" y="3024"/>
                  <a:pt x="21005" y="2748"/>
                </a:cubicBezTo>
                <a:moveTo>
                  <a:pt x="16688" y="1523"/>
                </a:moveTo>
                <a:lnTo>
                  <a:pt x="11662" y="5770"/>
                </a:lnTo>
                <a:cubicBezTo>
                  <a:pt x="10216" y="5319"/>
                  <a:pt x="8733" y="5550"/>
                  <a:pt x="7759" y="6529"/>
                </a:cubicBezTo>
                <a:lnTo>
                  <a:pt x="487" y="13826"/>
                </a:lnTo>
                <a:cubicBezTo>
                  <a:pt x="-281" y="14598"/>
                  <a:pt x="-124" y="16015"/>
                  <a:pt x="836" y="16979"/>
                </a:cubicBezTo>
                <a:lnTo>
                  <a:pt x="4325" y="20480"/>
                </a:lnTo>
                <a:cubicBezTo>
                  <a:pt x="5284" y="21444"/>
                  <a:pt x="6696" y="21600"/>
                  <a:pt x="7465" y="20829"/>
                </a:cubicBezTo>
                <a:lnTo>
                  <a:pt x="14735" y="13532"/>
                </a:lnTo>
                <a:cubicBezTo>
                  <a:pt x="15710" y="12553"/>
                  <a:pt x="15941" y="11066"/>
                  <a:pt x="15494" y="9614"/>
                </a:cubicBezTo>
                <a:lnTo>
                  <a:pt x="19722" y="4569"/>
                </a:lnTo>
                <a:lnTo>
                  <a:pt x="16688" y="1523"/>
                </a:lnTo>
                <a:close/>
                <a:moveTo>
                  <a:pt x="7533" y="18492"/>
                </a:moveTo>
                <a:lnTo>
                  <a:pt x="2819" y="13758"/>
                </a:lnTo>
                <a:lnTo>
                  <a:pt x="7723" y="8833"/>
                </a:lnTo>
                <a:lnTo>
                  <a:pt x="12441" y="13565"/>
                </a:lnTo>
                <a:lnTo>
                  <a:pt x="7533" y="1849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46" name="Shape 3346"/>
          <p:cNvSpPr/>
          <p:nvPr/>
        </p:nvSpPr>
        <p:spPr>
          <a:xfrm>
            <a:off x="6809178" y="2724762"/>
            <a:ext cx="350409" cy="350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2" y="11757"/>
                </a:moveTo>
                <a:lnTo>
                  <a:pt x="10275" y="16630"/>
                </a:lnTo>
                <a:lnTo>
                  <a:pt x="21600" y="2503"/>
                </a:lnTo>
                <a:lnTo>
                  <a:pt x="18480" y="0"/>
                </a:lnTo>
                <a:lnTo>
                  <a:pt x="9604" y="11073"/>
                </a:lnTo>
                <a:lnTo>
                  <a:pt x="6355" y="8582"/>
                </a:lnTo>
                <a:lnTo>
                  <a:pt x="3922" y="11757"/>
                </a:lnTo>
                <a:close/>
                <a:moveTo>
                  <a:pt x="15430" y="19286"/>
                </a:moveTo>
                <a:lnTo>
                  <a:pt x="2314" y="19286"/>
                </a:lnTo>
                <a:lnTo>
                  <a:pt x="2314" y="6171"/>
                </a:lnTo>
                <a:lnTo>
                  <a:pt x="9257" y="6171"/>
                </a:lnTo>
                <a:lnTo>
                  <a:pt x="9257" y="3857"/>
                </a:lnTo>
                <a:lnTo>
                  <a:pt x="0" y="3857"/>
                </a:lnTo>
                <a:lnTo>
                  <a:pt x="0" y="21600"/>
                </a:lnTo>
                <a:lnTo>
                  <a:pt x="17743" y="21600"/>
                </a:lnTo>
                <a:lnTo>
                  <a:pt x="17743" y="13886"/>
                </a:lnTo>
                <a:lnTo>
                  <a:pt x="15430" y="13886"/>
                </a:lnTo>
                <a:lnTo>
                  <a:pt x="15430" y="1928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47" name="Shape 3347"/>
          <p:cNvSpPr/>
          <p:nvPr/>
        </p:nvSpPr>
        <p:spPr>
          <a:xfrm>
            <a:off x="6809178" y="4561287"/>
            <a:ext cx="350409" cy="350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5" h="21600" extrusionOk="0">
                <a:moveTo>
                  <a:pt x="12033" y="6161"/>
                </a:moveTo>
                <a:cubicBezTo>
                  <a:pt x="12103" y="5998"/>
                  <a:pt x="11931" y="5545"/>
                  <a:pt x="12085" y="5385"/>
                </a:cubicBezTo>
                <a:lnTo>
                  <a:pt x="13994" y="3407"/>
                </a:lnTo>
                <a:cubicBezTo>
                  <a:pt x="14148" y="3248"/>
                  <a:pt x="14587" y="3425"/>
                  <a:pt x="14744" y="3355"/>
                </a:cubicBezTo>
                <a:lnTo>
                  <a:pt x="17453" y="549"/>
                </a:lnTo>
                <a:cubicBezTo>
                  <a:pt x="16797" y="203"/>
                  <a:pt x="16080" y="25"/>
                  <a:pt x="15359" y="25"/>
                </a:cubicBezTo>
                <a:cubicBezTo>
                  <a:pt x="14174" y="25"/>
                  <a:pt x="12988" y="493"/>
                  <a:pt x="12084" y="1429"/>
                </a:cubicBezTo>
                <a:lnTo>
                  <a:pt x="10174" y="3407"/>
                </a:lnTo>
                <a:cubicBezTo>
                  <a:pt x="8718" y="4912"/>
                  <a:pt x="8437" y="7167"/>
                  <a:pt x="9321" y="8966"/>
                </a:cubicBezTo>
                <a:lnTo>
                  <a:pt x="12033" y="6161"/>
                </a:lnTo>
                <a:close/>
                <a:moveTo>
                  <a:pt x="16642" y="6223"/>
                </a:moveTo>
                <a:lnTo>
                  <a:pt x="20865" y="1854"/>
                </a:lnTo>
                <a:lnTo>
                  <a:pt x="19076" y="0"/>
                </a:lnTo>
                <a:lnTo>
                  <a:pt x="14854" y="4371"/>
                </a:lnTo>
                <a:lnTo>
                  <a:pt x="16642" y="6223"/>
                </a:lnTo>
                <a:close/>
                <a:moveTo>
                  <a:pt x="3215" y="15289"/>
                </a:moveTo>
                <a:cubicBezTo>
                  <a:pt x="3283" y="15126"/>
                  <a:pt x="3111" y="14673"/>
                  <a:pt x="3265" y="14514"/>
                </a:cubicBezTo>
                <a:lnTo>
                  <a:pt x="5177" y="12536"/>
                </a:lnTo>
                <a:cubicBezTo>
                  <a:pt x="5331" y="12377"/>
                  <a:pt x="5768" y="12554"/>
                  <a:pt x="5925" y="12485"/>
                </a:cubicBezTo>
                <a:lnTo>
                  <a:pt x="8635" y="9679"/>
                </a:lnTo>
                <a:cubicBezTo>
                  <a:pt x="7978" y="9333"/>
                  <a:pt x="7261" y="9155"/>
                  <a:pt x="6540" y="9155"/>
                </a:cubicBezTo>
                <a:cubicBezTo>
                  <a:pt x="5356" y="9155"/>
                  <a:pt x="4171" y="9623"/>
                  <a:pt x="3265" y="10559"/>
                </a:cubicBezTo>
                <a:lnTo>
                  <a:pt x="1356" y="12536"/>
                </a:lnTo>
                <a:cubicBezTo>
                  <a:pt x="-98" y="14041"/>
                  <a:pt x="-380" y="16296"/>
                  <a:pt x="503" y="18095"/>
                </a:cubicBezTo>
                <a:lnTo>
                  <a:pt x="3215" y="15289"/>
                </a:lnTo>
                <a:close/>
                <a:moveTo>
                  <a:pt x="5811" y="13730"/>
                </a:moveTo>
                <a:lnTo>
                  <a:pt x="7601" y="15583"/>
                </a:lnTo>
                <a:lnTo>
                  <a:pt x="14829" y="8102"/>
                </a:lnTo>
                <a:lnTo>
                  <a:pt x="13040" y="6249"/>
                </a:lnTo>
                <a:lnTo>
                  <a:pt x="5811" y="13730"/>
                </a:lnTo>
                <a:close/>
                <a:moveTo>
                  <a:pt x="17625" y="6337"/>
                </a:moveTo>
                <a:cubicBezTo>
                  <a:pt x="17556" y="6500"/>
                  <a:pt x="17728" y="6953"/>
                  <a:pt x="17574" y="7113"/>
                </a:cubicBezTo>
                <a:lnTo>
                  <a:pt x="15665" y="9090"/>
                </a:lnTo>
                <a:cubicBezTo>
                  <a:pt x="15511" y="9249"/>
                  <a:pt x="15074" y="9072"/>
                  <a:pt x="14915" y="9142"/>
                </a:cubicBezTo>
                <a:lnTo>
                  <a:pt x="12206" y="11947"/>
                </a:lnTo>
                <a:cubicBezTo>
                  <a:pt x="12863" y="12294"/>
                  <a:pt x="13581" y="12471"/>
                  <a:pt x="14300" y="12471"/>
                </a:cubicBezTo>
                <a:cubicBezTo>
                  <a:pt x="15484" y="12471"/>
                  <a:pt x="16671" y="12005"/>
                  <a:pt x="17575" y="11068"/>
                </a:cubicBezTo>
                <a:lnTo>
                  <a:pt x="19484" y="9090"/>
                </a:lnTo>
                <a:cubicBezTo>
                  <a:pt x="20938" y="7585"/>
                  <a:pt x="21220" y="5331"/>
                  <a:pt x="20337" y="3532"/>
                </a:cubicBezTo>
                <a:lnTo>
                  <a:pt x="17625" y="6337"/>
                </a:lnTo>
                <a:close/>
                <a:moveTo>
                  <a:pt x="4222" y="15378"/>
                </a:moveTo>
                <a:lnTo>
                  <a:pt x="0" y="19749"/>
                </a:lnTo>
                <a:lnTo>
                  <a:pt x="1788" y="21600"/>
                </a:lnTo>
                <a:lnTo>
                  <a:pt x="6011" y="17231"/>
                </a:lnTo>
                <a:lnTo>
                  <a:pt x="4222" y="15378"/>
                </a:lnTo>
                <a:close/>
                <a:moveTo>
                  <a:pt x="8806" y="15466"/>
                </a:moveTo>
                <a:cubicBezTo>
                  <a:pt x="8738" y="15630"/>
                  <a:pt x="8908" y="16082"/>
                  <a:pt x="8754" y="16242"/>
                </a:cubicBezTo>
                <a:lnTo>
                  <a:pt x="6844" y="18218"/>
                </a:lnTo>
                <a:cubicBezTo>
                  <a:pt x="6690" y="18378"/>
                  <a:pt x="6253" y="18202"/>
                  <a:pt x="6096" y="18271"/>
                </a:cubicBezTo>
                <a:lnTo>
                  <a:pt x="3387" y="21076"/>
                </a:lnTo>
                <a:cubicBezTo>
                  <a:pt x="4043" y="21423"/>
                  <a:pt x="4760" y="21600"/>
                  <a:pt x="5481" y="21600"/>
                </a:cubicBezTo>
                <a:cubicBezTo>
                  <a:pt x="6666" y="21600"/>
                  <a:pt x="7850" y="21134"/>
                  <a:pt x="8756" y="20198"/>
                </a:cubicBezTo>
                <a:lnTo>
                  <a:pt x="10666" y="18219"/>
                </a:lnTo>
                <a:cubicBezTo>
                  <a:pt x="12120" y="16714"/>
                  <a:pt x="12401" y="14460"/>
                  <a:pt x="11518" y="12661"/>
                </a:cubicBezTo>
                <a:lnTo>
                  <a:pt x="8806" y="1546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48" name="Shape 3348"/>
          <p:cNvSpPr/>
          <p:nvPr/>
        </p:nvSpPr>
        <p:spPr>
          <a:xfrm>
            <a:off x="5028208" y="4558903"/>
            <a:ext cx="357387" cy="355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54" y="0"/>
                </a:moveTo>
                <a:lnTo>
                  <a:pt x="19261" y="1533"/>
                </a:lnTo>
                <a:lnTo>
                  <a:pt x="21600" y="1533"/>
                </a:lnTo>
                <a:lnTo>
                  <a:pt x="21600" y="0"/>
                </a:lnTo>
                <a:lnTo>
                  <a:pt x="18254" y="0"/>
                </a:lnTo>
                <a:close/>
                <a:moveTo>
                  <a:pt x="17474" y="772"/>
                </a:moveTo>
                <a:lnTo>
                  <a:pt x="14956" y="5213"/>
                </a:lnTo>
                <a:lnTo>
                  <a:pt x="10650" y="881"/>
                </a:lnTo>
                <a:lnTo>
                  <a:pt x="9127" y="2401"/>
                </a:lnTo>
                <a:lnTo>
                  <a:pt x="19009" y="12357"/>
                </a:lnTo>
                <a:lnTo>
                  <a:pt x="20533" y="10824"/>
                </a:lnTo>
                <a:lnTo>
                  <a:pt x="16119" y="6383"/>
                </a:lnTo>
                <a:lnTo>
                  <a:pt x="18482" y="2293"/>
                </a:lnTo>
                <a:lnTo>
                  <a:pt x="17474" y="772"/>
                </a:lnTo>
                <a:close/>
                <a:moveTo>
                  <a:pt x="9403" y="3825"/>
                </a:moveTo>
                <a:lnTo>
                  <a:pt x="0" y="15470"/>
                </a:lnTo>
                <a:lnTo>
                  <a:pt x="6081" y="21600"/>
                </a:lnTo>
                <a:lnTo>
                  <a:pt x="17654" y="12139"/>
                </a:lnTo>
                <a:lnTo>
                  <a:pt x="9403" y="382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49" name="Shape 3349"/>
          <p:cNvSpPr/>
          <p:nvPr/>
        </p:nvSpPr>
        <p:spPr>
          <a:xfrm>
            <a:off x="5866408" y="3593108"/>
            <a:ext cx="459185" cy="457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70" y="0"/>
                </a:moveTo>
                <a:cubicBezTo>
                  <a:pt x="6170" y="0"/>
                  <a:pt x="4630" y="3304"/>
                  <a:pt x="4630" y="4333"/>
                </a:cubicBezTo>
                <a:cubicBezTo>
                  <a:pt x="4630" y="5362"/>
                  <a:pt x="5318" y="6200"/>
                  <a:pt x="6170" y="6200"/>
                </a:cubicBezTo>
                <a:cubicBezTo>
                  <a:pt x="7022" y="6200"/>
                  <a:pt x="7710" y="5362"/>
                  <a:pt x="7710" y="4333"/>
                </a:cubicBezTo>
                <a:cubicBezTo>
                  <a:pt x="7710" y="3305"/>
                  <a:pt x="6170" y="0"/>
                  <a:pt x="6170" y="0"/>
                </a:cubicBezTo>
                <a:close/>
                <a:moveTo>
                  <a:pt x="10800" y="0"/>
                </a:moveTo>
                <a:cubicBezTo>
                  <a:pt x="10800" y="0"/>
                  <a:pt x="9260" y="3304"/>
                  <a:pt x="9260" y="4333"/>
                </a:cubicBezTo>
                <a:cubicBezTo>
                  <a:pt x="9260" y="5362"/>
                  <a:pt x="9948" y="6200"/>
                  <a:pt x="10800" y="6200"/>
                </a:cubicBezTo>
                <a:cubicBezTo>
                  <a:pt x="11652" y="6200"/>
                  <a:pt x="12340" y="5362"/>
                  <a:pt x="12340" y="4333"/>
                </a:cubicBezTo>
                <a:cubicBezTo>
                  <a:pt x="12340" y="3305"/>
                  <a:pt x="10800" y="0"/>
                  <a:pt x="10800" y="0"/>
                </a:cubicBezTo>
                <a:close/>
                <a:moveTo>
                  <a:pt x="15430" y="0"/>
                </a:moveTo>
                <a:cubicBezTo>
                  <a:pt x="15430" y="0"/>
                  <a:pt x="13890" y="3304"/>
                  <a:pt x="13890" y="4333"/>
                </a:cubicBezTo>
                <a:cubicBezTo>
                  <a:pt x="13890" y="5362"/>
                  <a:pt x="14578" y="6200"/>
                  <a:pt x="15430" y="6200"/>
                </a:cubicBezTo>
                <a:cubicBezTo>
                  <a:pt x="16281" y="6200"/>
                  <a:pt x="16970" y="5362"/>
                  <a:pt x="16970" y="4333"/>
                </a:cubicBezTo>
                <a:cubicBezTo>
                  <a:pt x="16970" y="3305"/>
                  <a:pt x="15430" y="0"/>
                  <a:pt x="15430" y="0"/>
                </a:cubicBezTo>
                <a:close/>
                <a:moveTo>
                  <a:pt x="5405" y="6969"/>
                </a:moveTo>
                <a:lnTo>
                  <a:pt x="5405" y="9295"/>
                </a:lnTo>
                <a:lnTo>
                  <a:pt x="1540" y="9295"/>
                </a:lnTo>
                <a:cubicBezTo>
                  <a:pt x="688" y="9295"/>
                  <a:pt x="0" y="9987"/>
                  <a:pt x="0" y="10842"/>
                </a:cubicBezTo>
                <a:lnTo>
                  <a:pt x="0" y="13947"/>
                </a:lnTo>
                <a:cubicBezTo>
                  <a:pt x="133" y="14048"/>
                  <a:pt x="279" y="14130"/>
                  <a:pt x="429" y="14209"/>
                </a:cubicBezTo>
                <a:cubicBezTo>
                  <a:pt x="476" y="14234"/>
                  <a:pt x="531" y="14261"/>
                  <a:pt x="579" y="14284"/>
                </a:cubicBezTo>
                <a:cubicBezTo>
                  <a:pt x="686" y="14332"/>
                  <a:pt x="794" y="14377"/>
                  <a:pt x="905" y="14416"/>
                </a:cubicBezTo>
                <a:cubicBezTo>
                  <a:pt x="963" y="14435"/>
                  <a:pt x="1023" y="14455"/>
                  <a:pt x="1083" y="14472"/>
                </a:cubicBezTo>
                <a:cubicBezTo>
                  <a:pt x="1224" y="14513"/>
                  <a:pt x="1365" y="14541"/>
                  <a:pt x="1512" y="14566"/>
                </a:cubicBezTo>
                <a:cubicBezTo>
                  <a:pt x="1523" y="14567"/>
                  <a:pt x="1529" y="14573"/>
                  <a:pt x="1540" y="14575"/>
                </a:cubicBezTo>
                <a:cubicBezTo>
                  <a:pt x="1744" y="14608"/>
                  <a:pt x="1958" y="14631"/>
                  <a:pt x="2166" y="14631"/>
                </a:cubicBezTo>
                <a:cubicBezTo>
                  <a:pt x="2946" y="14631"/>
                  <a:pt x="3726" y="14401"/>
                  <a:pt x="4322" y="13947"/>
                </a:cubicBezTo>
                <a:cubicBezTo>
                  <a:pt x="4919" y="13492"/>
                  <a:pt x="5697" y="13262"/>
                  <a:pt x="6478" y="13262"/>
                </a:cubicBezTo>
                <a:cubicBezTo>
                  <a:pt x="7260" y="13262"/>
                  <a:pt x="8048" y="13492"/>
                  <a:pt x="8644" y="13947"/>
                </a:cubicBezTo>
                <a:cubicBezTo>
                  <a:pt x="9241" y="14401"/>
                  <a:pt x="10019" y="14631"/>
                  <a:pt x="10800" y="14631"/>
                </a:cubicBezTo>
                <a:cubicBezTo>
                  <a:pt x="11582" y="14631"/>
                  <a:pt x="12359" y="14401"/>
                  <a:pt x="12956" y="13947"/>
                </a:cubicBezTo>
                <a:cubicBezTo>
                  <a:pt x="13552" y="13492"/>
                  <a:pt x="14340" y="13262"/>
                  <a:pt x="15122" y="13262"/>
                </a:cubicBezTo>
                <a:cubicBezTo>
                  <a:pt x="15903" y="13262"/>
                  <a:pt x="16681" y="13492"/>
                  <a:pt x="17278" y="13947"/>
                </a:cubicBezTo>
                <a:cubicBezTo>
                  <a:pt x="17873" y="14401"/>
                  <a:pt x="18654" y="14631"/>
                  <a:pt x="19434" y="14631"/>
                </a:cubicBezTo>
                <a:cubicBezTo>
                  <a:pt x="19642" y="14631"/>
                  <a:pt x="19855" y="14608"/>
                  <a:pt x="20060" y="14575"/>
                </a:cubicBezTo>
                <a:cubicBezTo>
                  <a:pt x="20068" y="14573"/>
                  <a:pt x="20071" y="14576"/>
                  <a:pt x="20078" y="14575"/>
                </a:cubicBezTo>
                <a:cubicBezTo>
                  <a:pt x="20227" y="14550"/>
                  <a:pt x="20372" y="14513"/>
                  <a:pt x="20517" y="14472"/>
                </a:cubicBezTo>
                <a:cubicBezTo>
                  <a:pt x="20578" y="14453"/>
                  <a:pt x="20644" y="14437"/>
                  <a:pt x="20704" y="14416"/>
                </a:cubicBezTo>
                <a:cubicBezTo>
                  <a:pt x="20814" y="14378"/>
                  <a:pt x="20918" y="14332"/>
                  <a:pt x="21021" y="14284"/>
                </a:cubicBezTo>
                <a:cubicBezTo>
                  <a:pt x="21072" y="14261"/>
                  <a:pt x="21123" y="14235"/>
                  <a:pt x="21171" y="14209"/>
                </a:cubicBezTo>
                <a:cubicBezTo>
                  <a:pt x="21320" y="14130"/>
                  <a:pt x="21467" y="14047"/>
                  <a:pt x="21600" y="13947"/>
                </a:cubicBezTo>
                <a:lnTo>
                  <a:pt x="21600" y="10842"/>
                </a:lnTo>
                <a:cubicBezTo>
                  <a:pt x="21600" y="9987"/>
                  <a:pt x="20912" y="9295"/>
                  <a:pt x="20060" y="9295"/>
                </a:cubicBezTo>
                <a:lnTo>
                  <a:pt x="16195" y="9295"/>
                </a:lnTo>
                <a:lnTo>
                  <a:pt x="16195" y="6969"/>
                </a:lnTo>
                <a:lnTo>
                  <a:pt x="14655" y="6969"/>
                </a:lnTo>
                <a:lnTo>
                  <a:pt x="14655" y="9295"/>
                </a:lnTo>
                <a:lnTo>
                  <a:pt x="11575" y="9295"/>
                </a:lnTo>
                <a:lnTo>
                  <a:pt x="11575" y="6969"/>
                </a:lnTo>
                <a:lnTo>
                  <a:pt x="10025" y="6969"/>
                </a:lnTo>
                <a:lnTo>
                  <a:pt x="10025" y="9295"/>
                </a:lnTo>
                <a:lnTo>
                  <a:pt x="6945" y="9295"/>
                </a:lnTo>
                <a:lnTo>
                  <a:pt x="6945" y="6969"/>
                </a:lnTo>
                <a:lnTo>
                  <a:pt x="5405" y="6969"/>
                </a:lnTo>
                <a:close/>
                <a:moveTo>
                  <a:pt x="6478" y="13947"/>
                </a:moveTo>
                <a:cubicBezTo>
                  <a:pt x="5838" y="13947"/>
                  <a:pt x="5226" y="14138"/>
                  <a:pt x="4789" y="14472"/>
                </a:cubicBezTo>
                <a:cubicBezTo>
                  <a:pt x="4079" y="15012"/>
                  <a:pt x="3149" y="15307"/>
                  <a:pt x="2166" y="15307"/>
                </a:cubicBezTo>
                <a:cubicBezTo>
                  <a:pt x="1956" y="15307"/>
                  <a:pt x="1743" y="15297"/>
                  <a:pt x="1540" y="15269"/>
                </a:cubicBezTo>
                <a:lnTo>
                  <a:pt x="1540" y="21600"/>
                </a:lnTo>
                <a:lnTo>
                  <a:pt x="20060" y="21600"/>
                </a:lnTo>
                <a:lnTo>
                  <a:pt x="20060" y="15269"/>
                </a:lnTo>
                <a:cubicBezTo>
                  <a:pt x="19857" y="15296"/>
                  <a:pt x="19644" y="15307"/>
                  <a:pt x="19434" y="15307"/>
                </a:cubicBezTo>
                <a:cubicBezTo>
                  <a:pt x="18451" y="15307"/>
                  <a:pt x="17521" y="15012"/>
                  <a:pt x="16811" y="14472"/>
                </a:cubicBezTo>
                <a:cubicBezTo>
                  <a:pt x="16375" y="14138"/>
                  <a:pt x="15760" y="13947"/>
                  <a:pt x="15122" y="13947"/>
                </a:cubicBezTo>
                <a:cubicBezTo>
                  <a:pt x="14483" y="13947"/>
                  <a:pt x="13859" y="14138"/>
                  <a:pt x="13423" y="14472"/>
                </a:cubicBezTo>
                <a:cubicBezTo>
                  <a:pt x="12713" y="15012"/>
                  <a:pt x="11785" y="15307"/>
                  <a:pt x="10800" y="15307"/>
                </a:cubicBezTo>
                <a:cubicBezTo>
                  <a:pt x="9817" y="15307"/>
                  <a:pt x="8887" y="15012"/>
                  <a:pt x="8177" y="14472"/>
                </a:cubicBezTo>
                <a:cubicBezTo>
                  <a:pt x="7740" y="14138"/>
                  <a:pt x="7117" y="13947"/>
                  <a:pt x="6478" y="1394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1" name="五边形 50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19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18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68256" y="1115060"/>
            <a:ext cx="6162188" cy="444660"/>
            <a:chOff x="3947012" y="1689069"/>
            <a:chExt cx="6162188" cy="444660"/>
          </a:xfrm>
        </p:grpSpPr>
        <p:sp>
          <p:nvSpPr>
            <p:cNvPr id="113" name="TextBox 112"/>
            <p:cNvSpPr txBox="1"/>
            <p:nvPr/>
          </p:nvSpPr>
          <p:spPr>
            <a:xfrm>
              <a:off x="3947012" y="1733619"/>
              <a:ext cx="1583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FINANCE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5557838" y="1689069"/>
              <a:ext cx="4551362" cy="430887"/>
              <a:chOff x="5557838" y="1689069"/>
              <a:chExt cx="4551362" cy="430887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613210" y="1689069"/>
                <a:ext cx="449599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Lorem ipsum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dolor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sit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amet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, for it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consectetuer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for the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adipiscing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elit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Aenean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of in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commodo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ligula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eget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dolor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.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Aenean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massa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557838" y="1757363"/>
                <a:ext cx="95250" cy="3190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5230327" y="1938345"/>
            <a:ext cx="5385594" cy="444660"/>
            <a:chOff x="3947012" y="1689069"/>
            <a:chExt cx="5385594" cy="444660"/>
          </a:xfrm>
        </p:grpSpPr>
        <p:sp>
          <p:nvSpPr>
            <p:cNvPr id="125" name="TextBox 124"/>
            <p:cNvSpPr txBox="1"/>
            <p:nvPr/>
          </p:nvSpPr>
          <p:spPr>
            <a:xfrm>
              <a:off x="3947012" y="1733619"/>
              <a:ext cx="1583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KNOWLEDGE</a:t>
              </a: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5557838" y="1689069"/>
              <a:ext cx="3774768" cy="430887"/>
              <a:chOff x="5557838" y="1689069"/>
              <a:chExt cx="3774768" cy="430887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613210" y="1689069"/>
                <a:ext cx="37193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Lorem ipsum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dolor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sit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amet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, for it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consectetuer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for the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adipiscing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elit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Aenean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of in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commodo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ligula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eget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dolor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557838" y="1757363"/>
                <a:ext cx="95250" cy="3190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6452002" y="2636453"/>
            <a:ext cx="4541837" cy="444660"/>
            <a:chOff x="3947012" y="1689069"/>
            <a:chExt cx="4541837" cy="444660"/>
          </a:xfrm>
        </p:grpSpPr>
        <p:sp>
          <p:nvSpPr>
            <p:cNvPr id="130" name="TextBox 129"/>
            <p:cNvSpPr txBox="1"/>
            <p:nvPr/>
          </p:nvSpPr>
          <p:spPr>
            <a:xfrm>
              <a:off x="3947012" y="1733619"/>
              <a:ext cx="1583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PREPRATION</a:t>
              </a: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5557838" y="1689069"/>
              <a:ext cx="2931011" cy="430887"/>
              <a:chOff x="5557838" y="1689069"/>
              <a:chExt cx="2931011" cy="430887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5613210" y="1689069"/>
                <a:ext cx="287563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Lorem ipsum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dolor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sit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amet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, for it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consectetuer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for the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adipiscing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elit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Aenean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.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557838" y="1757363"/>
                <a:ext cx="95250" cy="31908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7124700" y="3167778"/>
            <a:ext cx="3456783" cy="444660"/>
            <a:chOff x="3947012" y="1689069"/>
            <a:chExt cx="3456783" cy="444660"/>
          </a:xfrm>
        </p:grpSpPr>
        <p:sp>
          <p:nvSpPr>
            <p:cNvPr id="135" name="TextBox 134"/>
            <p:cNvSpPr txBox="1"/>
            <p:nvPr/>
          </p:nvSpPr>
          <p:spPr>
            <a:xfrm>
              <a:off x="3947012" y="1733619"/>
              <a:ext cx="1583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REPORT</a:t>
              </a: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5557838" y="1689069"/>
              <a:ext cx="1845957" cy="430887"/>
              <a:chOff x="5557838" y="1689069"/>
              <a:chExt cx="1845957" cy="430887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5613211" y="1689069"/>
                <a:ext cx="17905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Lorem ipsum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dolor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sit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amet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, for it </a:t>
                </a:r>
                <a:r>
                  <a:rPr lang="en-GB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consectetuer</a:t>
                </a:r>
                <a:r>
                  <a:rPr lang="en-GB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557838" y="1757363"/>
                <a:ext cx="95250" cy="3190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cs typeface="+mn-ea"/>
                  <a:sym typeface="+mn-lt"/>
                </a:endParaRPr>
              </a:p>
            </p:txBody>
          </p:sp>
        </p:grpSp>
      </p:grpSp>
      <p:sp>
        <p:nvSpPr>
          <p:cNvPr id="139" name="Rectangle 138"/>
          <p:cNvSpPr/>
          <p:nvPr/>
        </p:nvSpPr>
        <p:spPr>
          <a:xfrm>
            <a:off x="1953336" y="5538813"/>
            <a:ext cx="8044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for it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for the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Aenean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of in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eget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Aenean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massa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Lorem ipsum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for it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for the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Aenean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of in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eget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Aenean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massa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Lorem ipsum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for it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for the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Aenean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of in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eget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Aenean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massa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374900" y="1811180"/>
            <a:ext cx="6477000" cy="3440113"/>
            <a:chOff x="2374900" y="1811180"/>
            <a:chExt cx="6477000" cy="3440113"/>
          </a:xfrm>
        </p:grpSpPr>
        <p:grpSp>
          <p:nvGrpSpPr>
            <p:cNvPr id="21" name="Group 12"/>
            <p:cNvGrpSpPr>
              <a:grpSpLocks noChangeAspect="1"/>
            </p:cNvGrpSpPr>
            <p:nvPr/>
          </p:nvGrpSpPr>
          <p:grpSpPr bwMode="auto">
            <a:xfrm>
              <a:off x="2374900" y="1811180"/>
              <a:ext cx="6477000" cy="3440113"/>
              <a:chOff x="2208" y="1493"/>
              <a:chExt cx="4080" cy="1970"/>
            </a:xfrm>
          </p:grpSpPr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3939" y="1932"/>
                <a:ext cx="343" cy="42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3939" y="1915"/>
                <a:ext cx="863" cy="116"/>
              </a:xfrm>
              <a:custGeom>
                <a:avLst/>
                <a:gdLst>
                  <a:gd name="T0" fmla="*/ 863 w 863"/>
                  <a:gd name="T1" fmla="*/ 116 h 116"/>
                  <a:gd name="T2" fmla="*/ 503 w 863"/>
                  <a:gd name="T3" fmla="*/ 0 h 116"/>
                  <a:gd name="T4" fmla="*/ 0 w 863"/>
                  <a:gd name="T5" fmla="*/ 0 h 116"/>
                  <a:gd name="T6" fmla="*/ 329 w 863"/>
                  <a:gd name="T7" fmla="*/ 116 h 116"/>
                  <a:gd name="T8" fmla="*/ 863 w 863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3" h="116">
                    <a:moveTo>
                      <a:pt x="863" y="116"/>
                    </a:moveTo>
                    <a:lnTo>
                      <a:pt x="503" y="0"/>
                    </a:lnTo>
                    <a:lnTo>
                      <a:pt x="0" y="0"/>
                    </a:lnTo>
                    <a:lnTo>
                      <a:pt x="329" y="116"/>
                    </a:lnTo>
                    <a:lnTo>
                      <a:pt x="863" y="1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2432" y="1493"/>
                <a:ext cx="272" cy="180"/>
              </a:xfrm>
              <a:custGeom>
                <a:avLst/>
                <a:gdLst>
                  <a:gd name="T0" fmla="*/ 0 w 272"/>
                  <a:gd name="T1" fmla="*/ 0 h 180"/>
                  <a:gd name="T2" fmla="*/ 0 w 272"/>
                  <a:gd name="T3" fmla="*/ 180 h 180"/>
                  <a:gd name="T4" fmla="*/ 272 w 272"/>
                  <a:gd name="T5" fmla="*/ 105 h 180"/>
                  <a:gd name="T6" fmla="*/ 0 w 272"/>
                  <a:gd name="T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2" h="180">
                    <a:moveTo>
                      <a:pt x="0" y="0"/>
                    </a:moveTo>
                    <a:lnTo>
                      <a:pt x="0" y="180"/>
                    </a:lnTo>
                    <a:lnTo>
                      <a:pt x="272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31" name="Rectangle 16"/>
              <p:cNvSpPr>
                <a:spLocks noChangeArrowheads="1"/>
              </p:cNvSpPr>
              <p:nvPr/>
            </p:nvSpPr>
            <p:spPr bwMode="auto">
              <a:xfrm>
                <a:off x="2208" y="1701"/>
                <a:ext cx="1459" cy="175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2208" y="1598"/>
                <a:ext cx="1816" cy="103"/>
              </a:xfrm>
              <a:custGeom>
                <a:avLst/>
                <a:gdLst>
                  <a:gd name="T0" fmla="*/ 1459 w 1816"/>
                  <a:gd name="T1" fmla="*/ 103 h 103"/>
                  <a:gd name="T2" fmla="*/ 1816 w 1816"/>
                  <a:gd name="T3" fmla="*/ 0 h 103"/>
                  <a:gd name="T4" fmla="*/ 469 w 1816"/>
                  <a:gd name="T5" fmla="*/ 0 h 103"/>
                  <a:gd name="T6" fmla="*/ 0 w 1816"/>
                  <a:gd name="T7" fmla="*/ 103 h 103"/>
                  <a:gd name="T8" fmla="*/ 1459 w 1816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6" h="103">
                    <a:moveTo>
                      <a:pt x="1459" y="103"/>
                    </a:moveTo>
                    <a:lnTo>
                      <a:pt x="1816" y="0"/>
                    </a:lnTo>
                    <a:lnTo>
                      <a:pt x="469" y="0"/>
                    </a:lnTo>
                    <a:lnTo>
                      <a:pt x="0" y="103"/>
                    </a:lnTo>
                    <a:lnTo>
                      <a:pt x="1459" y="10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45" name="Freeform 18"/>
              <p:cNvSpPr>
                <a:spLocks/>
              </p:cNvSpPr>
              <p:nvPr/>
            </p:nvSpPr>
            <p:spPr bwMode="auto">
              <a:xfrm>
                <a:off x="2432" y="1493"/>
                <a:ext cx="1592" cy="105"/>
              </a:xfrm>
              <a:custGeom>
                <a:avLst/>
                <a:gdLst>
                  <a:gd name="T0" fmla="*/ 1592 w 1592"/>
                  <a:gd name="T1" fmla="*/ 105 h 105"/>
                  <a:gd name="T2" fmla="*/ 1235 w 1592"/>
                  <a:gd name="T3" fmla="*/ 0 h 105"/>
                  <a:gd name="T4" fmla="*/ 0 w 1592"/>
                  <a:gd name="T5" fmla="*/ 0 h 105"/>
                  <a:gd name="T6" fmla="*/ 245 w 1592"/>
                  <a:gd name="T7" fmla="*/ 105 h 105"/>
                  <a:gd name="T8" fmla="*/ 1592 w 1592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2" h="105">
                    <a:moveTo>
                      <a:pt x="1592" y="105"/>
                    </a:moveTo>
                    <a:lnTo>
                      <a:pt x="1235" y="0"/>
                    </a:lnTo>
                    <a:lnTo>
                      <a:pt x="0" y="0"/>
                    </a:lnTo>
                    <a:lnTo>
                      <a:pt x="245" y="105"/>
                    </a:lnTo>
                    <a:lnTo>
                      <a:pt x="1592" y="10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3667" y="1598"/>
                <a:ext cx="357" cy="1859"/>
              </a:xfrm>
              <a:custGeom>
                <a:avLst/>
                <a:gdLst>
                  <a:gd name="T0" fmla="*/ 357 w 357"/>
                  <a:gd name="T1" fmla="*/ 0 h 1859"/>
                  <a:gd name="T2" fmla="*/ 357 w 357"/>
                  <a:gd name="T3" fmla="*/ 1647 h 1859"/>
                  <a:gd name="T4" fmla="*/ 0 w 357"/>
                  <a:gd name="T5" fmla="*/ 1859 h 1859"/>
                  <a:gd name="T6" fmla="*/ 0 w 357"/>
                  <a:gd name="T7" fmla="*/ 103 h 1859"/>
                  <a:gd name="T8" fmla="*/ 357 w 357"/>
                  <a:gd name="T9" fmla="*/ 0 h 1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7" h="1859">
                    <a:moveTo>
                      <a:pt x="357" y="0"/>
                    </a:moveTo>
                    <a:lnTo>
                      <a:pt x="357" y="1647"/>
                    </a:lnTo>
                    <a:lnTo>
                      <a:pt x="0" y="1859"/>
                    </a:lnTo>
                    <a:lnTo>
                      <a:pt x="0" y="103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4693" y="2277"/>
                <a:ext cx="357" cy="42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5448" y="2529"/>
                <a:ext cx="350" cy="42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51" name="Freeform 22"/>
              <p:cNvSpPr>
                <a:spLocks/>
              </p:cNvSpPr>
              <p:nvPr/>
            </p:nvSpPr>
            <p:spPr bwMode="auto">
              <a:xfrm>
                <a:off x="4741" y="2239"/>
                <a:ext cx="809" cy="123"/>
              </a:xfrm>
              <a:custGeom>
                <a:avLst/>
                <a:gdLst>
                  <a:gd name="T0" fmla="*/ 7 w 809"/>
                  <a:gd name="T1" fmla="*/ 0 h 123"/>
                  <a:gd name="T2" fmla="*/ 425 w 809"/>
                  <a:gd name="T3" fmla="*/ 0 h 123"/>
                  <a:gd name="T4" fmla="*/ 809 w 809"/>
                  <a:gd name="T5" fmla="*/ 123 h 123"/>
                  <a:gd name="T6" fmla="*/ 303 w 809"/>
                  <a:gd name="T7" fmla="*/ 123 h 123"/>
                  <a:gd name="T8" fmla="*/ 0 w 809"/>
                  <a:gd name="T9" fmla="*/ 14 h 123"/>
                  <a:gd name="T10" fmla="*/ 7 w 809"/>
                  <a:gd name="T1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9" h="123">
                    <a:moveTo>
                      <a:pt x="7" y="0"/>
                    </a:moveTo>
                    <a:lnTo>
                      <a:pt x="425" y="0"/>
                    </a:lnTo>
                    <a:lnTo>
                      <a:pt x="809" y="123"/>
                    </a:lnTo>
                    <a:lnTo>
                      <a:pt x="303" y="123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77" name="Rectangle 23"/>
              <p:cNvSpPr>
                <a:spLocks noChangeArrowheads="1"/>
              </p:cNvSpPr>
              <p:nvPr/>
            </p:nvSpPr>
            <p:spPr bwMode="auto">
              <a:xfrm>
                <a:off x="3928" y="2175"/>
                <a:ext cx="548" cy="12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3928" y="2031"/>
                <a:ext cx="874" cy="144"/>
              </a:xfrm>
              <a:custGeom>
                <a:avLst/>
                <a:gdLst>
                  <a:gd name="T0" fmla="*/ 548 w 874"/>
                  <a:gd name="T1" fmla="*/ 144 h 144"/>
                  <a:gd name="T2" fmla="*/ 874 w 874"/>
                  <a:gd name="T3" fmla="*/ 0 h 144"/>
                  <a:gd name="T4" fmla="*/ 340 w 874"/>
                  <a:gd name="T5" fmla="*/ 0 h 144"/>
                  <a:gd name="T6" fmla="*/ 0 w 874"/>
                  <a:gd name="T7" fmla="*/ 144 h 144"/>
                  <a:gd name="T8" fmla="*/ 548 w 87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44">
                    <a:moveTo>
                      <a:pt x="548" y="144"/>
                    </a:moveTo>
                    <a:lnTo>
                      <a:pt x="874" y="0"/>
                    </a:lnTo>
                    <a:lnTo>
                      <a:pt x="340" y="0"/>
                    </a:lnTo>
                    <a:lnTo>
                      <a:pt x="0" y="144"/>
                    </a:lnTo>
                    <a:lnTo>
                      <a:pt x="548" y="1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5370" y="2509"/>
                <a:ext cx="918" cy="143"/>
              </a:xfrm>
              <a:custGeom>
                <a:avLst/>
                <a:gdLst>
                  <a:gd name="T0" fmla="*/ 918 w 918"/>
                  <a:gd name="T1" fmla="*/ 143 h 143"/>
                  <a:gd name="T2" fmla="*/ 490 w 918"/>
                  <a:gd name="T3" fmla="*/ 0 h 143"/>
                  <a:gd name="T4" fmla="*/ 0 w 918"/>
                  <a:gd name="T5" fmla="*/ 0 h 143"/>
                  <a:gd name="T6" fmla="*/ 415 w 918"/>
                  <a:gd name="T7" fmla="*/ 143 h 143"/>
                  <a:gd name="T8" fmla="*/ 918 w 918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8" h="143">
                    <a:moveTo>
                      <a:pt x="918" y="143"/>
                    </a:moveTo>
                    <a:lnTo>
                      <a:pt x="490" y="0"/>
                    </a:lnTo>
                    <a:lnTo>
                      <a:pt x="0" y="0"/>
                    </a:lnTo>
                    <a:lnTo>
                      <a:pt x="415" y="143"/>
                    </a:lnTo>
                    <a:lnTo>
                      <a:pt x="918" y="14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/>
            </p:nvSpPr>
            <p:spPr bwMode="auto">
              <a:xfrm>
                <a:off x="4476" y="2031"/>
                <a:ext cx="326" cy="1432"/>
              </a:xfrm>
              <a:custGeom>
                <a:avLst/>
                <a:gdLst>
                  <a:gd name="T0" fmla="*/ 326 w 326"/>
                  <a:gd name="T1" fmla="*/ 0 h 1432"/>
                  <a:gd name="T2" fmla="*/ 326 w 326"/>
                  <a:gd name="T3" fmla="*/ 1194 h 1432"/>
                  <a:gd name="T4" fmla="*/ 0 w 326"/>
                  <a:gd name="T5" fmla="*/ 1432 h 1432"/>
                  <a:gd name="T6" fmla="*/ 0 w 326"/>
                  <a:gd name="T7" fmla="*/ 144 h 1432"/>
                  <a:gd name="T8" fmla="*/ 326 w 326"/>
                  <a:gd name="T9" fmla="*/ 0 h 1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1432">
                    <a:moveTo>
                      <a:pt x="326" y="0"/>
                    </a:moveTo>
                    <a:lnTo>
                      <a:pt x="326" y="1194"/>
                    </a:lnTo>
                    <a:lnTo>
                      <a:pt x="0" y="1432"/>
                    </a:lnTo>
                    <a:lnTo>
                      <a:pt x="0" y="144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81" name="Rectangle 27"/>
              <p:cNvSpPr>
                <a:spLocks noChangeArrowheads="1"/>
              </p:cNvSpPr>
              <p:nvPr/>
            </p:nvSpPr>
            <p:spPr bwMode="auto">
              <a:xfrm>
                <a:off x="4734" y="2526"/>
                <a:ext cx="531" cy="92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/>
            </p:nvSpPr>
            <p:spPr bwMode="auto">
              <a:xfrm>
                <a:off x="5265" y="2362"/>
                <a:ext cx="285" cy="1091"/>
              </a:xfrm>
              <a:custGeom>
                <a:avLst/>
                <a:gdLst>
                  <a:gd name="T0" fmla="*/ 0 w 285"/>
                  <a:gd name="T1" fmla="*/ 164 h 1091"/>
                  <a:gd name="T2" fmla="*/ 285 w 285"/>
                  <a:gd name="T3" fmla="*/ 0 h 1091"/>
                  <a:gd name="T4" fmla="*/ 285 w 285"/>
                  <a:gd name="T5" fmla="*/ 846 h 1091"/>
                  <a:gd name="T6" fmla="*/ 0 w 285"/>
                  <a:gd name="T7" fmla="*/ 1091 h 1091"/>
                  <a:gd name="T8" fmla="*/ 0 w 285"/>
                  <a:gd name="T9" fmla="*/ 164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091">
                    <a:moveTo>
                      <a:pt x="0" y="164"/>
                    </a:moveTo>
                    <a:lnTo>
                      <a:pt x="285" y="0"/>
                    </a:lnTo>
                    <a:lnTo>
                      <a:pt x="285" y="846"/>
                    </a:lnTo>
                    <a:lnTo>
                      <a:pt x="0" y="1091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83" name="Freeform 29"/>
              <p:cNvSpPr>
                <a:spLocks/>
              </p:cNvSpPr>
              <p:nvPr/>
            </p:nvSpPr>
            <p:spPr bwMode="auto">
              <a:xfrm>
                <a:off x="4734" y="2362"/>
                <a:ext cx="816" cy="164"/>
              </a:xfrm>
              <a:custGeom>
                <a:avLst/>
                <a:gdLst>
                  <a:gd name="T0" fmla="*/ 0 w 816"/>
                  <a:gd name="T1" fmla="*/ 164 h 164"/>
                  <a:gd name="T2" fmla="*/ 310 w 816"/>
                  <a:gd name="T3" fmla="*/ 0 h 164"/>
                  <a:gd name="T4" fmla="*/ 816 w 816"/>
                  <a:gd name="T5" fmla="*/ 0 h 164"/>
                  <a:gd name="T6" fmla="*/ 531 w 816"/>
                  <a:gd name="T7" fmla="*/ 164 h 164"/>
                  <a:gd name="T8" fmla="*/ 0 w 816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164">
                    <a:moveTo>
                      <a:pt x="0" y="164"/>
                    </a:moveTo>
                    <a:lnTo>
                      <a:pt x="310" y="0"/>
                    </a:lnTo>
                    <a:lnTo>
                      <a:pt x="816" y="0"/>
                    </a:lnTo>
                    <a:lnTo>
                      <a:pt x="531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84" name="Rectangle 30"/>
              <p:cNvSpPr>
                <a:spLocks noChangeArrowheads="1"/>
              </p:cNvSpPr>
              <p:nvPr/>
            </p:nvSpPr>
            <p:spPr bwMode="auto">
              <a:xfrm>
                <a:off x="5543" y="2833"/>
                <a:ext cx="514" cy="61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6057" y="2652"/>
                <a:ext cx="231" cy="798"/>
              </a:xfrm>
              <a:custGeom>
                <a:avLst/>
                <a:gdLst>
                  <a:gd name="T0" fmla="*/ 0 w 231"/>
                  <a:gd name="T1" fmla="*/ 181 h 798"/>
                  <a:gd name="T2" fmla="*/ 231 w 231"/>
                  <a:gd name="T3" fmla="*/ 0 h 798"/>
                  <a:gd name="T4" fmla="*/ 231 w 231"/>
                  <a:gd name="T5" fmla="*/ 566 h 798"/>
                  <a:gd name="T6" fmla="*/ 0 w 231"/>
                  <a:gd name="T7" fmla="*/ 798 h 798"/>
                  <a:gd name="T8" fmla="*/ 0 w 231"/>
                  <a:gd name="T9" fmla="*/ 181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798">
                    <a:moveTo>
                      <a:pt x="0" y="181"/>
                    </a:moveTo>
                    <a:lnTo>
                      <a:pt x="231" y="0"/>
                    </a:lnTo>
                    <a:lnTo>
                      <a:pt x="231" y="566"/>
                    </a:lnTo>
                    <a:lnTo>
                      <a:pt x="0" y="798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5543" y="2652"/>
                <a:ext cx="745" cy="181"/>
              </a:xfrm>
              <a:custGeom>
                <a:avLst/>
                <a:gdLst>
                  <a:gd name="T0" fmla="*/ 0 w 745"/>
                  <a:gd name="T1" fmla="*/ 181 h 181"/>
                  <a:gd name="T2" fmla="*/ 242 w 745"/>
                  <a:gd name="T3" fmla="*/ 0 h 181"/>
                  <a:gd name="T4" fmla="*/ 745 w 745"/>
                  <a:gd name="T5" fmla="*/ 0 h 181"/>
                  <a:gd name="T6" fmla="*/ 514 w 745"/>
                  <a:gd name="T7" fmla="*/ 181 h 181"/>
                  <a:gd name="T8" fmla="*/ 0 w 745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5" h="181">
                    <a:moveTo>
                      <a:pt x="0" y="181"/>
                    </a:moveTo>
                    <a:lnTo>
                      <a:pt x="242" y="0"/>
                    </a:lnTo>
                    <a:lnTo>
                      <a:pt x="745" y="0"/>
                    </a:lnTo>
                    <a:lnTo>
                      <a:pt x="514" y="181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cs typeface="+mn-ea"/>
                  <a:sym typeface="+mn-lt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2972088" y="3295711"/>
              <a:ext cx="10807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  <a:cs typeface="+mn-ea"/>
                  <a:sym typeface="+mn-lt"/>
                </a:rPr>
                <a:t>67%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100914" y="3864022"/>
              <a:ext cx="777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cs typeface="+mn-ea"/>
                  <a:sym typeface="+mn-lt"/>
                </a:rPr>
                <a:t>57%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420373" y="4128171"/>
              <a:ext cx="6928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cs typeface="+mn-ea"/>
                  <a:sym typeface="+mn-lt"/>
                </a:rPr>
                <a:t>47%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678557" y="4418659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cs typeface="+mn-ea"/>
                  <a:sym typeface="+mn-lt"/>
                </a:rPr>
                <a:t>27%</a:t>
              </a:r>
            </a:p>
          </p:txBody>
        </p:sp>
      </p:grpSp>
      <p:sp>
        <p:nvSpPr>
          <p:cNvPr id="54" name="五边形 53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20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4120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CE3-F537-459D-8ECA-E883C80C26B7}" type="slidenum">
              <a:rPr lang="en-GB" smtClean="0">
                <a:latin typeface="+mn-lt"/>
                <a:cs typeface="+mn-ea"/>
                <a:sym typeface="+mn-lt"/>
              </a:rPr>
              <a:pPr/>
              <a:t>23</a:t>
            </a:fld>
            <a:endParaRPr lang="en-GB">
              <a:latin typeface="+mn-lt"/>
              <a:cs typeface="+mn-ea"/>
              <a:sym typeface="+mn-lt"/>
            </a:endParaRPr>
          </a:p>
        </p:txBody>
      </p:sp>
      <p:grpSp>
        <p:nvGrpSpPr>
          <p:cNvPr id="136" name="Group 4"/>
          <p:cNvGrpSpPr>
            <a:grpSpLocks noChangeAspect="1"/>
          </p:cNvGrpSpPr>
          <p:nvPr/>
        </p:nvGrpSpPr>
        <p:grpSpPr bwMode="auto">
          <a:xfrm>
            <a:off x="4724193" y="1428241"/>
            <a:ext cx="6994062" cy="4938144"/>
            <a:chOff x="-771" y="-1098"/>
            <a:chExt cx="9226" cy="6514"/>
          </a:xfrm>
        </p:grpSpPr>
        <p:grpSp>
          <p:nvGrpSpPr>
            <p:cNvPr id="137" name="Group 205"/>
            <p:cNvGrpSpPr>
              <a:grpSpLocks/>
            </p:cNvGrpSpPr>
            <p:nvPr/>
          </p:nvGrpSpPr>
          <p:grpSpPr bwMode="auto">
            <a:xfrm>
              <a:off x="-771" y="-1098"/>
              <a:ext cx="9226" cy="6514"/>
              <a:chOff x="-771" y="-1098"/>
              <a:chExt cx="9226" cy="6514"/>
            </a:xfrm>
          </p:grpSpPr>
          <p:sp>
            <p:nvSpPr>
              <p:cNvPr id="357" name="Freeform 5"/>
              <p:cNvSpPr>
                <a:spLocks/>
              </p:cNvSpPr>
              <p:nvPr/>
            </p:nvSpPr>
            <p:spPr bwMode="auto">
              <a:xfrm>
                <a:off x="-260" y="777"/>
                <a:ext cx="1629" cy="1830"/>
              </a:xfrm>
              <a:custGeom>
                <a:avLst/>
                <a:gdLst>
                  <a:gd name="T0" fmla="*/ 255 w 1629"/>
                  <a:gd name="T1" fmla="*/ 0 h 1830"/>
                  <a:gd name="T2" fmla="*/ 707 w 1629"/>
                  <a:gd name="T3" fmla="*/ 35 h 1830"/>
                  <a:gd name="T4" fmla="*/ 766 w 1629"/>
                  <a:gd name="T5" fmla="*/ 168 h 1830"/>
                  <a:gd name="T6" fmla="*/ 844 w 1629"/>
                  <a:gd name="T7" fmla="*/ 302 h 1830"/>
                  <a:gd name="T8" fmla="*/ 915 w 1629"/>
                  <a:gd name="T9" fmla="*/ 357 h 1830"/>
                  <a:gd name="T10" fmla="*/ 946 w 1629"/>
                  <a:gd name="T11" fmla="*/ 428 h 1830"/>
                  <a:gd name="T12" fmla="*/ 1064 w 1629"/>
                  <a:gd name="T13" fmla="*/ 567 h 1830"/>
                  <a:gd name="T14" fmla="*/ 1068 w 1629"/>
                  <a:gd name="T15" fmla="*/ 659 h 1830"/>
                  <a:gd name="T16" fmla="*/ 1085 w 1629"/>
                  <a:gd name="T17" fmla="*/ 797 h 1830"/>
                  <a:gd name="T18" fmla="*/ 1113 w 1629"/>
                  <a:gd name="T19" fmla="*/ 844 h 1830"/>
                  <a:gd name="T20" fmla="*/ 1165 w 1629"/>
                  <a:gd name="T21" fmla="*/ 946 h 1830"/>
                  <a:gd name="T22" fmla="*/ 1210 w 1629"/>
                  <a:gd name="T23" fmla="*/ 1064 h 1830"/>
                  <a:gd name="T24" fmla="*/ 1265 w 1629"/>
                  <a:gd name="T25" fmla="*/ 1168 h 1830"/>
                  <a:gd name="T26" fmla="*/ 1269 w 1629"/>
                  <a:gd name="T27" fmla="*/ 1343 h 1830"/>
                  <a:gd name="T28" fmla="*/ 1347 w 1629"/>
                  <a:gd name="T29" fmla="*/ 1400 h 1830"/>
                  <a:gd name="T30" fmla="*/ 1395 w 1629"/>
                  <a:gd name="T31" fmla="*/ 1324 h 1830"/>
                  <a:gd name="T32" fmla="*/ 1473 w 1629"/>
                  <a:gd name="T33" fmla="*/ 1433 h 1830"/>
                  <a:gd name="T34" fmla="*/ 1522 w 1629"/>
                  <a:gd name="T35" fmla="*/ 1447 h 1830"/>
                  <a:gd name="T36" fmla="*/ 1541 w 1629"/>
                  <a:gd name="T37" fmla="*/ 1565 h 1830"/>
                  <a:gd name="T38" fmla="*/ 1619 w 1629"/>
                  <a:gd name="T39" fmla="*/ 1716 h 1830"/>
                  <a:gd name="T40" fmla="*/ 1529 w 1629"/>
                  <a:gd name="T41" fmla="*/ 1797 h 1830"/>
                  <a:gd name="T42" fmla="*/ 1414 w 1629"/>
                  <a:gd name="T43" fmla="*/ 1792 h 1830"/>
                  <a:gd name="T44" fmla="*/ 1253 w 1629"/>
                  <a:gd name="T45" fmla="*/ 1527 h 1830"/>
                  <a:gd name="T46" fmla="*/ 969 w 1629"/>
                  <a:gd name="T47" fmla="*/ 1260 h 1830"/>
                  <a:gd name="T48" fmla="*/ 936 w 1629"/>
                  <a:gd name="T49" fmla="*/ 1229 h 1830"/>
                  <a:gd name="T50" fmla="*/ 903 w 1629"/>
                  <a:gd name="T51" fmla="*/ 1234 h 1830"/>
                  <a:gd name="T52" fmla="*/ 856 w 1629"/>
                  <a:gd name="T53" fmla="*/ 1151 h 1830"/>
                  <a:gd name="T54" fmla="*/ 823 w 1629"/>
                  <a:gd name="T55" fmla="*/ 1080 h 1830"/>
                  <a:gd name="T56" fmla="*/ 820 w 1629"/>
                  <a:gd name="T57" fmla="*/ 1009 h 1830"/>
                  <a:gd name="T58" fmla="*/ 842 w 1629"/>
                  <a:gd name="T59" fmla="*/ 837 h 1830"/>
                  <a:gd name="T60" fmla="*/ 790 w 1629"/>
                  <a:gd name="T61" fmla="*/ 690 h 1830"/>
                  <a:gd name="T62" fmla="*/ 747 w 1629"/>
                  <a:gd name="T63" fmla="*/ 622 h 1830"/>
                  <a:gd name="T64" fmla="*/ 719 w 1629"/>
                  <a:gd name="T65" fmla="*/ 607 h 1830"/>
                  <a:gd name="T66" fmla="*/ 652 w 1629"/>
                  <a:gd name="T67" fmla="*/ 565 h 1830"/>
                  <a:gd name="T68" fmla="*/ 518 w 1629"/>
                  <a:gd name="T69" fmla="*/ 461 h 1830"/>
                  <a:gd name="T70" fmla="*/ 461 w 1629"/>
                  <a:gd name="T71" fmla="*/ 413 h 1830"/>
                  <a:gd name="T72" fmla="*/ 376 w 1629"/>
                  <a:gd name="T73" fmla="*/ 416 h 1830"/>
                  <a:gd name="T74" fmla="*/ 244 w 1629"/>
                  <a:gd name="T75" fmla="*/ 291 h 1830"/>
                  <a:gd name="T76" fmla="*/ 173 w 1629"/>
                  <a:gd name="T77" fmla="*/ 272 h 1830"/>
                  <a:gd name="T78" fmla="*/ 144 w 1629"/>
                  <a:gd name="T79" fmla="*/ 186 h 1830"/>
                  <a:gd name="T80" fmla="*/ 38 w 1629"/>
                  <a:gd name="T81" fmla="*/ 101 h 1830"/>
                  <a:gd name="T82" fmla="*/ 21 w 1629"/>
                  <a:gd name="T83" fmla="*/ 73 h 1830"/>
                  <a:gd name="T84" fmla="*/ 14 w 1629"/>
                  <a:gd name="T85" fmla="*/ 42 h 1830"/>
                  <a:gd name="T86" fmla="*/ 156 w 1629"/>
                  <a:gd name="T87" fmla="*/ 71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29" h="1830">
                    <a:moveTo>
                      <a:pt x="218" y="42"/>
                    </a:moveTo>
                    <a:lnTo>
                      <a:pt x="234" y="14"/>
                    </a:lnTo>
                    <a:lnTo>
                      <a:pt x="255" y="0"/>
                    </a:lnTo>
                    <a:lnTo>
                      <a:pt x="435" y="11"/>
                    </a:lnTo>
                    <a:lnTo>
                      <a:pt x="690" y="26"/>
                    </a:lnTo>
                    <a:lnTo>
                      <a:pt x="707" y="35"/>
                    </a:lnTo>
                    <a:lnTo>
                      <a:pt x="695" y="92"/>
                    </a:lnTo>
                    <a:lnTo>
                      <a:pt x="745" y="163"/>
                    </a:lnTo>
                    <a:lnTo>
                      <a:pt x="766" y="168"/>
                    </a:lnTo>
                    <a:lnTo>
                      <a:pt x="811" y="198"/>
                    </a:lnTo>
                    <a:lnTo>
                      <a:pt x="820" y="267"/>
                    </a:lnTo>
                    <a:lnTo>
                      <a:pt x="844" y="302"/>
                    </a:lnTo>
                    <a:lnTo>
                      <a:pt x="832" y="307"/>
                    </a:lnTo>
                    <a:lnTo>
                      <a:pt x="832" y="319"/>
                    </a:lnTo>
                    <a:lnTo>
                      <a:pt x="915" y="357"/>
                    </a:lnTo>
                    <a:lnTo>
                      <a:pt x="891" y="387"/>
                    </a:lnTo>
                    <a:lnTo>
                      <a:pt x="941" y="437"/>
                    </a:lnTo>
                    <a:lnTo>
                      <a:pt x="946" y="428"/>
                    </a:lnTo>
                    <a:lnTo>
                      <a:pt x="1031" y="492"/>
                    </a:lnTo>
                    <a:lnTo>
                      <a:pt x="1026" y="546"/>
                    </a:lnTo>
                    <a:lnTo>
                      <a:pt x="1064" y="567"/>
                    </a:lnTo>
                    <a:lnTo>
                      <a:pt x="1047" y="600"/>
                    </a:lnTo>
                    <a:lnTo>
                      <a:pt x="1068" y="626"/>
                    </a:lnTo>
                    <a:lnTo>
                      <a:pt x="1068" y="659"/>
                    </a:lnTo>
                    <a:lnTo>
                      <a:pt x="1087" y="707"/>
                    </a:lnTo>
                    <a:lnTo>
                      <a:pt x="1076" y="756"/>
                    </a:lnTo>
                    <a:lnTo>
                      <a:pt x="1085" y="797"/>
                    </a:lnTo>
                    <a:lnTo>
                      <a:pt x="1094" y="801"/>
                    </a:lnTo>
                    <a:lnTo>
                      <a:pt x="1090" y="820"/>
                    </a:lnTo>
                    <a:lnTo>
                      <a:pt x="1113" y="844"/>
                    </a:lnTo>
                    <a:lnTo>
                      <a:pt x="1125" y="891"/>
                    </a:lnTo>
                    <a:lnTo>
                      <a:pt x="1170" y="910"/>
                    </a:lnTo>
                    <a:lnTo>
                      <a:pt x="1165" y="946"/>
                    </a:lnTo>
                    <a:lnTo>
                      <a:pt x="1189" y="986"/>
                    </a:lnTo>
                    <a:lnTo>
                      <a:pt x="1198" y="1031"/>
                    </a:lnTo>
                    <a:lnTo>
                      <a:pt x="1210" y="1064"/>
                    </a:lnTo>
                    <a:lnTo>
                      <a:pt x="1243" y="1090"/>
                    </a:lnTo>
                    <a:lnTo>
                      <a:pt x="1260" y="1125"/>
                    </a:lnTo>
                    <a:lnTo>
                      <a:pt x="1265" y="1168"/>
                    </a:lnTo>
                    <a:lnTo>
                      <a:pt x="1239" y="1239"/>
                    </a:lnTo>
                    <a:lnTo>
                      <a:pt x="1253" y="1310"/>
                    </a:lnTo>
                    <a:lnTo>
                      <a:pt x="1269" y="1343"/>
                    </a:lnTo>
                    <a:lnTo>
                      <a:pt x="1300" y="1364"/>
                    </a:lnTo>
                    <a:lnTo>
                      <a:pt x="1331" y="1369"/>
                    </a:lnTo>
                    <a:lnTo>
                      <a:pt x="1347" y="1400"/>
                    </a:lnTo>
                    <a:lnTo>
                      <a:pt x="1378" y="1378"/>
                    </a:lnTo>
                    <a:lnTo>
                      <a:pt x="1369" y="1329"/>
                    </a:lnTo>
                    <a:lnTo>
                      <a:pt x="1395" y="1324"/>
                    </a:lnTo>
                    <a:lnTo>
                      <a:pt x="1418" y="1359"/>
                    </a:lnTo>
                    <a:lnTo>
                      <a:pt x="1458" y="1392"/>
                    </a:lnTo>
                    <a:lnTo>
                      <a:pt x="1473" y="1433"/>
                    </a:lnTo>
                    <a:lnTo>
                      <a:pt x="1482" y="1442"/>
                    </a:lnTo>
                    <a:lnTo>
                      <a:pt x="1513" y="1433"/>
                    </a:lnTo>
                    <a:lnTo>
                      <a:pt x="1522" y="1447"/>
                    </a:lnTo>
                    <a:lnTo>
                      <a:pt x="1503" y="1478"/>
                    </a:lnTo>
                    <a:lnTo>
                      <a:pt x="1541" y="1522"/>
                    </a:lnTo>
                    <a:lnTo>
                      <a:pt x="1541" y="1565"/>
                    </a:lnTo>
                    <a:lnTo>
                      <a:pt x="1607" y="1598"/>
                    </a:lnTo>
                    <a:lnTo>
                      <a:pt x="1629" y="1653"/>
                    </a:lnTo>
                    <a:lnTo>
                      <a:pt x="1619" y="1716"/>
                    </a:lnTo>
                    <a:lnTo>
                      <a:pt x="1593" y="1752"/>
                    </a:lnTo>
                    <a:lnTo>
                      <a:pt x="1553" y="1768"/>
                    </a:lnTo>
                    <a:lnTo>
                      <a:pt x="1529" y="1797"/>
                    </a:lnTo>
                    <a:lnTo>
                      <a:pt x="1482" y="1830"/>
                    </a:lnTo>
                    <a:lnTo>
                      <a:pt x="1437" y="1830"/>
                    </a:lnTo>
                    <a:lnTo>
                      <a:pt x="1414" y="1792"/>
                    </a:lnTo>
                    <a:lnTo>
                      <a:pt x="1392" y="1671"/>
                    </a:lnTo>
                    <a:lnTo>
                      <a:pt x="1350" y="1589"/>
                    </a:lnTo>
                    <a:lnTo>
                      <a:pt x="1253" y="1527"/>
                    </a:lnTo>
                    <a:lnTo>
                      <a:pt x="1135" y="1392"/>
                    </a:lnTo>
                    <a:lnTo>
                      <a:pt x="1014" y="1310"/>
                    </a:lnTo>
                    <a:lnTo>
                      <a:pt x="969" y="1260"/>
                    </a:lnTo>
                    <a:lnTo>
                      <a:pt x="955" y="1220"/>
                    </a:lnTo>
                    <a:lnTo>
                      <a:pt x="946" y="1215"/>
                    </a:lnTo>
                    <a:lnTo>
                      <a:pt x="936" y="1229"/>
                    </a:lnTo>
                    <a:lnTo>
                      <a:pt x="910" y="1217"/>
                    </a:lnTo>
                    <a:lnTo>
                      <a:pt x="920" y="1234"/>
                    </a:lnTo>
                    <a:lnTo>
                      <a:pt x="903" y="1234"/>
                    </a:lnTo>
                    <a:lnTo>
                      <a:pt x="901" y="1191"/>
                    </a:lnTo>
                    <a:lnTo>
                      <a:pt x="858" y="1118"/>
                    </a:lnTo>
                    <a:lnTo>
                      <a:pt x="856" y="1151"/>
                    </a:lnTo>
                    <a:lnTo>
                      <a:pt x="830" y="1149"/>
                    </a:lnTo>
                    <a:lnTo>
                      <a:pt x="813" y="1109"/>
                    </a:lnTo>
                    <a:lnTo>
                      <a:pt x="823" y="1080"/>
                    </a:lnTo>
                    <a:lnTo>
                      <a:pt x="823" y="1059"/>
                    </a:lnTo>
                    <a:lnTo>
                      <a:pt x="816" y="1059"/>
                    </a:lnTo>
                    <a:lnTo>
                      <a:pt x="820" y="1009"/>
                    </a:lnTo>
                    <a:lnTo>
                      <a:pt x="842" y="979"/>
                    </a:lnTo>
                    <a:lnTo>
                      <a:pt x="849" y="853"/>
                    </a:lnTo>
                    <a:lnTo>
                      <a:pt x="842" y="837"/>
                    </a:lnTo>
                    <a:lnTo>
                      <a:pt x="837" y="806"/>
                    </a:lnTo>
                    <a:lnTo>
                      <a:pt x="801" y="711"/>
                    </a:lnTo>
                    <a:lnTo>
                      <a:pt x="790" y="690"/>
                    </a:lnTo>
                    <a:lnTo>
                      <a:pt x="775" y="695"/>
                    </a:lnTo>
                    <a:lnTo>
                      <a:pt x="771" y="636"/>
                    </a:lnTo>
                    <a:lnTo>
                      <a:pt x="747" y="622"/>
                    </a:lnTo>
                    <a:lnTo>
                      <a:pt x="738" y="631"/>
                    </a:lnTo>
                    <a:lnTo>
                      <a:pt x="719" y="617"/>
                    </a:lnTo>
                    <a:lnTo>
                      <a:pt x="719" y="607"/>
                    </a:lnTo>
                    <a:lnTo>
                      <a:pt x="681" y="605"/>
                    </a:lnTo>
                    <a:lnTo>
                      <a:pt x="648" y="572"/>
                    </a:lnTo>
                    <a:lnTo>
                      <a:pt x="652" y="565"/>
                    </a:lnTo>
                    <a:lnTo>
                      <a:pt x="563" y="489"/>
                    </a:lnTo>
                    <a:lnTo>
                      <a:pt x="556" y="477"/>
                    </a:lnTo>
                    <a:lnTo>
                      <a:pt x="518" y="461"/>
                    </a:lnTo>
                    <a:lnTo>
                      <a:pt x="515" y="451"/>
                    </a:lnTo>
                    <a:lnTo>
                      <a:pt x="475" y="425"/>
                    </a:lnTo>
                    <a:lnTo>
                      <a:pt x="461" y="413"/>
                    </a:lnTo>
                    <a:lnTo>
                      <a:pt x="428" y="449"/>
                    </a:lnTo>
                    <a:lnTo>
                      <a:pt x="409" y="449"/>
                    </a:lnTo>
                    <a:lnTo>
                      <a:pt x="376" y="416"/>
                    </a:lnTo>
                    <a:lnTo>
                      <a:pt x="338" y="354"/>
                    </a:lnTo>
                    <a:lnTo>
                      <a:pt x="291" y="354"/>
                    </a:lnTo>
                    <a:lnTo>
                      <a:pt x="244" y="291"/>
                    </a:lnTo>
                    <a:lnTo>
                      <a:pt x="227" y="281"/>
                    </a:lnTo>
                    <a:lnTo>
                      <a:pt x="213" y="288"/>
                    </a:lnTo>
                    <a:lnTo>
                      <a:pt x="173" y="272"/>
                    </a:lnTo>
                    <a:lnTo>
                      <a:pt x="168" y="253"/>
                    </a:lnTo>
                    <a:lnTo>
                      <a:pt x="154" y="248"/>
                    </a:lnTo>
                    <a:lnTo>
                      <a:pt x="144" y="186"/>
                    </a:lnTo>
                    <a:lnTo>
                      <a:pt x="88" y="146"/>
                    </a:lnTo>
                    <a:lnTo>
                      <a:pt x="62" y="113"/>
                    </a:lnTo>
                    <a:lnTo>
                      <a:pt x="38" y="101"/>
                    </a:lnTo>
                    <a:lnTo>
                      <a:pt x="38" y="90"/>
                    </a:lnTo>
                    <a:lnTo>
                      <a:pt x="31" y="92"/>
                    </a:lnTo>
                    <a:lnTo>
                      <a:pt x="21" y="73"/>
                    </a:lnTo>
                    <a:lnTo>
                      <a:pt x="5" y="68"/>
                    </a:lnTo>
                    <a:lnTo>
                      <a:pt x="0" y="26"/>
                    </a:lnTo>
                    <a:lnTo>
                      <a:pt x="14" y="42"/>
                    </a:lnTo>
                    <a:lnTo>
                      <a:pt x="62" y="42"/>
                    </a:lnTo>
                    <a:lnTo>
                      <a:pt x="128" y="71"/>
                    </a:lnTo>
                    <a:lnTo>
                      <a:pt x="156" y="71"/>
                    </a:lnTo>
                    <a:lnTo>
                      <a:pt x="213" y="40"/>
                    </a:lnTo>
                    <a:lnTo>
                      <a:pt x="218" y="4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58" name="Freeform 6"/>
              <p:cNvSpPr>
                <a:spLocks/>
              </p:cNvSpPr>
              <p:nvPr/>
            </p:nvSpPr>
            <p:spPr bwMode="auto">
              <a:xfrm>
                <a:off x="-260" y="777"/>
                <a:ext cx="1629" cy="1830"/>
              </a:xfrm>
              <a:custGeom>
                <a:avLst/>
                <a:gdLst>
                  <a:gd name="T0" fmla="*/ 255 w 1629"/>
                  <a:gd name="T1" fmla="*/ 0 h 1830"/>
                  <a:gd name="T2" fmla="*/ 707 w 1629"/>
                  <a:gd name="T3" fmla="*/ 35 h 1830"/>
                  <a:gd name="T4" fmla="*/ 766 w 1629"/>
                  <a:gd name="T5" fmla="*/ 168 h 1830"/>
                  <a:gd name="T6" fmla="*/ 844 w 1629"/>
                  <a:gd name="T7" fmla="*/ 302 h 1830"/>
                  <a:gd name="T8" fmla="*/ 915 w 1629"/>
                  <a:gd name="T9" fmla="*/ 357 h 1830"/>
                  <a:gd name="T10" fmla="*/ 946 w 1629"/>
                  <a:gd name="T11" fmla="*/ 428 h 1830"/>
                  <a:gd name="T12" fmla="*/ 1064 w 1629"/>
                  <a:gd name="T13" fmla="*/ 567 h 1830"/>
                  <a:gd name="T14" fmla="*/ 1068 w 1629"/>
                  <a:gd name="T15" fmla="*/ 659 h 1830"/>
                  <a:gd name="T16" fmla="*/ 1085 w 1629"/>
                  <a:gd name="T17" fmla="*/ 797 h 1830"/>
                  <a:gd name="T18" fmla="*/ 1113 w 1629"/>
                  <a:gd name="T19" fmla="*/ 844 h 1830"/>
                  <a:gd name="T20" fmla="*/ 1165 w 1629"/>
                  <a:gd name="T21" fmla="*/ 946 h 1830"/>
                  <a:gd name="T22" fmla="*/ 1210 w 1629"/>
                  <a:gd name="T23" fmla="*/ 1064 h 1830"/>
                  <a:gd name="T24" fmla="*/ 1265 w 1629"/>
                  <a:gd name="T25" fmla="*/ 1168 h 1830"/>
                  <a:gd name="T26" fmla="*/ 1269 w 1629"/>
                  <a:gd name="T27" fmla="*/ 1343 h 1830"/>
                  <a:gd name="T28" fmla="*/ 1347 w 1629"/>
                  <a:gd name="T29" fmla="*/ 1400 h 1830"/>
                  <a:gd name="T30" fmla="*/ 1395 w 1629"/>
                  <a:gd name="T31" fmla="*/ 1324 h 1830"/>
                  <a:gd name="T32" fmla="*/ 1473 w 1629"/>
                  <a:gd name="T33" fmla="*/ 1433 h 1830"/>
                  <a:gd name="T34" fmla="*/ 1522 w 1629"/>
                  <a:gd name="T35" fmla="*/ 1447 h 1830"/>
                  <a:gd name="T36" fmla="*/ 1541 w 1629"/>
                  <a:gd name="T37" fmla="*/ 1565 h 1830"/>
                  <a:gd name="T38" fmla="*/ 1619 w 1629"/>
                  <a:gd name="T39" fmla="*/ 1716 h 1830"/>
                  <a:gd name="T40" fmla="*/ 1529 w 1629"/>
                  <a:gd name="T41" fmla="*/ 1797 h 1830"/>
                  <a:gd name="T42" fmla="*/ 1414 w 1629"/>
                  <a:gd name="T43" fmla="*/ 1792 h 1830"/>
                  <a:gd name="T44" fmla="*/ 1253 w 1629"/>
                  <a:gd name="T45" fmla="*/ 1527 h 1830"/>
                  <a:gd name="T46" fmla="*/ 969 w 1629"/>
                  <a:gd name="T47" fmla="*/ 1260 h 1830"/>
                  <a:gd name="T48" fmla="*/ 936 w 1629"/>
                  <a:gd name="T49" fmla="*/ 1229 h 1830"/>
                  <a:gd name="T50" fmla="*/ 903 w 1629"/>
                  <a:gd name="T51" fmla="*/ 1234 h 1830"/>
                  <a:gd name="T52" fmla="*/ 856 w 1629"/>
                  <a:gd name="T53" fmla="*/ 1151 h 1830"/>
                  <a:gd name="T54" fmla="*/ 823 w 1629"/>
                  <a:gd name="T55" fmla="*/ 1080 h 1830"/>
                  <a:gd name="T56" fmla="*/ 820 w 1629"/>
                  <a:gd name="T57" fmla="*/ 1009 h 1830"/>
                  <a:gd name="T58" fmla="*/ 842 w 1629"/>
                  <a:gd name="T59" fmla="*/ 837 h 1830"/>
                  <a:gd name="T60" fmla="*/ 790 w 1629"/>
                  <a:gd name="T61" fmla="*/ 690 h 1830"/>
                  <a:gd name="T62" fmla="*/ 747 w 1629"/>
                  <a:gd name="T63" fmla="*/ 622 h 1830"/>
                  <a:gd name="T64" fmla="*/ 719 w 1629"/>
                  <a:gd name="T65" fmla="*/ 607 h 1830"/>
                  <a:gd name="T66" fmla="*/ 652 w 1629"/>
                  <a:gd name="T67" fmla="*/ 565 h 1830"/>
                  <a:gd name="T68" fmla="*/ 518 w 1629"/>
                  <a:gd name="T69" fmla="*/ 461 h 1830"/>
                  <a:gd name="T70" fmla="*/ 461 w 1629"/>
                  <a:gd name="T71" fmla="*/ 413 h 1830"/>
                  <a:gd name="T72" fmla="*/ 376 w 1629"/>
                  <a:gd name="T73" fmla="*/ 416 h 1830"/>
                  <a:gd name="T74" fmla="*/ 244 w 1629"/>
                  <a:gd name="T75" fmla="*/ 291 h 1830"/>
                  <a:gd name="T76" fmla="*/ 173 w 1629"/>
                  <a:gd name="T77" fmla="*/ 272 h 1830"/>
                  <a:gd name="T78" fmla="*/ 144 w 1629"/>
                  <a:gd name="T79" fmla="*/ 186 h 1830"/>
                  <a:gd name="T80" fmla="*/ 38 w 1629"/>
                  <a:gd name="T81" fmla="*/ 101 h 1830"/>
                  <a:gd name="T82" fmla="*/ 21 w 1629"/>
                  <a:gd name="T83" fmla="*/ 73 h 1830"/>
                  <a:gd name="T84" fmla="*/ 14 w 1629"/>
                  <a:gd name="T85" fmla="*/ 42 h 1830"/>
                  <a:gd name="T86" fmla="*/ 156 w 1629"/>
                  <a:gd name="T87" fmla="*/ 71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29" h="1830">
                    <a:moveTo>
                      <a:pt x="218" y="42"/>
                    </a:moveTo>
                    <a:lnTo>
                      <a:pt x="234" y="14"/>
                    </a:lnTo>
                    <a:lnTo>
                      <a:pt x="255" y="0"/>
                    </a:lnTo>
                    <a:lnTo>
                      <a:pt x="435" y="11"/>
                    </a:lnTo>
                    <a:lnTo>
                      <a:pt x="690" y="26"/>
                    </a:lnTo>
                    <a:lnTo>
                      <a:pt x="707" y="35"/>
                    </a:lnTo>
                    <a:lnTo>
                      <a:pt x="695" y="92"/>
                    </a:lnTo>
                    <a:lnTo>
                      <a:pt x="745" y="163"/>
                    </a:lnTo>
                    <a:lnTo>
                      <a:pt x="766" y="168"/>
                    </a:lnTo>
                    <a:lnTo>
                      <a:pt x="811" y="198"/>
                    </a:lnTo>
                    <a:lnTo>
                      <a:pt x="820" y="267"/>
                    </a:lnTo>
                    <a:lnTo>
                      <a:pt x="844" y="302"/>
                    </a:lnTo>
                    <a:lnTo>
                      <a:pt x="832" y="307"/>
                    </a:lnTo>
                    <a:lnTo>
                      <a:pt x="832" y="319"/>
                    </a:lnTo>
                    <a:lnTo>
                      <a:pt x="915" y="357"/>
                    </a:lnTo>
                    <a:lnTo>
                      <a:pt x="891" y="387"/>
                    </a:lnTo>
                    <a:lnTo>
                      <a:pt x="941" y="437"/>
                    </a:lnTo>
                    <a:lnTo>
                      <a:pt x="946" y="428"/>
                    </a:lnTo>
                    <a:lnTo>
                      <a:pt x="1031" y="492"/>
                    </a:lnTo>
                    <a:lnTo>
                      <a:pt x="1026" y="546"/>
                    </a:lnTo>
                    <a:lnTo>
                      <a:pt x="1064" y="567"/>
                    </a:lnTo>
                    <a:lnTo>
                      <a:pt x="1047" y="600"/>
                    </a:lnTo>
                    <a:lnTo>
                      <a:pt x="1068" y="626"/>
                    </a:lnTo>
                    <a:lnTo>
                      <a:pt x="1068" y="659"/>
                    </a:lnTo>
                    <a:lnTo>
                      <a:pt x="1087" y="707"/>
                    </a:lnTo>
                    <a:lnTo>
                      <a:pt x="1076" y="756"/>
                    </a:lnTo>
                    <a:lnTo>
                      <a:pt x="1085" y="797"/>
                    </a:lnTo>
                    <a:lnTo>
                      <a:pt x="1094" y="801"/>
                    </a:lnTo>
                    <a:lnTo>
                      <a:pt x="1090" y="820"/>
                    </a:lnTo>
                    <a:lnTo>
                      <a:pt x="1113" y="844"/>
                    </a:lnTo>
                    <a:lnTo>
                      <a:pt x="1125" y="891"/>
                    </a:lnTo>
                    <a:lnTo>
                      <a:pt x="1170" y="910"/>
                    </a:lnTo>
                    <a:lnTo>
                      <a:pt x="1165" y="946"/>
                    </a:lnTo>
                    <a:lnTo>
                      <a:pt x="1189" y="986"/>
                    </a:lnTo>
                    <a:lnTo>
                      <a:pt x="1198" y="1031"/>
                    </a:lnTo>
                    <a:lnTo>
                      <a:pt x="1210" y="1064"/>
                    </a:lnTo>
                    <a:lnTo>
                      <a:pt x="1243" y="1090"/>
                    </a:lnTo>
                    <a:lnTo>
                      <a:pt x="1260" y="1125"/>
                    </a:lnTo>
                    <a:lnTo>
                      <a:pt x="1265" y="1168"/>
                    </a:lnTo>
                    <a:lnTo>
                      <a:pt x="1239" y="1239"/>
                    </a:lnTo>
                    <a:lnTo>
                      <a:pt x="1253" y="1310"/>
                    </a:lnTo>
                    <a:lnTo>
                      <a:pt x="1269" y="1343"/>
                    </a:lnTo>
                    <a:lnTo>
                      <a:pt x="1300" y="1364"/>
                    </a:lnTo>
                    <a:lnTo>
                      <a:pt x="1331" y="1369"/>
                    </a:lnTo>
                    <a:lnTo>
                      <a:pt x="1347" y="1400"/>
                    </a:lnTo>
                    <a:lnTo>
                      <a:pt x="1378" y="1378"/>
                    </a:lnTo>
                    <a:lnTo>
                      <a:pt x="1369" y="1329"/>
                    </a:lnTo>
                    <a:lnTo>
                      <a:pt x="1395" y="1324"/>
                    </a:lnTo>
                    <a:lnTo>
                      <a:pt x="1418" y="1359"/>
                    </a:lnTo>
                    <a:lnTo>
                      <a:pt x="1458" y="1392"/>
                    </a:lnTo>
                    <a:lnTo>
                      <a:pt x="1473" y="1433"/>
                    </a:lnTo>
                    <a:lnTo>
                      <a:pt x="1482" y="1442"/>
                    </a:lnTo>
                    <a:lnTo>
                      <a:pt x="1513" y="1433"/>
                    </a:lnTo>
                    <a:lnTo>
                      <a:pt x="1522" y="1447"/>
                    </a:lnTo>
                    <a:lnTo>
                      <a:pt x="1503" y="1478"/>
                    </a:lnTo>
                    <a:lnTo>
                      <a:pt x="1541" y="1522"/>
                    </a:lnTo>
                    <a:lnTo>
                      <a:pt x="1541" y="1565"/>
                    </a:lnTo>
                    <a:lnTo>
                      <a:pt x="1607" y="1598"/>
                    </a:lnTo>
                    <a:lnTo>
                      <a:pt x="1629" y="1653"/>
                    </a:lnTo>
                    <a:lnTo>
                      <a:pt x="1619" y="1716"/>
                    </a:lnTo>
                    <a:lnTo>
                      <a:pt x="1593" y="1752"/>
                    </a:lnTo>
                    <a:lnTo>
                      <a:pt x="1553" y="1768"/>
                    </a:lnTo>
                    <a:lnTo>
                      <a:pt x="1529" y="1797"/>
                    </a:lnTo>
                    <a:lnTo>
                      <a:pt x="1482" y="1830"/>
                    </a:lnTo>
                    <a:lnTo>
                      <a:pt x="1437" y="1830"/>
                    </a:lnTo>
                    <a:lnTo>
                      <a:pt x="1414" y="1792"/>
                    </a:lnTo>
                    <a:lnTo>
                      <a:pt x="1392" y="1671"/>
                    </a:lnTo>
                    <a:lnTo>
                      <a:pt x="1350" y="1589"/>
                    </a:lnTo>
                    <a:lnTo>
                      <a:pt x="1253" y="1527"/>
                    </a:lnTo>
                    <a:lnTo>
                      <a:pt x="1135" y="1392"/>
                    </a:lnTo>
                    <a:lnTo>
                      <a:pt x="1014" y="1310"/>
                    </a:lnTo>
                    <a:lnTo>
                      <a:pt x="969" y="1260"/>
                    </a:lnTo>
                    <a:lnTo>
                      <a:pt x="955" y="1220"/>
                    </a:lnTo>
                    <a:lnTo>
                      <a:pt x="946" y="1215"/>
                    </a:lnTo>
                    <a:lnTo>
                      <a:pt x="936" y="1229"/>
                    </a:lnTo>
                    <a:lnTo>
                      <a:pt x="910" y="1217"/>
                    </a:lnTo>
                    <a:lnTo>
                      <a:pt x="920" y="1234"/>
                    </a:lnTo>
                    <a:lnTo>
                      <a:pt x="903" y="1234"/>
                    </a:lnTo>
                    <a:lnTo>
                      <a:pt x="901" y="1191"/>
                    </a:lnTo>
                    <a:lnTo>
                      <a:pt x="858" y="1118"/>
                    </a:lnTo>
                    <a:lnTo>
                      <a:pt x="856" y="1151"/>
                    </a:lnTo>
                    <a:lnTo>
                      <a:pt x="830" y="1149"/>
                    </a:lnTo>
                    <a:lnTo>
                      <a:pt x="813" y="1109"/>
                    </a:lnTo>
                    <a:lnTo>
                      <a:pt x="823" y="1080"/>
                    </a:lnTo>
                    <a:lnTo>
                      <a:pt x="823" y="1059"/>
                    </a:lnTo>
                    <a:lnTo>
                      <a:pt x="816" y="1059"/>
                    </a:lnTo>
                    <a:lnTo>
                      <a:pt x="820" y="1009"/>
                    </a:lnTo>
                    <a:lnTo>
                      <a:pt x="842" y="979"/>
                    </a:lnTo>
                    <a:lnTo>
                      <a:pt x="849" y="853"/>
                    </a:lnTo>
                    <a:lnTo>
                      <a:pt x="842" y="837"/>
                    </a:lnTo>
                    <a:lnTo>
                      <a:pt x="837" y="806"/>
                    </a:lnTo>
                    <a:lnTo>
                      <a:pt x="801" y="711"/>
                    </a:lnTo>
                    <a:lnTo>
                      <a:pt x="790" y="690"/>
                    </a:lnTo>
                    <a:lnTo>
                      <a:pt x="775" y="695"/>
                    </a:lnTo>
                    <a:lnTo>
                      <a:pt x="771" y="636"/>
                    </a:lnTo>
                    <a:lnTo>
                      <a:pt x="747" y="622"/>
                    </a:lnTo>
                    <a:lnTo>
                      <a:pt x="738" y="631"/>
                    </a:lnTo>
                    <a:lnTo>
                      <a:pt x="719" y="617"/>
                    </a:lnTo>
                    <a:lnTo>
                      <a:pt x="719" y="607"/>
                    </a:lnTo>
                    <a:lnTo>
                      <a:pt x="681" y="605"/>
                    </a:lnTo>
                    <a:lnTo>
                      <a:pt x="648" y="572"/>
                    </a:lnTo>
                    <a:lnTo>
                      <a:pt x="652" y="565"/>
                    </a:lnTo>
                    <a:lnTo>
                      <a:pt x="563" y="489"/>
                    </a:lnTo>
                    <a:lnTo>
                      <a:pt x="556" y="477"/>
                    </a:lnTo>
                    <a:lnTo>
                      <a:pt x="518" y="461"/>
                    </a:lnTo>
                    <a:lnTo>
                      <a:pt x="515" y="451"/>
                    </a:lnTo>
                    <a:lnTo>
                      <a:pt x="475" y="425"/>
                    </a:lnTo>
                    <a:lnTo>
                      <a:pt x="461" y="413"/>
                    </a:lnTo>
                    <a:lnTo>
                      <a:pt x="428" y="449"/>
                    </a:lnTo>
                    <a:lnTo>
                      <a:pt x="409" y="449"/>
                    </a:lnTo>
                    <a:lnTo>
                      <a:pt x="376" y="416"/>
                    </a:lnTo>
                    <a:lnTo>
                      <a:pt x="338" y="354"/>
                    </a:lnTo>
                    <a:lnTo>
                      <a:pt x="291" y="354"/>
                    </a:lnTo>
                    <a:lnTo>
                      <a:pt x="244" y="291"/>
                    </a:lnTo>
                    <a:lnTo>
                      <a:pt x="227" y="281"/>
                    </a:lnTo>
                    <a:lnTo>
                      <a:pt x="213" y="288"/>
                    </a:lnTo>
                    <a:lnTo>
                      <a:pt x="173" y="272"/>
                    </a:lnTo>
                    <a:lnTo>
                      <a:pt x="168" y="253"/>
                    </a:lnTo>
                    <a:lnTo>
                      <a:pt x="154" y="248"/>
                    </a:lnTo>
                    <a:lnTo>
                      <a:pt x="144" y="186"/>
                    </a:lnTo>
                    <a:lnTo>
                      <a:pt x="88" y="146"/>
                    </a:lnTo>
                    <a:lnTo>
                      <a:pt x="62" y="113"/>
                    </a:lnTo>
                    <a:lnTo>
                      <a:pt x="38" y="101"/>
                    </a:lnTo>
                    <a:lnTo>
                      <a:pt x="38" y="90"/>
                    </a:lnTo>
                    <a:lnTo>
                      <a:pt x="31" y="92"/>
                    </a:lnTo>
                    <a:lnTo>
                      <a:pt x="21" y="73"/>
                    </a:lnTo>
                    <a:lnTo>
                      <a:pt x="5" y="68"/>
                    </a:lnTo>
                    <a:lnTo>
                      <a:pt x="0" y="26"/>
                    </a:lnTo>
                    <a:lnTo>
                      <a:pt x="14" y="42"/>
                    </a:lnTo>
                    <a:lnTo>
                      <a:pt x="62" y="42"/>
                    </a:lnTo>
                    <a:lnTo>
                      <a:pt x="128" y="71"/>
                    </a:lnTo>
                    <a:lnTo>
                      <a:pt x="156" y="71"/>
                    </a:lnTo>
                    <a:lnTo>
                      <a:pt x="213" y="40"/>
                    </a:lnTo>
                    <a:lnTo>
                      <a:pt x="218" y="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59" name="Freeform 7"/>
              <p:cNvSpPr>
                <a:spLocks/>
              </p:cNvSpPr>
              <p:nvPr/>
            </p:nvSpPr>
            <p:spPr bwMode="auto">
              <a:xfrm>
                <a:off x="-761" y="-1091"/>
                <a:ext cx="1194" cy="1894"/>
              </a:xfrm>
              <a:custGeom>
                <a:avLst/>
                <a:gdLst>
                  <a:gd name="T0" fmla="*/ 1187 w 1194"/>
                  <a:gd name="T1" fmla="*/ 1894 h 1894"/>
                  <a:gd name="T2" fmla="*/ 1168 w 1194"/>
                  <a:gd name="T3" fmla="*/ 1806 h 1894"/>
                  <a:gd name="T4" fmla="*/ 1132 w 1194"/>
                  <a:gd name="T5" fmla="*/ 1747 h 1894"/>
                  <a:gd name="T6" fmla="*/ 1087 w 1194"/>
                  <a:gd name="T7" fmla="*/ 1612 h 1894"/>
                  <a:gd name="T8" fmla="*/ 1040 w 1194"/>
                  <a:gd name="T9" fmla="*/ 1619 h 1894"/>
                  <a:gd name="T10" fmla="*/ 1023 w 1194"/>
                  <a:gd name="T11" fmla="*/ 1558 h 1894"/>
                  <a:gd name="T12" fmla="*/ 1009 w 1194"/>
                  <a:gd name="T13" fmla="*/ 1582 h 1894"/>
                  <a:gd name="T14" fmla="*/ 983 w 1194"/>
                  <a:gd name="T15" fmla="*/ 1558 h 1894"/>
                  <a:gd name="T16" fmla="*/ 967 w 1194"/>
                  <a:gd name="T17" fmla="*/ 1478 h 1894"/>
                  <a:gd name="T18" fmla="*/ 945 w 1194"/>
                  <a:gd name="T19" fmla="*/ 1418 h 1894"/>
                  <a:gd name="T20" fmla="*/ 813 w 1194"/>
                  <a:gd name="T21" fmla="*/ 1267 h 1894"/>
                  <a:gd name="T22" fmla="*/ 782 w 1194"/>
                  <a:gd name="T23" fmla="*/ 1267 h 1894"/>
                  <a:gd name="T24" fmla="*/ 754 w 1194"/>
                  <a:gd name="T25" fmla="*/ 1208 h 1894"/>
                  <a:gd name="T26" fmla="*/ 688 w 1194"/>
                  <a:gd name="T27" fmla="*/ 1104 h 1894"/>
                  <a:gd name="T28" fmla="*/ 693 w 1194"/>
                  <a:gd name="T29" fmla="*/ 953 h 1894"/>
                  <a:gd name="T30" fmla="*/ 659 w 1194"/>
                  <a:gd name="T31" fmla="*/ 830 h 1894"/>
                  <a:gd name="T32" fmla="*/ 650 w 1194"/>
                  <a:gd name="T33" fmla="*/ 770 h 1894"/>
                  <a:gd name="T34" fmla="*/ 695 w 1194"/>
                  <a:gd name="T35" fmla="*/ 610 h 1894"/>
                  <a:gd name="T36" fmla="*/ 671 w 1194"/>
                  <a:gd name="T37" fmla="*/ 562 h 1894"/>
                  <a:gd name="T38" fmla="*/ 626 w 1194"/>
                  <a:gd name="T39" fmla="*/ 473 h 1894"/>
                  <a:gd name="T40" fmla="*/ 650 w 1194"/>
                  <a:gd name="T41" fmla="*/ 447 h 1894"/>
                  <a:gd name="T42" fmla="*/ 636 w 1194"/>
                  <a:gd name="T43" fmla="*/ 392 h 1894"/>
                  <a:gd name="T44" fmla="*/ 714 w 1194"/>
                  <a:gd name="T45" fmla="*/ 307 h 1894"/>
                  <a:gd name="T46" fmla="*/ 681 w 1194"/>
                  <a:gd name="T47" fmla="*/ 104 h 1894"/>
                  <a:gd name="T48" fmla="*/ 700 w 1194"/>
                  <a:gd name="T49" fmla="*/ 0 h 1894"/>
                  <a:gd name="T50" fmla="*/ 0 w 1194"/>
                  <a:gd name="T51" fmla="*/ 33 h 1894"/>
                  <a:gd name="T52" fmla="*/ 16 w 1194"/>
                  <a:gd name="T53" fmla="*/ 116 h 1894"/>
                  <a:gd name="T54" fmla="*/ 7 w 1194"/>
                  <a:gd name="T55" fmla="*/ 137 h 1894"/>
                  <a:gd name="T56" fmla="*/ 12 w 1194"/>
                  <a:gd name="T57" fmla="*/ 172 h 1894"/>
                  <a:gd name="T58" fmla="*/ 47 w 1194"/>
                  <a:gd name="T59" fmla="*/ 201 h 1894"/>
                  <a:gd name="T60" fmla="*/ 35 w 1194"/>
                  <a:gd name="T61" fmla="*/ 205 h 1894"/>
                  <a:gd name="T62" fmla="*/ 66 w 1194"/>
                  <a:gd name="T63" fmla="*/ 326 h 1894"/>
                  <a:gd name="T64" fmla="*/ 102 w 1194"/>
                  <a:gd name="T65" fmla="*/ 425 h 1894"/>
                  <a:gd name="T66" fmla="*/ 130 w 1194"/>
                  <a:gd name="T67" fmla="*/ 461 h 1894"/>
                  <a:gd name="T68" fmla="*/ 156 w 1194"/>
                  <a:gd name="T69" fmla="*/ 525 h 1894"/>
                  <a:gd name="T70" fmla="*/ 142 w 1194"/>
                  <a:gd name="T71" fmla="*/ 551 h 1894"/>
                  <a:gd name="T72" fmla="*/ 135 w 1194"/>
                  <a:gd name="T73" fmla="*/ 586 h 1894"/>
                  <a:gd name="T74" fmla="*/ 187 w 1194"/>
                  <a:gd name="T75" fmla="*/ 636 h 1894"/>
                  <a:gd name="T76" fmla="*/ 232 w 1194"/>
                  <a:gd name="T77" fmla="*/ 759 h 1894"/>
                  <a:gd name="T78" fmla="*/ 241 w 1194"/>
                  <a:gd name="T79" fmla="*/ 804 h 1894"/>
                  <a:gd name="T80" fmla="*/ 286 w 1194"/>
                  <a:gd name="T81" fmla="*/ 986 h 1894"/>
                  <a:gd name="T82" fmla="*/ 310 w 1194"/>
                  <a:gd name="T83" fmla="*/ 988 h 1894"/>
                  <a:gd name="T84" fmla="*/ 319 w 1194"/>
                  <a:gd name="T85" fmla="*/ 988 h 1894"/>
                  <a:gd name="T86" fmla="*/ 340 w 1194"/>
                  <a:gd name="T87" fmla="*/ 1014 h 1894"/>
                  <a:gd name="T88" fmla="*/ 340 w 1194"/>
                  <a:gd name="T89" fmla="*/ 1158 h 1894"/>
                  <a:gd name="T90" fmla="*/ 369 w 1194"/>
                  <a:gd name="T91" fmla="*/ 1227 h 1894"/>
                  <a:gd name="T92" fmla="*/ 414 w 1194"/>
                  <a:gd name="T93" fmla="*/ 1277 h 1894"/>
                  <a:gd name="T94" fmla="*/ 499 w 1194"/>
                  <a:gd name="T95" fmla="*/ 1333 h 1894"/>
                  <a:gd name="T96" fmla="*/ 579 w 1194"/>
                  <a:gd name="T97" fmla="*/ 1378 h 1894"/>
                  <a:gd name="T98" fmla="*/ 659 w 1194"/>
                  <a:gd name="T99" fmla="*/ 1478 h 1894"/>
                  <a:gd name="T100" fmla="*/ 714 w 1194"/>
                  <a:gd name="T101" fmla="*/ 1551 h 1894"/>
                  <a:gd name="T102" fmla="*/ 785 w 1194"/>
                  <a:gd name="T103" fmla="*/ 1645 h 1894"/>
                  <a:gd name="T104" fmla="*/ 813 w 1194"/>
                  <a:gd name="T105" fmla="*/ 1697 h 1894"/>
                  <a:gd name="T106" fmla="*/ 794 w 1194"/>
                  <a:gd name="T107" fmla="*/ 1806 h 1894"/>
                  <a:gd name="T108" fmla="*/ 766 w 1194"/>
                  <a:gd name="T109" fmla="*/ 1865 h 1894"/>
                  <a:gd name="T110" fmla="*/ 749 w 1194"/>
                  <a:gd name="T111" fmla="*/ 1865 h 1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4" h="1894">
                    <a:moveTo>
                      <a:pt x="749" y="1865"/>
                    </a:moveTo>
                    <a:lnTo>
                      <a:pt x="1187" y="1894"/>
                    </a:lnTo>
                    <a:lnTo>
                      <a:pt x="1194" y="1832"/>
                    </a:lnTo>
                    <a:lnTo>
                      <a:pt x="1168" y="1806"/>
                    </a:lnTo>
                    <a:lnTo>
                      <a:pt x="1177" y="1752"/>
                    </a:lnTo>
                    <a:lnTo>
                      <a:pt x="1132" y="1747"/>
                    </a:lnTo>
                    <a:lnTo>
                      <a:pt x="1106" y="1731"/>
                    </a:lnTo>
                    <a:lnTo>
                      <a:pt x="1087" y="1612"/>
                    </a:lnTo>
                    <a:lnTo>
                      <a:pt x="1073" y="1608"/>
                    </a:lnTo>
                    <a:lnTo>
                      <a:pt x="1040" y="1619"/>
                    </a:lnTo>
                    <a:lnTo>
                      <a:pt x="1040" y="1577"/>
                    </a:lnTo>
                    <a:lnTo>
                      <a:pt x="1023" y="1558"/>
                    </a:lnTo>
                    <a:lnTo>
                      <a:pt x="1009" y="1563"/>
                    </a:lnTo>
                    <a:lnTo>
                      <a:pt x="1009" y="1582"/>
                    </a:lnTo>
                    <a:lnTo>
                      <a:pt x="993" y="1577"/>
                    </a:lnTo>
                    <a:lnTo>
                      <a:pt x="983" y="1558"/>
                    </a:lnTo>
                    <a:lnTo>
                      <a:pt x="988" y="1506"/>
                    </a:lnTo>
                    <a:lnTo>
                      <a:pt x="967" y="1478"/>
                    </a:lnTo>
                    <a:lnTo>
                      <a:pt x="962" y="1452"/>
                    </a:lnTo>
                    <a:lnTo>
                      <a:pt x="945" y="1418"/>
                    </a:lnTo>
                    <a:lnTo>
                      <a:pt x="849" y="1324"/>
                    </a:lnTo>
                    <a:lnTo>
                      <a:pt x="813" y="1267"/>
                    </a:lnTo>
                    <a:lnTo>
                      <a:pt x="794" y="1258"/>
                    </a:lnTo>
                    <a:lnTo>
                      <a:pt x="782" y="1267"/>
                    </a:lnTo>
                    <a:lnTo>
                      <a:pt x="759" y="1248"/>
                    </a:lnTo>
                    <a:lnTo>
                      <a:pt x="754" y="1208"/>
                    </a:lnTo>
                    <a:lnTo>
                      <a:pt x="719" y="1177"/>
                    </a:lnTo>
                    <a:lnTo>
                      <a:pt x="688" y="1104"/>
                    </a:lnTo>
                    <a:lnTo>
                      <a:pt x="709" y="1009"/>
                    </a:lnTo>
                    <a:lnTo>
                      <a:pt x="693" y="953"/>
                    </a:lnTo>
                    <a:lnTo>
                      <a:pt x="695" y="858"/>
                    </a:lnTo>
                    <a:lnTo>
                      <a:pt x="659" y="830"/>
                    </a:lnTo>
                    <a:lnTo>
                      <a:pt x="669" y="808"/>
                    </a:lnTo>
                    <a:lnTo>
                      <a:pt x="650" y="770"/>
                    </a:lnTo>
                    <a:lnTo>
                      <a:pt x="674" y="645"/>
                    </a:lnTo>
                    <a:lnTo>
                      <a:pt x="695" y="610"/>
                    </a:lnTo>
                    <a:lnTo>
                      <a:pt x="685" y="567"/>
                    </a:lnTo>
                    <a:lnTo>
                      <a:pt x="671" y="562"/>
                    </a:lnTo>
                    <a:lnTo>
                      <a:pt x="638" y="510"/>
                    </a:lnTo>
                    <a:lnTo>
                      <a:pt x="626" y="473"/>
                    </a:lnTo>
                    <a:lnTo>
                      <a:pt x="641" y="465"/>
                    </a:lnTo>
                    <a:lnTo>
                      <a:pt x="650" y="447"/>
                    </a:lnTo>
                    <a:lnTo>
                      <a:pt x="652" y="425"/>
                    </a:lnTo>
                    <a:lnTo>
                      <a:pt x="636" y="392"/>
                    </a:lnTo>
                    <a:lnTo>
                      <a:pt x="674" y="316"/>
                    </a:lnTo>
                    <a:lnTo>
                      <a:pt x="714" y="307"/>
                    </a:lnTo>
                    <a:lnTo>
                      <a:pt x="808" y="172"/>
                    </a:lnTo>
                    <a:lnTo>
                      <a:pt x="681" y="104"/>
                    </a:lnTo>
                    <a:lnTo>
                      <a:pt x="700" y="49"/>
                    </a:lnTo>
                    <a:lnTo>
                      <a:pt x="700" y="0"/>
                    </a:lnTo>
                    <a:lnTo>
                      <a:pt x="0" y="2"/>
                    </a:lnTo>
                    <a:lnTo>
                      <a:pt x="0" y="33"/>
                    </a:lnTo>
                    <a:lnTo>
                      <a:pt x="12" y="71"/>
                    </a:lnTo>
                    <a:lnTo>
                      <a:pt x="16" y="116"/>
                    </a:lnTo>
                    <a:lnTo>
                      <a:pt x="7" y="127"/>
                    </a:lnTo>
                    <a:lnTo>
                      <a:pt x="7" y="137"/>
                    </a:lnTo>
                    <a:lnTo>
                      <a:pt x="16" y="151"/>
                    </a:lnTo>
                    <a:lnTo>
                      <a:pt x="12" y="172"/>
                    </a:lnTo>
                    <a:lnTo>
                      <a:pt x="31" y="168"/>
                    </a:lnTo>
                    <a:lnTo>
                      <a:pt x="47" y="201"/>
                    </a:lnTo>
                    <a:lnTo>
                      <a:pt x="45" y="210"/>
                    </a:lnTo>
                    <a:lnTo>
                      <a:pt x="35" y="205"/>
                    </a:lnTo>
                    <a:lnTo>
                      <a:pt x="52" y="300"/>
                    </a:lnTo>
                    <a:lnTo>
                      <a:pt x="66" y="326"/>
                    </a:lnTo>
                    <a:lnTo>
                      <a:pt x="92" y="350"/>
                    </a:lnTo>
                    <a:lnTo>
                      <a:pt x="102" y="425"/>
                    </a:lnTo>
                    <a:lnTo>
                      <a:pt x="120" y="435"/>
                    </a:lnTo>
                    <a:lnTo>
                      <a:pt x="130" y="461"/>
                    </a:lnTo>
                    <a:lnTo>
                      <a:pt x="170" y="491"/>
                    </a:lnTo>
                    <a:lnTo>
                      <a:pt x="156" y="525"/>
                    </a:lnTo>
                    <a:lnTo>
                      <a:pt x="125" y="520"/>
                    </a:lnTo>
                    <a:lnTo>
                      <a:pt x="142" y="551"/>
                    </a:lnTo>
                    <a:lnTo>
                      <a:pt x="142" y="577"/>
                    </a:lnTo>
                    <a:lnTo>
                      <a:pt x="135" y="586"/>
                    </a:lnTo>
                    <a:lnTo>
                      <a:pt x="154" y="619"/>
                    </a:lnTo>
                    <a:lnTo>
                      <a:pt x="187" y="636"/>
                    </a:lnTo>
                    <a:lnTo>
                      <a:pt x="227" y="718"/>
                    </a:lnTo>
                    <a:lnTo>
                      <a:pt x="232" y="759"/>
                    </a:lnTo>
                    <a:lnTo>
                      <a:pt x="220" y="799"/>
                    </a:lnTo>
                    <a:lnTo>
                      <a:pt x="241" y="804"/>
                    </a:lnTo>
                    <a:lnTo>
                      <a:pt x="295" y="860"/>
                    </a:lnTo>
                    <a:lnTo>
                      <a:pt x="286" y="986"/>
                    </a:lnTo>
                    <a:lnTo>
                      <a:pt x="295" y="983"/>
                    </a:lnTo>
                    <a:lnTo>
                      <a:pt x="310" y="988"/>
                    </a:lnTo>
                    <a:lnTo>
                      <a:pt x="317" y="983"/>
                    </a:lnTo>
                    <a:lnTo>
                      <a:pt x="319" y="988"/>
                    </a:lnTo>
                    <a:lnTo>
                      <a:pt x="310" y="1000"/>
                    </a:lnTo>
                    <a:lnTo>
                      <a:pt x="340" y="1014"/>
                    </a:lnTo>
                    <a:lnTo>
                      <a:pt x="354" y="1064"/>
                    </a:lnTo>
                    <a:lnTo>
                      <a:pt x="340" y="1158"/>
                    </a:lnTo>
                    <a:lnTo>
                      <a:pt x="364" y="1168"/>
                    </a:lnTo>
                    <a:lnTo>
                      <a:pt x="369" y="1227"/>
                    </a:lnTo>
                    <a:lnTo>
                      <a:pt x="404" y="1253"/>
                    </a:lnTo>
                    <a:lnTo>
                      <a:pt x="414" y="1277"/>
                    </a:lnTo>
                    <a:lnTo>
                      <a:pt x="430" y="1279"/>
                    </a:lnTo>
                    <a:lnTo>
                      <a:pt x="499" y="1333"/>
                    </a:lnTo>
                    <a:lnTo>
                      <a:pt x="506" y="1357"/>
                    </a:lnTo>
                    <a:lnTo>
                      <a:pt x="579" y="1378"/>
                    </a:lnTo>
                    <a:lnTo>
                      <a:pt x="643" y="1468"/>
                    </a:lnTo>
                    <a:lnTo>
                      <a:pt x="659" y="1478"/>
                    </a:lnTo>
                    <a:lnTo>
                      <a:pt x="683" y="1541"/>
                    </a:lnTo>
                    <a:lnTo>
                      <a:pt x="714" y="1551"/>
                    </a:lnTo>
                    <a:lnTo>
                      <a:pt x="759" y="1631"/>
                    </a:lnTo>
                    <a:lnTo>
                      <a:pt x="785" y="1645"/>
                    </a:lnTo>
                    <a:lnTo>
                      <a:pt x="785" y="1669"/>
                    </a:lnTo>
                    <a:lnTo>
                      <a:pt x="813" y="1697"/>
                    </a:lnTo>
                    <a:lnTo>
                      <a:pt x="775" y="1780"/>
                    </a:lnTo>
                    <a:lnTo>
                      <a:pt x="794" y="1806"/>
                    </a:lnTo>
                    <a:lnTo>
                      <a:pt x="780" y="1861"/>
                    </a:lnTo>
                    <a:lnTo>
                      <a:pt x="766" y="1865"/>
                    </a:lnTo>
                    <a:lnTo>
                      <a:pt x="766" y="1851"/>
                    </a:lnTo>
                    <a:lnTo>
                      <a:pt x="749" y="186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60" name="Freeform 8"/>
              <p:cNvSpPr>
                <a:spLocks/>
              </p:cNvSpPr>
              <p:nvPr/>
            </p:nvSpPr>
            <p:spPr bwMode="auto">
              <a:xfrm>
                <a:off x="-761" y="-1091"/>
                <a:ext cx="1194" cy="1894"/>
              </a:xfrm>
              <a:custGeom>
                <a:avLst/>
                <a:gdLst>
                  <a:gd name="T0" fmla="*/ 1187 w 1194"/>
                  <a:gd name="T1" fmla="*/ 1894 h 1894"/>
                  <a:gd name="T2" fmla="*/ 1168 w 1194"/>
                  <a:gd name="T3" fmla="*/ 1806 h 1894"/>
                  <a:gd name="T4" fmla="*/ 1132 w 1194"/>
                  <a:gd name="T5" fmla="*/ 1747 h 1894"/>
                  <a:gd name="T6" fmla="*/ 1087 w 1194"/>
                  <a:gd name="T7" fmla="*/ 1612 h 1894"/>
                  <a:gd name="T8" fmla="*/ 1040 w 1194"/>
                  <a:gd name="T9" fmla="*/ 1619 h 1894"/>
                  <a:gd name="T10" fmla="*/ 1023 w 1194"/>
                  <a:gd name="T11" fmla="*/ 1558 h 1894"/>
                  <a:gd name="T12" fmla="*/ 1009 w 1194"/>
                  <a:gd name="T13" fmla="*/ 1582 h 1894"/>
                  <a:gd name="T14" fmla="*/ 983 w 1194"/>
                  <a:gd name="T15" fmla="*/ 1558 h 1894"/>
                  <a:gd name="T16" fmla="*/ 967 w 1194"/>
                  <a:gd name="T17" fmla="*/ 1478 h 1894"/>
                  <a:gd name="T18" fmla="*/ 945 w 1194"/>
                  <a:gd name="T19" fmla="*/ 1418 h 1894"/>
                  <a:gd name="T20" fmla="*/ 813 w 1194"/>
                  <a:gd name="T21" fmla="*/ 1267 h 1894"/>
                  <a:gd name="T22" fmla="*/ 782 w 1194"/>
                  <a:gd name="T23" fmla="*/ 1267 h 1894"/>
                  <a:gd name="T24" fmla="*/ 754 w 1194"/>
                  <a:gd name="T25" fmla="*/ 1208 h 1894"/>
                  <a:gd name="T26" fmla="*/ 688 w 1194"/>
                  <a:gd name="T27" fmla="*/ 1104 h 1894"/>
                  <a:gd name="T28" fmla="*/ 693 w 1194"/>
                  <a:gd name="T29" fmla="*/ 953 h 1894"/>
                  <a:gd name="T30" fmla="*/ 659 w 1194"/>
                  <a:gd name="T31" fmla="*/ 830 h 1894"/>
                  <a:gd name="T32" fmla="*/ 650 w 1194"/>
                  <a:gd name="T33" fmla="*/ 770 h 1894"/>
                  <a:gd name="T34" fmla="*/ 695 w 1194"/>
                  <a:gd name="T35" fmla="*/ 610 h 1894"/>
                  <a:gd name="T36" fmla="*/ 671 w 1194"/>
                  <a:gd name="T37" fmla="*/ 562 h 1894"/>
                  <a:gd name="T38" fmla="*/ 626 w 1194"/>
                  <a:gd name="T39" fmla="*/ 473 h 1894"/>
                  <a:gd name="T40" fmla="*/ 650 w 1194"/>
                  <a:gd name="T41" fmla="*/ 447 h 1894"/>
                  <a:gd name="T42" fmla="*/ 636 w 1194"/>
                  <a:gd name="T43" fmla="*/ 392 h 1894"/>
                  <a:gd name="T44" fmla="*/ 714 w 1194"/>
                  <a:gd name="T45" fmla="*/ 307 h 1894"/>
                  <a:gd name="T46" fmla="*/ 681 w 1194"/>
                  <a:gd name="T47" fmla="*/ 104 h 1894"/>
                  <a:gd name="T48" fmla="*/ 700 w 1194"/>
                  <a:gd name="T49" fmla="*/ 0 h 1894"/>
                  <a:gd name="T50" fmla="*/ 0 w 1194"/>
                  <a:gd name="T51" fmla="*/ 33 h 1894"/>
                  <a:gd name="T52" fmla="*/ 16 w 1194"/>
                  <a:gd name="T53" fmla="*/ 116 h 1894"/>
                  <a:gd name="T54" fmla="*/ 7 w 1194"/>
                  <a:gd name="T55" fmla="*/ 137 h 1894"/>
                  <a:gd name="T56" fmla="*/ 12 w 1194"/>
                  <a:gd name="T57" fmla="*/ 172 h 1894"/>
                  <a:gd name="T58" fmla="*/ 47 w 1194"/>
                  <a:gd name="T59" fmla="*/ 201 h 1894"/>
                  <a:gd name="T60" fmla="*/ 35 w 1194"/>
                  <a:gd name="T61" fmla="*/ 205 h 1894"/>
                  <a:gd name="T62" fmla="*/ 66 w 1194"/>
                  <a:gd name="T63" fmla="*/ 326 h 1894"/>
                  <a:gd name="T64" fmla="*/ 102 w 1194"/>
                  <a:gd name="T65" fmla="*/ 425 h 1894"/>
                  <a:gd name="T66" fmla="*/ 130 w 1194"/>
                  <a:gd name="T67" fmla="*/ 461 h 1894"/>
                  <a:gd name="T68" fmla="*/ 156 w 1194"/>
                  <a:gd name="T69" fmla="*/ 525 h 1894"/>
                  <a:gd name="T70" fmla="*/ 142 w 1194"/>
                  <a:gd name="T71" fmla="*/ 551 h 1894"/>
                  <a:gd name="T72" fmla="*/ 135 w 1194"/>
                  <a:gd name="T73" fmla="*/ 586 h 1894"/>
                  <a:gd name="T74" fmla="*/ 187 w 1194"/>
                  <a:gd name="T75" fmla="*/ 636 h 1894"/>
                  <a:gd name="T76" fmla="*/ 232 w 1194"/>
                  <a:gd name="T77" fmla="*/ 759 h 1894"/>
                  <a:gd name="T78" fmla="*/ 241 w 1194"/>
                  <a:gd name="T79" fmla="*/ 804 h 1894"/>
                  <a:gd name="T80" fmla="*/ 286 w 1194"/>
                  <a:gd name="T81" fmla="*/ 986 h 1894"/>
                  <a:gd name="T82" fmla="*/ 310 w 1194"/>
                  <a:gd name="T83" fmla="*/ 988 h 1894"/>
                  <a:gd name="T84" fmla="*/ 319 w 1194"/>
                  <a:gd name="T85" fmla="*/ 988 h 1894"/>
                  <a:gd name="T86" fmla="*/ 340 w 1194"/>
                  <a:gd name="T87" fmla="*/ 1014 h 1894"/>
                  <a:gd name="T88" fmla="*/ 340 w 1194"/>
                  <a:gd name="T89" fmla="*/ 1158 h 1894"/>
                  <a:gd name="T90" fmla="*/ 369 w 1194"/>
                  <a:gd name="T91" fmla="*/ 1227 h 1894"/>
                  <a:gd name="T92" fmla="*/ 414 w 1194"/>
                  <a:gd name="T93" fmla="*/ 1277 h 1894"/>
                  <a:gd name="T94" fmla="*/ 499 w 1194"/>
                  <a:gd name="T95" fmla="*/ 1333 h 1894"/>
                  <a:gd name="T96" fmla="*/ 579 w 1194"/>
                  <a:gd name="T97" fmla="*/ 1378 h 1894"/>
                  <a:gd name="T98" fmla="*/ 659 w 1194"/>
                  <a:gd name="T99" fmla="*/ 1478 h 1894"/>
                  <a:gd name="T100" fmla="*/ 714 w 1194"/>
                  <a:gd name="T101" fmla="*/ 1551 h 1894"/>
                  <a:gd name="T102" fmla="*/ 785 w 1194"/>
                  <a:gd name="T103" fmla="*/ 1645 h 1894"/>
                  <a:gd name="T104" fmla="*/ 813 w 1194"/>
                  <a:gd name="T105" fmla="*/ 1697 h 1894"/>
                  <a:gd name="T106" fmla="*/ 794 w 1194"/>
                  <a:gd name="T107" fmla="*/ 1806 h 1894"/>
                  <a:gd name="T108" fmla="*/ 766 w 1194"/>
                  <a:gd name="T109" fmla="*/ 1865 h 1894"/>
                  <a:gd name="T110" fmla="*/ 749 w 1194"/>
                  <a:gd name="T111" fmla="*/ 1865 h 1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4" h="1894">
                    <a:moveTo>
                      <a:pt x="749" y="1865"/>
                    </a:moveTo>
                    <a:lnTo>
                      <a:pt x="1187" y="1894"/>
                    </a:lnTo>
                    <a:lnTo>
                      <a:pt x="1194" y="1832"/>
                    </a:lnTo>
                    <a:lnTo>
                      <a:pt x="1168" y="1806"/>
                    </a:lnTo>
                    <a:lnTo>
                      <a:pt x="1177" y="1752"/>
                    </a:lnTo>
                    <a:lnTo>
                      <a:pt x="1132" y="1747"/>
                    </a:lnTo>
                    <a:lnTo>
                      <a:pt x="1106" y="1731"/>
                    </a:lnTo>
                    <a:lnTo>
                      <a:pt x="1087" y="1612"/>
                    </a:lnTo>
                    <a:lnTo>
                      <a:pt x="1073" y="1608"/>
                    </a:lnTo>
                    <a:lnTo>
                      <a:pt x="1040" y="1619"/>
                    </a:lnTo>
                    <a:lnTo>
                      <a:pt x="1040" y="1577"/>
                    </a:lnTo>
                    <a:lnTo>
                      <a:pt x="1023" y="1558"/>
                    </a:lnTo>
                    <a:lnTo>
                      <a:pt x="1009" y="1563"/>
                    </a:lnTo>
                    <a:lnTo>
                      <a:pt x="1009" y="1582"/>
                    </a:lnTo>
                    <a:lnTo>
                      <a:pt x="993" y="1577"/>
                    </a:lnTo>
                    <a:lnTo>
                      <a:pt x="983" y="1558"/>
                    </a:lnTo>
                    <a:lnTo>
                      <a:pt x="988" y="1506"/>
                    </a:lnTo>
                    <a:lnTo>
                      <a:pt x="967" y="1478"/>
                    </a:lnTo>
                    <a:lnTo>
                      <a:pt x="962" y="1452"/>
                    </a:lnTo>
                    <a:lnTo>
                      <a:pt x="945" y="1418"/>
                    </a:lnTo>
                    <a:lnTo>
                      <a:pt x="849" y="1324"/>
                    </a:lnTo>
                    <a:lnTo>
                      <a:pt x="813" y="1267"/>
                    </a:lnTo>
                    <a:lnTo>
                      <a:pt x="794" y="1258"/>
                    </a:lnTo>
                    <a:lnTo>
                      <a:pt x="782" y="1267"/>
                    </a:lnTo>
                    <a:lnTo>
                      <a:pt x="759" y="1248"/>
                    </a:lnTo>
                    <a:lnTo>
                      <a:pt x="754" y="1208"/>
                    </a:lnTo>
                    <a:lnTo>
                      <a:pt x="719" y="1177"/>
                    </a:lnTo>
                    <a:lnTo>
                      <a:pt x="688" y="1104"/>
                    </a:lnTo>
                    <a:lnTo>
                      <a:pt x="709" y="1009"/>
                    </a:lnTo>
                    <a:lnTo>
                      <a:pt x="693" y="953"/>
                    </a:lnTo>
                    <a:lnTo>
                      <a:pt x="695" y="858"/>
                    </a:lnTo>
                    <a:lnTo>
                      <a:pt x="659" y="830"/>
                    </a:lnTo>
                    <a:lnTo>
                      <a:pt x="669" y="808"/>
                    </a:lnTo>
                    <a:lnTo>
                      <a:pt x="650" y="770"/>
                    </a:lnTo>
                    <a:lnTo>
                      <a:pt x="674" y="645"/>
                    </a:lnTo>
                    <a:lnTo>
                      <a:pt x="695" y="610"/>
                    </a:lnTo>
                    <a:lnTo>
                      <a:pt x="685" y="567"/>
                    </a:lnTo>
                    <a:lnTo>
                      <a:pt x="671" y="562"/>
                    </a:lnTo>
                    <a:lnTo>
                      <a:pt x="638" y="510"/>
                    </a:lnTo>
                    <a:lnTo>
                      <a:pt x="626" y="473"/>
                    </a:lnTo>
                    <a:lnTo>
                      <a:pt x="641" y="465"/>
                    </a:lnTo>
                    <a:lnTo>
                      <a:pt x="650" y="447"/>
                    </a:lnTo>
                    <a:lnTo>
                      <a:pt x="652" y="425"/>
                    </a:lnTo>
                    <a:lnTo>
                      <a:pt x="636" y="392"/>
                    </a:lnTo>
                    <a:lnTo>
                      <a:pt x="674" y="316"/>
                    </a:lnTo>
                    <a:lnTo>
                      <a:pt x="714" y="307"/>
                    </a:lnTo>
                    <a:lnTo>
                      <a:pt x="808" y="172"/>
                    </a:lnTo>
                    <a:lnTo>
                      <a:pt x="681" y="104"/>
                    </a:lnTo>
                    <a:lnTo>
                      <a:pt x="700" y="49"/>
                    </a:lnTo>
                    <a:lnTo>
                      <a:pt x="700" y="0"/>
                    </a:lnTo>
                    <a:lnTo>
                      <a:pt x="0" y="2"/>
                    </a:lnTo>
                    <a:lnTo>
                      <a:pt x="0" y="33"/>
                    </a:lnTo>
                    <a:lnTo>
                      <a:pt x="12" y="71"/>
                    </a:lnTo>
                    <a:lnTo>
                      <a:pt x="16" y="116"/>
                    </a:lnTo>
                    <a:lnTo>
                      <a:pt x="7" y="127"/>
                    </a:lnTo>
                    <a:lnTo>
                      <a:pt x="7" y="137"/>
                    </a:lnTo>
                    <a:lnTo>
                      <a:pt x="16" y="151"/>
                    </a:lnTo>
                    <a:lnTo>
                      <a:pt x="12" y="172"/>
                    </a:lnTo>
                    <a:lnTo>
                      <a:pt x="31" y="168"/>
                    </a:lnTo>
                    <a:lnTo>
                      <a:pt x="47" y="201"/>
                    </a:lnTo>
                    <a:lnTo>
                      <a:pt x="45" y="210"/>
                    </a:lnTo>
                    <a:lnTo>
                      <a:pt x="35" y="205"/>
                    </a:lnTo>
                    <a:lnTo>
                      <a:pt x="52" y="300"/>
                    </a:lnTo>
                    <a:lnTo>
                      <a:pt x="66" y="326"/>
                    </a:lnTo>
                    <a:lnTo>
                      <a:pt x="92" y="350"/>
                    </a:lnTo>
                    <a:lnTo>
                      <a:pt x="102" y="425"/>
                    </a:lnTo>
                    <a:lnTo>
                      <a:pt x="120" y="435"/>
                    </a:lnTo>
                    <a:lnTo>
                      <a:pt x="130" y="461"/>
                    </a:lnTo>
                    <a:lnTo>
                      <a:pt x="170" y="491"/>
                    </a:lnTo>
                    <a:lnTo>
                      <a:pt x="156" y="525"/>
                    </a:lnTo>
                    <a:lnTo>
                      <a:pt x="125" y="520"/>
                    </a:lnTo>
                    <a:lnTo>
                      <a:pt x="142" y="551"/>
                    </a:lnTo>
                    <a:lnTo>
                      <a:pt x="142" y="577"/>
                    </a:lnTo>
                    <a:lnTo>
                      <a:pt x="135" y="586"/>
                    </a:lnTo>
                    <a:lnTo>
                      <a:pt x="154" y="619"/>
                    </a:lnTo>
                    <a:lnTo>
                      <a:pt x="187" y="636"/>
                    </a:lnTo>
                    <a:lnTo>
                      <a:pt x="227" y="718"/>
                    </a:lnTo>
                    <a:lnTo>
                      <a:pt x="232" y="759"/>
                    </a:lnTo>
                    <a:lnTo>
                      <a:pt x="220" y="799"/>
                    </a:lnTo>
                    <a:lnTo>
                      <a:pt x="241" y="804"/>
                    </a:lnTo>
                    <a:lnTo>
                      <a:pt x="295" y="860"/>
                    </a:lnTo>
                    <a:lnTo>
                      <a:pt x="286" y="986"/>
                    </a:lnTo>
                    <a:lnTo>
                      <a:pt x="295" y="983"/>
                    </a:lnTo>
                    <a:lnTo>
                      <a:pt x="310" y="988"/>
                    </a:lnTo>
                    <a:lnTo>
                      <a:pt x="317" y="983"/>
                    </a:lnTo>
                    <a:lnTo>
                      <a:pt x="319" y="988"/>
                    </a:lnTo>
                    <a:lnTo>
                      <a:pt x="310" y="1000"/>
                    </a:lnTo>
                    <a:lnTo>
                      <a:pt x="340" y="1014"/>
                    </a:lnTo>
                    <a:lnTo>
                      <a:pt x="354" y="1064"/>
                    </a:lnTo>
                    <a:lnTo>
                      <a:pt x="340" y="1158"/>
                    </a:lnTo>
                    <a:lnTo>
                      <a:pt x="364" y="1168"/>
                    </a:lnTo>
                    <a:lnTo>
                      <a:pt x="369" y="1227"/>
                    </a:lnTo>
                    <a:lnTo>
                      <a:pt x="404" y="1253"/>
                    </a:lnTo>
                    <a:lnTo>
                      <a:pt x="414" y="1277"/>
                    </a:lnTo>
                    <a:lnTo>
                      <a:pt x="430" y="1279"/>
                    </a:lnTo>
                    <a:lnTo>
                      <a:pt x="499" y="1333"/>
                    </a:lnTo>
                    <a:lnTo>
                      <a:pt x="506" y="1357"/>
                    </a:lnTo>
                    <a:lnTo>
                      <a:pt x="579" y="1378"/>
                    </a:lnTo>
                    <a:lnTo>
                      <a:pt x="643" y="1468"/>
                    </a:lnTo>
                    <a:lnTo>
                      <a:pt x="659" y="1478"/>
                    </a:lnTo>
                    <a:lnTo>
                      <a:pt x="683" y="1541"/>
                    </a:lnTo>
                    <a:lnTo>
                      <a:pt x="714" y="1551"/>
                    </a:lnTo>
                    <a:lnTo>
                      <a:pt x="759" y="1631"/>
                    </a:lnTo>
                    <a:lnTo>
                      <a:pt x="785" y="1645"/>
                    </a:lnTo>
                    <a:lnTo>
                      <a:pt x="785" y="1669"/>
                    </a:lnTo>
                    <a:lnTo>
                      <a:pt x="813" y="1697"/>
                    </a:lnTo>
                    <a:lnTo>
                      <a:pt x="775" y="1780"/>
                    </a:lnTo>
                    <a:lnTo>
                      <a:pt x="794" y="1806"/>
                    </a:lnTo>
                    <a:lnTo>
                      <a:pt x="780" y="1861"/>
                    </a:lnTo>
                    <a:lnTo>
                      <a:pt x="766" y="1865"/>
                    </a:lnTo>
                    <a:lnTo>
                      <a:pt x="766" y="1851"/>
                    </a:lnTo>
                    <a:lnTo>
                      <a:pt x="749" y="18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61" name="Freeform 9"/>
              <p:cNvSpPr>
                <a:spLocks/>
              </p:cNvSpPr>
              <p:nvPr/>
            </p:nvSpPr>
            <p:spPr bwMode="auto">
              <a:xfrm>
                <a:off x="-135" y="-916"/>
                <a:ext cx="1887" cy="2362"/>
              </a:xfrm>
              <a:custGeom>
                <a:avLst/>
                <a:gdLst>
                  <a:gd name="T0" fmla="*/ 48 w 1887"/>
                  <a:gd name="T1" fmla="*/ 141 h 2362"/>
                  <a:gd name="T2" fmla="*/ 24 w 1887"/>
                  <a:gd name="T3" fmla="*/ 272 h 2362"/>
                  <a:gd name="T4" fmla="*/ 7 w 1887"/>
                  <a:gd name="T5" fmla="*/ 314 h 2362"/>
                  <a:gd name="T6" fmla="*/ 232 w 1887"/>
                  <a:gd name="T7" fmla="*/ 489 h 2362"/>
                  <a:gd name="T8" fmla="*/ 303 w 1887"/>
                  <a:gd name="T9" fmla="*/ 480 h 2362"/>
                  <a:gd name="T10" fmla="*/ 402 w 1887"/>
                  <a:gd name="T11" fmla="*/ 522 h 2362"/>
                  <a:gd name="T12" fmla="*/ 442 w 1887"/>
                  <a:gd name="T13" fmla="*/ 593 h 2362"/>
                  <a:gd name="T14" fmla="*/ 501 w 1887"/>
                  <a:gd name="T15" fmla="*/ 598 h 2362"/>
                  <a:gd name="T16" fmla="*/ 527 w 1887"/>
                  <a:gd name="T17" fmla="*/ 612 h 2362"/>
                  <a:gd name="T18" fmla="*/ 565 w 1887"/>
                  <a:gd name="T19" fmla="*/ 659 h 2362"/>
                  <a:gd name="T20" fmla="*/ 537 w 1887"/>
                  <a:gd name="T21" fmla="*/ 759 h 2362"/>
                  <a:gd name="T22" fmla="*/ 594 w 1887"/>
                  <a:gd name="T23" fmla="*/ 948 h 2362"/>
                  <a:gd name="T24" fmla="*/ 622 w 1887"/>
                  <a:gd name="T25" fmla="*/ 1073 h 2362"/>
                  <a:gd name="T26" fmla="*/ 721 w 1887"/>
                  <a:gd name="T27" fmla="*/ 1222 h 2362"/>
                  <a:gd name="T28" fmla="*/ 726 w 1887"/>
                  <a:gd name="T29" fmla="*/ 1293 h 2362"/>
                  <a:gd name="T30" fmla="*/ 769 w 1887"/>
                  <a:gd name="T31" fmla="*/ 1298 h 2362"/>
                  <a:gd name="T32" fmla="*/ 764 w 1887"/>
                  <a:gd name="T33" fmla="*/ 1407 h 2362"/>
                  <a:gd name="T34" fmla="*/ 849 w 1887"/>
                  <a:gd name="T35" fmla="*/ 1473 h 2362"/>
                  <a:gd name="T36" fmla="*/ 830 w 1887"/>
                  <a:gd name="T37" fmla="*/ 1482 h 2362"/>
                  <a:gd name="T38" fmla="*/ 979 w 1887"/>
                  <a:gd name="T39" fmla="*/ 1626 h 2362"/>
                  <a:gd name="T40" fmla="*/ 1069 w 1887"/>
                  <a:gd name="T41" fmla="*/ 1780 h 2362"/>
                  <a:gd name="T42" fmla="*/ 1144 w 1887"/>
                  <a:gd name="T43" fmla="*/ 1801 h 2362"/>
                  <a:gd name="T44" fmla="*/ 1159 w 1887"/>
                  <a:gd name="T45" fmla="*/ 1794 h 2362"/>
                  <a:gd name="T46" fmla="*/ 1218 w 1887"/>
                  <a:gd name="T47" fmla="*/ 1816 h 2362"/>
                  <a:gd name="T48" fmla="*/ 1237 w 1887"/>
                  <a:gd name="T49" fmla="*/ 1823 h 2362"/>
                  <a:gd name="T50" fmla="*/ 1232 w 1887"/>
                  <a:gd name="T51" fmla="*/ 1861 h 2362"/>
                  <a:gd name="T52" fmla="*/ 1208 w 1887"/>
                  <a:gd name="T53" fmla="*/ 1889 h 2362"/>
                  <a:gd name="T54" fmla="*/ 1248 w 1887"/>
                  <a:gd name="T55" fmla="*/ 1991 h 2362"/>
                  <a:gd name="T56" fmla="*/ 1267 w 1887"/>
                  <a:gd name="T57" fmla="*/ 2028 h 2362"/>
                  <a:gd name="T58" fmla="*/ 1400 w 1887"/>
                  <a:gd name="T59" fmla="*/ 2085 h 2362"/>
                  <a:gd name="T60" fmla="*/ 1442 w 1887"/>
                  <a:gd name="T61" fmla="*/ 2213 h 2362"/>
                  <a:gd name="T62" fmla="*/ 1523 w 1887"/>
                  <a:gd name="T63" fmla="*/ 2229 h 2362"/>
                  <a:gd name="T64" fmla="*/ 1530 w 1887"/>
                  <a:gd name="T65" fmla="*/ 2225 h 2362"/>
                  <a:gd name="T66" fmla="*/ 1542 w 1887"/>
                  <a:gd name="T67" fmla="*/ 2246 h 2362"/>
                  <a:gd name="T68" fmla="*/ 1603 w 1887"/>
                  <a:gd name="T69" fmla="*/ 2362 h 2362"/>
                  <a:gd name="T70" fmla="*/ 1842 w 1887"/>
                  <a:gd name="T71" fmla="*/ 2211 h 2362"/>
                  <a:gd name="T72" fmla="*/ 1837 w 1887"/>
                  <a:gd name="T73" fmla="*/ 2128 h 2362"/>
                  <a:gd name="T74" fmla="*/ 1820 w 1887"/>
                  <a:gd name="T75" fmla="*/ 1984 h 2362"/>
                  <a:gd name="T76" fmla="*/ 1787 w 1887"/>
                  <a:gd name="T77" fmla="*/ 1894 h 2362"/>
                  <a:gd name="T78" fmla="*/ 1688 w 1887"/>
                  <a:gd name="T79" fmla="*/ 1716 h 2362"/>
                  <a:gd name="T80" fmla="*/ 1828 w 1887"/>
                  <a:gd name="T81" fmla="*/ 1707 h 2362"/>
                  <a:gd name="T82" fmla="*/ 1858 w 1887"/>
                  <a:gd name="T83" fmla="*/ 1522 h 2362"/>
                  <a:gd name="T84" fmla="*/ 1872 w 1887"/>
                  <a:gd name="T85" fmla="*/ 1267 h 2362"/>
                  <a:gd name="T86" fmla="*/ 1849 w 1887"/>
                  <a:gd name="T87" fmla="*/ 898 h 2362"/>
                  <a:gd name="T88" fmla="*/ 1816 w 1887"/>
                  <a:gd name="T89" fmla="*/ 655 h 2362"/>
                  <a:gd name="T90" fmla="*/ 185 w 1887"/>
                  <a:gd name="T91" fmla="*/ 0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87" h="2362">
                    <a:moveTo>
                      <a:pt x="185" y="0"/>
                    </a:moveTo>
                    <a:lnTo>
                      <a:pt x="88" y="134"/>
                    </a:lnTo>
                    <a:lnTo>
                      <a:pt x="48" y="141"/>
                    </a:lnTo>
                    <a:lnTo>
                      <a:pt x="10" y="217"/>
                    </a:lnTo>
                    <a:lnTo>
                      <a:pt x="26" y="248"/>
                    </a:lnTo>
                    <a:lnTo>
                      <a:pt x="24" y="272"/>
                    </a:lnTo>
                    <a:lnTo>
                      <a:pt x="15" y="290"/>
                    </a:lnTo>
                    <a:lnTo>
                      <a:pt x="0" y="298"/>
                    </a:lnTo>
                    <a:lnTo>
                      <a:pt x="7" y="314"/>
                    </a:lnTo>
                    <a:lnTo>
                      <a:pt x="97" y="395"/>
                    </a:lnTo>
                    <a:lnTo>
                      <a:pt x="133" y="399"/>
                    </a:lnTo>
                    <a:lnTo>
                      <a:pt x="232" y="489"/>
                    </a:lnTo>
                    <a:lnTo>
                      <a:pt x="291" y="501"/>
                    </a:lnTo>
                    <a:lnTo>
                      <a:pt x="312" y="480"/>
                    </a:lnTo>
                    <a:lnTo>
                      <a:pt x="303" y="480"/>
                    </a:lnTo>
                    <a:lnTo>
                      <a:pt x="312" y="477"/>
                    </a:lnTo>
                    <a:lnTo>
                      <a:pt x="331" y="477"/>
                    </a:lnTo>
                    <a:lnTo>
                      <a:pt x="402" y="522"/>
                    </a:lnTo>
                    <a:lnTo>
                      <a:pt x="407" y="572"/>
                    </a:lnTo>
                    <a:lnTo>
                      <a:pt x="395" y="572"/>
                    </a:lnTo>
                    <a:lnTo>
                      <a:pt x="442" y="593"/>
                    </a:lnTo>
                    <a:lnTo>
                      <a:pt x="506" y="612"/>
                    </a:lnTo>
                    <a:lnTo>
                      <a:pt x="520" y="607"/>
                    </a:lnTo>
                    <a:lnTo>
                      <a:pt x="501" y="598"/>
                    </a:lnTo>
                    <a:lnTo>
                      <a:pt x="509" y="593"/>
                    </a:lnTo>
                    <a:lnTo>
                      <a:pt x="527" y="629"/>
                    </a:lnTo>
                    <a:lnTo>
                      <a:pt x="527" y="612"/>
                    </a:lnTo>
                    <a:lnTo>
                      <a:pt x="549" y="614"/>
                    </a:lnTo>
                    <a:lnTo>
                      <a:pt x="565" y="638"/>
                    </a:lnTo>
                    <a:lnTo>
                      <a:pt x="565" y="659"/>
                    </a:lnTo>
                    <a:lnTo>
                      <a:pt x="553" y="695"/>
                    </a:lnTo>
                    <a:lnTo>
                      <a:pt x="551" y="714"/>
                    </a:lnTo>
                    <a:lnTo>
                      <a:pt x="537" y="759"/>
                    </a:lnTo>
                    <a:lnTo>
                      <a:pt x="539" y="799"/>
                    </a:lnTo>
                    <a:lnTo>
                      <a:pt x="594" y="893"/>
                    </a:lnTo>
                    <a:lnTo>
                      <a:pt x="594" y="948"/>
                    </a:lnTo>
                    <a:lnTo>
                      <a:pt x="608" y="948"/>
                    </a:lnTo>
                    <a:lnTo>
                      <a:pt x="627" y="974"/>
                    </a:lnTo>
                    <a:lnTo>
                      <a:pt x="622" y="1073"/>
                    </a:lnTo>
                    <a:lnTo>
                      <a:pt x="646" y="1078"/>
                    </a:lnTo>
                    <a:lnTo>
                      <a:pt x="667" y="1146"/>
                    </a:lnTo>
                    <a:lnTo>
                      <a:pt x="721" y="1222"/>
                    </a:lnTo>
                    <a:lnTo>
                      <a:pt x="709" y="1262"/>
                    </a:lnTo>
                    <a:lnTo>
                      <a:pt x="709" y="1281"/>
                    </a:lnTo>
                    <a:lnTo>
                      <a:pt x="726" y="1293"/>
                    </a:lnTo>
                    <a:lnTo>
                      <a:pt x="726" y="1284"/>
                    </a:lnTo>
                    <a:lnTo>
                      <a:pt x="754" y="1281"/>
                    </a:lnTo>
                    <a:lnTo>
                      <a:pt x="769" y="1298"/>
                    </a:lnTo>
                    <a:lnTo>
                      <a:pt x="754" y="1333"/>
                    </a:lnTo>
                    <a:lnTo>
                      <a:pt x="764" y="1352"/>
                    </a:lnTo>
                    <a:lnTo>
                      <a:pt x="764" y="1407"/>
                    </a:lnTo>
                    <a:lnTo>
                      <a:pt x="785" y="1411"/>
                    </a:lnTo>
                    <a:lnTo>
                      <a:pt x="821" y="1461"/>
                    </a:lnTo>
                    <a:lnTo>
                      <a:pt x="849" y="1473"/>
                    </a:lnTo>
                    <a:lnTo>
                      <a:pt x="849" y="1494"/>
                    </a:lnTo>
                    <a:lnTo>
                      <a:pt x="842" y="1477"/>
                    </a:lnTo>
                    <a:lnTo>
                      <a:pt x="830" y="1482"/>
                    </a:lnTo>
                    <a:lnTo>
                      <a:pt x="882" y="1546"/>
                    </a:lnTo>
                    <a:lnTo>
                      <a:pt x="901" y="1591"/>
                    </a:lnTo>
                    <a:lnTo>
                      <a:pt x="979" y="1626"/>
                    </a:lnTo>
                    <a:lnTo>
                      <a:pt x="974" y="1641"/>
                    </a:lnTo>
                    <a:lnTo>
                      <a:pt x="1005" y="1693"/>
                    </a:lnTo>
                    <a:lnTo>
                      <a:pt x="1069" y="1780"/>
                    </a:lnTo>
                    <a:lnTo>
                      <a:pt x="1104" y="1775"/>
                    </a:lnTo>
                    <a:lnTo>
                      <a:pt x="1135" y="1820"/>
                    </a:lnTo>
                    <a:lnTo>
                      <a:pt x="1144" y="1801"/>
                    </a:lnTo>
                    <a:lnTo>
                      <a:pt x="1135" y="1797"/>
                    </a:lnTo>
                    <a:lnTo>
                      <a:pt x="1149" y="1771"/>
                    </a:lnTo>
                    <a:lnTo>
                      <a:pt x="1159" y="1794"/>
                    </a:lnTo>
                    <a:lnTo>
                      <a:pt x="1163" y="1794"/>
                    </a:lnTo>
                    <a:lnTo>
                      <a:pt x="1173" y="1794"/>
                    </a:lnTo>
                    <a:lnTo>
                      <a:pt x="1218" y="1816"/>
                    </a:lnTo>
                    <a:lnTo>
                      <a:pt x="1215" y="1806"/>
                    </a:lnTo>
                    <a:lnTo>
                      <a:pt x="1237" y="1816"/>
                    </a:lnTo>
                    <a:lnTo>
                      <a:pt x="1237" y="1823"/>
                    </a:lnTo>
                    <a:lnTo>
                      <a:pt x="1208" y="1830"/>
                    </a:lnTo>
                    <a:lnTo>
                      <a:pt x="1208" y="1858"/>
                    </a:lnTo>
                    <a:lnTo>
                      <a:pt x="1232" y="1861"/>
                    </a:lnTo>
                    <a:lnTo>
                      <a:pt x="1220" y="1875"/>
                    </a:lnTo>
                    <a:lnTo>
                      <a:pt x="1225" y="1879"/>
                    </a:lnTo>
                    <a:lnTo>
                      <a:pt x="1208" y="1889"/>
                    </a:lnTo>
                    <a:lnTo>
                      <a:pt x="1220" y="1929"/>
                    </a:lnTo>
                    <a:lnTo>
                      <a:pt x="1225" y="1991"/>
                    </a:lnTo>
                    <a:lnTo>
                      <a:pt x="1248" y="1991"/>
                    </a:lnTo>
                    <a:lnTo>
                      <a:pt x="1258" y="2019"/>
                    </a:lnTo>
                    <a:lnTo>
                      <a:pt x="1241" y="2019"/>
                    </a:lnTo>
                    <a:lnTo>
                      <a:pt x="1267" y="2028"/>
                    </a:lnTo>
                    <a:lnTo>
                      <a:pt x="1293" y="2066"/>
                    </a:lnTo>
                    <a:lnTo>
                      <a:pt x="1369" y="2085"/>
                    </a:lnTo>
                    <a:lnTo>
                      <a:pt x="1400" y="2085"/>
                    </a:lnTo>
                    <a:lnTo>
                      <a:pt x="1423" y="2144"/>
                    </a:lnTo>
                    <a:lnTo>
                      <a:pt x="1402" y="2125"/>
                    </a:lnTo>
                    <a:lnTo>
                      <a:pt x="1442" y="2213"/>
                    </a:lnTo>
                    <a:lnTo>
                      <a:pt x="1482" y="2239"/>
                    </a:lnTo>
                    <a:lnTo>
                      <a:pt x="1497" y="2229"/>
                    </a:lnTo>
                    <a:lnTo>
                      <a:pt x="1523" y="2229"/>
                    </a:lnTo>
                    <a:lnTo>
                      <a:pt x="1513" y="2215"/>
                    </a:lnTo>
                    <a:lnTo>
                      <a:pt x="1530" y="2208"/>
                    </a:lnTo>
                    <a:lnTo>
                      <a:pt x="1530" y="2225"/>
                    </a:lnTo>
                    <a:lnTo>
                      <a:pt x="1549" y="2232"/>
                    </a:lnTo>
                    <a:lnTo>
                      <a:pt x="1553" y="2246"/>
                    </a:lnTo>
                    <a:lnTo>
                      <a:pt x="1542" y="2246"/>
                    </a:lnTo>
                    <a:lnTo>
                      <a:pt x="1598" y="2296"/>
                    </a:lnTo>
                    <a:lnTo>
                      <a:pt x="1608" y="2324"/>
                    </a:lnTo>
                    <a:lnTo>
                      <a:pt x="1603" y="2362"/>
                    </a:lnTo>
                    <a:lnTo>
                      <a:pt x="1636" y="2348"/>
                    </a:lnTo>
                    <a:lnTo>
                      <a:pt x="1778" y="2270"/>
                    </a:lnTo>
                    <a:lnTo>
                      <a:pt x="1842" y="2211"/>
                    </a:lnTo>
                    <a:lnTo>
                      <a:pt x="1870" y="2140"/>
                    </a:lnTo>
                    <a:lnTo>
                      <a:pt x="1861" y="2123"/>
                    </a:lnTo>
                    <a:lnTo>
                      <a:pt x="1837" y="2128"/>
                    </a:lnTo>
                    <a:lnTo>
                      <a:pt x="1811" y="2054"/>
                    </a:lnTo>
                    <a:lnTo>
                      <a:pt x="1832" y="2026"/>
                    </a:lnTo>
                    <a:lnTo>
                      <a:pt x="1820" y="1984"/>
                    </a:lnTo>
                    <a:lnTo>
                      <a:pt x="1825" y="1946"/>
                    </a:lnTo>
                    <a:lnTo>
                      <a:pt x="1792" y="1927"/>
                    </a:lnTo>
                    <a:lnTo>
                      <a:pt x="1787" y="1894"/>
                    </a:lnTo>
                    <a:lnTo>
                      <a:pt x="1745" y="1846"/>
                    </a:lnTo>
                    <a:lnTo>
                      <a:pt x="1712" y="1778"/>
                    </a:lnTo>
                    <a:lnTo>
                      <a:pt x="1688" y="1716"/>
                    </a:lnTo>
                    <a:lnTo>
                      <a:pt x="1712" y="1686"/>
                    </a:lnTo>
                    <a:lnTo>
                      <a:pt x="1761" y="1683"/>
                    </a:lnTo>
                    <a:lnTo>
                      <a:pt x="1828" y="1707"/>
                    </a:lnTo>
                    <a:lnTo>
                      <a:pt x="1854" y="1683"/>
                    </a:lnTo>
                    <a:lnTo>
                      <a:pt x="1837" y="1589"/>
                    </a:lnTo>
                    <a:lnTo>
                      <a:pt x="1858" y="1522"/>
                    </a:lnTo>
                    <a:lnTo>
                      <a:pt x="1828" y="1312"/>
                    </a:lnTo>
                    <a:lnTo>
                      <a:pt x="1861" y="1303"/>
                    </a:lnTo>
                    <a:lnTo>
                      <a:pt x="1872" y="1267"/>
                    </a:lnTo>
                    <a:lnTo>
                      <a:pt x="1887" y="1113"/>
                    </a:lnTo>
                    <a:lnTo>
                      <a:pt x="1865" y="927"/>
                    </a:lnTo>
                    <a:lnTo>
                      <a:pt x="1849" y="898"/>
                    </a:lnTo>
                    <a:lnTo>
                      <a:pt x="1825" y="704"/>
                    </a:lnTo>
                    <a:lnTo>
                      <a:pt x="1804" y="692"/>
                    </a:lnTo>
                    <a:lnTo>
                      <a:pt x="1816" y="655"/>
                    </a:lnTo>
                    <a:lnTo>
                      <a:pt x="1832" y="517"/>
                    </a:lnTo>
                    <a:lnTo>
                      <a:pt x="1123" y="517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62" name="Freeform 10"/>
              <p:cNvSpPr>
                <a:spLocks/>
              </p:cNvSpPr>
              <p:nvPr/>
            </p:nvSpPr>
            <p:spPr bwMode="auto">
              <a:xfrm>
                <a:off x="-135" y="-916"/>
                <a:ext cx="1887" cy="2362"/>
              </a:xfrm>
              <a:custGeom>
                <a:avLst/>
                <a:gdLst>
                  <a:gd name="T0" fmla="*/ 48 w 1887"/>
                  <a:gd name="T1" fmla="*/ 141 h 2362"/>
                  <a:gd name="T2" fmla="*/ 24 w 1887"/>
                  <a:gd name="T3" fmla="*/ 272 h 2362"/>
                  <a:gd name="T4" fmla="*/ 7 w 1887"/>
                  <a:gd name="T5" fmla="*/ 314 h 2362"/>
                  <a:gd name="T6" fmla="*/ 232 w 1887"/>
                  <a:gd name="T7" fmla="*/ 489 h 2362"/>
                  <a:gd name="T8" fmla="*/ 303 w 1887"/>
                  <a:gd name="T9" fmla="*/ 480 h 2362"/>
                  <a:gd name="T10" fmla="*/ 402 w 1887"/>
                  <a:gd name="T11" fmla="*/ 522 h 2362"/>
                  <a:gd name="T12" fmla="*/ 442 w 1887"/>
                  <a:gd name="T13" fmla="*/ 593 h 2362"/>
                  <a:gd name="T14" fmla="*/ 501 w 1887"/>
                  <a:gd name="T15" fmla="*/ 598 h 2362"/>
                  <a:gd name="T16" fmla="*/ 527 w 1887"/>
                  <a:gd name="T17" fmla="*/ 612 h 2362"/>
                  <a:gd name="T18" fmla="*/ 565 w 1887"/>
                  <a:gd name="T19" fmla="*/ 659 h 2362"/>
                  <a:gd name="T20" fmla="*/ 537 w 1887"/>
                  <a:gd name="T21" fmla="*/ 759 h 2362"/>
                  <a:gd name="T22" fmla="*/ 594 w 1887"/>
                  <a:gd name="T23" fmla="*/ 948 h 2362"/>
                  <a:gd name="T24" fmla="*/ 622 w 1887"/>
                  <a:gd name="T25" fmla="*/ 1073 h 2362"/>
                  <a:gd name="T26" fmla="*/ 721 w 1887"/>
                  <a:gd name="T27" fmla="*/ 1222 h 2362"/>
                  <a:gd name="T28" fmla="*/ 726 w 1887"/>
                  <a:gd name="T29" fmla="*/ 1293 h 2362"/>
                  <a:gd name="T30" fmla="*/ 769 w 1887"/>
                  <a:gd name="T31" fmla="*/ 1298 h 2362"/>
                  <a:gd name="T32" fmla="*/ 764 w 1887"/>
                  <a:gd name="T33" fmla="*/ 1407 h 2362"/>
                  <a:gd name="T34" fmla="*/ 849 w 1887"/>
                  <a:gd name="T35" fmla="*/ 1473 h 2362"/>
                  <a:gd name="T36" fmla="*/ 830 w 1887"/>
                  <a:gd name="T37" fmla="*/ 1482 h 2362"/>
                  <a:gd name="T38" fmla="*/ 979 w 1887"/>
                  <a:gd name="T39" fmla="*/ 1626 h 2362"/>
                  <a:gd name="T40" fmla="*/ 1069 w 1887"/>
                  <a:gd name="T41" fmla="*/ 1780 h 2362"/>
                  <a:gd name="T42" fmla="*/ 1144 w 1887"/>
                  <a:gd name="T43" fmla="*/ 1801 h 2362"/>
                  <a:gd name="T44" fmla="*/ 1159 w 1887"/>
                  <a:gd name="T45" fmla="*/ 1794 h 2362"/>
                  <a:gd name="T46" fmla="*/ 1218 w 1887"/>
                  <a:gd name="T47" fmla="*/ 1816 h 2362"/>
                  <a:gd name="T48" fmla="*/ 1237 w 1887"/>
                  <a:gd name="T49" fmla="*/ 1823 h 2362"/>
                  <a:gd name="T50" fmla="*/ 1232 w 1887"/>
                  <a:gd name="T51" fmla="*/ 1861 h 2362"/>
                  <a:gd name="T52" fmla="*/ 1208 w 1887"/>
                  <a:gd name="T53" fmla="*/ 1889 h 2362"/>
                  <a:gd name="T54" fmla="*/ 1248 w 1887"/>
                  <a:gd name="T55" fmla="*/ 1991 h 2362"/>
                  <a:gd name="T56" fmla="*/ 1267 w 1887"/>
                  <a:gd name="T57" fmla="*/ 2028 h 2362"/>
                  <a:gd name="T58" fmla="*/ 1400 w 1887"/>
                  <a:gd name="T59" fmla="*/ 2085 h 2362"/>
                  <a:gd name="T60" fmla="*/ 1442 w 1887"/>
                  <a:gd name="T61" fmla="*/ 2213 h 2362"/>
                  <a:gd name="T62" fmla="*/ 1523 w 1887"/>
                  <a:gd name="T63" fmla="*/ 2229 h 2362"/>
                  <a:gd name="T64" fmla="*/ 1530 w 1887"/>
                  <a:gd name="T65" fmla="*/ 2225 h 2362"/>
                  <a:gd name="T66" fmla="*/ 1542 w 1887"/>
                  <a:gd name="T67" fmla="*/ 2246 h 2362"/>
                  <a:gd name="T68" fmla="*/ 1603 w 1887"/>
                  <a:gd name="T69" fmla="*/ 2362 h 2362"/>
                  <a:gd name="T70" fmla="*/ 1842 w 1887"/>
                  <a:gd name="T71" fmla="*/ 2211 h 2362"/>
                  <a:gd name="T72" fmla="*/ 1837 w 1887"/>
                  <a:gd name="T73" fmla="*/ 2128 h 2362"/>
                  <a:gd name="T74" fmla="*/ 1820 w 1887"/>
                  <a:gd name="T75" fmla="*/ 1984 h 2362"/>
                  <a:gd name="T76" fmla="*/ 1787 w 1887"/>
                  <a:gd name="T77" fmla="*/ 1894 h 2362"/>
                  <a:gd name="T78" fmla="*/ 1688 w 1887"/>
                  <a:gd name="T79" fmla="*/ 1716 h 2362"/>
                  <a:gd name="T80" fmla="*/ 1828 w 1887"/>
                  <a:gd name="T81" fmla="*/ 1707 h 2362"/>
                  <a:gd name="T82" fmla="*/ 1858 w 1887"/>
                  <a:gd name="T83" fmla="*/ 1522 h 2362"/>
                  <a:gd name="T84" fmla="*/ 1872 w 1887"/>
                  <a:gd name="T85" fmla="*/ 1267 h 2362"/>
                  <a:gd name="T86" fmla="*/ 1849 w 1887"/>
                  <a:gd name="T87" fmla="*/ 898 h 2362"/>
                  <a:gd name="T88" fmla="*/ 1816 w 1887"/>
                  <a:gd name="T89" fmla="*/ 655 h 2362"/>
                  <a:gd name="T90" fmla="*/ 185 w 1887"/>
                  <a:gd name="T91" fmla="*/ 0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87" h="2362">
                    <a:moveTo>
                      <a:pt x="185" y="0"/>
                    </a:moveTo>
                    <a:lnTo>
                      <a:pt x="88" y="134"/>
                    </a:lnTo>
                    <a:lnTo>
                      <a:pt x="48" y="141"/>
                    </a:lnTo>
                    <a:lnTo>
                      <a:pt x="10" y="217"/>
                    </a:lnTo>
                    <a:lnTo>
                      <a:pt x="26" y="248"/>
                    </a:lnTo>
                    <a:lnTo>
                      <a:pt x="24" y="272"/>
                    </a:lnTo>
                    <a:lnTo>
                      <a:pt x="15" y="290"/>
                    </a:lnTo>
                    <a:lnTo>
                      <a:pt x="0" y="298"/>
                    </a:lnTo>
                    <a:lnTo>
                      <a:pt x="7" y="314"/>
                    </a:lnTo>
                    <a:lnTo>
                      <a:pt x="97" y="395"/>
                    </a:lnTo>
                    <a:lnTo>
                      <a:pt x="133" y="399"/>
                    </a:lnTo>
                    <a:lnTo>
                      <a:pt x="232" y="489"/>
                    </a:lnTo>
                    <a:lnTo>
                      <a:pt x="291" y="501"/>
                    </a:lnTo>
                    <a:lnTo>
                      <a:pt x="312" y="480"/>
                    </a:lnTo>
                    <a:lnTo>
                      <a:pt x="303" y="480"/>
                    </a:lnTo>
                    <a:lnTo>
                      <a:pt x="312" y="477"/>
                    </a:lnTo>
                    <a:lnTo>
                      <a:pt x="331" y="477"/>
                    </a:lnTo>
                    <a:lnTo>
                      <a:pt x="402" y="522"/>
                    </a:lnTo>
                    <a:lnTo>
                      <a:pt x="407" y="572"/>
                    </a:lnTo>
                    <a:lnTo>
                      <a:pt x="395" y="572"/>
                    </a:lnTo>
                    <a:lnTo>
                      <a:pt x="442" y="593"/>
                    </a:lnTo>
                    <a:lnTo>
                      <a:pt x="506" y="612"/>
                    </a:lnTo>
                    <a:lnTo>
                      <a:pt x="520" y="607"/>
                    </a:lnTo>
                    <a:lnTo>
                      <a:pt x="501" y="598"/>
                    </a:lnTo>
                    <a:lnTo>
                      <a:pt x="509" y="593"/>
                    </a:lnTo>
                    <a:lnTo>
                      <a:pt x="527" y="629"/>
                    </a:lnTo>
                    <a:lnTo>
                      <a:pt x="527" y="612"/>
                    </a:lnTo>
                    <a:lnTo>
                      <a:pt x="549" y="614"/>
                    </a:lnTo>
                    <a:lnTo>
                      <a:pt x="565" y="638"/>
                    </a:lnTo>
                    <a:lnTo>
                      <a:pt x="565" y="659"/>
                    </a:lnTo>
                    <a:lnTo>
                      <a:pt x="553" y="695"/>
                    </a:lnTo>
                    <a:lnTo>
                      <a:pt x="551" y="714"/>
                    </a:lnTo>
                    <a:lnTo>
                      <a:pt x="537" y="759"/>
                    </a:lnTo>
                    <a:lnTo>
                      <a:pt x="539" y="799"/>
                    </a:lnTo>
                    <a:lnTo>
                      <a:pt x="594" y="893"/>
                    </a:lnTo>
                    <a:lnTo>
                      <a:pt x="594" y="948"/>
                    </a:lnTo>
                    <a:lnTo>
                      <a:pt x="608" y="948"/>
                    </a:lnTo>
                    <a:lnTo>
                      <a:pt x="627" y="974"/>
                    </a:lnTo>
                    <a:lnTo>
                      <a:pt x="622" y="1073"/>
                    </a:lnTo>
                    <a:lnTo>
                      <a:pt x="646" y="1078"/>
                    </a:lnTo>
                    <a:lnTo>
                      <a:pt x="667" y="1146"/>
                    </a:lnTo>
                    <a:lnTo>
                      <a:pt x="721" y="1222"/>
                    </a:lnTo>
                    <a:lnTo>
                      <a:pt x="709" y="1262"/>
                    </a:lnTo>
                    <a:lnTo>
                      <a:pt x="709" y="1281"/>
                    </a:lnTo>
                    <a:lnTo>
                      <a:pt x="726" y="1293"/>
                    </a:lnTo>
                    <a:lnTo>
                      <a:pt x="726" y="1284"/>
                    </a:lnTo>
                    <a:lnTo>
                      <a:pt x="754" y="1281"/>
                    </a:lnTo>
                    <a:lnTo>
                      <a:pt x="769" y="1298"/>
                    </a:lnTo>
                    <a:lnTo>
                      <a:pt x="754" y="1333"/>
                    </a:lnTo>
                    <a:lnTo>
                      <a:pt x="764" y="1352"/>
                    </a:lnTo>
                    <a:lnTo>
                      <a:pt x="764" y="1407"/>
                    </a:lnTo>
                    <a:lnTo>
                      <a:pt x="785" y="1411"/>
                    </a:lnTo>
                    <a:lnTo>
                      <a:pt x="821" y="1461"/>
                    </a:lnTo>
                    <a:lnTo>
                      <a:pt x="849" y="1473"/>
                    </a:lnTo>
                    <a:lnTo>
                      <a:pt x="849" y="1494"/>
                    </a:lnTo>
                    <a:lnTo>
                      <a:pt x="842" y="1477"/>
                    </a:lnTo>
                    <a:lnTo>
                      <a:pt x="830" y="1482"/>
                    </a:lnTo>
                    <a:lnTo>
                      <a:pt x="882" y="1546"/>
                    </a:lnTo>
                    <a:lnTo>
                      <a:pt x="901" y="1591"/>
                    </a:lnTo>
                    <a:lnTo>
                      <a:pt x="979" y="1626"/>
                    </a:lnTo>
                    <a:lnTo>
                      <a:pt x="974" y="1641"/>
                    </a:lnTo>
                    <a:lnTo>
                      <a:pt x="1005" y="1693"/>
                    </a:lnTo>
                    <a:lnTo>
                      <a:pt x="1069" y="1780"/>
                    </a:lnTo>
                    <a:lnTo>
                      <a:pt x="1104" y="1775"/>
                    </a:lnTo>
                    <a:lnTo>
                      <a:pt x="1135" y="1820"/>
                    </a:lnTo>
                    <a:lnTo>
                      <a:pt x="1144" y="1801"/>
                    </a:lnTo>
                    <a:lnTo>
                      <a:pt x="1135" y="1797"/>
                    </a:lnTo>
                    <a:lnTo>
                      <a:pt x="1149" y="1771"/>
                    </a:lnTo>
                    <a:lnTo>
                      <a:pt x="1159" y="1794"/>
                    </a:lnTo>
                    <a:lnTo>
                      <a:pt x="1163" y="1794"/>
                    </a:lnTo>
                    <a:lnTo>
                      <a:pt x="1173" y="1794"/>
                    </a:lnTo>
                    <a:lnTo>
                      <a:pt x="1218" y="1816"/>
                    </a:lnTo>
                    <a:lnTo>
                      <a:pt x="1215" y="1806"/>
                    </a:lnTo>
                    <a:lnTo>
                      <a:pt x="1237" y="1816"/>
                    </a:lnTo>
                    <a:lnTo>
                      <a:pt x="1237" y="1823"/>
                    </a:lnTo>
                    <a:lnTo>
                      <a:pt x="1208" y="1830"/>
                    </a:lnTo>
                    <a:lnTo>
                      <a:pt x="1208" y="1858"/>
                    </a:lnTo>
                    <a:lnTo>
                      <a:pt x="1232" y="1861"/>
                    </a:lnTo>
                    <a:lnTo>
                      <a:pt x="1220" y="1875"/>
                    </a:lnTo>
                    <a:lnTo>
                      <a:pt x="1225" y="1879"/>
                    </a:lnTo>
                    <a:lnTo>
                      <a:pt x="1208" y="1889"/>
                    </a:lnTo>
                    <a:lnTo>
                      <a:pt x="1220" y="1929"/>
                    </a:lnTo>
                    <a:lnTo>
                      <a:pt x="1225" y="1991"/>
                    </a:lnTo>
                    <a:lnTo>
                      <a:pt x="1248" y="1991"/>
                    </a:lnTo>
                    <a:lnTo>
                      <a:pt x="1258" y="2019"/>
                    </a:lnTo>
                    <a:lnTo>
                      <a:pt x="1241" y="2019"/>
                    </a:lnTo>
                    <a:lnTo>
                      <a:pt x="1267" y="2028"/>
                    </a:lnTo>
                    <a:lnTo>
                      <a:pt x="1293" y="2066"/>
                    </a:lnTo>
                    <a:lnTo>
                      <a:pt x="1369" y="2085"/>
                    </a:lnTo>
                    <a:lnTo>
                      <a:pt x="1400" y="2085"/>
                    </a:lnTo>
                    <a:lnTo>
                      <a:pt x="1423" y="2144"/>
                    </a:lnTo>
                    <a:lnTo>
                      <a:pt x="1402" y="2125"/>
                    </a:lnTo>
                    <a:lnTo>
                      <a:pt x="1442" y="2213"/>
                    </a:lnTo>
                    <a:lnTo>
                      <a:pt x="1482" y="2239"/>
                    </a:lnTo>
                    <a:lnTo>
                      <a:pt x="1497" y="2229"/>
                    </a:lnTo>
                    <a:lnTo>
                      <a:pt x="1523" y="2229"/>
                    </a:lnTo>
                    <a:lnTo>
                      <a:pt x="1513" y="2215"/>
                    </a:lnTo>
                    <a:lnTo>
                      <a:pt x="1530" y="2208"/>
                    </a:lnTo>
                    <a:lnTo>
                      <a:pt x="1530" y="2225"/>
                    </a:lnTo>
                    <a:lnTo>
                      <a:pt x="1549" y="2232"/>
                    </a:lnTo>
                    <a:lnTo>
                      <a:pt x="1553" y="2246"/>
                    </a:lnTo>
                    <a:lnTo>
                      <a:pt x="1542" y="2246"/>
                    </a:lnTo>
                    <a:lnTo>
                      <a:pt x="1598" y="2296"/>
                    </a:lnTo>
                    <a:lnTo>
                      <a:pt x="1608" y="2324"/>
                    </a:lnTo>
                    <a:lnTo>
                      <a:pt x="1603" y="2362"/>
                    </a:lnTo>
                    <a:lnTo>
                      <a:pt x="1636" y="2348"/>
                    </a:lnTo>
                    <a:lnTo>
                      <a:pt x="1778" y="2270"/>
                    </a:lnTo>
                    <a:lnTo>
                      <a:pt x="1842" y="2211"/>
                    </a:lnTo>
                    <a:lnTo>
                      <a:pt x="1870" y="2140"/>
                    </a:lnTo>
                    <a:lnTo>
                      <a:pt x="1861" y="2123"/>
                    </a:lnTo>
                    <a:lnTo>
                      <a:pt x="1837" y="2128"/>
                    </a:lnTo>
                    <a:lnTo>
                      <a:pt x="1811" y="2054"/>
                    </a:lnTo>
                    <a:lnTo>
                      <a:pt x="1832" y="2026"/>
                    </a:lnTo>
                    <a:lnTo>
                      <a:pt x="1820" y="1984"/>
                    </a:lnTo>
                    <a:lnTo>
                      <a:pt x="1825" y="1946"/>
                    </a:lnTo>
                    <a:lnTo>
                      <a:pt x="1792" y="1927"/>
                    </a:lnTo>
                    <a:lnTo>
                      <a:pt x="1787" y="1894"/>
                    </a:lnTo>
                    <a:lnTo>
                      <a:pt x="1745" y="1846"/>
                    </a:lnTo>
                    <a:lnTo>
                      <a:pt x="1712" y="1778"/>
                    </a:lnTo>
                    <a:lnTo>
                      <a:pt x="1688" y="1716"/>
                    </a:lnTo>
                    <a:lnTo>
                      <a:pt x="1712" y="1686"/>
                    </a:lnTo>
                    <a:lnTo>
                      <a:pt x="1761" y="1683"/>
                    </a:lnTo>
                    <a:lnTo>
                      <a:pt x="1828" y="1707"/>
                    </a:lnTo>
                    <a:lnTo>
                      <a:pt x="1854" y="1683"/>
                    </a:lnTo>
                    <a:lnTo>
                      <a:pt x="1837" y="1589"/>
                    </a:lnTo>
                    <a:lnTo>
                      <a:pt x="1858" y="1522"/>
                    </a:lnTo>
                    <a:lnTo>
                      <a:pt x="1828" y="1312"/>
                    </a:lnTo>
                    <a:lnTo>
                      <a:pt x="1861" y="1303"/>
                    </a:lnTo>
                    <a:lnTo>
                      <a:pt x="1872" y="1267"/>
                    </a:lnTo>
                    <a:lnTo>
                      <a:pt x="1887" y="1113"/>
                    </a:lnTo>
                    <a:lnTo>
                      <a:pt x="1865" y="927"/>
                    </a:lnTo>
                    <a:lnTo>
                      <a:pt x="1849" y="898"/>
                    </a:lnTo>
                    <a:lnTo>
                      <a:pt x="1825" y="704"/>
                    </a:lnTo>
                    <a:lnTo>
                      <a:pt x="1804" y="692"/>
                    </a:lnTo>
                    <a:lnTo>
                      <a:pt x="1816" y="655"/>
                    </a:lnTo>
                    <a:lnTo>
                      <a:pt x="1832" y="517"/>
                    </a:lnTo>
                    <a:lnTo>
                      <a:pt x="1123" y="517"/>
                    </a:lnTo>
                    <a:lnTo>
                      <a:pt x="1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63" name="Freeform 11"/>
              <p:cNvSpPr>
                <a:spLocks/>
              </p:cNvSpPr>
              <p:nvPr/>
            </p:nvSpPr>
            <p:spPr bwMode="auto">
              <a:xfrm>
                <a:off x="1553" y="-540"/>
                <a:ext cx="1749" cy="2248"/>
              </a:xfrm>
              <a:custGeom>
                <a:avLst/>
                <a:gdLst>
                  <a:gd name="T0" fmla="*/ 267 w 1749"/>
                  <a:gd name="T1" fmla="*/ 141 h 2248"/>
                  <a:gd name="T2" fmla="*/ 624 w 1749"/>
                  <a:gd name="T3" fmla="*/ 0 h 2248"/>
                  <a:gd name="T4" fmla="*/ 782 w 1749"/>
                  <a:gd name="T5" fmla="*/ 54 h 2248"/>
                  <a:gd name="T6" fmla="*/ 806 w 1749"/>
                  <a:gd name="T7" fmla="*/ 94 h 2248"/>
                  <a:gd name="T8" fmla="*/ 846 w 1749"/>
                  <a:gd name="T9" fmla="*/ 158 h 2248"/>
                  <a:gd name="T10" fmla="*/ 1085 w 1749"/>
                  <a:gd name="T11" fmla="*/ 420 h 2248"/>
                  <a:gd name="T12" fmla="*/ 1229 w 1749"/>
                  <a:gd name="T13" fmla="*/ 520 h 2248"/>
                  <a:gd name="T14" fmla="*/ 1312 w 1749"/>
                  <a:gd name="T15" fmla="*/ 832 h 2248"/>
                  <a:gd name="T16" fmla="*/ 1473 w 1749"/>
                  <a:gd name="T17" fmla="*/ 950 h 2248"/>
                  <a:gd name="T18" fmla="*/ 1593 w 1749"/>
                  <a:gd name="T19" fmla="*/ 1019 h 2248"/>
                  <a:gd name="T20" fmla="*/ 1610 w 1749"/>
                  <a:gd name="T21" fmla="*/ 1035 h 2248"/>
                  <a:gd name="T22" fmla="*/ 1749 w 1749"/>
                  <a:gd name="T23" fmla="*/ 1118 h 2248"/>
                  <a:gd name="T24" fmla="*/ 1633 w 1749"/>
                  <a:gd name="T25" fmla="*/ 1905 h 2248"/>
                  <a:gd name="T26" fmla="*/ 1456 w 1749"/>
                  <a:gd name="T27" fmla="*/ 1884 h 2248"/>
                  <a:gd name="T28" fmla="*/ 1357 w 1749"/>
                  <a:gd name="T29" fmla="*/ 2005 h 2248"/>
                  <a:gd name="T30" fmla="*/ 1303 w 1749"/>
                  <a:gd name="T31" fmla="*/ 1957 h 2248"/>
                  <a:gd name="T32" fmla="*/ 1217 w 1749"/>
                  <a:gd name="T33" fmla="*/ 1972 h 2248"/>
                  <a:gd name="T34" fmla="*/ 1187 w 1749"/>
                  <a:gd name="T35" fmla="*/ 1946 h 2248"/>
                  <a:gd name="T36" fmla="*/ 1073 w 1749"/>
                  <a:gd name="T37" fmla="*/ 1955 h 2248"/>
                  <a:gd name="T38" fmla="*/ 986 w 1749"/>
                  <a:gd name="T39" fmla="*/ 1896 h 2248"/>
                  <a:gd name="T40" fmla="*/ 891 w 1749"/>
                  <a:gd name="T41" fmla="*/ 1870 h 2248"/>
                  <a:gd name="T42" fmla="*/ 853 w 1749"/>
                  <a:gd name="T43" fmla="*/ 1913 h 2248"/>
                  <a:gd name="T44" fmla="*/ 834 w 1749"/>
                  <a:gd name="T45" fmla="*/ 1976 h 2248"/>
                  <a:gd name="T46" fmla="*/ 749 w 1749"/>
                  <a:gd name="T47" fmla="*/ 2007 h 2248"/>
                  <a:gd name="T48" fmla="*/ 759 w 1749"/>
                  <a:gd name="T49" fmla="*/ 2116 h 2248"/>
                  <a:gd name="T50" fmla="*/ 735 w 1749"/>
                  <a:gd name="T51" fmla="*/ 2213 h 2248"/>
                  <a:gd name="T52" fmla="*/ 551 w 1749"/>
                  <a:gd name="T53" fmla="*/ 2234 h 2248"/>
                  <a:gd name="T54" fmla="*/ 539 w 1749"/>
                  <a:gd name="T55" fmla="*/ 2151 h 2248"/>
                  <a:gd name="T56" fmla="*/ 501 w 1749"/>
                  <a:gd name="T57" fmla="*/ 2106 h 2248"/>
                  <a:gd name="T58" fmla="*/ 376 w 1749"/>
                  <a:gd name="T59" fmla="*/ 2066 h 2248"/>
                  <a:gd name="T60" fmla="*/ 314 w 1749"/>
                  <a:gd name="T61" fmla="*/ 1858 h 2248"/>
                  <a:gd name="T62" fmla="*/ 265 w 1749"/>
                  <a:gd name="T63" fmla="*/ 1773 h 2248"/>
                  <a:gd name="T64" fmla="*/ 206 w 1749"/>
                  <a:gd name="T65" fmla="*/ 1740 h 2248"/>
                  <a:gd name="T66" fmla="*/ 173 w 1749"/>
                  <a:gd name="T67" fmla="*/ 1747 h 2248"/>
                  <a:gd name="T68" fmla="*/ 123 w 1749"/>
                  <a:gd name="T69" fmla="*/ 1678 h 2248"/>
                  <a:gd name="T70" fmla="*/ 132 w 1749"/>
                  <a:gd name="T71" fmla="*/ 1608 h 2248"/>
                  <a:gd name="T72" fmla="*/ 104 w 1749"/>
                  <a:gd name="T73" fmla="*/ 1551 h 2248"/>
                  <a:gd name="T74" fmla="*/ 57 w 1749"/>
                  <a:gd name="T75" fmla="*/ 1470 h 2248"/>
                  <a:gd name="T76" fmla="*/ 24 w 1749"/>
                  <a:gd name="T77" fmla="*/ 1310 h 2248"/>
                  <a:gd name="T78" fmla="*/ 140 w 1749"/>
                  <a:gd name="T79" fmla="*/ 1331 h 2248"/>
                  <a:gd name="T80" fmla="*/ 149 w 1749"/>
                  <a:gd name="T81" fmla="*/ 1213 h 2248"/>
                  <a:gd name="T82" fmla="*/ 140 w 1749"/>
                  <a:gd name="T83" fmla="*/ 936 h 2248"/>
                  <a:gd name="T84" fmla="*/ 184 w 1749"/>
                  <a:gd name="T85" fmla="*/ 891 h 2248"/>
                  <a:gd name="T86" fmla="*/ 177 w 1749"/>
                  <a:gd name="T87" fmla="*/ 551 h 2248"/>
                  <a:gd name="T88" fmla="*/ 137 w 1749"/>
                  <a:gd name="T89" fmla="*/ 328 h 2248"/>
                  <a:gd name="T90" fmla="*/ 125 w 1749"/>
                  <a:gd name="T91" fmla="*/ 279 h 2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9" h="2248">
                    <a:moveTo>
                      <a:pt x="140" y="141"/>
                    </a:moveTo>
                    <a:lnTo>
                      <a:pt x="267" y="141"/>
                    </a:lnTo>
                    <a:lnTo>
                      <a:pt x="267" y="2"/>
                    </a:lnTo>
                    <a:lnTo>
                      <a:pt x="624" y="0"/>
                    </a:lnTo>
                    <a:lnTo>
                      <a:pt x="721" y="49"/>
                    </a:lnTo>
                    <a:lnTo>
                      <a:pt x="782" y="54"/>
                    </a:lnTo>
                    <a:lnTo>
                      <a:pt x="794" y="59"/>
                    </a:lnTo>
                    <a:lnTo>
                      <a:pt x="806" y="94"/>
                    </a:lnTo>
                    <a:lnTo>
                      <a:pt x="806" y="125"/>
                    </a:lnTo>
                    <a:lnTo>
                      <a:pt x="846" y="158"/>
                    </a:lnTo>
                    <a:lnTo>
                      <a:pt x="950" y="227"/>
                    </a:lnTo>
                    <a:lnTo>
                      <a:pt x="1085" y="420"/>
                    </a:lnTo>
                    <a:lnTo>
                      <a:pt x="1142" y="435"/>
                    </a:lnTo>
                    <a:lnTo>
                      <a:pt x="1229" y="520"/>
                    </a:lnTo>
                    <a:lnTo>
                      <a:pt x="1255" y="562"/>
                    </a:lnTo>
                    <a:lnTo>
                      <a:pt x="1312" y="832"/>
                    </a:lnTo>
                    <a:lnTo>
                      <a:pt x="1404" y="898"/>
                    </a:lnTo>
                    <a:lnTo>
                      <a:pt x="1473" y="950"/>
                    </a:lnTo>
                    <a:lnTo>
                      <a:pt x="1527" y="976"/>
                    </a:lnTo>
                    <a:lnTo>
                      <a:pt x="1593" y="1019"/>
                    </a:lnTo>
                    <a:lnTo>
                      <a:pt x="1600" y="1019"/>
                    </a:lnTo>
                    <a:lnTo>
                      <a:pt x="1610" y="1035"/>
                    </a:lnTo>
                    <a:lnTo>
                      <a:pt x="1742" y="1099"/>
                    </a:lnTo>
                    <a:lnTo>
                      <a:pt x="1749" y="1118"/>
                    </a:lnTo>
                    <a:lnTo>
                      <a:pt x="1541" y="1506"/>
                    </a:lnTo>
                    <a:lnTo>
                      <a:pt x="1633" y="1905"/>
                    </a:lnTo>
                    <a:lnTo>
                      <a:pt x="1529" y="1877"/>
                    </a:lnTo>
                    <a:lnTo>
                      <a:pt x="1456" y="1884"/>
                    </a:lnTo>
                    <a:lnTo>
                      <a:pt x="1381" y="2000"/>
                    </a:lnTo>
                    <a:lnTo>
                      <a:pt x="1357" y="2005"/>
                    </a:lnTo>
                    <a:lnTo>
                      <a:pt x="1324" y="1991"/>
                    </a:lnTo>
                    <a:lnTo>
                      <a:pt x="1303" y="1957"/>
                    </a:lnTo>
                    <a:lnTo>
                      <a:pt x="1253" y="1950"/>
                    </a:lnTo>
                    <a:lnTo>
                      <a:pt x="1217" y="1972"/>
                    </a:lnTo>
                    <a:lnTo>
                      <a:pt x="1201" y="1967"/>
                    </a:lnTo>
                    <a:lnTo>
                      <a:pt x="1187" y="1946"/>
                    </a:lnTo>
                    <a:lnTo>
                      <a:pt x="1142" y="1974"/>
                    </a:lnTo>
                    <a:lnTo>
                      <a:pt x="1073" y="1955"/>
                    </a:lnTo>
                    <a:lnTo>
                      <a:pt x="1035" y="1901"/>
                    </a:lnTo>
                    <a:lnTo>
                      <a:pt x="986" y="1896"/>
                    </a:lnTo>
                    <a:lnTo>
                      <a:pt x="908" y="1842"/>
                    </a:lnTo>
                    <a:lnTo>
                      <a:pt x="891" y="1870"/>
                    </a:lnTo>
                    <a:lnTo>
                      <a:pt x="865" y="1870"/>
                    </a:lnTo>
                    <a:lnTo>
                      <a:pt x="853" y="1913"/>
                    </a:lnTo>
                    <a:lnTo>
                      <a:pt x="834" y="1929"/>
                    </a:lnTo>
                    <a:lnTo>
                      <a:pt x="834" y="1976"/>
                    </a:lnTo>
                    <a:lnTo>
                      <a:pt x="756" y="1983"/>
                    </a:lnTo>
                    <a:lnTo>
                      <a:pt x="749" y="2007"/>
                    </a:lnTo>
                    <a:lnTo>
                      <a:pt x="787" y="2069"/>
                    </a:lnTo>
                    <a:lnTo>
                      <a:pt x="759" y="2116"/>
                    </a:lnTo>
                    <a:lnTo>
                      <a:pt x="735" y="2116"/>
                    </a:lnTo>
                    <a:lnTo>
                      <a:pt x="735" y="2213"/>
                    </a:lnTo>
                    <a:lnTo>
                      <a:pt x="674" y="2248"/>
                    </a:lnTo>
                    <a:lnTo>
                      <a:pt x="551" y="2234"/>
                    </a:lnTo>
                    <a:lnTo>
                      <a:pt x="551" y="2182"/>
                    </a:lnTo>
                    <a:lnTo>
                      <a:pt x="539" y="2151"/>
                    </a:lnTo>
                    <a:lnTo>
                      <a:pt x="513" y="2144"/>
                    </a:lnTo>
                    <a:lnTo>
                      <a:pt x="501" y="2106"/>
                    </a:lnTo>
                    <a:lnTo>
                      <a:pt x="478" y="2073"/>
                    </a:lnTo>
                    <a:lnTo>
                      <a:pt x="376" y="2066"/>
                    </a:lnTo>
                    <a:lnTo>
                      <a:pt x="350" y="1901"/>
                    </a:lnTo>
                    <a:lnTo>
                      <a:pt x="314" y="1858"/>
                    </a:lnTo>
                    <a:lnTo>
                      <a:pt x="317" y="1806"/>
                    </a:lnTo>
                    <a:lnTo>
                      <a:pt x="265" y="1773"/>
                    </a:lnTo>
                    <a:lnTo>
                      <a:pt x="248" y="1747"/>
                    </a:lnTo>
                    <a:lnTo>
                      <a:pt x="206" y="1740"/>
                    </a:lnTo>
                    <a:lnTo>
                      <a:pt x="182" y="1764"/>
                    </a:lnTo>
                    <a:lnTo>
                      <a:pt x="173" y="1747"/>
                    </a:lnTo>
                    <a:lnTo>
                      <a:pt x="149" y="1752"/>
                    </a:lnTo>
                    <a:lnTo>
                      <a:pt x="123" y="1678"/>
                    </a:lnTo>
                    <a:lnTo>
                      <a:pt x="144" y="1650"/>
                    </a:lnTo>
                    <a:lnTo>
                      <a:pt x="132" y="1608"/>
                    </a:lnTo>
                    <a:lnTo>
                      <a:pt x="137" y="1570"/>
                    </a:lnTo>
                    <a:lnTo>
                      <a:pt x="104" y="1551"/>
                    </a:lnTo>
                    <a:lnTo>
                      <a:pt x="99" y="1518"/>
                    </a:lnTo>
                    <a:lnTo>
                      <a:pt x="57" y="1470"/>
                    </a:lnTo>
                    <a:lnTo>
                      <a:pt x="0" y="1340"/>
                    </a:lnTo>
                    <a:lnTo>
                      <a:pt x="24" y="1310"/>
                    </a:lnTo>
                    <a:lnTo>
                      <a:pt x="73" y="1307"/>
                    </a:lnTo>
                    <a:lnTo>
                      <a:pt x="140" y="1331"/>
                    </a:lnTo>
                    <a:lnTo>
                      <a:pt x="166" y="1307"/>
                    </a:lnTo>
                    <a:lnTo>
                      <a:pt x="149" y="1213"/>
                    </a:lnTo>
                    <a:lnTo>
                      <a:pt x="170" y="1146"/>
                    </a:lnTo>
                    <a:lnTo>
                      <a:pt x="140" y="936"/>
                    </a:lnTo>
                    <a:lnTo>
                      <a:pt x="173" y="927"/>
                    </a:lnTo>
                    <a:lnTo>
                      <a:pt x="184" y="891"/>
                    </a:lnTo>
                    <a:lnTo>
                      <a:pt x="199" y="737"/>
                    </a:lnTo>
                    <a:lnTo>
                      <a:pt x="177" y="551"/>
                    </a:lnTo>
                    <a:lnTo>
                      <a:pt x="161" y="522"/>
                    </a:lnTo>
                    <a:lnTo>
                      <a:pt x="137" y="328"/>
                    </a:lnTo>
                    <a:lnTo>
                      <a:pt x="116" y="316"/>
                    </a:lnTo>
                    <a:lnTo>
                      <a:pt x="125" y="279"/>
                    </a:lnTo>
                    <a:lnTo>
                      <a:pt x="140" y="1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64" name="Freeform 12"/>
              <p:cNvSpPr>
                <a:spLocks/>
              </p:cNvSpPr>
              <p:nvPr/>
            </p:nvSpPr>
            <p:spPr bwMode="auto">
              <a:xfrm>
                <a:off x="1553" y="-540"/>
                <a:ext cx="1749" cy="2248"/>
              </a:xfrm>
              <a:custGeom>
                <a:avLst/>
                <a:gdLst>
                  <a:gd name="T0" fmla="*/ 267 w 1749"/>
                  <a:gd name="T1" fmla="*/ 141 h 2248"/>
                  <a:gd name="T2" fmla="*/ 624 w 1749"/>
                  <a:gd name="T3" fmla="*/ 0 h 2248"/>
                  <a:gd name="T4" fmla="*/ 782 w 1749"/>
                  <a:gd name="T5" fmla="*/ 54 h 2248"/>
                  <a:gd name="T6" fmla="*/ 806 w 1749"/>
                  <a:gd name="T7" fmla="*/ 94 h 2248"/>
                  <a:gd name="T8" fmla="*/ 846 w 1749"/>
                  <a:gd name="T9" fmla="*/ 158 h 2248"/>
                  <a:gd name="T10" fmla="*/ 1085 w 1749"/>
                  <a:gd name="T11" fmla="*/ 420 h 2248"/>
                  <a:gd name="T12" fmla="*/ 1229 w 1749"/>
                  <a:gd name="T13" fmla="*/ 520 h 2248"/>
                  <a:gd name="T14" fmla="*/ 1312 w 1749"/>
                  <a:gd name="T15" fmla="*/ 832 h 2248"/>
                  <a:gd name="T16" fmla="*/ 1473 w 1749"/>
                  <a:gd name="T17" fmla="*/ 950 h 2248"/>
                  <a:gd name="T18" fmla="*/ 1593 w 1749"/>
                  <a:gd name="T19" fmla="*/ 1019 h 2248"/>
                  <a:gd name="T20" fmla="*/ 1610 w 1749"/>
                  <a:gd name="T21" fmla="*/ 1035 h 2248"/>
                  <a:gd name="T22" fmla="*/ 1749 w 1749"/>
                  <a:gd name="T23" fmla="*/ 1118 h 2248"/>
                  <a:gd name="T24" fmla="*/ 1633 w 1749"/>
                  <a:gd name="T25" fmla="*/ 1905 h 2248"/>
                  <a:gd name="T26" fmla="*/ 1456 w 1749"/>
                  <a:gd name="T27" fmla="*/ 1884 h 2248"/>
                  <a:gd name="T28" fmla="*/ 1357 w 1749"/>
                  <a:gd name="T29" fmla="*/ 2005 h 2248"/>
                  <a:gd name="T30" fmla="*/ 1303 w 1749"/>
                  <a:gd name="T31" fmla="*/ 1957 h 2248"/>
                  <a:gd name="T32" fmla="*/ 1217 w 1749"/>
                  <a:gd name="T33" fmla="*/ 1972 h 2248"/>
                  <a:gd name="T34" fmla="*/ 1187 w 1749"/>
                  <a:gd name="T35" fmla="*/ 1946 h 2248"/>
                  <a:gd name="T36" fmla="*/ 1073 w 1749"/>
                  <a:gd name="T37" fmla="*/ 1955 h 2248"/>
                  <a:gd name="T38" fmla="*/ 986 w 1749"/>
                  <a:gd name="T39" fmla="*/ 1896 h 2248"/>
                  <a:gd name="T40" fmla="*/ 891 w 1749"/>
                  <a:gd name="T41" fmla="*/ 1870 h 2248"/>
                  <a:gd name="T42" fmla="*/ 853 w 1749"/>
                  <a:gd name="T43" fmla="*/ 1913 h 2248"/>
                  <a:gd name="T44" fmla="*/ 834 w 1749"/>
                  <a:gd name="T45" fmla="*/ 1976 h 2248"/>
                  <a:gd name="T46" fmla="*/ 749 w 1749"/>
                  <a:gd name="T47" fmla="*/ 2007 h 2248"/>
                  <a:gd name="T48" fmla="*/ 759 w 1749"/>
                  <a:gd name="T49" fmla="*/ 2116 h 2248"/>
                  <a:gd name="T50" fmla="*/ 735 w 1749"/>
                  <a:gd name="T51" fmla="*/ 2213 h 2248"/>
                  <a:gd name="T52" fmla="*/ 551 w 1749"/>
                  <a:gd name="T53" fmla="*/ 2234 h 2248"/>
                  <a:gd name="T54" fmla="*/ 539 w 1749"/>
                  <a:gd name="T55" fmla="*/ 2151 h 2248"/>
                  <a:gd name="T56" fmla="*/ 501 w 1749"/>
                  <a:gd name="T57" fmla="*/ 2106 h 2248"/>
                  <a:gd name="T58" fmla="*/ 376 w 1749"/>
                  <a:gd name="T59" fmla="*/ 2066 h 2248"/>
                  <a:gd name="T60" fmla="*/ 314 w 1749"/>
                  <a:gd name="T61" fmla="*/ 1858 h 2248"/>
                  <a:gd name="T62" fmla="*/ 265 w 1749"/>
                  <a:gd name="T63" fmla="*/ 1773 h 2248"/>
                  <a:gd name="T64" fmla="*/ 206 w 1749"/>
                  <a:gd name="T65" fmla="*/ 1740 h 2248"/>
                  <a:gd name="T66" fmla="*/ 173 w 1749"/>
                  <a:gd name="T67" fmla="*/ 1747 h 2248"/>
                  <a:gd name="T68" fmla="*/ 123 w 1749"/>
                  <a:gd name="T69" fmla="*/ 1678 h 2248"/>
                  <a:gd name="T70" fmla="*/ 132 w 1749"/>
                  <a:gd name="T71" fmla="*/ 1608 h 2248"/>
                  <a:gd name="T72" fmla="*/ 104 w 1749"/>
                  <a:gd name="T73" fmla="*/ 1551 h 2248"/>
                  <a:gd name="T74" fmla="*/ 57 w 1749"/>
                  <a:gd name="T75" fmla="*/ 1470 h 2248"/>
                  <a:gd name="T76" fmla="*/ 24 w 1749"/>
                  <a:gd name="T77" fmla="*/ 1310 h 2248"/>
                  <a:gd name="T78" fmla="*/ 140 w 1749"/>
                  <a:gd name="T79" fmla="*/ 1331 h 2248"/>
                  <a:gd name="T80" fmla="*/ 149 w 1749"/>
                  <a:gd name="T81" fmla="*/ 1213 h 2248"/>
                  <a:gd name="T82" fmla="*/ 140 w 1749"/>
                  <a:gd name="T83" fmla="*/ 936 h 2248"/>
                  <a:gd name="T84" fmla="*/ 184 w 1749"/>
                  <a:gd name="T85" fmla="*/ 891 h 2248"/>
                  <a:gd name="T86" fmla="*/ 177 w 1749"/>
                  <a:gd name="T87" fmla="*/ 551 h 2248"/>
                  <a:gd name="T88" fmla="*/ 137 w 1749"/>
                  <a:gd name="T89" fmla="*/ 328 h 2248"/>
                  <a:gd name="T90" fmla="*/ 125 w 1749"/>
                  <a:gd name="T91" fmla="*/ 279 h 2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9" h="2248">
                    <a:moveTo>
                      <a:pt x="140" y="141"/>
                    </a:moveTo>
                    <a:lnTo>
                      <a:pt x="267" y="141"/>
                    </a:lnTo>
                    <a:lnTo>
                      <a:pt x="267" y="2"/>
                    </a:lnTo>
                    <a:lnTo>
                      <a:pt x="624" y="0"/>
                    </a:lnTo>
                    <a:lnTo>
                      <a:pt x="721" y="49"/>
                    </a:lnTo>
                    <a:lnTo>
                      <a:pt x="782" y="54"/>
                    </a:lnTo>
                    <a:lnTo>
                      <a:pt x="794" y="59"/>
                    </a:lnTo>
                    <a:lnTo>
                      <a:pt x="806" y="94"/>
                    </a:lnTo>
                    <a:lnTo>
                      <a:pt x="806" y="125"/>
                    </a:lnTo>
                    <a:lnTo>
                      <a:pt x="846" y="158"/>
                    </a:lnTo>
                    <a:lnTo>
                      <a:pt x="950" y="227"/>
                    </a:lnTo>
                    <a:lnTo>
                      <a:pt x="1085" y="420"/>
                    </a:lnTo>
                    <a:lnTo>
                      <a:pt x="1142" y="435"/>
                    </a:lnTo>
                    <a:lnTo>
                      <a:pt x="1229" y="520"/>
                    </a:lnTo>
                    <a:lnTo>
                      <a:pt x="1255" y="562"/>
                    </a:lnTo>
                    <a:lnTo>
                      <a:pt x="1312" y="832"/>
                    </a:lnTo>
                    <a:lnTo>
                      <a:pt x="1404" y="898"/>
                    </a:lnTo>
                    <a:lnTo>
                      <a:pt x="1473" y="950"/>
                    </a:lnTo>
                    <a:lnTo>
                      <a:pt x="1527" y="976"/>
                    </a:lnTo>
                    <a:lnTo>
                      <a:pt x="1593" y="1019"/>
                    </a:lnTo>
                    <a:lnTo>
                      <a:pt x="1600" y="1019"/>
                    </a:lnTo>
                    <a:lnTo>
                      <a:pt x="1610" y="1035"/>
                    </a:lnTo>
                    <a:lnTo>
                      <a:pt x="1742" y="1099"/>
                    </a:lnTo>
                    <a:lnTo>
                      <a:pt x="1749" y="1118"/>
                    </a:lnTo>
                    <a:lnTo>
                      <a:pt x="1541" y="1506"/>
                    </a:lnTo>
                    <a:lnTo>
                      <a:pt x="1633" y="1905"/>
                    </a:lnTo>
                    <a:lnTo>
                      <a:pt x="1529" y="1877"/>
                    </a:lnTo>
                    <a:lnTo>
                      <a:pt x="1456" y="1884"/>
                    </a:lnTo>
                    <a:lnTo>
                      <a:pt x="1381" y="2000"/>
                    </a:lnTo>
                    <a:lnTo>
                      <a:pt x="1357" y="2005"/>
                    </a:lnTo>
                    <a:lnTo>
                      <a:pt x="1324" y="1991"/>
                    </a:lnTo>
                    <a:lnTo>
                      <a:pt x="1303" y="1957"/>
                    </a:lnTo>
                    <a:lnTo>
                      <a:pt x="1253" y="1950"/>
                    </a:lnTo>
                    <a:lnTo>
                      <a:pt x="1217" y="1972"/>
                    </a:lnTo>
                    <a:lnTo>
                      <a:pt x="1201" y="1967"/>
                    </a:lnTo>
                    <a:lnTo>
                      <a:pt x="1187" y="1946"/>
                    </a:lnTo>
                    <a:lnTo>
                      <a:pt x="1142" y="1974"/>
                    </a:lnTo>
                    <a:lnTo>
                      <a:pt x="1073" y="1955"/>
                    </a:lnTo>
                    <a:lnTo>
                      <a:pt x="1035" y="1901"/>
                    </a:lnTo>
                    <a:lnTo>
                      <a:pt x="986" y="1896"/>
                    </a:lnTo>
                    <a:lnTo>
                      <a:pt x="908" y="1842"/>
                    </a:lnTo>
                    <a:lnTo>
                      <a:pt x="891" y="1870"/>
                    </a:lnTo>
                    <a:lnTo>
                      <a:pt x="865" y="1870"/>
                    </a:lnTo>
                    <a:lnTo>
                      <a:pt x="853" y="1913"/>
                    </a:lnTo>
                    <a:lnTo>
                      <a:pt x="834" y="1929"/>
                    </a:lnTo>
                    <a:lnTo>
                      <a:pt x="834" y="1976"/>
                    </a:lnTo>
                    <a:lnTo>
                      <a:pt x="756" y="1983"/>
                    </a:lnTo>
                    <a:lnTo>
                      <a:pt x="749" y="2007"/>
                    </a:lnTo>
                    <a:lnTo>
                      <a:pt x="787" y="2069"/>
                    </a:lnTo>
                    <a:lnTo>
                      <a:pt x="759" y="2116"/>
                    </a:lnTo>
                    <a:lnTo>
                      <a:pt x="735" y="2116"/>
                    </a:lnTo>
                    <a:lnTo>
                      <a:pt x="735" y="2213"/>
                    </a:lnTo>
                    <a:lnTo>
                      <a:pt x="674" y="2248"/>
                    </a:lnTo>
                    <a:lnTo>
                      <a:pt x="551" y="2234"/>
                    </a:lnTo>
                    <a:lnTo>
                      <a:pt x="551" y="2182"/>
                    </a:lnTo>
                    <a:lnTo>
                      <a:pt x="539" y="2151"/>
                    </a:lnTo>
                    <a:lnTo>
                      <a:pt x="513" y="2144"/>
                    </a:lnTo>
                    <a:lnTo>
                      <a:pt x="501" y="2106"/>
                    </a:lnTo>
                    <a:lnTo>
                      <a:pt x="478" y="2073"/>
                    </a:lnTo>
                    <a:lnTo>
                      <a:pt x="376" y="2066"/>
                    </a:lnTo>
                    <a:lnTo>
                      <a:pt x="350" y="1901"/>
                    </a:lnTo>
                    <a:lnTo>
                      <a:pt x="314" y="1858"/>
                    </a:lnTo>
                    <a:lnTo>
                      <a:pt x="317" y="1806"/>
                    </a:lnTo>
                    <a:lnTo>
                      <a:pt x="265" y="1773"/>
                    </a:lnTo>
                    <a:lnTo>
                      <a:pt x="248" y="1747"/>
                    </a:lnTo>
                    <a:lnTo>
                      <a:pt x="206" y="1740"/>
                    </a:lnTo>
                    <a:lnTo>
                      <a:pt x="182" y="1764"/>
                    </a:lnTo>
                    <a:lnTo>
                      <a:pt x="173" y="1747"/>
                    </a:lnTo>
                    <a:lnTo>
                      <a:pt x="149" y="1752"/>
                    </a:lnTo>
                    <a:lnTo>
                      <a:pt x="123" y="1678"/>
                    </a:lnTo>
                    <a:lnTo>
                      <a:pt x="144" y="1650"/>
                    </a:lnTo>
                    <a:lnTo>
                      <a:pt x="132" y="1608"/>
                    </a:lnTo>
                    <a:lnTo>
                      <a:pt x="137" y="1570"/>
                    </a:lnTo>
                    <a:lnTo>
                      <a:pt x="104" y="1551"/>
                    </a:lnTo>
                    <a:lnTo>
                      <a:pt x="99" y="1518"/>
                    </a:lnTo>
                    <a:lnTo>
                      <a:pt x="57" y="1470"/>
                    </a:lnTo>
                    <a:lnTo>
                      <a:pt x="0" y="1340"/>
                    </a:lnTo>
                    <a:lnTo>
                      <a:pt x="24" y="1310"/>
                    </a:lnTo>
                    <a:lnTo>
                      <a:pt x="73" y="1307"/>
                    </a:lnTo>
                    <a:lnTo>
                      <a:pt x="140" y="1331"/>
                    </a:lnTo>
                    <a:lnTo>
                      <a:pt x="166" y="1307"/>
                    </a:lnTo>
                    <a:lnTo>
                      <a:pt x="149" y="1213"/>
                    </a:lnTo>
                    <a:lnTo>
                      <a:pt x="170" y="1146"/>
                    </a:lnTo>
                    <a:lnTo>
                      <a:pt x="140" y="936"/>
                    </a:lnTo>
                    <a:lnTo>
                      <a:pt x="173" y="927"/>
                    </a:lnTo>
                    <a:lnTo>
                      <a:pt x="184" y="891"/>
                    </a:lnTo>
                    <a:lnTo>
                      <a:pt x="199" y="737"/>
                    </a:lnTo>
                    <a:lnTo>
                      <a:pt x="177" y="551"/>
                    </a:lnTo>
                    <a:lnTo>
                      <a:pt x="161" y="522"/>
                    </a:lnTo>
                    <a:lnTo>
                      <a:pt x="137" y="328"/>
                    </a:lnTo>
                    <a:lnTo>
                      <a:pt x="116" y="316"/>
                    </a:lnTo>
                    <a:lnTo>
                      <a:pt x="125" y="279"/>
                    </a:lnTo>
                    <a:lnTo>
                      <a:pt x="140" y="1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65" name="Freeform 13"/>
              <p:cNvSpPr>
                <a:spLocks/>
              </p:cNvSpPr>
              <p:nvPr/>
            </p:nvSpPr>
            <p:spPr bwMode="auto">
              <a:xfrm>
                <a:off x="3094" y="228"/>
                <a:ext cx="1203" cy="1882"/>
              </a:xfrm>
              <a:custGeom>
                <a:avLst/>
                <a:gdLst>
                  <a:gd name="T0" fmla="*/ 326 w 1203"/>
                  <a:gd name="T1" fmla="*/ 95 h 1882"/>
                  <a:gd name="T2" fmla="*/ 397 w 1203"/>
                  <a:gd name="T3" fmla="*/ 64 h 1882"/>
                  <a:gd name="T4" fmla="*/ 556 w 1203"/>
                  <a:gd name="T5" fmla="*/ 19 h 1882"/>
                  <a:gd name="T6" fmla="*/ 657 w 1203"/>
                  <a:gd name="T7" fmla="*/ 19 h 1882"/>
                  <a:gd name="T8" fmla="*/ 776 w 1203"/>
                  <a:gd name="T9" fmla="*/ 83 h 1882"/>
                  <a:gd name="T10" fmla="*/ 818 w 1203"/>
                  <a:gd name="T11" fmla="*/ 142 h 1882"/>
                  <a:gd name="T12" fmla="*/ 915 w 1203"/>
                  <a:gd name="T13" fmla="*/ 208 h 1882"/>
                  <a:gd name="T14" fmla="*/ 965 w 1203"/>
                  <a:gd name="T15" fmla="*/ 284 h 1882"/>
                  <a:gd name="T16" fmla="*/ 1017 w 1203"/>
                  <a:gd name="T17" fmla="*/ 423 h 1882"/>
                  <a:gd name="T18" fmla="*/ 1092 w 1203"/>
                  <a:gd name="T19" fmla="*/ 537 h 1882"/>
                  <a:gd name="T20" fmla="*/ 1170 w 1203"/>
                  <a:gd name="T21" fmla="*/ 648 h 1882"/>
                  <a:gd name="T22" fmla="*/ 1203 w 1203"/>
                  <a:gd name="T23" fmla="*/ 769 h 1882"/>
                  <a:gd name="T24" fmla="*/ 1102 w 1203"/>
                  <a:gd name="T25" fmla="*/ 792 h 1882"/>
                  <a:gd name="T26" fmla="*/ 1010 w 1203"/>
                  <a:gd name="T27" fmla="*/ 918 h 1882"/>
                  <a:gd name="T28" fmla="*/ 960 w 1203"/>
                  <a:gd name="T29" fmla="*/ 1015 h 1882"/>
                  <a:gd name="T30" fmla="*/ 1005 w 1203"/>
                  <a:gd name="T31" fmla="*/ 998 h 1882"/>
                  <a:gd name="T32" fmla="*/ 1052 w 1203"/>
                  <a:gd name="T33" fmla="*/ 1017 h 1882"/>
                  <a:gd name="T34" fmla="*/ 1021 w 1203"/>
                  <a:gd name="T35" fmla="*/ 1123 h 1882"/>
                  <a:gd name="T36" fmla="*/ 1002 w 1203"/>
                  <a:gd name="T37" fmla="*/ 1161 h 1882"/>
                  <a:gd name="T38" fmla="*/ 846 w 1203"/>
                  <a:gd name="T39" fmla="*/ 1239 h 1882"/>
                  <a:gd name="T40" fmla="*/ 934 w 1203"/>
                  <a:gd name="T41" fmla="*/ 1324 h 1882"/>
                  <a:gd name="T42" fmla="*/ 948 w 1203"/>
                  <a:gd name="T43" fmla="*/ 1393 h 1882"/>
                  <a:gd name="T44" fmla="*/ 946 w 1203"/>
                  <a:gd name="T45" fmla="*/ 1442 h 1882"/>
                  <a:gd name="T46" fmla="*/ 998 w 1203"/>
                  <a:gd name="T47" fmla="*/ 1518 h 1882"/>
                  <a:gd name="T48" fmla="*/ 1040 w 1203"/>
                  <a:gd name="T49" fmla="*/ 1544 h 1882"/>
                  <a:gd name="T50" fmla="*/ 1071 w 1203"/>
                  <a:gd name="T51" fmla="*/ 1584 h 1882"/>
                  <a:gd name="T52" fmla="*/ 1128 w 1203"/>
                  <a:gd name="T53" fmla="*/ 1603 h 1882"/>
                  <a:gd name="T54" fmla="*/ 1147 w 1203"/>
                  <a:gd name="T55" fmla="*/ 1646 h 1882"/>
                  <a:gd name="T56" fmla="*/ 1052 w 1203"/>
                  <a:gd name="T57" fmla="*/ 1636 h 1882"/>
                  <a:gd name="T58" fmla="*/ 965 w 1203"/>
                  <a:gd name="T59" fmla="*/ 1669 h 1882"/>
                  <a:gd name="T60" fmla="*/ 991 w 1203"/>
                  <a:gd name="T61" fmla="*/ 1745 h 1882"/>
                  <a:gd name="T62" fmla="*/ 984 w 1203"/>
                  <a:gd name="T63" fmla="*/ 1814 h 1882"/>
                  <a:gd name="T64" fmla="*/ 972 w 1203"/>
                  <a:gd name="T65" fmla="*/ 1882 h 1882"/>
                  <a:gd name="T66" fmla="*/ 939 w 1203"/>
                  <a:gd name="T67" fmla="*/ 1870 h 1882"/>
                  <a:gd name="T68" fmla="*/ 865 w 1203"/>
                  <a:gd name="T69" fmla="*/ 1842 h 1882"/>
                  <a:gd name="T70" fmla="*/ 837 w 1203"/>
                  <a:gd name="T71" fmla="*/ 1795 h 1882"/>
                  <a:gd name="T72" fmla="*/ 766 w 1203"/>
                  <a:gd name="T73" fmla="*/ 1814 h 1882"/>
                  <a:gd name="T74" fmla="*/ 731 w 1203"/>
                  <a:gd name="T75" fmla="*/ 1781 h 1882"/>
                  <a:gd name="T76" fmla="*/ 695 w 1203"/>
                  <a:gd name="T77" fmla="*/ 1778 h 1882"/>
                  <a:gd name="T78" fmla="*/ 653 w 1203"/>
                  <a:gd name="T79" fmla="*/ 1717 h 1882"/>
                  <a:gd name="T80" fmla="*/ 414 w 1203"/>
                  <a:gd name="T81" fmla="*/ 1691 h 1882"/>
                  <a:gd name="T82" fmla="*/ 326 w 1203"/>
                  <a:gd name="T83" fmla="*/ 1807 h 1882"/>
                  <a:gd name="T84" fmla="*/ 258 w 1203"/>
                  <a:gd name="T85" fmla="*/ 1778 h 1882"/>
                  <a:gd name="T86" fmla="*/ 211 w 1203"/>
                  <a:gd name="T87" fmla="*/ 1700 h 1882"/>
                  <a:gd name="T88" fmla="*/ 180 w 1203"/>
                  <a:gd name="T89" fmla="*/ 1679 h 1882"/>
                  <a:gd name="T90" fmla="*/ 144 w 1203"/>
                  <a:gd name="T91" fmla="*/ 1591 h 1882"/>
                  <a:gd name="T92" fmla="*/ 149 w 1203"/>
                  <a:gd name="T93" fmla="*/ 1542 h 1882"/>
                  <a:gd name="T94" fmla="*/ 192 w 1203"/>
                  <a:gd name="T95" fmla="*/ 1471 h 1882"/>
                  <a:gd name="T96" fmla="*/ 185 w 1203"/>
                  <a:gd name="T97" fmla="*/ 1400 h 1882"/>
                  <a:gd name="T98" fmla="*/ 208 w 1203"/>
                  <a:gd name="T99" fmla="*/ 1289 h 1882"/>
                  <a:gd name="T100" fmla="*/ 92 w 1203"/>
                  <a:gd name="T101" fmla="*/ 1137 h 1882"/>
                  <a:gd name="T102" fmla="*/ 208 w 1203"/>
                  <a:gd name="T103" fmla="*/ 348 h 1882"/>
                  <a:gd name="T104" fmla="*/ 282 w 1203"/>
                  <a:gd name="T105" fmla="*/ 239 h 1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3" h="1882">
                    <a:moveTo>
                      <a:pt x="282" y="239"/>
                    </a:moveTo>
                    <a:lnTo>
                      <a:pt x="326" y="95"/>
                    </a:lnTo>
                    <a:lnTo>
                      <a:pt x="360" y="69"/>
                    </a:lnTo>
                    <a:lnTo>
                      <a:pt x="397" y="64"/>
                    </a:lnTo>
                    <a:lnTo>
                      <a:pt x="459" y="31"/>
                    </a:lnTo>
                    <a:lnTo>
                      <a:pt x="556" y="19"/>
                    </a:lnTo>
                    <a:lnTo>
                      <a:pt x="603" y="0"/>
                    </a:lnTo>
                    <a:lnTo>
                      <a:pt x="657" y="19"/>
                    </a:lnTo>
                    <a:lnTo>
                      <a:pt x="742" y="38"/>
                    </a:lnTo>
                    <a:lnTo>
                      <a:pt x="776" y="83"/>
                    </a:lnTo>
                    <a:lnTo>
                      <a:pt x="780" y="106"/>
                    </a:lnTo>
                    <a:lnTo>
                      <a:pt x="818" y="142"/>
                    </a:lnTo>
                    <a:lnTo>
                      <a:pt x="894" y="180"/>
                    </a:lnTo>
                    <a:lnTo>
                      <a:pt x="915" y="208"/>
                    </a:lnTo>
                    <a:lnTo>
                      <a:pt x="932" y="239"/>
                    </a:lnTo>
                    <a:lnTo>
                      <a:pt x="965" y="284"/>
                    </a:lnTo>
                    <a:lnTo>
                      <a:pt x="1000" y="360"/>
                    </a:lnTo>
                    <a:lnTo>
                      <a:pt x="1017" y="423"/>
                    </a:lnTo>
                    <a:lnTo>
                      <a:pt x="1045" y="475"/>
                    </a:lnTo>
                    <a:lnTo>
                      <a:pt x="1092" y="537"/>
                    </a:lnTo>
                    <a:lnTo>
                      <a:pt x="1116" y="584"/>
                    </a:lnTo>
                    <a:lnTo>
                      <a:pt x="1170" y="648"/>
                    </a:lnTo>
                    <a:lnTo>
                      <a:pt x="1203" y="750"/>
                    </a:lnTo>
                    <a:lnTo>
                      <a:pt x="1203" y="769"/>
                    </a:lnTo>
                    <a:lnTo>
                      <a:pt x="1151" y="764"/>
                    </a:lnTo>
                    <a:lnTo>
                      <a:pt x="1102" y="792"/>
                    </a:lnTo>
                    <a:lnTo>
                      <a:pt x="1071" y="884"/>
                    </a:lnTo>
                    <a:lnTo>
                      <a:pt x="1010" y="918"/>
                    </a:lnTo>
                    <a:lnTo>
                      <a:pt x="967" y="967"/>
                    </a:lnTo>
                    <a:lnTo>
                      <a:pt x="960" y="1015"/>
                    </a:lnTo>
                    <a:lnTo>
                      <a:pt x="984" y="1017"/>
                    </a:lnTo>
                    <a:lnTo>
                      <a:pt x="1005" y="998"/>
                    </a:lnTo>
                    <a:lnTo>
                      <a:pt x="1024" y="1015"/>
                    </a:lnTo>
                    <a:lnTo>
                      <a:pt x="1052" y="1017"/>
                    </a:lnTo>
                    <a:lnTo>
                      <a:pt x="1040" y="1078"/>
                    </a:lnTo>
                    <a:lnTo>
                      <a:pt x="1021" y="1123"/>
                    </a:lnTo>
                    <a:lnTo>
                      <a:pt x="1028" y="1135"/>
                    </a:lnTo>
                    <a:lnTo>
                      <a:pt x="1002" y="1161"/>
                    </a:lnTo>
                    <a:lnTo>
                      <a:pt x="974" y="1128"/>
                    </a:lnTo>
                    <a:lnTo>
                      <a:pt x="846" y="1239"/>
                    </a:lnTo>
                    <a:lnTo>
                      <a:pt x="894" y="1317"/>
                    </a:lnTo>
                    <a:lnTo>
                      <a:pt x="934" y="1324"/>
                    </a:lnTo>
                    <a:lnTo>
                      <a:pt x="929" y="1383"/>
                    </a:lnTo>
                    <a:lnTo>
                      <a:pt x="948" y="1393"/>
                    </a:lnTo>
                    <a:lnTo>
                      <a:pt x="948" y="1421"/>
                    </a:lnTo>
                    <a:lnTo>
                      <a:pt x="946" y="1442"/>
                    </a:lnTo>
                    <a:lnTo>
                      <a:pt x="958" y="1469"/>
                    </a:lnTo>
                    <a:lnTo>
                      <a:pt x="998" y="1518"/>
                    </a:lnTo>
                    <a:lnTo>
                      <a:pt x="1028" y="1532"/>
                    </a:lnTo>
                    <a:lnTo>
                      <a:pt x="1040" y="1544"/>
                    </a:lnTo>
                    <a:lnTo>
                      <a:pt x="1026" y="1558"/>
                    </a:lnTo>
                    <a:lnTo>
                      <a:pt x="1071" y="1584"/>
                    </a:lnTo>
                    <a:lnTo>
                      <a:pt x="1073" y="1601"/>
                    </a:lnTo>
                    <a:lnTo>
                      <a:pt x="1128" y="1603"/>
                    </a:lnTo>
                    <a:lnTo>
                      <a:pt x="1156" y="1622"/>
                    </a:lnTo>
                    <a:lnTo>
                      <a:pt x="1147" y="1646"/>
                    </a:lnTo>
                    <a:lnTo>
                      <a:pt x="1106" y="1660"/>
                    </a:lnTo>
                    <a:lnTo>
                      <a:pt x="1052" y="1636"/>
                    </a:lnTo>
                    <a:lnTo>
                      <a:pt x="1005" y="1643"/>
                    </a:lnTo>
                    <a:lnTo>
                      <a:pt x="965" y="1669"/>
                    </a:lnTo>
                    <a:lnTo>
                      <a:pt x="953" y="1724"/>
                    </a:lnTo>
                    <a:lnTo>
                      <a:pt x="991" y="1745"/>
                    </a:lnTo>
                    <a:lnTo>
                      <a:pt x="965" y="1774"/>
                    </a:lnTo>
                    <a:lnTo>
                      <a:pt x="984" y="1814"/>
                    </a:lnTo>
                    <a:lnTo>
                      <a:pt x="981" y="1849"/>
                    </a:lnTo>
                    <a:lnTo>
                      <a:pt x="972" y="1882"/>
                    </a:lnTo>
                    <a:lnTo>
                      <a:pt x="958" y="1866"/>
                    </a:lnTo>
                    <a:lnTo>
                      <a:pt x="939" y="1870"/>
                    </a:lnTo>
                    <a:lnTo>
                      <a:pt x="920" y="1880"/>
                    </a:lnTo>
                    <a:lnTo>
                      <a:pt x="865" y="1842"/>
                    </a:lnTo>
                    <a:lnTo>
                      <a:pt x="856" y="1811"/>
                    </a:lnTo>
                    <a:lnTo>
                      <a:pt x="837" y="1795"/>
                    </a:lnTo>
                    <a:lnTo>
                      <a:pt x="792" y="1792"/>
                    </a:lnTo>
                    <a:lnTo>
                      <a:pt x="766" y="1814"/>
                    </a:lnTo>
                    <a:lnTo>
                      <a:pt x="721" y="1804"/>
                    </a:lnTo>
                    <a:lnTo>
                      <a:pt x="731" y="1781"/>
                    </a:lnTo>
                    <a:lnTo>
                      <a:pt x="716" y="1769"/>
                    </a:lnTo>
                    <a:lnTo>
                      <a:pt x="695" y="1778"/>
                    </a:lnTo>
                    <a:lnTo>
                      <a:pt x="674" y="1764"/>
                    </a:lnTo>
                    <a:lnTo>
                      <a:pt x="653" y="1717"/>
                    </a:lnTo>
                    <a:lnTo>
                      <a:pt x="520" y="1667"/>
                    </a:lnTo>
                    <a:lnTo>
                      <a:pt x="414" y="1691"/>
                    </a:lnTo>
                    <a:lnTo>
                      <a:pt x="348" y="1818"/>
                    </a:lnTo>
                    <a:lnTo>
                      <a:pt x="326" y="1807"/>
                    </a:lnTo>
                    <a:lnTo>
                      <a:pt x="317" y="1790"/>
                    </a:lnTo>
                    <a:lnTo>
                      <a:pt x="258" y="1778"/>
                    </a:lnTo>
                    <a:lnTo>
                      <a:pt x="215" y="1731"/>
                    </a:lnTo>
                    <a:lnTo>
                      <a:pt x="211" y="1700"/>
                    </a:lnTo>
                    <a:lnTo>
                      <a:pt x="199" y="1684"/>
                    </a:lnTo>
                    <a:lnTo>
                      <a:pt x="180" y="1679"/>
                    </a:lnTo>
                    <a:lnTo>
                      <a:pt x="140" y="1620"/>
                    </a:lnTo>
                    <a:lnTo>
                      <a:pt x="144" y="1591"/>
                    </a:lnTo>
                    <a:lnTo>
                      <a:pt x="173" y="1577"/>
                    </a:lnTo>
                    <a:lnTo>
                      <a:pt x="149" y="1542"/>
                    </a:lnTo>
                    <a:lnTo>
                      <a:pt x="159" y="1509"/>
                    </a:lnTo>
                    <a:lnTo>
                      <a:pt x="192" y="1471"/>
                    </a:lnTo>
                    <a:lnTo>
                      <a:pt x="194" y="1419"/>
                    </a:lnTo>
                    <a:lnTo>
                      <a:pt x="185" y="1400"/>
                    </a:lnTo>
                    <a:lnTo>
                      <a:pt x="180" y="1343"/>
                    </a:lnTo>
                    <a:lnTo>
                      <a:pt x="208" y="1289"/>
                    </a:lnTo>
                    <a:lnTo>
                      <a:pt x="199" y="1256"/>
                    </a:lnTo>
                    <a:lnTo>
                      <a:pt x="92" y="1137"/>
                    </a:lnTo>
                    <a:lnTo>
                      <a:pt x="0" y="735"/>
                    </a:lnTo>
                    <a:lnTo>
                      <a:pt x="208" y="348"/>
                    </a:lnTo>
                    <a:lnTo>
                      <a:pt x="222" y="319"/>
                    </a:lnTo>
                    <a:lnTo>
                      <a:pt x="282" y="23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66" name="Freeform 14"/>
              <p:cNvSpPr>
                <a:spLocks/>
              </p:cNvSpPr>
              <p:nvPr/>
            </p:nvSpPr>
            <p:spPr bwMode="auto">
              <a:xfrm>
                <a:off x="3094" y="228"/>
                <a:ext cx="1203" cy="1882"/>
              </a:xfrm>
              <a:custGeom>
                <a:avLst/>
                <a:gdLst>
                  <a:gd name="T0" fmla="*/ 326 w 1203"/>
                  <a:gd name="T1" fmla="*/ 95 h 1882"/>
                  <a:gd name="T2" fmla="*/ 397 w 1203"/>
                  <a:gd name="T3" fmla="*/ 64 h 1882"/>
                  <a:gd name="T4" fmla="*/ 556 w 1203"/>
                  <a:gd name="T5" fmla="*/ 19 h 1882"/>
                  <a:gd name="T6" fmla="*/ 657 w 1203"/>
                  <a:gd name="T7" fmla="*/ 19 h 1882"/>
                  <a:gd name="T8" fmla="*/ 776 w 1203"/>
                  <a:gd name="T9" fmla="*/ 83 h 1882"/>
                  <a:gd name="T10" fmla="*/ 818 w 1203"/>
                  <a:gd name="T11" fmla="*/ 142 h 1882"/>
                  <a:gd name="T12" fmla="*/ 915 w 1203"/>
                  <a:gd name="T13" fmla="*/ 208 h 1882"/>
                  <a:gd name="T14" fmla="*/ 965 w 1203"/>
                  <a:gd name="T15" fmla="*/ 284 h 1882"/>
                  <a:gd name="T16" fmla="*/ 1017 w 1203"/>
                  <a:gd name="T17" fmla="*/ 423 h 1882"/>
                  <a:gd name="T18" fmla="*/ 1092 w 1203"/>
                  <a:gd name="T19" fmla="*/ 537 h 1882"/>
                  <a:gd name="T20" fmla="*/ 1170 w 1203"/>
                  <a:gd name="T21" fmla="*/ 648 h 1882"/>
                  <a:gd name="T22" fmla="*/ 1203 w 1203"/>
                  <a:gd name="T23" fmla="*/ 769 h 1882"/>
                  <a:gd name="T24" fmla="*/ 1102 w 1203"/>
                  <a:gd name="T25" fmla="*/ 792 h 1882"/>
                  <a:gd name="T26" fmla="*/ 1010 w 1203"/>
                  <a:gd name="T27" fmla="*/ 918 h 1882"/>
                  <a:gd name="T28" fmla="*/ 960 w 1203"/>
                  <a:gd name="T29" fmla="*/ 1015 h 1882"/>
                  <a:gd name="T30" fmla="*/ 1005 w 1203"/>
                  <a:gd name="T31" fmla="*/ 998 h 1882"/>
                  <a:gd name="T32" fmla="*/ 1052 w 1203"/>
                  <a:gd name="T33" fmla="*/ 1017 h 1882"/>
                  <a:gd name="T34" fmla="*/ 1021 w 1203"/>
                  <a:gd name="T35" fmla="*/ 1123 h 1882"/>
                  <a:gd name="T36" fmla="*/ 1002 w 1203"/>
                  <a:gd name="T37" fmla="*/ 1161 h 1882"/>
                  <a:gd name="T38" fmla="*/ 846 w 1203"/>
                  <a:gd name="T39" fmla="*/ 1239 h 1882"/>
                  <a:gd name="T40" fmla="*/ 934 w 1203"/>
                  <a:gd name="T41" fmla="*/ 1324 h 1882"/>
                  <a:gd name="T42" fmla="*/ 948 w 1203"/>
                  <a:gd name="T43" fmla="*/ 1393 h 1882"/>
                  <a:gd name="T44" fmla="*/ 946 w 1203"/>
                  <a:gd name="T45" fmla="*/ 1442 h 1882"/>
                  <a:gd name="T46" fmla="*/ 998 w 1203"/>
                  <a:gd name="T47" fmla="*/ 1518 h 1882"/>
                  <a:gd name="T48" fmla="*/ 1040 w 1203"/>
                  <a:gd name="T49" fmla="*/ 1544 h 1882"/>
                  <a:gd name="T50" fmla="*/ 1071 w 1203"/>
                  <a:gd name="T51" fmla="*/ 1584 h 1882"/>
                  <a:gd name="T52" fmla="*/ 1128 w 1203"/>
                  <a:gd name="T53" fmla="*/ 1603 h 1882"/>
                  <a:gd name="T54" fmla="*/ 1147 w 1203"/>
                  <a:gd name="T55" fmla="*/ 1646 h 1882"/>
                  <a:gd name="T56" fmla="*/ 1052 w 1203"/>
                  <a:gd name="T57" fmla="*/ 1636 h 1882"/>
                  <a:gd name="T58" fmla="*/ 965 w 1203"/>
                  <a:gd name="T59" fmla="*/ 1669 h 1882"/>
                  <a:gd name="T60" fmla="*/ 991 w 1203"/>
                  <a:gd name="T61" fmla="*/ 1745 h 1882"/>
                  <a:gd name="T62" fmla="*/ 984 w 1203"/>
                  <a:gd name="T63" fmla="*/ 1814 h 1882"/>
                  <a:gd name="T64" fmla="*/ 972 w 1203"/>
                  <a:gd name="T65" fmla="*/ 1882 h 1882"/>
                  <a:gd name="T66" fmla="*/ 939 w 1203"/>
                  <a:gd name="T67" fmla="*/ 1870 h 1882"/>
                  <a:gd name="T68" fmla="*/ 865 w 1203"/>
                  <a:gd name="T69" fmla="*/ 1842 h 1882"/>
                  <a:gd name="T70" fmla="*/ 837 w 1203"/>
                  <a:gd name="T71" fmla="*/ 1795 h 1882"/>
                  <a:gd name="T72" fmla="*/ 766 w 1203"/>
                  <a:gd name="T73" fmla="*/ 1814 h 1882"/>
                  <a:gd name="T74" fmla="*/ 731 w 1203"/>
                  <a:gd name="T75" fmla="*/ 1781 h 1882"/>
                  <a:gd name="T76" fmla="*/ 695 w 1203"/>
                  <a:gd name="T77" fmla="*/ 1778 h 1882"/>
                  <a:gd name="T78" fmla="*/ 653 w 1203"/>
                  <a:gd name="T79" fmla="*/ 1717 h 1882"/>
                  <a:gd name="T80" fmla="*/ 414 w 1203"/>
                  <a:gd name="T81" fmla="*/ 1691 h 1882"/>
                  <a:gd name="T82" fmla="*/ 326 w 1203"/>
                  <a:gd name="T83" fmla="*/ 1807 h 1882"/>
                  <a:gd name="T84" fmla="*/ 258 w 1203"/>
                  <a:gd name="T85" fmla="*/ 1778 h 1882"/>
                  <a:gd name="T86" fmla="*/ 211 w 1203"/>
                  <a:gd name="T87" fmla="*/ 1700 h 1882"/>
                  <a:gd name="T88" fmla="*/ 180 w 1203"/>
                  <a:gd name="T89" fmla="*/ 1679 h 1882"/>
                  <a:gd name="T90" fmla="*/ 144 w 1203"/>
                  <a:gd name="T91" fmla="*/ 1591 h 1882"/>
                  <a:gd name="T92" fmla="*/ 149 w 1203"/>
                  <a:gd name="T93" fmla="*/ 1542 h 1882"/>
                  <a:gd name="T94" fmla="*/ 192 w 1203"/>
                  <a:gd name="T95" fmla="*/ 1471 h 1882"/>
                  <a:gd name="T96" fmla="*/ 185 w 1203"/>
                  <a:gd name="T97" fmla="*/ 1400 h 1882"/>
                  <a:gd name="T98" fmla="*/ 208 w 1203"/>
                  <a:gd name="T99" fmla="*/ 1289 h 1882"/>
                  <a:gd name="T100" fmla="*/ 92 w 1203"/>
                  <a:gd name="T101" fmla="*/ 1137 h 1882"/>
                  <a:gd name="T102" fmla="*/ 208 w 1203"/>
                  <a:gd name="T103" fmla="*/ 348 h 1882"/>
                  <a:gd name="T104" fmla="*/ 282 w 1203"/>
                  <a:gd name="T105" fmla="*/ 239 h 1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3" h="1882">
                    <a:moveTo>
                      <a:pt x="282" y="239"/>
                    </a:moveTo>
                    <a:lnTo>
                      <a:pt x="326" y="95"/>
                    </a:lnTo>
                    <a:lnTo>
                      <a:pt x="360" y="69"/>
                    </a:lnTo>
                    <a:lnTo>
                      <a:pt x="397" y="64"/>
                    </a:lnTo>
                    <a:lnTo>
                      <a:pt x="459" y="31"/>
                    </a:lnTo>
                    <a:lnTo>
                      <a:pt x="556" y="19"/>
                    </a:lnTo>
                    <a:lnTo>
                      <a:pt x="603" y="0"/>
                    </a:lnTo>
                    <a:lnTo>
                      <a:pt x="657" y="19"/>
                    </a:lnTo>
                    <a:lnTo>
                      <a:pt x="742" y="38"/>
                    </a:lnTo>
                    <a:lnTo>
                      <a:pt x="776" y="83"/>
                    </a:lnTo>
                    <a:lnTo>
                      <a:pt x="780" y="106"/>
                    </a:lnTo>
                    <a:lnTo>
                      <a:pt x="818" y="142"/>
                    </a:lnTo>
                    <a:lnTo>
                      <a:pt x="894" y="180"/>
                    </a:lnTo>
                    <a:lnTo>
                      <a:pt x="915" y="208"/>
                    </a:lnTo>
                    <a:lnTo>
                      <a:pt x="932" y="239"/>
                    </a:lnTo>
                    <a:lnTo>
                      <a:pt x="965" y="284"/>
                    </a:lnTo>
                    <a:lnTo>
                      <a:pt x="1000" y="360"/>
                    </a:lnTo>
                    <a:lnTo>
                      <a:pt x="1017" y="423"/>
                    </a:lnTo>
                    <a:lnTo>
                      <a:pt x="1045" y="475"/>
                    </a:lnTo>
                    <a:lnTo>
                      <a:pt x="1092" y="537"/>
                    </a:lnTo>
                    <a:lnTo>
                      <a:pt x="1116" y="584"/>
                    </a:lnTo>
                    <a:lnTo>
                      <a:pt x="1170" y="648"/>
                    </a:lnTo>
                    <a:lnTo>
                      <a:pt x="1203" y="750"/>
                    </a:lnTo>
                    <a:lnTo>
                      <a:pt x="1203" y="769"/>
                    </a:lnTo>
                    <a:lnTo>
                      <a:pt x="1151" y="764"/>
                    </a:lnTo>
                    <a:lnTo>
                      <a:pt x="1102" y="792"/>
                    </a:lnTo>
                    <a:lnTo>
                      <a:pt x="1071" y="884"/>
                    </a:lnTo>
                    <a:lnTo>
                      <a:pt x="1010" y="918"/>
                    </a:lnTo>
                    <a:lnTo>
                      <a:pt x="967" y="967"/>
                    </a:lnTo>
                    <a:lnTo>
                      <a:pt x="960" y="1015"/>
                    </a:lnTo>
                    <a:lnTo>
                      <a:pt x="984" y="1017"/>
                    </a:lnTo>
                    <a:lnTo>
                      <a:pt x="1005" y="998"/>
                    </a:lnTo>
                    <a:lnTo>
                      <a:pt x="1024" y="1015"/>
                    </a:lnTo>
                    <a:lnTo>
                      <a:pt x="1052" y="1017"/>
                    </a:lnTo>
                    <a:lnTo>
                      <a:pt x="1040" y="1078"/>
                    </a:lnTo>
                    <a:lnTo>
                      <a:pt x="1021" y="1123"/>
                    </a:lnTo>
                    <a:lnTo>
                      <a:pt x="1028" y="1135"/>
                    </a:lnTo>
                    <a:lnTo>
                      <a:pt x="1002" y="1161"/>
                    </a:lnTo>
                    <a:lnTo>
                      <a:pt x="974" y="1128"/>
                    </a:lnTo>
                    <a:lnTo>
                      <a:pt x="846" y="1239"/>
                    </a:lnTo>
                    <a:lnTo>
                      <a:pt x="894" y="1317"/>
                    </a:lnTo>
                    <a:lnTo>
                      <a:pt x="934" y="1324"/>
                    </a:lnTo>
                    <a:lnTo>
                      <a:pt x="929" y="1383"/>
                    </a:lnTo>
                    <a:lnTo>
                      <a:pt x="948" y="1393"/>
                    </a:lnTo>
                    <a:lnTo>
                      <a:pt x="948" y="1421"/>
                    </a:lnTo>
                    <a:lnTo>
                      <a:pt x="946" y="1442"/>
                    </a:lnTo>
                    <a:lnTo>
                      <a:pt x="958" y="1469"/>
                    </a:lnTo>
                    <a:lnTo>
                      <a:pt x="998" y="1518"/>
                    </a:lnTo>
                    <a:lnTo>
                      <a:pt x="1028" y="1532"/>
                    </a:lnTo>
                    <a:lnTo>
                      <a:pt x="1040" y="1544"/>
                    </a:lnTo>
                    <a:lnTo>
                      <a:pt x="1026" y="1558"/>
                    </a:lnTo>
                    <a:lnTo>
                      <a:pt x="1071" y="1584"/>
                    </a:lnTo>
                    <a:lnTo>
                      <a:pt x="1073" y="1601"/>
                    </a:lnTo>
                    <a:lnTo>
                      <a:pt x="1128" y="1603"/>
                    </a:lnTo>
                    <a:lnTo>
                      <a:pt x="1156" y="1622"/>
                    </a:lnTo>
                    <a:lnTo>
                      <a:pt x="1147" y="1646"/>
                    </a:lnTo>
                    <a:lnTo>
                      <a:pt x="1106" y="1660"/>
                    </a:lnTo>
                    <a:lnTo>
                      <a:pt x="1052" y="1636"/>
                    </a:lnTo>
                    <a:lnTo>
                      <a:pt x="1005" y="1643"/>
                    </a:lnTo>
                    <a:lnTo>
                      <a:pt x="965" y="1669"/>
                    </a:lnTo>
                    <a:lnTo>
                      <a:pt x="953" y="1724"/>
                    </a:lnTo>
                    <a:lnTo>
                      <a:pt x="991" y="1745"/>
                    </a:lnTo>
                    <a:lnTo>
                      <a:pt x="965" y="1774"/>
                    </a:lnTo>
                    <a:lnTo>
                      <a:pt x="984" y="1814"/>
                    </a:lnTo>
                    <a:lnTo>
                      <a:pt x="981" y="1849"/>
                    </a:lnTo>
                    <a:lnTo>
                      <a:pt x="972" y="1882"/>
                    </a:lnTo>
                    <a:lnTo>
                      <a:pt x="958" y="1866"/>
                    </a:lnTo>
                    <a:lnTo>
                      <a:pt x="939" y="1870"/>
                    </a:lnTo>
                    <a:lnTo>
                      <a:pt x="920" y="1880"/>
                    </a:lnTo>
                    <a:lnTo>
                      <a:pt x="865" y="1842"/>
                    </a:lnTo>
                    <a:lnTo>
                      <a:pt x="856" y="1811"/>
                    </a:lnTo>
                    <a:lnTo>
                      <a:pt x="837" y="1795"/>
                    </a:lnTo>
                    <a:lnTo>
                      <a:pt x="792" y="1792"/>
                    </a:lnTo>
                    <a:lnTo>
                      <a:pt x="766" y="1814"/>
                    </a:lnTo>
                    <a:lnTo>
                      <a:pt x="721" y="1804"/>
                    </a:lnTo>
                    <a:lnTo>
                      <a:pt x="731" y="1781"/>
                    </a:lnTo>
                    <a:lnTo>
                      <a:pt x="716" y="1769"/>
                    </a:lnTo>
                    <a:lnTo>
                      <a:pt x="695" y="1778"/>
                    </a:lnTo>
                    <a:lnTo>
                      <a:pt x="674" y="1764"/>
                    </a:lnTo>
                    <a:lnTo>
                      <a:pt x="653" y="1717"/>
                    </a:lnTo>
                    <a:lnTo>
                      <a:pt x="520" y="1667"/>
                    </a:lnTo>
                    <a:lnTo>
                      <a:pt x="414" y="1691"/>
                    </a:lnTo>
                    <a:lnTo>
                      <a:pt x="348" y="1818"/>
                    </a:lnTo>
                    <a:lnTo>
                      <a:pt x="326" y="1807"/>
                    </a:lnTo>
                    <a:lnTo>
                      <a:pt x="317" y="1790"/>
                    </a:lnTo>
                    <a:lnTo>
                      <a:pt x="258" y="1778"/>
                    </a:lnTo>
                    <a:lnTo>
                      <a:pt x="215" y="1731"/>
                    </a:lnTo>
                    <a:lnTo>
                      <a:pt x="211" y="1700"/>
                    </a:lnTo>
                    <a:lnTo>
                      <a:pt x="199" y="1684"/>
                    </a:lnTo>
                    <a:lnTo>
                      <a:pt x="180" y="1679"/>
                    </a:lnTo>
                    <a:lnTo>
                      <a:pt x="140" y="1620"/>
                    </a:lnTo>
                    <a:lnTo>
                      <a:pt x="144" y="1591"/>
                    </a:lnTo>
                    <a:lnTo>
                      <a:pt x="173" y="1577"/>
                    </a:lnTo>
                    <a:lnTo>
                      <a:pt x="149" y="1542"/>
                    </a:lnTo>
                    <a:lnTo>
                      <a:pt x="159" y="1509"/>
                    </a:lnTo>
                    <a:lnTo>
                      <a:pt x="192" y="1471"/>
                    </a:lnTo>
                    <a:lnTo>
                      <a:pt x="194" y="1419"/>
                    </a:lnTo>
                    <a:lnTo>
                      <a:pt x="185" y="1400"/>
                    </a:lnTo>
                    <a:lnTo>
                      <a:pt x="180" y="1343"/>
                    </a:lnTo>
                    <a:lnTo>
                      <a:pt x="208" y="1289"/>
                    </a:lnTo>
                    <a:lnTo>
                      <a:pt x="199" y="1256"/>
                    </a:lnTo>
                    <a:lnTo>
                      <a:pt x="92" y="1137"/>
                    </a:lnTo>
                    <a:lnTo>
                      <a:pt x="0" y="735"/>
                    </a:lnTo>
                    <a:lnTo>
                      <a:pt x="208" y="348"/>
                    </a:lnTo>
                    <a:lnTo>
                      <a:pt x="222" y="319"/>
                    </a:lnTo>
                    <a:lnTo>
                      <a:pt x="282" y="2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67" name="Freeform 15"/>
              <p:cNvSpPr>
                <a:spLocks/>
              </p:cNvSpPr>
              <p:nvPr/>
            </p:nvSpPr>
            <p:spPr bwMode="auto">
              <a:xfrm>
                <a:off x="3938" y="973"/>
                <a:ext cx="868" cy="1606"/>
              </a:xfrm>
              <a:custGeom>
                <a:avLst/>
                <a:gdLst>
                  <a:gd name="T0" fmla="*/ 114 w 868"/>
                  <a:gd name="T1" fmla="*/ 1104 h 1606"/>
                  <a:gd name="T2" fmla="*/ 114 w 868"/>
                  <a:gd name="T3" fmla="*/ 1029 h 1606"/>
                  <a:gd name="T4" fmla="*/ 106 w 868"/>
                  <a:gd name="T5" fmla="*/ 979 h 1606"/>
                  <a:gd name="T6" fmla="*/ 168 w 868"/>
                  <a:gd name="T7" fmla="*/ 894 h 1606"/>
                  <a:gd name="T8" fmla="*/ 255 w 868"/>
                  <a:gd name="T9" fmla="*/ 913 h 1606"/>
                  <a:gd name="T10" fmla="*/ 312 w 868"/>
                  <a:gd name="T11" fmla="*/ 877 h 1606"/>
                  <a:gd name="T12" fmla="*/ 229 w 868"/>
                  <a:gd name="T13" fmla="*/ 856 h 1606"/>
                  <a:gd name="T14" fmla="*/ 182 w 868"/>
                  <a:gd name="T15" fmla="*/ 813 h 1606"/>
                  <a:gd name="T16" fmla="*/ 184 w 868"/>
                  <a:gd name="T17" fmla="*/ 787 h 1606"/>
                  <a:gd name="T18" fmla="*/ 118 w 868"/>
                  <a:gd name="T19" fmla="*/ 724 h 1606"/>
                  <a:gd name="T20" fmla="*/ 104 w 868"/>
                  <a:gd name="T21" fmla="*/ 676 h 1606"/>
                  <a:gd name="T22" fmla="*/ 76 w 868"/>
                  <a:gd name="T23" fmla="*/ 641 h 1606"/>
                  <a:gd name="T24" fmla="*/ 80 w 868"/>
                  <a:gd name="T25" fmla="*/ 579 h 1606"/>
                  <a:gd name="T26" fmla="*/ 36 w 868"/>
                  <a:gd name="T27" fmla="*/ 546 h 1606"/>
                  <a:gd name="T28" fmla="*/ 130 w 868"/>
                  <a:gd name="T29" fmla="*/ 383 h 1606"/>
                  <a:gd name="T30" fmla="*/ 184 w 868"/>
                  <a:gd name="T31" fmla="*/ 390 h 1606"/>
                  <a:gd name="T32" fmla="*/ 196 w 868"/>
                  <a:gd name="T33" fmla="*/ 333 h 1606"/>
                  <a:gd name="T34" fmla="*/ 180 w 868"/>
                  <a:gd name="T35" fmla="*/ 270 h 1606"/>
                  <a:gd name="T36" fmla="*/ 140 w 868"/>
                  <a:gd name="T37" fmla="*/ 272 h 1606"/>
                  <a:gd name="T38" fmla="*/ 123 w 868"/>
                  <a:gd name="T39" fmla="*/ 222 h 1606"/>
                  <a:gd name="T40" fmla="*/ 227 w 868"/>
                  <a:gd name="T41" fmla="*/ 139 h 1606"/>
                  <a:gd name="T42" fmla="*/ 305 w 868"/>
                  <a:gd name="T43" fmla="*/ 19 h 1606"/>
                  <a:gd name="T44" fmla="*/ 350 w 868"/>
                  <a:gd name="T45" fmla="*/ 0 h 1606"/>
                  <a:gd name="T46" fmla="*/ 449 w 868"/>
                  <a:gd name="T47" fmla="*/ 35 h 1606"/>
                  <a:gd name="T48" fmla="*/ 527 w 868"/>
                  <a:gd name="T49" fmla="*/ 307 h 1606"/>
                  <a:gd name="T50" fmla="*/ 596 w 868"/>
                  <a:gd name="T51" fmla="*/ 423 h 1606"/>
                  <a:gd name="T52" fmla="*/ 752 w 868"/>
                  <a:gd name="T53" fmla="*/ 489 h 1606"/>
                  <a:gd name="T54" fmla="*/ 820 w 868"/>
                  <a:gd name="T55" fmla="*/ 534 h 1606"/>
                  <a:gd name="T56" fmla="*/ 868 w 868"/>
                  <a:gd name="T57" fmla="*/ 804 h 1606"/>
                  <a:gd name="T58" fmla="*/ 707 w 868"/>
                  <a:gd name="T59" fmla="*/ 948 h 1606"/>
                  <a:gd name="T60" fmla="*/ 643 w 868"/>
                  <a:gd name="T61" fmla="*/ 951 h 1606"/>
                  <a:gd name="T62" fmla="*/ 636 w 868"/>
                  <a:gd name="T63" fmla="*/ 984 h 1606"/>
                  <a:gd name="T64" fmla="*/ 629 w 868"/>
                  <a:gd name="T65" fmla="*/ 1017 h 1606"/>
                  <a:gd name="T66" fmla="*/ 596 w 868"/>
                  <a:gd name="T67" fmla="*/ 1036 h 1606"/>
                  <a:gd name="T68" fmla="*/ 546 w 868"/>
                  <a:gd name="T69" fmla="*/ 1062 h 1606"/>
                  <a:gd name="T70" fmla="*/ 504 w 868"/>
                  <a:gd name="T71" fmla="*/ 1095 h 1606"/>
                  <a:gd name="T72" fmla="*/ 468 w 868"/>
                  <a:gd name="T73" fmla="*/ 1154 h 1606"/>
                  <a:gd name="T74" fmla="*/ 511 w 868"/>
                  <a:gd name="T75" fmla="*/ 1199 h 1606"/>
                  <a:gd name="T76" fmla="*/ 497 w 868"/>
                  <a:gd name="T77" fmla="*/ 1272 h 1606"/>
                  <a:gd name="T78" fmla="*/ 551 w 868"/>
                  <a:gd name="T79" fmla="*/ 1352 h 1606"/>
                  <a:gd name="T80" fmla="*/ 518 w 868"/>
                  <a:gd name="T81" fmla="*/ 1400 h 1606"/>
                  <a:gd name="T82" fmla="*/ 395 w 868"/>
                  <a:gd name="T83" fmla="*/ 1471 h 1606"/>
                  <a:gd name="T84" fmla="*/ 404 w 868"/>
                  <a:gd name="T85" fmla="*/ 1532 h 1606"/>
                  <a:gd name="T86" fmla="*/ 348 w 868"/>
                  <a:gd name="T87" fmla="*/ 1537 h 1606"/>
                  <a:gd name="T88" fmla="*/ 357 w 868"/>
                  <a:gd name="T89" fmla="*/ 1582 h 1606"/>
                  <a:gd name="T90" fmla="*/ 286 w 868"/>
                  <a:gd name="T91" fmla="*/ 1606 h 1606"/>
                  <a:gd name="T92" fmla="*/ 246 w 868"/>
                  <a:gd name="T93" fmla="*/ 1582 h 1606"/>
                  <a:gd name="T94" fmla="*/ 244 w 868"/>
                  <a:gd name="T95" fmla="*/ 1492 h 1606"/>
                  <a:gd name="T96" fmla="*/ 239 w 868"/>
                  <a:gd name="T97" fmla="*/ 1407 h 1606"/>
                  <a:gd name="T98" fmla="*/ 192 w 868"/>
                  <a:gd name="T99" fmla="*/ 1211 h 1606"/>
                  <a:gd name="T100" fmla="*/ 116 w 868"/>
                  <a:gd name="T101" fmla="*/ 1137 h 1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8" h="1606">
                    <a:moveTo>
                      <a:pt x="116" y="1137"/>
                    </a:moveTo>
                    <a:lnTo>
                      <a:pt x="114" y="1104"/>
                    </a:lnTo>
                    <a:lnTo>
                      <a:pt x="114" y="1069"/>
                    </a:lnTo>
                    <a:lnTo>
                      <a:pt x="114" y="1029"/>
                    </a:lnTo>
                    <a:lnTo>
                      <a:pt x="142" y="1000"/>
                    </a:lnTo>
                    <a:lnTo>
                      <a:pt x="106" y="979"/>
                    </a:lnTo>
                    <a:lnTo>
                      <a:pt x="118" y="924"/>
                    </a:lnTo>
                    <a:lnTo>
                      <a:pt x="168" y="894"/>
                    </a:lnTo>
                    <a:lnTo>
                      <a:pt x="196" y="891"/>
                    </a:lnTo>
                    <a:lnTo>
                      <a:pt x="255" y="913"/>
                    </a:lnTo>
                    <a:lnTo>
                      <a:pt x="303" y="901"/>
                    </a:lnTo>
                    <a:lnTo>
                      <a:pt x="312" y="877"/>
                    </a:lnTo>
                    <a:lnTo>
                      <a:pt x="284" y="858"/>
                    </a:lnTo>
                    <a:lnTo>
                      <a:pt x="229" y="856"/>
                    </a:lnTo>
                    <a:lnTo>
                      <a:pt x="227" y="839"/>
                    </a:lnTo>
                    <a:lnTo>
                      <a:pt x="182" y="813"/>
                    </a:lnTo>
                    <a:lnTo>
                      <a:pt x="196" y="799"/>
                    </a:lnTo>
                    <a:lnTo>
                      <a:pt x="184" y="787"/>
                    </a:lnTo>
                    <a:lnTo>
                      <a:pt x="154" y="773"/>
                    </a:lnTo>
                    <a:lnTo>
                      <a:pt x="118" y="724"/>
                    </a:lnTo>
                    <a:lnTo>
                      <a:pt x="102" y="697"/>
                    </a:lnTo>
                    <a:lnTo>
                      <a:pt x="104" y="676"/>
                    </a:lnTo>
                    <a:lnTo>
                      <a:pt x="104" y="648"/>
                    </a:lnTo>
                    <a:lnTo>
                      <a:pt x="76" y="641"/>
                    </a:lnTo>
                    <a:lnTo>
                      <a:pt x="76" y="610"/>
                    </a:lnTo>
                    <a:lnTo>
                      <a:pt x="80" y="579"/>
                    </a:lnTo>
                    <a:lnTo>
                      <a:pt x="47" y="572"/>
                    </a:lnTo>
                    <a:lnTo>
                      <a:pt x="36" y="546"/>
                    </a:lnTo>
                    <a:lnTo>
                      <a:pt x="0" y="494"/>
                    </a:lnTo>
                    <a:lnTo>
                      <a:pt x="130" y="383"/>
                    </a:lnTo>
                    <a:lnTo>
                      <a:pt x="158" y="416"/>
                    </a:lnTo>
                    <a:lnTo>
                      <a:pt x="184" y="390"/>
                    </a:lnTo>
                    <a:lnTo>
                      <a:pt x="177" y="378"/>
                    </a:lnTo>
                    <a:lnTo>
                      <a:pt x="196" y="333"/>
                    </a:lnTo>
                    <a:lnTo>
                      <a:pt x="208" y="272"/>
                    </a:lnTo>
                    <a:lnTo>
                      <a:pt x="180" y="270"/>
                    </a:lnTo>
                    <a:lnTo>
                      <a:pt x="161" y="253"/>
                    </a:lnTo>
                    <a:lnTo>
                      <a:pt x="140" y="272"/>
                    </a:lnTo>
                    <a:lnTo>
                      <a:pt x="116" y="270"/>
                    </a:lnTo>
                    <a:lnTo>
                      <a:pt x="123" y="222"/>
                    </a:lnTo>
                    <a:lnTo>
                      <a:pt x="166" y="173"/>
                    </a:lnTo>
                    <a:lnTo>
                      <a:pt x="227" y="139"/>
                    </a:lnTo>
                    <a:lnTo>
                      <a:pt x="260" y="47"/>
                    </a:lnTo>
                    <a:lnTo>
                      <a:pt x="305" y="19"/>
                    </a:lnTo>
                    <a:lnTo>
                      <a:pt x="350" y="24"/>
                    </a:lnTo>
                    <a:lnTo>
                      <a:pt x="350" y="0"/>
                    </a:lnTo>
                    <a:lnTo>
                      <a:pt x="393" y="7"/>
                    </a:lnTo>
                    <a:lnTo>
                      <a:pt x="449" y="35"/>
                    </a:lnTo>
                    <a:lnTo>
                      <a:pt x="475" y="158"/>
                    </a:lnTo>
                    <a:lnTo>
                      <a:pt x="527" y="307"/>
                    </a:lnTo>
                    <a:lnTo>
                      <a:pt x="570" y="369"/>
                    </a:lnTo>
                    <a:lnTo>
                      <a:pt x="596" y="423"/>
                    </a:lnTo>
                    <a:lnTo>
                      <a:pt x="629" y="454"/>
                    </a:lnTo>
                    <a:lnTo>
                      <a:pt x="752" y="489"/>
                    </a:lnTo>
                    <a:lnTo>
                      <a:pt x="794" y="527"/>
                    </a:lnTo>
                    <a:lnTo>
                      <a:pt x="820" y="534"/>
                    </a:lnTo>
                    <a:lnTo>
                      <a:pt x="820" y="799"/>
                    </a:lnTo>
                    <a:lnTo>
                      <a:pt x="868" y="804"/>
                    </a:lnTo>
                    <a:lnTo>
                      <a:pt x="842" y="839"/>
                    </a:lnTo>
                    <a:lnTo>
                      <a:pt x="707" y="948"/>
                    </a:lnTo>
                    <a:lnTo>
                      <a:pt x="681" y="929"/>
                    </a:lnTo>
                    <a:lnTo>
                      <a:pt x="643" y="951"/>
                    </a:lnTo>
                    <a:lnTo>
                      <a:pt x="627" y="967"/>
                    </a:lnTo>
                    <a:lnTo>
                      <a:pt x="636" y="984"/>
                    </a:lnTo>
                    <a:lnTo>
                      <a:pt x="638" y="1000"/>
                    </a:lnTo>
                    <a:lnTo>
                      <a:pt x="629" y="1017"/>
                    </a:lnTo>
                    <a:lnTo>
                      <a:pt x="638" y="1043"/>
                    </a:lnTo>
                    <a:lnTo>
                      <a:pt x="596" y="1036"/>
                    </a:lnTo>
                    <a:lnTo>
                      <a:pt x="563" y="1059"/>
                    </a:lnTo>
                    <a:lnTo>
                      <a:pt x="546" y="1062"/>
                    </a:lnTo>
                    <a:lnTo>
                      <a:pt x="525" y="1099"/>
                    </a:lnTo>
                    <a:lnTo>
                      <a:pt x="504" y="1095"/>
                    </a:lnTo>
                    <a:lnTo>
                      <a:pt x="463" y="1128"/>
                    </a:lnTo>
                    <a:lnTo>
                      <a:pt x="468" y="1154"/>
                    </a:lnTo>
                    <a:lnTo>
                      <a:pt x="497" y="1147"/>
                    </a:lnTo>
                    <a:lnTo>
                      <a:pt x="511" y="1199"/>
                    </a:lnTo>
                    <a:lnTo>
                      <a:pt x="492" y="1239"/>
                    </a:lnTo>
                    <a:lnTo>
                      <a:pt x="497" y="1272"/>
                    </a:lnTo>
                    <a:lnTo>
                      <a:pt x="549" y="1317"/>
                    </a:lnTo>
                    <a:lnTo>
                      <a:pt x="551" y="1352"/>
                    </a:lnTo>
                    <a:lnTo>
                      <a:pt x="532" y="1371"/>
                    </a:lnTo>
                    <a:lnTo>
                      <a:pt x="518" y="1400"/>
                    </a:lnTo>
                    <a:lnTo>
                      <a:pt x="428" y="1388"/>
                    </a:lnTo>
                    <a:lnTo>
                      <a:pt x="395" y="1471"/>
                    </a:lnTo>
                    <a:lnTo>
                      <a:pt x="414" y="1520"/>
                    </a:lnTo>
                    <a:lnTo>
                      <a:pt x="404" y="1532"/>
                    </a:lnTo>
                    <a:lnTo>
                      <a:pt x="367" y="1525"/>
                    </a:lnTo>
                    <a:lnTo>
                      <a:pt x="348" y="1537"/>
                    </a:lnTo>
                    <a:lnTo>
                      <a:pt x="364" y="1568"/>
                    </a:lnTo>
                    <a:lnTo>
                      <a:pt x="357" y="1582"/>
                    </a:lnTo>
                    <a:lnTo>
                      <a:pt x="291" y="1577"/>
                    </a:lnTo>
                    <a:lnTo>
                      <a:pt x="286" y="1606"/>
                    </a:lnTo>
                    <a:lnTo>
                      <a:pt x="260" y="1606"/>
                    </a:lnTo>
                    <a:lnTo>
                      <a:pt x="246" y="1582"/>
                    </a:lnTo>
                    <a:lnTo>
                      <a:pt x="239" y="1535"/>
                    </a:lnTo>
                    <a:lnTo>
                      <a:pt x="244" y="1492"/>
                    </a:lnTo>
                    <a:lnTo>
                      <a:pt x="232" y="1466"/>
                    </a:lnTo>
                    <a:lnTo>
                      <a:pt x="239" y="1407"/>
                    </a:lnTo>
                    <a:lnTo>
                      <a:pt x="196" y="1334"/>
                    </a:lnTo>
                    <a:lnTo>
                      <a:pt x="192" y="1211"/>
                    </a:lnTo>
                    <a:lnTo>
                      <a:pt x="156" y="1168"/>
                    </a:lnTo>
                    <a:lnTo>
                      <a:pt x="116" y="1137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68" name="Freeform 16"/>
              <p:cNvSpPr>
                <a:spLocks/>
              </p:cNvSpPr>
              <p:nvPr/>
            </p:nvSpPr>
            <p:spPr bwMode="auto">
              <a:xfrm>
                <a:off x="3938" y="973"/>
                <a:ext cx="868" cy="1606"/>
              </a:xfrm>
              <a:custGeom>
                <a:avLst/>
                <a:gdLst>
                  <a:gd name="T0" fmla="*/ 114 w 868"/>
                  <a:gd name="T1" fmla="*/ 1104 h 1606"/>
                  <a:gd name="T2" fmla="*/ 114 w 868"/>
                  <a:gd name="T3" fmla="*/ 1029 h 1606"/>
                  <a:gd name="T4" fmla="*/ 106 w 868"/>
                  <a:gd name="T5" fmla="*/ 979 h 1606"/>
                  <a:gd name="T6" fmla="*/ 168 w 868"/>
                  <a:gd name="T7" fmla="*/ 894 h 1606"/>
                  <a:gd name="T8" fmla="*/ 255 w 868"/>
                  <a:gd name="T9" fmla="*/ 913 h 1606"/>
                  <a:gd name="T10" fmla="*/ 312 w 868"/>
                  <a:gd name="T11" fmla="*/ 877 h 1606"/>
                  <a:gd name="T12" fmla="*/ 229 w 868"/>
                  <a:gd name="T13" fmla="*/ 856 h 1606"/>
                  <a:gd name="T14" fmla="*/ 182 w 868"/>
                  <a:gd name="T15" fmla="*/ 813 h 1606"/>
                  <a:gd name="T16" fmla="*/ 184 w 868"/>
                  <a:gd name="T17" fmla="*/ 787 h 1606"/>
                  <a:gd name="T18" fmla="*/ 118 w 868"/>
                  <a:gd name="T19" fmla="*/ 724 h 1606"/>
                  <a:gd name="T20" fmla="*/ 104 w 868"/>
                  <a:gd name="T21" fmla="*/ 676 h 1606"/>
                  <a:gd name="T22" fmla="*/ 76 w 868"/>
                  <a:gd name="T23" fmla="*/ 641 h 1606"/>
                  <a:gd name="T24" fmla="*/ 80 w 868"/>
                  <a:gd name="T25" fmla="*/ 579 h 1606"/>
                  <a:gd name="T26" fmla="*/ 36 w 868"/>
                  <a:gd name="T27" fmla="*/ 546 h 1606"/>
                  <a:gd name="T28" fmla="*/ 130 w 868"/>
                  <a:gd name="T29" fmla="*/ 383 h 1606"/>
                  <a:gd name="T30" fmla="*/ 184 w 868"/>
                  <a:gd name="T31" fmla="*/ 390 h 1606"/>
                  <a:gd name="T32" fmla="*/ 196 w 868"/>
                  <a:gd name="T33" fmla="*/ 333 h 1606"/>
                  <a:gd name="T34" fmla="*/ 180 w 868"/>
                  <a:gd name="T35" fmla="*/ 270 h 1606"/>
                  <a:gd name="T36" fmla="*/ 140 w 868"/>
                  <a:gd name="T37" fmla="*/ 272 h 1606"/>
                  <a:gd name="T38" fmla="*/ 123 w 868"/>
                  <a:gd name="T39" fmla="*/ 222 h 1606"/>
                  <a:gd name="T40" fmla="*/ 227 w 868"/>
                  <a:gd name="T41" fmla="*/ 139 h 1606"/>
                  <a:gd name="T42" fmla="*/ 305 w 868"/>
                  <a:gd name="T43" fmla="*/ 19 h 1606"/>
                  <a:gd name="T44" fmla="*/ 350 w 868"/>
                  <a:gd name="T45" fmla="*/ 0 h 1606"/>
                  <a:gd name="T46" fmla="*/ 449 w 868"/>
                  <a:gd name="T47" fmla="*/ 35 h 1606"/>
                  <a:gd name="T48" fmla="*/ 527 w 868"/>
                  <a:gd name="T49" fmla="*/ 307 h 1606"/>
                  <a:gd name="T50" fmla="*/ 596 w 868"/>
                  <a:gd name="T51" fmla="*/ 423 h 1606"/>
                  <a:gd name="T52" fmla="*/ 752 w 868"/>
                  <a:gd name="T53" fmla="*/ 489 h 1606"/>
                  <a:gd name="T54" fmla="*/ 820 w 868"/>
                  <a:gd name="T55" fmla="*/ 534 h 1606"/>
                  <a:gd name="T56" fmla="*/ 868 w 868"/>
                  <a:gd name="T57" fmla="*/ 804 h 1606"/>
                  <a:gd name="T58" fmla="*/ 707 w 868"/>
                  <a:gd name="T59" fmla="*/ 948 h 1606"/>
                  <a:gd name="T60" fmla="*/ 643 w 868"/>
                  <a:gd name="T61" fmla="*/ 951 h 1606"/>
                  <a:gd name="T62" fmla="*/ 636 w 868"/>
                  <a:gd name="T63" fmla="*/ 984 h 1606"/>
                  <a:gd name="T64" fmla="*/ 629 w 868"/>
                  <a:gd name="T65" fmla="*/ 1017 h 1606"/>
                  <a:gd name="T66" fmla="*/ 596 w 868"/>
                  <a:gd name="T67" fmla="*/ 1036 h 1606"/>
                  <a:gd name="T68" fmla="*/ 546 w 868"/>
                  <a:gd name="T69" fmla="*/ 1062 h 1606"/>
                  <a:gd name="T70" fmla="*/ 504 w 868"/>
                  <a:gd name="T71" fmla="*/ 1095 h 1606"/>
                  <a:gd name="T72" fmla="*/ 468 w 868"/>
                  <a:gd name="T73" fmla="*/ 1154 h 1606"/>
                  <a:gd name="T74" fmla="*/ 511 w 868"/>
                  <a:gd name="T75" fmla="*/ 1199 h 1606"/>
                  <a:gd name="T76" fmla="*/ 497 w 868"/>
                  <a:gd name="T77" fmla="*/ 1272 h 1606"/>
                  <a:gd name="T78" fmla="*/ 551 w 868"/>
                  <a:gd name="T79" fmla="*/ 1352 h 1606"/>
                  <a:gd name="T80" fmla="*/ 518 w 868"/>
                  <a:gd name="T81" fmla="*/ 1400 h 1606"/>
                  <a:gd name="T82" fmla="*/ 395 w 868"/>
                  <a:gd name="T83" fmla="*/ 1471 h 1606"/>
                  <a:gd name="T84" fmla="*/ 404 w 868"/>
                  <a:gd name="T85" fmla="*/ 1532 h 1606"/>
                  <a:gd name="T86" fmla="*/ 348 w 868"/>
                  <a:gd name="T87" fmla="*/ 1537 h 1606"/>
                  <a:gd name="T88" fmla="*/ 357 w 868"/>
                  <a:gd name="T89" fmla="*/ 1582 h 1606"/>
                  <a:gd name="T90" fmla="*/ 286 w 868"/>
                  <a:gd name="T91" fmla="*/ 1606 h 1606"/>
                  <a:gd name="T92" fmla="*/ 246 w 868"/>
                  <a:gd name="T93" fmla="*/ 1582 h 1606"/>
                  <a:gd name="T94" fmla="*/ 244 w 868"/>
                  <a:gd name="T95" fmla="*/ 1492 h 1606"/>
                  <a:gd name="T96" fmla="*/ 239 w 868"/>
                  <a:gd name="T97" fmla="*/ 1407 h 1606"/>
                  <a:gd name="T98" fmla="*/ 192 w 868"/>
                  <a:gd name="T99" fmla="*/ 1211 h 1606"/>
                  <a:gd name="T100" fmla="*/ 116 w 868"/>
                  <a:gd name="T101" fmla="*/ 1137 h 1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8" h="1606">
                    <a:moveTo>
                      <a:pt x="116" y="1137"/>
                    </a:moveTo>
                    <a:lnTo>
                      <a:pt x="114" y="1104"/>
                    </a:lnTo>
                    <a:lnTo>
                      <a:pt x="114" y="1069"/>
                    </a:lnTo>
                    <a:lnTo>
                      <a:pt x="114" y="1029"/>
                    </a:lnTo>
                    <a:lnTo>
                      <a:pt x="142" y="1000"/>
                    </a:lnTo>
                    <a:lnTo>
                      <a:pt x="106" y="979"/>
                    </a:lnTo>
                    <a:lnTo>
                      <a:pt x="118" y="924"/>
                    </a:lnTo>
                    <a:lnTo>
                      <a:pt x="168" y="894"/>
                    </a:lnTo>
                    <a:lnTo>
                      <a:pt x="196" y="891"/>
                    </a:lnTo>
                    <a:lnTo>
                      <a:pt x="255" y="913"/>
                    </a:lnTo>
                    <a:lnTo>
                      <a:pt x="303" y="901"/>
                    </a:lnTo>
                    <a:lnTo>
                      <a:pt x="312" y="877"/>
                    </a:lnTo>
                    <a:lnTo>
                      <a:pt x="284" y="858"/>
                    </a:lnTo>
                    <a:lnTo>
                      <a:pt x="229" y="856"/>
                    </a:lnTo>
                    <a:lnTo>
                      <a:pt x="227" y="839"/>
                    </a:lnTo>
                    <a:lnTo>
                      <a:pt x="182" y="813"/>
                    </a:lnTo>
                    <a:lnTo>
                      <a:pt x="196" y="799"/>
                    </a:lnTo>
                    <a:lnTo>
                      <a:pt x="184" y="787"/>
                    </a:lnTo>
                    <a:lnTo>
                      <a:pt x="154" y="773"/>
                    </a:lnTo>
                    <a:lnTo>
                      <a:pt x="118" y="724"/>
                    </a:lnTo>
                    <a:lnTo>
                      <a:pt x="102" y="697"/>
                    </a:lnTo>
                    <a:lnTo>
                      <a:pt x="104" y="676"/>
                    </a:lnTo>
                    <a:lnTo>
                      <a:pt x="104" y="648"/>
                    </a:lnTo>
                    <a:lnTo>
                      <a:pt x="76" y="641"/>
                    </a:lnTo>
                    <a:lnTo>
                      <a:pt x="76" y="610"/>
                    </a:lnTo>
                    <a:lnTo>
                      <a:pt x="80" y="579"/>
                    </a:lnTo>
                    <a:lnTo>
                      <a:pt x="47" y="572"/>
                    </a:lnTo>
                    <a:lnTo>
                      <a:pt x="36" y="546"/>
                    </a:lnTo>
                    <a:lnTo>
                      <a:pt x="0" y="494"/>
                    </a:lnTo>
                    <a:lnTo>
                      <a:pt x="130" y="383"/>
                    </a:lnTo>
                    <a:lnTo>
                      <a:pt x="158" y="416"/>
                    </a:lnTo>
                    <a:lnTo>
                      <a:pt x="184" y="390"/>
                    </a:lnTo>
                    <a:lnTo>
                      <a:pt x="177" y="378"/>
                    </a:lnTo>
                    <a:lnTo>
                      <a:pt x="196" y="333"/>
                    </a:lnTo>
                    <a:lnTo>
                      <a:pt x="208" y="272"/>
                    </a:lnTo>
                    <a:lnTo>
                      <a:pt x="180" y="270"/>
                    </a:lnTo>
                    <a:lnTo>
                      <a:pt x="161" y="253"/>
                    </a:lnTo>
                    <a:lnTo>
                      <a:pt x="140" y="272"/>
                    </a:lnTo>
                    <a:lnTo>
                      <a:pt x="116" y="270"/>
                    </a:lnTo>
                    <a:lnTo>
                      <a:pt x="123" y="222"/>
                    </a:lnTo>
                    <a:lnTo>
                      <a:pt x="166" y="173"/>
                    </a:lnTo>
                    <a:lnTo>
                      <a:pt x="227" y="139"/>
                    </a:lnTo>
                    <a:lnTo>
                      <a:pt x="260" y="47"/>
                    </a:lnTo>
                    <a:lnTo>
                      <a:pt x="305" y="19"/>
                    </a:lnTo>
                    <a:lnTo>
                      <a:pt x="350" y="24"/>
                    </a:lnTo>
                    <a:lnTo>
                      <a:pt x="350" y="0"/>
                    </a:lnTo>
                    <a:lnTo>
                      <a:pt x="393" y="7"/>
                    </a:lnTo>
                    <a:lnTo>
                      <a:pt x="449" y="35"/>
                    </a:lnTo>
                    <a:lnTo>
                      <a:pt x="475" y="158"/>
                    </a:lnTo>
                    <a:lnTo>
                      <a:pt x="527" y="307"/>
                    </a:lnTo>
                    <a:lnTo>
                      <a:pt x="570" y="369"/>
                    </a:lnTo>
                    <a:lnTo>
                      <a:pt x="596" y="423"/>
                    </a:lnTo>
                    <a:lnTo>
                      <a:pt x="629" y="454"/>
                    </a:lnTo>
                    <a:lnTo>
                      <a:pt x="752" y="489"/>
                    </a:lnTo>
                    <a:lnTo>
                      <a:pt x="794" y="527"/>
                    </a:lnTo>
                    <a:lnTo>
                      <a:pt x="820" y="534"/>
                    </a:lnTo>
                    <a:lnTo>
                      <a:pt x="820" y="799"/>
                    </a:lnTo>
                    <a:lnTo>
                      <a:pt x="868" y="804"/>
                    </a:lnTo>
                    <a:lnTo>
                      <a:pt x="842" y="839"/>
                    </a:lnTo>
                    <a:lnTo>
                      <a:pt x="707" y="948"/>
                    </a:lnTo>
                    <a:lnTo>
                      <a:pt x="681" y="929"/>
                    </a:lnTo>
                    <a:lnTo>
                      <a:pt x="643" y="951"/>
                    </a:lnTo>
                    <a:lnTo>
                      <a:pt x="627" y="967"/>
                    </a:lnTo>
                    <a:lnTo>
                      <a:pt x="636" y="984"/>
                    </a:lnTo>
                    <a:lnTo>
                      <a:pt x="638" y="1000"/>
                    </a:lnTo>
                    <a:lnTo>
                      <a:pt x="629" y="1017"/>
                    </a:lnTo>
                    <a:lnTo>
                      <a:pt x="638" y="1043"/>
                    </a:lnTo>
                    <a:lnTo>
                      <a:pt x="596" y="1036"/>
                    </a:lnTo>
                    <a:lnTo>
                      <a:pt x="563" y="1059"/>
                    </a:lnTo>
                    <a:lnTo>
                      <a:pt x="546" y="1062"/>
                    </a:lnTo>
                    <a:lnTo>
                      <a:pt x="525" y="1099"/>
                    </a:lnTo>
                    <a:lnTo>
                      <a:pt x="504" y="1095"/>
                    </a:lnTo>
                    <a:lnTo>
                      <a:pt x="463" y="1128"/>
                    </a:lnTo>
                    <a:lnTo>
                      <a:pt x="468" y="1154"/>
                    </a:lnTo>
                    <a:lnTo>
                      <a:pt x="497" y="1147"/>
                    </a:lnTo>
                    <a:lnTo>
                      <a:pt x="511" y="1199"/>
                    </a:lnTo>
                    <a:lnTo>
                      <a:pt x="492" y="1239"/>
                    </a:lnTo>
                    <a:lnTo>
                      <a:pt x="497" y="1272"/>
                    </a:lnTo>
                    <a:lnTo>
                      <a:pt x="549" y="1317"/>
                    </a:lnTo>
                    <a:lnTo>
                      <a:pt x="551" y="1352"/>
                    </a:lnTo>
                    <a:lnTo>
                      <a:pt x="532" y="1371"/>
                    </a:lnTo>
                    <a:lnTo>
                      <a:pt x="518" y="1400"/>
                    </a:lnTo>
                    <a:lnTo>
                      <a:pt x="428" y="1388"/>
                    </a:lnTo>
                    <a:lnTo>
                      <a:pt x="395" y="1471"/>
                    </a:lnTo>
                    <a:lnTo>
                      <a:pt x="414" y="1520"/>
                    </a:lnTo>
                    <a:lnTo>
                      <a:pt x="404" y="1532"/>
                    </a:lnTo>
                    <a:lnTo>
                      <a:pt x="367" y="1525"/>
                    </a:lnTo>
                    <a:lnTo>
                      <a:pt x="348" y="1537"/>
                    </a:lnTo>
                    <a:lnTo>
                      <a:pt x="364" y="1568"/>
                    </a:lnTo>
                    <a:lnTo>
                      <a:pt x="357" y="1582"/>
                    </a:lnTo>
                    <a:lnTo>
                      <a:pt x="291" y="1577"/>
                    </a:lnTo>
                    <a:lnTo>
                      <a:pt x="286" y="1606"/>
                    </a:lnTo>
                    <a:lnTo>
                      <a:pt x="260" y="1606"/>
                    </a:lnTo>
                    <a:lnTo>
                      <a:pt x="246" y="1582"/>
                    </a:lnTo>
                    <a:lnTo>
                      <a:pt x="239" y="1535"/>
                    </a:lnTo>
                    <a:lnTo>
                      <a:pt x="244" y="1492"/>
                    </a:lnTo>
                    <a:lnTo>
                      <a:pt x="232" y="1466"/>
                    </a:lnTo>
                    <a:lnTo>
                      <a:pt x="239" y="1407"/>
                    </a:lnTo>
                    <a:lnTo>
                      <a:pt x="196" y="1334"/>
                    </a:lnTo>
                    <a:lnTo>
                      <a:pt x="192" y="1211"/>
                    </a:lnTo>
                    <a:lnTo>
                      <a:pt x="156" y="1168"/>
                    </a:lnTo>
                    <a:lnTo>
                      <a:pt x="116" y="1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4283" y="1505"/>
                <a:ext cx="903" cy="1386"/>
              </a:xfrm>
              <a:custGeom>
                <a:avLst/>
                <a:gdLst>
                  <a:gd name="T0" fmla="*/ 591 w 903"/>
                  <a:gd name="T1" fmla="*/ 52 h 1386"/>
                  <a:gd name="T2" fmla="*/ 846 w 903"/>
                  <a:gd name="T3" fmla="*/ 90 h 1386"/>
                  <a:gd name="T4" fmla="*/ 875 w 903"/>
                  <a:gd name="T5" fmla="*/ 90 h 1386"/>
                  <a:gd name="T6" fmla="*/ 901 w 903"/>
                  <a:gd name="T7" fmla="*/ 182 h 1386"/>
                  <a:gd name="T8" fmla="*/ 830 w 903"/>
                  <a:gd name="T9" fmla="*/ 326 h 1386"/>
                  <a:gd name="T10" fmla="*/ 792 w 903"/>
                  <a:gd name="T11" fmla="*/ 272 h 1386"/>
                  <a:gd name="T12" fmla="*/ 787 w 903"/>
                  <a:gd name="T13" fmla="*/ 333 h 1386"/>
                  <a:gd name="T14" fmla="*/ 766 w 903"/>
                  <a:gd name="T15" fmla="*/ 317 h 1386"/>
                  <a:gd name="T16" fmla="*/ 747 w 903"/>
                  <a:gd name="T17" fmla="*/ 374 h 1386"/>
                  <a:gd name="T18" fmla="*/ 771 w 903"/>
                  <a:gd name="T19" fmla="*/ 456 h 1386"/>
                  <a:gd name="T20" fmla="*/ 747 w 903"/>
                  <a:gd name="T21" fmla="*/ 492 h 1386"/>
                  <a:gd name="T22" fmla="*/ 742 w 903"/>
                  <a:gd name="T23" fmla="*/ 608 h 1386"/>
                  <a:gd name="T24" fmla="*/ 702 w 903"/>
                  <a:gd name="T25" fmla="*/ 601 h 1386"/>
                  <a:gd name="T26" fmla="*/ 716 w 903"/>
                  <a:gd name="T27" fmla="*/ 629 h 1386"/>
                  <a:gd name="T28" fmla="*/ 731 w 903"/>
                  <a:gd name="T29" fmla="*/ 735 h 1386"/>
                  <a:gd name="T30" fmla="*/ 742 w 903"/>
                  <a:gd name="T31" fmla="*/ 835 h 1386"/>
                  <a:gd name="T32" fmla="*/ 745 w 903"/>
                  <a:gd name="T33" fmla="*/ 899 h 1386"/>
                  <a:gd name="T34" fmla="*/ 735 w 903"/>
                  <a:gd name="T35" fmla="*/ 1185 h 1386"/>
                  <a:gd name="T36" fmla="*/ 707 w 903"/>
                  <a:gd name="T37" fmla="*/ 1244 h 1386"/>
                  <a:gd name="T38" fmla="*/ 752 w 903"/>
                  <a:gd name="T39" fmla="*/ 1371 h 1386"/>
                  <a:gd name="T40" fmla="*/ 709 w 903"/>
                  <a:gd name="T41" fmla="*/ 1348 h 1386"/>
                  <a:gd name="T42" fmla="*/ 608 w 903"/>
                  <a:gd name="T43" fmla="*/ 1298 h 1386"/>
                  <a:gd name="T44" fmla="*/ 537 w 903"/>
                  <a:gd name="T45" fmla="*/ 1310 h 1386"/>
                  <a:gd name="T46" fmla="*/ 445 w 903"/>
                  <a:gd name="T47" fmla="*/ 1331 h 1386"/>
                  <a:gd name="T48" fmla="*/ 355 w 903"/>
                  <a:gd name="T49" fmla="*/ 1322 h 1386"/>
                  <a:gd name="T50" fmla="*/ 218 w 903"/>
                  <a:gd name="T51" fmla="*/ 1241 h 1386"/>
                  <a:gd name="T52" fmla="*/ 192 w 903"/>
                  <a:gd name="T53" fmla="*/ 1258 h 1386"/>
                  <a:gd name="T54" fmla="*/ 45 w 903"/>
                  <a:gd name="T55" fmla="*/ 1211 h 1386"/>
                  <a:gd name="T56" fmla="*/ 71 w 903"/>
                  <a:gd name="T57" fmla="*/ 1135 h 1386"/>
                  <a:gd name="T58" fmla="*/ 38 w 903"/>
                  <a:gd name="T59" fmla="*/ 1071 h 1386"/>
                  <a:gd name="T60" fmla="*/ 5 w 903"/>
                  <a:gd name="T61" fmla="*/ 1050 h 1386"/>
                  <a:gd name="T62" fmla="*/ 22 w 903"/>
                  <a:gd name="T63" fmla="*/ 993 h 1386"/>
                  <a:gd name="T64" fmla="*/ 50 w 903"/>
                  <a:gd name="T65" fmla="*/ 939 h 1386"/>
                  <a:gd name="T66" fmla="*/ 187 w 903"/>
                  <a:gd name="T67" fmla="*/ 839 h 1386"/>
                  <a:gd name="T68" fmla="*/ 152 w 903"/>
                  <a:gd name="T69" fmla="*/ 740 h 1386"/>
                  <a:gd name="T70" fmla="*/ 152 w 903"/>
                  <a:gd name="T71" fmla="*/ 615 h 1386"/>
                  <a:gd name="T72" fmla="*/ 159 w 903"/>
                  <a:gd name="T73" fmla="*/ 563 h 1386"/>
                  <a:gd name="T74" fmla="*/ 218 w 903"/>
                  <a:gd name="T75" fmla="*/ 527 h 1386"/>
                  <a:gd name="T76" fmla="*/ 293 w 903"/>
                  <a:gd name="T77" fmla="*/ 511 h 1386"/>
                  <a:gd name="T78" fmla="*/ 291 w 903"/>
                  <a:gd name="T79" fmla="*/ 452 h 1386"/>
                  <a:gd name="T80" fmla="*/ 336 w 903"/>
                  <a:gd name="T81" fmla="*/ 397 h 1386"/>
                  <a:gd name="T82" fmla="*/ 523 w 903"/>
                  <a:gd name="T83" fmla="*/ 272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3" h="1386">
                    <a:moveTo>
                      <a:pt x="480" y="0"/>
                    </a:moveTo>
                    <a:lnTo>
                      <a:pt x="532" y="14"/>
                    </a:lnTo>
                    <a:lnTo>
                      <a:pt x="591" y="52"/>
                    </a:lnTo>
                    <a:lnTo>
                      <a:pt x="750" y="52"/>
                    </a:lnTo>
                    <a:lnTo>
                      <a:pt x="806" y="99"/>
                    </a:lnTo>
                    <a:lnTo>
                      <a:pt x="846" y="90"/>
                    </a:lnTo>
                    <a:lnTo>
                      <a:pt x="863" y="90"/>
                    </a:lnTo>
                    <a:lnTo>
                      <a:pt x="870" y="78"/>
                    </a:lnTo>
                    <a:lnTo>
                      <a:pt x="875" y="90"/>
                    </a:lnTo>
                    <a:lnTo>
                      <a:pt x="891" y="80"/>
                    </a:lnTo>
                    <a:lnTo>
                      <a:pt x="903" y="78"/>
                    </a:lnTo>
                    <a:lnTo>
                      <a:pt x="901" y="182"/>
                    </a:lnTo>
                    <a:lnTo>
                      <a:pt x="794" y="437"/>
                    </a:lnTo>
                    <a:lnTo>
                      <a:pt x="792" y="402"/>
                    </a:lnTo>
                    <a:lnTo>
                      <a:pt x="830" y="326"/>
                    </a:lnTo>
                    <a:lnTo>
                      <a:pt x="825" y="296"/>
                    </a:lnTo>
                    <a:lnTo>
                      <a:pt x="832" y="286"/>
                    </a:lnTo>
                    <a:lnTo>
                      <a:pt x="792" y="272"/>
                    </a:lnTo>
                    <a:lnTo>
                      <a:pt x="787" y="281"/>
                    </a:lnTo>
                    <a:lnTo>
                      <a:pt x="802" y="286"/>
                    </a:lnTo>
                    <a:lnTo>
                      <a:pt x="787" y="333"/>
                    </a:lnTo>
                    <a:lnTo>
                      <a:pt x="785" y="326"/>
                    </a:lnTo>
                    <a:lnTo>
                      <a:pt x="761" y="326"/>
                    </a:lnTo>
                    <a:lnTo>
                      <a:pt x="766" y="317"/>
                    </a:lnTo>
                    <a:lnTo>
                      <a:pt x="750" y="317"/>
                    </a:lnTo>
                    <a:lnTo>
                      <a:pt x="738" y="345"/>
                    </a:lnTo>
                    <a:lnTo>
                      <a:pt x="747" y="374"/>
                    </a:lnTo>
                    <a:lnTo>
                      <a:pt x="738" y="416"/>
                    </a:lnTo>
                    <a:lnTo>
                      <a:pt x="738" y="435"/>
                    </a:lnTo>
                    <a:lnTo>
                      <a:pt x="771" y="456"/>
                    </a:lnTo>
                    <a:lnTo>
                      <a:pt x="757" y="475"/>
                    </a:lnTo>
                    <a:lnTo>
                      <a:pt x="735" y="480"/>
                    </a:lnTo>
                    <a:lnTo>
                      <a:pt x="747" y="492"/>
                    </a:lnTo>
                    <a:lnTo>
                      <a:pt x="742" y="537"/>
                    </a:lnTo>
                    <a:lnTo>
                      <a:pt x="757" y="532"/>
                    </a:lnTo>
                    <a:lnTo>
                      <a:pt x="742" y="608"/>
                    </a:lnTo>
                    <a:lnTo>
                      <a:pt x="726" y="582"/>
                    </a:lnTo>
                    <a:lnTo>
                      <a:pt x="709" y="582"/>
                    </a:lnTo>
                    <a:lnTo>
                      <a:pt x="702" y="601"/>
                    </a:lnTo>
                    <a:lnTo>
                      <a:pt x="709" y="601"/>
                    </a:lnTo>
                    <a:lnTo>
                      <a:pt x="707" y="622"/>
                    </a:lnTo>
                    <a:lnTo>
                      <a:pt x="716" y="629"/>
                    </a:lnTo>
                    <a:lnTo>
                      <a:pt x="747" y="619"/>
                    </a:lnTo>
                    <a:lnTo>
                      <a:pt x="735" y="740"/>
                    </a:lnTo>
                    <a:lnTo>
                      <a:pt x="731" y="735"/>
                    </a:lnTo>
                    <a:lnTo>
                      <a:pt x="726" y="750"/>
                    </a:lnTo>
                    <a:lnTo>
                      <a:pt x="738" y="754"/>
                    </a:lnTo>
                    <a:lnTo>
                      <a:pt x="742" y="835"/>
                    </a:lnTo>
                    <a:lnTo>
                      <a:pt x="735" y="844"/>
                    </a:lnTo>
                    <a:lnTo>
                      <a:pt x="738" y="889"/>
                    </a:lnTo>
                    <a:lnTo>
                      <a:pt x="745" y="899"/>
                    </a:lnTo>
                    <a:lnTo>
                      <a:pt x="738" y="1005"/>
                    </a:lnTo>
                    <a:lnTo>
                      <a:pt x="752" y="1128"/>
                    </a:lnTo>
                    <a:lnTo>
                      <a:pt x="735" y="1185"/>
                    </a:lnTo>
                    <a:lnTo>
                      <a:pt x="712" y="1199"/>
                    </a:lnTo>
                    <a:lnTo>
                      <a:pt x="721" y="1208"/>
                    </a:lnTo>
                    <a:lnTo>
                      <a:pt x="707" y="1244"/>
                    </a:lnTo>
                    <a:lnTo>
                      <a:pt x="721" y="1253"/>
                    </a:lnTo>
                    <a:lnTo>
                      <a:pt x="721" y="1272"/>
                    </a:lnTo>
                    <a:lnTo>
                      <a:pt x="752" y="1371"/>
                    </a:lnTo>
                    <a:lnTo>
                      <a:pt x="731" y="1386"/>
                    </a:lnTo>
                    <a:lnTo>
                      <a:pt x="712" y="1381"/>
                    </a:lnTo>
                    <a:lnTo>
                      <a:pt x="709" y="1348"/>
                    </a:lnTo>
                    <a:lnTo>
                      <a:pt x="653" y="1319"/>
                    </a:lnTo>
                    <a:lnTo>
                      <a:pt x="634" y="1303"/>
                    </a:lnTo>
                    <a:lnTo>
                      <a:pt x="608" y="1298"/>
                    </a:lnTo>
                    <a:lnTo>
                      <a:pt x="594" y="1319"/>
                    </a:lnTo>
                    <a:lnTo>
                      <a:pt x="575" y="1327"/>
                    </a:lnTo>
                    <a:lnTo>
                      <a:pt x="537" y="1310"/>
                    </a:lnTo>
                    <a:lnTo>
                      <a:pt x="513" y="1322"/>
                    </a:lnTo>
                    <a:lnTo>
                      <a:pt x="466" y="1319"/>
                    </a:lnTo>
                    <a:lnTo>
                      <a:pt x="445" y="1331"/>
                    </a:lnTo>
                    <a:lnTo>
                      <a:pt x="409" y="1338"/>
                    </a:lnTo>
                    <a:lnTo>
                      <a:pt x="402" y="1348"/>
                    </a:lnTo>
                    <a:lnTo>
                      <a:pt x="355" y="1322"/>
                    </a:lnTo>
                    <a:lnTo>
                      <a:pt x="303" y="1324"/>
                    </a:lnTo>
                    <a:lnTo>
                      <a:pt x="248" y="1237"/>
                    </a:lnTo>
                    <a:lnTo>
                      <a:pt x="218" y="1241"/>
                    </a:lnTo>
                    <a:lnTo>
                      <a:pt x="194" y="1218"/>
                    </a:lnTo>
                    <a:lnTo>
                      <a:pt x="185" y="1225"/>
                    </a:lnTo>
                    <a:lnTo>
                      <a:pt x="192" y="1258"/>
                    </a:lnTo>
                    <a:lnTo>
                      <a:pt x="154" y="1246"/>
                    </a:lnTo>
                    <a:lnTo>
                      <a:pt x="97" y="1220"/>
                    </a:lnTo>
                    <a:lnTo>
                      <a:pt x="45" y="1211"/>
                    </a:lnTo>
                    <a:lnTo>
                      <a:pt x="24" y="1199"/>
                    </a:lnTo>
                    <a:lnTo>
                      <a:pt x="24" y="1178"/>
                    </a:lnTo>
                    <a:lnTo>
                      <a:pt x="71" y="1135"/>
                    </a:lnTo>
                    <a:lnTo>
                      <a:pt x="69" y="1121"/>
                    </a:lnTo>
                    <a:lnTo>
                      <a:pt x="48" y="1102"/>
                    </a:lnTo>
                    <a:lnTo>
                      <a:pt x="38" y="1071"/>
                    </a:lnTo>
                    <a:lnTo>
                      <a:pt x="14" y="1088"/>
                    </a:lnTo>
                    <a:lnTo>
                      <a:pt x="5" y="1069"/>
                    </a:lnTo>
                    <a:lnTo>
                      <a:pt x="5" y="1050"/>
                    </a:lnTo>
                    <a:lnTo>
                      <a:pt x="14" y="1036"/>
                    </a:lnTo>
                    <a:lnTo>
                      <a:pt x="0" y="1005"/>
                    </a:lnTo>
                    <a:lnTo>
                      <a:pt x="22" y="993"/>
                    </a:lnTo>
                    <a:lnTo>
                      <a:pt x="59" y="1000"/>
                    </a:lnTo>
                    <a:lnTo>
                      <a:pt x="69" y="988"/>
                    </a:lnTo>
                    <a:lnTo>
                      <a:pt x="50" y="939"/>
                    </a:lnTo>
                    <a:lnTo>
                      <a:pt x="83" y="856"/>
                    </a:lnTo>
                    <a:lnTo>
                      <a:pt x="173" y="868"/>
                    </a:lnTo>
                    <a:lnTo>
                      <a:pt x="187" y="839"/>
                    </a:lnTo>
                    <a:lnTo>
                      <a:pt x="206" y="820"/>
                    </a:lnTo>
                    <a:lnTo>
                      <a:pt x="204" y="785"/>
                    </a:lnTo>
                    <a:lnTo>
                      <a:pt x="152" y="740"/>
                    </a:lnTo>
                    <a:lnTo>
                      <a:pt x="147" y="707"/>
                    </a:lnTo>
                    <a:lnTo>
                      <a:pt x="166" y="667"/>
                    </a:lnTo>
                    <a:lnTo>
                      <a:pt x="152" y="615"/>
                    </a:lnTo>
                    <a:lnTo>
                      <a:pt x="123" y="622"/>
                    </a:lnTo>
                    <a:lnTo>
                      <a:pt x="118" y="596"/>
                    </a:lnTo>
                    <a:lnTo>
                      <a:pt x="159" y="563"/>
                    </a:lnTo>
                    <a:lnTo>
                      <a:pt x="180" y="567"/>
                    </a:lnTo>
                    <a:lnTo>
                      <a:pt x="201" y="530"/>
                    </a:lnTo>
                    <a:lnTo>
                      <a:pt x="218" y="527"/>
                    </a:lnTo>
                    <a:lnTo>
                      <a:pt x="251" y="504"/>
                    </a:lnTo>
                    <a:lnTo>
                      <a:pt x="286" y="515"/>
                    </a:lnTo>
                    <a:lnTo>
                      <a:pt x="293" y="511"/>
                    </a:lnTo>
                    <a:lnTo>
                      <a:pt x="284" y="485"/>
                    </a:lnTo>
                    <a:lnTo>
                      <a:pt x="293" y="468"/>
                    </a:lnTo>
                    <a:lnTo>
                      <a:pt x="291" y="452"/>
                    </a:lnTo>
                    <a:lnTo>
                      <a:pt x="282" y="435"/>
                    </a:lnTo>
                    <a:lnTo>
                      <a:pt x="298" y="419"/>
                    </a:lnTo>
                    <a:lnTo>
                      <a:pt x="336" y="397"/>
                    </a:lnTo>
                    <a:lnTo>
                      <a:pt x="362" y="416"/>
                    </a:lnTo>
                    <a:lnTo>
                      <a:pt x="497" y="307"/>
                    </a:lnTo>
                    <a:lnTo>
                      <a:pt x="523" y="272"/>
                    </a:lnTo>
                    <a:lnTo>
                      <a:pt x="475" y="267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4283" y="1505"/>
                <a:ext cx="903" cy="1386"/>
              </a:xfrm>
              <a:custGeom>
                <a:avLst/>
                <a:gdLst>
                  <a:gd name="T0" fmla="*/ 591 w 903"/>
                  <a:gd name="T1" fmla="*/ 52 h 1386"/>
                  <a:gd name="T2" fmla="*/ 846 w 903"/>
                  <a:gd name="T3" fmla="*/ 90 h 1386"/>
                  <a:gd name="T4" fmla="*/ 875 w 903"/>
                  <a:gd name="T5" fmla="*/ 90 h 1386"/>
                  <a:gd name="T6" fmla="*/ 901 w 903"/>
                  <a:gd name="T7" fmla="*/ 182 h 1386"/>
                  <a:gd name="T8" fmla="*/ 830 w 903"/>
                  <a:gd name="T9" fmla="*/ 326 h 1386"/>
                  <a:gd name="T10" fmla="*/ 792 w 903"/>
                  <a:gd name="T11" fmla="*/ 272 h 1386"/>
                  <a:gd name="T12" fmla="*/ 787 w 903"/>
                  <a:gd name="T13" fmla="*/ 333 h 1386"/>
                  <a:gd name="T14" fmla="*/ 766 w 903"/>
                  <a:gd name="T15" fmla="*/ 317 h 1386"/>
                  <a:gd name="T16" fmla="*/ 747 w 903"/>
                  <a:gd name="T17" fmla="*/ 374 h 1386"/>
                  <a:gd name="T18" fmla="*/ 771 w 903"/>
                  <a:gd name="T19" fmla="*/ 456 h 1386"/>
                  <a:gd name="T20" fmla="*/ 747 w 903"/>
                  <a:gd name="T21" fmla="*/ 492 h 1386"/>
                  <a:gd name="T22" fmla="*/ 742 w 903"/>
                  <a:gd name="T23" fmla="*/ 608 h 1386"/>
                  <a:gd name="T24" fmla="*/ 702 w 903"/>
                  <a:gd name="T25" fmla="*/ 601 h 1386"/>
                  <a:gd name="T26" fmla="*/ 716 w 903"/>
                  <a:gd name="T27" fmla="*/ 629 h 1386"/>
                  <a:gd name="T28" fmla="*/ 731 w 903"/>
                  <a:gd name="T29" fmla="*/ 735 h 1386"/>
                  <a:gd name="T30" fmla="*/ 742 w 903"/>
                  <a:gd name="T31" fmla="*/ 835 h 1386"/>
                  <a:gd name="T32" fmla="*/ 745 w 903"/>
                  <a:gd name="T33" fmla="*/ 899 h 1386"/>
                  <a:gd name="T34" fmla="*/ 735 w 903"/>
                  <a:gd name="T35" fmla="*/ 1185 h 1386"/>
                  <a:gd name="T36" fmla="*/ 707 w 903"/>
                  <a:gd name="T37" fmla="*/ 1244 h 1386"/>
                  <a:gd name="T38" fmla="*/ 752 w 903"/>
                  <a:gd name="T39" fmla="*/ 1371 h 1386"/>
                  <a:gd name="T40" fmla="*/ 709 w 903"/>
                  <a:gd name="T41" fmla="*/ 1348 h 1386"/>
                  <a:gd name="T42" fmla="*/ 608 w 903"/>
                  <a:gd name="T43" fmla="*/ 1298 h 1386"/>
                  <a:gd name="T44" fmla="*/ 537 w 903"/>
                  <a:gd name="T45" fmla="*/ 1310 h 1386"/>
                  <a:gd name="T46" fmla="*/ 445 w 903"/>
                  <a:gd name="T47" fmla="*/ 1331 h 1386"/>
                  <a:gd name="T48" fmla="*/ 355 w 903"/>
                  <a:gd name="T49" fmla="*/ 1322 h 1386"/>
                  <a:gd name="T50" fmla="*/ 218 w 903"/>
                  <a:gd name="T51" fmla="*/ 1241 h 1386"/>
                  <a:gd name="T52" fmla="*/ 192 w 903"/>
                  <a:gd name="T53" fmla="*/ 1258 h 1386"/>
                  <a:gd name="T54" fmla="*/ 45 w 903"/>
                  <a:gd name="T55" fmla="*/ 1211 h 1386"/>
                  <a:gd name="T56" fmla="*/ 71 w 903"/>
                  <a:gd name="T57" fmla="*/ 1135 h 1386"/>
                  <a:gd name="T58" fmla="*/ 38 w 903"/>
                  <a:gd name="T59" fmla="*/ 1071 h 1386"/>
                  <a:gd name="T60" fmla="*/ 5 w 903"/>
                  <a:gd name="T61" fmla="*/ 1050 h 1386"/>
                  <a:gd name="T62" fmla="*/ 22 w 903"/>
                  <a:gd name="T63" fmla="*/ 993 h 1386"/>
                  <a:gd name="T64" fmla="*/ 50 w 903"/>
                  <a:gd name="T65" fmla="*/ 939 h 1386"/>
                  <a:gd name="T66" fmla="*/ 187 w 903"/>
                  <a:gd name="T67" fmla="*/ 839 h 1386"/>
                  <a:gd name="T68" fmla="*/ 152 w 903"/>
                  <a:gd name="T69" fmla="*/ 740 h 1386"/>
                  <a:gd name="T70" fmla="*/ 152 w 903"/>
                  <a:gd name="T71" fmla="*/ 615 h 1386"/>
                  <a:gd name="T72" fmla="*/ 159 w 903"/>
                  <a:gd name="T73" fmla="*/ 563 h 1386"/>
                  <a:gd name="T74" fmla="*/ 218 w 903"/>
                  <a:gd name="T75" fmla="*/ 527 h 1386"/>
                  <a:gd name="T76" fmla="*/ 293 w 903"/>
                  <a:gd name="T77" fmla="*/ 511 h 1386"/>
                  <a:gd name="T78" fmla="*/ 291 w 903"/>
                  <a:gd name="T79" fmla="*/ 452 h 1386"/>
                  <a:gd name="T80" fmla="*/ 336 w 903"/>
                  <a:gd name="T81" fmla="*/ 397 h 1386"/>
                  <a:gd name="T82" fmla="*/ 523 w 903"/>
                  <a:gd name="T83" fmla="*/ 272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3" h="1386">
                    <a:moveTo>
                      <a:pt x="480" y="0"/>
                    </a:moveTo>
                    <a:lnTo>
                      <a:pt x="532" y="14"/>
                    </a:lnTo>
                    <a:lnTo>
                      <a:pt x="591" y="52"/>
                    </a:lnTo>
                    <a:lnTo>
                      <a:pt x="750" y="52"/>
                    </a:lnTo>
                    <a:lnTo>
                      <a:pt x="806" y="99"/>
                    </a:lnTo>
                    <a:lnTo>
                      <a:pt x="846" y="90"/>
                    </a:lnTo>
                    <a:lnTo>
                      <a:pt x="863" y="90"/>
                    </a:lnTo>
                    <a:lnTo>
                      <a:pt x="870" y="78"/>
                    </a:lnTo>
                    <a:lnTo>
                      <a:pt x="875" y="90"/>
                    </a:lnTo>
                    <a:lnTo>
                      <a:pt x="891" y="80"/>
                    </a:lnTo>
                    <a:lnTo>
                      <a:pt x="903" y="78"/>
                    </a:lnTo>
                    <a:lnTo>
                      <a:pt x="901" y="182"/>
                    </a:lnTo>
                    <a:lnTo>
                      <a:pt x="794" y="437"/>
                    </a:lnTo>
                    <a:lnTo>
                      <a:pt x="792" y="402"/>
                    </a:lnTo>
                    <a:lnTo>
                      <a:pt x="830" y="326"/>
                    </a:lnTo>
                    <a:lnTo>
                      <a:pt x="825" y="296"/>
                    </a:lnTo>
                    <a:lnTo>
                      <a:pt x="832" y="286"/>
                    </a:lnTo>
                    <a:lnTo>
                      <a:pt x="792" y="272"/>
                    </a:lnTo>
                    <a:lnTo>
                      <a:pt x="787" y="281"/>
                    </a:lnTo>
                    <a:lnTo>
                      <a:pt x="802" y="286"/>
                    </a:lnTo>
                    <a:lnTo>
                      <a:pt x="787" y="333"/>
                    </a:lnTo>
                    <a:lnTo>
                      <a:pt x="785" y="326"/>
                    </a:lnTo>
                    <a:lnTo>
                      <a:pt x="761" y="326"/>
                    </a:lnTo>
                    <a:lnTo>
                      <a:pt x="766" y="317"/>
                    </a:lnTo>
                    <a:lnTo>
                      <a:pt x="750" y="317"/>
                    </a:lnTo>
                    <a:lnTo>
                      <a:pt x="738" y="345"/>
                    </a:lnTo>
                    <a:lnTo>
                      <a:pt x="747" y="374"/>
                    </a:lnTo>
                    <a:lnTo>
                      <a:pt x="738" y="416"/>
                    </a:lnTo>
                    <a:lnTo>
                      <a:pt x="738" y="435"/>
                    </a:lnTo>
                    <a:lnTo>
                      <a:pt x="771" y="456"/>
                    </a:lnTo>
                    <a:lnTo>
                      <a:pt x="757" y="475"/>
                    </a:lnTo>
                    <a:lnTo>
                      <a:pt x="735" y="480"/>
                    </a:lnTo>
                    <a:lnTo>
                      <a:pt x="747" y="492"/>
                    </a:lnTo>
                    <a:lnTo>
                      <a:pt x="742" y="537"/>
                    </a:lnTo>
                    <a:lnTo>
                      <a:pt x="757" y="532"/>
                    </a:lnTo>
                    <a:lnTo>
                      <a:pt x="742" y="608"/>
                    </a:lnTo>
                    <a:lnTo>
                      <a:pt x="726" y="582"/>
                    </a:lnTo>
                    <a:lnTo>
                      <a:pt x="709" y="582"/>
                    </a:lnTo>
                    <a:lnTo>
                      <a:pt x="702" y="601"/>
                    </a:lnTo>
                    <a:lnTo>
                      <a:pt x="709" y="601"/>
                    </a:lnTo>
                    <a:lnTo>
                      <a:pt x="707" y="622"/>
                    </a:lnTo>
                    <a:lnTo>
                      <a:pt x="716" y="629"/>
                    </a:lnTo>
                    <a:lnTo>
                      <a:pt x="747" y="619"/>
                    </a:lnTo>
                    <a:lnTo>
                      <a:pt x="735" y="740"/>
                    </a:lnTo>
                    <a:lnTo>
                      <a:pt x="731" y="735"/>
                    </a:lnTo>
                    <a:lnTo>
                      <a:pt x="726" y="750"/>
                    </a:lnTo>
                    <a:lnTo>
                      <a:pt x="738" y="754"/>
                    </a:lnTo>
                    <a:lnTo>
                      <a:pt x="742" y="835"/>
                    </a:lnTo>
                    <a:lnTo>
                      <a:pt x="735" y="844"/>
                    </a:lnTo>
                    <a:lnTo>
                      <a:pt x="738" y="889"/>
                    </a:lnTo>
                    <a:lnTo>
                      <a:pt x="745" y="899"/>
                    </a:lnTo>
                    <a:lnTo>
                      <a:pt x="738" y="1005"/>
                    </a:lnTo>
                    <a:lnTo>
                      <a:pt x="752" y="1128"/>
                    </a:lnTo>
                    <a:lnTo>
                      <a:pt x="735" y="1185"/>
                    </a:lnTo>
                    <a:lnTo>
                      <a:pt x="712" y="1199"/>
                    </a:lnTo>
                    <a:lnTo>
                      <a:pt x="721" y="1208"/>
                    </a:lnTo>
                    <a:lnTo>
                      <a:pt x="707" y="1244"/>
                    </a:lnTo>
                    <a:lnTo>
                      <a:pt x="721" y="1253"/>
                    </a:lnTo>
                    <a:lnTo>
                      <a:pt x="721" y="1272"/>
                    </a:lnTo>
                    <a:lnTo>
                      <a:pt x="752" y="1371"/>
                    </a:lnTo>
                    <a:lnTo>
                      <a:pt x="731" y="1386"/>
                    </a:lnTo>
                    <a:lnTo>
                      <a:pt x="712" y="1381"/>
                    </a:lnTo>
                    <a:lnTo>
                      <a:pt x="709" y="1348"/>
                    </a:lnTo>
                    <a:lnTo>
                      <a:pt x="653" y="1319"/>
                    </a:lnTo>
                    <a:lnTo>
                      <a:pt x="634" y="1303"/>
                    </a:lnTo>
                    <a:lnTo>
                      <a:pt x="608" y="1298"/>
                    </a:lnTo>
                    <a:lnTo>
                      <a:pt x="594" y="1319"/>
                    </a:lnTo>
                    <a:lnTo>
                      <a:pt x="575" y="1327"/>
                    </a:lnTo>
                    <a:lnTo>
                      <a:pt x="537" y="1310"/>
                    </a:lnTo>
                    <a:lnTo>
                      <a:pt x="513" y="1322"/>
                    </a:lnTo>
                    <a:lnTo>
                      <a:pt x="466" y="1319"/>
                    </a:lnTo>
                    <a:lnTo>
                      <a:pt x="445" y="1331"/>
                    </a:lnTo>
                    <a:lnTo>
                      <a:pt x="409" y="1338"/>
                    </a:lnTo>
                    <a:lnTo>
                      <a:pt x="402" y="1348"/>
                    </a:lnTo>
                    <a:lnTo>
                      <a:pt x="355" y="1322"/>
                    </a:lnTo>
                    <a:lnTo>
                      <a:pt x="303" y="1324"/>
                    </a:lnTo>
                    <a:lnTo>
                      <a:pt x="248" y="1237"/>
                    </a:lnTo>
                    <a:lnTo>
                      <a:pt x="218" y="1241"/>
                    </a:lnTo>
                    <a:lnTo>
                      <a:pt x="194" y="1218"/>
                    </a:lnTo>
                    <a:lnTo>
                      <a:pt x="185" y="1225"/>
                    </a:lnTo>
                    <a:lnTo>
                      <a:pt x="192" y="1258"/>
                    </a:lnTo>
                    <a:lnTo>
                      <a:pt x="154" y="1246"/>
                    </a:lnTo>
                    <a:lnTo>
                      <a:pt x="97" y="1220"/>
                    </a:lnTo>
                    <a:lnTo>
                      <a:pt x="45" y="1211"/>
                    </a:lnTo>
                    <a:lnTo>
                      <a:pt x="24" y="1199"/>
                    </a:lnTo>
                    <a:lnTo>
                      <a:pt x="24" y="1178"/>
                    </a:lnTo>
                    <a:lnTo>
                      <a:pt x="71" y="1135"/>
                    </a:lnTo>
                    <a:lnTo>
                      <a:pt x="69" y="1121"/>
                    </a:lnTo>
                    <a:lnTo>
                      <a:pt x="48" y="1102"/>
                    </a:lnTo>
                    <a:lnTo>
                      <a:pt x="38" y="1071"/>
                    </a:lnTo>
                    <a:lnTo>
                      <a:pt x="14" y="1088"/>
                    </a:lnTo>
                    <a:lnTo>
                      <a:pt x="5" y="1069"/>
                    </a:lnTo>
                    <a:lnTo>
                      <a:pt x="5" y="1050"/>
                    </a:lnTo>
                    <a:lnTo>
                      <a:pt x="14" y="1036"/>
                    </a:lnTo>
                    <a:lnTo>
                      <a:pt x="0" y="1005"/>
                    </a:lnTo>
                    <a:lnTo>
                      <a:pt x="22" y="993"/>
                    </a:lnTo>
                    <a:lnTo>
                      <a:pt x="59" y="1000"/>
                    </a:lnTo>
                    <a:lnTo>
                      <a:pt x="69" y="988"/>
                    </a:lnTo>
                    <a:lnTo>
                      <a:pt x="50" y="939"/>
                    </a:lnTo>
                    <a:lnTo>
                      <a:pt x="83" y="856"/>
                    </a:lnTo>
                    <a:lnTo>
                      <a:pt x="173" y="868"/>
                    </a:lnTo>
                    <a:lnTo>
                      <a:pt x="187" y="839"/>
                    </a:lnTo>
                    <a:lnTo>
                      <a:pt x="206" y="820"/>
                    </a:lnTo>
                    <a:lnTo>
                      <a:pt x="204" y="785"/>
                    </a:lnTo>
                    <a:lnTo>
                      <a:pt x="152" y="740"/>
                    </a:lnTo>
                    <a:lnTo>
                      <a:pt x="147" y="707"/>
                    </a:lnTo>
                    <a:lnTo>
                      <a:pt x="166" y="667"/>
                    </a:lnTo>
                    <a:lnTo>
                      <a:pt x="152" y="615"/>
                    </a:lnTo>
                    <a:lnTo>
                      <a:pt x="123" y="622"/>
                    </a:lnTo>
                    <a:lnTo>
                      <a:pt x="118" y="596"/>
                    </a:lnTo>
                    <a:lnTo>
                      <a:pt x="159" y="563"/>
                    </a:lnTo>
                    <a:lnTo>
                      <a:pt x="180" y="567"/>
                    </a:lnTo>
                    <a:lnTo>
                      <a:pt x="201" y="530"/>
                    </a:lnTo>
                    <a:lnTo>
                      <a:pt x="218" y="527"/>
                    </a:lnTo>
                    <a:lnTo>
                      <a:pt x="251" y="504"/>
                    </a:lnTo>
                    <a:lnTo>
                      <a:pt x="286" y="515"/>
                    </a:lnTo>
                    <a:lnTo>
                      <a:pt x="293" y="511"/>
                    </a:lnTo>
                    <a:lnTo>
                      <a:pt x="284" y="485"/>
                    </a:lnTo>
                    <a:lnTo>
                      <a:pt x="293" y="468"/>
                    </a:lnTo>
                    <a:lnTo>
                      <a:pt x="291" y="452"/>
                    </a:lnTo>
                    <a:lnTo>
                      <a:pt x="282" y="435"/>
                    </a:lnTo>
                    <a:lnTo>
                      <a:pt x="298" y="419"/>
                    </a:lnTo>
                    <a:lnTo>
                      <a:pt x="336" y="397"/>
                    </a:lnTo>
                    <a:lnTo>
                      <a:pt x="362" y="416"/>
                    </a:lnTo>
                    <a:lnTo>
                      <a:pt x="497" y="307"/>
                    </a:lnTo>
                    <a:lnTo>
                      <a:pt x="523" y="272"/>
                    </a:lnTo>
                    <a:lnTo>
                      <a:pt x="475" y="267"/>
                    </a:lnTo>
                    <a:lnTo>
                      <a:pt x="4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3600" y="2110"/>
                <a:ext cx="1272" cy="1150"/>
              </a:xfrm>
              <a:custGeom>
                <a:avLst/>
                <a:gdLst>
                  <a:gd name="T0" fmla="*/ 693 w 1272"/>
                  <a:gd name="T1" fmla="*/ 483 h 1150"/>
                  <a:gd name="T2" fmla="*/ 754 w 1272"/>
                  <a:gd name="T3" fmla="*/ 516 h 1150"/>
                  <a:gd name="T4" fmla="*/ 707 w 1272"/>
                  <a:gd name="T5" fmla="*/ 594 h 1150"/>
                  <a:gd name="T6" fmla="*/ 837 w 1272"/>
                  <a:gd name="T7" fmla="*/ 641 h 1150"/>
                  <a:gd name="T8" fmla="*/ 877 w 1272"/>
                  <a:gd name="T9" fmla="*/ 613 h 1150"/>
                  <a:gd name="T10" fmla="*/ 986 w 1272"/>
                  <a:gd name="T11" fmla="*/ 719 h 1150"/>
                  <a:gd name="T12" fmla="*/ 1092 w 1272"/>
                  <a:gd name="T13" fmla="*/ 733 h 1150"/>
                  <a:gd name="T14" fmla="*/ 1180 w 1272"/>
                  <a:gd name="T15" fmla="*/ 724 h 1150"/>
                  <a:gd name="T16" fmla="*/ 1265 w 1272"/>
                  <a:gd name="T17" fmla="*/ 783 h 1150"/>
                  <a:gd name="T18" fmla="*/ 1236 w 1272"/>
                  <a:gd name="T19" fmla="*/ 842 h 1150"/>
                  <a:gd name="T20" fmla="*/ 1201 w 1272"/>
                  <a:gd name="T21" fmla="*/ 899 h 1150"/>
                  <a:gd name="T22" fmla="*/ 1173 w 1272"/>
                  <a:gd name="T23" fmla="*/ 970 h 1150"/>
                  <a:gd name="T24" fmla="*/ 1222 w 1272"/>
                  <a:gd name="T25" fmla="*/ 1083 h 1150"/>
                  <a:gd name="T26" fmla="*/ 1177 w 1272"/>
                  <a:gd name="T27" fmla="*/ 1105 h 1150"/>
                  <a:gd name="T28" fmla="*/ 1161 w 1272"/>
                  <a:gd name="T29" fmla="*/ 1119 h 1150"/>
                  <a:gd name="T30" fmla="*/ 1111 w 1272"/>
                  <a:gd name="T31" fmla="*/ 1150 h 1150"/>
                  <a:gd name="T32" fmla="*/ 1076 w 1272"/>
                  <a:gd name="T33" fmla="*/ 1105 h 1150"/>
                  <a:gd name="T34" fmla="*/ 983 w 1272"/>
                  <a:gd name="T35" fmla="*/ 972 h 1150"/>
                  <a:gd name="T36" fmla="*/ 957 w 1272"/>
                  <a:gd name="T37" fmla="*/ 1008 h 1150"/>
                  <a:gd name="T38" fmla="*/ 917 w 1272"/>
                  <a:gd name="T39" fmla="*/ 1050 h 1150"/>
                  <a:gd name="T40" fmla="*/ 842 w 1272"/>
                  <a:gd name="T41" fmla="*/ 1017 h 1150"/>
                  <a:gd name="T42" fmla="*/ 809 w 1272"/>
                  <a:gd name="T43" fmla="*/ 1060 h 1150"/>
                  <a:gd name="T44" fmla="*/ 726 w 1272"/>
                  <a:gd name="T45" fmla="*/ 1015 h 1150"/>
                  <a:gd name="T46" fmla="*/ 679 w 1272"/>
                  <a:gd name="T47" fmla="*/ 970 h 1150"/>
                  <a:gd name="T48" fmla="*/ 579 w 1272"/>
                  <a:gd name="T49" fmla="*/ 1008 h 1150"/>
                  <a:gd name="T50" fmla="*/ 525 w 1272"/>
                  <a:gd name="T51" fmla="*/ 1012 h 1150"/>
                  <a:gd name="T52" fmla="*/ 463 w 1272"/>
                  <a:gd name="T53" fmla="*/ 986 h 1150"/>
                  <a:gd name="T54" fmla="*/ 336 w 1272"/>
                  <a:gd name="T55" fmla="*/ 937 h 1150"/>
                  <a:gd name="T56" fmla="*/ 265 w 1272"/>
                  <a:gd name="T57" fmla="*/ 904 h 1150"/>
                  <a:gd name="T58" fmla="*/ 305 w 1272"/>
                  <a:gd name="T59" fmla="*/ 778 h 1150"/>
                  <a:gd name="T60" fmla="*/ 312 w 1272"/>
                  <a:gd name="T61" fmla="*/ 705 h 1150"/>
                  <a:gd name="T62" fmla="*/ 284 w 1272"/>
                  <a:gd name="T63" fmla="*/ 655 h 1150"/>
                  <a:gd name="T64" fmla="*/ 199 w 1272"/>
                  <a:gd name="T65" fmla="*/ 700 h 1150"/>
                  <a:gd name="T66" fmla="*/ 130 w 1272"/>
                  <a:gd name="T67" fmla="*/ 665 h 1150"/>
                  <a:gd name="T68" fmla="*/ 14 w 1272"/>
                  <a:gd name="T69" fmla="*/ 530 h 1150"/>
                  <a:gd name="T70" fmla="*/ 14 w 1272"/>
                  <a:gd name="T71" fmla="*/ 424 h 1150"/>
                  <a:gd name="T72" fmla="*/ 59 w 1272"/>
                  <a:gd name="T73" fmla="*/ 400 h 1150"/>
                  <a:gd name="T74" fmla="*/ 156 w 1272"/>
                  <a:gd name="T75" fmla="*/ 327 h 1150"/>
                  <a:gd name="T76" fmla="*/ 265 w 1272"/>
                  <a:gd name="T77" fmla="*/ 251 h 1150"/>
                  <a:gd name="T78" fmla="*/ 402 w 1272"/>
                  <a:gd name="T79" fmla="*/ 62 h 1150"/>
                  <a:gd name="T80" fmla="*/ 499 w 1272"/>
                  <a:gd name="T81" fmla="*/ 31 h 1150"/>
                  <a:gd name="T82" fmla="*/ 577 w 1272"/>
                  <a:gd name="T83" fmla="*/ 270 h 1150"/>
                  <a:gd name="T84" fmla="*/ 577 w 1272"/>
                  <a:gd name="T85" fmla="*/ 398 h 1150"/>
                  <a:gd name="T86" fmla="*/ 629 w 1272"/>
                  <a:gd name="T87" fmla="*/ 469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2" h="1150">
                    <a:moveTo>
                      <a:pt x="688" y="445"/>
                    </a:moveTo>
                    <a:lnTo>
                      <a:pt x="688" y="464"/>
                    </a:lnTo>
                    <a:lnTo>
                      <a:pt x="693" y="483"/>
                    </a:lnTo>
                    <a:lnTo>
                      <a:pt x="719" y="466"/>
                    </a:lnTo>
                    <a:lnTo>
                      <a:pt x="731" y="497"/>
                    </a:lnTo>
                    <a:lnTo>
                      <a:pt x="754" y="516"/>
                    </a:lnTo>
                    <a:lnTo>
                      <a:pt x="752" y="530"/>
                    </a:lnTo>
                    <a:lnTo>
                      <a:pt x="707" y="573"/>
                    </a:lnTo>
                    <a:lnTo>
                      <a:pt x="707" y="594"/>
                    </a:lnTo>
                    <a:lnTo>
                      <a:pt x="726" y="606"/>
                    </a:lnTo>
                    <a:lnTo>
                      <a:pt x="778" y="615"/>
                    </a:lnTo>
                    <a:lnTo>
                      <a:pt x="837" y="641"/>
                    </a:lnTo>
                    <a:lnTo>
                      <a:pt x="875" y="653"/>
                    </a:lnTo>
                    <a:lnTo>
                      <a:pt x="868" y="620"/>
                    </a:lnTo>
                    <a:lnTo>
                      <a:pt x="877" y="613"/>
                    </a:lnTo>
                    <a:lnTo>
                      <a:pt x="901" y="636"/>
                    </a:lnTo>
                    <a:lnTo>
                      <a:pt x="931" y="632"/>
                    </a:lnTo>
                    <a:lnTo>
                      <a:pt x="986" y="719"/>
                    </a:lnTo>
                    <a:lnTo>
                      <a:pt x="1038" y="717"/>
                    </a:lnTo>
                    <a:lnTo>
                      <a:pt x="1085" y="743"/>
                    </a:lnTo>
                    <a:lnTo>
                      <a:pt x="1092" y="733"/>
                    </a:lnTo>
                    <a:lnTo>
                      <a:pt x="1128" y="733"/>
                    </a:lnTo>
                    <a:lnTo>
                      <a:pt x="1149" y="724"/>
                    </a:lnTo>
                    <a:lnTo>
                      <a:pt x="1180" y="724"/>
                    </a:lnTo>
                    <a:lnTo>
                      <a:pt x="1201" y="740"/>
                    </a:lnTo>
                    <a:lnTo>
                      <a:pt x="1243" y="774"/>
                    </a:lnTo>
                    <a:lnTo>
                      <a:pt x="1265" y="783"/>
                    </a:lnTo>
                    <a:lnTo>
                      <a:pt x="1272" y="795"/>
                    </a:lnTo>
                    <a:lnTo>
                      <a:pt x="1234" y="811"/>
                    </a:lnTo>
                    <a:lnTo>
                      <a:pt x="1236" y="842"/>
                    </a:lnTo>
                    <a:lnTo>
                      <a:pt x="1225" y="866"/>
                    </a:lnTo>
                    <a:lnTo>
                      <a:pt x="1199" y="866"/>
                    </a:lnTo>
                    <a:lnTo>
                      <a:pt x="1201" y="899"/>
                    </a:lnTo>
                    <a:lnTo>
                      <a:pt x="1222" y="920"/>
                    </a:lnTo>
                    <a:lnTo>
                      <a:pt x="1217" y="939"/>
                    </a:lnTo>
                    <a:lnTo>
                      <a:pt x="1173" y="970"/>
                    </a:lnTo>
                    <a:lnTo>
                      <a:pt x="1196" y="1019"/>
                    </a:lnTo>
                    <a:lnTo>
                      <a:pt x="1215" y="1045"/>
                    </a:lnTo>
                    <a:lnTo>
                      <a:pt x="1222" y="1083"/>
                    </a:lnTo>
                    <a:lnTo>
                      <a:pt x="1210" y="1083"/>
                    </a:lnTo>
                    <a:lnTo>
                      <a:pt x="1189" y="1083"/>
                    </a:lnTo>
                    <a:lnTo>
                      <a:pt x="1177" y="1105"/>
                    </a:lnTo>
                    <a:lnTo>
                      <a:pt x="1189" y="1126"/>
                    </a:lnTo>
                    <a:lnTo>
                      <a:pt x="1182" y="1133"/>
                    </a:lnTo>
                    <a:lnTo>
                      <a:pt x="1161" y="1119"/>
                    </a:lnTo>
                    <a:lnTo>
                      <a:pt x="1125" y="1133"/>
                    </a:lnTo>
                    <a:lnTo>
                      <a:pt x="1123" y="1150"/>
                    </a:lnTo>
                    <a:lnTo>
                      <a:pt x="1111" y="1150"/>
                    </a:lnTo>
                    <a:lnTo>
                      <a:pt x="1099" y="1131"/>
                    </a:lnTo>
                    <a:lnTo>
                      <a:pt x="1078" y="1121"/>
                    </a:lnTo>
                    <a:lnTo>
                      <a:pt x="1076" y="1105"/>
                    </a:lnTo>
                    <a:lnTo>
                      <a:pt x="1045" y="1109"/>
                    </a:lnTo>
                    <a:lnTo>
                      <a:pt x="1014" y="1076"/>
                    </a:lnTo>
                    <a:lnTo>
                      <a:pt x="983" y="972"/>
                    </a:lnTo>
                    <a:lnTo>
                      <a:pt x="962" y="986"/>
                    </a:lnTo>
                    <a:lnTo>
                      <a:pt x="962" y="1003"/>
                    </a:lnTo>
                    <a:lnTo>
                      <a:pt x="957" y="1008"/>
                    </a:lnTo>
                    <a:lnTo>
                      <a:pt x="946" y="1008"/>
                    </a:lnTo>
                    <a:lnTo>
                      <a:pt x="936" y="1043"/>
                    </a:lnTo>
                    <a:lnTo>
                      <a:pt x="917" y="1050"/>
                    </a:lnTo>
                    <a:lnTo>
                      <a:pt x="894" y="1064"/>
                    </a:lnTo>
                    <a:lnTo>
                      <a:pt x="875" y="1064"/>
                    </a:lnTo>
                    <a:lnTo>
                      <a:pt x="842" y="1017"/>
                    </a:lnTo>
                    <a:lnTo>
                      <a:pt x="823" y="1017"/>
                    </a:lnTo>
                    <a:lnTo>
                      <a:pt x="820" y="1038"/>
                    </a:lnTo>
                    <a:lnTo>
                      <a:pt x="809" y="1060"/>
                    </a:lnTo>
                    <a:lnTo>
                      <a:pt x="794" y="1038"/>
                    </a:lnTo>
                    <a:lnTo>
                      <a:pt x="766" y="1034"/>
                    </a:lnTo>
                    <a:lnTo>
                      <a:pt x="726" y="1015"/>
                    </a:lnTo>
                    <a:lnTo>
                      <a:pt x="721" y="1005"/>
                    </a:lnTo>
                    <a:lnTo>
                      <a:pt x="690" y="991"/>
                    </a:lnTo>
                    <a:lnTo>
                      <a:pt x="679" y="970"/>
                    </a:lnTo>
                    <a:lnTo>
                      <a:pt x="624" y="965"/>
                    </a:lnTo>
                    <a:lnTo>
                      <a:pt x="589" y="972"/>
                    </a:lnTo>
                    <a:lnTo>
                      <a:pt x="579" y="1008"/>
                    </a:lnTo>
                    <a:lnTo>
                      <a:pt x="565" y="1022"/>
                    </a:lnTo>
                    <a:lnTo>
                      <a:pt x="544" y="1029"/>
                    </a:lnTo>
                    <a:lnTo>
                      <a:pt x="525" y="1012"/>
                    </a:lnTo>
                    <a:lnTo>
                      <a:pt x="506" y="1015"/>
                    </a:lnTo>
                    <a:lnTo>
                      <a:pt x="489" y="998"/>
                    </a:lnTo>
                    <a:lnTo>
                      <a:pt x="463" y="986"/>
                    </a:lnTo>
                    <a:lnTo>
                      <a:pt x="423" y="939"/>
                    </a:lnTo>
                    <a:lnTo>
                      <a:pt x="366" y="946"/>
                    </a:lnTo>
                    <a:lnTo>
                      <a:pt x="336" y="937"/>
                    </a:lnTo>
                    <a:lnTo>
                      <a:pt x="322" y="923"/>
                    </a:lnTo>
                    <a:lnTo>
                      <a:pt x="277" y="923"/>
                    </a:lnTo>
                    <a:lnTo>
                      <a:pt x="265" y="904"/>
                    </a:lnTo>
                    <a:lnTo>
                      <a:pt x="284" y="875"/>
                    </a:lnTo>
                    <a:lnTo>
                      <a:pt x="296" y="863"/>
                    </a:lnTo>
                    <a:lnTo>
                      <a:pt x="305" y="778"/>
                    </a:lnTo>
                    <a:lnTo>
                      <a:pt x="296" y="745"/>
                    </a:lnTo>
                    <a:lnTo>
                      <a:pt x="291" y="719"/>
                    </a:lnTo>
                    <a:lnTo>
                      <a:pt x="312" y="705"/>
                    </a:lnTo>
                    <a:lnTo>
                      <a:pt x="319" y="696"/>
                    </a:lnTo>
                    <a:lnTo>
                      <a:pt x="303" y="669"/>
                    </a:lnTo>
                    <a:lnTo>
                      <a:pt x="284" y="655"/>
                    </a:lnTo>
                    <a:lnTo>
                      <a:pt x="255" y="653"/>
                    </a:lnTo>
                    <a:lnTo>
                      <a:pt x="229" y="681"/>
                    </a:lnTo>
                    <a:lnTo>
                      <a:pt x="199" y="700"/>
                    </a:lnTo>
                    <a:lnTo>
                      <a:pt x="184" y="714"/>
                    </a:lnTo>
                    <a:lnTo>
                      <a:pt x="158" y="714"/>
                    </a:lnTo>
                    <a:lnTo>
                      <a:pt x="130" y="665"/>
                    </a:lnTo>
                    <a:lnTo>
                      <a:pt x="83" y="615"/>
                    </a:lnTo>
                    <a:lnTo>
                      <a:pt x="33" y="584"/>
                    </a:lnTo>
                    <a:lnTo>
                      <a:pt x="14" y="530"/>
                    </a:lnTo>
                    <a:lnTo>
                      <a:pt x="24" y="483"/>
                    </a:lnTo>
                    <a:lnTo>
                      <a:pt x="0" y="438"/>
                    </a:lnTo>
                    <a:lnTo>
                      <a:pt x="14" y="424"/>
                    </a:lnTo>
                    <a:lnTo>
                      <a:pt x="26" y="393"/>
                    </a:lnTo>
                    <a:lnTo>
                      <a:pt x="36" y="393"/>
                    </a:lnTo>
                    <a:lnTo>
                      <a:pt x="59" y="400"/>
                    </a:lnTo>
                    <a:lnTo>
                      <a:pt x="95" y="390"/>
                    </a:lnTo>
                    <a:lnTo>
                      <a:pt x="111" y="398"/>
                    </a:lnTo>
                    <a:lnTo>
                      <a:pt x="156" y="327"/>
                    </a:lnTo>
                    <a:lnTo>
                      <a:pt x="182" y="312"/>
                    </a:lnTo>
                    <a:lnTo>
                      <a:pt x="201" y="279"/>
                    </a:lnTo>
                    <a:lnTo>
                      <a:pt x="265" y="251"/>
                    </a:lnTo>
                    <a:lnTo>
                      <a:pt x="317" y="206"/>
                    </a:lnTo>
                    <a:lnTo>
                      <a:pt x="366" y="126"/>
                    </a:lnTo>
                    <a:lnTo>
                      <a:pt x="402" y="62"/>
                    </a:lnTo>
                    <a:lnTo>
                      <a:pt x="449" y="33"/>
                    </a:lnTo>
                    <a:lnTo>
                      <a:pt x="466" y="0"/>
                    </a:lnTo>
                    <a:lnTo>
                      <a:pt x="499" y="31"/>
                    </a:lnTo>
                    <a:lnTo>
                      <a:pt x="530" y="74"/>
                    </a:lnTo>
                    <a:lnTo>
                      <a:pt x="534" y="197"/>
                    </a:lnTo>
                    <a:lnTo>
                      <a:pt x="577" y="270"/>
                    </a:lnTo>
                    <a:lnTo>
                      <a:pt x="570" y="329"/>
                    </a:lnTo>
                    <a:lnTo>
                      <a:pt x="582" y="353"/>
                    </a:lnTo>
                    <a:lnTo>
                      <a:pt x="577" y="398"/>
                    </a:lnTo>
                    <a:lnTo>
                      <a:pt x="584" y="447"/>
                    </a:lnTo>
                    <a:lnTo>
                      <a:pt x="598" y="469"/>
                    </a:lnTo>
                    <a:lnTo>
                      <a:pt x="629" y="469"/>
                    </a:lnTo>
                    <a:lnTo>
                      <a:pt x="624" y="440"/>
                    </a:lnTo>
                    <a:lnTo>
                      <a:pt x="688" y="445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3600" y="2110"/>
                <a:ext cx="1272" cy="1150"/>
              </a:xfrm>
              <a:custGeom>
                <a:avLst/>
                <a:gdLst>
                  <a:gd name="T0" fmla="*/ 693 w 1272"/>
                  <a:gd name="T1" fmla="*/ 483 h 1150"/>
                  <a:gd name="T2" fmla="*/ 754 w 1272"/>
                  <a:gd name="T3" fmla="*/ 516 h 1150"/>
                  <a:gd name="T4" fmla="*/ 707 w 1272"/>
                  <a:gd name="T5" fmla="*/ 594 h 1150"/>
                  <a:gd name="T6" fmla="*/ 837 w 1272"/>
                  <a:gd name="T7" fmla="*/ 641 h 1150"/>
                  <a:gd name="T8" fmla="*/ 877 w 1272"/>
                  <a:gd name="T9" fmla="*/ 613 h 1150"/>
                  <a:gd name="T10" fmla="*/ 986 w 1272"/>
                  <a:gd name="T11" fmla="*/ 719 h 1150"/>
                  <a:gd name="T12" fmla="*/ 1092 w 1272"/>
                  <a:gd name="T13" fmla="*/ 733 h 1150"/>
                  <a:gd name="T14" fmla="*/ 1180 w 1272"/>
                  <a:gd name="T15" fmla="*/ 724 h 1150"/>
                  <a:gd name="T16" fmla="*/ 1265 w 1272"/>
                  <a:gd name="T17" fmla="*/ 783 h 1150"/>
                  <a:gd name="T18" fmla="*/ 1236 w 1272"/>
                  <a:gd name="T19" fmla="*/ 842 h 1150"/>
                  <a:gd name="T20" fmla="*/ 1201 w 1272"/>
                  <a:gd name="T21" fmla="*/ 899 h 1150"/>
                  <a:gd name="T22" fmla="*/ 1173 w 1272"/>
                  <a:gd name="T23" fmla="*/ 970 h 1150"/>
                  <a:gd name="T24" fmla="*/ 1222 w 1272"/>
                  <a:gd name="T25" fmla="*/ 1083 h 1150"/>
                  <a:gd name="T26" fmla="*/ 1177 w 1272"/>
                  <a:gd name="T27" fmla="*/ 1105 h 1150"/>
                  <a:gd name="T28" fmla="*/ 1161 w 1272"/>
                  <a:gd name="T29" fmla="*/ 1119 h 1150"/>
                  <a:gd name="T30" fmla="*/ 1111 w 1272"/>
                  <a:gd name="T31" fmla="*/ 1150 h 1150"/>
                  <a:gd name="T32" fmla="*/ 1076 w 1272"/>
                  <a:gd name="T33" fmla="*/ 1105 h 1150"/>
                  <a:gd name="T34" fmla="*/ 983 w 1272"/>
                  <a:gd name="T35" fmla="*/ 972 h 1150"/>
                  <a:gd name="T36" fmla="*/ 957 w 1272"/>
                  <a:gd name="T37" fmla="*/ 1008 h 1150"/>
                  <a:gd name="T38" fmla="*/ 917 w 1272"/>
                  <a:gd name="T39" fmla="*/ 1050 h 1150"/>
                  <a:gd name="T40" fmla="*/ 842 w 1272"/>
                  <a:gd name="T41" fmla="*/ 1017 h 1150"/>
                  <a:gd name="T42" fmla="*/ 809 w 1272"/>
                  <a:gd name="T43" fmla="*/ 1060 h 1150"/>
                  <a:gd name="T44" fmla="*/ 726 w 1272"/>
                  <a:gd name="T45" fmla="*/ 1015 h 1150"/>
                  <a:gd name="T46" fmla="*/ 679 w 1272"/>
                  <a:gd name="T47" fmla="*/ 970 h 1150"/>
                  <a:gd name="T48" fmla="*/ 579 w 1272"/>
                  <a:gd name="T49" fmla="*/ 1008 h 1150"/>
                  <a:gd name="T50" fmla="*/ 525 w 1272"/>
                  <a:gd name="T51" fmla="*/ 1012 h 1150"/>
                  <a:gd name="T52" fmla="*/ 463 w 1272"/>
                  <a:gd name="T53" fmla="*/ 986 h 1150"/>
                  <a:gd name="T54" fmla="*/ 336 w 1272"/>
                  <a:gd name="T55" fmla="*/ 937 h 1150"/>
                  <a:gd name="T56" fmla="*/ 265 w 1272"/>
                  <a:gd name="T57" fmla="*/ 904 h 1150"/>
                  <a:gd name="T58" fmla="*/ 305 w 1272"/>
                  <a:gd name="T59" fmla="*/ 778 h 1150"/>
                  <a:gd name="T60" fmla="*/ 312 w 1272"/>
                  <a:gd name="T61" fmla="*/ 705 h 1150"/>
                  <a:gd name="T62" fmla="*/ 284 w 1272"/>
                  <a:gd name="T63" fmla="*/ 655 h 1150"/>
                  <a:gd name="T64" fmla="*/ 199 w 1272"/>
                  <a:gd name="T65" fmla="*/ 700 h 1150"/>
                  <a:gd name="T66" fmla="*/ 130 w 1272"/>
                  <a:gd name="T67" fmla="*/ 665 h 1150"/>
                  <a:gd name="T68" fmla="*/ 14 w 1272"/>
                  <a:gd name="T69" fmla="*/ 530 h 1150"/>
                  <a:gd name="T70" fmla="*/ 14 w 1272"/>
                  <a:gd name="T71" fmla="*/ 424 h 1150"/>
                  <a:gd name="T72" fmla="*/ 59 w 1272"/>
                  <a:gd name="T73" fmla="*/ 400 h 1150"/>
                  <a:gd name="T74" fmla="*/ 156 w 1272"/>
                  <a:gd name="T75" fmla="*/ 327 h 1150"/>
                  <a:gd name="T76" fmla="*/ 265 w 1272"/>
                  <a:gd name="T77" fmla="*/ 251 h 1150"/>
                  <a:gd name="T78" fmla="*/ 402 w 1272"/>
                  <a:gd name="T79" fmla="*/ 62 h 1150"/>
                  <a:gd name="T80" fmla="*/ 499 w 1272"/>
                  <a:gd name="T81" fmla="*/ 31 h 1150"/>
                  <a:gd name="T82" fmla="*/ 577 w 1272"/>
                  <a:gd name="T83" fmla="*/ 270 h 1150"/>
                  <a:gd name="T84" fmla="*/ 577 w 1272"/>
                  <a:gd name="T85" fmla="*/ 398 h 1150"/>
                  <a:gd name="T86" fmla="*/ 629 w 1272"/>
                  <a:gd name="T87" fmla="*/ 469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2" h="1150">
                    <a:moveTo>
                      <a:pt x="688" y="445"/>
                    </a:moveTo>
                    <a:lnTo>
                      <a:pt x="688" y="464"/>
                    </a:lnTo>
                    <a:lnTo>
                      <a:pt x="693" y="483"/>
                    </a:lnTo>
                    <a:lnTo>
                      <a:pt x="719" y="466"/>
                    </a:lnTo>
                    <a:lnTo>
                      <a:pt x="731" y="497"/>
                    </a:lnTo>
                    <a:lnTo>
                      <a:pt x="754" y="516"/>
                    </a:lnTo>
                    <a:lnTo>
                      <a:pt x="752" y="530"/>
                    </a:lnTo>
                    <a:lnTo>
                      <a:pt x="707" y="573"/>
                    </a:lnTo>
                    <a:lnTo>
                      <a:pt x="707" y="594"/>
                    </a:lnTo>
                    <a:lnTo>
                      <a:pt x="726" y="606"/>
                    </a:lnTo>
                    <a:lnTo>
                      <a:pt x="778" y="615"/>
                    </a:lnTo>
                    <a:lnTo>
                      <a:pt x="837" y="641"/>
                    </a:lnTo>
                    <a:lnTo>
                      <a:pt x="875" y="653"/>
                    </a:lnTo>
                    <a:lnTo>
                      <a:pt x="868" y="620"/>
                    </a:lnTo>
                    <a:lnTo>
                      <a:pt x="877" y="613"/>
                    </a:lnTo>
                    <a:lnTo>
                      <a:pt x="901" y="636"/>
                    </a:lnTo>
                    <a:lnTo>
                      <a:pt x="931" y="632"/>
                    </a:lnTo>
                    <a:lnTo>
                      <a:pt x="986" y="719"/>
                    </a:lnTo>
                    <a:lnTo>
                      <a:pt x="1038" y="717"/>
                    </a:lnTo>
                    <a:lnTo>
                      <a:pt x="1085" y="743"/>
                    </a:lnTo>
                    <a:lnTo>
                      <a:pt x="1092" y="733"/>
                    </a:lnTo>
                    <a:lnTo>
                      <a:pt x="1128" y="733"/>
                    </a:lnTo>
                    <a:lnTo>
                      <a:pt x="1149" y="724"/>
                    </a:lnTo>
                    <a:lnTo>
                      <a:pt x="1180" y="724"/>
                    </a:lnTo>
                    <a:lnTo>
                      <a:pt x="1201" y="740"/>
                    </a:lnTo>
                    <a:lnTo>
                      <a:pt x="1243" y="774"/>
                    </a:lnTo>
                    <a:lnTo>
                      <a:pt x="1265" y="783"/>
                    </a:lnTo>
                    <a:lnTo>
                      <a:pt x="1272" y="795"/>
                    </a:lnTo>
                    <a:lnTo>
                      <a:pt x="1234" y="811"/>
                    </a:lnTo>
                    <a:lnTo>
                      <a:pt x="1236" y="842"/>
                    </a:lnTo>
                    <a:lnTo>
                      <a:pt x="1225" y="866"/>
                    </a:lnTo>
                    <a:lnTo>
                      <a:pt x="1199" y="866"/>
                    </a:lnTo>
                    <a:lnTo>
                      <a:pt x="1201" y="899"/>
                    </a:lnTo>
                    <a:lnTo>
                      <a:pt x="1222" y="920"/>
                    </a:lnTo>
                    <a:lnTo>
                      <a:pt x="1217" y="939"/>
                    </a:lnTo>
                    <a:lnTo>
                      <a:pt x="1173" y="970"/>
                    </a:lnTo>
                    <a:lnTo>
                      <a:pt x="1196" y="1019"/>
                    </a:lnTo>
                    <a:lnTo>
                      <a:pt x="1215" y="1045"/>
                    </a:lnTo>
                    <a:lnTo>
                      <a:pt x="1222" y="1083"/>
                    </a:lnTo>
                    <a:lnTo>
                      <a:pt x="1210" y="1083"/>
                    </a:lnTo>
                    <a:lnTo>
                      <a:pt x="1189" y="1083"/>
                    </a:lnTo>
                    <a:lnTo>
                      <a:pt x="1177" y="1105"/>
                    </a:lnTo>
                    <a:lnTo>
                      <a:pt x="1189" y="1126"/>
                    </a:lnTo>
                    <a:lnTo>
                      <a:pt x="1182" y="1133"/>
                    </a:lnTo>
                    <a:lnTo>
                      <a:pt x="1161" y="1119"/>
                    </a:lnTo>
                    <a:lnTo>
                      <a:pt x="1125" y="1133"/>
                    </a:lnTo>
                    <a:lnTo>
                      <a:pt x="1123" y="1150"/>
                    </a:lnTo>
                    <a:lnTo>
                      <a:pt x="1111" y="1150"/>
                    </a:lnTo>
                    <a:lnTo>
                      <a:pt x="1099" y="1131"/>
                    </a:lnTo>
                    <a:lnTo>
                      <a:pt x="1078" y="1121"/>
                    </a:lnTo>
                    <a:lnTo>
                      <a:pt x="1076" y="1105"/>
                    </a:lnTo>
                    <a:lnTo>
                      <a:pt x="1045" y="1109"/>
                    </a:lnTo>
                    <a:lnTo>
                      <a:pt x="1014" y="1076"/>
                    </a:lnTo>
                    <a:lnTo>
                      <a:pt x="983" y="972"/>
                    </a:lnTo>
                    <a:lnTo>
                      <a:pt x="962" y="986"/>
                    </a:lnTo>
                    <a:lnTo>
                      <a:pt x="962" y="1003"/>
                    </a:lnTo>
                    <a:lnTo>
                      <a:pt x="957" y="1008"/>
                    </a:lnTo>
                    <a:lnTo>
                      <a:pt x="946" y="1008"/>
                    </a:lnTo>
                    <a:lnTo>
                      <a:pt x="936" y="1043"/>
                    </a:lnTo>
                    <a:lnTo>
                      <a:pt x="917" y="1050"/>
                    </a:lnTo>
                    <a:lnTo>
                      <a:pt x="894" y="1064"/>
                    </a:lnTo>
                    <a:lnTo>
                      <a:pt x="875" y="1064"/>
                    </a:lnTo>
                    <a:lnTo>
                      <a:pt x="842" y="1017"/>
                    </a:lnTo>
                    <a:lnTo>
                      <a:pt x="823" y="1017"/>
                    </a:lnTo>
                    <a:lnTo>
                      <a:pt x="820" y="1038"/>
                    </a:lnTo>
                    <a:lnTo>
                      <a:pt x="809" y="1060"/>
                    </a:lnTo>
                    <a:lnTo>
                      <a:pt x="794" y="1038"/>
                    </a:lnTo>
                    <a:lnTo>
                      <a:pt x="766" y="1034"/>
                    </a:lnTo>
                    <a:lnTo>
                      <a:pt x="726" y="1015"/>
                    </a:lnTo>
                    <a:lnTo>
                      <a:pt x="721" y="1005"/>
                    </a:lnTo>
                    <a:lnTo>
                      <a:pt x="690" y="991"/>
                    </a:lnTo>
                    <a:lnTo>
                      <a:pt x="679" y="970"/>
                    </a:lnTo>
                    <a:lnTo>
                      <a:pt x="624" y="965"/>
                    </a:lnTo>
                    <a:lnTo>
                      <a:pt x="589" y="972"/>
                    </a:lnTo>
                    <a:lnTo>
                      <a:pt x="579" y="1008"/>
                    </a:lnTo>
                    <a:lnTo>
                      <a:pt x="565" y="1022"/>
                    </a:lnTo>
                    <a:lnTo>
                      <a:pt x="544" y="1029"/>
                    </a:lnTo>
                    <a:lnTo>
                      <a:pt x="525" y="1012"/>
                    </a:lnTo>
                    <a:lnTo>
                      <a:pt x="506" y="1015"/>
                    </a:lnTo>
                    <a:lnTo>
                      <a:pt x="489" y="998"/>
                    </a:lnTo>
                    <a:lnTo>
                      <a:pt x="463" y="986"/>
                    </a:lnTo>
                    <a:lnTo>
                      <a:pt x="423" y="939"/>
                    </a:lnTo>
                    <a:lnTo>
                      <a:pt x="366" y="946"/>
                    </a:lnTo>
                    <a:lnTo>
                      <a:pt x="336" y="937"/>
                    </a:lnTo>
                    <a:lnTo>
                      <a:pt x="322" y="923"/>
                    </a:lnTo>
                    <a:lnTo>
                      <a:pt x="277" y="923"/>
                    </a:lnTo>
                    <a:lnTo>
                      <a:pt x="265" y="904"/>
                    </a:lnTo>
                    <a:lnTo>
                      <a:pt x="284" y="875"/>
                    </a:lnTo>
                    <a:lnTo>
                      <a:pt x="296" y="863"/>
                    </a:lnTo>
                    <a:lnTo>
                      <a:pt x="305" y="778"/>
                    </a:lnTo>
                    <a:lnTo>
                      <a:pt x="296" y="745"/>
                    </a:lnTo>
                    <a:lnTo>
                      <a:pt x="291" y="719"/>
                    </a:lnTo>
                    <a:lnTo>
                      <a:pt x="312" y="705"/>
                    </a:lnTo>
                    <a:lnTo>
                      <a:pt x="319" y="696"/>
                    </a:lnTo>
                    <a:lnTo>
                      <a:pt x="303" y="669"/>
                    </a:lnTo>
                    <a:lnTo>
                      <a:pt x="284" y="655"/>
                    </a:lnTo>
                    <a:lnTo>
                      <a:pt x="255" y="653"/>
                    </a:lnTo>
                    <a:lnTo>
                      <a:pt x="229" y="681"/>
                    </a:lnTo>
                    <a:lnTo>
                      <a:pt x="199" y="700"/>
                    </a:lnTo>
                    <a:lnTo>
                      <a:pt x="184" y="714"/>
                    </a:lnTo>
                    <a:lnTo>
                      <a:pt x="158" y="714"/>
                    </a:lnTo>
                    <a:lnTo>
                      <a:pt x="130" y="665"/>
                    </a:lnTo>
                    <a:lnTo>
                      <a:pt x="83" y="615"/>
                    </a:lnTo>
                    <a:lnTo>
                      <a:pt x="33" y="584"/>
                    </a:lnTo>
                    <a:lnTo>
                      <a:pt x="14" y="530"/>
                    </a:lnTo>
                    <a:lnTo>
                      <a:pt x="24" y="483"/>
                    </a:lnTo>
                    <a:lnTo>
                      <a:pt x="0" y="438"/>
                    </a:lnTo>
                    <a:lnTo>
                      <a:pt x="14" y="424"/>
                    </a:lnTo>
                    <a:lnTo>
                      <a:pt x="26" y="393"/>
                    </a:lnTo>
                    <a:lnTo>
                      <a:pt x="36" y="393"/>
                    </a:lnTo>
                    <a:lnTo>
                      <a:pt x="59" y="400"/>
                    </a:lnTo>
                    <a:lnTo>
                      <a:pt x="95" y="390"/>
                    </a:lnTo>
                    <a:lnTo>
                      <a:pt x="111" y="398"/>
                    </a:lnTo>
                    <a:lnTo>
                      <a:pt x="156" y="327"/>
                    </a:lnTo>
                    <a:lnTo>
                      <a:pt x="182" y="312"/>
                    </a:lnTo>
                    <a:lnTo>
                      <a:pt x="201" y="279"/>
                    </a:lnTo>
                    <a:lnTo>
                      <a:pt x="265" y="251"/>
                    </a:lnTo>
                    <a:lnTo>
                      <a:pt x="317" y="206"/>
                    </a:lnTo>
                    <a:lnTo>
                      <a:pt x="366" y="126"/>
                    </a:lnTo>
                    <a:lnTo>
                      <a:pt x="402" y="62"/>
                    </a:lnTo>
                    <a:lnTo>
                      <a:pt x="449" y="33"/>
                    </a:lnTo>
                    <a:lnTo>
                      <a:pt x="466" y="0"/>
                    </a:lnTo>
                    <a:lnTo>
                      <a:pt x="499" y="31"/>
                    </a:lnTo>
                    <a:lnTo>
                      <a:pt x="530" y="74"/>
                    </a:lnTo>
                    <a:lnTo>
                      <a:pt x="534" y="197"/>
                    </a:lnTo>
                    <a:lnTo>
                      <a:pt x="577" y="270"/>
                    </a:lnTo>
                    <a:lnTo>
                      <a:pt x="570" y="329"/>
                    </a:lnTo>
                    <a:lnTo>
                      <a:pt x="582" y="353"/>
                    </a:lnTo>
                    <a:lnTo>
                      <a:pt x="577" y="398"/>
                    </a:lnTo>
                    <a:lnTo>
                      <a:pt x="584" y="447"/>
                    </a:lnTo>
                    <a:lnTo>
                      <a:pt x="598" y="469"/>
                    </a:lnTo>
                    <a:lnTo>
                      <a:pt x="629" y="469"/>
                    </a:lnTo>
                    <a:lnTo>
                      <a:pt x="624" y="440"/>
                    </a:lnTo>
                    <a:lnTo>
                      <a:pt x="688" y="4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2967" y="1895"/>
                <a:ext cx="1099" cy="1405"/>
              </a:xfrm>
              <a:custGeom>
                <a:avLst/>
                <a:gdLst>
                  <a:gd name="T0" fmla="*/ 929 w 1099"/>
                  <a:gd name="T1" fmla="*/ 1078 h 1405"/>
                  <a:gd name="T2" fmla="*/ 924 w 1099"/>
                  <a:gd name="T3" fmla="*/ 934 h 1405"/>
                  <a:gd name="T4" fmla="*/ 936 w 1099"/>
                  <a:gd name="T5" fmla="*/ 884 h 1405"/>
                  <a:gd name="T6" fmla="*/ 862 w 1099"/>
                  <a:gd name="T7" fmla="*/ 899 h 1405"/>
                  <a:gd name="T8" fmla="*/ 791 w 1099"/>
                  <a:gd name="T9" fmla="*/ 929 h 1405"/>
                  <a:gd name="T10" fmla="*/ 666 w 1099"/>
                  <a:gd name="T11" fmla="*/ 799 h 1405"/>
                  <a:gd name="T12" fmla="*/ 633 w 1099"/>
                  <a:gd name="T13" fmla="*/ 655 h 1405"/>
                  <a:gd name="T14" fmla="*/ 669 w 1099"/>
                  <a:gd name="T15" fmla="*/ 617 h 1405"/>
                  <a:gd name="T16" fmla="*/ 744 w 1099"/>
                  <a:gd name="T17" fmla="*/ 613 h 1405"/>
                  <a:gd name="T18" fmla="*/ 834 w 1099"/>
                  <a:gd name="T19" fmla="*/ 494 h 1405"/>
                  <a:gd name="T20" fmla="*/ 999 w 1099"/>
                  <a:gd name="T21" fmla="*/ 341 h 1405"/>
                  <a:gd name="T22" fmla="*/ 1099 w 1099"/>
                  <a:gd name="T23" fmla="*/ 215 h 1405"/>
                  <a:gd name="T24" fmla="*/ 1047 w 1099"/>
                  <a:gd name="T25" fmla="*/ 213 h 1405"/>
                  <a:gd name="T26" fmla="*/ 964 w 1099"/>
                  <a:gd name="T27" fmla="*/ 128 h 1405"/>
                  <a:gd name="T28" fmla="*/ 848 w 1099"/>
                  <a:gd name="T29" fmla="*/ 137 h 1405"/>
                  <a:gd name="T30" fmla="*/ 822 w 1099"/>
                  <a:gd name="T31" fmla="*/ 111 h 1405"/>
                  <a:gd name="T32" fmla="*/ 647 w 1099"/>
                  <a:gd name="T33" fmla="*/ 0 h 1405"/>
                  <a:gd name="T34" fmla="*/ 595 w 1099"/>
                  <a:gd name="T35" fmla="*/ 227 h 1405"/>
                  <a:gd name="T36" fmla="*/ 472 w 1099"/>
                  <a:gd name="T37" fmla="*/ 267 h 1405"/>
                  <a:gd name="T38" fmla="*/ 283 w 1099"/>
                  <a:gd name="T39" fmla="*/ 251 h 1405"/>
                  <a:gd name="T40" fmla="*/ 241 w 1099"/>
                  <a:gd name="T41" fmla="*/ 324 h 1405"/>
                  <a:gd name="T42" fmla="*/ 158 w 1099"/>
                  <a:gd name="T43" fmla="*/ 419 h 1405"/>
                  <a:gd name="T44" fmla="*/ 149 w 1099"/>
                  <a:gd name="T45" fmla="*/ 454 h 1405"/>
                  <a:gd name="T46" fmla="*/ 158 w 1099"/>
                  <a:gd name="T47" fmla="*/ 523 h 1405"/>
                  <a:gd name="T48" fmla="*/ 66 w 1099"/>
                  <a:gd name="T49" fmla="*/ 570 h 1405"/>
                  <a:gd name="T50" fmla="*/ 56 w 1099"/>
                  <a:gd name="T51" fmla="*/ 684 h 1405"/>
                  <a:gd name="T52" fmla="*/ 0 w 1099"/>
                  <a:gd name="T53" fmla="*/ 996 h 1405"/>
                  <a:gd name="T54" fmla="*/ 118 w 1099"/>
                  <a:gd name="T55" fmla="*/ 948 h 1405"/>
                  <a:gd name="T56" fmla="*/ 87 w 1099"/>
                  <a:gd name="T57" fmla="*/ 851 h 1405"/>
                  <a:gd name="T58" fmla="*/ 167 w 1099"/>
                  <a:gd name="T59" fmla="*/ 856 h 1405"/>
                  <a:gd name="T60" fmla="*/ 134 w 1099"/>
                  <a:gd name="T61" fmla="*/ 941 h 1405"/>
                  <a:gd name="T62" fmla="*/ 158 w 1099"/>
                  <a:gd name="T63" fmla="*/ 894 h 1405"/>
                  <a:gd name="T64" fmla="*/ 198 w 1099"/>
                  <a:gd name="T65" fmla="*/ 972 h 1405"/>
                  <a:gd name="T66" fmla="*/ 212 w 1099"/>
                  <a:gd name="T67" fmla="*/ 1038 h 1405"/>
                  <a:gd name="T68" fmla="*/ 269 w 1099"/>
                  <a:gd name="T69" fmla="*/ 1005 h 1405"/>
                  <a:gd name="T70" fmla="*/ 276 w 1099"/>
                  <a:gd name="T71" fmla="*/ 939 h 1405"/>
                  <a:gd name="T72" fmla="*/ 364 w 1099"/>
                  <a:gd name="T73" fmla="*/ 941 h 1405"/>
                  <a:gd name="T74" fmla="*/ 345 w 1099"/>
                  <a:gd name="T75" fmla="*/ 979 h 1405"/>
                  <a:gd name="T76" fmla="*/ 394 w 1099"/>
                  <a:gd name="T77" fmla="*/ 1007 h 1405"/>
                  <a:gd name="T78" fmla="*/ 347 w 1099"/>
                  <a:gd name="T79" fmla="*/ 1071 h 1405"/>
                  <a:gd name="T80" fmla="*/ 319 w 1099"/>
                  <a:gd name="T81" fmla="*/ 1085 h 1405"/>
                  <a:gd name="T82" fmla="*/ 238 w 1099"/>
                  <a:gd name="T83" fmla="*/ 1227 h 1405"/>
                  <a:gd name="T84" fmla="*/ 177 w 1099"/>
                  <a:gd name="T85" fmla="*/ 1244 h 1405"/>
                  <a:gd name="T86" fmla="*/ 193 w 1099"/>
                  <a:gd name="T87" fmla="*/ 1343 h 1405"/>
                  <a:gd name="T88" fmla="*/ 253 w 1099"/>
                  <a:gd name="T89" fmla="*/ 1379 h 1405"/>
                  <a:gd name="T90" fmla="*/ 321 w 1099"/>
                  <a:gd name="T91" fmla="*/ 1388 h 1405"/>
                  <a:gd name="T92" fmla="*/ 387 w 1099"/>
                  <a:gd name="T93" fmla="*/ 1388 h 1405"/>
                  <a:gd name="T94" fmla="*/ 444 w 1099"/>
                  <a:gd name="T95" fmla="*/ 1343 h 1405"/>
                  <a:gd name="T96" fmla="*/ 489 w 1099"/>
                  <a:gd name="T97" fmla="*/ 1308 h 1405"/>
                  <a:gd name="T98" fmla="*/ 508 w 1099"/>
                  <a:gd name="T99" fmla="*/ 1270 h 1405"/>
                  <a:gd name="T100" fmla="*/ 482 w 1099"/>
                  <a:gd name="T101" fmla="*/ 1213 h 1405"/>
                  <a:gd name="T102" fmla="*/ 432 w 1099"/>
                  <a:gd name="T103" fmla="*/ 1147 h 1405"/>
                  <a:gd name="T104" fmla="*/ 479 w 1099"/>
                  <a:gd name="T105" fmla="*/ 1052 h 1405"/>
                  <a:gd name="T106" fmla="*/ 529 w 1099"/>
                  <a:gd name="T107" fmla="*/ 979 h 1405"/>
                  <a:gd name="T108" fmla="*/ 617 w 1099"/>
                  <a:gd name="T109" fmla="*/ 941 h 1405"/>
                  <a:gd name="T110" fmla="*/ 685 w 1099"/>
                  <a:gd name="T111" fmla="*/ 958 h 1405"/>
                  <a:gd name="T112" fmla="*/ 716 w 1099"/>
                  <a:gd name="T113" fmla="*/ 1000 h 1405"/>
                  <a:gd name="T114" fmla="*/ 820 w 1099"/>
                  <a:gd name="T115" fmla="*/ 1090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9" h="1405">
                    <a:moveTo>
                      <a:pt x="898" y="1119"/>
                    </a:moveTo>
                    <a:lnTo>
                      <a:pt x="917" y="1090"/>
                    </a:lnTo>
                    <a:lnTo>
                      <a:pt x="929" y="1078"/>
                    </a:lnTo>
                    <a:lnTo>
                      <a:pt x="938" y="996"/>
                    </a:lnTo>
                    <a:lnTo>
                      <a:pt x="929" y="960"/>
                    </a:lnTo>
                    <a:lnTo>
                      <a:pt x="924" y="934"/>
                    </a:lnTo>
                    <a:lnTo>
                      <a:pt x="945" y="920"/>
                    </a:lnTo>
                    <a:lnTo>
                      <a:pt x="952" y="911"/>
                    </a:lnTo>
                    <a:lnTo>
                      <a:pt x="936" y="884"/>
                    </a:lnTo>
                    <a:lnTo>
                      <a:pt x="917" y="870"/>
                    </a:lnTo>
                    <a:lnTo>
                      <a:pt x="888" y="868"/>
                    </a:lnTo>
                    <a:lnTo>
                      <a:pt x="862" y="899"/>
                    </a:lnTo>
                    <a:lnTo>
                      <a:pt x="832" y="918"/>
                    </a:lnTo>
                    <a:lnTo>
                      <a:pt x="820" y="929"/>
                    </a:lnTo>
                    <a:lnTo>
                      <a:pt x="791" y="929"/>
                    </a:lnTo>
                    <a:lnTo>
                      <a:pt x="763" y="884"/>
                    </a:lnTo>
                    <a:lnTo>
                      <a:pt x="716" y="830"/>
                    </a:lnTo>
                    <a:lnTo>
                      <a:pt x="666" y="799"/>
                    </a:lnTo>
                    <a:lnTo>
                      <a:pt x="647" y="745"/>
                    </a:lnTo>
                    <a:lnTo>
                      <a:pt x="657" y="698"/>
                    </a:lnTo>
                    <a:lnTo>
                      <a:pt x="633" y="655"/>
                    </a:lnTo>
                    <a:lnTo>
                      <a:pt x="647" y="643"/>
                    </a:lnTo>
                    <a:lnTo>
                      <a:pt x="659" y="617"/>
                    </a:lnTo>
                    <a:lnTo>
                      <a:pt x="669" y="617"/>
                    </a:lnTo>
                    <a:lnTo>
                      <a:pt x="692" y="620"/>
                    </a:lnTo>
                    <a:lnTo>
                      <a:pt x="728" y="608"/>
                    </a:lnTo>
                    <a:lnTo>
                      <a:pt x="744" y="613"/>
                    </a:lnTo>
                    <a:lnTo>
                      <a:pt x="789" y="542"/>
                    </a:lnTo>
                    <a:lnTo>
                      <a:pt x="815" y="527"/>
                    </a:lnTo>
                    <a:lnTo>
                      <a:pt x="834" y="494"/>
                    </a:lnTo>
                    <a:lnTo>
                      <a:pt x="898" y="466"/>
                    </a:lnTo>
                    <a:lnTo>
                      <a:pt x="950" y="421"/>
                    </a:lnTo>
                    <a:lnTo>
                      <a:pt x="999" y="341"/>
                    </a:lnTo>
                    <a:lnTo>
                      <a:pt x="1035" y="277"/>
                    </a:lnTo>
                    <a:lnTo>
                      <a:pt x="1082" y="248"/>
                    </a:lnTo>
                    <a:lnTo>
                      <a:pt x="1099" y="215"/>
                    </a:lnTo>
                    <a:lnTo>
                      <a:pt x="1085" y="199"/>
                    </a:lnTo>
                    <a:lnTo>
                      <a:pt x="1066" y="203"/>
                    </a:lnTo>
                    <a:lnTo>
                      <a:pt x="1047" y="213"/>
                    </a:lnTo>
                    <a:lnTo>
                      <a:pt x="992" y="175"/>
                    </a:lnTo>
                    <a:lnTo>
                      <a:pt x="983" y="144"/>
                    </a:lnTo>
                    <a:lnTo>
                      <a:pt x="964" y="128"/>
                    </a:lnTo>
                    <a:lnTo>
                      <a:pt x="919" y="125"/>
                    </a:lnTo>
                    <a:lnTo>
                      <a:pt x="893" y="147"/>
                    </a:lnTo>
                    <a:lnTo>
                      <a:pt x="848" y="137"/>
                    </a:lnTo>
                    <a:lnTo>
                      <a:pt x="858" y="114"/>
                    </a:lnTo>
                    <a:lnTo>
                      <a:pt x="843" y="102"/>
                    </a:lnTo>
                    <a:lnTo>
                      <a:pt x="822" y="111"/>
                    </a:lnTo>
                    <a:lnTo>
                      <a:pt x="801" y="97"/>
                    </a:lnTo>
                    <a:lnTo>
                      <a:pt x="780" y="50"/>
                    </a:lnTo>
                    <a:lnTo>
                      <a:pt x="647" y="0"/>
                    </a:lnTo>
                    <a:lnTo>
                      <a:pt x="541" y="24"/>
                    </a:lnTo>
                    <a:lnTo>
                      <a:pt x="586" y="109"/>
                    </a:lnTo>
                    <a:lnTo>
                      <a:pt x="595" y="227"/>
                    </a:lnTo>
                    <a:lnTo>
                      <a:pt x="579" y="258"/>
                    </a:lnTo>
                    <a:lnTo>
                      <a:pt x="503" y="258"/>
                    </a:lnTo>
                    <a:lnTo>
                      <a:pt x="472" y="267"/>
                    </a:lnTo>
                    <a:lnTo>
                      <a:pt x="361" y="251"/>
                    </a:lnTo>
                    <a:lnTo>
                      <a:pt x="342" y="239"/>
                    </a:lnTo>
                    <a:lnTo>
                      <a:pt x="283" y="251"/>
                    </a:lnTo>
                    <a:lnTo>
                      <a:pt x="269" y="284"/>
                    </a:lnTo>
                    <a:lnTo>
                      <a:pt x="241" y="293"/>
                    </a:lnTo>
                    <a:lnTo>
                      <a:pt x="241" y="324"/>
                    </a:lnTo>
                    <a:lnTo>
                      <a:pt x="158" y="376"/>
                    </a:lnTo>
                    <a:lnTo>
                      <a:pt x="158" y="400"/>
                    </a:lnTo>
                    <a:lnTo>
                      <a:pt x="158" y="419"/>
                    </a:lnTo>
                    <a:lnTo>
                      <a:pt x="144" y="419"/>
                    </a:lnTo>
                    <a:lnTo>
                      <a:pt x="134" y="438"/>
                    </a:lnTo>
                    <a:lnTo>
                      <a:pt x="149" y="454"/>
                    </a:lnTo>
                    <a:lnTo>
                      <a:pt x="144" y="483"/>
                    </a:lnTo>
                    <a:lnTo>
                      <a:pt x="172" y="511"/>
                    </a:lnTo>
                    <a:lnTo>
                      <a:pt x="158" y="523"/>
                    </a:lnTo>
                    <a:lnTo>
                      <a:pt x="127" y="513"/>
                    </a:lnTo>
                    <a:lnTo>
                      <a:pt x="125" y="539"/>
                    </a:lnTo>
                    <a:lnTo>
                      <a:pt x="66" y="570"/>
                    </a:lnTo>
                    <a:lnTo>
                      <a:pt x="56" y="587"/>
                    </a:lnTo>
                    <a:lnTo>
                      <a:pt x="68" y="603"/>
                    </a:lnTo>
                    <a:lnTo>
                      <a:pt x="56" y="684"/>
                    </a:lnTo>
                    <a:lnTo>
                      <a:pt x="33" y="714"/>
                    </a:lnTo>
                    <a:lnTo>
                      <a:pt x="35" y="825"/>
                    </a:lnTo>
                    <a:lnTo>
                      <a:pt x="0" y="996"/>
                    </a:lnTo>
                    <a:lnTo>
                      <a:pt x="66" y="972"/>
                    </a:lnTo>
                    <a:lnTo>
                      <a:pt x="101" y="974"/>
                    </a:lnTo>
                    <a:lnTo>
                      <a:pt x="118" y="948"/>
                    </a:lnTo>
                    <a:lnTo>
                      <a:pt x="115" y="903"/>
                    </a:lnTo>
                    <a:lnTo>
                      <a:pt x="89" y="887"/>
                    </a:lnTo>
                    <a:lnTo>
                      <a:pt x="87" y="851"/>
                    </a:lnTo>
                    <a:lnTo>
                      <a:pt x="94" y="816"/>
                    </a:lnTo>
                    <a:lnTo>
                      <a:pt x="172" y="828"/>
                    </a:lnTo>
                    <a:lnTo>
                      <a:pt x="167" y="856"/>
                    </a:lnTo>
                    <a:lnTo>
                      <a:pt x="141" y="873"/>
                    </a:lnTo>
                    <a:lnTo>
                      <a:pt x="144" y="915"/>
                    </a:lnTo>
                    <a:lnTo>
                      <a:pt x="134" y="941"/>
                    </a:lnTo>
                    <a:lnTo>
                      <a:pt x="137" y="991"/>
                    </a:lnTo>
                    <a:lnTo>
                      <a:pt x="158" y="937"/>
                    </a:lnTo>
                    <a:lnTo>
                      <a:pt x="158" y="894"/>
                    </a:lnTo>
                    <a:lnTo>
                      <a:pt x="177" y="866"/>
                    </a:lnTo>
                    <a:lnTo>
                      <a:pt x="219" y="896"/>
                    </a:lnTo>
                    <a:lnTo>
                      <a:pt x="198" y="972"/>
                    </a:lnTo>
                    <a:lnTo>
                      <a:pt x="203" y="1000"/>
                    </a:lnTo>
                    <a:lnTo>
                      <a:pt x="201" y="1019"/>
                    </a:lnTo>
                    <a:lnTo>
                      <a:pt x="212" y="1038"/>
                    </a:lnTo>
                    <a:lnTo>
                      <a:pt x="238" y="1024"/>
                    </a:lnTo>
                    <a:lnTo>
                      <a:pt x="269" y="1038"/>
                    </a:lnTo>
                    <a:lnTo>
                      <a:pt x="269" y="1005"/>
                    </a:lnTo>
                    <a:lnTo>
                      <a:pt x="281" y="996"/>
                    </a:lnTo>
                    <a:lnTo>
                      <a:pt x="281" y="960"/>
                    </a:lnTo>
                    <a:lnTo>
                      <a:pt x="276" y="939"/>
                    </a:lnTo>
                    <a:lnTo>
                      <a:pt x="281" y="920"/>
                    </a:lnTo>
                    <a:lnTo>
                      <a:pt x="305" y="896"/>
                    </a:lnTo>
                    <a:lnTo>
                      <a:pt x="364" y="941"/>
                    </a:lnTo>
                    <a:lnTo>
                      <a:pt x="354" y="963"/>
                    </a:lnTo>
                    <a:lnTo>
                      <a:pt x="340" y="967"/>
                    </a:lnTo>
                    <a:lnTo>
                      <a:pt x="345" y="979"/>
                    </a:lnTo>
                    <a:lnTo>
                      <a:pt x="375" y="970"/>
                    </a:lnTo>
                    <a:lnTo>
                      <a:pt x="401" y="986"/>
                    </a:lnTo>
                    <a:lnTo>
                      <a:pt x="394" y="1007"/>
                    </a:lnTo>
                    <a:lnTo>
                      <a:pt x="364" y="1031"/>
                    </a:lnTo>
                    <a:lnTo>
                      <a:pt x="373" y="1052"/>
                    </a:lnTo>
                    <a:lnTo>
                      <a:pt x="347" y="1071"/>
                    </a:lnTo>
                    <a:lnTo>
                      <a:pt x="347" y="1083"/>
                    </a:lnTo>
                    <a:lnTo>
                      <a:pt x="340" y="1100"/>
                    </a:lnTo>
                    <a:lnTo>
                      <a:pt x="319" y="1085"/>
                    </a:lnTo>
                    <a:lnTo>
                      <a:pt x="271" y="1116"/>
                    </a:lnTo>
                    <a:lnTo>
                      <a:pt x="234" y="1168"/>
                    </a:lnTo>
                    <a:lnTo>
                      <a:pt x="238" y="1227"/>
                    </a:lnTo>
                    <a:lnTo>
                      <a:pt x="212" y="1249"/>
                    </a:lnTo>
                    <a:lnTo>
                      <a:pt x="191" y="1237"/>
                    </a:lnTo>
                    <a:lnTo>
                      <a:pt x="177" y="1244"/>
                    </a:lnTo>
                    <a:lnTo>
                      <a:pt x="175" y="1298"/>
                    </a:lnTo>
                    <a:lnTo>
                      <a:pt x="156" y="1346"/>
                    </a:lnTo>
                    <a:lnTo>
                      <a:pt x="193" y="1343"/>
                    </a:lnTo>
                    <a:lnTo>
                      <a:pt x="208" y="1367"/>
                    </a:lnTo>
                    <a:lnTo>
                      <a:pt x="229" y="1372"/>
                    </a:lnTo>
                    <a:lnTo>
                      <a:pt x="253" y="1379"/>
                    </a:lnTo>
                    <a:lnTo>
                      <a:pt x="271" y="1376"/>
                    </a:lnTo>
                    <a:lnTo>
                      <a:pt x="293" y="1395"/>
                    </a:lnTo>
                    <a:lnTo>
                      <a:pt x="321" y="1388"/>
                    </a:lnTo>
                    <a:lnTo>
                      <a:pt x="349" y="1395"/>
                    </a:lnTo>
                    <a:lnTo>
                      <a:pt x="364" y="1405"/>
                    </a:lnTo>
                    <a:lnTo>
                      <a:pt x="387" y="1388"/>
                    </a:lnTo>
                    <a:lnTo>
                      <a:pt x="375" y="1350"/>
                    </a:lnTo>
                    <a:lnTo>
                      <a:pt x="385" y="1327"/>
                    </a:lnTo>
                    <a:lnTo>
                      <a:pt x="444" y="1343"/>
                    </a:lnTo>
                    <a:lnTo>
                      <a:pt x="461" y="1322"/>
                    </a:lnTo>
                    <a:lnTo>
                      <a:pt x="482" y="1322"/>
                    </a:lnTo>
                    <a:lnTo>
                      <a:pt x="489" y="1308"/>
                    </a:lnTo>
                    <a:lnTo>
                      <a:pt x="515" y="1308"/>
                    </a:lnTo>
                    <a:lnTo>
                      <a:pt x="522" y="1286"/>
                    </a:lnTo>
                    <a:lnTo>
                      <a:pt x="508" y="1270"/>
                    </a:lnTo>
                    <a:lnTo>
                      <a:pt x="524" y="1263"/>
                    </a:lnTo>
                    <a:lnTo>
                      <a:pt x="522" y="1227"/>
                    </a:lnTo>
                    <a:lnTo>
                      <a:pt x="482" y="1213"/>
                    </a:lnTo>
                    <a:lnTo>
                      <a:pt x="461" y="1197"/>
                    </a:lnTo>
                    <a:lnTo>
                      <a:pt x="463" y="1180"/>
                    </a:lnTo>
                    <a:lnTo>
                      <a:pt x="432" y="1147"/>
                    </a:lnTo>
                    <a:lnTo>
                      <a:pt x="432" y="1107"/>
                    </a:lnTo>
                    <a:lnTo>
                      <a:pt x="463" y="1088"/>
                    </a:lnTo>
                    <a:lnTo>
                      <a:pt x="479" y="1052"/>
                    </a:lnTo>
                    <a:lnTo>
                      <a:pt x="503" y="1038"/>
                    </a:lnTo>
                    <a:lnTo>
                      <a:pt x="520" y="996"/>
                    </a:lnTo>
                    <a:lnTo>
                      <a:pt x="529" y="979"/>
                    </a:lnTo>
                    <a:lnTo>
                      <a:pt x="560" y="972"/>
                    </a:lnTo>
                    <a:lnTo>
                      <a:pt x="591" y="953"/>
                    </a:lnTo>
                    <a:lnTo>
                      <a:pt x="617" y="941"/>
                    </a:lnTo>
                    <a:lnTo>
                      <a:pt x="628" y="922"/>
                    </a:lnTo>
                    <a:lnTo>
                      <a:pt x="659" y="958"/>
                    </a:lnTo>
                    <a:lnTo>
                      <a:pt x="685" y="958"/>
                    </a:lnTo>
                    <a:lnTo>
                      <a:pt x="690" y="981"/>
                    </a:lnTo>
                    <a:lnTo>
                      <a:pt x="706" y="986"/>
                    </a:lnTo>
                    <a:lnTo>
                      <a:pt x="716" y="1000"/>
                    </a:lnTo>
                    <a:lnTo>
                      <a:pt x="716" y="1041"/>
                    </a:lnTo>
                    <a:lnTo>
                      <a:pt x="765" y="1064"/>
                    </a:lnTo>
                    <a:lnTo>
                      <a:pt x="820" y="1090"/>
                    </a:lnTo>
                    <a:lnTo>
                      <a:pt x="867" y="1123"/>
                    </a:lnTo>
                    <a:lnTo>
                      <a:pt x="898" y="111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2967" y="1895"/>
                <a:ext cx="1099" cy="1405"/>
              </a:xfrm>
              <a:custGeom>
                <a:avLst/>
                <a:gdLst>
                  <a:gd name="T0" fmla="*/ 929 w 1099"/>
                  <a:gd name="T1" fmla="*/ 1078 h 1405"/>
                  <a:gd name="T2" fmla="*/ 924 w 1099"/>
                  <a:gd name="T3" fmla="*/ 934 h 1405"/>
                  <a:gd name="T4" fmla="*/ 936 w 1099"/>
                  <a:gd name="T5" fmla="*/ 884 h 1405"/>
                  <a:gd name="T6" fmla="*/ 862 w 1099"/>
                  <a:gd name="T7" fmla="*/ 899 h 1405"/>
                  <a:gd name="T8" fmla="*/ 791 w 1099"/>
                  <a:gd name="T9" fmla="*/ 929 h 1405"/>
                  <a:gd name="T10" fmla="*/ 666 w 1099"/>
                  <a:gd name="T11" fmla="*/ 799 h 1405"/>
                  <a:gd name="T12" fmla="*/ 633 w 1099"/>
                  <a:gd name="T13" fmla="*/ 655 h 1405"/>
                  <a:gd name="T14" fmla="*/ 669 w 1099"/>
                  <a:gd name="T15" fmla="*/ 617 h 1405"/>
                  <a:gd name="T16" fmla="*/ 744 w 1099"/>
                  <a:gd name="T17" fmla="*/ 613 h 1405"/>
                  <a:gd name="T18" fmla="*/ 834 w 1099"/>
                  <a:gd name="T19" fmla="*/ 494 h 1405"/>
                  <a:gd name="T20" fmla="*/ 999 w 1099"/>
                  <a:gd name="T21" fmla="*/ 341 h 1405"/>
                  <a:gd name="T22" fmla="*/ 1099 w 1099"/>
                  <a:gd name="T23" fmla="*/ 215 h 1405"/>
                  <a:gd name="T24" fmla="*/ 1047 w 1099"/>
                  <a:gd name="T25" fmla="*/ 213 h 1405"/>
                  <a:gd name="T26" fmla="*/ 964 w 1099"/>
                  <a:gd name="T27" fmla="*/ 128 h 1405"/>
                  <a:gd name="T28" fmla="*/ 848 w 1099"/>
                  <a:gd name="T29" fmla="*/ 137 h 1405"/>
                  <a:gd name="T30" fmla="*/ 822 w 1099"/>
                  <a:gd name="T31" fmla="*/ 111 h 1405"/>
                  <a:gd name="T32" fmla="*/ 647 w 1099"/>
                  <a:gd name="T33" fmla="*/ 0 h 1405"/>
                  <a:gd name="T34" fmla="*/ 595 w 1099"/>
                  <a:gd name="T35" fmla="*/ 227 h 1405"/>
                  <a:gd name="T36" fmla="*/ 472 w 1099"/>
                  <a:gd name="T37" fmla="*/ 267 h 1405"/>
                  <a:gd name="T38" fmla="*/ 283 w 1099"/>
                  <a:gd name="T39" fmla="*/ 251 h 1405"/>
                  <a:gd name="T40" fmla="*/ 241 w 1099"/>
                  <a:gd name="T41" fmla="*/ 324 h 1405"/>
                  <a:gd name="T42" fmla="*/ 158 w 1099"/>
                  <a:gd name="T43" fmla="*/ 419 h 1405"/>
                  <a:gd name="T44" fmla="*/ 149 w 1099"/>
                  <a:gd name="T45" fmla="*/ 454 h 1405"/>
                  <a:gd name="T46" fmla="*/ 158 w 1099"/>
                  <a:gd name="T47" fmla="*/ 523 h 1405"/>
                  <a:gd name="T48" fmla="*/ 66 w 1099"/>
                  <a:gd name="T49" fmla="*/ 570 h 1405"/>
                  <a:gd name="T50" fmla="*/ 56 w 1099"/>
                  <a:gd name="T51" fmla="*/ 684 h 1405"/>
                  <a:gd name="T52" fmla="*/ 0 w 1099"/>
                  <a:gd name="T53" fmla="*/ 996 h 1405"/>
                  <a:gd name="T54" fmla="*/ 118 w 1099"/>
                  <a:gd name="T55" fmla="*/ 948 h 1405"/>
                  <a:gd name="T56" fmla="*/ 87 w 1099"/>
                  <a:gd name="T57" fmla="*/ 851 h 1405"/>
                  <a:gd name="T58" fmla="*/ 167 w 1099"/>
                  <a:gd name="T59" fmla="*/ 856 h 1405"/>
                  <a:gd name="T60" fmla="*/ 134 w 1099"/>
                  <a:gd name="T61" fmla="*/ 941 h 1405"/>
                  <a:gd name="T62" fmla="*/ 158 w 1099"/>
                  <a:gd name="T63" fmla="*/ 894 h 1405"/>
                  <a:gd name="T64" fmla="*/ 198 w 1099"/>
                  <a:gd name="T65" fmla="*/ 972 h 1405"/>
                  <a:gd name="T66" fmla="*/ 212 w 1099"/>
                  <a:gd name="T67" fmla="*/ 1038 h 1405"/>
                  <a:gd name="T68" fmla="*/ 269 w 1099"/>
                  <a:gd name="T69" fmla="*/ 1005 h 1405"/>
                  <a:gd name="T70" fmla="*/ 276 w 1099"/>
                  <a:gd name="T71" fmla="*/ 939 h 1405"/>
                  <a:gd name="T72" fmla="*/ 364 w 1099"/>
                  <a:gd name="T73" fmla="*/ 941 h 1405"/>
                  <a:gd name="T74" fmla="*/ 345 w 1099"/>
                  <a:gd name="T75" fmla="*/ 979 h 1405"/>
                  <a:gd name="T76" fmla="*/ 394 w 1099"/>
                  <a:gd name="T77" fmla="*/ 1007 h 1405"/>
                  <a:gd name="T78" fmla="*/ 347 w 1099"/>
                  <a:gd name="T79" fmla="*/ 1071 h 1405"/>
                  <a:gd name="T80" fmla="*/ 319 w 1099"/>
                  <a:gd name="T81" fmla="*/ 1085 h 1405"/>
                  <a:gd name="T82" fmla="*/ 238 w 1099"/>
                  <a:gd name="T83" fmla="*/ 1227 h 1405"/>
                  <a:gd name="T84" fmla="*/ 177 w 1099"/>
                  <a:gd name="T85" fmla="*/ 1244 h 1405"/>
                  <a:gd name="T86" fmla="*/ 193 w 1099"/>
                  <a:gd name="T87" fmla="*/ 1343 h 1405"/>
                  <a:gd name="T88" fmla="*/ 253 w 1099"/>
                  <a:gd name="T89" fmla="*/ 1379 h 1405"/>
                  <a:gd name="T90" fmla="*/ 321 w 1099"/>
                  <a:gd name="T91" fmla="*/ 1388 h 1405"/>
                  <a:gd name="T92" fmla="*/ 387 w 1099"/>
                  <a:gd name="T93" fmla="*/ 1388 h 1405"/>
                  <a:gd name="T94" fmla="*/ 444 w 1099"/>
                  <a:gd name="T95" fmla="*/ 1343 h 1405"/>
                  <a:gd name="T96" fmla="*/ 489 w 1099"/>
                  <a:gd name="T97" fmla="*/ 1308 h 1405"/>
                  <a:gd name="T98" fmla="*/ 508 w 1099"/>
                  <a:gd name="T99" fmla="*/ 1270 h 1405"/>
                  <a:gd name="T100" fmla="*/ 482 w 1099"/>
                  <a:gd name="T101" fmla="*/ 1213 h 1405"/>
                  <a:gd name="T102" fmla="*/ 432 w 1099"/>
                  <a:gd name="T103" fmla="*/ 1147 h 1405"/>
                  <a:gd name="T104" fmla="*/ 479 w 1099"/>
                  <a:gd name="T105" fmla="*/ 1052 h 1405"/>
                  <a:gd name="T106" fmla="*/ 529 w 1099"/>
                  <a:gd name="T107" fmla="*/ 979 h 1405"/>
                  <a:gd name="T108" fmla="*/ 617 w 1099"/>
                  <a:gd name="T109" fmla="*/ 941 h 1405"/>
                  <a:gd name="T110" fmla="*/ 685 w 1099"/>
                  <a:gd name="T111" fmla="*/ 958 h 1405"/>
                  <a:gd name="T112" fmla="*/ 716 w 1099"/>
                  <a:gd name="T113" fmla="*/ 1000 h 1405"/>
                  <a:gd name="T114" fmla="*/ 820 w 1099"/>
                  <a:gd name="T115" fmla="*/ 1090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9" h="1405">
                    <a:moveTo>
                      <a:pt x="898" y="1119"/>
                    </a:moveTo>
                    <a:lnTo>
                      <a:pt x="917" y="1090"/>
                    </a:lnTo>
                    <a:lnTo>
                      <a:pt x="929" y="1078"/>
                    </a:lnTo>
                    <a:lnTo>
                      <a:pt x="938" y="996"/>
                    </a:lnTo>
                    <a:lnTo>
                      <a:pt x="929" y="960"/>
                    </a:lnTo>
                    <a:lnTo>
                      <a:pt x="924" y="934"/>
                    </a:lnTo>
                    <a:lnTo>
                      <a:pt x="945" y="920"/>
                    </a:lnTo>
                    <a:lnTo>
                      <a:pt x="952" y="911"/>
                    </a:lnTo>
                    <a:lnTo>
                      <a:pt x="936" y="884"/>
                    </a:lnTo>
                    <a:lnTo>
                      <a:pt x="917" y="870"/>
                    </a:lnTo>
                    <a:lnTo>
                      <a:pt x="888" y="868"/>
                    </a:lnTo>
                    <a:lnTo>
                      <a:pt x="862" y="899"/>
                    </a:lnTo>
                    <a:lnTo>
                      <a:pt x="832" y="918"/>
                    </a:lnTo>
                    <a:lnTo>
                      <a:pt x="820" y="929"/>
                    </a:lnTo>
                    <a:lnTo>
                      <a:pt x="791" y="929"/>
                    </a:lnTo>
                    <a:lnTo>
                      <a:pt x="763" y="884"/>
                    </a:lnTo>
                    <a:lnTo>
                      <a:pt x="716" y="830"/>
                    </a:lnTo>
                    <a:lnTo>
                      <a:pt x="666" y="799"/>
                    </a:lnTo>
                    <a:lnTo>
                      <a:pt x="647" y="745"/>
                    </a:lnTo>
                    <a:lnTo>
                      <a:pt x="657" y="698"/>
                    </a:lnTo>
                    <a:lnTo>
                      <a:pt x="633" y="655"/>
                    </a:lnTo>
                    <a:lnTo>
                      <a:pt x="647" y="643"/>
                    </a:lnTo>
                    <a:lnTo>
                      <a:pt x="659" y="617"/>
                    </a:lnTo>
                    <a:lnTo>
                      <a:pt x="669" y="617"/>
                    </a:lnTo>
                    <a:lnTo>
                      <a:pt x="692" y="620"/>
                    </a:lnTo>
                    <a:lnTo>
                      <a:pt x="728" y="608"/>
                    </a:lnTo>
                    <a:lnTo>
                      <a:pt x="744" y="613"/>
                    </a:lnTo>
                    <a:lnTo>
                      <a:pt x="789" y="542"/>
                    </a:lnTo>
                    <a:lnTo>
                      <a:pt x="815" y="527"/>
                    </a:lnTo>
                    <a:lnTo>
                      <a:pt x="834" y="494"/>
                    </a:lnTo>
                    <a:lnTo>
                      <a:pt x="898" y="466"/>
                    </a:lnTo>
                    <a:lnTo>
                      <a:pt x="950" y="421"/>
                    </a:lnTo>
                    <a:lnTo>
                      <a:pt x="999" y="341"/>
                    </a:lnTo>
                    <a:lnTo>
                      <a:pt x="1035" y="277"/>
                    </a:lnTo>
                    <a:lnTo>
                      <a:pt x="1082" y="248"/>
                    </a:lnTo>
                    <a:lnTo>
                      <a:pt x="1099" y="215"/>
                    </a:lnTo>
                    <a:lnTo>
                      <a:pt x="1085" y="199"/>
                    </a:lnTo>
                    <a:lnTo>
                      <a:pt x="1066" y="203"/>
                    </a:lnTo>
                    <a:lnTo>
                      <a:pt x="1047" y="213"/>
                    </a:lnTo>
                    <a:lnTo>
                      <a:pt x="992" y="175"/>
                    </a:lnTo>
                    <a:lnTo>
                      <a:pt x="983" y="144"/>
                    </a:lnTo>
                    <a:lnTo>
                      <a:pt x="964" y="128"/>
                    </a:lnTo>
                    <a:lnTo>
                      <a:pt x="919" y="125"/>
                    </a:lnTo>
                    <a:lnTo>
                      <a:pt x="893" y="147"/>
                    </a:lnTo>
                    <a:lnTo>
                      <a:pt x="848" y="137"/>
                    </a:lnTo>
                    <a:lnTo>
                      <a:pt x="858" y="114"/>
                    </a:lnTo>
                    <a:lnTo>
                      <a:pt x="843" y="102"/>
                    </a:lnTo>
                    <a:lnTo>
                      <a:pt x="822" y="111"/>
                    </a:lnTo>
                    <a:lnTo>
                      <a:pt x="801" y="97"/>
                    </a:lnTo>
                    <a:lnTo>
                      <a:pt x="780" y="50"/>
                    </a:lnTo>
                    <a:lnTo>
                      <a:pt x="647" y="0"/>
                    </a:lnTo>
                    <a:lnTo>
                      <a:pt x="541" y="24"/>
                    </a:lnTo>
                    <a:lnTo>
                      <a:pt x="586" y="109"/>
                    </a:lnTo>
                    <a:lnTo>
                      <a:pt x="595" y="227"/>
                    </a:lnTo>
                    <a:lnTo>
                      <a:pt x="579" y="258"/>
                    </a:lnTo>
                    <a:lnTo>
                      <a:pt x="503" y="258"/>
                    </a:lnTo>
                    <a:lnTo>
                      <a:pt x="472" y="267"/>
                    </a:lnTo>
                    <a:lnTo>
                      <a:pt x="361" y="251"/>
                    </a:lnTo>
                    <a:lnTo>
                      <a:pt x="342" y="239"/>
                    </a:lnTo>
                    <a:lnTo>
                      <a:pt x="283" y="251"/>
                    </a:lnTo>
                    <a:lnTo>
                      <a:pt x="269" y="284"/>
                    </a:lnTo>
                    <a:lnTo>
                      <a:pt x="241" y="293"/>
                    </a:lnTo>
                    <a:lnTo>
                      <a:pt x="241" y="324"/>
                    </a:lnTo>
                    <a:lnTo>
                      <a:pt x="158" y="376"/>
                    </a:lnTo>
                    <a:lnTo>
                      <a:pt x="158" y="400"/>
                    </a:lnTo>
                    <a:lnTo>
                      <a:pt x="158" y="419"/>
                    </a:lnTo>
                    <a:lnTo>
                      <a:pt x="144" y="419"/>
                    </a:lnTo>
                    <a:lnTo>
                      <a:pt x="134" y="438"/>
                    </a:lnTo>
                    <a:lnTo>
                      <a:pt x="149" y="454"/>
                    </a:lnTo>
                    <a:lnTo>
                      <a:pt x="144" y="483"/>
                    </a:lnTo>
                    <a:lnTo>
                      <a:pt x="172" y="511"/>
                    </a:lnTo>
                    <a:lnTo>
                      <a:pt x="158" y="523"/>
                    </a:lnTo>
                    <a:lnTo>
                      <a:pt x="127" y="513"/>
                    </a:lnTo>
                    <a:lnTo>
                      <a:pt x="125" y="539"/>
                    </a:lnTo>
                    <a:lnTo>
                      <a:pt x="66" y="570"/>
                    </a:lnTo>
                    <a:lnTo>
                      <a:pt x="56" y="587"/>
                    </a:lnTo>
                    <a:lnTo>
                      <a:pt x="68" y="603"/>
                    </a:lnTo>
                    <a:lnTo>
                      <a:pt x="56" y="684"/>
                    </a:lnTo>
                    <a:lnTo>
                      <a:pt x="33" y="714"/>
                    </a:lnTo>
                    <a:lnTo>
                      <a:pt x="35" y="825"/>
                    </a:lnTo>
                    <a:lnTo>
                      <a:pt x="0" y="996"/>
                    </a:lnTo>
                    <a:lnTo>
                      <a:pt x="66" y="972"/>
                    </a:lnTo>
                    <a:lnTo>
                      <a:pt x="101" y="974"/>
                    </a:lnTo>
                    <a:lnTo>
                      <a:pt x="118" y="948"/>
                    </a:lnTo>
                    <a:lnTo>
                      <a:pt x="115" y="903"/>
                    </a:lnTo>
                    <a:lnTo>
                      <a:pt x="89" y="887"/>
                    </a:lnTo>
                    <a:lnTo>
                      <a:pt x="87" y="851"/>
                    </a:lnTo>
                    <a:lnTo>
                      <a:pt x="94" y="816"/>
                    </a:lnTo>
                    <a:lnTo>
                      <a:pt x="172" y="828"/>
                    </a:lnTo>
                    <a:lnTo>
                      <a:pt x="167" y="856"/>
                    </a:lnTo>
                    <a:lnTo>
                      <a:pt x="141" y="873"/>
                    </a:lnTo>
                    <a:lnTo>
                      <a:pt x="144" y="915"/>
                    </a:lnTo>
                    <a:lnTo>
                      <a:pt x="134" y="941"/>
                    </a:lnTo>
                    <a:lnTo>
                      <a:pt x="137" y="991"/>
                    </a:lnTo>
                    <a:lnTo>
                      <a:pt x="158" y="937"/>
                    </a:lnTo>
                    <a:lnTo>
                      <a:pt x="158" y="894"/>
                    </a:lnTo>
                    <a:lnTo>
                      <a:pt x="177" y="866"/>
                    </a:lnTo>
                    <a:lnTo>
                      <a:pt x="219" y="896"/>
                    </a:lnTo>
                    <a:lnTo>
                      <a:pt x="198" y="972"/>
                    </a:lnTo>
                    <a:lnTo>
                      <a:pt x="203" y="1000"/>
                    </a:lnTo>
                    <a:lnTo>
                      <a:pt x="201" y="1019"/>
                    </a:lnTo>
                    <a:lnTo>
                      <a:pt x="212" y="1038"/>
                    </a:lnTo>
                    <a:lnTo>
                      <a:pt x="238" y="1024"/>
                    </a:lnTo>
                    <a:lnTo>
                      <a:pt x="269" y="1038"/>
                    </a:lnTo>
                    <a:lnTo>
                      <a:pt x="269" y="1005"/>
                    </a:lnTo>
                    <a:lnTo>
                      <a:pt x="281" y="996"/>
                    </a:lnTo>
                    <a:lnTo>
                      <a:pt x="281" y="960"/>
                    </a:lnTo>
                    <a:lnTo>
                      <a:pt x="276" y="939"/>
                    </a:lnTo>
                    <a:lnTo>
                      <a:pt x="281" y="920"/>
                    </a:lnTo>
                    <a:lnTo>
                      <a:pt x="305" y="896"/>
                    </a:lnTo>
                    <a:lnTo>
                      <a:pt x="364" y="941"/>
                    </a:lnTo>
                    <a:lnTo>
                      <a:pt x="354" y="963"/>
                    </a:lnTo>
                    <a:lnTo>
                      <a:pt x="340" y="967"/>
                    </a:lnTo>
                    <a:lnTo>
                      <a:pt x="345" y="979"/>
                    </a:lnTo>
                    <a:lnTo>
                      <a:pt x="375" y="970"/>
                    </a:lnTo>
                    <a:lnTo>
                      <a:pt x="401" y="986"/>
                    </a:lnTo>
                    <a:lnTo>
                      <a:pt x="394" y="1007"/>
                    </a:lnTo>
                    <a:lnTo>
                      <a:pt x="364" y="1031"/>
                    </a:lnTo>
                    <a:lnTo>
                      <a:pt x="373" y="1052"/>
                    </a:lnTo>
                    <a:lnTo>
                      <a:pt x="347" y="1071"/>
                    </a:lnTo>
                    <a:lnTo>
                      <a:pt x="347" y="1083"/>
                    </a:lnTo>
                    <a:lnTo>
                      <a:pt x="340" y="1100"/>
                    </a:lnTo>
                    <a:lnTo>
                      <a:pt x="319" y="1085"/>
                    </a:lnTo>
                    <a:lnTo>
                      <a:pt x="271" y="1116"/>
                    </a:lnTo>
                    <a:lnTo>
                      <a:pt x="234" y="1168"/>
                    </a:lnTo>
                    <a:lnTo>
                      <a:pt x="238" y="1227"/>
                    </a:lnTo>
                    <a:lnTo>
                      <a:pt x="212" y="1249"/>
                    </a:lnTo>
                    <a:lnTo>
                      <a:pt x="191" y="1237"/>
                    </a:lnTo>
                    <a:lnTo>
                      <a:pt x="177" y="1244"/>
                    </a:lnTo>
                    <a:lnTo>
                      <a:pt x="175" y="1298"/>
                    </a:lnTo>
                    <a:lnTo>
                      <a:pt x="156" y="1346"/>
                    </a:lnTo>
                    <a:lnTo>
                      <a:pt x="193" y="1343"/>
                    </a:lnTo>
                    <a:lnTo>
                      <a:pt x="208" y="1367"/>
                    </a:lnTo>
                    <a:lnTo>
                      <a:pt x="229" y="1372"/>
                    </a:lnTo>
                    <a:lnTo>
                      <a:pt x="253" y="1379"/>
                    </a:lnTo>
                    <a:lnTo>
                      <a:pt x="271" y="1376"/>
                    </a:lnTo>
                    <a:lnTo>
                      <a:pt x="293" y="1395"/>
                    </a:lnTo>
                    <a:lnTo>
                      <a:pt x="321" y="1388"/>
                    </a:lnTo>
                    <a:lnTo>
                      <a:pt x="349" y="1395"/>
                    </a:lnTo>
                    <a:lnTo>
                      <a:pt x="364" y="1405"/>
                    </a:lnTo>
                    <a:lnTo>
                      <a:pt x="387" y="1388"/>
                    </a:lnTo>
                    <a:lnTo>
                      <a:pt x="375" y="1350"/>
                    </a:lnTo>
                    <a:lnTo>
                      <a:pt x="385" y="1327"/>
                    </a:lnTo>
                    <a:lnTo>
                      <a:pt x="444" y="1343"/>
                    </a:lnTo>
                    <a:lnTo>
                      <a:pt x="461" y="1322"/>
                    </a:lnTo>
                    <a:lnTo>
                      <a:pt x="482" y="1322"/>
                    </a:lnTo>
                    <a:lnTo>
                      <a:pt x="489" y="1308"/>
                    </a:lnTo>
                    <a:lnTo>
                      <a:pt x="515" y="1308"/>
                    </a:lnTo>
                    <a:lnTo>
                      <a:pt x="522" y="1286"/>
                    </a:lnTo>
                    <a:lnTo>
                      <a:pt x="508" y="1270"/>
                    </a:lnTo>
                    <a:lnTo>
                      <a:pt x="524" y="1263"/>
                    </a:lnTo>
                    <a:lnTo>
                      <a:pt x="522" y="1227"/>
                    </a:lnTo>
                    <a:lnTo>
                      <a:pt x="482" y="1213"/>
                    </a:lnTo>
                    <a:lnTo>
                      <a:pt x="461" y="1197"/>
                    </a:lnTo>
                    <a:lnTo>
                      <a:pt x="463" y="1180"/>
                    </a:lnTo>
                    <a:lnTo>
                      <a:pt x="432" y="1147"/>
                    </a:lnTo>
                    <a:lnTo>
                      <a:pt x="432" y="1107"/>
                    </a:lnTo>
                    <a:lnTo>
                      <a:pt x="463" y="1088"/>
                    </a:lnTo>
                    <a:lnTo>
                      <a:pt x="479" y="1052"/>
                    </a:lnTo>
                    <a:lnTo>
                      <a:pt x="503" y="1038"/>
                    </a:lnTo>
                    <a:lnTo>
                      <a:pt x="520" y="996"/>
                    </a:lnTo>
                    <a:lnTo>
                      <a:pt x="529" y="979"/>
                    </a:lnTo>
                    <a:lnTo>
                      <a:pt x="560" y="972"/>
                    </a:lnTo>
                    <a:lnTo>
                      <a:pt x="591" y="953"/>
                    </a:lnTo>
                    <a:lnTo>
                      <a:pt x="617" y="941"/>
                    </a:lnTo>
                    <a:lnTo>
                      <a:pt x="628" y="922"/>
                    </a:lnTo>
                    <a:lnTo>
                      <a:pt x="659" y="958"/>
                    </a:lnTo>
                    <a:lnTo>
                      <a:pt x="685" y="958"/>
                    </a:lnTo>
                    <a:lnTo>
                      <a:pt x="690" y="981"/>
                    </a:lnTo>
                    <a:lnTo>
                      <a:pt x="706" y="986"/>
                    </a:lnTo>
                    <a:lnTo>
                      <a:pt x="716" y="1000"/>
                    </a:lnTo>
                    <a:lnTo>
                      <a:pt x="716" y="1041"/>
                    </a:lnTo>
                    <a:lnTo>
                      <a:pt x="765" y="1064"/>
                    </a:lnTo>
                    <a:lnTo>
                      <a:pt x="820" y="1090"/>
                    </a:lnTo>
                    <a:lnTo>
                      <a:pt x="867" y="1123"/>
                    </a:lnTo>
                    <a:lnTo>
                      <a:pt x="898" y="11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75" name="Freeform 23"/>
              <p:cNvSpPr>
                <a:spLocks/>
              </p:cNvSpPr>
              <p:nvPr/>
            </p:nvSpPr>
            <p:spPr bwMode="auto">
              <a:xfrm>
                <a:off x="2099" y="1297"/>
                <a:ext cx="1463" cy="1591"/>
              </a:xfrm>
              <a:custGeom>
                <a:avLst/>
                <a:gdLst>
                  <a:gd name="T0" fmla="*/ 813 w 1463"/>
                  <a:gd name="T1" fmla="*/ 1537 h 1591"/>
                  <a:gd name="T2" fmla="*/ 775 w 1463"/>
                  <a:gd name="T3" fmla="*/ 1485 h 1591"/>
                  <a:gd name="T4" fmla="*/ 733 w 1463"/>
                  <a:gd name="T5" fmla="*/ 1435 h 1591"/>
                  <a:gd name="T6" fmla="*/ 629 w 1463"/>
                  <a:gd name="T7" fmla="*/ 1452 h 1591"/>
                  <a:gd name="T8" fmla="*/ 688 w 1463"/>
                  <a:gd name="T9" fmla="*/ 1407 h 1591"/>
                  <a:gd name="T10" fmla="*/ 671 w 1463"/>
                  <a:gd name="T11" fmla="*/ 1350 h 1591"/>
                  <a:gd name="T12" fmla="*/ 527 w 1463"/>
                  <a:gd name="T13" fmla="*/ 1310 h 1591"/>
                  <a:gd name="T14" fmla="*/ 487 w 1463"/>
                  <a:gd name="T15" fmla="*/ 1282 h 1591"/>
                  <a:gd name="T16" fmla="*/ 459 w 1463"/>
                  <a:gd name="T17" fmla="*/ 1234 h 1591"/>
                  <a:gd name="T18" fmla="*/ 423 w 1463"/>
                  <a:gd name="T19" fmla="*/ 1140 h 1591"/>
                  <a:gd name="T20" fmla="*/ 374 w 1463"/>
                  <a:gd name="T21" fmla="*/ 1062 h 1591"/>
                  <a:gd name="T22" fmla="*/ 366 w 1463"/>
                  <a:gd name="T23" fmla="*/ 1007 h 1591"/>
                  <a:gd name="T24" fmla="*/ 357 w 1463"/>
                  <a:gd name="T25" fmla="*/ 946 h 1591"/>
                  <a:gd name="T26" fmla="*/ 262 w 1463"/>
                  <a:gd name="T27" fmla="*/ 844 h 1591"/>
                  <a:gd name="T28" fmla="*/ 192 w 1463"/>
                  <a:gd name="T29" fmla="*/ 884 h 1591"/>
                  <a:gd name="T30" fmla="*/ 168 w 1463"/>
                  <a:gd name="T31" fmla="*/ 811 h 1591"/>
                  <a:gd name="T32" fmla="*/ 102 w 1463"/>
                  <a:gd name="T33" fmla="*/ 695 h 1591"/>
                  <a:gd name="T34" fmla="*/ 24 w 1463"/>
                  <a:gd name="T35" fmla="*/ 612 h 1591"/>
                  <a:gd name="T36" fmla="*/ 14 w 1463"/>
                  <a:gd name="T37" fmla="*/ 459 h 1591"/>
                  <a:gd name="T38" fmla="*/ 130 w 1463"/>
                  <a:gd name="T39" fmla="*/ 409 h 1591"/>
                  <a:gd name="T40" fmla="*/ 184 w 1463"/>
                  <a:gd name="T41" fmla="*/ 269 h 1591"/>
                  <a:gd name="T42" fmla="*/ 241 w 1463"/>
                  <a:gd name="T43" fmla="*/ 227 h 1591"/>
                  <a:gd name="T44" fmla="*/ 215 w 1463"/>
                  <a:gd name="T45" fmla="*/ 146 h 1591"/>
                  <a:gd name="T46" fmla="*/ 298 w 1463"/>
                  <a:gd name="T47" fmla="*/ 92 h 1591"/>
                  <a:gd name="T48" fmla="*/ 319 w 1463"/>
                  <a:gd name="T49" fmla="*/ 24 h 1591"/>
                  <a:gd name="T50" fmla="*/ 362 w 1463"/>
                  <a:gd name="T51" fmla="*/ 0 h 1591"/>
                  <a:gd name="T52" fmla="*/ 489 w 1463"/>
                  <a:gd name="T53" fmla="*/ 64 h 1591"/>
                  <a:gd name="T54" fmla="*/ 596 w 1463"/>
                  <a:gd name="T55" fmla="*/ 137 h 1591"/>
                  <a:gd name="T56" fmla="*/ 655 w 1463"/>
                  <a:gd name="T57" fmla="*/ 130 h 1591"/>
                  <a:gd name="T58" fmla="*/ 707 w 1463"/>
                  <a:gd name="T59" fmla="*/ 113 h 1591"/>
                  <a:gd name="T60" fmla="*/ 778 w 1463"/>
                  <a:gd name="T61" fmla="*/ 154 h 1591"/>
                  <a:gd name="T62" fmla="*/ 835 w 1463"/>
                  <a:gd name="T63" fmla="*/ 163 h 1591"/>
                  <a:gd name="T64" fmla="*/ 983 w 1463"/>
                  <a:gd name="T65" fmla="*/ 38 h 1591"/>
                  <a:gd name="T66" fmla="*/ 1194 w 1463"/>
                  <a:gd name="T67" fmla="*/ 187 h 1591"/>
                  <a:gd name="T68" fmla="*/ 1175 w 1463"/>
                  <a:gd name="T69" fmla="*/ 274 h 1591"/>
                  <a:gd name="T70" fmla="*/ 1189 w 1463"/>
                  <a:gd name="T71" fmla="*/ 350 h 1591"/>
                  <a:gd name="T72" fmla="*/ 1154 w 1463"/>
                  <a:gd name="T73" fmla="*/ 440 h 1591"/>
                  <a:gd name="T74" fmla="*/ 1168 w 1463"/>
                  <a:gd name="T75" fmla="*/ 508 h 1591"/>
                  <a:gd name="T76" fmla="*/ 1135 w 1463"/>
                  <a:gd name="T77" fmla="*/ 551 h 1591"/>
                  <a:gd name="T78" fmla="*/ 1175 w 1463"/>
                  <a:gd name="T79" fmla="*/ 610 h 1591"/>
                  <a:gd name="T80" fmla="*/ 1206 w 1463"/>
                  <a:gd name="T81" fmla="*/ 631 h 1591"/>
                  <a:gd name="T82" fmla="*/ 1253 w 1463"/>
                  <a:gd name="T83" fmla="*/ 709 h 1591"/>
                  <a:gd name="T84" fmla="*/ 1321 w 1463"/>
                  <a:gd name="T85" fmla="*/ 738 h 1591"/>
                  <a:gd name="T86" fmla="*/ 1409 w 1463"/>
                  <a:gd name="T87" fmla="*/ 622 h 1591"/>
                  <a:gd name="T88" fmla="*/ 1463 w 1463"/>
                  <a:gd name="T89" fmla="*/ 830 h 1591"/>
                  <a:gd name="T90" fmla="*/ 1371 w 1463"/>
                  <a:gd name="T91" fmla="*/ 865 h 1591"/>
                  <a:gd name="T92" fmla="*/ 1229 w 1463"/>
                  <a:gd name="T93" fmla="*/ 851 h 1591"/>
                  <a:gd name="T94" fmla="*/ 1151 w 1463"/>
                  <a:gd name="T95" fmla="*/ 851 h 1591"/>
                  <a:gd name="T96" fmla="*/ 1109 w 1463"/>
                  <a:gd name="T97" fmla="*/ 891 h 1591"/>
                  <a:gd name="T98" fmla="*/ 1035 w 1463"/>
                  <a:gd name="T99" fmla="*/ 974 h 1591"/>
                  <a:gd name="T100" fmla="*/ 1026 w 1463"/>
                  <a:gd name="T101" fmla="*/ 1017 h 1591"/>
                  <a:gd name="T102" fmla="*/ 1002 w 1463"/>
                  <a:gd name="T103" fmla="*/ 1036 h 1591"/>
                  <a:gd name="T104" fmla="*/ 1012 w 1463"/>
                  <a:gd name="T105" fmla="*/ 1081 h 1591"/>
                  <a:gd name="T106" fmla="*/ 1026 w 1463"/>
                  <a:gd name="T107" fmla="*/ 1121 h 1591"/>
                  <a:gd name="T108" fmla="*/ 993 w 1463"/>
                  <a:gd name="T109" fmla="*/ 1137 h 1591"/>
                  <a:gd name="T110" fmla="*/ 924 w 1463"/>
                  <a:gd name="T111" fmla="*/ 1185 h 1591"/>
                  <a:gd name="T112" fmla="*/ 924 w 1463"/>
                  <a:gd name="T113" fmla="*/ 1282 h 1591"/>
                  <a:gd name="T114" fmla="*/ 903 w 1463"/>
                  <a:gd name="T115" fmla="*/ 1423 h 1591"/>
                  <a:gd name="T116" fmla="*/ 853 w 1463"/>
                  <a:gd name="T117" fmla="*/ 1537 h 1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63" h="1591">
                    <a:moveTo>
                      <a:pt x="853" y="1537"/>
                    </a:moveTo>
                    <a:lnTo>
                      <a:pt x="813" y="1537"/>
                    </a:lnTo>
                    <a:lnTo>
                      <a:pt x="783" y="1511"/>
                    </a:lnTo>
                    <a:lnTo>
                      <a:pt x="775" y="1485"/>
                    </a:lnTo>
                    <a:lnTo>
                      <a:pt x="764" y="1449"/>
                    </a:lnTo>
                    <a:lnTo>
                      <a:pt x="733" y="1435"/>
                    </a:lnTo>
                    <a:lnTo>
                      <a:pt x="674" y="1475"/>
                    </a:lnTo>
                    <a:lnTo>
                      <a:pt x="629" y="1452"/>
                    </a:lnTo>
                    <a:lnTo>
                      <a:pt x="645" y="1430"/>
                    </a:lnTo>
                    <a:lnTo>
                      <a:pt x="688" y="1407"/>
                    </a:lnTo>
                    <a:lnTo>
                      <a:pt x="679" y="1378"/>
                    </a:lnTo>
                    <a:lnTo>
                      <a:pt x="671" y="1350"/>
                    </a:lnTo>
                    <a:lnTo>
                      <a:pt x="596" y="1312"/>
                    </a:lnTo>
                    <a:lnTo>
                      <a:pt x="527" y="1310"/>
                    </a:lnTo>
                    <a:lnTo>
                      <a:pt x="522" y="1277"/>
                    </a:lnTo>
                    <a:lnTo>
                      <a:pt x="487" y="1282"/>
                    </a:lnTo>
                    <a:lnTo>
                      <a:pt x="459" y="1260"/>
                    </a:lnTo>
                    <a:lnTo>
                      <a:pt x="459" y="1234"/>
                    </a:lnTo>
                    <a:lnTo>
                      <a:pt x="433" y="1206"/>
                    </a:lnTo>
                    <a:lnTo>
                      <a:pt x="423" y="1140"/>
                    </a:lnTo>
                    <a:lnTo>
                      <a:pt x="385" y="1116"/>
                    </a:lnTo>
                    <a:lnTo>
                      <a:pt x="374" y="1062"/>
                    </a:lnTo>
                    <a:lnTo>
                      <a:pt x="362" y="1045"/>
                    </a:lnTo>
                    <a:lnTo>
                      <a:pt x="366" y="1007"/>
                    </a:lnTo>
                    <a:lnTo>
                      <a:pt x="378" y="979"/>
                    </a:lnTo>
                    <a:lnTo>
                      <a:pt x="357" y="946"/>
                    </a:lnTo>
                    <a:lnTo>
                      <a:pt x="329" y="880"/>
                    </a:lnTo>
                    <a:lnTo>
                      <a:pt x="262" y="844"/>
                    </a:lnTo>
                    <a:lnTo>
                      <a:pt x="236" y="872"/>
                    </a:lnTo>
                    <a:lnTo>
                      <a:pt x="192" y="884"/>
                    </a:lnTo>
                    <a:lnTo>
                      <a:pt x="156" y="844"/>
                    </a:lnTo>
                    <a:lnTo>
                      <a:pt x="168" y="811"/>
                    </a:lnTo>
                    <a:lnTo>
                      <a:pt x="130" y="745"/>
                    </a:lnTo>
                    <a:lnTo>
                      <a:pt x="102" y="695"/>
                    </a:lnTo>
                    <a:lnTo>
                      <a:pt x="57" y="679"/>
                    </a:lnTo>
                    <a:lnTo>
                      <a:pt x="24" y="612"/>
                    </a:lnTo>
                    <a:lnTo>
                      <a:pt x="0" y="525"/>
                    </a:lnTo>
                    <a:lnTo>
                      <a:pt x="14" y="459"/>
                    </a:lnTo>
                    <a:lnTo>
                      <a:pt x="14" y="397"/>
                    </a:lnTo>
                    <a:lnTo>
                      <a:pt x="130" y="409"/>
                    </a:lnTo>
                    <a:lnTo>
                      <a:pt x="184" y="373"/>
                    </a:lnTo>
                    <a:lnTo>
                      <a:pt x="184" y="269"/>
                    </a:lnTo>
                    <a:lnTo>
                      <a:pt x="213" y="269"/>
                    </a:lnTo>
                    <a:lnTo>
                      <a:pt x="241" y="227"/>
                    </a:lnTo>
                    <a:lnTo>
                      <a:pt x="206" y="170"/>
                    </a:lnTo>
                    <a:lnTo>
                      <a:pt x="215" y="146"/>
                    </a:lnTo>
                    <a:lnTo>
                      <a:pt x="298" y="137"/>
                    </a:lnTo>
                    <a:lnTo>
                      <a:pt x="298" y="92"/>
                    </a:lnTo>
                    <a:lnTo>
                      <a:pt x="312" y="71"/>
                    </a:lnTo>
                    <a:lnTo>
                      <a:pt x="319" y="24"/>
                    </a:lnTo>
                    <a:lnTo>
                      <a:pt x="345" y="24"/>
                    </a:lnTo>
                    <a:lnTo>
                      <a:pt x="362" y="0"/>
                    </a:lnTo>
                    <a:lnTo>
                      <a:pt x="440" y="59"/>
                    </a:lnTo>
                    <a:lnTo>
                      <a:pt x="489" y="64"/>
                    </a:lnTo>
                    <a:lnTo>
                      <a:pt x="527" y="118"/>
                    </a:lnTo>
                    <a:lnTo>
                      <a:pt x="596" y="137"/>
                    </a:lnTo>
                    <a:lnTo>
                      <a:pt x="641" y="109"/>
                    </a:lnTo>
                    <a:lnTo>
                      <a:pt x="655" y="130"/>
                    </a:lnTo>
                    <a:lnTo>
                      <a:pt x="671" y="135"/>
                    </a:lnTo>
                    <a:lnTo>
                      <a:pt x="707" y="113"/>
                    </a:lnTo>
                    <a:lnTo>
                      <a:pt x="757" y="120"/>
                    </a:lnTo>
                    <a:lnTo>
                      <a:pt x="778" y="154"/>
                    </a:lnTo>
                    <a:lnTo>
                      <a:pt x="811" y="168"/>
                    </a:lnTo>
                    <a:lnTo>
                      <a:pt x="835" y="163"/>
                    </a:lnTo>
                    <a:lnTo>
                      <a:pt x="910" y="47"/>
                    </a:lnTo>
                    <a:lnTo>
                      <a:pt x="983" y="38"/>
                    </a:lnTo>
                    <a:lnTo>
                      <a:pt x="1087" y="68"/>
                    </a:lnTo>
                    <a:lnTo>
                      <a:pt x="1194" y="187"/>
                    </a:lnTo>
                    <a:lnTo>
                      <a:pt x="1203" y="220"/>
                    </a:lnTo>
                    <a:lnTo>
                      <a:pt x="1175" y="274"/>
                    </a:lnTo>
                    <a:lnTo>
                      <a:pt x="1180" y="331"/>
                    </a:lnTo>
                    <a:lnTo>
                      <a:pt x="1189" y="350"/>
                    </a:lnTo>
                    <a:lnTo>
                      <a:pt x="1187" y="402"/>
                    </a:lnTo>
                    <a:lnTo>
                      <a:pt x="1154" y="440"/>
                    </a:lnTo>
                    <a:lnTo>
                      <a:pt x="1144" y="473"/>
                    </a:lnTo>
                    <a:lnTo>
                      <a:pt x="1168" y="508"/>
                    </a:lnTo>
                    <a:lnTo>
                      <a:pt x="1139" y="522"/>
                    </a:lnTo>
                    <a:lnTo>
                      <a:pt x="1135" y="551"/>
                    </a:lnTo>
                    <a:lnTo>
                      <a:pt x="1161" y="586"/>
                    </a:lnTo>
                    <a:lnTo>
                      <a:pt x="1175" y="610"/>
                    </a:lnTo>
                    <a:lnTo>
                      <a:pt x="1194" y="615"/>
                    </a:lnTo>
                    <a:lnTo>
                      <a:pt x="1206" y="631"/>
                    </a:lnTo>
                    <a:lnTo>
                      <a:pt x="1210" y="662"/>
                    </a:lnTo>
                    <a:lnTo>
                      <a:pt x="1253" y="709"/>
                    </a:lnTo>
                    <a:lnTo>
                      <a:pt x="1312" y="721"/>
                    </a:lnTo>
                    <a:lnTo>
                      <a:pt x="1321" y="738"/>
                    </a:lnTo>
                    <a:lnTo>
                      <a:pt x="1343" y="749"/>
                    </a:lnTo>
                    <a:lnTo>
                      <a:pt x="1409" y="622"/>
                    </a:lnTo>
                    <a:lnTo>
                      <a:pt x="1454" y="707"/>
                    </a:lnTo>
                    <a:lnTo>
                      <a:pt x="1463" y="830"/>
                    </a:lnTo>
                    <a:lnTo>
                      <a:pt x="1447" y="865"/>
                    </a:lnTo>
                    <a:lnTo>
                      <a:pt x="1371" y="865"/>
                    </a:lnTo>
                    <a:lnTo>
                      <a:pt x="1340" y="870"/>
                    </a:lnTo>
                    <a:lnTo>
                      <a:pt x="1229" y="851"/>
                    </a:lnTo>
                    <a:lnTo>
                      <a:pt x="1210" y="837"/>
                    </a:lnTo>
                    <a:lnTo>
                      <a:pt x="1151" y="851"/>
                    </a:lnTo>
                    <a:lnTo>
                      <a:pt x="1137" y="884"/>
                    </a:lnTo>
                    <a:lnTo>
                      <a:pt x="1109" y="891"/>
                    </a:lnTo>
                    <a:lnTo>
                      <a:pt x="1113" y="922"/>
                    </a:lnTo>
                    <a:lnTo>
                      <a:pt x="1035" y="974"/>
                    </a:lnTo>
                    <a:lnTo>
                      <a:pt x="1035" y="998"/>
                    </a:lnTo>
                    <a:lnTo>
                      <a:pt x="1026" y="1017"/>
                    </a:lnTo>
                    <a:lnTo>
                      <a:pt x="1012" y="1017"/>
                    </a:lnTo>
                    <a:lnTo>
                      <a:pt x="1002" y="1036"/>
                    </a:lnTo>
                    <a:lnTo>
                      <a:pt x="1017" y="1052"/>
                    </a:lnTo>
                    <a:lnTo>
                      <a:pt x="1012" y="1081"/>
                    </a:lnTo>
                    <a:lnTo>
                      <a:pt x="1040" y="1109"/>
                    </a:lnTo>
                    <a:lnTo>
                      <a:pt x="1026" y="1121"/>
                    </a:lnTo>
                    <a:lnTo>
                      <a:pt x="995" y="1111"/>
                    </a:lnTo>
                    <a:lnTo>
                      <a:pt x="993" y="1137"/>
                    </a:lnTo>
                    <a:lnTo>
                      <a:pt x="934" y="1168"/>
                    </a:lnTo>
                    <a:lnTo>
                      <a:pt x="924" y="1185"/>
                    </a:lnTo>
                    <a:lnTo>
                      <a:pt x="936" y="1201"/>
                    </a:lnTo>
                    <a:lnTo>
                      <a:pt x="924" y="1282"/>
                    </a:lnTo>
                    <a:lnTo>
                      <a:pt x="901" y="1312"/>
                    </a:lnTo>
                    <a:lnTo>
                      <a:pt x="903" y="1423"/>
                    </a:lnTo>
                    <a:lnTo>
                      <a:pt x="868" y="1591"/>
                    </a:lnTo>
                    <a:lnTo>
                      <a:pt x="853" y="1537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76" name="Freeform 24"/>
              <p:cNvSpPr>
                <a:spLocks/>
              </p:cNvSpPr>
              <p:nvPr/>
            </p:nvSpPr>
            <p:spPr bwMode="auto">
              <a:xfrm>
                <a:off x="2099" y="1297"/>
                <a:ext cx="1463" cy="1591"/>
              </a:xfrm>
              <a:custGeom>
                <a:avLst/>
                <a:gdLst>
                  <a:gd name="T0" fmla="*/ 813 w 1463"/>
                  <a:gd name="T1" fmla="*/ 1537 h 1591"/>
                  <a:gd name="T2" fmla="*/ 775 w 1463"/>
                  <a:gd name="T3" fmla="*/ 1485 h 1591"/>
                  <a:gd name="T4" fmla="*/ 733 w 1463"/>
                  <a:gd name="T5" fmla="*/ 1435 h 1591"/>
                  <a:gd name="T6" fmla="*/ 629 w 1463"/>
                  <a:gd name="T7" fmla="*/ 1452 h 1591"/>
                  <a:gd name="T8" fmla="*/ 688 w 1463"/>
                  <a:gd name="T9" fmla="*/ 1407 h 1591"/>
                  <a:gd name="T10" fmla="*/ 671 w 1463"/>
                  <a:gd name="T11" fmla="*/ 1350 h 1591"/>
                  <a:gd name="T12" fmla="*/ 527 w 1463"/>
                  <a:gd name="T13" fmla="*/ 1310 h 1591"/>
                  <a:gd name="T14" fmla="*/ 487 w 1463"/>
                  <a:gd name="T15" fmla="*/ 1282 h 1591"/>
                  <a:gd name="T16" fmla="*/ 459 w 1463"/>
                  <a:gd name="T17" fmla="*/ 1234 h 1591"/>
                  <a:gd name="T18" fmla="*/ 423 w 1463"/>
                  <a:gd name="T19" fmla="*/ 1140 h 1591"/>
                  <a:gd name="T20" fmla="*/ 374 w 1463"/>
                  <a:gd name="T21" fmla="*/ 1062 h 1591"/>
                  <a:gd name="T22" fmla="*/ 366 w 1463"/>
                  <a:gd name="T23" fmla="*/ 1007 h 1591"/>
                  <a:gd name="T24" fmla="*/ 357 w 1463"/>
                  <a:gd name="T25" fmla="*/ 946 h 1591"/>
                  <a:gd name="T26" fmla="*/ 262 w 1463"/>
                  <a:gd name="T27" fmla="*/ 844 h 1591"/>
                  <a:gd name="T28" fmla="*/ 192 w 1463"/>
                  <a:gd name="T29" fmla="*/ 884 h 1591"/>
                  <a:gd name="T30" fmla="*/ 168 w 1463"/>
                  <a:gd name="T31" fmla="*/ 811 h 1591"/>
                  <a:gd name="T32" fmla="*/ 102 w 1463"/>
                  <a:gd name="T33" fmla="*/ 695 h 1591"/>
                  <a:gd name="T34" fmla="*/ 24 w 1463"/>
                  <a:gd name="T35" fmla="*/ 612 h 1591"/>
                  <a:gd name="T36" fmla="*/ 14 w 1463"/>
                  <a:gd name="T37" fmla="*/ 459 h 1591"/>
                  <a:gd name="T38" fmla="*/ 130 w 1463"/>
                  <a:gd name="T39" fmla="*/ 409 h 1591"/>
                  <a:gd name="T40" fmla="*/ 184 w 1463"/>
                  <a:gd name="T41" fmla="*/ 269 h 1591"/>
                  <a:gd name="T42" fmla="*/ 241 w 1463"/>
                  <a:gd name="T43" fmla="*/ 227 h 1591"/>
                  <a:gd name="T44" fmla="*/ 215 w 1463"/>
                  <a:gd name="T45" fmla="*/ 146 h 1591"/>
                  <a:gd name="T46" fmla="*/ 298 w 1463"/>
                  <a:gd name="T47" fmla="*/ 92 h 1591"/>
                  <a:gd name="T48" fmla="*/ 319 w 1463"/>
                  <a:gd name="T49" fmla="*/ 24 h 1591"/>
                  <a:gd name="T50" fmla="*/ 362 w 1463"/>
                  <a:gd name="T51" fmla="*/ 0 h 1591"/>
                  <a:gd name="T52" fmla="*/ 489 w 1463"/>
                  <a:gd name="T53" fmla="*/ 64 h 1591"/>
                  <a:gd name="T54" fmla="*/ 596 w 1463"/>
                  <a:gd name="T55" fmla="*/ 137 h 1591"/>
                  <a:gd name="T56" fmla="*/ 655 w 1463"/>
                  <a:gd name="T57" fmla="*/ 130 h 1591"/>
                  <a:gd name="T58" fmla="*/ 707 w 1463"/>
                  <a:gd name="T59" fmla="*/ 113 h 1591"/>
                  <a:gd name="T60" fmla="*/ 778 w 1463"/>
                  <a:gd name="T61" fmla="*/ 154 h 1591"/>
                  <a:gd name="T62" fmla="*/ 835 w 1463"/>
                  <a:gd name="T63" fmla="*/ 163 h 1591"/>
                  <a:gd name="T64" fmla="*/ 983 w 1463"/>
                  <a:gd name="T65" fmla="*/ 38 h 1591"/>
                  <a:gd name="T66" fmla="*/ 1194 w 1463"/>
                  <a:gd name="T67" fmla="*/ 187 h 1591"/>
                  <a:gd name="T68" fmla="*/ 1175 w 1463"/>
                  <a:gd name="T69" fmla="*/ 274 h 1591"/>
                  <a:gd name="T70" fmla="*/ 1189 w 1463"/>
                  <a:gd name="T71" fmla="*/ 350 h 1591"/>
                  <a:gd name="T72" fmla="*/ 1154 w 1463"/>
                  <a:gd name="T73" fmla="*/ 440 h 1591"/>
                  <a:gd name="T74" fmla="*/ 1168 w 1463"/>
                  <a:gd name="T75" fmla="*/ 508 h 1591"/>
                  <a:gd name="T76" fmla="*/ 1135 w 1463"/>
                  <a:gd name="T77" fmla="*/ 551 h 1591"/>
                  <a:gd name="T78" fmla="*/ 1175 w 1463"/>
                  <a:gd name="T79" fmla="*/ 610 h 1591"/>
                  <a:gd name="T80" fmla="*/ 1206 w 1463"/>
                  <a:gd name="T81" fmla="*/ 631 h 1591"/>
                  <a:gd name="T82" fmla="*/ 1253 w 1463"/>
                  <a:gd name="T83" fmla="*/ 709 h 1591"/>
                  <a:gd name="T84" fmla="*/ 1321 w 1463"/>
                  <a:gd name="T85" fmla="*/ 738 h 1591"/>
                  <a:gd name="T86" fmla="*/ 1409 w 1463"/>
                  <a:gd name="T87" fmla="*/ 622 h 1591"/>
                  <a:gd name="T88" fmla="*/ 1463 w 1463"/>
                  <a:gd name="T89" fmla="*/ 830 h 1591"/>
                  <a:gd name="T90" fmla="*/ 1371 w 1463"/>
                  <a:gd name="T91" fmla="*/ 865 h 1591"/>
                  <a:gd name="T92" fmla="*/ 1229 w 1463"/>
                  <a:gd name="T93" fmla="*/ 851 h 1591"/>
                  <a:gd name="T94" fmla="*/ 1151 w 1463"/>
                  <a:gd name="T95" fmla="*/ 851 h 1591"/>
                  <a:gd name="T96" fmla="*/ 1109 w 1463"/>
                  <a:gd name="T97" fmla="*/ 891 h 1591"/>
                  <a:gd name="T98" fmla="*/ 1035 w 1463"/>
                  <a:gd name="T99" fmla="*/ 974 h 1591"/>
                  <a:gd name="T100" fmla="*/ 1026 w 1463"/>
                  <a:gd name="T101" fmla="*/ 1017 h 1591"/>
                  <a:gd name="T102" fmla="*/ 1002 w 1463"/>
                  <a:gd name="T103" fmla="*/ 1036 h 1591"/>
                  <a:gd name="T104" fmla="*/ 1012 w 1463"/>
                  <a:gd name="T105" fmla="*/ 1081 h 1591"/>
                  <a:gd name="T106" fmla="*/ 1026 w 1463"/>
                  <a:gd name="T107" fmla="*/ 1121 h 1591"/>
                  <a:gd name="T108" fmla="*/ 993 w 1463"/>
                  <a:gd name="T109" fmla="*/ 1137 h 1591"/>
                  <a:gd name="T110" fmla="*/ 924 w 1463"/>
                  <a:gd name="T111" fmla="*/ 1185 h 1591"/>
                  <a:gd name="T112" fmla="*/ 924 w 1463"/>
                  <a:gd name="T113" fmla="*/ 1282 h 1591"/>
                  <a:gd name="T114" fmla="*/ 903 w 1463"/>
                  <a:gd name="T115" fmla="*/ 1423 h 1591"/>
                  <a:gd name="T116" fmla="*/ 853 w 1463"/>
                  <a:gd name="T117" fmla="*/ 1537 h 1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63" h="1591">
                    <a:moveTo>
                      <a:pt x="853" y="1537"/>
                    </a:moveTo>
                    <a:lnTo>
                      <a:pt x="813" y="1537"/>
                    </a:lnTo>
                    <a:lnTo>
                      <a:pt x="783" y="1511"/>
                    </a:lnTo>
                    <a:lnTo>
                      <a:pt x="775" y="1485"/>
                    </a:lnTo>
                    <a:lnTo>
                      <a:pt x="764" y="1449"/>
                    </a:lnTo>
                    <a:lnTo>
                      <a:pt x="733" y="1435"/>
                    </a:lnTo>
                    <a:lnTo>
                      <a:pt x="674" y="1475"/>
                    </a:lnTo>
                    <a:lnTo>
                      <a:pt x="629" y="1452"/>
                    </a:lnTo>
                    <a:lnTo>
                      <a:pt x="645" y="1430"/>
                    </a:lnTo>
                    <a:lnTo>
                      <a:pt x="688" y="1407"/>
                    </a:lnTo>
                    <a:lnTo>
                      <a:pt x="679" y="1378"/>
                    </a:lnTo>
                    <a:lnTo>
                      <a:pt x="671" y="1350"/>
                    </a:lnTo>
                    <a:lnTo>
                      <a:pt x="596" y="1312"/>
                    </a:lnTo>
                    <a:lnTo>
                      <a:pt x="527" y="1310"/>
                    </a:lnTo>
                    <a:lnTo>
                      <a:pt x="522" y="1277"/>
                    </a:lnTo>
                    <a:lnTo>
                      <a:pt x="487" y="1282"/>
                    </a:lnTo>
                    <a:lnTo>
                      <a:pt x="459" y="1260"/>
                    </a:lnTo>
                    <a:lnTo>
                      <a:pt x="459" y="1234"/>
                    </a:lnTo>
                    <a:lnTo>
                      <a:pt x="433" y="1206"/>
                    </a:lnTo>
                    <a:lnTo>
                      <a:pt x="423" y="1140"/>
                    </a:lnTo>
                    <a:lnTo>
                      <a:pt x="385" y="1116"/>
                    </a:lnTo>
                    <a:lnTo>
                      <a:pt x="374" y="1062"/>
                    </a:lnTo>
                    <a:lnTo>
                      <a:pt x="362" y="1045"/>
                    </a:lnTo>
                    <a:lnTo>
                      <a:pt x="366" y="1007"/>
                    </a:lnTo>
                    <a:lnTo>
                      <a:pt x="378" y="979"/>
                    </a:lnTo>
                    <a:lnTo>
                      <a:pt x="357" y="946"/>
                    </a:lnTo>
                    <a:lnTo>
                      <a:pt x="329" y="880"/>
                    </a:lnTo>
                    <a:lnTo>
                      <a:pt x="262" y="844"/>
                    </a:lnTo>
                    <a:lnTo>
                      <a:pt x="236" y="872"/>
                    </a:lnTo>
                    <a:lnTo>
                      <a:pt x="192" y="884"/>
                    </a:lnTo>
                    <a:lnTo>
                      <a:pt x="156" y="844"/>
                    </a:lnTo>
                    <a:lnTo>
                      <a:pt x="168" y="811"/>
                    </a:lnTo>
                    <a:lnTo>
                      <a:pt x="130" y="745"/>
                    </a:lnTo>
                    <a:lnTo>
                      <a:pt x="102" y="695"/>
                    </a:lnTo>
                    <a:lnTo>
                      <a:pt x="57" y="679"/>
                    </a:lnTo>
                    <a:lnTo>
                      <a:pt x="24" y="612"/>
                    </a:lnTo>
                    <a:lnTo>
                      <a:pt x="0" y="525"/>
                    </a:lnTo>
                    <a:lnTo>
                      <a:pt x="14" y="459"/>
                    </a:lnTo>
                    <a:lnTo>
                      <a:pt x="14" y="397"/>
                    </a:lnTo>
                    <a:lnTo>
                      <a:pt x="130" y="409"/>
                    </a:lnTo>
                    <a:lnTo>
                      <a:pt x="184" y="373"/>
                    </a:lnTo>
                    <a:lnTo>
                      <a:pt x="184" y="269"/>
                    </a:lnTo>
                    <a:lnTo>
                      <a:pt x="213" y="269"/>
                    </a:lnTo>
                    <a:lnTo>
                      <a:pt x="241" y="227"/>
                    </a:lnTo>
                    <a:lnTo>
                      <a:pt x="206" y="170"/>
                    </a:lnTo>
                    <a:lnTo>
                      <a:pt x="215" y="146"/>
                    </a:lnTo>
                    <a:lnTo>
                      <a:pt x="298" y="137"/>
                    </a:lnTo>
                    <a:lnTo>
                      <a:pt x="298" y="92"/>
                    </a:lnTo>
                    <a:lnTo>
                      <a:pt x="312" y="71"/>
                    </a:lnTo>
                    <a:lnTo>
                      <a:pt x="319" y="24"/>
                    </a:lnTo>
                    <a:lnTo>
                      <a:pt x="345" y="24"/>
                    </a:lnTo>
                    <a:lnTo>
                      <a:pt x="362" y="0"/>
                    </a:lnTo>
                    <a:lnTo>
                      <a:pt x="440" y="59"/>
                    </a:lnTo>
                    <a:lnTo>
                      <a:pt x="489" y="64"/>
                    </a:lnTo>
                    <a:lnTo>
                      <a:pt x="527" y="118"/>
                    </a:lnTo>
                    <a:lnTo>
                      <a:pt x="596" y="137"/>
                    </a:lnTo>
                    <a:lnTo>
                      <a:pt x="641" y="109"/>
                    </a:lnTo>
                    <a:lnTo>
                      <a:pt x="655" y="130"/>
                    </a:lnTo>
                    <a:lnTo>
                      <a:pt x="671" y="135"/>
                    </a:lnTo>
                    <a:lnTo>
                      <a:pt x="707" y="113"/>
                    </a:lnTo>
                    <a:lnTo>
                      <a:pt x="757" y="120"/>
                    </a:lnTo>
                    <a:lnTo>
                      <a:pt x="778" y="154"/>
                    </a:lnTo>
                    <a:lnTo>
                      <a:pt x="811" y="168"/>
                    </a:lnTo>
                    <a:lnTo>
                      <a:pt x="835" y="163"/>
                    </a:lnTo>
                    <a:lnTo>
                      <a:pt x="910" y="47"/>
                    </a:lnTo>
                    <a:lnTo>
                      <a:pt x="983" y="38"/>
                    </a:lnTo>
                    <a:lnTo>
                      <a:pt x="1087" y="68"/>
                    </a:lnTo>
                    <a:lnTo>
                      <a:pt x="1194" y="187"/>
                    </a:lnTo>
                    <a:lnTo>
                      <a:pt x="1203" y="220"/>
                    </a:lnTo>
                    <a:lnTo>
                      <a:pt x="1175" y="274"/>
                    </a:lnTo>
                    <a:lnTo>
                      <a:pt x="1180" y="331"/>
                    </a:lnTo>
                    <a:lnTo>
                      <a:pt x="1189" y="350"/>
                    </a:lnTo>
                    <a:lnTo>
                      <a:pt x="1187" y="402"/>
                    </a:lnTo>
                    <a:lnTo>
                      <a:pt x="1154" y="440"/>
                    </a:lnTo>
                    <a:lnTo>
                      <a:pt x="1144" y="473"/>
                    </a:lnTo>
                    <a:lnTo>
                      <a:pt x="1168" y="508"/>
                    </a:lnTo>
                    <a:lnTo>
                      <a:pt x="1139" y="522"/>
                    </a:lnTo>
                    <a:lnTo>
                      <a:pt x="1135" y="551"/>
                    </a:lnTo>
                    <a:lnTo>
                      <a:pt x="1161" y="586"/>
                    </a:lnTo>
                    <a:lnTo>
                      <a:pt x="1175" y="610"/>
                    </a:lnTo>
                    <a:lnTo>
                      <a:pt x="1194" y="615"/>
                    </a:lnTo>
                    <a:lnTo>
                      <a:pt x="1206" y="631"/>
                    </a:lnTo>
                    <a:lnTo>
                      <a:pt x="1210" y="662"/>
                    </a:lnTo>
                    <a:lnTo>
                      <a:pt x="1253" y="709"/>
                    </a:lnTo>
                    <a:lnTo>
                      <a:pt x="1312" y="721"/>
                    </a:lnTo>
                    <a:lnTo>
                      <a:pt x="1321" y="738"/>
                    </a:lnTo>
                    <a:lnTo>
                      <a:pt x="1343" y="749"/>
                    </a:lnTo>
                    <a:lnTo>
                      <a:pt x="1409" y="622"/>
                    </a:lnTo>
                    <a:lnTo>
                      <a:pt x="1454" y="707"/>
                    </a:lnTo>
                    <a:lnTo>
                      <a:pt x="1463" y="830"/>
                    </a:lnTo>
                    <a:lnTo>
                      <a:pt x="1447" y="865"/>
                    </a:lnTo>
                    <a:lnTo>
                      <a:pt x="1371" y="865"/>
                    </a:lnTo>
                    <a:lnTo>
                      <a:pt x="1340" y="870"/>
                    </a:lnTo>
                    <a:lnTo>
                      <a:pt x="1229" y="851"/>
                    </a:lnTo>
                    <a:lnTo>
                      <a:pt x="1210" y="837"/>
                    </a:lnTo>
                    <a:lnTo>
                      <a:pt x="1151" y="851"/>
                    </a:lnTo>
                    <a:lnTo>
                      <a:pt x="1137" y="884"/>
                    </a:lnTo>
                    <a:lnTo>
                      <a:pt x="1109" y="891"/>
                    </a:lnTo>
                    <a:lnTo>
                      <a:pt x="1113" y="922"/>
                    </a:lnTo>
                    <a:lnTo>
                      <a:pt x="1035" y="974"/>
                    </a:lnTo>
                    <a:lnTo>
                      <a:pt x="1035" y="998"/>
                    </a:lnTo>
                    <a:lnTo>
                      <a:pt x="1026" y="1017"/>
                    </a:lnTo>
                    <a:lnTo>
                      <a:pt x="1012" y="1017"/>
                    </a:lnTo>
                    <a:lnTo>
                      <a:pt x="1002" y="1036"/>
                    </a:lnTo>
                    <a:lnTo>
                      <a:pt x="1017" y="1052"/>
                    </a:lnTo>
                    <a:lnTo>
                      <a:pt x="1012" y="1081"/>
                    </a:lnTo>
                    <a:lnTo>
                      <a:pt x="1040" y="1109"/>
                    </a:lnTo>
                    <a:lnTo>
                      <a:pt x="1026" y="1121"/>
                    </a:lnTo>
                    <a:lnTo>
                      <a:pt x="995" y="1111"/>
                    </a:lnTo>
                    <a:lnTo>
                      <a:pt x="993" y="1137"/>
                    </a:lnTo>
                    <a:lnTo>
                      <a:pt x="934" y="1168"/>
                    </a:lnTo>
                    <a:lnTo>
                      <a:pt x="924" y="1185"/>
                    </a:lnTo>
                    <a:lnTo>
                      <a:pt x="936" y="1201"/>
                    </a:lnTo>
                    <a:lnTo>
                      <a:pt x="924" y="1282"/>
                    </a:lnTo>
                    <a:lnTo>
                      <a:pt x="901" y="1312"/>
                    </a:lnTo>
                    <a:lnTo>
                      <a:pt x="903" y="1423"/>
                    </a:lnTo>
                    <a:lnTo>
                      <a:pt x="868" y="1591"/>
                    </a:lnTo>
                    <a:lnTo>
                      <a:pt x="853" y="15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77" name="Freeform 25"/>
              <p:cNvSpPr>
                <a:spLocks/>
              </p:cNvSpPr>
              <p:nvPr/>
            </p:nvSpPr>
            <p:spPr bwMode="auto">
              <a:xfrm>
                <a:off x="1215" y="2247"/>
                <a:ext cx="163" cy="367"/>
              </a:xfrm>
              <a:custGeom>
                <a:avLst/>
                <a:gdLst>
                  <a:gd name="T0" fmla="*/ 12 w 163"/>
                  <a:gd name="T1" fmla="*/ 367 h 367"/>
                  <a:gd name="T2" fmla="*/ 62 w 163"/>
                  <a:gd name="T3" fmla="*/ 334 h 367"/>
                  <a:gd name="T4" fmla="*/ 85 w 163"/>
                  <a:gd name="T5" fmla="*/ 308 h 367"/>
                  <a:gd name="T6" fmla="*/ 125 w 163"/>
                  <a:gd name="T7" fmla="*/ 289 h 367"/>
                  <a:gd name="T8" fmla="*/ 154 w 163"/>
                  <a:gd name="T9" fmla="*/ 249 h 367"/>
                  <a:gd name="T10" fmla="*/ 163 w 163"/>
                  <a:gd name="T11" fmla="*/ 183 h 367"/>
                  <a:gd name="T12" fmla="*/ 144 w 163"/>
                  <a:gd name="T13" fmla="*/ 121 h 367"/>
                  <a:gd name="T14" fmla="*/ 83 w 163"/>
                  <a:gd name="T15" fmla="*/ 90 h 367"/>
                  <a:gd name="T16" fmla="*/ 83 w 163"/>
                  <a:gd name="T17" fmla="*/ 48 h 367"/>
                  <a:gd name="T18" fmla="*/ 40 w 163"/>
                  <a:gd name="T19" fmla="*/ 0 h 367"/>
                  <a:gd name="T20" fmla="*/ 26 w 163"/>
                  <a:gd name="T21" fmla="*/ 12 h 367"/>
                  <a:gd name="T22" fmla="*/ 64 w 163"/>
                  <a:gd name="T23" fmla="*/ 55 h 367"/>
                  <a:gd name="T24" fmla="*/ 64 w 163"/>
                  <a:gd name="T25" fmla="*/ 102 h 367"/>
                  <a:gd name="T26" fmla="*/ 130 w 163"/>
                  <a:gd name="T27" fmla="*/ 135 h 367"/>
                  <a:gd name="T28" fmla="*/ 144 w 163"/>
                  <a:gd name="T29" fmla="*/ 183 h 367"/>
                  <a:gd name="T30" fmla="*/ 137 w 163"/>
                  <a:gd name="T31" fmla="*/ 242 h 367"/>
                  <a:gd name="T32" fmla="*/ 114 w 163"/>
                  <a:gd name="T33" fmla="*/ 275 h 367"/>
                  <a:gd name="T34" fmla="*/ 73 w 163"/>
                  <a:gd name="T35" fmla="*/ 291 h 367"/>
                  <a:gd name="T36" fmla="*/ 50 w 163"/>
                  <a:gd name="T37" fmla="*/ 320 h 367"/>
                  <a:gd name="T38" fmla="*/ 0 w 163"/>
                  <a:gd name="T39" fmla="*/ 350 h 367"/>
                  <a:gd name="T40" fmla="*/ 12 w 163"/>
                  <a:gd name="T41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367">
                    <a:moveTo>
                      <a:pt x="12" y="367"/>
                    </a:moveTo>
                    <a:lnTo>
                      <a:pt x="62" y="334"/>
                    </a:lnTo>
                    <a:lnTo>
                      <a:pt x="85" y="308"/>
                    </a:lnTo>
                    <a:lnTo>
                      <a:pt x="125" y="289"/>
                    </a:lnTo>
                    <a:lnTo>
                      <a:pt x="154" y="249"/>
                    </a:lnTo>
                    <a:lnTo>
                      <a:pt x="163" y="183"/>
                    </a:lnTo>
                    <a:lnTo>
                      <a:pt x="144" y="121"/>
                    </a:lnTo>
                    <a:lnTo>
                      <a:pt x="83" y="90"/>
                    </a:lnTo>
                    <a:lnTo>
                      <a:pt x="83" y="48"/>
                    </a:lnTo>
                    <a:lnTo>
                      <a:pt x="40" y="0"/>
                    </a:lnTo>
                    <a:lnTo>
                      <a:pt x="26" y="12"/>
                    </a:lnTo>
                    <a:lnTo>
                      <a:pt x="64" y="55"/>
                    </a:lnTo>
                    <a:lnTo>
                      <a:pt x="64" y="102"/>
                    </a:lnTo>
                    <a:lnTo>
                      <a:pt x="130" y="135"/>
                    </a:lnTo>
                    <a:lnTo>
                      <a:pt x="144" y="183"/>
                    </a:lnTo>
                    <a:lnTo>
                      <a:pt x="137" y="242"/>
                    </a:lnTo>
                    <a:lnTo>
                      <a:pt x="114" y="275"/>
                    </a:lnTo>
                    <a:lnTo>
                      <a:pt x="73" y="291"/>
                    </a:lnTo>
                    <a:lnTo>
                      <a:pt x="50" y="320"/>
                    </a:lnTo>
                    <a:lnTo>
                      <a:pt x="0" y="350"/>
                    </a:lnTo>
                    <a:lnTo>
                      <a:pt x="12" y="367"/>
                    </a:lnTo>
                    <a:close/>
                  </a:path>
                </a:pathLst>
              </a:custGeom>
              <a:solidFill>
                <a:srgbClr val="96F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78" name="Freeform 26"/>
              <p:cNvSpPr>
                <a:spLocks/>
              </p:cNvSpPr>
              <p:nvPr/>
            </p:nvSpPr>
            <p:spPr bwMode="auto">
              <a:xfrm>
                <a:off x="1215" y="2247"/>
                <a:ext cx="163" cy="367"/>
              </a:xfrm>
              <a:custGeom>
                <a:avLst/>
                <a:gdLst>
                  <a:gd name="T0" fmla="*/ 12 w 163"/>
                  <a:gd name="T1" fmla="*/ 367 h 367"/>
                  <a:gd name="T2" fmla="*/ 62 w 163"/>
                  <a:gd name="T3" fmla="*/ 334 h 367"/>
                  <a:gd name="T4" fmla="*/ 85 w 163"/>
                  <a:gd name="T5" fmla="*/ 308 h 367"/>
                  <a:gd name="T6" fmla="*/ 125 w 163"/>
                  <a:gd name="T7" fmla="*/ 289 h 367"/>
                  <a:gd name="T8" fmla="*/ 154 w 163"/>
                  <a:gd name="T9" fmla="*/ 249 h 367"/>
                  <a:gd name="T10" fmla="*/ 163 w 163"/>
                  <a:gd name="T11" fmla="*/ 183 h 367"/>
                  <a:gd name="T12" fmla="*/ 144 w 163"/>
                  <a:gd name="T13" fmla="*/ 121 h 367"/>
                  <a:gd name="T14" fmla="*/ 83 w 163"/>
                  <a:gd name="T15" fmla="*/ 90 h 367"/>
                  <a:gd name="T16" fmla="*/ 83 w 163"/>
                  <a:gd name="T17" fmla="*/ 48 h 367"/>
                  <a:gd name="T18" fmla="*/ 40 w 163"/>
                  <a:gd name="T19" fmla="*/ 0 h 367"/>
                  <a:gd name="T20" fmla="*/ 26 w 163"/>
                  <a:gd name="T21" fmla="*/ 12 h 367"/>
                  <a:gd name="T22" fmla="*/ 64 w 163"/>
                  <a:gd name="T23" fmla="*/ 55 h 367"/>
                  <a:gd name="T24" fmla="*/ 64 w 163"/>
                  <a:gd name="T25" fmla="*/ 102 h 367"/>
                  <a:gd name="T26" fmla="*/ 130 w 163"/>
                  <a:gd name="T27" fmla="*/ 135 h 367"/>
                  <a:gd name="T28" fmla="*/ 144 w 163"/>
                  <a:gd name="T29" fmla="*/ 183 h 367"/>
                  <a:gd name="T30" fmla="*/ 137 w 163"/>
                  <a:gd name="T31" fmla="*/ 242 h 367"/>
                  <a:gd name="T32" fmla="*/ 114 w 163"/>
                  <a:gd name="T33" fmla="*/ 275 h 367"/>
                  <a:gd name="T34" fmla="*/ 73 w 163"/>
                  <a:gd name="T35" fmla="*/ 291 h 367"/>
                  <a:gd name="T36" fmla="*/ 50 w 163"/>
                  <a:gd name="T37" fmla="*/ 320 h 367"/>
                  <a:gd name="T38" fmla="*/ 0 w 163"/>
                  <a:gd name="T39" fmla="*/ 350 h 367"/>
                  <a:gd name="T40" fmla="*/ 12 w 163"/>
                  <a:gd name="T41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367">
                    <a:moveTo>
                      <a:pt x="12" y="367"/>
                    </a:moveTo>
                    <a:lnTo>
                      <a:pt x="62" y="334"/>
                    </a:lnTo>
                    <a:lnTo>
                      <a:pt x="85" y="308"/>
                    </a:lnTo>
                    <a:lnTo>
                      <a:pt x="125" y="289"/>
                    </a:lnTo>
                    <a:lnTo>
                      <a:pt x="154" y="249"/>
                    </a:lnTo>
                    <a:lnTo>
                      <a:pt x="163" y="183"/>
                    </a:lnTo>
                    <a:lnTo>
                      <a:pt x="144" y="121"/>
                    </a:lnTo>
                    <a:lnTo>
                      <a:pt x="83" y="90"/>
                    </a:lnTo>
                    <a:lnTo>
                      <a:pt x="83" y="48"/>
                    </a:lnTo>
                    <a:lnTo>
                      <a:pt x="40" y="0"/>
                    </a:lnTo>
                    <a:lnTo>
                      <a:pt x="26" y="12"/>
                    </a:lnTo>
                    <a:lnTo>
                      <a:pt x="64" y="55"/>
                    </a:lnTo>
                    <a:lnTo>
                      <a:pt x="64" y="102"/>
                    </a:lnTo>
                    <a:lnTo>
                      <a:pt x="130" y="135"/>
                    </a:lnTo>
                    <a:lnTo>
                      <a:pt x="144" y="183"/>
                    </a:lnTo>
                    <a:lnTo>
                      <a:pt x="137" y="242"/>
                    </a:lnTo>
                    <a:lnTo>
                      <a:pt x="114" y="275"/>
                    </a:lnTo>
                    <a:lnTo>
                      <a:pt x="73" y="291"/>
                    </a:lnTo>
                    <a:lnTo>
                      <a:pt x="50" y="320"/>
                    </a:lnTo>
                    <a:lnTo>
                      <a:pt x="0" y="350"/>
                    </a:lnTo>
                    <a:lnTo>
                      <a:pt x="12" y="3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79" name="Freeform 27"/>
              <p:cNvSpPr>
                <a:spLocks/>
              </p:cNvSpPr>
              <p:nvPr/>
            </p:nvSpPr>
            <p:spPr bwMode="auto">
              <a:xfrm>
                <a:off x="2510" y="2597"/>
                <a:ext cx="185" cy="206"/>
              </a:xfrm>
              <a:custGeom>
                <a:avLst/>
                <a:gdLst>
                  <a:gd name="T0" fmla="*/ 185 w 185"/>
                  <a:gd name="T1" fmla="*/ 3 h 206"/>
                  <a:gd name="T2" fmla="*/ 111 w 185"/>
                  <a:gd name="T3" fmla="*/ 0 h 206"/>
                  <a:gd name="T4" fmla="*/ 78 w 185"/>
                  <a:gd name="T5" fmla="*/ 36 h 206"/>
                  <a:gd name="T6" fmla="*/ 90 w 185"/>
                  <a:gd name="T7" fmla="*/ 52 h 206"/>
                  <a:gd name="T8" fmla="*/ 76 w 185"/>
                  <a:gd name="T9" fmla="*/ 57 h 206"/>
                  <a:gd name="T10" fmla="*/ 57 w 185"/>
                  <a:gd name="T11" fmla="*/ 102 h 206"/>
                  <a:gd name="T12" fmla="*/ 83 w 185"/>
                  <a:gd name="T13" fmla="*/ 128 h 206"/>
                  <a:gd name="T14" fmla="*/ 93 w 185"/>
                  <a:gd name="T15" fmla="*/ 152 h 206"/>
                  <a:gd name="T16" fmla="*/ 95 w 185"/>
                  <a:gd name="T17" fmla="*/ 166 h 206"/>
                  <a:gd name="T18" fmla="*/ 81 w 185"/>
                  <a:gd name="T19" fmla="*/ 180 h 206"/>
                  <a:gd name="T20" fmla="*/ 62 w 185"/>
                  <a:gd name="T21" fmla="*/ 171 h 206"/>
                  <a:gd name="T22" fmla="*/ 41 w 185"/>
                  <a:gd name="T23" fmla="*/ 168 h 206"/>
                  <a:gd name="T24" fmla="*/ 31 w 185"/>
                  <a:gd name="T25" fmla="*/ 154 h 206"/>
                  <a:gd name="T26" fmla="*/ 12 w 185"/>
                  <a:gd name="T27" fmla="*/ 166 h 206"/>
                  <a:gd name="T28" fmla="*/ 17 w 185"/>
                  <a:gd name="T29" fmla="*/ 182 h 206"/>
                  <a:gd name="T30" fmla="*/ 15 w 185"/>
                  <a:gd name="T31" fmla="*/ 185 h 206"/>
                  <a:gd name="T32" fmla="*/ 22 w 185"/>
                  <a:gd name="T33" fmla="*/ 192 h 206"/>
                  <a:gd name="T34" fmla="*/ 29 w 185"/>
                  <a:gd name="T35" fmla="*/ 185 h 206"/>
                  <a:gd name="T36" fmla="*/ 12 w 185"/>
                  <a:gd name="T37" fmla="*/ 171 h 206"/>
                  <a:gd name="T38" fmla="*/ 0 w 185"/>
                  <a:gd name="T39" fmla="*/ 185 h 206"/>
                  <a:gd name="T40" fmla="*/ 24 w 185"/>
                  <a:gd name="T41" fmla="*/ 206 h 206"/>
                  <a:gd name="T42" fmla="*/ 36 w 185"/>
                  <a:gd name="T43" fmla="*/ 187 h 206"/>
                  <a:gd name="T44" fmla="*/ 31 w 185"/>
                  <a:gd name="T45" fmla="*/ 166 h 206"/>
                  <a:gd name="T46" fmla="*/ 22 w 185"/>
                  <a:gd name="T47" fmla="*/ 168 h 206"/>
                  <a:gd name="T48" fmla="*/ 26 w 185"/>
                  <a:gd name="T49" fmla="*/ 178 h 206"/>
                  <a:gd name="T50" fmla="*/ 33 w 185"/>
                  <a:gd name="T51" fmla="*/ 175 h 206"/>
                  <a:gd name="T52" fmla="*/ 29 w 185"/>
                  <a:gd name="T53" fmla="*/ 166 h 206"/>
                  <a:gd name="T54" fmla="*/ 19 w 185"/>
                  <a:gd name="T55" fmla="*/ 171 h 206"/>
                  <a:gd name="T56" fmla="*/ 31 w 185"/>
                  <a:gd name="T57" fmla="*/ 187 h 206"/>
                  <a:gd name="T58" fmla="*/ 57 w 185"/>
                  <a:gd name="T59" fmla="*/ 190 h 206"/>
                  <a:gd name="T60" fmla="*/ 83 w 185"/>
                  <a:gd name="T61" fmla="*/ 201 h 206"/>
                  <a:gd name="T62" fmla="*/ 114 w 185"/>
                  <a:gd name="T63" fmla="*/ 173 h 206"/>
                  <a:gd name="T64" fmla="*/ 111 w 185"/>
                  <a:gd name="T65" fmla="*/ 147 h 206"/>
                  <a:gd name="T66" fmla="*/ 100 w 185"/>
                  <a:gd name="T67" fmla="*/ 116 h 206"/>
                  <a:gd name="T68" fmla="*/ 78 w 185"/>
                  <a:gd name="T69" fmla="*/ 97 h 206"/>
                  <a:gd name="T70" fmla="*/ 90 w 185"/>
                  <a:gd name="T71" fmla="*/ 71 h 206"/>
                  <a:gd name="T72" fmla="*/ 119 w 185"/>
                  <a:gd name="T73" fmla="*/ 62 h 206"/>
                  <a:gd name="T74" fmla="*/ 102 w 185"/>
                  <a:gd name="T75" fmla="*/ 38 h 206"/>
                  <a:gd name="T76" fmla="*/ 119 w 185"/>
                  <a:gd name="T77" fmla="*/ 19 h 206"/>
                  <a:gd name="T78" fmla="*/ 182 w 185"/>
                  <a:gd name="T79" fmla="*/ 22 h 206"/>
                  <a:gd name="T80" fmla="*/ 185 w 185"/>
                  <a:gd name="T81" fmla="*/ 3 h 206"/>
                  <a:gd name="T82" fmla="*/ 185 w 185"/>
                  <a:gd name="T83" fmla="*/ 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5" h="206">
                    <a:moveTo>
                      <a:pt x="185" y="3"/>
                    </a:moveTo>
                    <a:lnTo>
                      <a:pt x="111" y="0"/>
                    </a:lnTo>
                    <a:lnTo>
                      <a:pt x="78" y="36"/>
                    </a:lnTo>
                    <a:lnTo>
                      <a:pt x="90" y="52"/>
                    </a:lnTo>
                    <a:lnTo>
                      <a:pt x="76" y="57"/>
                    </a:lnTo>
                    <a:lnTo>
                      <a:pt x="57" y="102"/>
                    </a:lnTo>
                    <a:lnTo>
                      <a:pt x="83" y="128"/>
                    </a:lnTo>
                    <a:lnTo>
                      <a:pt x="93" y="152"/>
                    </a:lnTo>
                    <a:lnTo>
                      <a:pt x="95" y="166"/>
                    </a:lnTo>
                    <a:lnTo>
                      <a:pt x="81" y="180"/>
                    </a:lnTo>
                    <a:lnTo>
                      <a:pt x="62" y="171"/>
                    </a:lnTo>
                    <a:lnTo>
                      <a:pt x="41" y="168"/>
                    </a:lnTo>
                    <a:lnTo>
                      <a:pt x="31" y="154"/>
                    </a:lnTo>
                    <a:lnTo>
                      <a:pt x="12" y="166"/>
                    </a:lnTo>
                    <a:lnTo>
                      <a:pt x="17" y="182"/>
                    </a:lnTo>
                    <a:lnTo>
                      <a:pt x="15" y="185"/>
                    </a:lnTo>
                    <a:lnTo>
                      <a:pt x="22" y="192"/>
                    </a:lnTo>
                    <a:lnTo>
                      <a:pt x="29" y="185"/>
                    </a:lnTo>
                    <a:lnTo>
                      <a:pt x="12" y="171"/>
                    </a:lnTo>
                    <a:lnTo>
                      <a:pt x="0" y="185"/>
                    </a:lnTo>
                    <a:lnTo>
                      <a:pt x="24" y="206"/>
                    </a:lnTo>
                    <a:lnTo>
                      <a:pt x="36" y="187"/>
                    </a:lnTo>
                    <a:lnTo>
                      <a:pt x="31" y="166"/>
                    </a:lnTo>
                    <a:lnTo>
                      <a:pt x="22" y="168"/>
                    </a:lnTo>
                    <a:lnTo>
                      <a:pt x="26" y="178"/>
                    </a:lnTo>
                    <a:lnTo>
                      <a:pt x="33" y="175"/>
                    </a:lnTo>
                    <a:lnTo>
                      <a:pt x="29" y="166"/>
                    </a:lnTo>
                    <a:lnTo>
                      <a:pt x="19" y="171"/>
                    </a:lnTo>
                    <a:lnTo>
                      <a:pt x="31" y="187"/>
                    </a:lnTo>
                    <a:lnTo>
                      <a:pt x="57" y="190"/>
                    </a:lnTo>
                    <a:lnTo>
                      <a:pt x="83" y="201"/>
                    </a:lnTo>
                    <a:lnTo>
                      <a:pt x="114" y="173"/>
                    </a:lnTo>
                    <a:lnTo>
                      <a:pt x="111" y="147"/>
                    </a:lnTo>
                    <a:lnTo>
                      <a:pt x="100" y="116"/>
                    </a:lnTo>
                    <a:lnTo>
                      <a:pt x="78" y="97"/>
                    </a:lnTo>
                    <a:lnTo>
                      <a:pt x="90" y="71"/>
                    </a:lnTo>
                    <a:lnTo>
                      <a:pt x="119" y="62"/>
                    </a:lnTo>
                    <a:lnTo>
                      <a:pt x="102" y="38"/>
                    </a:lnTo>
                    <a:lnTo>
                      <a:pt x="119" y="19"/>
                    </a:lnTo>
                    <a:lnTo>
                      <a:pt x="182" y="22"/>
                    </a:lnTo>
                    <a:lnTo>
                      <a:pt x="185" y="3"/>
                    </a:lnTo>
                    <a:lnTo>
                      <a:pt x="185" y="3"/>
                    </a:lnTo>
                    <a:close/>
                  </a:path>
                </a:pathLst>
              </a:custGeom>
              <a:solidFill>
                <a:srgbClr val="96F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80" name="Freeform 28"/>
              <p:cNvSpPr>
                <a:spLocks/>
              </p:cNvSpPr>
              <p:nvPr/>
            </p:nvSpPr>
            <p:spPr bwMode="auto">
              <a:xfrm>
                <a:off x="2510" y="2597"/>
                <a:ext cx="185" cy="206"/>
              </a:xfrm>
              <a:custGeom>
                <a:avLst/>
                <a:gdLst>
                  <a:gd name="T0" fmla="*/ 185 w 185"/>
                  <a:gd name="T1" fmla="*/ 3 h 206"/>
                  <a:gd name="T2" fmla="*/ 111 w 185"/>
                  <a:gd name="T3" fmla="*/ 0 h 206"/>
                  <a:gd name="T4" fmla="*/ 78 w 185"/>
                  <a:gd name="T5" fmla="*/ 36 h 206"/>
                  <a:gd name="T6" fmla="*/ 90 w 185"/>
                  <a:gd name="T7" fmla="*/ 52 h 206"/>
                  <a:gd name="T8" fmla="*/ 76 w 185"/>
                  <a:gd name="T9" fmla="*/ 57 h 206"/>
                  <a:gd name="T10" fmla="*/ 57 w 185"/>
                  <a:gd name="T11" fmla="*/ 102 h 206"/>
                  <a:gd name="T12" fmla="*/ 83 w 185"/>
                  <a:gd name="T13" fmla="*/ 128 h 206"/>
                  <a:gd name="T14" fmla="*/ 93 w 185"/>
                  <a:gd name="T15" fmla="*/ 152 h 206"/>
                  <a:gd name="T16" fmla="*/ 95 w 185"/>
                  <a:gd name="T17" fmla="*/ 166 h 206"/>
                  <a:gd name="T18" fmla="*/ 81 w 185"/>
                  <a:gd name="T19" fmla="*/ 180 h 206"/>
                  <a:gd name="T20" fmla="*/ 62 w 185"/>
                  <a:gd name="T21" fmla="*/ 171 h 206"/>
                  <a:gd name="T22" fmla="*/ 41 w 185"/>
                  <a:gd name="T23" fmla="*/ 168 h 206"/>
                  <a:gd name="T24" fmla="*/ 31 w 185"/>
                  <a:gd name="T25" fmla="*/ 154 h 206"/>
                  <a:gd name="T26" fmla="*/ 12 w 185"/>
                  <a:gd name="T27" fmla="*/ 166 h 206"/>
                  <a:gd name="T28" fmla="*/ 17 w 185"/>
                  <a:gd name="T29" fmla="*/ 182 h 206"/>
                  <a:gd name="T30" fmla="*/ 15 w 185"/>
                  <a:gd name="T31" fmla="*/ 185 h 206"/>
                  <a:gd name="T32" fmla="*/ 22 w 185"/>
                  <a:gd name="T33" fmla="*/ 192 h 206"/>
                  <a:gd name="T34" fmla="*/ 29 w 185"/>
                  <a:gd name="T35" fmla="*/ 185 h 206"/>
                  <a:gd name="T36" fmla="*/ 12 w 185"/>
                  <a:gd name="T37" fmla="*/ 171 h 206"/>
                  <a:gd name="T38" fmla="*/ 0 w 185"/>
                  <a:gd name="T39" fmla="*/ 185 h 206"/>
                  <a:gd name="T40" fmla="*/ 24 w 185"/>
                  <a:gd name="T41" fmla="*/ 206 h 206"/>
                  <a:gd name="T42" fmla="*/ 36 w 185"/>
                  <a:gd name="T43" fmla="*/ 187 h 206"/>
                  <a:gd name="T44" fmla="*/ 31 w 185"/>
                  <a:gd name="T45" fmla="*/ 166 h 206"/>
                  <a:gd name="T46" fmla="*/ 22 w 185"/>
                  <a:gd name="T47" fmla="*/ 168 h 206"/>
                  <a:gd name="T48" fmla="*/ 26 w 185"/>
                  <a:gd name="T49" fmla="*/ 178 h 206"/>
                  <a:gd name="T50" fmla="*/ 33 w 185"/>
                  <a:gd name="T51" fmla="*/ 175 h 206"/>
                  <a:gd name="T52" fmla="*/ 29 w 185"/>
                  <a:gd name="T53" fmla="*/ 166 h 206"/>
                  <a:gd name="T54" fmla="*/ 19 w 185"/>
                  <a:gd name="T55" fmla="*/ 171 h 206"/>
                  <a:gd name="T56" fmla="*/ 31 w 185"/>
                  <a:gd name="T57" fmla="*/ 187 h 206"/>
                  <a:gd name="T58" fmla="*/ 57 w 185"/>
                  <a:gd name="T59" fmla="*/ 190 h 206"/>
                  <a:gd name="T60" fmla="*/ 83 w 185"/>
                  <a:gd name="T61" fmla="*/ 201 h 206"/>
                  <a:gd name="T62" fmla="*/ 114 w 185"/>
                  <a:gd name="T63" fmla="*/ 173 h 206"/>
                  <a:gd name="T64" fmla="*/ 111 w 185"/>
                  <a:gd name="T65" fmla="*/ 147 h 206"/>
                  <a:gd name="T66" fmla="*/ 100 w 185"/>
                  <a:gd name="T67" fmla="*/ 116 h 206"/>
                  <a:gd name="T68" fmla="*/ 78 w 185"/>
                  <a:gd name="T69" fmla="*/ 97 h 206"/>
                  <a:gd name="T70" fmla="*/ 90 w 185"/>
                  <a:gd name="T71" fmla="*/ 71 h 206"/>
                  <a:gd name="T72" fmla="*/ 119 w 185"/>
                  <a:gd name="T73" fmla="*/ 62 h 206"/>
                  <a:gd name="T74" fmla="*/ 102 w 185"/>
                  <a:gd name="T75" fmla="*/ 38 h 206"/>
                  <a:gd name="T76" fmla="*/ 119 w 185"/>
                  <a:gd name="T77" fmla="*/ 19 h 206"/>
                  <a:gd name="T78" fmla="*/ 182 w 185"/>
                  <a:gd name="T79" fmla="*/ 22 h 206"/>
                  <a:gd name="T80" fmla="*/ 185 w 185"/>
                  <a:gd name="T81" fmla="*/ 3 h 206"/>
                  <a:gd name="T82" fmla="*/ 185 w 185"/>
                  <a:gd name="T83" fmla="*/ 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5" h="206">
                    <a:moveTo>
                      <a:pt x="185" y="3"/>
                    </a:moveTo>
                    <a:lnTo>
                      <a:pt x="111" y="0"/>
                    </a:lnTo>
                    <a:lnTo>
                      <a:pt x="78" y="36"/>
                    </a:lnTo>
                    <a:lnTo>
                      <a:pt x="90" y="52"/>
                    </a:lnTo>
                    <a:lnTo>
                      <a:pt x="76" y="57"/>
                    </a:lnTo>
                    <a:lnTo>
                      <a:pt x="57" y="102"/>
                    </a:lnTo>
                    <a:lnTo>
                      <a:pt x="83" y="128"/>
                    </a:lnTo>
                    <a:lnTo>
                      <a:pt x="93" y="152"/>
                    </a:lnTo>
                    <a:lnTo>
                      <a:pt x="95" y="166"/>
                    </a:lnTo>
                    <a:lnTo>
                      <a:pt x="81" y="180"/>
                    </a:lnTo>
                    <a:lnTo>
                      <a:pt x="62" y="171"/>
                    </a:lnTo>
                    <a:lnTo>
                      <a:pt x="41" y="168"/>
                    </a:lnTo>
                    <a:lnTo>
                      <a:pt x="31" y="154"/>
                    </a:lnTo>
                    <a:lnTo>
                      <a:pt x="12" y="166"/>
                    </a:lnTo>
                    <a:lnTo>
                      <a:pt x="17" y="182"/>
                    </a:lnTo>
                    <a:lnTo>
                      <a:pt x="15" y="185"/>
                    </a:lnTo>
                    <a:lnTo>
                      <a:pt x="22" y="192"/>
                    </a:lnTo>
                    <a:lnTo>
                      <a:pt x="29" y="185"/>
                    </a:lnTo>
                    <a:lnTo>
                      <a:pt x="12" y="171"/>
                    </a:lnTo>
                    <a:lnTo>
                      <a:pt x="0" y="185"/>
                    </a:lnTo>
                    <a:lnTo>
                      <a:pt x="24" y="206"/>
                    </a:lnTo>
                    <a:lnTo>
                      <a:pt x="36" y="187"/>
                    </a:lnTo>
                    <a:lnTo>
                      <a:pt x="31" y="166"/>
                    </a:lnTo>
                    <a:lnTo>
                      <a:pt x="22" y="168"/>
                    </a:lnTo>
                    <a:lnTo>
                      <a:pt x="26" y="178"/>
                    </a:lnTo>
                    <a:lnTo>
                      <a:pt x="33" y="175"/>
                    </a:lnTo>
                    <a:lnTo>
                      <a:pt x="29" y="166"/>
                    </a:lnTo>
                    <a:lnTo>
                      <a:pt x="19" y="171"/>
                    </a:lnTo>
                    <a:lnTo>
                      <a:pt x="31" y="187"/>
                    </a:lnTo>
                    <a:lnTo>
                      <a:pt x="57" y="190"/>
                    </a:lnTo>
                    <a:lnTo>
                      <a:pt x="83" y="201"/>
                    </a:lnTo>
                    <a:lnTo>
                      <a:pt x="114" y="173"/>
                    </a:lnTo>
                    <a:lnTo>
                      <a:pt x="111" y="147"/>
                    </a:lnTo>
                    <a:lnTo>
                      <a:pt x="100" y="116"/>
                    </a:lnTo>
                    <a:lnTo>
                      <a:pt x="78" y="97"/>
                    </a:lnTo>
                    <a:lnTo>
                      <a:pt x="90" y="71"/>
                    </a:lnTo>
                    <a:lnTo>
                      <a:pt x="119" y="62"/>
                    </a:lnTo>
                    <a:lnTo>
                      <a:pt x="102" y="38"/>
                    </a:lnTo>
                    <a:lnTo>
                      <a:pt x="119" y="19"/>
                    </a:lnTo>
                    <a:lnTo>
                      <a:pt x="182" y="22"/>
                    </a:lnTo>
                    <a:lnTo>
                      <a:pt x="185" y="3"/>
                    </a:lnTo>
                    <a:lnTo>
                      <a:pt x="185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1399" y="1200"/>
                <a:ext cx="1225" cy="1589"/>
              </a:xfrm>
              <a:custGeom>
                <a:avLst/>
                <a:gdLst>
                  <a:gd name="T0" fmla="*/ 695 w 1225"/>
                  <a:gd name="T1" fmla="*/ 411 h 1589"/>
                  <a:gd name="T2" fmla="*/ 629 w 1225"/>
                  <a:gd name="T3" fmla="*/ 333 h 1589"/>
                  <a:gd name="T4" fmla="*/ 466 w 1225"/>
                  <a:gd name="T5" fmla="*/ 118 h 1589"/>
                  <a:gd name="T6" fmla="*/ 400 w 1225"/>
                  <a:gd name="T7" fmla="*/ 7 h 1589"/>
                  <a:gd name="T8" fmla="*/ 305 w 1225"/>
                  <a:gd name="T9" fmla="*/ 95 h 1589"/>
                  <a:gd name="T10" fmla="*/ 102 w 1225"/>
                  <a:gd name="T11" fmla="*/ 253 h 1589"/>
                  <a:gd name="T12" fmla="*/ 90 w 1225"/>
                  <a:gd name="T13" fmla="*/ 267 h 1589"/>
                  <a:gd name="T14" fmla="*/ 57 w 1225"/>
                  <a:gd name="T15" fmla="*/ 303 h 1589"/>
                  <a:gd name="T16" fmla="*/ 5 w 1225"/>
                  <a:gd name="T17" fmla="*/ 374 h 1589"/>
                  <a:gd name="T18" fmla="*/ 0 w 1225"/>
                  <a:gd name="T19" fmla="*/ 423 h 1589"/>
                  <a:gd name="T20" fmla="*/ 45 w 1225"/>
                  <a:gd name="T21" fmla="*/ 456 h 1589"/>
                  <a:gd name="T22" fmla="*/ 90 w 1225"/>
                  <a:gd name="T23" fmla="*/ 501 h 1589"/>
                  <a:gd name="T24" fmla="*/ 159 w 1225"/>
                  <a:gd name="T25" fmla="*/ 489 h 1589"/>
                  <a:gd name="T26" fmla="*/ 116 w 1225"/>
                  <a:gd name="T27" fmla="*/ 511 h 1589"/>
                  <a:gd name="T28" fmla="*/ 126 w 1225"/>
                  <a:gd name="T29" fmla="*/ 532 h 1589"/>
                  <a:gd name="T30" fmla="*/ 171 w 1225"/>
                  <a:gd name="T31" fmla="*/ 532 h 1589"/>
                  <a:gd name="T32" fmla="*/ 197 w 1225"/>
                  <a:gd name="T33" fmla="*/ 560 h 1589"/>
                  <a:gd name="T34" fmla="*/ 218 w 1225"/>
                  <a:gd name="T35" fmla="*/ 567 h 1589"/>
                  <a:gd name="T36" fmla="*/ 227 w 1225"/>
                  <a:gd name="T37" fmla="*/ 589 h 1589"/>
                  <a:gd name="T38" fmla="*/ 317 w 1225"/>
                  <a:gd name="T39" fmla="*/ 636 h 1589"/>
                  <a:gd name="T40" fmla="*/ 336 w 1225"/>
                  <a:gd name="T41" fmla="*/ 650 h 1589"/>
                  <a:gd name="T42" fmla="*/ 369 w 1225"/>
                  <a:gd name="T43" fmla="*/ 653 h 1589"/>
                  <a:gd name="T44" fmla="*/ 419 w 1225"/>
                  <a:gd name="T45" fmla="*/ 686 h 1589"/>
                  <a:gd name="T46" fmla="*/ 390 w 1225"/>
                  <a:gd name="T47" fmla="*/ 695 h 1589"/>
                  <a:gd name="T48" fmla="*/ 390 w 1225"/>
                  <a:gd name="T49" fmla="*/ 721 h 1589"/>
                  <a:gd name="T50" fmla="*/ 331 w 1225"/>
                  <a:gd name="T51" fmla="*/ 676 h 1589"/>
                  <a:gd name="T52" fmla="*/ 400 w 1225"/>
                  <a:gd name="T53" fmla="*/ 776 h 1589"/>
                  <a:gd name="T54" fmla="*/ 421 w 1225"/>
                  <a:gd name="T55" fmla="*/ 733 h 1589"/>
                  <a:gd name="T56" fmla="*/ 435 w 1225"/>
                  <a:gd name="T57" fmla="*/ 792 h 1589"/>
                  <a:gd name="T58" fmla="*/ 426 w 1225"/>
                  <a:gd name="T59" fmla="*/ 835 h 1589"/>
                  <a:gd name="T60" fmla="*/ 485 w 1225"/>
                  <a:gd name="T61" fmla="*/ 856 h 1589"/>
                  <a:gd name="T62" fmla="*/ 539 w 1225"/>
                  <a:gd name="T63" fmla="*/ 906 h 1589"/>
                  <a:gd name="T64" fmla="*/ 558 w 1225"/>
                  <a:gd name="T65" fmla="*/ 884 h 1589"/>
                  <a:gd name="T66" fmla="*/ 580 w 1225"/>
                  <a:gd name="T67" fmla="*/ 936 h 1589"/>
                  <a:gd name="T68" fmla="*/ 485 w 1225"/>
                  <a:gd name="T69" fmla="*/ 894 h 1589"/>
                  <a:gd name="T70" fmla="*/ 719 w 1225"/>
                  <a:gd name="T71" fmla="*/ 1071 h 1589"/>
                  <a:gd name="T72" fmla="*/ 873 w 1225"/>
                  <a:gd name="T73" fmla="*/ 1274 h 1589"/>
                  <a:gd name="T74" fmla="*/ 967 w 1225"/>
                  <a:gd name="T75" fmla="*/ 1395 h 1589"/>
                  <a:gd name="T76" fmla="*/ 1033 w 1225"/>
                  <a:gd name="T77" fmla="*/ 1478 h 1589"/>
                  <a:gd name="T78" fmla="*/ 1116 w 1225"/>
                  <a:gd name="T79" fmla="*/ 1577 h 1589"/>
                  <a:gd name="T80" fmla="*/ 1135 w 1225"/>
                  <a:gd name="T81" fmla="*/ 1563 h 1589"/>
                  <a:gd name="T82" fmla="*/ 1213 w 1225"/>
                  <a:gd name="T83" fmla="*/ 1565 h 1589"/>
                  <a:gd name="T84" fmla="*/ 1192 w 1225"/>
                  <a:gd name="T85" fmla="*/ 1461 h 1589"/>
                  <a:gd name="T86" fmla="*/ 1225 w 1225"/>
                  <a:gd name="T87" fmla="*/ 1407 h 1589"/>
                  <a:gd name="T88" fmla="*/ 1154 w 1225"/>
                  <a:gd name="T89" fmla="*/ 1357 h 1589"/>
                  <a:gd name="T90" fmla="*/ 1121 w 1225"/>
                  <a:gd name="T91" fmla="*/ 1237 h 1589"/>
                  <a:gd name="T92" fmla="*/ 1059 w 1225"/>
                  <a:gd name="T93" fmla="*/ 1142 h 1589"/>
                  <a:gd name="T94" fmla="*/ 1055 w 1225"/>
                  <a:gd name="T95" fmla="*/ 1043 h 1589"/>
                  <a:gd name="T96" fmla="*/ 934 w 1225"/>
                  <a:gd name="T97" fmla="*/ 969 h 1589"/>
                  <a:gd name="T98" fmla="*/ 866 w 1225"/>
                  <a:gd name="T99" fmla="*/ 908 h 1589"/>
                  <a:gd name="T100" fmla="*/ 754 w 1225"/>
                  <a:gd name="T101" fmla="*/ 776 h 1589"/>
                  <a:gd name="T102" fmla="*/ 717 w 1225"/>
                  <a:gd name="T103" fmla="*/ 556 h 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5" h="1589">
                    <a:moveTo>
                      <a:pt x="712" y="497"/>
                    </a:moveTo>
                    <a:lnTo>
                      <a:pt x="712" y="442"/>
                    </a:lnTo>
                    <a:lnTo>
                      <a:pt x="695" y="411"/>
                    </a:lnTo>
                    <a:lnTo>
                      <a:pt x="667" y="404"/>
                    </a:lnTo>
                    <a:lnTo>
                      <a:pt x="655" y="366"/>
                    </a:lnTo>
                    <a:lnTo>
                      <a:pt x="629" y="333"/>
                    </a:lnTo>
                    <a:lnTo>
                      <a:pt x="528" y="326"/>
                    </a:lnTo>
                    <a:lnTo>
                      <a:pt x="502" y="161"/>
                    </a:lnTo>
                    <a:lnTo>
                      <a:pt x="466" y="118"/>
                    </a:lnTo>
                    <a:lnTo>
                      <a:pt x="468" y="66"/>
                    </a:lnTo>
                    <a:lnTo>
                      <a:pt x="416" y="33"/>
                    </a:lnTo>
                    <a:lnTo>
                      <a:pt x="400" y="7"/>
                    </a:lnTo>
                    <a:lnTo>
                      <a:pt x="357" y="0"/>
                    </a:lnTo>
                    <a:lnTo>
                      <a:pt x="334" y="24"/>
                    </a:lnTo>
                    <a:lnTo>
                      <a:pt x="305" y="95"/>
                    </a:lnTo>
                    <a:lnTo>
                      <a:pt x="242" y="151"/>
                    </a:lnTo>
                    <a:lnTo>
                      <a:pt x="100" y="232"/>
                    </a:lnTo>
                    <a:lnTo>
                      <a:pt x="102" y="253"/>
                    </a:lnTo>
                    <a:lnTo>
                      <a:pt x="121" y="262"/>
                    </a:lnTo>
                    <a:lnTo>
                      <a:pt x="112" y="288"/>
                    </a:lnTo>
                    <a:lnTo>
                      <a:pt x="90" y="267"/>
                    </a:lnTo>
                    <a:lnTo>
                      <a:pt x="90" y="262"/>
                    </a:lnTo>
                    <a:lnTo>
                      <a:pt x="81" y="253"/>
                    </a:lnTo>
                    <a:lnTo>
                      <a:pt x="57" y="303"/>
                    </a:lnTo>
                    <a:lnTo>
                      <a:pt x="57" y="277"/>
                    </a:lnTo>
                    <a:lnTo>
                      <a:pt x="10" y="343"/>
                    </a:lnTo>
                    <a:lnTo>
                      <a:pt x="5" y="374"/>
                    </a:lnTo>
                    <a:lnTo>
                      <a:pt x="10" y="402"/>
                    </a:lnTo>
                    <a:lnTo>
                      <a:pt x="10" y="407"/>
                    </a:lnTo>
                    <a:lnTo>
                      <a:pt x="0" y="423"/>
                    </a:lnTo>
                    <a:lnTo>
                      <a:pt x="10" y="466"/>
                    </a:lnTo>
                    <a:lnTo>
                      <a:pt x="22" y="437"/>
                    </a:lnTo>
                    <a:lnTo>
                      <a:pt x="45" y="456"/>
                    </a:lnTo>
                    <a:lnTo>
                      <a:pt x="55" y="466"/>
                    </a:lnTo>
                    <a:lnTo>
                      <a:pt x="81" y="478"/>
                    </a:lnTo>
                    <a:lnTo>
                      <a:pt x="90" y="501"/>
                    </a:lnTo>
                    <a:lnTo>
                      <a:pt x="112" y="501"/>
                    </a:lnTo>
                    <a:lnTo>
                      <a:pt x="149" y="478"/>
                    </a:lnTo>
                    <a:lnTo>
                      <a:pt x="159" y="489"/>
                    </a:lnTo>
                    <a:lnTo>
                      <a:pt x="140" y="518"/>
                    </a:lnTo>
                    <a:lnTo>
                      <a:pt x="135" y="506"/>
                    </a:lnTo>
                    <a:lnTo>
                      <a:pt x="116" y="511"/>
                    </a:lnTo>
                    <a:lnTo>
                      <a:pt x="100" y="518"/>
                    </a:lnTo>
                    <a:lnTo>
                      <a:pt x="121" y="546"/>
                    </a:lnTo>
                    <a:lnTo>
                      <a:pt x="126" y="532"/>
                    </a:lnTo>
                    <a:lnTo>
                      <a:pt x="147" y="532"/>
                    </a:lnTo>
                    <a:lnTo>
                      <a:pt x="156" y="546"/>
                    </a:lnTo>
                    <a:lnTo>
                      <a:pt x="171" y="532"/>
                    </a:lnTo>
                    <a:lnTo>
                      <a:pt x="161" y="511"/>
                    </a:lnTo>
                    <a:lnTo>
                      <a:pt x="201" y="518"/>
                    </a:lnTo>
                    <a:lnTo>
                      <a:pt x="197" y="560"/>
                    </a:lnTo>
                    <a:lnTo>
                      <a:pt x="206" y="556"/>
                    </a:lnTo>
                    <a:lnTo>
                      <a:pt x="216" y="567"/>
                    </a:lnTo>
                    <a:lnTo>
                      <a:pt x="218" y="567"/>
                    </a:lnTo>
                    <a:lnTo>
                      <a:pt x="230" y="567"/>
                    </a:lnTo>
                    <a:lnTo>
                      <a:pt x="246" y="582"/>
                    </a:lnTo>
                    <a:lnTo>
                      <a:pt x="227" y="589"/>
                    </a:lnTo>
                    <a:lnTo>
                      <a:pt x="301" y="617"/>
                    </a:lnTo>
                    <a:lnTo>
                      <a:pt x="315" y="641"/>
                    </a:lnTo>
                    <a:lnTo>
                      <a:pt x="317" y="636"/>
                    </a:lnTo>
                    <a:lnTo>
                      <a:pt x="324" y="622"/>
                    </a:lnTo>
                    <a:lnTo>
                      <a:pt x="336" y="627"/>
                    </a:lnTo>
                    <a:lnTo>
                      <a:pt x="336" y="650"/>
                    </a:lnTo>
                    <a:lnTo>
                      <a:pt x="331" y="650"/>
                    </a:lnTo>
                    <a:lnTo>
                      <a:pt x="329" y="653"/>
                    </a:lnTo>
                    <a:lnTo>
                      <a:pt x="369" y="653"/>
                    </a:lnTo>
                    <a:lnTo>
                      <a:pt x="381" y="676"/>
                    </a:lnTo>
                    <a:lnTo>
                      <a:pt x="395" y="671"/>
                    </a:lnTo>
                    <a:lnTo>
                      <a:pt x="419" y="686"/>
                    </a:lnTo>
                    <a:lnTo>
                      <a:pt x="431" y="712"/>
                    </a:lnTo>
                    <a:lnTo>
                      <a:pt x="400" y="707"/>
                    </a:lnTo>
                    <a:lnTo>
                      <a:pt x="390" y="695"/>
                    </a:lnTo>
                    <a:lnTo>
                      <a:pt x="381" y="702"/>
                    </a:lnTo>
                    <a:lnTo>
                      <a:pt x="390" y="707"/>
                    </a:lnTo>
                    <a:lnTo>
                      <a:pt x="390" y="721"/>
                    </a:lnTo>
                    <a:lnTo>
                      <a:pt x="379" y="716"/>
                    </a:lnTo>
                    <a:lnTo>
                      <a:pt x="346" y="676"/>
                    </a:lnTo>
                    <a:lnTo>
                      <a:pt x="331" y="676"/>
                    </a:lnTo>
                    <a:lnTo>
                      <a:pt x="357" y="709"/>
                    </a:lnTo>
                    <a:lnTo>
                      <a:pt x="390" y="766"/>
                    </a:lnTo>
                    <a:lnTo>
                      <a:pt x="400" y="776"/>
                    </a:lnTo>
                    <a:lnTo>
                      <a:pt x="405" y="766"/>
                    </a:lnTo>
                    <a:lnTo>
                      <a:pt x="419" y="771"/>
                    </a:lnTo>
                    <a:lnTo>
                      <a:pt x="421" y="733"/>
                    </a:lnTo>
                    <a:lnTo>
                      <a:pt x="435" y="750"/>
                    </a:lnTo>
                    <a:lnTo>
                      <a:pt x="433" y="773"/>
                    </a:lnTo>
                    <a:lnTo>
                      <a:pt x="435" y="792"/>
                    </a:lnTo>
                    <a:lnTo>
                      <a:pt x="431" y="797"/>
                    </a:lnTo>
                    <a:lnTo>
                      <a:pt x="409" y="790"/>
                    </a:lnTo>
                    <a:lnTo>
                      <a:pt x="426" y="835"/>
                    </a:lnTo>
                    <a:lnTo>
                      <a:pt x="461" y="861"/>
                    </a:lnTo>
                    <a:lnTo>
                      <a:pt x="450" y="837"/>
                    </a:lnTo>
                    <a:lnTo>
                      <a:pt x="485" y="856"/>
                    </a:lnTo>
                    <a:lnTo>
                      <a:pt x="509" y="887"/>
                    </a:lnTo>
                    <a:lnTo>
                      <a:pt x="530" y="891"/>
                    </a:lnTo>
                    <a:lnTo>
                      <a:pt x="539" y="906"/>
                    </a:lnTo>
                    <a:lnTo>
                      <a:pt x="565" y="891"/>
                    </a:lnTo>
                    <a:lnTo>
                      <a:pt x="554" y="887"/>
                    </a:lnTo>
                    <a:lnTo>
                      <a:pt x="558" y="884"/>
                    </a:lnTo>
                    <a:lnTo>
                      <a:pt x="575" y="884"/>
                    </a:lnTo>
                    <a:lnTo>
                      <a:pt x="589" y="929"/>
                    </a:lnTo>
                    <a:lnTo>
                      <a:pt x="580" y="936"/>
                    </a:lnTo>
                    <a:lnTo>
                      <a:pt x="563" y="932"/>
                    </a:lnTo>
                    <a:lnTo>
                      <a:pt x="490" y="889"/>
                    </a:lnTo>
                    <a:lnTo>
                      <a:pt x="485" y="894"/>
                    </a:lnTo>
                    <a:lnTo>
                      <a:pt x="639" y="1005"/>
                    </a:lnTo>
                    <a:lnTo>
                      <a:pt x="702" y="1059"/>
                    </a:lnTo>
                    <a:lnTo>
                      <a:pt x="719" y="1071"/>
                    </a:lnTo>
                    <a:lnTo>
                      <a:pt x="759" y="1121"/>
                    </a:lnTo>
                    <a:lnTo>
                      <a:pt x="788" y="1189"/>
                    </a:lnTo>
                    <a:lnTo>
                      <a:pt x="873" y="1274"/>
                    </a:lnTo>
                    <a:lnTo>
                      <a:pt x="903" y="1350"/>
                    </a:lnTo>
                    <a:lnTo>
                      <a:pt x="918" y="1350"/>
                    </a:lnTo>
                    <a:lnTo>
                      <a:pt x="967" y="1395"/>
                    </a:lnTo>
                    <a:lnTo>
                      <a:pt x="1026" y="1473"/>
                    </a:lnTo>
                    <a:lnTo>
                      <a:pt x="1038" y="1468"/>
                    </a:lnTo>
                    <a:lnTo>
                      <a:pt x="1033" y="1478"/>
                    </a:lnTo>
                    <a:lnTo>
                      <a:pt x="1088" y="1532"/>
                    </a:lnTo>
                    <a:lnTo>
                      <a:pt x="1107" y="1577"/>
                    </a:lnTo>
                    <a:lnTo>
                      <a:pt x="1116" y="1577"/>
                    </a:lnTo>
                    <a:lnTo>
                      <a:pt x="1111" y="1584"/>
                    </a:lnTo>
                    <a:lnTo>
                      <a:pt x="1130" y="1589"/>
                    </a:lnTo>
                    <a:lnTo>
                      <a:pt x="1135" y="1563"/>
                    </a:lnTo>
                    <a:lnTo>
                      <a:pt x="1144" y="1575"/>
                    </a:lnTo>
                    <a:lnTo>
                      <a:pt x="1192" y="1589"/>
                    </a:lnTo>
                    <a:lnTo>
                      <a:pt x="1213" y="1565"/>
                    </a:lnTo>
                    <a:lnTo>
                      <a:pt x="1199" y="1518"/>
                    </a:lnTo>
                    <a:lnTo>
                      <a:pt x="1178" y="1497"/>
                    </a:lnTo>
                    <a:lnTo>
                      <a:pt x="1192" y="1461"/>
                    </a:lnTo>
                    <a:lnTo>
                      <a:pt x="1213" y="1454"/>
                    </a:lnTo>
                    <a:lnTo>
                      <a:pt x="1199" y="1433"/>
                    </a:lnTo>
                    <a:lnTo>
                      <a:pt x="1225" y="1407"/>
                    </a:lnTo>
                    <a:lnTo>
                      <a:pt x="1220" y="1374"/>
                    </a:lnTo>
                    <a:lnTo>
                      <a:pt x="1182" y="1379"/>
                    </a:lnTo>
                    <a:lnTo>
                      <a:pt x="1154" y="1357"/>
                    </a:lnTo>
                    <a:lnTo>
                      <a:pt x="1154" y="1331"/>
                    </a:lnTo>
                    <a:lnTo>
                      <a:pt x="1128" y="1303"/>
                    </a:lnTo>
                    <a:lnTo>
                      <a:pt x="1121" y="1237"/>
                    </a:lnTo>
                    <a:lnTo>
                      <a:pt x="1083" y="1213"/>
                    </a:lnTo>
                    <a:lnTo>
                      <a:pt x="1071" y="1159"/>
                    </a:lnTo>
                    <a:lnTo>
                      <a:pt x="1059" y="1142"/>
                    </a:lnTo>
                    <a:lnTo>
                      <a:pt x="1064" y="1104"/>
                    </a:lnTo>
                    <a:lnTo>
                      <a:pt x="1076" y="1076"/>
                    </a:lnTo>
                    <a:lnTo>
                      <a:pt x="1055" y="1043"/>
                    </a:lnTo>
                    <a:lnTo>
                      <a:pt x="1026" y="977"/>
                    </a:lnTo>
                    <a:lnTo>
                      <a:pt x="960" y="941"/>
                    </a:lnTo>
                    <a:lnTo>
                      <a:pt x="934" y="969"/>
                    </a:lnTo>
                    <a:lnTo>
                      <a:pt x="889" y="981"/>
                    </a:lnTo>
                    <a:lnTo>
                      <a:pt x="854" y="941"/>
                    </a:lnTo>
                    <a:lnTo>
                      <a:pt x="866" y="908"/>
                    </a:lnTo>
                    <a:lnTo>
                      <a:pt x="828" y="842"/>
                    </a:lnTo>
                    <a:lnTo>
                      <a:pt x="799" y="792"/>
                    </a:lnTo>
                    <a:lnTo>
                      <a:pt x="754" y="776"/>
                    </a:lnTo>
                    <a:lnTo>
                      <a:pt x="721" y="709"/>
                    </a:lnTo>
                    <a:lnTo>
                      <a:pt x="700" y="622"/>
                    </a:lnTo>
                    <a:lnTo>
                      <a:pt x="717" y="556"/>
                    </a:lnTo>
                    <a:lnTo>
                      <a:pt x="712" y="49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1399" y="1200"/>
                <a:ext cx="1225" cy="1589"/>
              </a:xfrm>
              <a:custGeom>
                <a:avLst/>
                <a:gdLst>
                  <a:gd name="T0" fmla="*/ 695 w 1225"/>
                  <a:gd name="T1" fmla="*/ 411 h 1589"/>
                  <a:gd name="T2" fmla="*/ 629 w 1225"/>
                  <a:gd name="T3" fmla="*/ 333 h 1589"/>
                  <a:gd name="T4" fmla="*/ 466 w 1225"/>
                  <a:gd name="T5" fmla="*/ 118 h 1589"/>
                  <a:gd name="T6" fmla="*/ 400 w 1225"/>
                  <a:gd name="T7" fmla="*/ 7 h 1589"/>
                  <a:gd name="T8" fmla="*/ 305 w 1225"/>
                  <a:gd name="T9" fmla="*/ 95 h 1589"/>
                  <a:gd name="T10" fmla="*/ 102 w 1225"/>
                  <a:gd name="T11" fmla="*/ 253 h 1589"/>
                  <a:gd name="T12" fmla="*/ 90 w 1225"/>
                  <a:gd name="T13" fmla="*/ 267 h 1589"/>
                  <a:gd name="T14" fmla="*/ 57 w 1225"/>
                  <a:gd name="T15" fmla="*/ 303 h 1589"/>
                  <a:gd name="T16" fmla="*/ 5 w 1225"/>
                  <a:gd name="T17" fmla="*/ 374 h 1589"/>
                  <a:gd name="T18" fmla="*/ 0 w 1225"/>
                  <a:gd name="T19" fmla="*/ 423 h 1589"/>
                  <a:gd name="T20" fmla="*/ 45 w 1225"/>
                  <a:gd name="T21" fmla="*/ 456 h 1589"/>
                  <a:gd name="T22" fmla="*/ 90 w 1225"/>
                  <a:gd name="T23" fmla="*/ 501 h 1589"/>
                  <a:gd name="T24" fmla="*/ 159 w 1225"/>
                  <a:gd name="T25" fmla="*/ 489 h 1589"/>
                  <a:gd name="T26" fmla="*/ 116 w 1225"/>
                  <a:gd name="T27" fmla="*/ 511 h 1589"/>
                  <a:gd name="T28" fmla="*/ 126 w 1225"/>
                  <a:gd name="T29" fmla="*/ 532 h 1589"/>
                  <a:gd name="T30" fmla="*/ 171 w 1225"/>
                  <a:gd name="T31" fmla="*/ 532 h 1589"/>
                  <a:gd name="T32" fmla="*/ 197 w 1225"/>
                  <a:gd name="T33" fmla="*/ 560 h 1589"/>
                  <a:gd name="T34" fmla="*/ 218 w 1225"/>
                  <a:gd name="T35" fmla="*/ 567 h 1589"/>
                  <a:gd name="T36" fmla="*/ 227 w 1225"/>
                  <a:gd name="T37" fmla="*/ 589 h 1589"/>
                  <a:gd name="T38" fmla="*/ 317 w 1225"/>
                  <a:gd name="T39" fmla="*/ 636 h 1589"/>
                  <a:gd name="T40" fmla="*/ 336 w 1225"/>
                  <a:gd name="T41" fmla="*/ 650 h 1589"/>
                  <a:gd name="T42" fmla="*/ 369 w 1225"/>
                  <a:gd name="T43" fmla="*/ 653 h 1589"/>
                  <a:gd name="T44" fmla="*/ 419 w 1225"/>
                  <a:gd name="T45" fmla="*/ 686 h 1589"/>
                  <a:gd name="T46" fmla="*/ 390 w 1225"/>
                  <a:gd name="T47" fmla="*/ 695 h 1589"/>
                  <a:gd name="T48" fmla="*/ 390 w 1225"/>
                  <a:gd name="T49" fmla="*/ 721 h 1589"/>
                  <a:gd name="T50" fmla="*/ 331 w 1225"/>
                  <a:gd name="T51" fmla="*/ 676 h 1589"/>
                  <a:gd name="T52" fmla="*/ 400 w 1225"/>
                  <a:gd name="T53" fmla="*/ 776 h 1589"/>
                  <a:gd name="T54" fmla="*/ 421 w 1225"/>
                  <a:gd name="T55" fmla="*/ 733 h 1589"/>
                  <a:gd name="T56" fmla="*/ 435 w 1225"/>
                  <a:gd name="T57" fmla="*/ 792 h 1589"/>
                  <a:gd name="T58" fmla="*/ 426 w 1225"/>
                  <a:gd name="T59" fmla="*/ 835 h 1589"/>
                  <a:gd name="T60" fmla="*/ 485 w 1225"/>
                  <a:gd name="T61" fmla="*/ 856 h 1589"/>
                  <a:gd name="T62" fmla="*/ 539 w 1225"/>
                  <a:gd name="T63" fmla="*/ 906 h 1589"/>
                  <a:gd name="T64" fmla="*/ 558 w 1225"/>
                  <a:gd name="T65" fmla="*/ 884 h 1589"/>
                  <a:gd name="T66" fmla="*/ 580 w 1225"/>
                  <a:gd name="T67" fmla="*/ 936 h 1589"/>
                  <a:gd name="T68" fmla="*/ 485 w 1225"/>
                  <a:gd name="T69" fmla="*/ 894 h 1589"/>
                  <a:gd name="T70" fmla="*/ 719 w 1225"/>
                  <a:gd name="T71" fmla="*/ 1071 h 1589"/>
                  <a:gd name="T72" fmla="*/ 873 w 1225"/>
                  <a:gd name="T73" fmla="*/ 1274 h 1589"/>
                  <a:gd name="T74" fmla="*/ 967 w 1225"/>
                  <a:gd name="T75" fmla="*/ 1395 h 1589"/>
                  <a:gd name="T76" fmla="*/ 1033 w 1225"/>
                  <a:gd name="T77" fmla="*/ 1478 h 1589"/>
                  <a:gd name="T78" fmla="*/ 1116 w 1225"/>
                  <a:gd name="T79" fmla="*/ 1577 h 1589"/>
                  <a:gd name="T80" fmla="*/ 1135 w 1225"/>
                  <a:gd name="T81" fmla="*/ 1563 h 1589"/>
                  <a:gd name="T82" fmla="*/ 1213 w 1225"/>
                  <a:gd name="T83" fmla="*/ 1565 h 1589"/>
                  <a:gd name="T84" fmla="*/ 1192 w 1225"/>
                  <a:gd name="T85" fmla="*/ 1461 h 1589"/>
                  <a:gd name="T86" fmla="*/ 1225 w 1225"/>
                  <a:gd name="T87" fmla="*/ 1407 h 1589"/>
                  <a:gd name="T88" fmla="*/ 1154 w 1225"/>
                  <a:gd name="T89" fmla="*/ 1357 h 1589"/>
                  <a:gd name="T90" fmla="*/ 1121 w 1225"/>
                  <a:gd name="T91" fmla="*/ 1237 h 1589"/>
                  <a:gd name="T92" fmla="*/ 1059 w 1225"/>
                  <a:gd name="T93" fmla="*/ 1142 h 1589"/>
                  <a:gd name="T94" fmla="*/ 1055 w 1225"/>
                  <a:gd name="T95" fmla="*/ 1043 h 1589"/>
                  <a:gd name="T96" fmla="*/ 934 w 1225"/>
                  <a:gd name="T97" fmla="*/ 969 h 1589"/>
                  <a:gd name="T98" fmla="*/ 866 w 1225"/>
                  <a:gd name="T99" fmla="*/ 908 h 1589"/>
                  <a:gd name="T100" fmla="*/ 754 w 1225"/>
                  <a:gd name="T101" fmla="*/ 776 h 1589"/>
                  <a:gd name="T102" fmla="*/ 717 w 1225"/>
                  <a:gd name="T103" fmla="*/ 556 h 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5" h="1589">
                    <a:moveTo>
                      <a:pt x="712" y="497"/>
                    </a:moveTo>
                    <a:lnTo>
                      <a:pt x="712" y="442"/>
                    </a:lnTo>
                    <a:lnTo>
                      <a:pt x="695" y="411"/>
                    </a:lnTo>
                    <a:lnTo>
                      <a:pt x="667" y="404"/>
                    </a:lnTo>
                    <a:lnTo>
                      <a:pt x="655" y="366"/>
                    </a:lnTo>
                    <a:lnTo>
                      <a:pt x="629" y="333"/>
                    </a:lnTo>
                    <a:lnTo>
                      <a:pt x="528" y="326"/>
                    </a:lnTo>
                    <a:lnTo>
                      <a:pt x="502" y="161"/>
                    </a:lnTo>
                    <a:lnTo>
                      <a:pt x="466" y="118"/>
                    </a:lnTo>
                    <a:lnTo>
                      <a:pt x="468" y="66"/>
                    </a:lnTo>
                    <a:lnTo>
                      <a:pt x="416" y="33"/>
                    </a:lnTo>
                    <a:lnTo>
                      <a:pt x="400" y="7"/>
                    </a:lnTo>
                    <a:lnTo>
                      <a:pt x="357" y="0"/>
                    </a:lnTo>
                    <a:lnTo>
                      <a:pt x="334" y="24"/>
                    </a:lnTo>
                    <a:lnTo>
                      <a:pt x="305" y="95"/>
                    </a:lnTo>
                    <a:lnTo>
                      <a:pt x="242" y="151"/>
                    </a:lnTo>
                    <a:lnTo>
                      <a:pt x="100" y="232"/>
                    </a:lnTo>
                    <a:lnTo>
                      <a:pt x="102" y="253"/>
                    </a:lnTo>
                    <a:lnTo>
                      <a:pt x="121" y="262"/>
                    </a:lnTo>
                    <a:lnTo>
                      <a:pt x="112" y="288"/>
                    </a:lnTo>
                    <a:lnTo>
                      <a:pt x="90" y="267"/>
                    </a:lnTo>
                    <a:lnTo>
                      <a:pt x="90" y="262"/>
                    </a:lnTo>
                    <a:lnTo>
                      <a:pt x="81" y="253"/>
                    </a:lnTo>
                    <a:lnTo>
                      <a:pt x="57" y="303"/>
                    </a:lnTo>
                    <a:lnTo>
                      <a:pt x="57" y="277"/>
                    </a:lnTo>
                    <a:lnTo>
                      <a:pt x="10" y="343"/>
                    </a:lnTo>
                    <a:lnTo>
                      <a:pt x="5" y="374"/>
                    </a:lnTo>
                    <a:lnTo>
                      <a:pt x="10" y="402"/>
                    </a:lnTo>
                    <a:lnTo>
                      <a:pt x="10" y="407"/>
                    </a:lnTo>
                    <a:lnTo>
                      <a:pt x="0" y="423"/>
                    </a:lnTo>
                    <a:lnTo>
                      <a:pt x="10" y="466"/>
                    </a:lnTo>
                    <a:lnTo>
                      <a:pt x="22" y="437"/>
                    </a:lnTo>
                    <a:lnTo>
                      <a:pt x="45" y="456"/>
                    </a:lnTo>
                    <a:lnTo>
                      <a:pt x="55" y="466"/>
                    </a:lnTo>
                    <a:lnTo>
                      <a:pt x="81" y="478"/>
                    </a:lnTo>
                    <a:lnTo>
                      <a:pt x="90" y="501"/>
                    </a:lnTo>
                    <a:lnTo>
                      <a:pt x="112" y="501"/>
                    </a:lnTo>
                    <a:lnTo>
                      <a:pt x="149" y="478"/>
                    </a:lnTo>
                    <a:lnTo>
                      <a:pt x="159" y="489"/>
                    </a:lnTo>
                    <a:lnTo>
                      <a:pt x="140" y="518"/>
                    </a:lnTo>
                    <a:lnTo>
                      <a:pt x="135" y="506"/>
                    </a:lnTo>
                    <a:lnTo>
                      <a:pt x="116" y="511"/>
                    </a:lnTo>
                    <a:lnTo>
                      <a:pt x="100" y="518"/>
                    </a:lnTo>
                    <a:lnTo>
                      <a:pt x="121" y="546"/>
                    </a:lnTo>
                    <a:lnTo>
                      <a:pt x="126" y="532"/>
                    </a:lnTo>
                    <a:lnTo>
                      <a:pt x="147" y="532"/>
                    </a:lnTo>
                    <a:lnTo>
                      <a:pt x="156" y="546"/>
                    </a:lnTo>
                    <a:lnTo>
                      <a:pt x="171" y="532"/>
                    </a:lnTo>
                    <a:lnTo>
                      <a:pt x="161" y="511"/>
                    </a:lnTo>
                    <a:lnTo>
                      <a:pt x="201" y="518"/>
                    </a:lnTo>
                    <a:lnTo>
                      <a:pt x="197" y="560"/>
                    </a:lnTo>
                    <a:lnTo>
                      <a:pt x="206" y="556"/>
                    </a:lnTo>
                    <a:lnTo>
                      <a:pt x="216" y="567"/>
                    </a:lnTo>
                    <a:lnTo>
                      <a:pt x="218" y="567"/>
                    </a:lnTo>
                    <a:lnTo>
                      <a:pt x="230" y="567"/>
                    </a:lnTo>
                    <a:lnTo>
                      <a:pt x="246" y="582"/>
                    </a:lnTo>
                    <a:lnTo>
                      <a:pt x="227" y="589"/>
                    </a:lnTo>
                    <a:lnTo>
                      <a:pt x="301" y="617"/>
                    </a:lnTo>
                    <a:lnTo>
                      <a:pt x="315" y="641"/>
                    </a:lnTo>
                    <a:lnTo>
                      <a:pt x="317" y="636"/>
                    </a:lnTo>
                    <a:lnTo>
                      <a:pt x="324" y="622"/>
                    </a:lnTo>
                    <a:lnTo>
                      <a:pt x="336" y="627"/>
                    </a:lnTo>
                    <a:lnTo>
                      <a:pt x="336" y="650"/>
                    </a:lnTo>
                    <a:lnTo>
                      <a:pt x="331" y="650"/>
                    </a:lnTo>
                    <a:lnTo>
                      <a:pt x="329" y="653"/>
                    </a:lnTo>
                    <a:lnTo>
                      <a:pt x="369" y="653"/>
                    </a:lnTo>
                    <a:lnTo>
                      <a:pt x="381" y="676"/>
                    </a:lnTo>
                    <a:lnTo>
                      <a:pt x="395" y="671"/>
                    </a:lnTo>
                    <a:lnTo>
                      <a:pt x="419" y="686"/>
                    </a:lnTo>
                    <a:lnTo>
                      <a:pt x="431" y="712"/>
                    </a:lnTo>
                    <a:lnTo>
                      <a:pt x="400" y="707"/>
                    </a:lnTo>
                    <a:lnTo>
                      <a:pt x="390" y="695"/>
                    </a:lnTo>
                    <a:lnTo>
                      <a:pt x="381" y="702"/>
                    </a:lnTo>
                    <a:lnTo>
                      <a:pt x="390" y="707"/>
                    </a:lnTo>
                    <a:lnTo>
                      <a:pt x="390" y="721"/>
                    </a:lnTo>
                    <a:lnTo>
                      <a:pt x="379" y="716"/>
                    </a:lnTo>
                    <a:lnTo>
                      <a:pt x="346" y="676"/>
                    </a:lnTo>
                    <a:lnTo>
                      <a:pt x="331" y="676"/>
                    </a:lnTo>
                    <a:lnTo>
                      <a:pt x="357" y="709"/>
                    </a:lnTo>
                    <a:lnTo>
                      <a:pt x="390" y="766"/>
                    </a:lnTo>
                    <a:lnTo>
                      <a:pt x="400" y="776"/>
                    </a:lnTo>
                    <a:lnTo>
                      <a:pt x="405" y="766"/>
                    </a:lnTo>
                    <a:lnTo>
                      <a:pt x="419" y="771"/>
                    </a:lnTo>
                    <a:lnTo>
                      <a:pt x="421" y="733"/>
                    </a:lnTo>
                    <a:lnTo>
                      <a:pt x="435" y="750"/>
                    </a:lnTo>
                    <a:lnTo>
                      <a:pt x="433" y="773"/>
                    </a:lnTo>
                    <a:lnTo>
                      <a:pt x="435" y="792"/>
                    </a:lnTo>
                    <a:lnTo>
                      <a:pt x="431" y="797"/>
                    </a:lnTo>
                    <a:lnTo>
                      <a:pt x="409" y="790"/>
                    </a:lnTo>
                    <a:lnTo>
                      <a:pt x="426" y="835"/>
                    </a:lnTo>
                    <a:lnTo>
                      <a:pt x="461" y="861"/>
                    </a:lnTo>
                    <a:lnTo>
                      <a:pt x="450" y="837"/>
                    </a:lnTo>
                    <a:lnTo>
                      <a:pt x="485" y="856"/>
                    </a:lnTo>
                    <a:lnTo>
                      <a:pt x="509" y="887"/>
                    </a:lnTo>
                    <a:lnTo>
                      <a:pt x="530" y="891"/>
                    </a:lnTo>
                    <a:lnTo>
                      <a:pt x="539" y="906"/>
                    </a:lnTo>
                    <a:lnTo>
                      <a:pt x="565" y="891"/>
                    </a:lnTo>
                    <a:lnTo>
                      <a:pt x="554" y="887"/>
                    </a:lnTo>
                    <a:lnTo>
                      <a:pt x="558" y="884"/>
                    </a:lnTo>
                    <a:lnTo>
                      <a:pt x="575" y="884"/>
                    </a:lnTo>
                    <a:lnTo>
                      <a:pt x="589" y="929"/>
                    </a:lnTo>
                    <a:lnTo>
                      <a:pt x="580" y="936"/>
                    </a:lnTo>
                    <a:lnTo>
                      <a:pt x="563" y="932"/>
                    </a:lnTo>
                    <a:lnTo>
                      <a:pt x="490" y="889"/>
                    </a:lnTo>
                    <a:lnTo>
                      <a:pt x="485" y="894"/>
                    </a:lnTo>
                    <a:lnTo>
                      <a:pt x="639" y="1005"/>
                    </a:lnTo>
                    <a:lnTo>
                      <a:pt x="702" y="1059"/>
                    </a:lnTo>
                    <a:lnTo>
                      <a:pt x="719" y="1071"/>
                    </a:lnTo>
                    <a:lnTo>
                      <a:pt x="759" y="1121"/>
                    </a:lnTo>
                    <a:lnTo>
                      <a:pt x="788" y="1189"/>
                    </a:lnTo>
                    <a:lnTo>
                      <a:pt x="873" y="1274"/>
                    </a:lnTo>
                    <a:lnTo>
                      <a:pt x="903" y="1350"/>
                    </a:lnTo>
                    <a:lnTo>
                      <a:pt x="918" y="1350"/>
                    </a:lnTo>
                    <a:lnTo>
                      <a:pt x="967" y="1395"/>
                    </a:lnTo>
                    <a:lnTo>
                      <a:pt x="1026" y="1473"/>
                    </a:lnTo>
                    <a:lnTo>
                      <a:pt x="1038" y="1468"/>
                    </a:lnTo>
                    <a:lnTo>
                      <a:pt x="1033" y="1478"/>
                    </a:lnTo>
                    <a:lnTo>
                      <a:pt x="1088" y="1532"/>
                    </a:lnTo>
                    <a:lnTo>
                      <a:pt x="1107" y="1577"/>
                    </a:lnTo>
                    <a:lnTo>
                      <a:pt x="1116" y="1577"/>
                    </a:lnTo>
                    <a:lnTo>
                      <a:pt x="1111" y="1584"/>
                    </a:lnTo>
                    <a:lnTo>
                      <a:pt x="1130" y="1589"/>
                    </a:lnTo>
                    <a:lnTo>
                      <a:pt x="1135" y="1563"/>
                    </a:lnTo>
                    <a:lnTo>
                      <a:pt x="1144" y="1575"/>
                    </a:lnTo>
                    <a:lnTo>
                      <a:pt x="1192" y="1589"/>
                    </a:lnTo>
                    <a:lnTo>
                      <a:pt x="1213" y="1565"/>
                    </a:lnTo>
                    <a:lnTo>
                      <a:pt x="1199" y="1518"/>
                    </a:lnTo>
                    <a:lnTo>
                      <a:pt x="1178" y="1497"/>
                    </a:lnTo>
                    <a:lnTo>
                      <a:pt x="1192" y="1461"/>
                    </a:lnTo>
                    <a:lnTo>
                      <a:pt x="1213" y="1454"/>
                    </a:lnTo>
                    <a:lnTo>
                      <a:pt x="1199" y="1433"/>
                    </a:lnTo>
                    <a:lnTo>
                      <a:pt x="1225" y="1407"/>
                    </a:lnTo>
                    <a:lnTo>
                      <a:pt x="1220" y="1374"/>
                    </a:lnTo>
                    <a:lnTo>
                      <a:pt x="1182" y="1379"/>
                    </a:lnTo>
                    <a:lnTo>
                      <a:pt x="1154" y="1357"/>
                    </a:lnTo>
                    <a:lnTo>
                      <a:pt x="1154" y="1331"/>
                    </a:lnTo>
                    <a:lnTo>
                      <a:pt x="1128" y="1303"/>
                    </a:lnTo>
                    <a:lnTo>
                      <a:pt x="1121" y="1237"/>
                    </a:lnTo>
                    <a:lnTo>
                      <a:pt x="1083" y="1213"/>
                    </a:lnTo>
                    <a:lnTo>
                      <a:pt x="1071" y="1159"/>
                    </a:lnTo>
                    <a:lnTo>
                      <a:pt x="1059" y="1142"/>
                    </a:lnTo>
                    <a:lnTo>
                      <a:pt x="1064" y="1104"/>
                    </a:lnTo>
                    <a:lnTo>
                      <a:pt x="1076" y="1076"/>
                    </a:lnTo>
                    <a:lnTo>
                      <a:pt x="1055" y="1043"/>
                    </a:lnTo>
                    <a:lnTo>
                      <a:pt x="1026" y="977"/>
                    </a:lnTo>
                    <a:lnTo>
                      <a:pt x="960" y="941"/>
                    </a:lnTo>
                    <a:lnTo>
                      <a:pt x="934" y="969"/>
                    </a:lnTo>
                    <a:lnTo>
                      <a:pt x="889" y="981"/>
                    </a:lnTo>
                    <a:lnTo>
                      <a:pt x="854" y="941"/>
                    </a:lnTo>
                    <a:lnTo>
                      <a:pt x="866" y="908"/>
                    </a:lnTo>
                    <a:lnTo>
                      <a:pt x="828" y="842"/>
                    </a:lnTo>
                    <a:lnTo>
                      <a:pt x="799" y="792"/>
                    </a:lnTo>
                    <a:lnTo>
                      <a:pt x="754" y="776"/>
                    </a:lnTo>
                    <a:lnTo>
                      <a:pt x="721" y="709"/>
                    </a:lnTo>
                    <a:lnTo>
                      <a:pt x="700" y="622"/>
                    </a:lnTo>
                    <a:lnTo>
                      <a:pt x="717" y="556"/>
                    </a:lnTo>
                    <a:lnTo>
                      <a:pt x="712" y="4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2513" y="2607"/>
                <a:ext cx="565" cy="813"/>
              </a:xfrm>
              <a:custGeom>
                <a:avLst/>
                <a:gdLst>
                  <a:gd name="T0" fmla="*/ 0 w 565"/>
                  <a:gd name="T1" fmla="*/ 177 h 813"/>
                  <a:gd name="T2" fmla="*/ 23 w 565"/>
                  <a:gd name="T3" fmla="*/ 319 h 813"/>
                  <a:gd name="T4" fmla="*/ 71 w 565"/>
                  <a:gd name="T5" fmla="*/ 430 h 813"/>
                  <a:gd name="T6" fmla="*/ 106 w 565"/>
                  <a:gd name="T7" fmla="*/ 496 h 813"/>
                  <a:gd name="T8" fmla="*/ 170 w 565"/>
                  <a:gd name="T9" fmla="*/ 541 h 813"/>
                  <a:gd name="T10" fmla="*/ 146 w 565"/>
                  <a:gd name="T11" fmla="*/ 579 h 813"/>
                  <a:gd name="T12" fmla="*/ 146 w 565"/>
                  <a:gd name="T13" fmla="*/ 674 h 813"/>
                  <a:gd name="T14" fmla="*/ 120 w 565"/>
                  <a:gd name="T15" fmla="*/ 773 h 813"/>
                  <a:gd name="T16" fmla="*/ 139 w 565"/>
                  <a:gd name="T17" fmla="*/ 797 h 813"/>
                  <a:gd name="T18" fmla="*/ 175 w 565"/>
                  <a:gd name="T19" fmla="*/ 813 h 813"/>
                  <a:gd name="T20" fmla="*/ 227 w 565"/>
                  <a:gd name="T21" fmla="*/ 745 h 813"/>
                  <a:gd name="T22" fmla="*/ 241 w 565"/>
                  <a:gd name="T23" fmla="*/ 716 h 813"/>
                  <a:gd name="T24" fmla="*/ 293 w 565"/>
                  <a:gd name="T25" fmla="*/ 681 h 813"/>
                  <a:gd name="T26" fmla="*/ 335 w 565"/>
                  <a:gd name="T27" fmla="*/ 712 h 813"/>
                  <a:gd name="T28" fmla="*/ 395 w 565"/>
                  <a:gd name="T29" fmla="*/ 757 h 813"/>
                  <a:gd name="T30" fmla="*/ 451 w 565"/>
                  <a:gd name="T31" fmla="*/ 797 h 813"/>
                  <a:gd name="T32" fmla="*/ 487 w 565"/>
                  <a:gd name="T33" fmla="*/ 709 h 813"/>
                  <a:gd name="T34" fmla="*/ 494 w 565"/>
                  <a:gd name="T35" fmla="*/ 664 h 813"/>
                  <a:gd name="T36" fmla="*/ 480 w 565"/>
                  <a:gd name="T37" fmla="*/ 629 h 813"/>
                  <a:gd name="T38" fmla="*/ 560 w 565"/>
                  <a:gd name="T39" fmla="*/ 598 h 813"/>
                  <a:gd name="T40" fmla="*/ 489 w 565"/>
                  <a:gd name="T41" fmla="*/ 522 h 813"/>
                  <a:gd name="T42" fmla="*/ 489 w 565"/>
                  <a:gd name="T43" fmla="*/ 397 h 813"/>
                  <a:gd name="T44" fmla="*/ 432 w 565"/>
                  <a:gd name="T45" fmla="*/ 338 h 813"/>
                  <a:gd name="T46" fmla="*/ 447 w 565"/>
                  <a:gd name="T47" fmla="*/ 265 h 813"/>
                  <a:gd name="T48" fmla="*/ 402 w 565"/>
                  <a:gd name="T49" fmla="*/ 229 h 813"/>
                  <a:gd name="T50" fmla="*/ 361 w 565"/>
                  <a:gd name="T51" fmla="*/ 175 h 813"/>
                  <a:gd name="T52" fmla="*/ 319 w 565"/>
                  <a:gd name="T53" fmla="*/ 125 h 813"/>
                  <a:gd name="T54" fmla="*/ 260 w 565"/>
                  <a:gd name="T55" fmla="*/ 165 h 813"/>
                  <a:gd name="T56" fmla="*/ 231 w 565"/>
                  <a:gd name="T57" fmla="*/ 120 h 813"/>
                  <a:gd name="T58" fmla="*/ 265 w 565"/>
                  <a:gd name="T59" fmla="*/ 68 h 813"/>
                  <a:gd name="T60" fmla="*/ 182 w 565"/>
                  <a:gd name="T61" fmla="*/ 2 h 813"/>
                  <a:gd name="T62" fmla="*/ 87 w 565"/>
                  <a:gd name="T63" fmla="*/ 26 h 813"/>
                  <a:gd name="T64" fmla="*/ 80 w 565"/>
                  <a:gd name="T65" fmla="*/ 54 h 813"/>
                  <a:gd name="T66" fmla="*/ 87 w 565"/>
                  <a:gd name="T67" fmla="*/ 111 h 813"/>
                  <a:gd name="T68" fmla="*/ 101 w 565"/>
                  <a:gd name="T69" fmla="*/ 158 h 813"/>
                  <a:gd name="T70" fmla="*/ 56 w 565"/>
                  <a:gd name="T71" fmla="*/ 170 h 813"/>
                  <a:gd name="T72" fmla="*/ 26 w 565"/>
                  <a:gd name="T73" fmla="*/ 156 h 813"/>
                  <a:gd name="T74" fmla="*/ 23 w 565"/>
                  <a:gd name="T75" fmla="*/ 175 h 813"/>
                  <a:gd name="T76" fmla="*/ 4 w 565"/>
                  <a:gd name="T77" fmla="*/ 168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5" h="813">
                    <a:moveTo>
                      <a:pt x="4" y="170"/>
                    </a:moveTo>
                    <a:lnTo>
                      <a:pt x="0" y="177"/>
                    </a:lnTo>
                    <a:lnTo>
                      <a:pt x="26" y="227"/>
                    </a:lnTo>
                    <a:lnTo>
                      <a:pt x="23" y="319"/>
                    </a:lnTo>
                    <a:lnTo>
                      <a:pt x="21" y="355"/>
                    </a:lnTo>
                    <a:lnTo>
                      <a:pt x="71" y="430"/>
                    </a:lnTo>
                    <a:lnTo>
                      <a:pt x="90" y="489"/>
                    </a:lnTo>
                    <a:lnTo>
                      <a:pt x="106" y="496"/>
                    </a:lnTo>
                    <a:lnTo>
                      <a:pt x="165" y="525"/>
                    </a:lnTo>
                    <a:lnTo>
                      <a:pt x="170" y="541"/>
                    </a:lnTo>
                    <a:lnTo>
                      <a:pt x="163" y="553"/>
                    </a:lnTo>
                    <a:lnTo>
                      <a:pt x="146" y="579"/>
                    </a:lnTo>
                    <a:lnTo>
                      <a:pt x="156" y="619"/>
                    </a:lnTo>
                    <a:lnTo>
                      <a:pt x="146" y="674"/>
                    </a:lnTo>
                    <a:lnTo>
                      <a:pt x="120" y="686"/>
                    </a:lnTo>
                    <a:lnTo>
                      <a:pt x="120" y="773"/>
                    </a:lnTo>
                    <a:lnTo>
                      <a:pt x="160" y="768"/>
                    </a:lnTo>
                    <a:lnTo>
                      <a:pt x="139" y="797"/>
                    </a:lnTo>
                    <a:lnTo>
                      <a:pt x="165" y="792"/>
                    </a:lnTo>
                    <a:lnTo>
                      <a:pt x="175" y="813"/>
                    </a:lnTo>
                    <a:lnTo>
                      <a:pt x="215" y="768"/>
                    </a:lnTo>
                    <a:lnTo>
                      <a:pt x="227" y="745"/>
                    </a:lnTo>
                    <a:lnTo>
                      <a:pt x="205" y="714"/>
                    </a:lnTo>
                    <a:lnTo>
                      <a:pt x="241" y="716"/>
                    </a:lnTo>
                    <a:lnTo>
                      <a:pt x="269" y="693"/>
                    </a:lnTo>
                    <a:lnTo>
                      <a:pt x="293" y="681"/>
                    </a:lnTo>
                    <a:lnTo>
                      <a:pt x="317" y="695"/>
                    </a:lnTo>
                    <a:lnTo>
                      <a:pt x="335" y="712"/>
                    </a:lnTo>
                    <a:lnTo>
                      <a:pt x="361" y="714"/>
                    </a:lnTo>
                    <a:lnTo>
                      <a:pt x="395" y="757"/>
                    </a:lnTo>
                    <a:lnTo>
                      <a:pt x="418" y="764"/>
                    </a:lnTo>
                    <a:lnTo>
                      <a:pt x="451" y="797"/>
                    </a:lnTo>
                    <a:lnTo>
                      <a:pt x="456" y="728"/>
                    </a:lnTo>
                    <a:lnTo>
                      <a:pt x="487" y="709"/>
                    </a:lnTo>
                    <a:lnTo>
                      <a:pt x="494" y="688"/>
                    </a:lnTo>
                    <a:lnTo>
                      <a:pt x="494" y="664"/>
                    </a:lnTo>
                    <a:lnTo>
                      <a:pt x="480" y="645"/>
                    </a:lnTo>
                    <a:lnTo>
                      <a:pt x="480" y="629"/>
                    </a:lnTo>
                    <a:lnTo>
                      <a:pt x="539" y="622"/>
                    </a:lnTo>
                    <a:lnTo>
                      <a:pt x="560" y="598"/>
                    </a:lnTo>
                    <a:lnTo>
                      <a:pt x="565" y="577"/>
                    </a:lnTo>
                    <a:lnTo>
                      <a:pt x="489" y="522"/>
                    </a:lnTo>
                    <a:lnTo>
                      <a:pt x="517" y="423"/>
                    </a:lnTo>
                    <a:lnTo>
                      <a:pt x="489" y="397"/>
                    </a:lnTo>
                    <a:lnTo>
                      <a:pt x="458" y="366"/>
                    </a:lnTo>
                    <a:lnTo>
                      <a:pt x="432" y="338"/>
                    </a:lnTo>
                    <a:lnTo>
                      <a:pt x="454" y="284"/>
                    </a:lnTo>
                    <a:lnTo>
                      <a:pt x="447" y="265"/>
                    </a:lnTo>
                    <a:lnTo>
                      <a:pt x="437" y="229"/>
                    </a:lnTo>
                    <a:lnTo>
                      <a:pt x="402" y="229"/>
                    </a:lnTo>
                    <a:lnTo>
                      <a:pt x="369" y="201"/>
                    </a:lnTo>
                    <a:lnTo>
                      <a:pt x="361" y="175"/>
                    </a:lnTo>
                    <a:lnTo>
                      <a:pt x="350" y="139"/>
                    </a:lnTo>
                    <a:lnTo>
                      <a:pt x="319" y="125"/>
                    </a:lnTo>
                    <a:lnTo>
                      <a:pt x="288" y="149"/>
                    </a:lnTo>
                    <a:lnTo>
                      <a:pt x="260" y="165"/>
                    </a:lnTo>
                    <a:lnTo>
                      <a:pt x="215" y="142"/>
                    </a:lnTo>
                    <a:lnTo>
                      <a:pt x="231" y="120"/>
                    </a:lnTo>
                    <a:lnTo>
                      <a:pt x="274" y="97"/>
                    </a:lnTo>
                    <a:lnTo>
                      <a:pt x="265" y="68"/>
                    </a:lnTo>
                    <a:lnTo>
                      <a:pt x="257" y="40"/>
                    </a:lnTo>
                    <a:lnTo>
                      <a:pt x="182" y="2"/>
                    </a:lnTo>
                    <a:lnTo>
                      <a:pt x="113" y="0"/>
                    </a:lnTo>
                    <a:lnTo>
                      <a:pt x="87" y="26"/>
                    </a:lnTo>
                    <a:lnTo>
                      <a:pt x="101" y="47"/>
                    </a:lnTo>
                    <a:lnTo>
                      <a:pt x="80" y="54"/>
                    </a:lnTo>
                    <a:lnTo>
                      <a:pt x="66" y="90"/>
                    </a:lnTo>
                    <a:lnTo>
                      <a:pt x="87" y="111"/>
                    </a:lnTo>
                    <a:lnTo>
                      <a:pt x="99" y="139"/>
                    </a:lnTo>
                    <a:lnTo>
                      <a:pt x="101" y="158"/>
                    </a:lnTo>
                    <a:lnTo>
                      <a:pt x="80" y="182"/>
                    </a:lnTo>
                    <a:lnTo>
                      <a:pt x="56" y="170"/>
                    </a:lnTo>
                    <a:lnTo>
                      <a:pt x="33" y="168"/>
                    </a:lnTo>
                    <a:lnTo>
                      <a:pt x="26" y="156"/>
                    </a:lnTo>
                    <a:lnTo>
                      <a:pt x="19" y="158"/>
                    </a:lnTo>
                    <a:lnTo>
                      <a:pt x="23" y="175"/>
                    </a:lnTo>
                    <a:lnTo>
                      <a:pt x="19" y="182"/>
                    </a:lnTo>
                    <a:lnTo>
                      <a:pt x="4" y="168"/>
                    </a:lnTo>
                    <a:lnTo>
                      <a:pt x="4" y="17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2513" y="2607"/>
                <a:ext cx="565" cy="813"/>
              </a:xfrm>
              <a:custGeom>
                <a:avLst/>
                <a:gdLst>
                  <a:gd name="T0" fmla="*/ 0 w 565"/>
                  <a:gd name="T1" fmla="*/ 177 h 813"/>
                  <a:gd name="T2" fmla="*/ 23 w 565"/>
                  <a:gd name="T3" fmla="*/ 319 h 813"/>
                  <a:gd name="T4" fmla="*/ 71 w 565"/>
                  <a:gd name="T5" fmla="*/ 430 h 813"/>
                  <a:gd name="T6" fmla="*/ 106 w 565"/>
                  <a:gd name="T7" fmla="*/ 496 h 813"/>
                  <a:gd name="T8" fmla="*/ 170 w 565"/>
                  <a:gd name="T9" fmla="*/ 541 h 813"/>
                  <a:gd name="T10" fmla="*/ 146 w 565"/>
                  <a:gd name="T11" fmla="*/ 579 h 813"/>
                  <a:gd name="T12" fmla="*/ 146 w 565"/>
                  <a:gd name="T13" fmla="*/ 674 h 813"/>
                  <a:gd name="T14" fmla="*/ 120 w 565"/>
                  <a:gd name="T15" fmla="*/ 773 h 813"/>
                  <a:gd name="T16" fmla="*/ 139 w 565"/>
                  <a:gd name="T17" fmla="*/ 797 h 813"/>
                  <a:gd name="T18" fmla="*/ 175 w 565"/>
                  <a:gd name="T19" fmla="*/ 813 h 813"/>
                  <a:gd name="T20" fmla="*/ 227 w 565"/>
                  <a:gd name="T21" fmla="*/ 745 h 813"/>
                  <a:gd name="T22" fmla="*/ 241 w 565"/>
                  <a:gd name="T23" fmla="*/ 716 h 813"/>
                  <a:gd name="T24" fmla="*/ 293 w 565"/>
                  <a:gd name="T25" fmla="*/ 681 h 813"/>
                  <a:gd name="T26" fmla="*/ 335 w 565"/>
                  <a:gd name="T27" fmla="*/ 712 h 813"/>
                  <a:gd name="T28" fmla="*/ 395 w 565"/>
                  <a:gd name="T29" fmla="*/ 757 h 813"/>
                  <a:gd name="T30" fmla="*/ 451 w 565"/>
                  <a:gd name="T31" fmla="*/ 797 h 813"/>
                  <a:gd name="T32" fmla="*/ 487 w 565"/>
                  <a:gd name="T33" fmla="*/ 709 h 813"/>
                  <a:gd name="T34" fmla="*/ 494 w 565"/>
                  <a:gd name="T35" fmla="*/ 664 h 813"/>
                  <a:gd name="T36" fmla="*/ 480 w 565"/>
                  <a:gd name="T37" fmla="*/ 629 h 813"/>
                  <a:gd name="T38" fmla="*/ 560 w 565"/>
                  <a:gd name="T39" fmla="*/ 598 h 813"/>
                  <a:gd name="T40" fmla="*/ 489 w 565"/>
                  <a:gd name="T41" fmla="*/ 522 h 813"/>
                  <a:gd name="T42" fmla="*/ 489 w 565"/>
                  <a:gd name="T43" fmla="*/ 397 h 813"/>
                  <a:gd name="T44" fmla="*/ 432 w 565"/>
                  <a:gd name="T45" fmla="*/ 338 h 813"/>
                  <a:gd name="T46" fmla="*/ 447 w 565"/>
                  <a:gd name="T47" fmla="*/ 265 h 813"/>
                  <a:gd name="T48" fmla="*/ 402 w 565"/>
                  <a:gd name="T49" fmla="*/ 229 h 813"/>
                  <a:gd name="T50" fmla="*/ 361 w 565"/>
                  <a:gd name="T51" fmla="*/ 175 h 813"/>
                  <a:gd name="T52" fmla="*/ 319 w 565"/>
                  <a:gd name="T53" fmla="*/ 125 h 813"/>
                  <a:gd name="T54" fmla="*/ 260 w 565"/>
                  <a:gd name="T55" fmla="*/ 165 h 813"/>
                  <a:gd name="T56" fmla="*/ 231 w 565"/>
                  <a:gd name="T57" fmla="*/ 120 h 813"/>
                  <a:gd name="T58" fmla="*/ 265 w 565"/>
                  <a:gd name="T59" fmla="*/ 68 h 813"/>
                  <a:gd name="T60" fmla="*/ 182 w 565"/>
                  <a:gd name="T61" fmla="*/ 2 h 813"/>
                  <a:gd name="T62" fmla="*/ 87 w 565"/>
                  <a:gd name="T63" fmla="*/ 26 h 813"/>
                  <a:gd name="T64" fmla="*/ 80 w 565"/>
                  <a:gd name="T65" fmla="*/ 54 h 813"/>
                  <a:gd name="T66" fmla="*/ 87 w 565"/>
                  <a:gd name="T67" fmla="*/ 111 h 813"/>
                  <a:gd name="T68" fmla="*/ 101 w 565"/>
                  <a:gd name="T69" fmla="*/ 158 h 813"/>
                  <a:gd name="T70" fmla="*/ 56 w 565"/>
                  <a:gd name="T71" fmla="*/ 170 h 813"/>
                  <a:gd name="T72" fmla="*/ 26 w 565"/>
                  <a:gd name="T73" fmla="*/ 156 h 813"/>
                  <a:gd name="T74" fmla="*/ 23 w 565"/>
                  <a:gd name="T75" fmla="*/ 175 h 813"/>
                  <a:gd name="T76" fmla="*/ 4 w 565"/>
                  <a:gd name="T77" fmla="*/ 168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5" h="813">
                    <a:moveTo>
                      <a:pt x="4" y="170"/>
                    </a:moveTo>
                    <a:lnTo>
                      <a:pt x="0" y="177"/>
                    </a:lnTo>
                    <a:lnTo>
                      <a:pt x="26" y="227"/>
                    </a:lnTo>
                    <a:lnTo>
                      <a:pt x="23" y="319"/>
                    </a:lnTo>
                    <a:lnTo>
                      <a:pt x="21" y="355"/>
                    </a:lnTo>
                    <a:lnTo>
                      <a:pt x="71" y="430"/>
                    </a:lnTo>
                    <a:lnTo>
                      <a:pt x="90" y="489"/>
                    </a:lnTo>
                    <a:lnTo>
                      <a:pt x="106" y="496"/>
                    </a:lnTo>
                    <a:lnTo>
                      <a:pt x="165" y="525"/>
                    </a:lnTo>
                    <a:lnTo>
                      <a:pt x="170" y="541"/>
                    </a:lnTo>
                    <a:lnTo>
                      <a:pt x="163" y="553"/>
                    </a:lnTo>
                    <a:lnTo>
                      <a:pt x="146" y="579"/>
                    </a:lnTo>
                    <a:lnTo>
                      <a:pt x="156" y="619"/>
                    </a:lnTo>
                    <a:lnTo>
                      <a:pt x="146" y="674"/>
                    </a:lnTo>
                    <a:lnTo>
                      <a:pt x="120" y="686"/>
                    </a:lnTo>
                    <a:lnTo>
                      <a:pt x="120" y="773"/>
                    </a:lnTo>
                    <a:lnTo>
                      <a:pt x="160" y="768"/>
                    </a:lnTo>
                    <a:lnTo>
                      <a:pt x="139" y="797"/>
                    </a:lnTo>
                    <a:lnTo>
                      <a:pt x="165" y="792"/>
                    </a:lnTo>
                    <a:lnTo>
                      <a:pt x="175" y="813"/>
                    </a:lnTo>
                    <a:lnTo>
                      <a:pt x="215" y="768"/>
                    </a:lnTo>
                    <a:lnTo>
                      <a:pt x="227" y="745"/>
                    </a:lnTo>
                    <a:lnTo>
                      <a:pt x="205" y="714"/>
                    </a:lnTo>
                    <a:lnTo>
                      <a:pt x="241" y="716"/>
                    </a:lnTo>
                    <a:lnTo>
                      <a:pt x="269" y="693"/>
                    </a:lnTo>
                    <a:lnTo>
                      <a:pt x="293" y="681"/>
                    </a:lnTo>
                    <a:lnTo>
                      <a:pt x="317" y="695"/>
                    </a:lnTo>
                    <a:lnTo>
                      <a:pt x="335" y="712"/>
                    </a:lnTo>
                    <a:lnTo>
                      <a:pt x="361" y="714"/>
                    </a:lnTo>
                    <a:lnTo>
                      <a:pt x="395" y="757"/>
                    </a:lnTo>
                    <a:lnTo>
                      <a:pt x="418" y="764"/>
                    </a:lnTo>
                    <a:lnTo>
                      <a:pt x="451" y="797"/>
                    </a:lnTo>
                    <a:lnTo>
                      <a:pt x="456" y="728"/>
                    </a:lnTo>
                    <a:lnTo>
                      <a:pt x="487" y="709"/>
                    </a:lnTo>
                    <a:lnTo>
                      <a:pt x="494" y="688"/>
                    </a:lnTo>
                    <a:lnTo>
                      <a:pt x="494" y="664"/>
                    </a:lnTo>
                    <a:lnTo>
                      <a:pt x="480" y="645"/>
                    </a:lnTo>
                    <a:lnTo>
                      <a:pt x="480" y="629"/>
                    </a:lnTo>
                    <a:lnTo>
                      <a:pt x="539" y="622"/>
                    </a:lnTo>
                    <a:lnTo>
                      <a:pt x="560" y="598"/>
                    </a:lnTo>
                    <a:lnTo>
                      <a:pt x="565" y="577"/>
                    </a:lnTo>
                    <a:lnTo>
                      <a:pt x="489" y="522"/>
                    </a:lnTo>
                    <a:lnTo>
                      <a:pt x="517" y="423"/>
                    </a:lnTo>
                    <a:lnTo>
                      <a:pt x="489" y="397"/>
                    </a:lnTo>
                    <a:lnTo>
                      <a:pt x="458" y="366"/>
                    </a:lnTo>
                    <a:lnTo>
                      <a:pt x="432" y="338"/>
                    </a:lnTo>
                    <a:lnTo>
                      <a:pt x="454" y="284"/>
                    </a:lnTo>
                    <a:lnTo>
                      <a:pt x="447" y="265"/>
                    </a:lnTo>
                    <a:lnTo>
                      <a:pt x="437" y="229"/>
                    </a:lnTo>
                    <a:lnTo>
                      <a:pt x="402" y="229"/>
                    </a:lnTo>
                    <a:lnTo>
                      <a:pt x="369" y="201"/>
                    </a:lnTo>
                    <a:lnTo>
                      <a:pt x="361" y="175"/>
                    </a:lnTo>
                    <a:lnTo>
                      <a:pt x="350" y="139"/>
                    </a:lnTo>
                    <a:lnTo>
                      <a:pt x="319" y="125"/>
                    </a:lnTo>
                    <a:lnTo>
                      <a:pt x="288" y="149"/>
                    </a:lnTo>
                    <a:lnTo>
                      <a:pt x="260" y="165"/>
                    </a:lnTo>
                    <a:lnTo>
                      <a:pt x="215" y="142"/>
                    </a:lnTo>
                    <a:lnTo>
                      <a:pt x="231" y="120"/>
                    </a:lnTo>
                    <a:lnTo>
                      <a:pt x="274" y="97"/>
                    </a:lnTo>
                    <a:lnTo>
                      <a:pt x="265" y="68"/>
                    </a:lnTo>
                    <a:lnTo>
                      <a:pt x="257" y="40"/>
                    </a:lnTo>
                    <a:lnTo>
                      <a:pt x="182" y="2"/>
                    </a:lnTo>
                    <a:lnTo>
                      <a:pt x="113" y="0"/>
                    </a:lnTo>
                    <a:lnTo>
                      <a:pt x="87" y="26"/>
                    </a:lnTo>
                    <a:lnTo>
                      <a:pt x="101" y="47"/>
                    </a:lnTo>
                    <a:lnTo>
                      <a:pt x="80" y="54"/>
                    </a:lnTo>
                    <a:lnTo>
                      <a:pt x="66" y="90"/>
                    </a:lnTo>
                    <a:lnTo>
                      <a:pt x="87" y="111"/>
                    </a:lnTo>
                    <a:lnTo>
                      <a:pt x="99" y="139"/>
                    </a:lnTo>
                    <a:lnTo>
                      <a:pt x="101" y="158"/>
                    </a:lnTo>
                    <a:lnTo>
                      <a:pt x="80" y="182"/>
                    </a:lnTo>
                    <a:lnTo>
                      <a:pt x="56" y="170"/>
                    </a:lnTo>
                    <a:lnTo>
                      <a:pt x="33" y="168"/>
                    </a:lnTo>
                    <a:lnTo>
                      <a:pt x="26" y="156"/>
                    </a:lnTo>
                    <a:lnTo>
                      <a:pt x="19" y="158"/>
                    </a:lnTo>
                    <a:lnTo>
                      <a:pt x="23" y="175"/>
                    </a:lnTo>
                    <a:lnTo>
                      <a:pt x="19" y="182"/>
                    </a:lnTo>
                    <a:lnTo>
                      <a:pt x="4" y="168"/>
                    </a:lnTo>
                    <a:lnTo>
                      <a:pt x="4" y="1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3659" y="3025"/>
                <a:ext cx="790" cy="667"/>
              </a:xfrm>
              <a:custGeom>
                <a:avLst/>
                <a:gdLst>
                  <a:gd name="T0" fmla="*/ 608 w 790"/>
                  <a:gd name="T1" fmla="*/ 549 h 667"/>
                  <a:gd name="T2" fmla="*/ 568 w 790"/>
                  <a:gd name="T3" fmla="*/ 523 h 667"/>
                  <a:gd name="T4" fmla="*/ 537 w 790"/>
                  <a:gd name="T5" fmla="*/ 490 h 667"/>
                  <a:gd name="T6" fmla="*/ 518 w 790"/>
                  <a:gd name="T7" fmla="*/ 443 h 667"/>
                  <a:gd name="T8" fmla="*/ 511 w 790"/>
                  <a:gd name="T9" fmla="*/ 409 h 667"/>
                  <a:gd name="T10" fmla="*/ 504 w 790"/>
                  <a:gd name="T11" fmla="*/ 348 h 667"/>
                  <a:gd name="T12" fmla="*/ 553 w 790"/>
                  <a:gd name="T13" fmla="*/ 320 h 667"/>
                  <a:gd name="T14" fmla="*/ 598 w 790"/>
                  <a:gd name="T15" fmla="*/ 298 h 667"/>
                  <a:gd name="T16" fmla="*/ 660 w 790"/>
                  <a:gd name="T17" fmla="*/ 301 h 667"/>
                  <a:gd name="T18" fmla="*/ 662 w 790"/>
                  <a:gd name="T19" fmla="*/ 261 h 667"/>
                  <a:gd name="T20" fmla="*/ 686 w 790"/>
                  <a:gd name="T21" fmla="*/ 218 h 667"/>
                  <a:gd name="T22" fmla="*/ 728 w 790"/>
                  <a:gd name="T23" fmla="*/ 237 h 667"/>
                  <a:gd name="T24" fmla="*/ 764 w 790"/>
                  <a:gd name="T25" fmla="*/ 218 h 667"/>
                  <a:gd name="T26" fmla="*/ 787 w 790"/>
                  <a:gd name="T27" fmla="*/ 187 h 667"/>
                  <a:gd name="T28" fmla="*/ 759 w 790"/>
                  <a:gd name="T29" fmla="*/ 161 h 667"/>
                  <a:gd name="T30" fmla="*/ 735 w 790"/>
                  <a:gd name="T31" fmla="*/ 123 h 667"/>
                  <a:gd name="T32" fmla="*/ 667 w 790"/>
                  <a:gd name="T33" fmla="*/ 100 h 667"/>
                  <a:gd name="T34" fmla="*/ 631 w 790"/>
                  <a:gd name="T35" fmla="*/ 76 h 667"/>
                  <a:gd name="T36" fmla="*/ 565 w 790"/>
                  <a:gd name="T37" fmla="*/ 50 h 667"/>
                  <a:gd name="T38" fmla="*/ 520 w 790"/>
                  <a:gd name="T39" fmla="*/ 93 h 667"/>
                  <a:gd name="T40" fmla="*/ 485 w 790"/>
                  <a:gd name="T41" fmla="*/ 114 h 667"/>
                  <a:gd name="T42" fmla="*/ 447 w 790"/>
                  <a:gd name="T43" fmla="*/ 100 h 667"/>
                  <a:gd name="T44" fmla="*/ 404 w 790"/>
                  <a:gd name="T45" fmla="*/ 71 h 667"/>
                  <a:gd name="T46" fmla="*/ 336 w 790"/>
                  <a:gd name="T47" fmla="*/ 26 h 667"/>
                  <a:gd name="T48" fmla="*/ 277 w 790"/>
                  <a:gd name="T49" fmla="*/ 19 h 667"/>
                  <a:gd name="T50" fmla="*/ 215 w 790"/>
                  <a:gd name="T51" fmla="*/ 0 h 667"/>
                  <a:gd name="T52" fmla="*/ 201 w 790"/>
                  <a:gd name="T53" fmla="*/ 43 h 667"/>
                  <a:gd name="T54" fmla="*/ 173 w 790"/>
                  <a:gd name="T55" fmla="*/ 78 h 667"/>
                  <a:gd name="T56" fmla="*/ 161 w 790"/>
                  <a:gd name="T57" fmla="*/ 119 h 667"/>
                  <a:gd name="T58" fmla="*/ 177 w 790"/>
                  <a:gd name="T59" fmla="*/ 168 h 667"/>
                  <a:gd name="T60" fmla="*/ 130 w 790"/>
                  <a:gd name="T61" fmla="*/ 182 h 667"/>
                  <a:gd name="T62" fmla="*/ 50 w 790"/>
                  <a:gd name="T63" fmla="*/ 294 h 667"/>
                  <a:gd name="T64" fmla="*/ 5 w 790"/>
                  <a:gd name="T65" fmla="*/ 357 h 667"/>
                  <a:gd name="T66" fmla="*/ 50 w 790"/>
                  <a:gd name="T67" fmla="*/ 409 h 667"/>
                  <a:gd name="T68" fmla="*/ 40 w 790"/>
                  <a:gd name="T69" fmla="*/ 438 h 667"/>
                  <a:gd name="T70" fmla="*/ 5 w 790"/>
                  <a:gd name="T71" fmla="*/ 492 h 667"/>
                  <a:gd name="T72" fmla="*/ 40 w 790"/>
                  <a:gd name="T73" fmla="*/ 502 h 667"/>
                  <a:gd name="T74" fmla="*/ 64 w 790"/>
                  <a:gd name="T75" fmla="*/ 542 h 667"/>
                  <a:gd name="T76" fmla="*/ 97 w 790"/>
                  <a:gd name="T77" fmla="*/ 551 h 667"/>
                  <a:gd name="T78" fmla="*/ 140 w 790"/>
                  <a:gd name="T79" fmla="*/ 554 h 667"/>
                  <a:gd name="T80" fmla="*/ 166 w 790"/>
                  <a:gd name="T81" fmla="*/ 523 h 667"/>
                  <a:gd name="T82" fmla="*/ 213 w 790"/>
                  <a:gd name="T83" fmla="*/ 535 h 667"/>
                  <a:gd name="T84" fmla="*/ 251 w 790"/>
                  <a:gd name="T85" fmla="*/ 608 h 667"/>
                  <a:gd name="T86" fmla="*/ 274 w 790"/>
                  <a:gd name="T87" fmla="*/ 622 h 667"/>
                  <a:gd name="T88" fmla="*/ 312 w 790"/>
                  <a:gd name="T89" fmla="*/ 610 h 667"/>
                  <a:gd name="T90" fmla="*/ 357 w 790"/>
                  <a:gd name="T91" fmla="*/ 601 h 667"/>
                  <a:gd name="T92" fmla="*/ 390 w 790"/>
                  <a:gd name="T93" fmla="*/ 655 h 667"/>
                  <a:gd name="T94" fmla="*/ 511 w 790"/>
                  <a:gd name="T95" fmla="*/ 636 h 667"/>
                  <a:gd name="T96" fmla="*/ 572 w 790"/>
                  <a:gd name="T97" fmla="*/ 620 h 667"/>
                  <a:gd name="T98" fmla="*/ 643 w 790"/>
                  <a:gd name="T99" fmla="*/ 594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90" h="667">
                    <a:moveTo>
                      <a:pt x="631" y="573"/>
                    </a:moveTo>
                    <a:lnTo>
                      <a:pt x="608" y="549"/>
                    </a:lnTo>
                    <a:lnTo>
                      <a:pt x="579" y="540"/>
                    </a:lnTo>
                    <a:lnTo>
                      <a:pt x="568" y="523"/>
                    </a:lnTo>
                    <a:lnTo>
                      <a:pt x="563" y="497"/>
                    </a:lnTo>
                    <a:lnTo>
                      <a:pt x="537" y="490"/>
                    </a:lnTo>
                    <a:lnTo>
                      <a:pt x="534" y="466"/>
                    </a:lnTo>
                    <a:lnTo>
                      <a:pt x="518" y="443"/>
                    </a:lnTo>
                    <a:lnTo>
                      <a:pt x="527" y="426"/>
                    </a:lnTo>
                    <a:lnTo>
                      <a:pt x="511" y="409"/>
                    </a:lnTo>
                    <a:lnTo>
                      <a:pt x="501" y="388"/>
                    </a:lnTo>
                    <a:lnTo>
                      <a:pt x="504" y="348"/>
                    </a:lnTo>
                    <a:lnTo>
                      <a:pt x="534" y="308"/>
                    </a:lnTo>
                    <a:lnTo>
                      <a:pt x="553" y="320"/>
                    </a:lnTo>
                    <a:lnTo>
                      <a:pt x="577" y="320"/>
                    </a:lnTo>
                    <a:lnTo>
                      <a:pt x="598" y="298"/>
                    </a:lnTo>
                    <a:lnTo>
                      <a:pt x="634" y="322"/>
                    </a:lnTo>
                    <a:lnTo>
                      <a:pt x="660" y="301"/>
                    </a:lnTo>
                    <a:lnTo>
                      <a:pt x="657" y="282"/>
                    </a:lnTo>
                    <a:lnTo>
                      <a:pt x="662" y="261"/>
                    </a:lnTo>
                    <a:lnTo>
                      <a:pt x="679" y="249"/>
                    </a:lnTo>
                    <a:lnTo>
                      <a:pt x="686" y="218"/>
                    </a:lnTo>
                    <a:lnTo>
                      <a:pt x="714" y="220"/>
                    </a:lnTo>
                    <a:lnTo>
                      <a:pt x="728" y="237"/>
                    </a:lnTo>
                    <a:lnTo>
                      <a:pt x="757" y="230"/>
                    </a:lnTo>
                    <a:lnTo>
                      <a:pt x="764" y="218"/>
                    </a:lnTo>
                    <a:lnTo>
                      <a:pt x="790" y="206"/>
                    </a:lnTo>
                    <a:lnTo>
                      <a:pt x="787" y="187"/>
                    </a:lnTo>
                    <a:lnTo>
                      <a:pt x="759" y="187"/>
                    </a:lnTo>
                    <a:lnTo>
                      <a:pt x="759" y="161"/>
                    </a:lnTo>
                    <a:lnTo>
                      <a:pt x="750" y="142"/>
                    </a:lnTo>
                    <a:lnTo>
                      <a:pt x="735" y="123"/>
                    </a:lnTo>
                    <a:lnTo>
                      <a:pt x="707" y="119"/>
                    </a:lnTo>
                    <a:lnTo>
                      <a:pt x="667" y="100"/>
                    </a:lnTo>
                    <a:lnTo>
                      <a:pt x="662" y="90"/>
                    </a:lnTo>
                    <a:lnTo>
                      <a:pt x="631" y="76"/>
                    </a:lnTo>
                    <a:lnTo>
                      <a:pt x="620" y="55"/>
                    </a:lnTo>
                    <a:lnTo>
                      <a:pt x="565" y="50"/>
                    </a:lnTo>
                    <a:lnTo>
                      <a:pt x="530" y="57"/>
                    </a:lnTo>
                    <a:lnTo>
                      <a:pt x="520" y="93"/>
                    </a:lnTo>
                    <a:lnTo>
                      <a:pt x="506" y="107"/>
                    </a:lnTo>
                    <a:lnTo>
                      <a:pt x="485" y="114"/>
                    </a:lnTo>
                    <a:lnTo>
                      <a:pt x="466" y="97"/>
                    </a:lnTo>
                    <a:lnTo>
                      <a:pt x="447" y="100"/>
                    </a:lnTo>
                    <a:lnTo>
                      <a:pt x="430" y="83"/>
                    </a:lnTo>
                    <a:lnTo>
                      <a:pt x="404" y="71"/>
                    </a:lnTo>
                    <a:lnTo>
                      <a:pt x="364" y="24"/>
                    </a:lnTo>
                    <a:lnTo>
                      <a:pt x="336" y="26"/>
                    </a:lnTo>
                    <a:lnTo>
                      <a:pt x="307" y="31"/>
                    </a:lnTo>
                    <a:lnTo>
                      <a:pt x="277" y="19"/>
                    </a:lnTo>
                    <a:lnTo>
                      <a:pt x="263" y="0"/>
                    </a:lnTo>
                    <a:lnTo>
                      <a:pt x="215" y="0"/>
                    </a:lnTo>
                    <a:lnTo>
                      <a:pt x="192" y="22"/>
                    </a:lnTo>
                    <a:lnTo>
                      <a:pt x="201" y="43"/>
                    </a:lnTo>
                    <a:lnTo>
                      <a:pt x="192" y="64"/>
                    </a:lnTo>
                    <a:lnTo>
                      <a:pt x="173" y="78"/>
                    </a:lnTo>
                    <a:lnTo>
                      <a:pt x="156" y="100"/>
                    </a:lnTo>
                    <a:lnTo>
                      <a:pt x="161" y="119"/>
                    </a:lnTo>
                    <a:lnTo>
                      <a:pt x="177" y="147"/>
                    </a:lnTo>
                    <a:lnTo>
                      <a:pt x="177" y="168"/>
                    </a:lnTo>
                    <a:lnTo>
                      <a:pt x="156" y="178"/>
                    </a:lnTo>
                    <a:lnTo>
                      <a:pt x="130" y="182"/>
                    </a:lnTo>
                    <a:lnTo>
                      <a:pt x="95" y="237"/>
                    </a:lnTo>
                    <a:lnTo>
                      <a:pt x="50" y="294"/>
                    </a:lnTo>
                    <a:lnTo>
                      <a:pt x="33" y="327"/>
                    </a:lnTo>
                    <a:lnTo>
                      <a:pt x="5" y="357"/>
                    </a:lnTo>
                    <a:lnTo>
                      <a:pt x="12" y="395"/>
                    </a:lnTo>
                    <a:lnTo>
                      <a:pt x="50" y="409"/>
                    </a:lnTo>
                    <a:lnTo>
                      <a:pt x="59" y="428"/>
                    </a:lnTo>
                    <a:lnTo>
                      <a:pt x="40" y="438"/>
                    </a:lnTo>
                    <a:lnTo>
                      <a:pt x="0" y="466"/>
                    </a:lnTo>
                    <a:lnTo>
                      <a:pt x="5" y="492"/>
                    </a:lnTo>
                    <a:lnTo>
                      <a:pt x="36" y="490"/>
                    </a:lnTo>
                    <a:lnTo>
                      <a:pt x="40" y="502"/>
                    </a:lnTo>
                    <a:lnTo>
                      <a:pt x="57" y="506"/>
                    </a:lnTo>
                    <a:lnTo>
                      <a:pt x="64" y="542"/>
                    </a:lnTo>
                    <a:lnTo>
                      <a:pt x="73" y="558"/>
                    </a:lnTo>
                    <a:lnTo>
                      <a:pt x="97" y="551"/>
                    </a:lnTo>
                    <a:lnTo>
                      <a:pt x="114" y="554"/>
                    </a:lnTo>
                    <a:lnTo>
                      <a:pt x="140" y="554"/>
                    </a:lnTo>
                    <a:lnTo>
                      <a:pt x="154" y="540"/>
                    </a:lnTo>
                    <a:lnTo>
                      <a:pt x="166" y="523"/>
                    </a:lnTo>
                    <a:lnTo>
                      <a:pt x="211" y="509"/>
                    </a:lnTo>
                    <a:lnTo>
                      <a:pt x="213" y="535"/>
                    </a:lnTo>
                    <a:lnTo>
                      <a:pt x="227" y="584"/>
                    </a:lnTo>
                    <a:lnTo>
                      <a:pt x="251" y="608"/>
                    </a:lnTo>
                    <a:lnTo>
                      <a:pt x="260" y="632"/>
                    </a:lnTo>
                    <a:lnTo>
                      <a:pt x="274" y="622"/>
                    </a:lnTo>
                    <a:lnTo>
                      <a:pt x="291" y="622"/>
                    </a:lnTo>
                    <a:lnTo>
                      <a:pt x="312" y="610"/>
                    </a:lnTo>
                    <a:lnTo>
                      <a:pt x="341" y="603"/>
                    </a:lnTo>
                    <a:lnTo>
                      <a:pt x="357" y="601"/>
                    </a:lnTo>
                    <a:lnTo>
                      <a:pt x="371" y="625"/>
                    </a:lnTo>
                    <a:lnTo>
                      <a:pt x="390" y="655"/>
                    </a:lnTo>
                    <a:lnTo>
                      <a:pt x="459" y="667"/>
                    </a:lnTo>
                    <a:lnTo>
                      <a:pt x="511" y="636"/>
                    </a:lnTo>
                    <a:lnTo>
                      <a:pt x="537" y="639"/>
                    </a:lnTo>
                    <a:lnTo>
                      <a:pt x="572" y="620"/>
                    </a:lnTo>
                    <a:lnTo>
                      <a:pt x="612" y="601"/>
                    </a:lnTo>
                    <a:lnTo>
                      <a:pt x="643" y="594"/>
                    </a:lnTo>
                    <a:lnTo>
                      <a:pt x="631" y="57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3659" y="3025"/>
                <a:ext cx="790" cy="667"/>
              </a:xfrm>
              <a:custGeom>
                <a:avLst/>
                <a:gdLst>
                  <a:gd name="T0" fmla="*/ 608 w 790"/>
                  <a:gd name="T1" fmla="*/ 549 h 667"/>
                  <a:gd name="T2" fmla="*/ 568 w 790"/>
                  <a:gd name="T3" fmla="*/ 523 h 667"/>
                  <a:gd name="T4" fmla="*/ 537 w 790"/>
                  <a:gd name="T5" fmla="*/ 490 h 667"/>
                  <a:gd name="T6" fmla="*/ 518 w 790"/>
                  <a:gd name="T7" fmla="*/ 443 h 667"/>
                  <a:gd name="T8" fmla="*/ 511 w 790"/>
                  <a:gd name="T9" fmla="*/ 409 h 667"/>
                  <a:gd name="T10" fmla="*/ 504 w 790"/>
                  <a:gd name="T11" fmla="*/ 348 h 667"/>
                  <a:gd name="T12" fmla="*/ 553 w 790"/>
                  <a:gd name="T13" fmla="*/ 320 h 667"/>
                  <a:gd name="T14" fmla="*/ 598 w 790"/>
                  <a:gd name="T15" fmla="*/ 298 h 667"/>
                  <a:gd name="T16" fmla="*/ 660 w 790"/>
                  <a:gd name="T17" fmla="*/ 301 h 667"/>
                  <a:gd name="T18" fmla="*/ 662 w 790"/>
                  <a:gd name="T19" fmla="*/ 261 h 667"/>
                  <a:gd name="T20" fmla="*/ 686 w 790"/>
                  <a:gd name="T21" fmla="*/ 218 h 667"/>
                  <a:gd name="T22" fmla="*/ 728 w 790"/>
                  <a:gd name="T23" fmla="*/ 237 h 667"/>
                  <a:gd name="T24" fmla="*/ 764 w 790"/>
                  <a:gd name="T25" fmla="*/ 218 h 667"/>
                  <a:gd name="T26" fmla="*/ 787 w 790"/>
                  <a:gd name="T27" fmla="*/ 187 h 667"/>
                  <a:gd name="T28" fmla="*/ 759 w 790"/>
                  <a:gd name="T29" fmla="*/ 161 h 667"/>
                  <a:gd name="T30" fmla="*/ 735 w 790"/>
                  <a:gd name="T31" fmla="*/ 123 h 667"/>
                  <a:gd name="T32" fmla="*/ 667 w 790"/>
                  <a:gd name="T33" fmla="*/ 100 h 667"/>
                  <a:gd name="T34" fmla="*/ 631 w 790"/>
                  <a:gd name="T35" fmla="*/ 76 h 667"/>
                  <a:gd name="T36" fmla="*/ 565 w 790"/>
                  <a:gd name="T37" fmla="*/ 50 h 667"/>
                  <a:gd name="T38" fmla="*/ 520 w 790"/>
                  <a:gd name="T39" fmla="*/ 93 h 667"/>
                  <a:gd name="T40" fmla="*/ 485 w 790"/>
                  <a:gd name="T41" fmla="*/ 114 h 667"/>
                  <a:gd name="T42" fmla="*/ 447 w 790"/>
                  <a:gd name="T43" fmla="*/ 100 h 667"/>
                  <a:gd name="T44" fmla="*/ 404 w 790"/>
                  <a:gd name="T45" fmla="*/ 71 h 667"/>
                  <a:gd name="T46" fmla="*/ 336 w 790"/>
                  <a:gd name="T47" fmla="*/ 26 h 667"/>
                  <a:gd name="T48" fmla="*/ 277 w 790"/>
                  <a:gd name="T49" fmla="*/ 19 h 667"/>
                  <a:gd name="T50" fmla="*/ 215 w 790"/>
                  <a:gd name="T51" fmla="*/ 0 h 667"/>
                  <a:gd name="T52" fmla="*/ 201 w 790"/>
                  <a:gd name="T53" fmla="*/ 43 h 667"/>
                  <a:gd name="T54" fmla="*/ 173 w 790"/>
                  <a:gd name="T55" fmla="*/ 78 h 667"/>
                  <a:gd name="T56" fmla="*/ 161 w 790"/>
                  <a:gd name="T57" fmla="*/ 119 h 667"/>
                  <a:gd name="T58" fmla="*/ 177 w 790"/>
                  <a:gd name="T59" fmla="*/ 168 h 667"/>
                  <a:gd name="T60" fmla="*/ 130 w 790"/>
                  <a:gd name="T61" fmla="*/ 182 h 667"/>
                  <a:gd name="T62" fmla="*/ 50 w 790"/>
                  <a:gd name="T63" fmla="*/ 294 h 667"/>
                  <a:gd name="T64" fmla="*/ 5 w 790"/>
                  <a:gd name="T65" fmla="*/ 357 h 667"/>
                  <a:gd name="T66" fmla="*/ 50 w 790"/>
                  <a:gd name="T67" fmla="*/ 409 h 667"/>
                  <a:gd name="T68" fmla="*/ 40 w 790"/>
                  <a:gd name="T69" fmla="*/ 438 h 667"/>
                  <a:gd name="T70" fmla="*/ 5 w 790"/>
                  <a:gd name="T71" fmla="*/ 492 h 667"/>
                  <a:gd name="T72" fmla="*/ 40 w 790"/>
                  <a:gd name="T73" fmla="*/ 502 h 667"/>
                  <a:gd name="T74" fmla="*/ 64 w 790"/>
                  <a:gd name="T75" fmla="*/ 542 h 667"/>
                  <a:gd name="T76" fmla="*/ 97 w 790"/>
                  <a:gd name="T77" fmla="*/ 551 h 667"/>
                  <a:gd name="T78" fmla="*/ 140 w 790"/>
                  <a:gd name="T79" fmla="*/ 554 h 667"/>
                  <a:gd name="T80" fmla="*/ 166 w 790"/>
                  <a:gd name="T81" fmla="*/ 523 h 667"/>
                  <a:gd name="T82" fmla="*/ 213 w 790"/>
                  <a:gd name="T83" fmla="*/ 535 h 667"/>
                  <a:gd name="T84" fmla="*/ 251 w 790"/>
                  <a:gd name="T85" fmla="*/ 608 h 667"/>
                  <a:gd name="T86" fmla="*/ 274 w 790"/>
                  <a:gd name="T87" fmla="*/ 622 h 667"/>
                  <a:gd name="T88" fmla="*/ 312 w 790"/>
                  <a:gd name="T89" fmla="*/ 610 h 667"/>
                  <a:gd name="T90" fmla="*/ 357 w 790"/>
                  <a:gd name="T91" fmla="*/ 601 h 667"/>
                  <a:gd name="T92" fmla="*/ 390 w 790"/>
                  <a:gd name="T93" fmla="*/ 655 h 667"/>
                  <a:gd name="T94" fmla="*/ 511 w 790"/>
                  <a:gd name="T95" fmla="*/ 636 h 667"/>
                  <a:gd name="T96" fmla="*/ 572 w 790"/>
                  <a:gd name="T97" fmla="*/ 620 h 667"/>
                  <a:gd name="T98" fmla="*/ 643 w 790"/>
                  <a:gd name="T99" fmla="*/ 594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90" h="667">
                    <a:moveTo>
                      <a:pt x="631" y="573"/>
                    </a:moveTo>
                    <a:lnTo>
                      <a:pt x="608" y="549"/>
                    </a:lnTo>
                    <a:lnTo>
                      <a:pt x="579" y="540"/>
                    </a:lnTo>
                    <a:lnTo>
                      <a:pt x="568" y="523"/>
                    </a:lnTo>
                    <a:lnTo>
                      <a:pt x="563" y="497"/>
                    </a:lnTo>
                    <a:lnTo>
                      <a:pt x="537" y="490"/>
                    </a:lnTo>
                    <a:lnTo>
                      <a:pt x="534" y="466"/>
                    </a:lnTo>
                    <a:lnTo>
                      <a:pt x="518" y="443"/>
                    </a:lnTo>
                    <a:lnTo>
                      <a:pt x="527" y="426"/>
                    </a:lnTo>
                    <a:lnTo>
                      <a:pt x="511" y="409"/>
                    </a:lnTo>
                    <a:lnTo>
                      <a:pt x="501" y="388"/>
                    </a:lnTo>
                    <a:lnTo>
                      <a:pt x="504" y="348"/>
                    </a:lnTo>
                    <a:lnTo>
                      <a:pt x="534" y="308"/>
                    </a:lnTo>
                    <a:lnTo>
                      <a:pt x="553" y="320"/>
                    </a:lnTo>
                    <a:lnTo>
                      <a:pt x="577" y="320"/>
                    </a:lnTo>
                    <a:lnTo>
                      <a:pt x="598" y="298"/>
                    </a:lnTo>
                    <a:lnTo>
                      <a:pt x="634" y="322"/>
                    </a:lnTo>
                    <a:lnTo>
                      <a:pt x="660" y="301"/>
                    </a:lnTo>
                    <a:lnTo>
                      <a:pt x="657" y="282"/>
                    </a:lnTo>
                    <a:lnTo>
                      <a:pt x="662" y="261"/>
                    </a:lnTo>
                    <a:lnTo>
                      <a:pt x="679" y="249"/>
                    </a:lnTo>
                    <a:lnTo>
                      <a:pt x="686" y="218"/>
                    </a:lnTo>
                    <a:lnTo>
                      <a:pt x="714" y="220"/>
                    </a:lnTo>
                    <a:lnTo>
                      <a:pt x="728" y="237"/>
                    </a:lnTo>
                    <a:lnTo>
                      <a:pt x="757" y="230"/>
                    </a:lnTo>
                    <a:lnTo>
                      <a:pt x="764" y="218"/>
                    </a:lnTo>
                    <a:lnTo>
                      <a:pt x="790" y="206"/>
                    </a:lnTo>
                    <a:lnTo>
                      <a:pt x="787" y="187"/>
                    </a:lnTo>
                    <a:lnTo>
                      <a:pt x="759" y="187"/>
                    </a:lnTo>
                    <a:lnTo>
                      <a:pt x="759" y="161"/>
                    </a:lnTo>
                    <a:lnTo>
                      <a:pt x="750" y="142"/>
                    </a:lnTo>
                    <a:lnTo>
                      <a:pt x="735" y="123"/>
                    </a:lnTo>
                    <a:lnTo>
                      <a:pt x="707" y="119"/>
                    </a:lnTo>
                    <a:lnTo>
                      <a:pt x="667" y="100"/>
                    </a:lnTo>
                    <a:lnTo>
                      <a:pt x="662" y="90"/>
                    </a:lnTo>
                    <a:lnTo>
                      <a:pt x="631" y="76"/>
                    </a:lnTo>
                    <a:lnTo>
                      <a:pt x="620" y="55"/>
                    </a:lnTo>
                    <a:lnTo>
                      <a:pt x="565" y="50"/>
                    </a:lnTo>
                    <a:lnTo>
                      <a:pt x="530" y="57"/>
                    </a:lnTo>
                    <a:lnTo>
                      <a:pt x="520" y="93"/>
                    </a:lnTo>
                    <a:lnTo>
                      <a:pt x="506" y="107"/>
                    </a:lnTo>
                    <a:lnTo>
                      <a:pt x="485" y="114"/>
                    </a:lnTo>
                    <a:lnTo>
                      <a:pt x="466" y="97"/>
                    </a:lnTo>
                    <a:lnTo>
                      <a:pt x="447" y="100"/>
                    </a:lnTo>
                    <a:lnTo>
                      <a:pt x="430" y="83"/>
                    </a:lnTo>
                    <a:lnTo>
                      <a:pt x="404" y="71"/>
                    </a:lnTo>
                    <a:lnTo>
                      <a:pt x="364" y="24"/>
                    </a:lnTo>
                    <a:lnTo>
                      <a:pt x="336" y="26"/>
                    </a:lnTo>
                    <a:lnTo>
                      <a:pt x="307" y="31"/>
                    </a:lnTo>
                    <a:lnTo>
                      <a:pt x="277" y="19"/>
                    </a:lnTo>
                    <a:lnTo>
                      <a:pt x="263" y="0"/>
                    </a:lnTo>
                    <a:lnTo>
                      <a:pt x="215" y="0"/>
                    </a:lnTo>
                    <a:lnTo>
                      <a:pt x="192" y="22"/>
                    </a:lnTo>
                    <a:lnTo>
                      <a:pt x="201" y="43"/>
                    </a:lnTo>
                    <a:lnTo>
                      <a:pt x="192" y="64"/>
                    </a:lnTo>
                    <a:lnTo>
                      <a:pt x="173" y="78"/>
                    </a:lnTo>
                    <a:lnTo>
                      <a:pt x="156" y="100"/>
                    </a:lnTo>
                    <a:lnTo>
                      <a:pt x="161" y="119"/>
                    </a:lnTo>
                    <a:lnTo>
                      <a:pt x="177" y="147"/>
                    </a:lnTo>
                    <a:lnTo>
                      <a:pt x="177" y="168"/>
                    </a:lnTo>
                    <a:lnTo>
                      <a:pt x="156" y="178"/>
                    </a:lnTo>
                    <a:lnTo>
                      <a:pt x="130" y="182"/>
                    </a:lnTo>
                    <a:lnTo>
                      <a:pt x="95" y="237"/>
                    </a:lnTo>
                    <a:lnTo>
                      <a:pt x="50" y="294"/>
                    </a:lnTo>
                    <a:lnTo>
                      <a:pt x="33" y="327"/>
                    </a:lnTo>
                    <a:lnTo>
                      <a:pt x="5" y="357"/>
                    </a:lnTo>
                    <a:lnTo>
                      <a:pt x="12" y="395"/>
                    </a:lnTo>
                    <a:lnTo>
                      <a:pt x="50" y="409"/>
                    </a:lnTo>
                    <a:lnTo>
                      <a:pt x="59" y="428"/>
                    </a:lnTo>
                    <a:lnTo>
                      <a:pt x="40" y="438"/>
                    </a:lnTo>
                    <a:lnTo>
                      <a:pt x="0" y="466"/>
                    </a:lnTo>
                    <a:lnTo>
                      <a:pt x="5" y="492"/>
                    </a:lnTo>
                    <a:lnTo>
                      <a:pt x="36" y="490"/>
                    </a:lnTo>
                    <a:lnTo>
                      <a:pt x="40" y="502"/>
                    </a:lnTo>
                    <a:lnTo>
                      <a:pt x="57" y="506"/>
                    </a:lnTo>
                    <a:lnTo>
                      <a:pt x="64" y="542"/>
                    </a:lnTo>
                    <a:lnTo>
                      <a:pt x="73" y="558"/>
                    </a:lnTo>
                    <a:lnTo>
                      <a:pt x="97" y="551"/>
                    </a:lnTo>
                    <a:lnTo>
                      <a:pt x="114" y="554"/>
                    </a:lnTo>
                    <a:lnTo>
                      <a:pt x="140" y="554"/>
                    </a:lnTo>
                    <a:lnTo>
                      <a:pt x="154" y="540"/>
                    </a:lnTo>
                    <a:lnTo>
                      <a:pt x="166" y="523"/>
                    </a:lnTo>
                    <a:lnTo>
                      <a:pt x="211" y="509"/>
                    </a:lnTo>
                    <a:lnTo>
                      <a:pt x="213" y="535"/>
                    </a:lnTo>
                    <a:lnTo>
                      <a:pt x="227" y="584"/>
                    </a:lnTo>
                    <a:lnTo>
                      <a:pt x="251" y="608"/>
                    </a:lnTo>
                    <a:lnTo>
                      <a:pt x="260" y="632"/>
                    </a:lnTo>
                    <a:lnTo>
                      <a:pt x="274" y="622"/>
                    </a:lnTo>
                    <a:lnTo>
                      <a:pt x="291" y="622"/>
                    </a:lnTo>
                    <a:lnTo>
                      <a:pt x="312" y="610"/>
                    </a:lnTo>
                    <a:lnTo>
                      <a:pt x="341" y="603"/>
                    </a:lnTo>
                    <a:lnTo>
                      <a:pt x="357" y="601"/>
                    </a:lnTo>
                    <a:lnTo>
                      <a:pt x="371" y="625"/>
                    </a:lnTo>
                    <a:lnTo>
                      <a:pt x="390" y="655"/>
                    </a:lnTo>
                    <a:lnTo>
                      <a:pt x="459" y="667"/>
                    </a:lnTo>
                    <a:lnTo>
                      <a:pt x="511" y="636"/>
                    </a:lnTo>
                    <a:lnTo>
                      <a:pt x="537" y="639"/>
                    </a:lnTo>
                    <a:lnTo>
                      <a:pt x="572" y="620"/>
                    </a:lnTo>
                    <a:lnTo>
                      <a:pt x="612" y="601"/>
                    </a:lnTo>
                    <a:lnTo>
                      <a:pt x="643" y="594"/>
                    </a:lnTo>
                    <a:lnTo>
                      <a:pt x="631" y="5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87" name="Freeform 35"/>
              <p:cNvSpPr>
                <a:spLocks/>
              </p:cNvSpPr>
              <p:nvPr/>
            </p:nvSpPr>
            <p:spPr bwMode="auto">
              <a:xfrm>
                <a:off x="2856" y="3839"/>
                <a:ext cx="373" cy="255"/>
              </a:xfrm>
              <a:custGeom>
                <a:avLst/>
                <a:gdLst>
                  <a:gd name="T0" fmla="*/ 200 w 373"/>
                  <a:gd name="T1" fmla="*/ 191 h 255"/>
                  <a:gd name="T2" fmla="*/ 167 w 373"/>
                  <a:gd name="T3" fmla="*/ 180 h 255"/>
                  <a:gd name="T4" fmla="*/ 87 w 373"/>
                  <a:gd name="T5" fmla="*/ 146 h 255"/>
                  <a:gd name="T6" fmla="*/ 82 w 373"/>
                  <a:gd name="T7" fmla="*/ 113 h 255"/>
                  <a:gd name="T8" fmla="*/ 47 w 373"/>
                  <a:gd name="T9" fmla="*/ 116 h 255"/>
                  <a:gd name="T10" fmla="*/ 0 w 373"/>
                  <a:gd name="T11" fmla="*/ 97 h 255"/>
                  <a:gd name="T12" fmla="*/ 18 w 373"/>
                  <a:gd name="T13" fmla="*/ 59 h 255"/>
                  <a:gd name="T14" fmla="*/ 35 w 373"/>
                  <a:gd name="T15" fmla="*/ 68 h 255"/>
                  <a:gd name="T16" fmla="*/ 52 w 373"/>
                  <a:gd name="T17" fmla="*/ 54 h 255"/>
                  <a:gd name="T18" fmla="*/ 80 w 373"/>
                  <a:gd name="T19" fmla="*/ 52 h 255"/>
                  <a:gd name="T20" fmla="*/ 111 w 373"/>
                  <a:gd name="T21" fmla="*/ 42 h 255"/>
                  <a:gd name="T22" fmla="*/ 146 w 373"/>
                  <a:gd name="T23" fmla="*/ 40 h 255"/>
                  <a:gd name="T24" fmla="*/ 177 w 373"/>
                  <a:gd name="T25" fmla="*/ 12 h 255"/>
                  <a:gd name="T26" fmla="*/ 184 w 373"/>
                  <a:gd name="T27" fmla="*/ 0 h 255"/>
                  <a:gd name="T28" fmla="*/ 255 w 373"/>
                  <a:gd name="T29" fmla="*/ 16 h 255"/>
                  <a:gd name="T30" fmla="*/ 293 w 373"/>
                  <a:gd name="T31" fmla="*/ 0 h 255"/>
                  <a:gd name="T32" fmla="*/ 316 w 373"/>
                  <a:gd name="T33" fmla="*/ 5 h 255"/>
                  <a:gd name="T34" fmla="*/ 333 w 373"/>
                  <a:gd name="T35" fmla="*/ 23 h 255"/>
                  <a:gd name="T36" fmla="*/ 352 w 373"/>
                  <a:gd name="T37" fmla="*/ 42 h 255"/>
                  <a:gd name="T38" fmla="*/ 356 w 373"/>
                  <a:gd name="T39" fmla="*/ 80 h 255"/>
                  <a:gd name="T40" fmla="*/ 349 w 373"/>
                  <a:gd name="T41" fmla="*/ 123 h 255"/>
                  <a:gd name="T42" fmla="*/ 366 w 373"/>
                  <a:gd name="T43" fmla="*/ 142 h 255"/>
                  <a:gd name="T44" fmla="*/ 373 w 373"/>
                  <a:gd name="T45" fmla="*/ 158 h 255"/>
                  <a:gd name="T46" fmla="*/ 338 w 373"/>
                  <a:gd name="T47" fmla="*/ 191 h 255"/>
                  <a:gd name="T48" fmla="*/ 319 w 373"/>
                  <a:gd name="T49" fmla="*/ 187 h 255"/>
                  <a:gd name="T50" fmla="*/ 314 w 373"/>
                  <a:gd name="T51" fmla="*/ 215 h 255"/>
                  <a:gd name="T52" fmla="*/ 297 w 373"/>
                  <a:gd name="T53" fmla="*/ 232 h 255"/>
                  <a:gd name="T54" fmla="*/ 271 w 373"/>
                  <a:gd name="T55" fmla="*/ 255 h 255"/>
                  <a:gd name="T56" fmla="*/ 200 w 373"/>
                  <a:gd name="T57" fmla="*/ 19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3" h="255">
                    <a:moveTo>
                      <a:pt x="200" y="191"/>
                    </a:moveTo>
                    <a:lnTo>
                      <a:pt x="167" y="180"/>
                    </a:lnTo>
                    <a:lnTo>
                      <a:pt x="87" y="146"/>
                    </a:lnTo>
                    <a:lnTo>
                      <a:pt x="82" y="113"/>
                    </a:lnTo>
                    <a:lnTo>
                      <a:pt x="47" y="116"/>
                    </a:lnTo>
                    <a:lnTo>
                      <a:pt x="0" y="97"/>
                    </a:lnTo>
                    <a:lnTo>
                      <a:pt x="18" y="59"/>
                    </a:lnTo>
                    <a:lnTo>
                      <a:pt x="35" y="68"/>
                    </a:lnTo>
                    <a:lnTo>
                      <a:pt x="52" y="54"/>
                    </a:lnTo>
                    <a:lnTo>
                      <a:pt x="80" y="52"/>
                    </a:lnTo>
                    <a:lnTo>
                      <a:pt x="111" y="42"/>
                    </a:lnTo>
                    <a:lnTo>
                      <a:pt x="146" y="40"/>
                    </a:lnTo>
                    <a:lnTo>
                      <a:pt x="177" y="12"/>
                    </a:lnTo>
                    <a:lnTo>
                      <a:pt x="184" y="0"/>
                    </a:lnTo>
                    <a:lnTo>
                      <a:pt x="255" y="16"/>
                    </a:lnTo>
                    <a:lnTo>
                      <a:pt x="293" y="0"/>
                    </a:lnTo>
                    <a:lnTo>
                      <a:pt x="316" y="5"/>
                    </a:lnTo>
                    <a:lnTo>
                      <a:pt x="333" y="23"/>
                    </a:lnTo>
                    <a:lnTo>
                      <a:pt x="352" y="42"/>
                    </a:lnTo>
                    <a:lnTo>
                      <a:pt x="356" y="80"/>
                    </a:lnTo>
                    <a:lnTo>
                      <a:pt x="349" y="123"/>
                    </a:lnTo>
                    <a:lnTo>
                      <a:pt x="366" y="142"/>
                    </a:lnTo>
                    <a:lnTo>
                      <a:pt x="373" y="158"/>
                    </a:lnTo>
                    <a:lnTo>
                      <a:pt x="338" y="191"/>
                    </a:lnTo>
                    <a:lnTo>
                      <a:pt x="319" y="187"/>
                    </a:lnTo>
                    <a:lnTo>
                      <a:pt x="314" y="215"/>
                    </a:lnTo>
                    <a:lnTo>
                      <a:pt x="297" y="232"/>
                    </a:lnTo>
                    <a:lnTo>
                      <a:pt x="271" y="255"/>
                    </a:lnTo>
                    <a:lnTo>
                      <a:pt x="200" y="19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88" name="Freeform 36"/>
              <p:cNvSpPr>
                <a:spLocks/>
              </p:cNvSpPr>
              <p:nvPr/>
            </p:nvSpPr>
            <p:spPr bwMode="auto">
              <a:xfrm>
                <a:off x="2856" y="3839"/>
                <a:ext cx="373" cy="255"/>
              </a:xfrm>
              <a:custGeom>
                <a:avLst/>
                <a:gdLst>
                  <a:gd name="T0" fmla="*/ 200 w 373"/>
                  <a:gd name="T1" fmla="*/ 191 h 255"/>
                  <a:gd name="T2" fmla="*/ 167 w 373"/>
                  <a:gd name="T3" fmla="*/ 180 h 255"/>
                  <a:gd name="T4" fmla="*/ 87 w 373"/>
                  <a:gd name="T5" fmla="*/ 146 h 255"/>
                  <a:gd name="T6" fmla="*/ 82 w 373"/>
                  <a:gd name="T7" fmla="*/ 113 h 255"/>
                  <a:gd name="T8" fmla="*/ 47 w 373"/>
                  <a:gd name="T9" fmla="*/ 116 h 255"/>
                  <a:gd name="T10" fmla="*/ 0 w 373"/>
                  <a:gd name="T11" fmla="*/ 97 h 255"/>
                  <a:gd name="T12" fmla="*/ 18 w 373"/>
                  <a:gd name="T13" fmla="*/ 59 h 255"/>
                  <a:gd name="T14" fmla="*/ 35 w 373"/>
                  <a:gd name="T15" fmla="*/ 68 h 255"/>
                  <a:gd name="T16" fmla="*/ 52 w 373"/>
                  <a:gd name="T17" fmla="*/ 54 h 255"/>
                  <a:gd name="T18" fmla="*/ 80 w 373"/>
                  <a:gd name="T19" fmla="*/ 52 h 255"/>
                  <a:gd name="T20" fmla="*/ 111 w 373"/>
                  <a:gd name="T21" fmla="*/ 42 h 255"/>
                  <a:gd name="T22" fmla="*/ 146 w 373"/>
                  <a:gd name="T23" fmla="*/ 40 h 255"/>
                  <a:gd name="T24" fmla="*/ 177 w 373"/>
                  <a:gd name="T25" fmla="*/ 12 h 255"/>
                  <a:gd name="T26" fmla="*/ 184 w 373"/>
                  <a:gd name="T27" fmla="*/ 0 h 255"/>
                  <a:gd name="T28" fmla="*/ 255 w 373"/>
                  <a:gd name="T29" fmla="*/ 16 h 255"/>
                  <a:gd name="T30" fmla="*/ 293 w 373"/>
                  <a:gd name="T31" fmla="*/ 0 h 255"/>
                  <a:gd name="T32" fmla="*/ 316 w 373"/>
                  <a:gd name="T33" fmla="*/ 5 h 255"/>
                  <a:gd name="T34" fmla="*/ 333 w 373"/>
                  <a:gd name="T35" fmla="*/ 23 h 255"/>
                  <a:gd name="T36" fmla="*/ 352 w 373"/>
                  <a:gd name="T37" fmla="*/ 42 h 255"/>
                  <a:gd name="T38" fmla="*/ 356 w 373"/>
                  <a:gd name="T39" fmla="*/ 80 h 255"/>
                  <a:gd name="T40" fmla="*/ 349 w 373"/>
                  <a:gd name="T41" fmla="*/ 123 h 255"/>
                  <a:gd name="T42" fmla="*/ 366 w 373"/>
                  <a:gd name="T43" fmla="*/ 142 h 255"/>
                  <a:gd name="T44" fmla="*/ 373 w 373"/>
                  <a:gd name="T45" fmla="*/ 158 h 255"/>
                  <a:gd name="T46" fmla="*/ 338 w 373"/>
                  <a:gd name="T47" fmla="*/ 191 h 255"/>
                  <a:gd name="T48" fmla="*/ 319 w 373"/>
                  <a:gd name="T49" fmla="*/ 187 h 255"/>
                  <a:gd name="T50" fmla="*/ 314 w 373"/>
                  <a:gd name="T51" fmla="*/ 215 h 255"/>
                  <a:gd name="T52" fmla="*/ 297 w 373"/>
                  <a:gd name="T53" fmla="*/ 232 h 255"/>
                  <a:gd name="T54" fmla="*/ 271 w 373"/>
                  <a:gd name="T55" fmla="*/ 255 h 255"/>
                  <a:gd name="T56" fmla="*/ 200 w 373"/>
                  <a:gd name="T57" fmla="*/ 19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3" h="255">
                    <a:moveTo>
                      <a:pt x="200" y="191"/>
                    </a:moveTo>
                    <a:lnTo>
                      <a:pt x="167" y="180"/>
                    </a:lnTo>
                    <a:lnTo>
                      <a:pt x="87" y="146"/>
                    </a:lnTo>
                    <a:lnTo>
                      <a:pt x="82" y="113"/>
                    </a:lnTo>
                    <a:lnTo>
                      <a:pt x="47" y="116"/>
                    </a:lnTo>
                    <a:lnTo>
                      <a:pt x="0" y="97"/>
                    </a:lnTo>
                    <a:lnTo>
                      <a:pt x="18" y="59"/>
                    </a:lnTo>
                    <a:lnTo>
                      <a:pt x="35" y="68"/>
                    </a:lnTo>
                    <a:lnTo>
                      <a:pt x="52" y="54"/>
                    </a:lnTo>
                    <a:lnTo>
                      <a:pt x="80" y="52"/>
                    </a:lnTo>
                    <a:lnTo>
                      <a:pt x="111" y="42"/>
                    </a:lnTo>
                    <a:lnTo>
                      <a:pt x="146" y="40"/>
                    </a:lnTo>
                    <a:lnTo>
                      <a:pt x="177" y="12"/>
                    </a:lnTo>
                    <a:lnTo>
                      <a:pt x="184" y="0"/>
                    </a:lnTo>
                    <a:lnTo>
                      <a:pt x="255" y="16"/>
                    </a:lnTo>
                    <a:lnTo>
                      <a:pt x="293" y="0"/>
                    </a:lnTo>
                    <a:lnTo>
                      <a:pt x="316" y="5"/>
                    </a:lnTo>
                    <a:lnTo>
                      <a:pt x="333" y="23"/>
                    </a:lnTo>
                    <a:lnTo>
                      <a:pt x="352" y="42"/>
                    </a:lnTo>
                    <a:lnTo>
                      <a:pt x="356" y="80"/>
                    </a:lnTo>
                    <a:lnTo>
                      <a:pt x="349" y="123"/>
                    </a:lnTo>
                    <a:lnTo>
                      <a:pt x="366" y="142"/>
                    </a:lnTo>
                    <a:lnTo>
                      <a:pt x="373" y="158"/>
                    </a:lnTo>
                    <a:lnTo>
                      <a:pt x="338" y="191"/>
                    </a:lnTo>
                    <a:lnTo>
                      <a:pt x="319" y="187"/>
                    </a:lnTo>
                    <a:lnTo>
                      <a:pt x="314" y="215"/>
                    </a:lnTo>
                    <a:lnTo>
                      <a:pt x="297" y="232"/>
                    </a:lnTo>
                    <a:lnTo>
                      <a:pt x="271" y="255"/>
                    </a:lnTo>
                    <a:lnTo>
                      <a:pt x="200" y="1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89" name="Freeform 37"/>
              <p:cNvSpPr>
                <a:spLocks/>
              </p:cNvSpPr>
              <p:nvPr/>
            </p:nvSpPr>
            <p:spPr bwMode="auto">
              <a:xfrm>
                <a:off x="4773" y="2803"/>
                <a:ext cx="1673" cy="1755"/>
              </a:xfrm>
              <a:custGeom>
                <a:avLst/>
                <a:gdLst>
                  <a:gd name="T0" fmla="*/ 219 w 1673"/>
                  <a:gd name="T1" fmla="*/ 50 h 1755"/>
                  <a:gd name="T2" fmla="*/ 118 w 1673"/>
                  <a:gd name="T3" fmla="*/ 0 h 1755"/>
                  <a:gd name="T4" fmla="*/ 28 w 1673"/>
                  <a:gd name="T5" fmla="*/ 43 h 1755"/>
                  <a:gd name="T6" fmla="*/ 61 w 1673"/>
                  <a:gd name="T7" fmla="*/ 116 h 1755"/>
                  <a:gd name="T8" fmla="*/ 28 w 1673"/>
                  <a:gd name="T9" fmla="*/ 206 h 1755"/>
                  <a:gd name="T10" fmla="*/ 0 w 1673"/>
                  <a:gd name="T11" fmla="*/ 277 h 1755"/>
                  <a:gd name="T12" fmla="*/ 52 w 1673"/>
                  <a:gd name="T13" fmla="*/ 393 h 1755"/>
                  <a:gd name="T14" fmla="*/ 87 w 1673"/>
                  <a:gd name="T15" fmla="*/ 445 h 1755"/>
                  <a:gd name="T16" fmla="*/ 158 w 1673"/>
                  <a:gd name="T17" fmla="*/ 480 h 1755"/>
                  <a:gd name="T18" fmla="*/ 132 w 1673"/>
                  <a:gd name="T19" fmla="*/ 577 h 1755"/>
                  <a:gd name="T20" fmla="*/ 54 w 1673"/>
                  <a:gd name="T21" fmla="*/ 594 h 1755"/>
                  <a:gd name="T22" fmla="*/ 66 w 1673"/>
                  <a:gd name="T23" fmla="*/ 629 h 1755"/>
                  <a:gd name="T24" fmla="*/ 40 w 1673"/>
                  <a:gd name="T25" fmla="*/ 728 h 1755"/>
                  <a:gd name="T26" fmla="*/ 130 w 1673"/>
                  <a:gd name="T27" fmla="*/ 672 h 1755"/>
                  <a:gd name="T28" fmla="*/ 222 w 1673"/>
                  <a:gd name="T29" fmla="*/ 655 h 1755"/>
                  <a:gd name="T30" fmla="*/ 252 w 1673"/>
                  <a:gd name="T31" fmla="*/ 556 h 1755"/>
                  <a:gd name="T32" fmla="*/ 297 w 1673"/>
                  <a:gd name="T33" fmla="*/ 622 h 1755"/>
                  <a:gd name="T34" fmla="*/ 340 w 1673"/>
                  <a:gd name="T35" fmla="*/ 672 h 1755"/>
                  <a:gd name="T36" fmla="*/ 302 w 1673"/>
                  <a:gd name="T37" fmla="*/ 745 h 1755"/>
                  <a:gd name="T38" fmla="*/ 352 w 1673"/>
                  <a:gd name="T39" fmla="*/ 806 h 1755"/>
                  <a:gd name="T40" fmla="*/ 425 w 1673"/>
                  <a:gd name="T41" fmla="*/ 771 h 1755"/>
                  <a:gd name="T42" fmla="*/ 432 w 1673"/>
                  <a:gd name="T43" fmla="*/ 896 h 1755"/>
                  <a:gd name="T44" fmla="*/ 423 w 1673"/>
                  <a:gd name="T45" fmla="*/ 1050 h 1755"/>
                  <a:gd name="T46" fmla="*/ 527 w 1673"/>
                  <a:gd name="T47" fmla="*/ 1107 h 1755"/>
                  <a:gd name="T48" fmla="*/ 456 w 1673"/>
                  <a:gd name="T49" fmla="*/ 1213 h 1755"/>
                  <a:gd name="T50" fmla="*/ 501 w 1673"/>
                  <a:gd name="T51" fmla="*/ 1296 h 1755"/>
                  <a:gd name="T52" fmla="*/ 574 w 1673"/>
                  <a:gd name="T53" fmla="*/ 1324 h 1755"/>
                  <a:gd name="T54" fmla="*/ 638 w 1673"/>
                  <a:gd name="T55" fmla="*/ 1277 h 1755"/>
                  <a:gd name="T56" fmla="*/ 725 w 1673"/>
                  <a:gd name="T57" fmla="*/ 1310 h 1755"/>
                  <a:gd name="T58" fmla="*/ 780 w 1673"/>
                  <a:gd name="T59" fmla="*/ 1388 h 1755"/>
                  <a:gd name="T60" fmla="*/ 839 w 1673"/>
                  <a:gd name="T61" fmla="*/ 1513 h 1755"/>
                  <a:gd name="T62" fmla="*/ 947 w 1673"/>
                  <a:gd name="T63" fmla="*/ 1511 h 1755"/>
                  <a:gd name="T64" fmla="*/ 981 w 1673"/>
                  <a:gd name="T65" fmla="*/ 1670 h 1755"/>
                  <a:gd name="T66" fmla="*/ 1070 w 1673"/>
                  <a:gd name="T67" fmla="*/ 1599 h 1755"/>
                  <a:gd name="T68" fmla="*/ 1144 w 1673"/>
                  <a:gd name="T69" fmla="*/ 1599 h 1755"/>
                  <a:gd name="T70" fmla="*/ 1210 w 1673"/>
                  <a:gd name="T71" fmla="*/ 1712 h 1755"/>
                  <a:gd name="T72" fmla="*/ 1245 w 1673"/>
                  <a:gd name="T73" fmla="*/ 1755 h 1755"/>
                  <a:gd name="T74" fmla="*/ 1633 w 1673"/>
                  <a:gd name="T75" fmla="*/ 1644 h 1755"/>
                  <a:gd name="T76" fmla="*/ 1581 w 1673"/>
                  <a:gd name="T77" fmla="*/ 1544 h 1755"/>
                  <a:gd name="T78" fmla="*/ 1508 w 1673"/>
                  <a:gd name="T79" fmla="*/ 1499 h 1755"/>
                  <a:gd name="T80" fmla="*/ 1553 w 1673"/>
                  <a:gd name="T81" fmla="*/ 1506 h 1755"/>
                  <a:gd name="T82" fmla="*/ 1380 w 1673"/>
                  <a:gd name="T83" fmla="*/ 1476 h 1755"/>
                  <a:gd name="T84" fmla="*/ 1177 w 1673"/>
                  <a:gd name="T85" fmla="*/ 1353 h 1755"/>
                  <a:gd name="T86" fmla="*/ 943 w 1673"/>
                  <a:gd name="T87" fmla="*/ 1282 h 1755"/>
                  <a:gd name="T88" fmla="*/ 834 w 1673"/>
                  <a:gd name="T89" fmla="*/ 1197 h 1755"/>
                  <a:gd name="T90" fmla="*/ 761 w 1673"/>
                  <a:gd name="T91" fmla="*/ 1038 h 1755"/>
                  <a:gd name="T92" fmla="*/ 709 w 1673"/>
                  <a:gd name="T93" fmla="*/ 863 h 1755"/>
                  <a:gd name="T94" fmla="*/ 451 w 1673"/>
                  <a:gd name="T95" fmla="*/ 539 h 1755"/>
                  <a:gd name="T96" fmla="*/ 330 w 1673"/>
                  <a:gd name="T97" fmla="*/ 324 h 1755"/>
                  <a:gd name="T98" fmla="*/ 387 w 1673"/>
                  <a:gd name="T99" fmla="*/ 331 h 1755"/>
                  <a:gd name="T100" fmla="*/ 314 w 1673"/>
                  <a:gd name="T101" fmla="*/ 170 h 1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3" h="1755">
                    <a:moveTo>
                      <a:pt x="267" y="71"/>
                    </a:moveTo>
                    <a:lnTo>
                      <a:pt x="241" y="88"/>
                    </a:lnTo>
                    <a:lnTo>
                      <a:pt x="222" y="83"/>
                    </a:lnTo>
                    <a:lnTo>
                      <a:pt x="219" y="50"/>
                    </a:lnTo>
                    <a:lnTo>
                      <a:pt x="186" y="36"/>
                    </a:lnTo>
                    <a:lnTo>
                      <a:pt x="163" y="21"/>
                    </a:lnTo>
                    <a:lnTo>
                      <a:pt x="144" y="5"/>
                    </a:lnTo>
                    <a:lnTo>
                      <a:pt x="118" y="0"/>
                    </a:lnTo>
                    <a:lnTo>
                      <a:pt x="104" y="21"/>
                    </a:lnTo>
                    <a:lnTo>
                      <a:pt x="85" y="29"/>
                    </a:lnTo>
                    <a:lnTo>
                      <a:pt x="47" y="12"/>
                    </a:lnTo>
                    <a:lnTo>
                      <a:pt x="28" y="43"/>
                    </a:lnTo>
                    <a:lnTo>
                      <a:pt x="70" y="78"/>
                    </a:lnTo>
                    <a:lnTo>
                      <a:pt x="92" y="90"/>
                    </a:lnTo>
                    <a:lnTo>
                      <a:pt x="99" y="99"/>
                    </a:lnTo>
                    <a:lnTo>
                      <a:pt x="61" y="116"/>
                    </a:lnTo>
                    <a:lnTo>
                      <a:pt x="63" y="147"/>
                    </a:lnTo>
                    <a:lnTo>
                      <a:pt x="52" y="168"/>
                    </a:lnTo>
                    <a:lnTo>
                      <a:pt x="28" y="168"/>
                    </a:lnTo>
                    <a:lnTo>
                      <a:pt x="28" y="206"/>
                    </a:lnTo>
                    <a:lnTo>
                      <a:pt x="49" y="227"/>
                    </a:lnTo>
                    <a:lnTo>
                      <a:pt x="44" y="246"/>
                    </a:lnTo>
                    <a:lnTo>
                      <a:pt x="26" y="260"/>
                    </a:lnTo>
                    <a:lnTo>
                      <a:pt x="0" y="277"/>
                    </a:lnTo>
                    <a:lnTo>
                      <a:pt x="23" y="326"/>
                    </a:lnTo>
                    <a:lnTo>
                      <a:pt x="42" y="345"/>
                    </a:lnTo>
                    <a:lnTo>
                      <a:pt x="49" y="374"/>
                    </a:lnTo>
                    <a:lnTo>
                      <a:pt x="52" y="393"/>
                    </a:lnTo>
                    <a:lnTo>
                      <a:pt x="37" y="409"/>
                    </a:lnTo>
                    <a:lnTo>
                      <a:pt x="54" y="426"/>
                    </a:lnTo>
                    <a:lnTo>
                      <a:pt x="78" y="452"/>
                    </a:lnTo>
                    <a:lnTo>
                      <a:pt x="87" y="445"/>
                    </a:lnTo>
                    <a:lnTo>
                      <a:pt x="108" y="433"/>
                    </a:lnTo>
                    <a:lnTo>
                      <a:pt x="125" y="449"/>
                    </a:lnTo>
                    <a:lnTo>
                      <a:pt x="141" y="454"/>
                    </a:lnTo>
                    <a:lnTo>
                      <a:pt x="158" y="480"/>
                    </a:lnTo>
                    <a:lnTo>
                      <a:pt x="148" y="511"/>
                    </a:lnTo>
                    <a:lnTo>
                      <a:pt x="132" y="539"/>
                    </a:lnTo>
                    <a:lnTo>
                      <a:pt x="137" y="568"/>
                    </a:lnTo>
                    <a:lnTo>
                      <a:pt x="132" y="577"/>
                    </a:lnTo>
                    <a:lnTo>
                      <a:pt x="96" y="549"/>
                    </a:lnTo>
                    <a:lnTo>
                      <a:pt x="70" y="561"/>
                    </a:lnTo>
                    <a:lnTo>
                      <a:pt x="66" y="584"/>
                    </a:lnTo>
                    <a:lnTo>
                      <a:pt x="54" y="594"/>
                    </a:lnTo>
                    <a:lnTo>
                      <a:pt x="52" y="605"/>
                    </a:lnTo>
                    <a:lnTo>
                      <a:pt x="66" y="603"/>
                    </a:lnTo>
                    <a:lnTo>
                      <a:pt x="85" y="596"/>
                    </a:lnTo>
                    <a:lnTo>
                      <a:pt x="66" y="629"/>
                    </a:lnTo>
                    <a:lnTo>
                      <a:pt x="47" y="639"/>
                    </a:lnTo>
                    <a:lnTo>
                      <a:pt x="37" y="669"/>
                    </a:lnTo>
                    <a:lnTo>
                      <a:pt x="18" y="681"/>
                    </a:lnTo>
                    <a:lnTo>
                      <a:pt x="40" y="728"/>
                    </a:lnTo>
                    <a:lnTo>
                      <a:pt x="54" y="736"/>
                    </a:lnTo>
                    <a:lnTo>
                      <a:pt x="73" y="717"/>
                    </a:lnTo>
                    <a:lnTo>
                      <a:pt x="104" y="702"/>
                    </a:lnTo>
                    <a:lnTo>
                      <a:pt x="130" y="672"/>
                    </a:lnTo>
                    <a:lnTo>
                      <a:pt x="151" y="667"/>
                    </a:lnTo>
                    <a:lnTo>
                      <a:pt x="174" y="627"/>
                    </a:lnTo>
                    <a:lnTo>
                      <a:pt x="193" y="634"/>
                    </a:lnTo>
                    <a:lnTo>
                      <a:pt x="222" y="655"/>
                    </a:lnTo>
                    <a:lnTo>
                      <a:pt x="241" y="622"/>
                    </a:lnTo>
                    <a:lnTo>
                      <a:pt x="231" y="601"/>
                    </a:lnTo>
                    <a:lnTo>
                      <a:pt x="243" y="594"/>
                    </a:lnTo>
                    <a:lnTo>
                      <a:pt x="252" y="556"/>
                    </a:lnTo>
                    <a:lnTo>
                      <a:pt x="276" y="553"/>
                    </a:lnTo>
                    <a:lnTo>
                      <a:pt x="293" y="568"/>
                    </a:lnTo>
                    <a:lnTo>
                      <a:pt x="293" y="589"/>
                    </a:lnTo>
                    <a:lnTo>
                      <a:pt x="297" y="622"/>
                    </a:lnTo>
                    <a:lnTo>
                      <a:pt x="319" y="643"/>
                    </a:lnTo>
                    <a:lnTo>
                      <a:pt x="349" y="648"/>
                    </a:lnTo>
                    <a:lnTo>
                      <a:pt x="361" y="667"/>
                    </a:lnTo>
                    <a:lnTo>
                      <a:pt x="340" y="672"/>
                    </a:lnTo>
                    <a:lnTo>
                      <a:pt x="323" y="688"/>
                    </a:lnTo>
                    <a:lnTo>
                      <a:pt x="293" y="688"/>
                    </a:lnTo>
                    <a:lnTo>
                      <a:pt x="293" y="719"/>
                    </a:lnTo>
                    <a:lnTo>
                      <a:pt x="302" y="745"/>
                    </a:lnTo>
                    <a:lnTo>
                      <a:pt x="293" y="773"/>
                    </a:lnTo>
                    <a:lnTo>
                      <a:pt x="314" y="790"/>
                    </a:lnTo>
                    <a:lnTo>
                      <a:pt x="335" y="785"/>
                    </a:lnTo>
                    <a:lnTo>
                      <a:pt x="352" y="806"/>
                    </a:lnTo>
                    <a:lnTo>
                      <a:pt x="382" y="785"/>
                    </a:lnTo>
                    <a:lnTo>
                      <a:pt x="390" y="752"/>
                    </a:lnTo>
                    <a:lnTo>
                      <a:pt x="420" y="754"/>
                    </a:lnTo>
                    <a:lnTo>
                      <a:pt x="425" y="771"/>
                    </a:lnTo>
                    <a:lnTo>
                      <a:pt x="491" y="795"/>
                    </a:lnTo>
                    <a:lnTo>
                      <a:pt x="496" y="802"/>
                    </a:lnTo>
                    <a:lnTo>
                      <a:pt x="460" y="821"/>
                    </a:lnTo>
                    <a:lnTo>
                      <a:pt x="432" y="896"/>
                    </a:lnTo>
                    <a:lnTo>
                      <a:pt x="418" y="960"/>
                    </a:lnTo>
                    <a:lnTo>
                      <a:pt x="406" y="967"/>
                    </a:lnTo>
                    <a:lnTo>
                      <a:pt x="399" y="986"/>
                    </a:lnTo>
                    <a:lnTo>
                      <a:pt x="423" y="1050"/>
                    </a:lnTo>
                    <a:lnTo>
                      <a:pt x="491" y="1074"/>
                    </a:lnTo>
                    <a:lnTo>
                      <a:pt x="522" y="1071"/>
                    </a:lnTo>
                    <a:lnTo>
                      <a:pt x="550" y="1090"/>
                    </a:lnTo>
                    <a:lnTo>
                      <a:pt x="527" y="1107"/>
                    </a:lnTo>
                    <a:lnTo>
                      <a:pt x="501" y="1109"/>
                    </a:lnTo>
                    <a:lnTo>
                      <a:pt x="451" y="1128"/>
                    </a:lnTo>
                    <a:lnTo>
                      <a:pt x="453" y="1168"/>
                    </a:lnTo>
                    <a:lnTo>
                      <a:pt x="456" y="1213"/>
                    </a:lnTo>
                    <a:lnTo>
                      <a:pt x="434" y="1239"/>
                    </a:lnTo>
                    <a:lnTo>
                      <a:pt x="420" y="1270"/>
                    </a:lnTo>
                    <a:lnTo>
                      <a:pt x="434" y="1291"/>
                    </a:lnTo>
                    <a:lnTo>
                      <a:pt x="501" y="1296"/>
                    </a:lnTo>
                    <a:lnTo>
                      <a:pt x="505" y="1329"/>
                    </a:lnTo>
                    <a:lnTo>
                      <a:pt x="522" y="1353"/>
                    </a:lnTo>
                    <a:lnTo>
                      <a:pt x="555" y="1341"/>
                    </a:lnTo>
                    <a:lnTo>
                      <a:pt x="574" y="1324"/>
                    </a:lnTo>
                    <a:lnTo>
                      <a:pt x="609" y="1341"/>
                    </a:lnTo>
                    <a:lnTo>
                      <a:pt x="628" y="1386"/>
                    </a:lnTo>
                    <a:lnTo>
                      <a:pt x="661" y="1317"/>
                    </a:lnTo>
                    <a:lnTo>
                      <a:pt x="638" y="1277"/>
                    </a:lnTo>
                    <a:lnTo>
                      <a:pt x="645" y="1265"/>
                    </a:lnTo>
                    <a:lnTo>
                      <a:pt x="661" y="1270"/>
                    </a:lnTo>
                    <a:lnTo>
                      <a:pt x="685" y="1286"/>
                    </a:lnTo>
                    <a:lnTo>
                      <a:pt x="725" y="1310"/>
                    </a:lnTo>
                    <a:lnTo>
                      <a:pt x="737" y="1339"/>
                    </a:lnTo>
                    <a:lnTo>
                      <a:pt x="751" y="1353"/>
                    </a:lnTo>
                    <a:lnTo>
                      <a:pt x="751" y="1372"/>
                    </a:lnTo>
                    <a:lnTo>
                      <a:pt x="780" y="1388"/>
                    </a:lnTo>
                    <a:lnTo>
                      <a:pt x="782" y="1407"/>
                    </a:lnTo>
                    <a:lnTo>
                      <a:pt x="815" y="1440"/>
                    </a:lnTo>
                    <a:lnTo>
                      <a:pt x="829" y="1457"/>
                    </a:lnTo>
                    <a:lnTo>
                      <a:pt x="839" y="1513"/>
                    </a:lnTo>
                    <a:lnTo>
                      <a:pt x="855" y="1523"/>
                    </a:lnTo>
                    <a:lnTo>
                      <a:pt x="902" y="1513"/>
                    </a:lnTo>
                    <a:lnTo>
                      <a:pt x="919" y="1521"/>
                    </a:lnTo>
                    <a:lnTo>
                      <a:pt x="947" y="1511"/>
                    </a:lnTo>
                    <a:lnTo>
                      <a:pt x="933" y="1558"/>
                    </a:lnTo>
                    <a:lnTo>
                      <a:pt x="917" y="1584"/>
                    </a:lnTo>
                    <a:lnTo>
                      <a:pt x="945" y="1634"/>
                    </a:lnTo>
                    <a:lnTo>
                      <a:pt x="981" y="1670"/>
                    </a:lnTo>
                    <a:lnTo>
                      <a:pt x="1002" y="1648"/>
                    </a:lnTo>
                    <a:lnTo>
                      <a:pt x="1014" y="1655"/>
                    </a:lnTo>
                    <a:lnTo>
                      <a:pt x="1035" y="1653"/>
                    </a:lnTo>
                    <a:lnTo>
                      <a:pt x="1070" y="1599"/>
                    </a:lnTo>
                    <a:lnTo>
                      <a:pt x="1094" y="1592"/>
                    </a:lnTo>
                    <a:lnTo>
                      <a:pt x="1113" y="1575"/>
                    </a:lnTo>
                    <a:lnTo>
                      <a:pt x="1146" y="1584"/>
                    </a:lnTo>
                    <a:lnTo>
                      <a:pt x="1144" y="1599"/>
                    </a:lnTo>
                    <a:lnTo>
                      <a:pt x="1118" y="1606"/>
                    </a:lnTo>
                    <a:lnTo>
                      <a:pt x="1118" y="1629"/>
                    </a:lnTo>
                    <a:lnTo>
                      <a:pt x="1148" y="1662"/>
                    </a:lnTo>
                    <a:lnTo>
                      <a:pt x="1210" y="1712"/>
                    </a:lnTo>
                    <a:lnTo>
                      <a:pt x="1248" y="1705"/>
                    </a:lnTo>
                    <a:lnTo>
                      <a:pt x="1257" y="1731"/>
                    </a:lnTo>
                    <a:lnTo>
                      <a:pt x="1248" y="1740"/>
                    </a:lnTo>
                    <a:lnTo>
                      <a:pt x="1245" y="1755"/>
                    </a:lnTo>
                    <a:lnTo>
                      <a:pt x="1588" y="1743"/>
                    </a:lnTo>
                    <a:lnTo>
                      <a:pt x="1649" y="1698"/>
                    </a:lnTo>
                    <a:lnTo>
                      <a:pt x="1673" y="1681"/>
                    </a:lnTo>
                    <a:lnTo>
                      <a:pt x="1633" y="1644"/>
                    </a:lnTo>
                    <a:lnTo>
                      <a:pt x="1647" y="1613"/>
                    </a:lnTo>
                    <a:lnTo>
                      <a:pt x="1649" y="1596"/>
                    </a:lnTo>
                    <a:lnTo>
                      <a:pt x="1619" y="1558"/>
                    </a:lnTo>
                    <a:lnTo>
                      <a:pt x="1581" y="1544"/>
                    </a:lnTo>
                    <a:lnTo>
                      <a:pt x="1557" y="1537"/>
                    </a:lnTo>
                    <a:lnTo>
                      <a:pt x="1543" y="1506"/>
                    </a:lnTo>
                    <a:lnTo>
                      <a:pt x="1529" y="1509"/>
                    </a:lnTo>
                    <a:lnTo>
                      <a:pt x="1508" y="1499"/>
                    </a:lnTo>
                    <a:lnTo>
                      <a:pt x="1529" y="1499"/>
                    </a:lnTo>
                    <a:lnTo>
                      <a:pt x="1501" y="1523"/>
                    </a:lnTo>
                    <a:lnTo>
                      <a:pt x="1482" y="1495"/>
                    </a:lnTo>
                    <a:lnTo>
                      <a:pt x="1553" y="1506"/>
                    </a:lnTo>
                    <a:lnTo>
                      <a:pt x="1543" y="1487"/>
                    </a:lnTo>
                    <a:lnTo>
                      <a:pt x="1361" y="1483"/>
                    </a:lnTo>
                    <a:lnTo>
                      <a:pt x="1389" y="1504"/>
                    </a:lnTo>
                    <a:lnTo>
                      <a:pt x="1380" y="1476"/>
                    </a:lnTo>
                    <a:lnTo>
                      <a:pt x="1340" y="1445"/>
                    </a:lnTo>
                    <a:lnTo>
                      <a:pt x="1252" y="1367"/>
                    </a:lnTo>
                    <a:lnTo>
                      <a:pt x="1212" y="1360"/>
                    </a:lnTo>
                    <a:lnTo>
                      <a:pt x="1177" y="1353"/>
                    </a:lnTo>
                    <a:lnTo>
                      <a:pt x="1118" y="1308"/>
                    </a:lnTo>
                    <a:lnTo>
                      <a:pt x="992" y="1308"/>
                    </a:lnTo>
                    <a:lnTo>
                      <a:pt x="973" y="1298"/>
                    </a:lnTo>
                    <a:lnTo>
                      <a:pt x="943" y="1282"/>
                    </a:lnTo>
                    <a:lnTo>
                      <a:pt x="933" y="1282"/>
                    </a:lnTo>
                    <a:lnTo>
                      <a:pt x="884" y="1258"/>
                    </a:lnTo>
                    <a:lnTo>
                      <a:pt x="860" y="1197"/>
                    </a:lnTo>
                    <a:lnTo>
                      <a:pt x="834" y="1197"/>
                    </a:lnTo>
                    <a:lnTo>
                      <a:pt x="827" y="1180"/>
                    </a:lnTo>
                    <a:lnTo>
                      <a:pt x="824" y="1076"/>
                    </a:lnTo>
                    <a:lnTo>
                      <a:pt x="806" y="1076"/>
                    </a:lnTo>
                    <a:lnTo>
                      <a:pt x="761" y="1038"/>
                    </a:lnTo>
                    <a:lnTo>
                      <a:pt x="758" y="996"/>
                    </a:lnTo>
                    <a:lnTo>
                      <a:pt x="739" y="977"/>
                    </a:lnTo>
                    <a:lnTo>
                      <a:pt x="735" y="963"/>
                    </a:lnTo>
                    <a:lnTo>
                      <a:pt x="709" y="863"/>
                    </a:lnTo>
                    <a:lnTo>
                      <a:pt x="631" y="764"/>
                    </a:lnTo>
                    <a:lnTo>
                      <a:pt x="529" y="655"/>
                    </a:lnTo>
                    <a:lnTo>
                      <a:pt x="465" y="589"/>
                    </a:lnTo>
                    <a:lnTo>
                      <a:pt x="451" y="539"/>
                    </a:lnTo>
                    <a:lnTo>
                      <a:pt x="437" y="511"/>
                    </a:lnTo>
                    <a:lnTo>
                      <a:pt x="361" y="369"/>
                    </a:lnTo>
                    <a:lnTo>
                      <a:pt x="354" y="338"/>
                    </a:lnTo>
                    <a:lnTo>
                      <a:pt x="330" y="324"/>
                    </a:lnTo>
                    <a:lnTo>
                      <a:pt x="297" y="265"/>
                    </a:lnTo>
                    <a:lnTo>
                      <a:pt x="361" y="284"/>
                    </a:lnTo>
                    <a:lnTo>
                      <a:pt x="375" y="308"/>
                    </a:lnTo>
                    <a:lnTo>
                      <a:pt x="387" y="331"/>
                    </a:lnTo>
                    <a:lnTo>
                      <a:pt x="406" y="386"/>
                    </a:lnTo>
                    <a:lnTo>
                      <a:pt x="423" y="289"/>
                    </a:lnTo>
                    <a:lnTo>
                      <a:pt x="340" y="218"/>
                    </a:lnTo>
                    <a:lnTo>
                      <a:pt x="314" y="170"/>
                    </a:lnTo>
                    <a:lnTo>
                      <a:pt x="309" y="159"/>
                    </a:lnTo>
                    <a:lnTo>
                      <a:pt x="267" y="7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90" name="Freeform 38"/>
              <p:cNvSpPr>
                <a:spLocks/>
              </p:cNvSpPr>
              <p:nvPr/>
            </p:nvSpPr>
            <p:spPr bwMode="auto">
              <a:xfrm>
                <a:off x="4773" y="2803"/>
                <a:ext cx="1673" cy="1755"/>
              </a:xfrm>
              <a:custGeom>
                <a:avLst/>
                <a:gdLst>
                  <a:gd name="T0" fmla="*/ 219 w 1673"/>
                  <a:gd name="T1" fmla="*/ 50 h 1755"/>
                  <a:gd name="T2" fmla="*/ 118 w 1673"/>
                  <a:gd name="T3" fmla="*/ 0 h 1755"/>
                  <a:gd name="T4" fmla="*/ 28 w 1673"/>
                  <a:gd name="T5" fmla="*/ 43 h 1755"/>
                  <a:gd name="T6" fmla="*/ 61 w 1673"/>
                  <a:gd name="T7" fmla="*/ 116 h 1755"/>
                  <a:gd name="T8" fmla="*/ 28 w 1673"/>
                  <a:gd name="T9" fmla="*/ 206 h 1755"/>
                  <a:gd name="T10" fmla="*/ 0 w 1673"/>
                  <a:gd name="T11" fmla="*/ 277 h 1755"/>
                  <a:gd name="T12" fmla="*/ 52 w 1673"/>
                  <a:gd name="T13" fmla="*/ 393 h 1755"/>
                  <a:gd name="T14" fmla="*/ 87 w 1673"/>
                  <a:gd name="T15" fmla="*/ 445 h 1755"/>
                  <a:gd name="T16" fmla="*/ 158 w 1673"/>
                  <a:gd name="T17" fmla="*/ 480 h 1755"/>
                  <a:gd name="T18" fmla="*/ 132 w 1673"/>
                  <a:gd name="T19" fmla="*/ 577 h 1755"/>
                  <a:gd name="T20" fmla="*/ 54 w 1673"/>
                  <a:gd name="T21" fmla="*/ 594 h 1755"/>
                  <a:gd name="T22" fmla="*/ 66 w 1673"/>
                  <a:gd name="T23" fmla="*/ 629 h 1755"/>
                  <a:gd name="T24" fmla="*/ 40 w 1673"/>
                  <a:gd name="T25" fmla="*/ 728 h 1755"/>
                  <a:gd name="T26" fmla="*/ 130 w 1673"/>
                  <a:gd name="T27" fmla="*/ 672 h 1755"/>
                  <a:gd name="T28" fmla="*/ 222 w 1673"/>
                  <a:gd name="T29" fmla="*/ 655 h 1755"/>
                  <a:gd name="T30" fmla="*/ 252 w 1673"/>
                  <a:gd name="T31" fmla="*/ 556 h 1755"/>
                  <a:gd name="T32" fmla="*/ 297 w 1673"/>
                  <a:gd name="T33" fmla="*/ 622 h 1755"/>
                  <a:gd name="T34" fmla="*/ 340 w 1673"/>
                  <a:gd name="T35" fmla="*/ 672 h 1755"/>
                  <a:gd name="T36" fmla="*/ 302 w 1673"/>
                  <a:gd name="T37" fmla="*/ 745 h 1755"/>
                  <a:gd name="T38" fmla="*/ 352 w 1673"/>
                  <a:gd name="T39" fmla="*/ 806 h 1755"/>
                  <a:gd name="T40" fmla="*/ 425 w 1673"/>
                  <a:gd name="T41" fmla="*/ 771 h 1755"/>
                  <a:gd name="T42" fmla="*/ 432 w 1673"/>
                  <a:gd name="T43" fmla="*/ 896 h 1755"/>
                  <a:gd name="T44" fmla="*/ 423 w 1673"/>
                  <a:gd name="T45" fmla="*/ 1050 h 1755"/>
                  <a:gd name="T46" fmla="*/ 527 w 1673"/>
                  <a:gd name="T47" fmla="*/ 1107 h 1755"/>
                  <a:gd name="T48" fmla="*/ 456 w 1673"/>
                  <a:gd name="T49" fmla="*/ 1213 h 1755"/>
                  <a:gd name="T50" fmla="*/ 501 w 1673"/>
                  <a:gd name="T51" fmla="*/ 1296 h 1755"/>
                  <a:gd name="T52" fmla="*/ 574 w 1673"/>
                  <a:gd name="T53" fmla="*/ 1324 h 1755"/>
                  <a:gd name="T54" fmla="*/ 638 w 1673"/>
                  <a:gd name="T55" fmla="*/ 1277 h 1755"/>
                  <a:gd name="T56" fmla="*/ 725 w 1673"/>
                  <a:gd name="T57" fmla="*/ 1310 h 1755"/>
                  <a:gd name="T58" fmla="*/ 780 w 1673"/>
                  <a:gd name="T59" fmla="*/ 1388 h 1755"/>
                  <a:gd name="T60" fmla="*/ 839 w 1673"/>
                  <a:gd name="T61" fmla="*/ 1513 h 1755"/>
                  <a:gd name="T62" fmla="*/ 947 w 1673"/>
                  <a:gd name="T63" fmla="*/ 1511 h 1755"/>
                  <a:gd name="T64" fmla="*/ 981 w 1673"/>
                  <a:gd name="T65" fmla="*/ 1670 h 1755"/>
                  <a:gd name="T66" fmla="*/ 1070 w 1673"/>
                  <a:gd name="T67" fmla="*/ 1599 h 1755"/>
                  <a:gd name="T68" fmla="*/ 1144 w 1673"/>
                  <a:gd name="T69" fmla="*/ 1599 h 1755"/>
                  <a:gd name="T70" fmla="*/ 1210 w 1673"/>
                  <a:gd name="T71" fmla="*/ 1712 h 1755"/>
                  <a:gd name="T72" fmla="*/ 1245 w 1673"/>
                  <a:gd name="T73" fmla="*/ 1755 h 1755"/>
                  <a:gd name="T74" fmla="*/ 1633 w 1673"/>
                  <a:gd name="T75" fmla="*/ 1644 h 1755"/>
                  <a:gd name="T76" fmla="*/ 1581 w 1673"/>
                  <a:gd name="T77" fmla="*/ 1544 h 1755"/>
                  <a:gd name="T78" fmla="*/ 1508 w 1673"/>
                  <a:gd name="T79" fmla="*/ 1499 h 1755"/>
                  <a:gd name="T80" fmla="*/ 1553 w 1673"/>
                  <a:gd name="T81" fmla="*/ 1506 h 1755"/>
                  <a:gd name="T82" fmla="*/ 1380 w 1673"/>
                  <a:gd name="T83" fmla="*/ 1476 h 1755"/>
                  <a:gd name="T84" fmla="*/ 1177 w 1673"/>
                  <a:gd name="T85" fmla="*/ 1353 h 1755"/>
                  <a:gd name="T86" fmla="*/ 943 w 1673"/>
                  <a:gd name="T87" fmla="*/ 1282 h 1755"/>
                  <a:gd name="T88" fmla="*/ 834 w 1673"/>
                  <a:gd name="T89" fmla="*/ 1197 h 1755"/>
                  <a:gd name="T90" fmla="*/ 761 w 1673"/>
                  <a:gd name="T91" fmla="*/ 1038 h 1755"/>
                  <a:gd name="T92" fmla="*/ 709 w 1673"/>
                  <a:gd name="T93" fmla="*/ 863 h 1755"/>
                  <a:gd name="T94" fmla="*/ 451 w 1673"/>
                  <a:gd name="T95" fmla="*/ 539 h 1755"/>
                  <a:gd name="T96" fmla="*/ 330 w 1673"/>
                  <a:gd name="T97" fmla="*/ 324 h 1755"/>
                  <a:gd name="T98" fmla="*/ 387 w 1673"/>
                  <a:gd name="T99" fmla="*/ 331 h 1755"/>
                  <a:gd name="T100" fmla="*/ 314 w 1673"/>
                  <a:gd name="T101" fmla="*/ 170 h 1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3" h="1755">
                    <a:moveTo>
                      <a:pt x="267" y="71"/>
                    </a:moveTo>
                    <a:lnTo>
                      <a:pt x="241" y="88"/>
                    </a:lnTo>
                    <a:lnTo>
                      <a:pt x="222" y="83"/>
                    </a:lnTo>
                    <a:lnTo>
                      <a:pt x="219" y="50"/>
                    </a:lnTo>
                    <a:lnTo>
                      <a:pt x="186" y="36"/>
                    </a:lnTo>
                    <a:lnTo>
                      <a:pt x="163" y="21"/>
                    </a:lnTo>
                    <a:lnTo>
                      <a:pt x="144" y="5"/>
                    </a:lnTo>
                    <a:lnTo>
                      <a:pt x="118" y="0"/>
                    </a:lnTo>
                    <a:lnTo>
                      <a:pt x="104" y="21"/>
                    </a:lnTo>
                    <a:lnTo>
                      <a:pt x="85" y="29"/>
                    </a:lnTo>
                    <a:lnTo>
                      <a:pt x="47" y="12"/>
                    </a:lnTo>
                    <a:lnTo>
                      <a:pt x="28" y="43"/>
                    </a:lnTo>
                    <a:lnTo>
                      <a:pt x="70" y="78"/>
                    </a:lnTo>
                    <a:lnTo>
                      <a:pt x="92" y="90"/>
                    </a:lnTo>
                    <a:lnTo>
                      <a:pt x="99" y="99"/>
                    </a:lnTo>
                    <a:lnTo>
                      <a:pt x="61" y="116"/>
                    </a:lnTo>
                    <a:lnTo>
                      <a:pt x="63" y="147"/>
                    </a:lnTo>
                    <a:lnTo>
                      <a:pt x="52" y="168"/>
                    </a:lnTo>
                    <a:lnTo>
                      <a:pt x="28" y="168"/>
                    </a:lnTo>
                    <a:lnTo>
                      <a:pt x="28" y="206"/>
                    </a:lnTo>
                    <a:lnTo>
                      <a:pt x="49" y="227"/>
                    </a:lnTo>
                    <a:lnTo>
                      <a:pt x="44" y="246"/>
                    </a:lnTo>
                    <a:lnTo>
                      <a:pt x="26" y="260"/>
                    </a:lnTo>
                    <a:lnTo>
                      <a:pt x="0" y="277"/>
                    </a:lnTo>
                    <a:lnTo>
                      <a:pt x="23" y="326"/>
                    </a:lnTo>
                    <a:lnTo>
                      <a:pt x="42" y="345"/>
                    </a:lnTo>
                    <a:lnTo>
                      <a:pt x="49" y="374"/>
                    </a:lnTo>
                    <a:lnTo>
                      <a:pt x="52" y="393"/>
                    </a:lnTo>
                    <a:lnTo>
                      <a:pt x="37" y="409"/>
                    </a:lnTo>
                    <a:lnTo>
                      <a:pt x="54" y="426"/>
                    </a:lnTo>
                    <a:lnTo>
                      <a:pt x="78" y="452"/>
                    </a:lnTo>
                    <a:lnTo>
                      <a:pt x="87" y="445"/>
                    </a:lnTo>
                    <a:lnTo>
                      <a:pt x="108" y="433"/>
                    </a:lnTo>
                    <a:lnTo>
                      <a:pt x="125" y="449"/>
                    </a:lnTo>
                    <a:lnTo>
                      <a:pt x="141" y="454"/>
                    </a:lnTo>
                    <a:lnTo>
                      <a:pt x="158" y="480"/>
                    </a:lnTo>
                    <a:lnTo>
                      <a:pt x="148" y="511"/>
                    </a:lnTo>
                    <a:lnTo>
                      <a:pt x="132" y="539"/>
                    </a:lnTo>
                    <a:lnTo>
                      <a:pt x="137" y="568"/>
                    </a:lnTo>
                    <a:lnTo>
                      <a:pt x="132" y="577"/>
                    </a:lnTo>
                    <a:lnTo>
                      <a:pt x="96" y="549"/>
                    </a:lnTo>
                    <a:lnTo>
                      <a:pt x="70" y="561"/>
                    </a:lnTo>
                    <a:lnTo>
                      <a:pt x="66" y="584"/>
                    </a:lnTo>
                    <a:lnTo>
                      <a:pt x="54" y="594"/>
                    </a:lnTo>
                    <a:lnTo>
                      <a:pt x="52" y="605"/>
                    </a:lnTo>
                    <a:lnTo>
                      <a:pt x="66" y="603"/>
                    </a:lnTo>
                    <a:lnTo>
                      <a:pt x="85" y="596"/>
                    </a:lnTo>
                    <a:lnTo>
                      <a:pt x="66" y="629"/>
                    </a:lnTo>
                    <a:lnTo>
                      <a:pt x="47" y="639"/>
                    </a:lnTo>
                    <a:lnTo>
                      <a:pt x="37" y="669"/>
                    </a:lnTo>
                    <a:lnTo>
                      <a:pt x="18" y="681"/>
                    </a:lnTo>
                    <a:lnTo>
                      <a:pt x="40" y="728"/>
                    </a:lnTo>
                    <a:lnTo>
                      <a:pt x="54" y="736"/>
                    </a:lnTo>
                    <a:lnTo>
                      <a:pt x="73" y="717"/>
                    </a:lnTo>
                    <a:lnTo>
                      <a:pt x="104" y="702"/>
                    </a:lnTo>
                    <a:lnTo>
                      <a:pt x="130" y="672"/>
                    </a:lnTo>
                    <a:lnTo>
                      <a:pt x="151" y="667"/>
                    </a:lnTo>
                    <a:lnTo>
                      <a:pt x="174" y="627"/>
                    </a:lnTo>
                    <a:lnTo>
                      <a:pt x="193" y="634"/>
                    </a:lnTo>
                    <a:lnTo>
                      <a:pt x="222" y="655"/>
                    </a:lnTo>
                    <a:lnTo>
                      <a:pt x="241" y="622"/>
                    </a:lnTo>
                    <a:lnTo>
                      <a:pt x="231" y="601"/>
                    </a:lnTo>
                    <a:lnTo>
                      <a:pt x="243" y="594"/>
                    </a:lnTo>
                    <a:lnTo>
                      <a:pt x="252" y="556"/>
                    </a:lnTo>
                    <a:lnTo>
                      <a:pt x="276" y="553"/>
                    </a:lnTo>
                    <a:lnTo>
                      <a:pt x="293" y="568"/>
                    </a:lnTo>
                    <a:lnTo>
                      <a:pt x="293" y="589"/>
                    </a:lnTo>
                    <a:lnTo>
                      <a:pt x="297" y="622"/>
                    </a:lnTo>
                    <a:lnTo>
                      <a:pt x="319" y="643"/>
                    </a:lnTo>
                    <a:lnTo>
                      <a:pt x="349" y="648"/>
                    </a:lnTo>
                    <a:lnTo>
                      <a:pt x="361" y="667"/>
                    </a:lnTo>
                    <a:lnTo>
                      <a:pt x="340" y="672"/>
                    </a:lnTo>
                    <a:lnTo>
                      <a:pt x="323" y="688"/>
                    </a:lnTo>
                    <a:lnTo>
                      <a:pt x="293" y="688"/>
                    </a:lnTo>
                    <a:lnTo>
                      <a:pt x="293" y="719"/>
                    </a:lnTo>
                    <a:lnTo>
                      <a:pt x="302" y="745"/>
                    </a:lnTo>
                    <a:lnTo>
                      <a:pt x="293" y="773"/>
                    </a:lnTo>
                    <a:lnTo>
                      <a:pt x="314" y="790"/>
                    </a:lnTo>
                    <a:lnTo>
                      <a:pt x="335" y="785"/>
                    </a:lnTo>
                    <a:lnTo>
                      <a:pt x="352" y="806"/>
                    </a:lnTo>
                    <a:lnTo>
                      <a:pt x="382" y="785"/>
                    </a:lnTo>
                    <a:lnTo>
                      <a:pt x="390" y="752"/>
                    </a:lnTo>
                    <a:lnTo>
                      <a:pt x="420" y="754"/>
                    </a:lnTo>
                    <a:lnTo>
                      <a:pt x="425" y="771"/>
                    </a:lnTo>
                    <a:lnTo>
                      <a:pt x="491" y="795"/>
                    </a:lnTo>
                    <a:lnTo>
                      <a:pt x="496" y="802"/>
                    </a:lnTo>
                    <a:lnTo>
                      <a:pt x="460" y="821"/>
                    </a:lnTo>
                    <a:lnTo>
                      <a:pt x="432" y="896"/>
                    </a:lnTo>
                    <a:lnTo>
                      <a:pt x="418" y="960"/>
                    </a:lnTo>
                    <a:lnTo>
                      <a:pt x="406" y="967"/>
                    </a:lnTo>
                    <a:lnTo>
                      <a:pt x="399" y="986"/>
                    </a:lnTo>
                    <a:lnTo>
                      <a:pt x="423" y="1050"/>
                    </a:lnTo>
                    <a:lnTo>
                      <a:pt x="491" y="1074"/>
                    </a:lnTo>
                    <a:lnTo>
                      <a:pt x="522" y="1071"/>
                    </a:lnTo>
                    <a:lnTo>
                      <a:pt x="550" y="1090"/>
                    </a:lnTo>
                    <a:lnTo>
                      <a:pt x="527" y="1107"/>
                    </a:lnTo>
                    <a:lnTo>
                      <a:pt x="501" y="1109"/>
                    </a:lnTo>
                    <a:lnTo>
                      <a:pt x="451" y="1128"/>
                    </a:lnTo>
                    <a:lnTo>
                      <a:pt x="453" y="1168"/>
                    </a:lnTo>
                    <a:lnTo>
                      <a:pt x="456" y="1213"/>
                    </a:lnTo>
                    <a:lnTo>
                      <a:pt x="434" y="1239"/>
                    </a:lnTo>
                    <a:lnTo>
                      <a:pt x="420" y="1270"/>
                    </a:lnTo>
                    <a:lnTo>
                      <a:pt x="434" y="1291"/>
                    </a:lnTo>
                    <a:lnTo>
                      <a:pt x="501" y="1296"/>
                    </a:lnTo>
                    <a:lnTo>
                      <a:pt x="505" y="1329"/>
                    </a:lnTo>
                    <a:lnTo>
                      <a:pt x="522" y="1353"/>
                    </a:lnTo>
                    <a:lnTo>
                      <a:pt x="555" y="1341"/>
                    </a:lnTo>
                    <a:lnTo>
                      <a:pt x="574" y="1324"/>
                    </a:lnTo>
                    <a:lnTo>
                      <a:pt x="609" y="1341"/>
                    </a:lnTo>
                    <a:lnTo>
                      <a:pt x="628" y="1386"/>
                    </a:lnTo>
                    <a:lnTo>
                      <a:pt x="661" y="1317"/>
                    </a:lnTo>
                    <a:lnTo>
                      <a:pt x="638" y="1277"/>
                    </a:lnTo>
                    <a:lnTo>
                      <a:pt x="645" y="1265"/>
                    </a:lnTo>
                    <a:lnTo>
                      <a:pt x="661" y="1270"/>
                    </a:lnTo>
                    <a:lnTo>
                      <a:pt x="685" y="1286"/>
                    </a:lnTo>
                    <a:lnTo>
                      <a:pt x="725" y="1310"/>
                    </a:lnTo>
                    <a:lnTo>
                      <a:pt x="737" y="1339"/>
                    </a:lnTo>
                    <a:lnTo>
                      <a:pt x="751" y="1353"/>
                    </a:lnTo>
                    <a:lnTo>
                      <a:pt x="751" y="1372"/>
                    </a:lnTo>
                    <a:lnTo>
                      <a:pt x="780" y="1388"/>
                    </a:lnTo>
                    <a:lnTo>
                      <a:pt x="782" y="1407"/>
                    </a:lnTo>
                    <a:lnTo>
                      <a:pt x="815" y="1440"/>
                    </a:lnTo>
                    <a:lnTo>
                      <a:pt x="829" y="1457"/>
                    </a:lnTo>
                    <a:lnTo>
                      <a:pt x="839" y="1513"/>
                    </a:lnTo>
                    <a:lnTo>
                      <a:pt x="855" y="1523"/>
                    </a:lnTo>
                    <a:lnTo>
                      <a:pt x="902" y="1513"/>
                    </a:lnTo>
                    <a:lnTo>
                      <a:pt x="919" y="1521"/>
                    </a:lnTo>
                    <a:lnTo>
                      <a:pt x="947" y="1511"/>
                    </a:lnTo>
                    <a:lnTo>
                      <a:pt x="933" y="1558"/>
                    </a:lnTo>
                    <a:lnTo>
                      <a:pt x="917" y="1584"/>
                    </a:lnTo>
                    <a:lnTo>
                      <a:pt x="945" y="1634"/>
                    </a:lnTo>
                    <a:lnTo>
                      <a:pt x="981" y="1670"/>
                    </a:lnTo>
                    <a:lnTo>
                      <a:pt x="1002" y="1648"/>
                    </a:lnTo>
                    <a:lnTo>
                      <a:pt x="1014" y="1655"/>
                    </a:lnTo>
                    <a:lnTo>
                      <a:pt x="1035" y="1653"/>
                    </a:lnTo>
                    <a:lnTo>
                      <a:pt x="1070" y="1599"/>
                    </a:lnTo>
                    <a:lnTo>
                      <a:pt x="1094" y="1592"/>
                    </a:lnTo>
                    <a:lnTo>
                      <a:pt x="1113" y="1575"/>
                    </a:lnTo>
                    <a:lnTo>
                      <a:pt x="1146" y="1584"/>
                    </a:lnTo>
                    <a:lnTo>
                      <a:pt x="1144" y="1599"/>
                    </a:lnTo>
                    <a:lnTo>
                      <a:pt x="1118" y="1606"/>
                    </a:lnTo>
                    <a:lnTo>
                      <a:pt x="1118" y="1629"/>
                    </a:lnTo>
                    <a:lnTo>
                      <a:pt x="1148" y="1662"/>
                    </a:lnTo>
                    <a:lnTo>
                      <a:pt x="1210" y="1712"/>
                    </a:lnTo>
                    <a:lnTo>
                      <a:pt x="1248" y="1705"/>
                    </a:lnTo>
                    <a:lnTo>
                      <a:pt x="1257" y="1731"/>
                    </a:lnTo>
                    <a:lnTo>
                      <a:pt x="1248" y="1740"/>
                    </a:lnTo>
                    <a:lnTo>
                      <a:pt x="1245" y="1755"/>
                    </a:lnTo>
                    <a:lnTo>
                      <a:pt x="1588" y="1743"/>
                    </a:lnTo>
                    <a:lnTo>
                      <a:pt x="1649" y="1698"/>
                    </a:lnTo>
                    <a:lnTo>
                      <a:pt x="1673" y="1681"/>
                    </a:lnTo>
                    <a:lnTo>
                      <a:pt x="1633" y="1644"/>
                    </a:lnTo>
                    <a:lnTo>
                      <a:pt x="1647" y="1613"/>
                    </a:lnTo>
                    <a:lnTo>
                      <a:pt x="1649" y="1596"/>
                    </a:lnTo>
                    <a:lnTo>
                      <a:pt x="1619" y="1558"/>
                    </a:lnTo>
                    <a:lnTo>
                      <a:pt x="1581" y="1544"/>
                    </a:lnTo>
                    <a:lnTo>
                      <a:pt x="1557" y="1537"/>
                    </a:lnTo>
                    <a:lnTo>
                      <a:pt x="1543" y="1506"/>
                    </a:lnTo>
                    <a:lnTo>
                      <a:pt x="1529" y="1509"/>
                    </a:lnTo>
                    <a:lnTo>
                      <a:pt x="1508" y="1499"/>
                    </a:lnTo>
                    <a:lnTo>
                      <a:pt x="1529" y="1499"/>
                    </a:lnTo>
                    <a:lnTo>
                      <a:pt x="1501" y="1523"/>
                    </a:lnTo>
                    <a:lnTo>
                      <a:pt x="1482" y="1495"/>
                    </a:lnTo>
                    <a:lnTo>
                      <a:pt x="1553" y="1506"/>
                    </a:lnTo>
                    <a:lnTo>
                      <a:pt x="1543" y="1487"/>
                    </a:lnTo>
                    <a:lnTo>
                      <a:pt x="1361" y="1483"/>
                    </a:lnTo>
                    <a:lnTo>
                      <a:pt x="1389" y="1504"/>
                    </a:lnTo>
                    <a:lnTo>
                      <a:pt x="1380" y="1476"/>
                    </a:lnTo>
                    <a:lnTo>
                      <a:pt x="1340" y="1445"/>
                    </a:lnTo>
                    <a:lnTo>
                      <a:pt x="1252" y="1367"/>
                    </a:lnTo>
                    <a:lnTo>
                      <a:pt x="1212" y="1360"/>
                    </a:lnTo>
                    <a:lnTo>
                      <a:pt x="1177" y="1353"/>
                    </a:lnTo>
                    <a:lnTo>
                      <a:pt x="1118" y="1308"/>
                    </a:lnTo>
                    <a:lnTo>
                      <a:pt x="992" y="1308"/>
                    </a:lnTo>
                    <a:lnTo>
                      <a:pt x="973" y="1298"/>
                    </a:lnTo>
                    <a:lnTo>
                      <a:pt x="943" y="1282"/>
                    </a:lnTo>
                    <a:lnTo>
                      <a:pt x="933" y="1282"/>
                    </a:lnTo>
                    <a:lnTo>
                      <a:pt x="884" y="1258"/>
                    </a:lnTo>
                    <a:lnTo>
                      <a:pt x="860" y="1197"/>
                    </a:lnTo>
                    <a:lnTo>
                      <a:pt x="834" y="1197"/>
                    </a:lnTo>
                    <a:lnTo>
                      <a:pt x="827" y="1180"/>
                    </a:lnTo>
                    <a:lnTo>
                      <a:pt x="824" y="1076"/>
                    </a:lnTo>
                    <a:lnTo>
                      <a:pt x="806" y="1076"/>
                    </a:lnTo>
                    <a:lnTo>
                      <a:pt x="761" y="1038"/>
                    </a:lnTo>
                    <a:lnTo>
                      <a:pt x="758" y="996"/>
                    </a:lnTo>
                    <a:lnTo>
                      <a:pt x="739" y="977"/>
                    </a:lnTo>
                    <a:lnTo>
                      <a:pt x="735" y="963"/>
                    </a:lnTo>
                    <a:lnTo>
                      <a:pt x="709" y="863"/>
                    </a:lnTo>
                    <a:lnTo>
                      <a:pt x="631" y="764"/>
                    </a:lnTo>
                    <a:lnTo>
                      <a:pt x="529" y="655"/>
                    </a:lnTo>
                    <a:lnTo>
                      <a:pt x="465" y="589"/>
                    </a:lnTo>
                    <a:lnTo>
                      <a:pt x="451" y="539"/>
                    </a:lnTo>
                    <a:lnTo>
                      <a:pt x="437" y="511"/>
                    </a:lnTo>
                    <a:lnTo>
                      <a:pt x="361" y="369"/>
                    </a:lnTo>
                    <a:lnTo>
                      <a:pt x="354" y="338"/>
                    </a:lnTo>
                    <a:lnTo>
                      <a:pt x="330" y="324"/>
                    </a:lnTo>
                    <a:lnTo>
                      <a:pt x="297" y="265"/>
                    </a:lnTo>
                    <a:lnTo>
                      <a:pt x="361" y="284"/>
                    </a:lnTo>
                    <a:lnTo>
                      <a:pt x="375" y="308"/>
                    </a:lnTo>
                    <a:lnTo>
                      <a:pt x="387" y="331"/>
                    </a:lnTo>
                    <a:lnTo>
                      <a:pt x="406" y="386"/>
                    </a:lnTo>
                    <a:lnTo>
                      <a:pt x="423" y="289"/>
                    </a:lnTo>
                    <a:lnTo>
                      <a:pt x="340" y="218"/>
                    </a:lnTo>
                    <a:lnTo>
                      <a:pt x="314" y="170"/>
                    </a:lnTo>
                    <a:lnTo>
                      <a:pt x="309" y="159"/>
                    </a:lnTo>
                    <a:lnTo>
                      <a:pt x="267" y="7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91" name="Freeform 39"/>
              <p:cNvSpPr>
                <a:spLocks/>
              </p:cNvSpPr>
              <p:nvPr/>
            </p:nvSpPr>
            <p:spPr bwMode="auto">
              <a:xfrm>
                <a:off x="4550" y="3794"/>
                <a:ext cx="137" cy="182"/>
              </a:xfrm>
              <a:custGeom>
                <a:avLst/>
                <a:gdLst>
                  <a:gd name="T0" fmla="*/ 36 w 137"/>
                  <a:gd name="T1" fmla="*/ 170 h 182"/>
                  <a:gd name="T2" fmla="*/ 26 w 137"/>
                  <a:gd name="T3" fmla="*/ 149 h 182"/>
                  <a:gd name="T4" fmla="*/ 19 w 137"/>
                  <a:gd name="T5" fmla="*/ 128 h 182"/>
                  <a:gd name="T6" fmla="*/ 0 w 137"/>
                  <a:gd name="T7" fmla="*/ 97 h 182"/>
                  <a:gd name="T8" fmla="*/ 7 w 137"/>
                  <a:gd name="T9" fmla="*/ 71 h 182"/>
                  <a:gd name="T10" fmla="*/ 43 w 137"/>
                  <a:gd name="T11" fmla="*/ 52 h 182"/>
                  <a:gd name="T12" fmla="*/ 50 w 137"/>
                  <a:gd name="T13" fmla="*/ 28 h 182"/>
                  <a:gd name="T14" fmla="*/ 57 w 137"/>
                  <a:gd name="T15" fmla="*/ 24 h 182"/>
                  <a:gd name="T16" fmla="*/ 69 w 137"/>
                  <a:gd name="T17" fmla="*/ 0 h 182"/>
                  <a:gd name="T18" fmla="*/ 83 w 137"/>
                  <a:gd name="T19" fmla="*/ 2 h 182"/>
                  <a:gd name="T20" fmla="*/ 78 w 137"/>
                  <a:gd name="T21" fmla="*/ 26 h 182"/>
                  <a:gd name="T22" fmla="*/ 133 w 137"/>
                  <a:gd name="T23" fmla="*/ 76 h 182"/>
                  <a:gd name="T24" fmla="*/ 126 w 137"/>
                  <a:gd name="T25" fmla="*/ 102 h 182"/>
                  <a:gd name="T26" fmla="*/ 135 w 137"/>
                  <a:gd name="T27" fmla="*/ 125 h 182"/>
                  <a:gd name="T28" fmla="*/ 126 w 137"/>
                  <a:gd name="T29" fmla="*/ 135 h 182"/>
                  <a:gd name="T30" fmla="*/ 137 w 137"/>
                  <a:gd name="T31" fmla="*/ 149 h 182"/>
                  <a:gd name="T32" fmla="*/ 128 w 137"/>
                  <a:gd name="T33" fmla="*/ 175 h 182"/>
                  <a:gd name="T34" fmla="*/ 93 w 137"/>
                  <a:gd name="T35" fmla="*/ 182 h 182"/>
                  <a:gd name="T36" fmla="*/ 71 w 137"/>
                  <a:gd name="T37" fmla="*/ 175 h 182"/>
                  <a:gd name="T38" fmla="*/ 36 w 137"/>
                  <a:gd name="T39" fmla="*/ 17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182">
                    <a:moveTo>
                      <a:pt x="36" y="170"/>
                    </a:moveTo>
                    <a:lnTo>
                      <a:pt x="26" y="149"/>
                    </a:lnTo>
                    <a:lnTo>
                      <a:pt x="19" y="128"/>
                    </a:lnTo>
                    <a:lnTo>
                      <a:pt x="0" y="97"/>
                    </a:lnTo>
                    <a:lnTo>
                      <a:pt x="7" y="71"/>
                    </a:lnTo>
                    <a:lnTo>
                      <a:pt x="43" y="52"/>
                    </a:lnTo>
                    <a:lnTo>
                      <a:pt x="50" y="28"/>
                    </a:lnTo>
                    <a:lnTo>
                      <a:pt x="57" y="24"/>
                    </a:lnTo>
                    <a:lnTo>
                      <a:pt x="69" y="0"/>
                    </a:lnTo>
                    <a:lnTo>
                      <a:pt x="83" y="2"/>
                    </a:lnTo>
                    <a:lnTo>
                      <a:pt x="78" y="26"/>
                    </a:lnTo>
                    <a:lnTo>
                      <a:pt x="133" y="76"/>
                    </a:lnTo>
                    <a:lnTo>
                      <a:pt x="126" y="102"/>
                    </a:lnTo>
                    <a:lnTo>
                      <a:pt x="135" y="125"/>
                    </a:lnTo>
                    <a:lnTo>
                      <a:pt x="126" y="135"/>
                    </a:lnTo>
                    <a:lnTo>
                      <a:pt x="137" y="149"/>
                    </a:lnTo>
                    <a:lnTo>
                      <a:pt x="128" y="175"/>
                    </a:lnTo>
                    <a:lnTo>
                      <a:pt x="93" y="182"/>
                    </a:lnTo>
                    <a:lnTo>
                      <a:pt x="71" y="175"/>
                    </a:lnTo>
                    <a:lnTo>
                      <a:pt x="36" y="1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92" name="Freeform 40"/>
              <p:cNvSpPr>
                <a:spLocks/>
              </p:cNvSpPr>
              <p:nvPr/>
            </p:nvSpPr>
            <p:spPr bwMode="auto">
              <a:xfrm>
                <a:off x="4550" y="3794"/>
                <a:ext cx="137" cy="182"/>
              </a:xfrm>
              <a:custGeom>
                <a:avLst/>
                <a:gdLst>
                  <a:gd name="T0" fmla="*/ 36 w 137"/>
                  <a:gd name="T1" fmla="*/ 170 h 182"/>
                  <a:gd name="T2" fmla="*/ 26 w 137"/>
                  <a:gd name="T3" fmla="*/ 149 h 182"/>
                  <a:gd name="T4" fmla="*/ 19 w 137"/>
                  <a:gd name="T5" fmla="*/ 128 h 182"/>
                  <a:gd name="T6" fmla="*/ 0 w 137"/>
                  <a:gd name="T7" fmla="*/ 97 h 182"/>
                  <a:gd name="T8" fmla="*/ 7 w 137"/>
                  <a:gd name="T9" fmla="*/ 71 h 182"/>
                  <a:gd name="T10" fmla="*/ 43 w 137"/>
                  <a:gd name="T11" fmla="*/ 52 h 182"/>
                  <a:gd name="T12" fmla="*/ 50 w 137"/>
                  <a:gd name="T13" fmla="*/ 28 h 182"/>
                  <a:gd name="T14" fmla="*/ 57 w 137"/>
                  <a:gd name="T15" fmla="*/ 24 h 182"/>
                  <a:gd name="T16" fmla="*/ 69 w 137"/>
                  <a:gd name="T17" fmla="*/ 0 h 182"/>
                  <a:gd name="T18" fmla="*/ 83 w 137"/>
                  <a:gd name="T19" fmla="*/ 2 h 182"/>
                  <a:gd name="T20" fmla="*/ 78 w 137"/>
                  <a:gd name="T21" fmla="*/ 26 h 182"/>
                  <a:gd name="T22" fmla="*/ 133 w 137"/>
                  <a:gd name="T23" fmla="*/ 76 h 182"/>
                  <a:gd name="T24" fmla="*/ 126 w 137"/>
                  <a:gd name="T25" fmla="*/ 102 h 182"/>
                  <a:gd name="T26" fmla="*/ 135 w 137"/>
                  <a:gd name="T27" fmla="*/ 125 h 182"/>
                  <a:gd name="T28" fmla="*/ 126 w 137"/>
                  <a:gd name="T29" fmla="*/ 135 h 182"/>
                  <a:gd name="T30" fmla="*/ 137 w 137"/>
                  <a:gd name="T31" fmla="*/ 149 h 182"/>
                  <a:gd name="T32" fmla="*/ 128 w 137"/>
                  <a:gd name="T33" fmla="*/ 175 h 182"/>
                  <a:gd name="T34" fmla="*/ 93 w 137"/>
                  <a:gd name="T35" fmla="*/ 182 h 182"/>
                  <a:gd name="T36" fmla="*/ 71 w 137"/>
                  <a:gd name="T37" fmla="*/ 175 h 182"/>
                  <a:gd name="T38" fmla="*/ 36 w 137"/>
                  <a:gd name="T39" fmla="*/ 17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182">
                    <a:moveTo>
                      <a:pt x="36" y="170"/>
                    </a:moveTo>
                    <a:lnTo>
                      <a:pt x="26" y="149"/>
                    </a:lnTo>
                    <a:lnTo>
                      <a:pt x="19" y="128"/>
                    </a:lnTo>
                    <a:lnTo>
                      <a:pt x="0" y="97"/>
                    </a:lnTo>
                    <a:lnTo>
                      <a:pt x="7" y="71"/>
                    </a:lnTo>
                    <a:lnTo>
                      <a:pt x="43" y="52"/>
                    </a:lnTo>
                    <a:lnTo>
                      <a:pt x="50" y="28"/>
                    </a:lnTo>
                    <a:lnTo>
                      <a:pt x="57" y="24"/>
                    </a:lnTo>
                    <a:lnTo>
                      <a:pt x="69" y="0"/>
                    </a:lnTo>
                    <a:lnTo>
                      <a:pt x="83" y="2"/>
                    </a:lnTo>
                    <a:lnTo>
                      <a:pt x="78" y="26"/>
                    </a:lnTo>
                    <a:lnTo>
                      <a:pt x="133" y="76"/>
                    </a:lnTo>
                    <a:lnTo>
                      <a:pt x="126" y="102"/>
                    </a:lnTo>
                    <a:lnTo>
                      <a:pt x="135" y="125"/>
                    </a:lnTo>
                    <a:lnTo>
                      <a:pt x="126" y="135"/>
                    </a:lnTo>
                    <a:lnTo>
                      <a:pt x="137" y="149"/>
                    </a:lnTo>
                    <a:lnTo>
                      <a:pt x="128" y="175"/>
                    </a:lnTo>
                    <a:lnTo>
                      <a:pt x="93" y="182"/>
                    </a:lnTo>
                    <a:lnTo>
                      <a:pt x="71" y="175"/>
                    </a:lnTo>
                    <a:lnTo>
                      <a:pt x="36" y="1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93" name="Freeform 41"/>
              <p:cNvSpPr>
                <a:spLocks/>
              </p:cNvSpPr>
              <p:nvPr/>
            </p:nvSpPr>
            <p:spPr bwMode="auto">
              <a:xfrm>
                <a:off x="4203" y="3550"/>
                <a:ext cx="598" cy="648"/>
              </a:xfrm>
              <a:custGeom>
                <a:avLst/>
                <a:gdLst>
                  <a:gd name="T0" fmla="*/ 598 w 598"/>
                  <a:gd name="T1" fmla="*/ 175 h 648"/>
                  <a:gd name="T2" fmla="*/ 555 w 598"/>
                  <a:gd name="T3" fmla="*/ 149 h 648"/>
                  <a:gd name="T4" fmla="*/ 515 w 598"/>
                  <a:gd name="T5" fmla="*/ 159 h 648"/>
                  <a:gd name="T6" fmla="*/ 482 w 598"/>
                  <a:gd name="T7" fmla="*/ 173 h 648"/>
                  <a:gd name="T8" fmla="*/ 473 w 598"/>
                  <a:gd name="T9" fmla="*/ 135 h 648"/>
                  <a:gd name="T10" fmla="*/ 496 w 598"/>
                  <a:gd name="T11" fmla="*/ 95 h 648"/>
                  <a:gd name="T12" fmla="*/ 458 w 598"/>
                  <a:gd name="T13" fmla="*/ 95 h 648"/>
                  <a:gd name="T14" fmla="*/ 402 w 598"/>
                  <a:gd name="T15" fmla="*/ 104 h 648"/>
                  <a:gd name="T16" fmla="*/ 383 w 598"/>
                  <a:gd name="T17" fmla="*/ 137 h 648"/>
                  <a:gd name="T18" fmla="*/ 357 w 598"/>
                  <a:gd name="T19" fmla="*/ 156 h 648"/>
                  <a:gd name="T20" fmla="*/ 333 w 598"/>
                  <a:gd name="T21" fmla="*/ 175 h 648"/>
                  <a:gd name="T22" fmla="*/ 321 w 598"/>
                  <a:gd name="T23" fmla="*/ 145 h 648"/>
                  <a:gd name="T24" fmla="*/ 319 w 598"/>
                  <a:gd name="T25" fmla="*/ 88 h 648"/>
                  <a:gd name="T26" fmla="*/ 272 w 598"/>
                  <a:gd name="T27" fmla="*/ 55 h 648"/>
                  <a:gd name="T28" fmla="*/ 203 w 598"/>
                  <a:gd name="T29" fmla="*/ 19 h 648"/>
                  <a:gd name="T30" fmla="*/ 168 w 598"/>
                  <a:gd name="T31" fmla="*/ 17 h 648"/>
                  <a:gd name="T32" fmla="*/ 151 w 598"/>
                  <a:gd name="T33" fmla="*/ 50 h 648"/>
                  <a:gd name="T34" fmla="*/ 109 w 598"/>
                  <a:gd name="T35" fmla="*/ 119 h 648"/>
                  <a:gd name="T36" fmla="*/ 92 w 598"/>
                  <a:gd name="T37" fmla="*/ 173 h 648"/>
                  <a:gd name="T38" fmla="*/ 64 w 598"/>
                  <a:gd name="T39" fmla="*/ 253 h 648"/>
                  <a:gd name="T40" fmla="*/ 45 w 598"/>
                  <a:gd name="T41" fmla="*/ 322 h 648"/>
                  <a:gd name="T42" fmla="*/ 26 w 598"/>
                  <a:gd name="T43" fmla="*/ 402 h 648"/>
                  <a:gd name="T44" fmla="*/ 26 w 598"/>
                  <a:gd name="T45" fmla="*/ 454 h 648"/>
                  <a:gd name="T46" fmla="*/ 12 w 598"/>
                  <a:gd name="T47" fmla="*/ 551 h 648"/>
                  <a:gd name="T48" fmla="*/ 38 w 598"/>
                  <a:gd name="T49" fmla="*/ 632 h 648"/>
                  <a:gd name="T50" fmla="*/ 97 w 598"/>
                  <a:gd name="T51" fmla="*/ 618 h 648"/>
                  <a:gd name="T52" fmla="*/ 135 w 598"/>
                  <a:gd name="T53" fmla="*/ 573 h 648"/>
                  <a:gd name="T54" fmla="*/ 217 w 598"/>
                  <a:gd name="T55" fmla="*/ 561 h 648"/>
                  <a:gd name="T56" fmla="*/ 260 w 598"/>
                  <a:gd name="T57" fmla="*/ 523 h 648"/>
                  <a:gd name="T58" fmla="*/ 305 w 598"/>
                  <a:gd name="T59" fmla="*/ 544 h 648"/>
                  <a:gd name="T60" fmla="*/ 321 w 598"/>
                  <a:gd name="T61" fmla="*/ 506 h 648"/>
                  <a:gd name="T62" fmla="*/ 364 w 598"/>
                  <a:gd name="T63" fmla="*/ 461 h 648"/>
                  <a:gd name="T64" fmla="*/ 383 w 598"/>
                  <a:gd name="T65" fmla="*/ 414 h 648"/>
                  <a:gd name="T66" fmla="*/ 366 w 598"/>
                  <a:gd name="T67" fmla="*/ 372 h 648"/>
                  <a:gd name="T68" fmla="*/ 354 w 598"/>
                  <a:gd name="T69" fmla="*/ 315 h 648"/>
                  <a:gd name="T70" fmla="*/ 397 w 598"/>
                  <a:gd name="T71" fmla="*/ 272 h 648"/>
                  <a:gd name="T72" fmla="*/ 416 w 598"/>
                  <a:gd name="T73" fmla="*/ 244 h 648"/>
                  <a:gd name="T74" fmla="*/ 425 w 598"/>
                  <a:gd name="T75" fmla="*/ 270 h 648"/>
                  <a:gd name="T76" fmla="*/ 473 w 598"/>
                  <a:gd name="T77" fmla="*/ 346 h 648"/>
                  <a:gd name="T78" fmla="*/ 473 w 598"/>
                  <a:gd name="T79" fmla="*/ 379 h 648"/>
                  <a:gd name="T80" fmla="*/ 475 w 598"/>
                  <a:gd name="T81" fmla="*/ 419 h 648"/>
                  <a:gd name="T82" fmla="*/ 506 w 598"/>
                  <a:gd name="T83" fmla="*/ 464 h 648"/>
                  <a:gd name="T84" fmla="*/ 555 w 598"/>
                  <a:gd name="T85" fmla="*/ 457 h 648"/>
                  <a:gd name="T86" fmla="*/ 584 w 598"/>
                  <a:gd name="T87" fmla="*/ 443 h 648"/>
                  <a:gd name="T88" fmla="*/ 584 w 598"/>
                  <a:gd name="T89" fmla="*/ 374 h 648"/>
                  <a:gd name="T90" fmla="*/ 581 w 598"/>
                  <a:gd name="T91" fmla="*/ 294 h 648"/>
                  <a:gd name="T92" fmla="*/ 558 w 598"/>
                  <a:gd name="T93" fmla="*/ 253 h 648"/>
                  <a:gd name="T94" fmla="*/ 584 w 598"/>
                  <a:gd name="T95" fmla="*/ 23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8" h="648">
                    <a:moveTo>
                      <a:pt x="598" y="225"/>
                    </a:moveTo>
                    <a:lnTo>
                      <a:pt x="598" y="175"/>
                    </a:lnTo>
                    <a:lnTo>
                      <a:pt x="581" y="161"/>
                    </a:lnTo>
                    <a:lnTo>
                      <a:pt x="555" y="149"/>
                    </a:lnTo>
                    <a:lnTo>
                      <a:pt x="527" y="149"/>
                    </a:lnTo>
                    <a:lnTo>
                      <a:pt x="515" y="159"/>
                    </a:lnTo>
                    <a:lnTo>
                      <a:pt x="496" y="154"/>
                    </a:lnTo>
                    <a:lnTo>
                      <a:pt x="482" y="173"/>
                    </a:lnTo>
                    <a:lnTo>
                      <a:pt x="463" y="152"/>
                    </a:lnTo>
                    <a:lnTo>
                      <a:pt x="473" y="135"/>
                    </a:lnTo>
                    <a:lnTo>
                      <a:pt x="473" y="119"/>
                    </a:lnTo>
                    <a:lnTo>
                      <a:pt x="496" y="95"/>
                    </a:lnTo>
                    <a:lnTo>
                      <a:pt x="484" y="83"/>
                    </a:lnTo>
                    <a:lnTo>
                      <a:pt x="458" y="95"/>
                    </a:lnTo>
                    <a:lnTo>
                      <a:pt x="432" y="88"/>
                    </a:lnTo>
                    <a:lnTo>
                      <a:pt x="402" y="104"/>
                    </a:lnTo>
                    <a:lnTo>
                      <a:pt x="380" y="111"/>
                    </a:lnTo>
                    <a:lnTo>
                      <a:pt x="383" y="137"/>
                    </a:lnTo>
                    <a:lnTo>
                      <a:pt x="380" y="156"/>
                    </a:lnTo>
                    <a:lnTo>
                      <a:pt x="357" y="156"/>
                    </a:lnTo>
                    <a:lnTo>
                      <a:pt x="350" y="175"/>
                    </a:lnTo>
                    <a:lnTo>
                      <a:pt x="333" y="175"/>
                    </a:lnTo>
                    <a:lnTo>
                      <a:pt x="336" y="149"/>
                    </a:lnTo>
                    <a:lnTo>
                      <a:pt x="321" y="145"/>
                    </a:lnTo>
                    <a:lnTo>
                      <a:pt x="305" y="104"/>
                    </a:lnTo>
                    <a:lnTo>
                      <a:pt x="319" y="88"/>
                    </a:lnTo>
                    <a:lnTo>
                      <a:pt x="302" y="52"/>
                    </a:lnTo>
                    <a:lnTo>
                      <a:pt x="272" y="55"/>
                    </a:lnTo>
                    <a:lnTo>
                      <a:pt x="232" y="41"/>
                    </a:lnTo>
                    <a:lnTo>
                      <a:pt x="203" y="19"/>
                    </a:lnTo>
                    <a:lnTo>
                      <a:pt x="184" y="0"/>
                    </a:lnTo>
                    <a:lnTo>
                      <a:pt x="168" y="17"/>
                    </a:lnTo>
                    <a:lnTo>
                      <a:pt x="172" y="43"/>
                    </a:lnTo>
                    <a:lnTo>
                      <a:pt x="151" y="50"/>
                    </a:lnTo>
                    <a:lnTo>
                      <a:pt x="113" y="93"/>
                    </a:lnTo>
                    <a:lnTo>
                      <a:pt x="109" y="119"/>
                    </a:lnTo>
                    <a:lnTo>
                      <a:pt x="109" y="152"/>
                    </a:lnTo>
                    <a:lnTo>
                      <a:pt x="92" y="173"/>
                    </a:lnTo>
                    <a:lnTo>
                      <a:pt x="78" y="211"/>
                    </a:lnTo>
                    <a:lnTo>
                      <a:pt x="64" y="253"/>
                    </a:lnTo>
                    <a:lnTo>
                      <a:pt x="76" y="303"/>
                    </a:lnTo>
                    <a:lnTo>
                      <a:pt x="45" y="322"/>
                    </a:lnTo>
                    <a:lnTo>
                      <a:pt x="50" y="357"/>
                    </a:lnTo>
                    <a:lnTo>
                      <a:pt x="26" y="402"/>
                    </a:lnTo>
                    <a:lnTo>
                      <a:pt x="35" y="431"/>
                    </a:lnTo>
                    <a:lnTo>
                      <a:pt x="26" y="454"/>
                    </a:lnTo>
                    <a:lnTo>
                      <a:pt x="0" y="499"/>
                    </a:lnTo>
                    <a:lnTo>
                      <a:pt x="12" y="551"/>
                    </a:lnTo>
                    <a:lnTo>
                      <a:pt x="14" y="601"/>
                    </a:lnTo>
                    <a:lnTo>
                      <a:pt x="38" y="632"/>
                    </a:lnTo>
                    <a:lnTo>
                      <a:pt x="71" y="648"/>
                    </a:lnTo>
                    <a:lnTo>
                      <a:pt x="97" y="618"/>
                    </a:lnTo>
                    <a:lnTo>
                      <a:pt x="116" y="613"/>
                    </a:lnTo>
                    <a:lnTo>
                      <a:pt x="135" y="573"/>
                    </a:lnTo>
                    <a:lnTo>
                      <a:pt x="177" y="563"/>
                    </a:lnTo>
                    <a:lnTo>
                      <a:pt x="217" y="561"/>
                    </a:lnTo>
                    <a:lnTo>
                      <a:pt x="239" y="530"/>
                    </a:lnTo>
                    <a:lnTo>
                      <a:pt x="260" y="523"/>
                    </a:lnTo>
                    <a:lnTo>
                      <a:pt x="281" y="539"/>
                    </a:lnTo>
                    <a:lnTo>
                      <a:pt x="305" y="544"/>
                    </a:lnTo>
                    <a:lnTo>
                      <a:pt x="324" y="525"/>
                    </a:lnTo>
                    <a:lnTo>
                      <a:pt x="321" y="506"/>
                    </a:lnTo>
                    <a:lnTo>
                      <a:pt x="336" y="473"/>
                    </a:lnTo>
                    <a:lnTo>
                      <a:pt x="364" y="461"/>
                    </a:lnTo>
                    <a:lnTo>
                      <a:pt x="364" y="443"/>
                    </a:lnTo>
                    <a:lnTo>
                      <a:pt x="383" y="414"/>
                    </a:lnTo>
                    <a:lnTo>
                      <a:pt x="373" y="393"/>
                    </a:lnTo>
                    <a:lnTo>
                      <a:pt x="366" y="372"/>
                    </a:lnTo>
                    <a:lnTo>
                      <a:pt x="347" y="341"/>
                    </a:lnTo>
                    <a:lnTo>
                      <a:pt x="354" y="315"/>
                    </a:lnTo>
                    <a:lnTo>
                      <a:pt x="390" y="296"/>
                    </a:lnTo>
                    <a:lnTo>
                      <a:pt x="397" y="272"/>
                    </a:lnTo>
                    <a:lnTo>
                      <a:pt x="404" y="268"/>
                    </a:lnTo>
                    <a:lnTo>
                      <a:pt x="416" y="244"/>
                    </a:lnTo>
                    <a:lnTo>
                      <a:pt x="430" y="246"/>
                    </a:lnTo>
                    <a:lnTo>
                      <a:pt x="425" y="270"/>
                    </a:lnTo>
                    <a:lnTo>
                      <a:pt x="480" y="320"/>
                    </a:lnTo>
                    <a:lnTo>
                      <a:pt x="473" y="346"/>
                    </a:lnTo>
                    <a:lnTo>
                      <a:pt x="482" y="369"/>
                    </a:lnTo>
                    <a:lnTo>
                      <a:pt x="473" y="379"/>
                    </a:lnTo>
                    <a:lnTo>
                      <a:pt x="484" y="393"/>
                    </a:lnTo>
                    <a:lnTo>
                      <a:pt x="475" y="419"/>
                    </a:lnTo>
                    <a:lnTo>
                      <a:pt x="513" y="440"/>
                    </a:lnTo>
                    <a:lnTo>
                      <a:pt x="506" y="464"/>
                    </a:lnTo>
                    <a:lnTo>
                      <a:pt x="527" y="461"/>
                    </a:lnTo>
                    <a:lnTo>
                      <a:pt x="555" y="457"/>
                    </a:lnTo>
                    <a:lnTo>
                      <a:pt x="567" y="445"/>
                    </a:lnTo>
                    <a:lnTo>
                      <a:pt x="584" y="443"/>
                    </a:lnTo>
                    <a:lnTo>
                      <a:pt x="593" y="424"/>
                    </a:lnTo>
                    <a:lnTo>
                      <a:pt x="584" y="374"/>
                    </a:lnTo>
                    <a:lnTo>
                      <a:pt x="577" y="329"/>
                    </a:lnTo>
                    <a:lnTo>
                      <a:pt x="581" y="294"/>
                    </a:lnTo>
                    <a:lnTo>
                      <a:pt x="581" y="272"/>
                    </a:lnTo>
                    <a:lnTo>
                      <a:pt x="558" y="253"/>
                    </a:lnTo>
                    <a:lnTo>
                      <a:pt x="560" y="239"/>
                    </a:lnTo>
                    <a:lnTo>
                      <a:pt x="584" y="239"/>
                    </a:lnTo>
                    <a:lnTo>
                      <a:pt x="598" y="225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94" name="Freeform 42"/>
              <p:cNvSpPr>
                <a:spLocks/>
              </p:cNvSpPr>
              <p:nvPr/>
            </p:nvSpPr>
            <p:spPr bwMode="auto">
              <a:xfrm>
                <a:off x="4203" y="3550"/>
                <a:ext cx="598" cy="648"/>
              </a:xfrm>
              <a:custGeom>
                <a:avLst/>
                <a:gdLst>
                  <a:gd name="T0" fmla="*/ 598 w 598"/>
                  <a:gd name="T1" fmla="*/ 175 h 648"/>
                  <a:gd name="T2" fmla="*/ 555 w 598"/>
                  <a:gd name="T3" fmla="*/ 149 h 648"/>
                  <a:gd name="T4" fmla="*/ 515 w 598"/>
                  <a:gd name="T5" fmla="*/ 159 h 648"/>
                  <a:gd name="T6" fmla="*/ 482 w 598"/>
                  <a:gd name="T7" fmla="*/ 173 h 648"/>
                  <a:gd name="T8" fmla="*/ 473 w 598"/>
                  <a:gd name="T9" fmla="*/ 135 h 648"/>
                  <a:gd name="T10" fmla="*/ 496 w 598"/>
                  <a:gd name="T11" fmla="*/ 95 h 648"/>
                  <a:gd name="T12" fmla="*/ 458 w 598"/>
                  <a:gd name="T13" fmla="*/ 95 h 648"/>
                  <a:gd name="T14" fmla="*/ 402 w 598"/>
                  <a:gd name="T15" fmla="*/ 104 h 648"/>
                  <a:gd name="T16" fmla="*/ 383 w 598"/>
                  <a:gd name="T17" fmla="*/ 137 h 648"/>
                  <a:gd name="T18" fmla="*/ 357 w 598"/>
                  <a:gd name="T19" fmla="*/ 156 h 648"/>
                  <a:gd name="T20" fmla="*/ 333 w 598"/>
                  <a:gd name="T21" fmla="*/ 175 h 648"/>
                  <a:gd name="T22" fmla="*/ 321 w 598"/>
                  <a:gd name="T23" fmla="*/ 145 h 648"/>
                  <a:gd name="T24" fmla="*/ 319 w 598"/>
                  <a:gd name="T25" fmla="*/ 88 h 648"/>
                  <a:gd name="T26" fmla="*/ 272 w 598"/>
                  <a:gd name="T27" fmla="*/ 55 h 648"/>
                  <a:gd name="T28" fmla="*/ 203 w 598"/>
                  <a:gd name="T29" fmla="*/ 19 h 648"/>
                  <a:gd name="T30" fmla="*/ 168 w 598"/>
                  <a:gd name="T31" fmla="*/ 17 h 648"/>
                  <a:gd name="T32" fmla="*/ 151 w 598"/>
                  <a:gd name="T33" fmla="*/ 50 h 648"/>
                  <a:gd name="T34" fmla="*/ 109 w 598"/>
                  <a:gd name="T35" fmla="*/ 119 h 648"/>
                  <a:gd name="T36" fmla="*/ 92 w 598"/>
                  <a:gd name="T37" fmla="*/ 173 h 648"/>
                  <a:gd name="T38" fmla="*/ 64 w 598"/>
                  <a:gd name="T39" fmla="*/ 253 h 648"/>
                  <a:gd name="T40" fmla="*/ 45 w 598"/>
                  <a:gd name="T41" fmla="*/ 322 h 648"/>
                  <a:gd name="T42" fmla="*/ 26 w 598"/>
                  <a:gd name="T43" fmla="*/ 402 h 648"/>
                  <a:gd name="T44" fmla="*/ 26 w 598"/>
                  <a:gd name="T45" fmla="*/ 454 h 648"/>
                  <a:gd name="T46" fmla="*/ 12 w 598"/>
                  <a:gd name="T47" fmla="*/ 551 h 648"/>
                  <a:gd name="T48" fmla="*/ 38 w 598"/>
                  <a:gd name="T49" fmla="*/ 632 h 648"/>
                  <a:gd name="T50" fmla="*/ 97 w 598"/>
                  <a:gd name="T51" fmla="*/ 618 h 648"/>
                  <a:gd name="T52" fmla="*/ 135 w 598"/>
                  <a:gd name="T53" fmla="*/ 573 h 648"/>
                  <a:gd name="T54" fmla="*/ 217 w 598"/>
                  <a:gd name="T55" fmla="*/ 561 h 648"/>
                  <a:gd name="T56" fmla="*/ 260 w 598"/>
                  <a:gd name="T57" fmla="*/ 523 h 648"/>
                  <a:gd name="T58" fmla="*/ 305 w 598"/>
                  <a:gd name="T59" fmla="*/ 544 h 648"/>
                  <a:gd name="T60" fmla="*/ 321 w 598"/>
                  <a:gd name="T61" fmla="*/ 506 h 648"/>
                  <a:gd name="T62" fmla="*/ 364 w 598"/>
                  <a:gd name="T63" fmla="*/ 461 h 648"/>
                  <a:gd name="T64" fmla="*/ 383 w 598"/>
                  <a:gd name="T65" fmla="*/ 414 h 648"/>
                  <a:gd name="T66" fmla="*/ 366 w 598"/>
                  <a:gd name="T67" fmla="*/ 372 h 648"/>
                  <a:gd name="T68" fmla="*/ 354 w 598"/>
                  <a:gd name="T69" fmla="*/ 315 h 648"/>
                  <a:gd name="T70" fmla="*/ 397 w 598"/>
                  <a:gd name="T71" fmla="*/ 272 h 648"/>
                  <a:gd name="T72" fmla="*/ 416 w 598"/>
                  <a:gd name="T73" fmla="*/ 244 h 648"/>
                  <a:gd name="T74" fmla="*/ 425 w 598"/>
                  <a:gd name="T75" fmla="*/ 270 h 648"/>
                  <a:gd name="T76" fmla="*/ 473 w 598"/>
                  <a:gd name="T77" fmla="*/ 346 h 648"/>
                  <a:gd name="T78" fmla="*/ 473 w 598"/>
                  <a:gd name="T79" fmla="*/ 379 h 648"/>
                  <a:gd name="T80" fmla="*/ 475 w 598"/>
                  <a:gd name="T81" fmla="*/ 419 h 648"/>
                  <a:gd name="T82" fmla="*/ 506 w 598"/>
                  <a:gd name="T83" fmla="*/ 464 h 648"/>
                  <a:gd name="T84" fmla="*/ 555 w 598"/>
                  <a:gd name="T85" fmla="*/ 457 h 648"/>
                  <a:gd name="T86" fmla="*/ 584 w 598"/>
                  <a:gd name="T87" fmla="*/ 443 h 648"/>
                  <a:gd name="T88" fmla="*/ 584 w 598"/>
                  <a:gd name="T89" fmla="*/ 374 h 648"/>
                  <a:gd name="T90" fmla="*/ 581 w 598"/>
                  <a:gd name="T91" fmla="*/ 294 h 648"/>
                  <a:gd name="T92" fmla="*/ 558 w 598"/>
                  <a:gd name="T93" fmla="*/ 253 h 648"/>
                  <a:gd name="T94" fmla="*/ 584 w 598"/>
                  <a:gd name="T95" fmla="*/ 23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8" h="648">
                    <a:moveTo>
                      <a:pt x="598" y="225"/>
                    </a:moveTo>
                    <a:lnTo>
                      <a:pt x="598" y="175"/>
                    </a:lnTo>
                    <a:lnTo>
                      <a:pt x="581" y="161"/>
                    </a:lnTo>
                    <a:lnTo>
                      <a:pt x="555" y="149"/>
                    </a:lnTo>
                    <a:lnTo>
                      <a:pt x="527" y="149"/>
                    </a:lnTo>
                    <a:lnTo>
                      <a:pt x="515" y="159"/>
                    </a:lnTo>
                    <a:lnTo>
                      <a:pt x="496" y="154"/>
                    </a:lnTo>
                    <a:lnTo>
                      <a:pt x="482" y="173"/>
                    </a:lnTo>
                    <a:lnTo>
                      <a:pt x="463" y="152"/>
                    </a:lnTo>
                    <a:lnTo>
                      <a:pt x="473" y="135"/>
                    </a:lnTo>
                    <a:lnTo>
                      <a:pt x="473" y="119"/>
                    </a:lnTo>
                    <a:lnTo>
                      <a:pt x="496" y="95"/>
                    </a:lnTo>
                    <a:lnTo>
                      <a:pt x="484" y="83"/>
                    </a:lnTo>
                    <a:lnTo>
                      <a:pt x="458" y="95"/>
                    </a:lnTo>
                    <a:lnTo>
                      <a:pt x="432" y="88"/>
                    </a:lnTo>
                    <a:lnTo>
                      <a:pt x="402" y="104"/>
                    </a:lnTo>
                    <a:lnTo>
                      <a:pt x="380" y="111"/>
                    </a:lnTo>
                    <a:lnTo>
                      <a:pt x="383" y="137"/>
                    </a:lnTo>
                    <a:lnTo>
                      <a:pt x="380" y="156"/>
                    </a:lnTo>
                    <a:lnTo>
                      <a:pt x="357" y="156"/>
                    </a:lnTo>
                    <a:lnTo>
                      <a:pt x="350" y="175"/>
                    </a:lnTo>
                    <a:lnTo>
                      <a:pt x="333" y="175"/>
                    </a:lnTo>
                    <a:lnTo>
                      <a:pt x="336" y="149"/>
                    </a:lnTo>
                    <a:lnTo>
                      <a:pt x="321" y="145"/>
                    </a:lnTo>
                    <a:lnTo>
                      <a:pt x="305" y="104"/>
                    </a:lnTo>
                    <a:lnTo>
                      <a:pt x="319" y="88"/>
                    </a:lnTo>
                    <a:lnTo>
                      <a:pt x="302" y="52"/>
                    </a:lnTo>
                    <a:lnTo>
                      <a:pt x="272" y="55"/>
                    </a:lnTo>
                    <a:lnTo>
                      <a:pt x="232" y="41"/>
                    </a:lnTo>
                    <a:lnTo>
                      <a:pt x="203" y="19"/>
                    </a:lnTo>
                    <a:lnTo>
                      <a:pt x="184" y="0"/>
                    </a:lnTo>
                    <a:lnTo>
                      <a:pt x="168" y="17"/>
                    </a:lnTo>
                    <a:lnTo>
                      <a:pt x="172" y="43"/>
                    </a:lnTo>
                    <a:lnTo>
                      <a:pt x="151" y="50"/>
                    </a:lnTo>
                    <a:lnTo>
                      <a:pt x="113" y="93"/>
                    </a:lnTo>
                    <a:lnTo>
                      <a:pt x="109" y="119"/>
                    </a:lnTo>
                    <a:lnTo>
                      <a:pt x="109" y="152"/>
                    </a:lnTo>
                    <a:lnTo>
                      <a:pt x="92" y="173"/>
                    </a:lnTo>
                    <a:lnTo>
                      <a:pt x="78" y="211"/>
                    </a:lnTo>
                    <a:lnTo>
                      <a:pt x="64" y="253"/>
                    </a:lnTo>
                    <a:lnTo>
                      <a:pt x="76" y="303"/>
                    </a:lnTo>
                    <a:lnTo>
                      <a:pt x="45" y="322"/>
                    </a:lnTo>
                    <a:lnTo>
                      <a:pt x="50" y="357"/>
                    </a:lnTo>
                    <a:lnTo>
                      <a:pt x="26" y="402"/>
                    </a:lnTo>
                    <a:lnTo>
                      <a:pt x="35" y="431"/>
                    </a:lnTo>
                    <a:lnTo>
                      <a:pt x="26" y="454"/>
                    </a:lnTo>
                    <a:lnTo>
                      <a:pt x="0" y="499"/>
                    </a:lnTo>
                    <a:lnTo>
                      <a:pt x="12" y="551"/>
                    </a:lnTo>
                    <a:lnTo>
                      <a:pt x="14" y="601"/>
                    </a:lnTo>
                    <a:lnTo>
                      <a:pt x="38" y="632"/>
                    </a:lnTo>
                    <a:lnTo>
                      <a:pt x="71" y="648"/>
                    </a:lnTo>
                    <a:lnTo>
                      <a:pt x="97" y="618"/>
                    </a:lnTo>
                    <a:lnTo>
                      <a:pt x="116" y="613"/>
                    </a:lnTo>
                    <a:lnTo>
                      <a:pt x="135" y="573"/>
                    </a:lnTo>
                    <a:lnTo>
                      <a:pt x="177" y="563"/>
                    </a:lnTo>
                    <a:lnTo>
                      <a:pt x="217" y="561"/>
                    </a:lnTo>
                    <a:lnTo>
                      <a:pt x="239" y="530"/>
                    </a:lnTo>
                    <a:lnTo>
                      <a:pt x="260" y="523"/>
                    </a:lnTo>
                    <a:lnTo>
                      <a:pt x="281" y="539"/>
                    </a:lnTo>
                    <a:lnTo>
                      <a:pt x="305" y="544"/>
                    </a:lnTo>
                    <a:lnTo>
                      <a:pt x="324" y="525"/>
                    </a:lnTo>
                    <a:lnTo>
                      <a:pt x="321" y="506"/>
                    </a:lnTo>
                    <a:lnTo>
                      <a:pt x="336" y="473"/>
                    </a:lnTo>
                    <a:lnTo>
                      <a:pt x="364" y="461"/>
                    </a:lnTo>
                    <a:lnTo>
                      <a:pt x="364" y="443"/>
                    </a:lnTo>
                    <a:lnTo>
                      <a:pt x="383" y="414"/>
                    </a:lnTo>
                    <a:lnTo>
                      <a:pt x="373" y="393"/>
                    </a:lnTo>
                    <a:lnTo>
                      <a:pt x="366" y="372"/>
                    </a:lnTo>
                    <a:lnTo>
                      <a:pt x="347" y="341"/>
                    </a:lnTo>
                    <a:lnTo>
                      <a:pt x="354" y="315"/>
                    </a:lnTo>
                    <a:lnTo>
                      <a:pt x="390" y="296"/>
                    </a:lnTo>
                    <a:lnTo>
                      <a:pt x="397" y="272"/>
                    </a:lnTo>
                    <a:lnTo>
                      <a:pt x="404" y="268"/>
                    </a:lnTo>
                    <a:lnTo>
                      <a:pt x="416" y="244"/>
                    </a:lnTo>
                    <a:lnTo>
                      <a:pt x="430" y="246"/>
                    </a:lnTo>
                    <a:lnTo>
                      <a:pt x="425" y="270"/>
                    </a:lnTo>
                    <a:lnTo>
                      <a:pt x="480" y="320"/>
                    </a:lnTo>
                    <a:lnTo>
                      <a:pt x="473" y="346"/>
                    </a:lnTo>
                    <a:lnTo>
                      <a:pt x="482" y="369"/>
                    </a:lnTo>
                    <a:lnTo>
                      <a:pt x="473" y="379"/>
                    </a:lnTo>
                    <a:lnTo>
                      <a:pt x="484" y="393"/>
                    </a:lnTo>
                    <a:lnTo>
                      <a:pt x="475" y="419"/>
                    </a:lnTo>
                    <a:lnTo>
                      <a:pt x="513" y="440"/>
                    </a:lnTo>
                    <a:lnTo>
                      <a:pt x="506" y="464"/>
                    </a:lnTo>
                    <a:lnTo>
                      <a:pt x="527" y="461"/>
                    </a:lnTo>
                    <a:lnTo>
                      <a:pt x="555" y="457"/>
                    </a:lnTo>
                    <a:lnTo>
                      <a:pt x="567" y="445"/>
                    </a:lnTo>
                    <a:lnTo>
                      <a:pt x="584" y="443"/>
                    </a:lnTo>
                    <a:lnTo>
                      <a:pt x="593" y="424"/>
                    </a:lnTo>
                    <a:lnTo>
                      <a:pt x="584" y="374"/>
                    </a:lnTo>
                    <a:lnTo>
                      <a:pt x="577" y="329"/>
                    </a:lnTo>
                    <a:lnTo>
                      <a:pt x="581" y="294"/>
                    </a:lnTo>
                    <a:lnTo>
                      <a:pt x="581" y="272"/>
                    </a:lnTo>
                    <a:lnTo>
                      <a:pt x="558" y="253"/>
                    </a:lnTo>
                    <a:lnTo>
                      <a:pt x="560" y="239"/>
                    </a:lnTo>
                    <a:lnTo>
                      <a:pt x="584" y="239"/>
                    </a:lnTo>
                    <a:lnTo>
                      <a:pt x="598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95" name="Freeform 43"/>
              <p:cNvSpPr>
                <a:spLocks/>
              </p:cNvSpPr>
              <p:nvPr/>
            </p:nvSpPr>
            <p:spPr bwMode="auto">
              <a:xfrm>
                <a:off x="4508" y="3964"/>
                <a:ext cx="279" cy="246"/>
              </a:xfrm>
              <a:custGeom>
                <a:avLst/>
                <a:gdLst>
                  <a:gd name="T0" fmla="*/ 127 w 279"/>
                  <a:gd name="T1" fmla="*/ 220 h 246"/>
                  <a:gd name="T2" fmla="*/ 113 w 279"/>
                  <a:gd name="T3" fmla="*/ 187 h 246"/>
                  <a:gd name="T4" fmla="*/ 92 w 279"/>
                  <a:gd name="T5" fmla="*/ 182 h 246"/>
                  <a:gd name="T6" fmla="*/ 90 w 279"/>
                  <a:gd name="T7" fmla="*/ 215 h 246"/>
                  <a:gd name="T8" fmla="*/ 68 w 279"/>
                  <a:gd name="T9" fmla="*/ 220 h 246"/>
                  <a:gd name="T10" fmla="*/ 47 w 279"/>
                  <a:gd name="T11" fmla="*/ 204 h 246"/>
                  <a:gd name="T12" fmla="*/ 47 w 279"/>
                  <a:gd name="T13" fmla="*/ 185 h 246"/>
                  <a:gd name="T14" fmla="*/ 31 w 279"/>
                  <a:gd name="T15" fmla="*/ 178 h 246"/>
                  <a:gd name="T16" fmla="*/ 23 w 279"/>
                  <a:gd name="T17" fmla="*/ 159 h 246"/>
                  <a:gd name="T18" fmla="*/ 7 w 279"/>
                  <a:gd name="T19" fmla="*/ 147 h 246"/>
                  <a:gd name="T20" fmla="*/ 0 w 279"/>
                  <a:gd name="T21" fmla="*/ 130 h 246"/>
                  <a:gd name="T22" fmla="*/ 19 w 279"/>
                  <a:gd name="T23" fmla="*/ 111 h 246"/>
                  <a:gd name="T24" fmla="*/ 16 w 279"/>
                  <a:gd name="T25" fmla="*/ 92 h 246"/>
                  <a:gd name="T26" fmla="*/ 31 w 279"/>
                  <a:gd name="T27" fmla="*/ 59 h 246"/>
                  <a:gd name="T28" fmla="*/ 59 w 279"/>
                  <a:gd name="T29" fmla="*/ 47 h 246"/>
                  <a:gd name="T30" fmla="*/ 59 w 279"/>
                  <a:gd name="T31" fmla="*/ 29 h 246"/>
                  <a:gd name="T32" fmla="*/ 78 w 279"/>
                  <a:gd name="T33" fmla="*/ 0 h 246"/>
                  <a:gd name="T34" fmla="*/ 113 w 279"/>
                  <a:gd name="T35" fmla="*/ 5 h 246"/>
                  <a:gd name="T36" fmla="*/ 135 w 279"/>
                  <a:gd name="T37" fmla="*/ 12 h 246"/>
                  <a:gd name="T38" fmla="*/ 170 w 279"/>
                  <a:gd name="T39" fmla="*/ 5 h 246"/>
                  <a:gd name="T40" fmla="*/ 208 w 279"/>
                  <a:gd name="T41" fmla="*/ 26 h 246"/>
                  <a:gd name="T42" fmla="*/ 201 w 279"/>
                  <a:gd name="T43" fmla="*/ 50 h 246"/>
                  <a:gd name="T44" fmla="*/ 222 w 279"/>
                  <a:gd name="T45" fmla="*/ 47 h 246"/>
                  <a:gd name="T46" fmla="*/ 250 w 279"/>
                  <a:gd name="T47" fmla="*/ 43 h 246"/>
                  <a:gd name="T48" fmla="*/ 262 w 279"/>
                  <a:gd name="T49" fmla="*/ 31 h 246"/>
                  <a:gd name="T50" fmla="*/ 279 w 279"/>
                  <a:gd name="T51" fmla="*/ 29 h 246"/>
                  <a:gd name="T52" fmla="*/ 279 w 279"/>
                  <a:gd name="T53" fmla="*/ 57 h 246"/>
                  <a:gd name="T54" fmla="*/ 260 w 279"/>
                  <a:gd name="T55" fmla="*/ 69 h 246"/>
                  <a:gd name="T56" fmla="*/ 248 w 279"/>
                  <a:gd name="T57" fmla="*/ 107 h 246"/>
                  <a:gd name="T58" fmla="*/ 279 w 279"/>
                  <a:gd name="T59" fmla="*/ 130 h 246"/>
                  <a:gd name="T60" fmla="*/ 262 w 279"/>
                  <a:gd name="T61" fmla="*/ 147 h 246"/>
                  <a:gd name="T62" fmla="*/ 269 w 279"/>
                  <a:gd name="T63" fmla="*/ 211 h 246"/>
                  <a:gd name="T64" fmla="*/ 260 w 279"/>
                  <a:gd name="T65" fmla="*/ 220 h 246"/>
                  <a:gd name="T66" fmla="*/ 248 w 279"/>
                  <a:gd name="T67" fmla="*/ 204 h 246"/>
                  <a:gd name="T68" fmla="*/ 222 w 279"/>
                  <a:gd name="T69" fmla="*/ 194 h 246"/>
                  <a:gd name="T70" fmla="*/ 184 w 279"/>
                  <a:gd name="T71" fmla="*/ 230 h 246"/>
                  <a:gd name="T72" fmla="*/ 146 w 279"/>
                  <a:gd name="T73" fmla="*/ 246 h 246"/>
                  <a:gd name="T74" fmla="*/ 127 w 279"/>
                  <a:gd name="T75" fmla="*/ 22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9" h="246">
                    <a:moveTo>
                      <a:pt x="127" y="220"/>
                    </a:moveTo>
                    <a:lnTo>
                      <a:pt x="113" y="187"/>
                    </a:lnTo>
                    <a:lnTo>
                      <a:pt x="92" y="182"/>
                    </a:lnTo>
                    <a:lnTo>
                      <a:pt x="90" y="215"/>
                    </a:lnTo>
                    <a:lnTo>
                      <a:pt x="68" y="220"/>
                    </a:lnTo>
                    <a:lnTo>
                      <a:pt x="47" y="204"/>
                    </a:lnTo>
                    <a:lnTo>
                      <a:pt x="47" y="185"/>
                    </a:lnTo>
                    <a:lnTo>
                      <a:pt x="31" y="178"/>
                    </a:lnTo>
                    <a:lnTo>
                      <a:pt x="23" y="159"/>
                    </a:lnTo>
                    <a:lnTo>
                      <a:pt x="7" y="147"/>
                    </a:lnTo>
                    <a:lnTo>
                      <a:pt x="0" y="130"/>
                    </a:lnTo>
                    <a:lnTo>
                      <a:pt x="19" y="111"/>
                    </a:lnTo>
                    <a:lnTo>
                      <a:pt x="16" y="92"/>
                    </a:lnTo>
                    <a:lnTo>
                      <a:pt x="31" y="59"/>
                    </a:lnTo>
                    <a:lnTo>
                      <a:pt x="59" y="47"/>
                    </a:lnTo>
                    <a:lnTo>
                      <a:pt x="59" y="29"/>
                    </a:lnTo>
                    <a:lnTo>
                      <a:pt x="78" y="0"/>
                    </a:lnTo>
                    <a:lnTo>
                      <a:pt x="113" y="5"/>
                    </a:lnTo>
                    <a:lnTo>
                      <a:pt x="135" y="12"/>
                    </a:lnTo>
                    <a:lnTo>
                      <a:pt x="170" y="5"/>
                    </a:lnTo>
                    <a:lnTo>
                      <a:pt x="208" y="26"/>
                    </a:lnTo>
                    <a:lnTo>
                      <a:pt x="201" y="50"/>
                    </a:lnTo>
                    <a:lnTo>
                      <a:pt x="222" y="47"/>
                    </a:lnTo>
                    <a:lnTo>
                      <a:pt x="250" y="43"/>
                    </a:lnTo>
                    <a:lnTo>
                      <a:pt x="262" y="31"/>
                    </a:lnTo>
                    <a:lnTo>
                      <a:pt x="279" y="29"/>
                    </a:lnTo>
                    <a:lnTo>
                      <a:pt x="279" y="57"/>
                    </a:lnTo>
                    <a:lnTo>
                      <a:pt x="260" y="69"/>
                    </a:lnTo>
                    <a:lnTo>
                      <a:pt x="248" y="107"/>
                    </a:lnTo>
                    <a:lnTo>
                      <a:pt x="279" y="130"/>
                    </a:lnTo>
                    <a:lnTo>
                      <a:pt x="262" y="147"/>
                    </a:lnTo>
                    <a:lnTo>
                      <a:pt x="269" y="211"/>
                    </a:lnTo>
                    <a:lnTo>
                      <a:pt x="260" y="220"/>
                    </a:lnTo>
                    <a:lnTo>
                      <a:pt x="248" y="204"/>
                    </a:lnTo>
                    <a:lnTo>
                      <a:pt x="222" y="194"/>
                    </a:lnTo>
                    <a:lnTo>
                      <a:pt x="184" y="230"/>
                    </a:lnTo>
                    <a:lnTo>
                      <a:pt x="146" y="246"/>
                    </a:lnTo>
                    <a:lnTo>
                      <a:pt x="127" y="22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96" name="Freeform 44"/>
              <p:cNvSpPr>
                <a:spLocks/>
              </p:cNvSpPr>
              <p:nvPr/>
            </p:nvSpPr>
            <p:spPr bwMode="auto">
              <a:xfrm>
                <a:off x="4508" y="3964"/>
                <a:ext cx="279" cy="246"/>
              </a:xfrm>
              <a:custGeom>
                <a:avLst/>
                <a:gdLst>
                  <a:gd name="T0" fmla="*/ 127 w 279"/>
                  <a:gd name="T1" fmla="*/ 220 h 246"/>
                  <a:gd name="T2" fmla="*/ 113 w 279"/>
                  <a:gd name="T3" fmla="*/ 187 h 246"/>
                  <a:gd name="T4" fmla="*/ 92 w 279"/>
                  <a:gd name="T5" fmla="*/ 182 h 246"/>
                  <a:gd name="T6" fmla="*/ 90 w 279"/>
                  <a:gd name="T7" fmla="*/ 215 h 246"/>
                  <a:gd name="T8" fmla="*/ 68 w 279"/>
                  <a:gd name="T9" fmla="*/ 220 h 246"/>
                  <a:gd name="T10" fmla="*/ 47 w 279"/>
                  <a:gd name="T11" fmla="*/ 204 h 246"/>
                  <a:gd name="T12" fmla="*/ 47 w 279"/>
                  <a:gd name="T13" fmla="*/ 185 h 246"/>
                  <a:gd name="T14" fmla="*/ 31 w 279"/>
                  <a:gd name="T15" fmla="*/ 178 h 246"/>
                  <a:gd name="T16" fmla="*/ 23 w 279"/>
                  <a:gd name="T17" fmla="*/ 159 h 246"/>
                  <a:gd name="T18" fmla="*/ 7 w 279"/>
                  <a:gd name="T19" fmla="*/ 147 h 246"/>
                  <a:gd name="T20" fmla="*/ 0 w 279"/>
                  <a:gd name="T21" fmla="*/ 130 h 246"/>
                  <a:gd name="T22" fmla="*/ 19 w 279"/>
                  <a:gd name="T23" fmla="*/ 111 h 246"/>
                  <a:gd name="T24" fmla="*/ 16 w 279"/>
                  <a:gd name="T25" fmla="*/ 92 h 246"/>
                  <a:gd name="T26" fmla="*/ 31 w 279"/>
                  <a:gd name="T27" fmla="*/ 59 h 246"/>
                  <a:gd name="T28" fmla="*/ 59 w 279"/>
                  <a:gd name="T29" fmla="*/ 47 h 246"/>
                  <a:gd name="T30" fmla="*/ 59 w 279"/>
                  <a:gd name="T31" fmla="*/ 29 h 246"/>
                  <a:gd name="T32" fmla="*/ 78 w 279"/>
                  <a:gd name="T33" fmla="*/ 0 h 246"/>
                  <a:gd name="T34" fmla="*/ 113 w 279"/>
                  <a:gd name="T35" fmla="*/ 5 h 246"/>
                  <a:gd name="T36" fmla="*/ 135 w 279"/>
                  <a:gd name="T37" fmla="*/ 12 h 246"/>
                  <a:gd name="T38" fmla="*/ 170 w 279"/>
                  <a:gd name="T39" fmla="*/ 5 h 246"/>
                  <a:gd name="T40" fmla="*/ 208 w 279"/>
                  <a:gd name="T41" fmla="*/ 26 h 246"/>
                  <a:gd name="T42" fmla="*/ 201 w 279"/>
                  <a:gd name="T43" fmla="*/ 50 h 246"/>
                  <a:gd name="T44" fmla="*/ 222 w 279"/>
                  <a:gd name="T45" fmla="*/ 47 h 246"/>
                  <a:gd name="T46" fmla="*/ 250 w 279"/>
                  <a:gd name="T47" fmla="*/ 43 h 246"/>
                  <a:gd name="T48" fmla="*/ 262 w 279"/>
                  <a:gd name="T49" fmla="*/ 31 h 246"/>
                  <a:gd name="T50" fmla="*/ 279 w 279"/>
                  <a:gd name="T51" fmla="*/ 29 h 246"/>
                  <a:gd name="T52" fmla="*/ 279 w 279"/>
                  <a:gd name="T53" fmla="*/ 57 h 246"/>
                  <a:gd name="T54" fmla="*/ 260 w 279"/>
                  <a:gd name="T55" fmla="*/ 69 h 246"/>
                  <a:gd name="T56" fmla="*/ 248 w 279"/>
                  <a:gd name="T57" fmla="*/ 107 h 246"/>
                  <a:gd name="T58" fmla="*/ 279 w 279"/>
                  <a:gd name="T59" fmla="*/ 130 h 246"/>
                  <a:gd name="T60" fmla="*/ 262 w 279"/>
                  <a:gd name="T61" fmla="*/ 147 h 246"/>
                  <a:gd name="T62" fmla="*/ 269 w 279"/>
                  <a:gd name="T63" fmla="*/ 211 h 246"/>
                  <a:gd name="T64" fmla="*/ 260 w 279"/>
                  <a:gd name="T65" fmla="*/ 220 h 246"/>
                  <a:gd name="T66" fmla="*/ 248 w 279"/>
                  <a:gd name="T67" fmla="*/ 204 h 246"/>
                  <a:gd name="T68" fmla="*/ 222 w 279"/>
                  <a:gd name="T69" fmla="*/ 194 h 246"/>
                  <a:gd name="T70" fmla="*/ 184 w 279"/>
                  <a:gd name="T71" fmla="*/ 230 h 246"/>
                  <a:gd name="T72" fmla="*/ 146 w 279"/>
                  <a:gd name="T73" fmla="*/ 246 h 246"/>
                  <a:gd name="T74" fmla="*/ 127 w 279"/>
                  <a:gd name="T75" fmla="*/ 22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9" h="246">
                    <a:moveTo>
                      <a:pt x="127" y="220"/>
                    </a:moveTo>
                    <a:lnTo>
                      <a:pt x="113" y="187"/>
                    </a:lnTo>
                    <a:lnTo>
                      <a:pt x="92" y="182"/>
                    </a:lnTo>
                    <a:lnTo>
                      <a:pt x="90" y="215"/>
                    </a:lnTo>
                    <a:lnTo>
                      <a:pt x="68" y="220"/>
                    </a:lnTo>
                    <a:lnTo>
                      <a:pt x="47" y="204"/>
                    </a:lnTo>
                    <a:lnTo>
                      <a:pt x="47" y="185"/>
                    </a:lnTo>
                    <a:lnTo>
                      <a:pt x="31" y="178"/>
                    </a:lnTo>
                    <a:lnTo>
                      <a:pt x="23" y="159"/>
                    </a:lnTo>
                    <a:lnTo>
                      <a:pt x="7" y="147"/>
                    </a:lnTo>
                    <a:lnTo>
                      <a:pt x="0" y="130"/>
                    </a:lnTo>
                    <a:lnTo>
                      <a:pt x="19" y="111"/>
                    </a:lnTo>
                    <a:lnTo>
                      <a:pt x="16" y="92"/>
                    </a:lnTo>
                    <a:lnTo>
                      <a:pt x="31" y="59"/>
                    </a:lnTo>
                    <a:lnTo>
                      <a:pt x="59" y="47"/>
                    </a:lnTo>
                    <a:lnTo>
                      <a:pt x="59" y="29"/>
                    </a:lnTo>
                    <a:lnTo>
                      <a:pt x="78" y="0"/>
                    </a:lnTo>
                    <a:lnTo>
                      <a:pt x="113" y="5"/>
                    </a:lnTo>
                    <a:lnTo>
                      <a:pt x="135" y="12"/>
                    </a:lnTo>
                    <a:lnTo>
                      <a:pt x="170" y="5"/>
                    </a:lnTo>
                    <a:lnTo>
                      <a:pt x="208" y="26"/>
                    </a:lnTo>
                    <a:lnTo>
                      <a:pt x="201" y="50"/>
                    </a:lnTo>
                    <a:lnTo>
                      <a:pt x="222" y="47"/>
                    </a:lnTo>
                    <a:lnTo>
                      <a:pt x="250" y="43"/>
                    </a:lnTo>
                    <a:lnTo>
                      <a:pt x="262" y="31"/>
                    </a:lnTo>
                    <a:lnTo>
                      <a:pt x="279" y="29"/>
                    </a:lnTo>
                    <a:lnTo>
                      <a:pt x="279" y="57"/>
                    </a:lnTo>
                    <a:lnTo>
                      <a:pt x="260" y="69"/>
                    </a:lnTo>
                    <a:lnTo>
                      <a:pt x="248" y="107"/>
                    </a:lnTo>
                    <a:lnTo>
                      <a:pt x="279" y="130"/>
                    </a:lnTo>
                    <a:lnTo>
                      <a:pt x="262" y="147"/>
                    </a:lnTo>
                    <a:lnTo>
                      <a:pt x="269" y="211"/>
                    </a:lnTo>
                    <a:lnTo>
                      <a:pt x="260" y="220"/>
                    </a:lnTo>
                    <a:lnTo>
                      <a:pt x="248" y="204"/>
                    </a:lnTo>
                    <a:lnTo>
                      <a:pt x="222" y="194"/>
                    </a:lnTo>
                    <a:lnTo>
                      <a:pt x="184" y="230"/>
                    </a:lnTo>
                    <a:lnTo>
                      <a:pt x="146" y="246"/>
                    </a:lnTo>
                    <a:lnTo>
                      <a:pt x="127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97" name="Freeform 45"/>
              <p:cNvSpPr>
                <a:spLocks/>
              </p:cNvSpPr>
              <p:nvPr/>
            </p:nvSpPr>
            <p:spPr bwMode="auto">
              <a:xfrm>
                <a:off x="4761" y="3744"/>
                <a:ext cx="352" cy="208"/>
              </a:xfrm>
              <a:custGeom>
                <a:avLst/>
                <a:gdLst>
                  <a:gd name="T0" fmla="*/ 49 w 352"/>
                  <a:gd name="T1" fmla="*/ 90 h 208"/>
                  <a:gd name="T2" fmla="*/ 66 w 352"/>
                  <a:gd name="T3" fmla="*/ 111 h 208"/>
                  <a:gd name="T4" fmla="*/ 73 w 352"/>
                  <a:gd name="T5" fmla="*/ 130 h 208"/>
                  <a:gd name="T6" fmla="*/ 97 w 352"/>
                  <a:gd name="T7" fmla="*/ 144 h 208"/>
                  <a:gd name="T8" fmla="*/ 116 w 352"/>
                  <a:gd name="T9" fmla="*/ 182 h 208"/>
                  <a:gd name="T10" fmla="*/ 142 w 352"/>
                  <a:gd name="T11" fmla="*/ 194 h 208"/>
                  <a:gd name="T12" fmla="*/ 160 w 352"/>
                  <a:gd name="T13" fmla="*/ 197 h 208"/>
                  <a:gd name="T14" fmla="*/ 179 w 352"/>
                  <a:gd name="T15" fmla="*/ 208 h 208"/>
                  <a:gd name="T16" fmla="*/ 220 w 352"/>
                  <a:gd name="T17" fmla="*/ 171 h 208"/>
                  <a:gd name="T18" fmla="*/ 248 w 352"/>
                  <a:gd name="T19" fmla="*/ 182 h 208"/>
                  <a:gd name="T20" fmla="*/ 281 w 352"/>
                  <a:gd name="T21" fmla="*/ 168 h 208"/>
                  <a:gd name="T22" fmla="*/ 279 w 352"/>
                  <a:gd name="T23" fmla="*/ 149 h 208"/>
                  <a:gd name="T24" fmla="*/ 302 w 352"/>
                  <a:gd name="T25" fmla="*/ 142 h 208"/>
                  <a:gd name="T26" fmla="*/ 333 w 352"/>
                  <a:gd name="T27" fmla="*/ 147 h 208"/>
                  <a:gd name="T28" fmla="*/ 347 w 352"/>
                  <a:gd name="T29" fmla="*/ 133 h 208"/>
                  <a:gd name="T30" fmla="*/ 352 w 352"/>
                  <a:gd name="T31" fmla="*/ 116 h 208"/>
                  <a:gd name="T32" fmla="*/ 326 w 352"/>
                  <a:gd name="T33" fmla="*/ 111 h 208"/>
                  <a:gd name="T34" fmla="*/ 302 w 352"/>
                  <a:gd name="T35" fmla="*/ 76 h 208"/>
                  <a:gd name="T36" fmla="*/ 276 w 352"/>
                  <a:gd name="T37" fmla="*/ 85 h 208"/>
                  <a:gd name="T38" fmla="*/ 260 w 352"/>
                  <a:gd name="T39" fmla="*/ 69 h 208"/>
                  <a:gd name="T40" fmla="*/ 262 w 352"/>
                  <a:gd name="T41" fmla="*/ 52 h 208"/>
                  <a:gd name="T42" fmla="*/ 227 w 352"/>
                  <a:gd name="T43" fmla="*/ 31 h 208"/>
                  <a:gd name="T44" fmla="*/ 203 w 352"/>
                  <a:gd name="T45" fmla="*/ 7 h 208"/>
                  <a:gd name="T46" fmla="*/ 186 w 352"/>
                  <a:gd name="T47" fmla="*/ 24 h 208"/>
                  <a:gd name="T48" fmla="*/ 163 w 352"/>
                  <a:gd name="T49" fmla="*/ 17 h 208"/>
                  <a:gd name="T50" fmla="*/ 151 w 352"/>
                  <a:gd name="T51" fmla="*/ 0 h 208"/>
                  <a:gd name="T52" fmla="*/ 127 w 352"/>
                  <a:gd name="T53" fmla="*/ 3 h 208"/>
                  <a:gd name="T54" fmla="*/ 101 w 352"/>
                  <a:gd name="T55" fmla="*/ 33 h 208"/>
                  <a:gd name="T56" fmla="*/ 80 w 352"/>
                  <a:gd name="T57" fmla="*/ 36 h 208"/>
                  <a:gd name="T58" fmla="*/ 40 w 352"/>
                  <a:gd name="T59" fmla="*/ 31 h 208"/>
                  <a:gd name="T60" fmla="*/ 26 w 352"/>
                  <a:gd name="T61" fmla="*/ 45 h 208"/>
                  <a:gd name="T62" fmla="*/ 2 w 352"/>
                  <a:gd name="T63" fmla="*/ 45 h 208"/>
                  <a:gd name="T64" fmla="*/ 0 w 352"/>
                  <a:gd name="T65" fmla="*/ 59 h 208"/>
                  <a:gd name="T66" fmla="*/ 23 w 352"/>
                  <a:gd name="T67" fmla="*/ 78 h 208"/>
                  <a:gd name="T68" fmla="*/ 23 w 352"/>
                  <a:gd name="T69" fmla="*/ 100 h 208"/>
                  <a:gd name="T70" fmla="*/ 49 w 352"/>
                  <a:gd name="T71" fmla="*/ 9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2" h="208">
                    <a:moveTo>
                      <a:pt x="49" y="90"/>
                    </a:moveTo>
                    <a:lnTo>
                      <a:pt x="66" y="111"/>
                    </a:lnTo>
                    <a:lnTo>
                      <a:pt x="73" y="130"/>
                    </a:lnTo>
                    <a:lnTo>
                      <a:pt x="97" y="144"/>
                    </a:lnTo>
                    <a:lnTo>
                      <a:pt x="116" y="182"/>
                    </a:lnTo>
                    <a:lnTo>
                      <a:pt x="142" y="194"/>
                    </a:lnTo>
                    <a:lnTo>
                      <a:pt x="160" y="197"/>
                    </a:lnTo>
                    <a:lnTo>
                      <a:pt x="179" y="208"/>
                    </a:lnTo>
                    <a:lnTo>
                      <a:pt x="220" y="171"/>
                    </a:lnTo>
                    <a:lnTo>
                      <a:pt x="248" y="182"/>
                    </a:lnTo>
                    <a:lnTo>
                      <a:pt x="281" y="168"/>
                    </a:lnTo>
                    <a:lnTo>
                      <a:pt x="279" y="149"/>
                    </a:lnTo>
                    <a:lnTo>
                      <a:pt x="302" y="142"/>
                    </a:lnTo>
                    <a:lnTo>
                      <a:pt x="333" y="147"/>
                    </a:lnTo>
                    <a:lnTo>
                      <a:pt x="347" y="133"/>
                    </a:lnTo>
                    <a:lnTo>
                      <a:pt x="352" y="116"/>
                    </a:lnTo>
                    <a:lnTo>
                      <a:pt x="326" y="111"/>
                    </a:lnTo>
                    <a:lnTo>
                      <a:pt x="302" y="76"/>
                    </a:lnTo>
                    <a:lnTo>
                      <a:pt x="276" y="85"/>
                    </a:lnTo>
                    <a:lnTo>
                      <a:pt x="260" y="69"/>
                    </a:lnTo>
                    <a:lnTo>
                      <a:pt x="262" y="52"/>
                    </a:lnTo>
                    <a:lnTo>
                      <a:pt x="227" y="31"/>
                    </a:lnTo>
                    <a:lnTo>
                      <a:pt x="203" y="7"/>
                    </a:lnTo>
                    <a:lnTo>
                      <a:pt x="186" y="24"/>
                    </a:lnTo>
                    <a:lnTo>
                      <a:pt x="163" y="17"/>
                    </a:lnTo>
                    <a:lnTo>
                      <a:pt x="151" y="0"/>
                    </a:lnTo>
                    <a:lnTo>
                      <a:pt x="127" y="3"/>
                    </a:lnTo>
                    <a:lnTo>
                      <a:pt x="101" y="33"/>
                    </a:lnTo>
                    <a:lnTo>
                      <a:pt x="80" y="36"/>
                    </a:lnTo>
                    <a:lnTo>
                      <a:pt x="40" y="31"/>
                    </a:lnTo>
                    <a:lnTo>
                      <a:pt x="26" y="45"/>
                    </a:lnTo>
                    <a:lnTo>
                      <a:pt x="2" y="45"/>
                    </a:lnTo>
                    <a:lnTo>
                      <a:pt x="0" y="59"/>
                    </a:lnTo>
                    <a:lnTo>
                      <a:pt x="23" y="78"/>
                    </a:lnTo>
                    <a:lnTo>
                      <a:pt x="23" y="100"/>
                    </a:lnTo>
                    <a:lnTo>
                      <a:pt x="49" y="9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98" name="Freeform 46"/>
              <p:cNvSpPr>
                <a:spLocks/>
              </p:cNvSpPr>
              <p:nvPr/>
            </p:nvSpPr>
            <p:spPr bwMode="auto">
              <a:xfrm>
                <a:off x="4761" y="3744"/>
                <a:ext cx="352" cy="208"/>
              </a:xfrm>
              <a:custGeom>
                <a:avLst/>
                <a:gdLst>
                  <a:gd name="T0" fmla="*/ 49 w 352"/>
                  <a:gd name="T1" fmla="*/ 90 h 208"/>
                  <a:gd name="T2" fmla="*/ 66 w 352"/>
                  <a:gd name="T3" fmla="*/ 111 h 208"/>
                  <a:gd name="T4" fmla="*/ 73 w 352"/>
                  <a:gd name="T5" fmla="*/ 130 h 208"/>
                  <a:gd name="T6" fmla="*/ 97 w 352"/>
                  <a:gd name="T7" fmla="*/ 144 h 208"/>
                  <a:gd name="T8" fmla="*/ 116 w 352"/>
                  <a:gd name="T9" fmla="*/ 182 h 208"/>
                  <a:gd name="T10" fmla="*/ 142 w 352"/>
                  <a:gd name="T11" fmla="*/ 194 h 208"/>
                  <a:gd name="T12" fmla="*/ 160 w 352"/>
                  <a:gd name="T13" fmla="*/ 197 h 208"/>
                  <a:gd name="T14" fmla="*/ 179 w 352"/>
                  <a:gd name="T15" fmla="*/ 208 h 208"/>
                  <a:gd name="T16" fmla="*/ 220 w 352"/>
                  <a:gd name="T17" fmla="*/ 171 h 208"/>
                  <a:gd name="T18" fmla="*/ 248 w 352"/>
                  <a:gd name="T19" fmla="*/ 182 h 208"/>
                  <a:gd name="T20" fmla="*/ 281 w 352"/>
                  <a:gd name="T21" fmla="*/ 168 h 208"/>
                  <a:gd name="T22" fmla="*/ 279 w 352"/>
                  <a:gd name="T23" fmla="*/ 149 h 208"/>
                  <a:gd name="T24" fmla="*/ 302 w 352"/>
                  <a:gd name="T25" fmla="*/ 142 h 208"/>
                  <a:gd name="T26" fmla="*/ 333 w 352"/>
                  <a:gd name="T27" fmla="*/ 147 h 208"/>
                  <a:gd name="T28" fmla="*/ 347 w 352"/>
                  <a:gd name="T29" fmla="*/ 133 h 208"/>
                  <a:gd name="T30" fmla="*/ 352 w 352"/>
                  <a:gd name="T31" fmla="*/ 116 h 208"/>
                  <a:gd name="T32" fmla="*/ 326 w 352"/>
                  <a:gd name="T33" fmla="*/ 111 h 208"/>
                  <a:gd name="T34" fmla="*/ 302 w 352"/>
                  <a:gd name="T35" fmla="*/ 76 h 208"/>
                  <a:gd name="T36" fmla="*/ 276 w 352"/>
                  <a:gd name="T37" fmla="*/ 85 h 208"/>
                  <a:gd name="T38" fmla="*/ 260 w 352"/>
                  <a:gd name="T39" fmla="*/ 69 h 208"/>
                  <a:gd name="T40" fmla="*/ 262 w 352"/>
                  <a:gd name="T41" fmla="*/ 52 h 208"/>
                  <a:gd name="T42" fmla="*/ 227 w 352"/>
                  <a:gd name="T43" fmla="*/ 31 h 208"/>
                  <a:gd name="T44" fmla="*/ 203 w 352"/>
                  <a:gd name="T45" fmla="*/ 7 h 208"/>
                  <a:gd name="T46" fmla="*/ 186 w 352"/>
                  <a:gd name="T47" fmla="*/ 24 h 208"/>
                  <a:gd name="T48" fmla="*/ 163 w 352"/>
                  <a:gd name="T49" fmla="*/ 17 h 208"/>
                  <a:gd name="T50" fmla="*/ 151 w 352"/>
                  <a:gd name="T51" fmla="*/ 0 h 208"/>
                  <a:gd name="T52" fmla="*/ 127 w 352"/>
                  <a:gd name="T53" fmla="*/ 3 h 208"/>
                  <a:gd name="T54" fmla="*/ 101 w 352"/>
                  <a:gd name="T55" fmla="*/ 33 h 208"/>
                  <a:gd name="T56" fmla="*/ 80 w 352"/>
                  <a:gd name="T57" fmla="*/ 36 h 208"/>
                  <a:gd name="T58" fmla="*/ 40 w 352"/>
                  <a:gd name="T59" fmla="*/ 31 h 208"/>
                  <a:gd name="T60" fmla="*/ 26 w 352"/>
                  <a:gd name="T61" fmla="*/ 45 h 208"/>
                  <a:gd name="T62" fmla="*/ 2 w 352"/>
                  <a:gd name="T63" fmla="*/ 45 h 208"/>
                  <a:gd name="T64" fmla="*/ 0 w 352"/>
                  <a:gd name="T65" fmla="*/ 59 h 208"/>
                  <a:gd name="T66" fmla="*/ 23 w 352"/>
                  <a:gd name="T67" fmla="*/ 78 h 208"/>
                  <a:gd name="T68" fmla="*/ 23 w 352"/>
                  <a:gd name="T69" fmla="*/ 100 h 208"/>
                  <a:gd name="T70" fmla="*/ 49 w 352"/>
                  <a:gd name="T71" fmla="*/ 9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2" h="208">
                    <a:moveTo>
                      <a:pt x="49" y="90"/>
                    </a:moveTo>
                    <a:lnTo>
                      <a:pt x="66" y="111"/>
                    </a:lnTo>
                    <a:lnTo>
                      <a:pt x="73" y="130"/>
                    </a:lnTo>
                    <a:lnTo>
                      <a:pt x="97" y="144"/>
                    </a:lnTo>
                    <a:lnTo>
                      <a:pt x="116" y="182"/>
                    </a:lnTo>
                    <a:lnTo>
                      <a:pt x="142" y="194"/>
                    </a:lnTo>
                    <a:lnTo>
                      <a:pt x="160" y="197"/>
                    </a:lnTo>
                    <a:lnTo>
                      <a:pt x="179" y="208"/>
                    </a:lnTo>
                    <a:lnTo>
                      <a:pt x="220" y="171"/>
                    </a:lnTo>
                    <a:lnTo>
                      <a:pt x="248" y="182"/>
                    </a:lnTo>
                    <a:lnTo>
                      <a:pt x="281" y="168"/>
                    </a:lnTo>
                    <a:lnTo>
                      <a:pt x="279" y="149"/>
                    </a:lnTo>
                    <a:lnTo>
                      <a:pt x="302" y="142"/>
                    </a:lnTo>
                    <a:lnTo>
                      <a:pt x="333" y="147"/>
                    </a:lnTo>
                    <a:lnTo>
                      <a:pt x="347" y="133"/>
                    </a:lnTo>
                    <a:lnTo>
                      <a:pt x="352" y="116"/>
                    </a:lnTo>
                    <a:lnTo>
                      <a:pt x="326" y="111"/>
                    </a:lnTo>
                    <a:lnTo>
                      <a:pt x="302" y="76"/>
                    </a:lnTo>
                    <a:lnTo>
                      <a:pt x="276" y="85"/>
                    </a:lnTo>
                    <a:lnTo>
                      <a:pt x="260" y="69"/>
                    </a:lnTo>
                    <a:lnTo>
                      <a:pt x="262" y="52"/>
                    </a:lnTo>
                    <a:lnTo>
                      <a:pt x="227" y="31"/>
                    </a:lnTo>
                    <a:lnTo>
                      <a:pt x="203" y="7"/>
                    </a:lnTo>
                    <a:lnTo>
                      <a:pt x="186" y="24"/>
                    </a:lnTo>
                    <a:lnTo>
                      <a:pt x="163" y="17"/>
                    </a:lnTo>
                    <a:lnTo>
                      <a:pt x="151" y="0"/>
                    </a:lnTo>
                    <a:lnTo>
                      <a:pt x="127" y="3"/>
                    </a:lnTo>
                    <a:lnTo>
                      <a:pt x="101" y="33"/>
                    </a:lnTo>
                    <a:lnTo>
                      <a:pt x="80" y="36"/>
                    </a:lnTo>
                    <a:lnTo>
                      <a:pt x="40" y="31"/>
                    </a:lnTo>
                    <a:lnTo>
                      <a:pt x="26" y="45"/>
                    </a:lnTo>
                    <a:lnTo>
                      <a:pt x="2" y="45"/>
                    </a:lnTo>
                    <a:lnTo>
                      <a:pt x="0" y="59"/>
                    </a:lnTo>
                    <a:lnTo>
                      <a:pt x="23" y="78"/>
                    </a:lnTo>
                    <a:lnTo>
                      <a:pt x="23" y="100"/>
                    </a:lnTo>
                    <a:lnTo>
                      <a:pt x="49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399" name="Freeform 47"/>
              <p:cNvSpPr>
                <a:spLocks/>
              </p:cNvSpPr>
              <p:nvPr/>
            </p:nvSpPr>
            <p:spPr bwMode="auto">
              <a:xfrm>
                <a:off x="4160" y="3082"/>
                <a:ext cx="539" cy="561"/>
              </a:xfrm>
              <a:custGeom>
                <a:avLst/>
                <a:gdLst>
                  <a:gd name="T0" fmla="*/ 509 w 539"/>
                  <a:gd name="T1" fmla="*/ 163 h 561"/>
                  <a:gd name="T2" fmla="*/ 449 w 539"/>
                  <a:gd name="T3" fmla="*/ 175 h 561"/>
                  <a:gd name="T4" fmla="*/ 400 w 539"/>
                  <a:gd name="T5" fmla="*/ 175 h 561"/>
                  <a:gd name="T6" fmla="*/ 376 w 539"/>
                  <a:gd name="T7" fmla="*/ 189 h 561"/>
                  <a:gd name="T8" fmla="*/ 376 w 539"/>
                  <a:gd name="T9" fmla="*/ 225 h 561"/>
                  <a:gd name="T10" fmla="*/ 345 w 539"/>
                  <a:gd name="T11" fmla="*/ 289 h 561"/>
                  <a:gd name="T12" fmla="*/ 343 w 539"/>
                  <a:gd name="T13" fmla="*/ 341 h 561"/>
                  <a:gd name="T14" fmla="*/ 265 w 539"/>
                  <a:gd name="T15" fmla="*/ 371 h 561"/>
                  <a:gd name="T16" fmla="*/ 234 w 539"/>
                  <a:gd name="T17" fmla="*/ 419 h 561"/>
                  <a:gd name="T18" fmla="*/ 211 w 539"/>
                  <a:gd name="T19" fmla="*/ 485 h 561"/>
                  <a:gd name="T20" fmla="*/ 194 w 539"/>
                  <a:gd name="T21" fmla="*/ 518 h 561"/>
                  <a:gd name="T22" fmla="*/ 142 w 539"/>
                  <a:gd name="T23" fmla="*/ 537 h 561"/>
                  <a:gd name="T24" fmla="*/ 107 w 539"/>
                  <a:gd name="T25" fmla="*/ 492 h 561"/>
                  <a:gd name="T26" fmla="*/ 67 w 539"/>
                  <a:gd name="T27" fmla="*/ 466 h 561"/>
                  <a:gd name="T28" fmla="*/ 36 w 539"/>
                  <a:gd name="T29" fmla="*/ 433 h 561"/>
                  <a:gd name="T30" fmla="*/ 17 w 539"/>
                  <a:gd name="T31" fmla="*/ 386 h 561"/>
                  <a:gd name="T32" fmla="*/ 10 w 539"/>
                  <a:gd name="T33" fmla="*/ 352 h 561"/>
                  <a:gd name="T34" fmla="*/ 3 w 539"/>
                  <a:gd name="T35" fmla="*/ 291 h 561"/>
                  <a:gd name="T36" fmla="*/ 52 w 539"/>
                  <a:gd name="T37" fmla="*/ 263 h 561"/>
                  <a:gd name="T38" fmla="*/ 97 w 539"/>
                  <a:gd name="T39" fmla="*/ 241 h 561"/>
                  <a:gd name="T40" fmla="*/ 159 w 539"/>
                  <a:gd name="T41" fmla="*/ 244 h 561"/>
                  <a:gd name="T42" fmla="*/ 161 w 539"/>
                  <a:gd name="T43" fmla="*/ 204 h 561"/>
                  <a:gd name="T44" fmla="*/ 185 w 539"/>
                  <a:gd name="T45" fmla="*/ 161 h 561"/>
                  <a:gd name="T46" fmla="*/ 227 w 539"/>
                  <a:gd name="T47" fmla="*/ 180 h 561"/>
                  <a:gd name="T48" fmla="*/ 263 w 539"/>
                  <a:gd name="T49" fmla="*/ 161 h 561"/>
                  <a:gd name="T50" fmla="*/ 286 w 539"/>
                  <a:gd name="T51" fmla="*/ 130 h 561"/>
                  <a:gd name="T52" fmla="*/ 258 w 539"/>
                  <a:gd name="T53" fmla="*/ 104 h 561"/>
                  <a:gd name="T54" fmla="*/ 260 w 539"/>
                  <a:gd name="T55" fmla="*/ 64 h 561"/>
                  <a:gd name="T56" fmla="*/ 282 w 539"/>
                  <a:gd name="T57" fmla="*/ 36 h 561"/>
                  <a:gd name="T58" fmla="*/ 315 w 539"/>
                  <a:gd name="T59" fmla="*/ 78 h 561"/>
                  <a:gd name="T60" fmla="*/ 357 w 539"/>
                  <a:gd name="T61" fmla="*/ 71 h 561"/>
                  <a:gd name="T62" fmla="*/ 383 w 539"/>
                  <a:gd name="T63" fmla="*/ 36 h 561"/>
                  <a:gd name="T64" fmla="*/ 412 w 539"/>
                  <a:gd name="T65" fmla="*/ 31 h 561"/>
                  <a:gd name="T66" fmla="*/ 428 w 539"/>
                  <a:gd name="T67" fmla="*/ 0 h 561"/>
                  <a:gd name="T68" fmla="*/ 454 w 539"/>
                  <a:gd name="T69" fmla="*/ 104 h 561"/>
                  <a:gd name="T70" fmla="*/ 516 w 539"/>
                  <a:gd name="T71" fmla="*/ 130 h 561"/>
                  <a:gd name="T72" fmla="*/ 539 w 539"/>
                  <a:gd name="T73" fmla="*/ 15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9" h="561">
                    <a:moveTo>
                      <a:pt x="539" y="151"/>
                    </a:moveTo>
                    <a:lnTo>
                      <a:pt x="509" y="163"/>
                    </a:lnTo>
                    <a:lnTo>
                      <a:pt x="473" y="163"/>
                    </a:lnTo>
                    <a:lnTo>
                      <a:pt x="449" y="175"/>
                    </a:lnTo>
                    <a:lnTo>
                      <a:pt x="426" y="182"/>
                    </a:lnTo>
                    <a:lnTo>
                      <a:pt x="400" y="175"/>
                    </a:lnTo>
                    <a:lnTo>
                      <a:pt x="390" y="187"/>
                    </a:lnTo>
                    <a:lnTo>
                      <a:pt x="376" y="189"/>
                    </a:lnTo>
                    <a:lnTo>
                      <a:pt x="388" y="208"/>
                    </a:lnTo>
                    <a:lnTo>
                      <a:pt x="376" y="225"/>
                    </a:lnTo>
                    <a:lnTo>
                      <a:pt x="376" y="241"/>
                    </a:lnTo>
                    <a:lnTo>
                      <a:pt x="345" y="289"/>
                    </a:lnTo>
                    <a:lnTo>
                      <a:pt x="331" y="319"/>
                    </a:lnTo>
                    <a:lnTo>
                      <a:pt x="343" y="341"/>
                    </a:lnTo>
                    <a:lnTo>
                      <a:pt x="310" y="357"/>
                    </a:lnTo>
                    <a:lnTo>
                      <a:pt x="265" y="371"/>
                    </a:lnTo>
                    <a:lnTo>
                      <a:pt x="241" y="378"/>
                    </a:lnTo>
                    <a:lnTo>
                      <a:pt x="234" y="419"/>
                    </a:lnTo>
                    <a:lnTo>
                      <a:pt x="227" y="468"/>
                    </a:lnTo>
                    <a:lnTo>
                      <a:pt x="211" y="485"/>
                    </a:lnTo>
                    <a:lnTo>
                      <a:pt x="215" y="511"/>
                    </a:lnTo>
                    <a:lnTo>
                      <a:pt x="194" y="518"/>
                    </a:lnTo>
                    <a:lnTo>
                      <a:pt x="156" y="561"/>
                    </a:lnTo>
                    <a:lnTo>
                      <a:pt x="142" y="537"/>
                    </a:lnTo>
                    <a:lnTo>
                      <a:pt x="130" y="516"/>
                    </a:lnTo>
                    <a:lnTo>
                      <a:pt x="107" y="492"/>
                    </a:lnTo>
                    <a:lnTo>
                      <a:pt x="78" y="483"/>
                    </a:lnTo>
                    <a:lnTo>
                      <a:pt x="67" y="466"/>
                    </a:lnTo>
                    <a:lnTo>
                      <a:pt x="62" y="440"/>
                    </a:lnTo>
                    <a:lnTo>
                      <a:pt x="36" y="433"/>
                    </a:lnTo>
                    <a:lnTo>
                      <a:pt x="33" y="409"/>
                    </a:lnTo>
                    <a:lnTo>
                      <a:pt x="17" y="386"/>
                    </a:lnTo>
                    <a:lnTo>
                      <a:pt x="26" y="369"/>
                    </a:lnTo>
                    <a:lnTo>
                      <a:pt x="10" y="352"/>
                    </a:lnTo>
                    <a:lnTo>
                      <a:pt x="0" y="331"/>
                    </a:lnTo>
                    <a:lnTo>
                      <a:pt x="3" y="291"/>
                    </a:lnTo>
                    <a:lnTo>
                      <a:pt x="33" y="251"/>
                    </a:lnTo>
                    <a:lnTo>
                      <a:pt x="52" y="263"/>
                    </a:lnTo>
                    <a:lnTo>
                      <a:pt x="76" y="263"/>
                    </a:lnTo>
                    <a:lnTo>
                      <a:pt x="97" y="241"/>
                    </a:lnTo>
                    <a:lnTo>
                      <a:pt x="133" y="265"/>
                    </a:lnTo>
                    <a:lnTo>
                      <a:pt x="159" y="244"/>
                    </a:lnTo>
                    <a:lnTo>
                      <a:pt x="156" y="225"/>
                    </a:lnTo>
                    <a:lnTo>
                      <a:pt x="161" y="204"/>
                    </a:lnTo>
                    <a:lnTo>
                      <a:pt x="178" y="192"/>
                    </a:lnTo>
                    <a:lnTo>
                      <a:pt x="185" y="161"/>
                    </a:lnTo>
                    <a:lnTo>
                      <a:pt x="213" y="163"/>
                    </a:lnTo>
                    <a:lnTo>
                      <a:pt x="227" y="180"/>
                    </a:lnTo>
                    <a:lnTo>
                      <a:pt x="256" y="173"/>
                    </a:lnTo>
                    <a:lnTo>
                      <a:pt x="263" y="161"/>
                    </a:lnTo>
                    <a:lnTo>
                      <a:pt x="289" y="149"/>
                    </a:lnTo>
                    <a:lnTo>
                      <a:pt x="286" y="130"/>
                    </a:lnTo>
                    <a:lnTo>
                      <a:pt x="258" y="130"/>
                    </a:lnTo>
                    <a:lnTo>
                      <a:pt x="258" y="104"/>
                    </a:lnTo>
                    <a:lnTo>
                      <a:pt x="249" y="85"/>
                    </a:lnTo>
                    <a:lnTo>
                      <a:pt x="260" y="64"/>
                    </a:lnTo>
                    <a:lnTo>
                      <a:pt x="263" y="40"/>
                    </a:lnTo>
                    <a:lnTo>
                      <a:pt x="282" y="36"/>
                    </a:lnTo>
                    <a:lnTo>
                      <a:pt x="301" y="59"/>
                    </a:lnTo>
                    <a:lnTo>
                      <a:pt x="315" y="78"/>
                    </a:lnTo>
                    <a:lnTo>
                      <a:pt x="334" y="78"/>
                    </a:lnTo>
                    <a:lnTo>
                      <a:pt x="357" y="71"/>
                    </a:lnTo>
                    <a:lnTo>
                      <a:pt x="376" y="69"/>
                    </a:lnTo>
                    <a:lnTo>
                      <a:pt x="383" y="36"/>
                    </a:lnTo>
                    <a:lnTo>
                      <a:pt x="397" y="36"/>
                    </a:lnTo>
                    <a:lnTo>
                      <a:pt x="412" y="31"/>
                    </a:lnTo>
                    <a:lnTo>
                      <a:pt x="412" y="14"/>
                    </a:lnTo>
                    <a:lnTo>
                      <a:pt x="428" y="0"/>
                    </a:lnTo>
                    <a:lnTo>
                      <a:pt x="445" y="64"/>
                    </a:lnTo>
                    <a:lnTo>
                      <a:pt x="454" y="104"/>
                    </a:lnTo>
                    <a:lnTo>
                      <a:pt x="485" y="137"/>
                    </a:lnTo>
                    <a:lnTo>
                      <a:pt x="516" y="130"/>
                    </a:lnTo>
                    <a:lnTo>
                      <a:pt x="518" y="144"/>
                    </a:lnTo>
                    <a:lnTo>
                      <a:pt x="539" y="151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00" name="Freeform 48"/>
              <p:cNvSpPr>
                <a:spLocks/>
              </p:cNvSpPr>
              <p:nvPr/>
            </p:nvSpPr>
            <p:spPr bwMode="auto">
              <a:xfrm>
                <a:off x="4160" y="3082"/>
                <a:ext cx="539" cy="561"/>
              </a:xfrm>
              <a:custGeom>
                <a:avLst/>
                <a:gdLst>
                  <a:gd name="T0" fmla="*/ 509 w 539"/>
                  <a:gd name="T1" fmla="*/ 163 h 561"/>
                  <a:gd name="T2" fmla="*/ 449 w 539"/>
                  <a:gd name="T3" fmla="*/ 175 h 561"/>
                  <a:gd name="T4" fmla="*/ 400 w 539"/>
                  <a:gd name="T5" fmla="*/ 175 h 561"/>
                  <a:gd name="T6" fmla="*/ 376 w 539"/>
                  <a:gd name="T7" fmla="*/ 189 h 561"/>
                  <a:gd name="T8" fmla="*/ 376 w 539"/>
                  <a:gd name="T9" fmla="*/ 225 h 561"/>
                  <a:gd name="T10" fmla="*/ 345 w 539"/>
                  <a:gd name="T11" fmla="*/ 289 h 561"/>
                  <a:gd name="T12" fmla="*/ 343 w 539"/>
                  <a:gd name="T13" fmla="*/ 341 h 561"/>
                  <a:gd name="T14" fmla="*/ 265 w 539"/>
                  <a:gd name="T15" fmla="*/ 371 h 561"/>
                  <a:gd name="T16" fmla="*/ 234 w 539"/>
                  <a:gd name="T17" fmla="*/ 419 h 561"/>
                  <a:gd name="T18" fmla="*/ 211 w 539"/>
                  <a:gd name="T19" fmla="*/ 485 h 561"/>
                  <a:gd name="T20" fmla="*/ 194 w 539"/>
                  <a:gd name="T21" fmla="*/ 518 h 561"/>
                  <a:gd name="T22" fmla="*/ 142 w 539"/>
                  <a:gd name="T23" fmla="*/ 537 h 561"/>
                  <a:gd name="T24" fmla="*/ 107 w 539"/>
                  <a:gd name="T25" fmla="*/ 492 h 561"/>
                  <a:gd name="T26" fmla="*/ 67 w 539"/>
                  <a:gd name="T27" fmla="*/ 466 h 561"/>
                  <a:gd name="T28" fmla="*/ 36 w 539"/>
                  <a:gd name="T29" fmla="*/ 433 h 561"/>
                  <a:gd name="T30" fmla="*/ 17 w 539"/>
                  <a:gd name="T31" fmla="*/ 386 h 561"/>
                  <a:gd name="T32" fmla="*/ 10 w 539"/>
                  <a:gd name="T33" fmla="*/ 352 h 561"/>
                  <a:gd name="T34" fmla="*/ 3 w 539"/>
                  <a:gd name="T35" fmla="*/ 291 h 561"/>
                  <a:gd name="T36" fmla="*/ 52 w 539"/>
                  <a:gd name="T37" fmla="*/ 263 h 561"/>
                  <a:gd name="T38" fmla="*/ 97 w 539"/>
                  <a:gd name="T39" fmla="*/ 241 h 561"/>
                  <a:gd name="T40" fmla="*/ 159 w 539"/>
                  <a:gd name="T41" fmla="*/ 244 h 561"/>
                  <a:gd name="T42" fmla="*/ 161 w 539"/>
                  <a:gd name="T43" fmla="*/ 204 h 561"/>
                  <a:gd name="T44" fmla="*/ 185 w 539"/>
                  <a:gd name="T45" fmla="*/ 161 h 561"/>
                  <a:gd name="T46" fmla="*/ 227 w 539"/>
                  <a:gd name="T47" fmla="*/ 180 h 561"/>
                  <a:gd name="T48" fmla="*/ 263 w 539"/>
                  <a:gd name="T49" fmla="*/ 161 h 561"/>
                  <a:gd name="T50" fmla="*/ 286 w 539"/>
                  <a:gd name="T51" fmla="*/ 130 h 561"/>
                  <a:gd name="T52" fmla="*/ 258 w 539"/>
                  <a:gd name="T53" fmla="*/ 104 h 561"/>
                  <a:gd name="T54" fmla="*/ 260 w 539"/>
                  <a:gd name="T55" fmla="*/ 64 h 561"/>
                  <a:gd name="T56" fmla="*/ 282 w 539"/>
                  <a:gd name="T57" fmla="*/ 36 h 561"/>
                  <a:gd name="T58" fmla="*/ 315 w 539"/>
                  <a:gd name="T59" fmla="*/ 78 h 561"/>
                  <a:gd name="T60" fmla="*/ 357 w 539"/>
                  <a:gd name="T61" fmla="*/ 71 h 561"/>
                  <a:gd name="T62" fmla="*/ 383 w 539"/>
                  <a:gd name="T63" fmla="*/ 36 h 561"/>
                  <a:gd name="T64" fmla="*/ 412 w 539"/>
                  <a:gd name="T65" fmla="*/ 31 h 561"/>
                  <a:gd name="T66" fmla="*/ 428 w 539"/>
                  <a:gd name="T67" fmla="*/ 0 h 561"/>
                  <a:gd name="T68" fmla="*/ 454 w 539"/>
                  <a:gd name="T69" fmla="*/ 104 h 561"/>
                  <a:gd name="T70" fmla="*/ 516 w 539"/>
                  <a:gd name="T71" fmla="*/ 130 h 561"/>
                  <a:gd name="T72" fmla="*/ 539 w 539"/>
                  <a:gd name="T73" fmla="*/ 15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9" h="561">
                    <a:moveTo>
                      <a:pt x="539" y="151"/>
                    </a:moveTo>
                    <a:lnTo>
                      <a:pt x="509" y="163"/>
                    </a:lnTo>
                    <a:lnTo>
                      <a:pt x="473" y="163"/>
                    </a:lnTo>
                    <a:lnTo>
                      <a:pt x="449" y="175"/>
                    </a:lnTo>
                    <a:lnTo>
                      <a:pt x="426" y="182"/>
                    </a:lnTo>
                    <a:lnTo>
                      <a:pt x="400" y="175"/>
                    </a:lnTo>
                    <a:lnTo>
                      <a:pt x="390" y="187"/>
                    </a:lnTo>
                    <a:lnTo>
                      <a:pt x="376" y="189"/>
                    </a:lnTo>
                    <a:lnTo>
                      <a:pt x="388" y="208"/>
                    </a:lnTo>
                    <a:lnTo>
                      <a:pt x="376" y="225"/>
                    </a:lnTo>
                    <a:lnTo>
                      <a:pt x="376" y="241"/>
                    </a:lnTo>
                    <a:lnTo>
                      <a:pt x="345" y="289"/>
                    </a:lnTo>
                    <a:lnTo>
                      <a:pt x="331" y="319"/>
                    </a:lnTo>
                    <a:lnTo>
                      <a:pt x="343" y="341"/>
                    </a:lnTo>
                    <a:lnTo>
                      <a:pt x="310" y="357"/>
                    </a:lnTo>
                    <a:lnTo>
                      <a:pt x="265" y="371"/>
                    </a:lnTo>
                    <a:lnTo>
                      <a:pt x="241" y="378"/>
                    </a:lnTo>
                    <a:lnTo>
                      <a:pt x="234" y="419"/>
                    </a:lnTo>
                    <a:lnTo>
                      <a:pt x="227" y="468"/>
                    </a:lnTo>
                    <a:lnTo>
                      <a:pt x="211" y="485"/>
                    </a:lnTo>
                    <a:lnTo>
                      <a:pt x="215" y="511"/>
                    </a:lnTo>
                    <a:lnTo>
                      <a:pt x="194" y="518"/>
                    </a:lnTo>
                    <a:lnTo>
                      <a:pt x="156" y="561"/>
                    </a:lnTo>
                    <a:lnTo>
                      <a:pt x="142" y="537"/>
                    </a:lnTo>
                    <a:lnTo>
                      <a:pt x="130" y="516"/>
                    </a:lnTo>
                    <a:lnTo>
                      <a:pt x="107" y="492"/>
                    </a:lnTo>
                    <a:lnTo>
                      <a:pt x="78" y="483"/>
                    </a:lnTo>
                    <a:lnTo>
                      <a:pt x="67" y="466"/>
                    </a:lnTo>
                    <a:lnTo>
                      <a:pt x="62" y="440"/>
                    </a:lnTo>
                    <a:lnTo>
                      <a:pt x="36" y="433"/>
                    </a:lnTo>
                    <a:lnTo>
                      <a:pt x="33" y="409"/>
                    </a:lnTo>
                    <a:lnTo>
                      <a:pt x="17" y="386"/>
                    </a:lnTo>
                    <a:lnTo>
                      <a:pt x="26" y="369"/>
                    </a:lnTo>
                    <a:lnTo>
                      <a:pt x="10" y="352"/>
                    </a:lnTo>
                    <a:lnTo>
                      <a:pt x="0" y="331"/>
                    </a:lnTo>
                    <a:lnTo>
                      <a:pt x="3" y="291"/>
                    </a:lnTo>
                    <a:lnTo>
                      <a:pt x="33" y="251"/>
                    </a:lnTo>
                    <a:lnTo>
                      <a:pt x="52" y="263"/>
                    </a:lnTo>
                    <a:lnTo>
                      <a:pt x="76" y="263"/>
                    </a:lnTo>
                    <a:lnTo>
                      <a:pt x="97" y="241"/>
                    </a:lnTo>
                    <a:lnTo>
                      <a:pt x="133" y="265"/>
                    </a:lnTo>
                    <a:lnTo>
                      <a:pt x="159" y="244"/>
                    </a:lnTo>
                    <a:lnTo>
                      <a:pt x="156" y="225"/>
                    </a:lnTo>
                    <a:lnTo>
                      <a:pt x="161" y="204"/>
                    </a:lnTo>
                    <a:lnTo>
                      <a:pt x="178" y="192"/>
                    </a:lnTo>
                    <a:lnTo>
                      <a:pt x="185" y="161"/>
                    </a:lnTo>
                    <a:lnTo>
                      <a:pt x="213" y="163"/>
                    </a:lnTo>
                    <a:lnTo>
                      <a:pt x="227" y="180"/>
                    </a:lnTo>
                    <a:lnTo>
                      <a:pt x="256" y="173"/>
                    </a:lnTo>
                    <a:lnTo>
                      <a:pt x="263" y="161"/>
                    </a:lnTo>
                    <a:lnTo>
                      <a:pt x="289" y="149"/>
                    </a:lnTo>
                    <a:lnTo>
                      <a:pt x="286" y="130"/>
                    </a:lnTo>
                    <a:lnTo>
                      <a:pt x="258" y="130"/>
                    </a:lnTo>
                    <a:lnTo>
                      <a:pt x="258" y="104"/>
                    </a:lnTo>
                    <a:lnTo>
                      <a:pt x="249" y="85"/>
                    </a:lnTo>
                    <a:lnTo>
                      <a:pt x="260" y="64"/>
                    </a:lnTo>
                    <a:lnTo>
                      <a:pt x="263" y="40"/>
                    </a:lnTo>
                    <a:lnTo>
                      <a:pt x="282" y="36"/>
                    </a:lnTo>
                    <a:lnTo>
                      <a:pt x="301" y="59"/>
                    </a:lnTo>
                    <a:lnTo>
                      <a:pt x="315" y="78"/>
                    </a:lnTo>
                    <a:lnTo>
                      <a:pt x="334" y="78"/>
                    </a:lnTo>
                    <a:lnTo>
                      <a:pt x="357" y="71"/>
                    </a:lnTo>
                    <a:lnTo>
                      <a:pt x="376" y="69"/>
                    </a:lnTo>
                    <a:lnTo>
                      <a:pt x="383" y="36"/>
                    </a:lnTo>
                    <a:lnTo>
                      <a:pt x="397" y="36"/>
                    </a:lnTo>
                    <a:lnTo>
                      <a:pt x="412" y="31"/>
                    </a:lnTo>
                    <a:lnTo>
                      <a:pt x="412" y="14"/>
                    </a:lnTo>
                    <a:lnTo>
                      <a:pt x="428" y="0"/>
                    </a:lnTo>
                    <a:lnTo>
                      <a:pt x="445" y="64"/>
                    </a:lnTo>
                    <a:lnTo>
                      <a:pt x="454" y="104"/>
                    </a:lnTo>
                    <a:lnTo>
                      <a:pt x="485" y="137"/>
                    </a:lnTo>
                    <a:lnTo>
                      <a:pt x="516" y="130"/>
                    </a:lnTo>
                    <a:lnTo>
                      <a:pt x="518" y="144"/>
                    </a:lnTo>
                    <a:lnTo>
                      <a:pt x="539" y="1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01" name="Freeform 49"/>
              <p:cNvSpPr>
                <a:spLocks/>
              </p:cNvSpPr>
              <p:nvPr/>
            </p:nvSpPr>
            <p:spPr bwMode="auto">
              <a:xfrm>
                <a:off x="4387" y="3177"/>
                <a:ext cx="608" cy="603"/>
              </a:xfrm>
              <a:custGeom>
                <a:avLst/>
                <a:gdLst>
                  <a:gd name="T0" fmla="*/ 579 w 608"/>
                  <a:gd name="T1" fmla="*/ 260 h 603"/>
                  <a:gd name="T2" fmla="*/ 537 w 608"/>
                  <a:gd name="T3" fmla="*/ 293 h 603"/>
                  <a:gd name="T4" fmla="*/ 490 w 608"/>
                  <a:gd name="T5" fmla="*/ 328 h 603"/>
                  <a:gd name="T6" fmla="*/ 440 w 608"/>
                  <a:gd name="T7" fmla="*/ 362 h 603"/>
                  <a:gd name="T8" fmla="*/ 404 w 608"/>
                  <a:gd name="T9" fmla="*/ 307 h 603"/>
                  <a:gd name="T10" fmla="*/ 433 w 608"/>
                  <a:gd name="T11" fmla="*/ 265 h 603"/>
                  <a:gd name="T12" fmla="*/ 471 w 608"/>
                  <a:gd name="T13" fmla="*/ 222 h 603"/>
                  <a:gd name="T14" fmla="*/ 438 w 608"/>
                  <a:gd name="T15" fmla="*/ 231 h 603"/>
                  <a:gd name="T16" fmla="*/ 452 w 608"/>
                  <a:gd name="T17" fmla="*/ 210 h 603"/>
                  <a:gd name="T18" fmla="*/ 482 w 608"/>
                  <a:gd name="T19" fmla="*/ 175 h 603"/>
                  <a:gd name="T20" fmla="*/ 523 w 608"/>
                  <a:gd name="T21" fmla="*/ 194 h 603"/>
                  <a:gd name="T22" fmla="*/ 534 w 608"/>
                  <a:gd name="T23" fmla="*/ 137 h 603"/>
                  <a:gd name="T24" fmla="*/ 527 w 608"/>
                  <a:gd name="T25" fmla="*/ 80 h 603"/>
                  <a:gd name="T26" fmla="*/ 494 w 608"/>
                  <a:gd name="T27" fmla="*/ 59 h 603"/>
                  <a:gd name="T28" fmla="*/ 464 w 608"/>
                  <a:gd name="T29" fmla="*/ 78 h 603"/>
                  <a:gd name="T30" fmla="*/ 423 w 608"/>
                  <a:gd name="T31" fmla="*/ 35 h 603"/>
                  <a:gd name="T32" fmla="*/ 435 w 608"/>
                  <a:gd name="T33" fmla="*/ 0 h 603"/>
                  <a:gd name="T34" fmla="*/ 402 w 608"/>
                  <a:gd name="T35" fmla="*/ 9 h 603"/>
                  <a:gd name="T36" fmla="*/ 402 w 608"/>
                  <a:gd name="T37" fmla="*/ 56 h 603"/>
                  <a:gd name="T38" fmla="*/ 374 w 608"/>
                  <a:gd name="T39" fmla="*/ 52 h 603"/>
                  <a:gd name="T40" fmla="*/ 336 w 608"/>
                  <a:gd name="T41" fmla="*/ 73 h 603"/>
                  <a:gd name="T42" fmla="*/ 312 w 608"/>
                  <a:gd name="T43" fmla="*/ 56 h 603"/>
                  <a:gd name="T44" fmla="*/ 246 w 608"/>
                  <a:gd name="T45" fmla="*/ 68 h 603"/>
                  <a:gd name="T46" fmla="*/ 199 w 608"/>
                  <a:gd name="T47" fmla="*/ 87 h 603"/>
                  <a:gd name="T48" fmla="*/ 163 w 608"/>
                  <a:gd name="T49" fmla="*/ 92 h 603"/>
                  <a:gd name="T50" fmla="*/ 161 w 608"/>
                  <a:gd name="T51" fmla="*/ 113 h 603"/>
                  <a:gd name="T52" fmla="*/ 149 w 608"/>
                  <a:gd name="T53" fmla="*/ 146 h 603"/>
                  <a:gd name="T54" fmla="*/ 104 w 608"/>
                  <a:gd name="T55" fmla="*/ 224 h 603"/>
                  <a:gd name="T56" fmla="*/ 83 w 608"/>
                  <a:gd name="T57" fmla="*/ 262 h 603"/>
                  <a:gd name="T58" fmla="*/ 14 w 608"/>
                  <a:gd name="T59" fmla="*/ 283 h 603"/>
                  <a:gd name="T60" fmla="*/ 0 w 608"/>
                  <a:gd name="T61" fmla="*/ 373 h 603"/>
                  <a:gd name="T62" fmla="*/ 48 w 608"/>
                  <a:gd name="T63" fmla="*/ 414 h 603"/>
                  <a:gd name="T64" fmla="*/ 118 w 608"/>
                  <a:gd name="T65" fmla="*/ 425 h 603"/>
                  <a:gd name="T66" fmla="*/ 121 w 608"/>
                  <a:gd name="T67" fmla="*/ 477 h 603"/>
                  <a:gd name="T68" fmla="*/ 152 w 608"/>
                  <a:gd name="T69" fmla="*/ 522 h 603"/>
                  <a:gd name="T70" fmla="*/ 166 w 608"/>
                  <a:gd name="T71" fmla="*/ 548 h 603"/>
                  <a:gd name="T72" fmla="*/ 196 w 608"/>
                  <a:gd name="T73" fmla="*/ 529 h 603"/>
                  <a:gd name="T74" fmla="*/ 196 w 608"/>
                  <a:gd name="T75" fmla="*/ 484 h 603"/>
                  <a:gd name="T76" fmla="*/ 248 w 608"/>
                  <a:gd name="T77" fmla="*/ 461 h 603"/>
                  <a:gd name="T78" fmla="*/ 300 w 608"/>
                  <a:gd name="T79" fmla="*/ 456 h 603"/>
                  <a:gd name="T80" fmla="*/ 289 w 608"/>
                  <a:gd name="T81" fmla="*/ 492 h 603"/>
                  <a:gd name="T82" fmla="*/ 279 w 608"/>
                  <a:gd name="T83" fmla="*/ 525 h 603"/>
                  <a:gd name="T84" fmla="*/ 312 w 608"/>
                  <a:gd name="T85" fmla="*/ 527 h 603"/>
                  <a:gd name="T86" fmla="*/ 343 w 608"/>
                  <a:gd name="T87" fmla="*/ 522 h 603"/>
                  <a:gd name="T88" fmla="*/ 397 w 608"/>
                  <a:gd name="T89" fmla="*/ 534 h 603"/>
                  <a:gd name="T90" fmla="*/ 414 w 608"/>
                  <a:gd name="T91" fmla="*/ 598 h 603"/>
                  <a:gd name="T92" fmla="*/ 475 w 608"/>
                  <a:gd name="T93" fmla="*/ 600 h 603"/>
                  <a:gd name="T94" fmla="*/ 525 w 608"/>
                  <a:gd name="T95" fmla="*/ 567 h 603"/>
                  <a:gd name="T96" fmla="*/ 518 w 608"/>
                  <a:gd name="T97" fmla="*/ 515 h 603"/>
                  <a:gd name="T98" fmla="*/ 549 w 608"/>
                  <a:gd name="T99" fmla="*/ 440 h 603"/>
                  <a:gd name="T100" fmla="*/ 537 w 608"/>
                  <a:gd name="T101" fmla="*/ 395 h 603"/>
                  <a:gd name="T102" fmla="*/ 504 w 608"/>
                  <a:gd name="T103" fmla="*/ 392 h 603"/>
                  <a:gd name="T104" fmla="*/ 539 w 608"/>
                  <a:gd name="T105" fmla="*/ 366 h 603"/>
                  <a:gd name="T106" fmla="*/ 579 w 608"/>
                  <a:gd name="T107" fmla="*/ 314 h 603"/>
                  <a:gd name="T108" fmla="*/ 608 w 608"/>
                  <a:gd name="T109" fmla="*/ 281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08" h="603">
                    <a:moveTo>
                      <a:pt x="608" y="281"/>
                    </a:moveTo>
                    <a:lnTo>
                      <a:pt x="579" y="260"/>
                    </a:lnTo>
                    <a:lnTo>
                      <a:pt x="560" y="253"/>
                    </a:lnTo>
                    <a:lnTo>
                      <a:pt x="537" y="293"/>
                    </a:lnTo>
                    <a:lnTo>
                      <a:pt x="516" y="298"/>
                    </a:lnTo>
                    <a:lnTo>
                      <a:pt x="490" y="328"/>
                    </a:lnTo>
                    <a:lnTo>
                      <a:pt x="459" y="343"/>
                    </a:lnTo>
                    <a:lnTo>
                      <a:pt x="440" y="362"/>
                    </a:lnTo>
                    <a:lnTo>
                      <a:pt x="426" y="354"/>
                    </a:lnTo>
                    <a:lnTo>
                      <a:pt x="404" y="307"/>
                    </a:lnTo>
                    <a:lnTo>
                      <a:pt x="423" y="295"/>
                    </a:lnTo>
                    <a:lnTo>
                      <a:pt x="433" y="265"/>
                    </a:lnTo>
                    <a:lnTo>
                      <a:pt x="452" y="255"/>
                    </a:lnTo>
                    <a:lnTo>
                      <a:pt x="471" y="222"/>
                    </a:lnTo>
                    <a:lnTo>
                      <a:pt x="452" y="229"/>
                    </a:lnTo>
                    <a:lnTo>
                      <a:pt x="438" y="231"/>
                    </a:lnTo>
                    <a:lnTo>
                      <a:pt x="440" y="220"/>
                    </a:lnTo>
                    <a:lnTo>
                      <a:pt x="452" y="210"/>
                    </a:lnTo>
                    <a:lnTo>
                      <a:pt x="456" y="187"/>
                    </a:lnTo>
                    <a:lnTo>
                      <a:pt x="482" y="175"/>
                    </a:lnTo>
                    <a:lnTo>
                      <a:pt x="518" y="203"/>
                    </a:lnTo>
                    <a:lnTo>
                      <a:pt x="523" y="194"/>
                    </a:lnTo>
                    <a:lnTo>
                      <a:pt x="518" y="165"/>
                    </a:lnTo>
                    <a:lnTo>
                      <a:pt x="534" y="137"/>
                    </a:lnTo>
                    <a:lnTo>
                      <a:pt x="544" y="106"/>
                    </a:lnTo>
                    <a:lnTo>
                      <a:pt x="527" y="80"/>
                    </a:lnTo>
                    <a:lnTo>
                      <a:pt x="511" y="75"/>
                    </a:lnTo>
                    <a:lnTo>
                      <a:pt x="494" y="59"/>
                    </a:lnTo>
                    <a:lnTo>
                      <a:pt x="473" y="71"/>
                    </a:lnTo>
                    <a:lnTo>
                      <a:pt x="464" y="78"/>
                    </a:lnTo>
                    <a:lnTo>
                      <a:pt x="440" y="52"/>
                    </a:lnTo>
                    <a:lnTo>
                      <a:pt x="423" y="35"/>
                    </a:lnTo>
                    <a:lnTo>
                      <a:pt x="438" y="19"/>
                    </a:lnTo>
                    <a:lnTo>
                      <a:pt x="435" y="0"/>
                    </a:lnTo>
                    <a:lnTo>
                      <a:pt x="421" y="0"/>
                    </a:lnTo>
                    <a:lnTo>
                      <a:pt x="402" y="9"/>
                    </a:lnTo>
                    <a:lnTo>
                      <a:pt x="390" y="33"/>
                    </a:lnTo>
                    <a:lnTo>
                      <a:pt x="402" y="56"/>
                    </a:lnTo>
                    <a:lnTo>
                      <a:pt x="395" y="64"/>
                    </a:lnTo>
                    <a:lnTo>
                      <a:pt x="374" y="52"/>
                    </a:lnTo>
                    <a:lnTo>
                      <a:pt x="338" y="61"/>
                    </a:lnTo>
                    <a:lnTo>
                      <a:pt x="336" y="73"/>
                    </a:lnTo>
                    <a:lnTo>
                      <a:pt x="322" y="73"/>
                    </a:lnTo>
                    <a:lnTo>
                      <a:pt x="312" y="56"/>
                    </a:lnTo>
                    <a:lnTo>
                      <a:pt x="282" y="68"/>
                    </a:lnTo>
                    <a:lnTo>
                      <a:pt x="246" y="68"/>
                    </a:lnTo>
                    <a:lnTo>
                      <a:pt x="222" y="80"/>
                    </a:lnTo>
                    <a:lnTo>
                      <a:pt x="199" y="87"/>
                    </a:lnTo>
                    <a:lnTo>
                      <a:pt x="173" y="80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61" y="113"/>
                    </a:lnTo>
                    <a:lnTo>
                      <a:pt x="149" y="130"/>
                    </a:lnTo>
                    <a:lnTo>
                      <a:pt x="149" y="146"/>
                    </a:lnTo>
                    <a:lnTo>
                      <a:pt x="118" y="194"/>
                    </a:lnTo>
                    <a:lnTo>
                      <a:pt x="104" y="224"/>
                    </a:lnTo>
                    <a:lnTo>
                      <a:pt x="116" y="246"/>
                    </a:lnTo>
                    <a:lnTo>
                      <a:pt x="83" y="262"/>
                    </a:lnTo>
                    <a:lnTo>
                      <a:pt x="38" y="276"/>
                    </a:lnTo>
                    <a:lnTo>
                      <a:pt x="14" y="283"/>
                    </a:lnTo>
                    <a:lnTo>
                      <a:pt x="7" y="324"/>
                    </a:lnTo>
                    <a:lnTo>
                      <a:pt x="0" y="373"/>
                    </a:lnTo>
                    <a:lnTo>
                      <a:pt x="19" y="392"/>
                    </a:lnTo>
                    <a:lnTo>
                      <a:pt x="48" y="414"/>
                    </a:lnTo>
                    <a:lnTo>
                      <a:pt x="88" y="428"/>
                    </a:lnTo>
                    <a:lnTo>
                      <a:pt x="118" y="425"/>
                    </a:lnTo>
                    <a:lnTo>
                      <a:pt x="135" y="461"/>
                    </a:lnTo>
                    <a:lnTo>
                      <a:pt x="121" y="477"/>
                    </a:lnTo>
                    <a:lnTo>
                      <a:pt x="137" y="518"/>
                    </a:lnTo>
                    <a:lnTo>
                      <a:pt x="152" y="522"/>
                    </a:lnTo>
                    <a:lnTo>
                      <a:pt x="149" y="548"/>
                    </a:lnTo>
                    <a:lnTo>
                      <a:pt x="166" y="548"/>
                    </a:lnTo>
                    <a:lnTo>
                      <a:pt x="173" y="529"/>
                    </a:lnTo>
                    <a:lnTo>
                      <a:pt x="196" y="529"/>
                    </a:lnTo>
                    <a:lnTo>
                      <a:pt x="199" y="510"/>
                    </a:lnTo>
                    <a:lnTo>
                      <a:pt x="196" y="484"/>
                    </a:lnTo>
                    <a:lnTo>
                      <a:pt x="218" y="477"/>
                    </a:lnTo>
                    <a:lnTo>
                      <a:pt x="248" y="461"/>
                    </a:lnTo>
                    <a:lnTo>
                      <a:pt x="274" y="468"/>
                    </a:lnTo>
                    <a:lnTo>
                      <a:pt x="300" y="456"/>
                    </a:lnTo>
                    <a:lnTo>
                      <a:pt x="312" y="468"/>
                    </a:lnTo>
                    <a:lnTo>
                      <a:pt x="289" y="492"/>
                    </a:lnTo>
                    <a:lnTo>
                      <a:pt x="289" y="508"/>
                    </a:lnTo>
                    <a:lnTo>
                      <a:pt x="279" y="525"/>
                    </a:lnTo>
                    <a:lnTo>
                      <a:pt x="298" y="546"/>
                    </a:lnTo>
                    <a:lnTo>
                      <a:pt x="312" y="527"/>
                    </a:lnTo>
                    <a:lnTo>
                      <a:pt x="331" y="532"/>
                    </a:lnTo>
                    <a:lnTo>
                      <a:pt x="343" y="522"/>
                    </a:lnTo>
                    <a:lnTo>
                      <a:pt x="371" y="522"/>
                    </a:lnTo>
                    <a:lnTo>
                      <a:pt x="397" y="534"/>
                    </a:lnTo>
                    <a:lnTo>
                      <a:pt x="414" y="548"/>
                    </a:lnTo>
                    <a:lnTo>
                      <a:pt x="414" y="598"/>
                    </a:lnTo>
                    <a:lnTo>
                      <a:pt x="454" y="603"/>
                    </a:lnTo>
                    <a:lnTo>
                      <a:pt x="475" y="600"/>
                    </a:lnTo>
                    <a:lnTo>
                      <a:pt x="501" y="570"/>
                    </a:lnTo>
                    <a:lnTo>
                      <a:pt x="525" y="567"/>
                    </a:lnTo>
                    <a:lnTo>
                      <a:pt x="516" y="541"/>
                    </a:lnTo>
                    <a:lnTo>
                      <a:pt x="518" y="515"/>
                    </a:lnTo>
                    <a:lnTo>
                      <a:pt x="549" y="466"/>
                    </a:lnTo>
                    <a:lnTo>
                      <a:pt x="549" y="440"/>
                    </a:lnTo>
                    <a:lnTo>
                      <a:pt x="556" y="421"/>
                    </a:lnTo>
                    <a:lnTo>
                      <a:pt x="537" y="395"/>
                    </a:lnTo>
                    <a:lnTo>
                      <a:pt x="508" y="404"/>
                    </a:lnTo>
                    <a:lnTo>
                      <a:pt x="504" y="392"/>
                    </a:lnTo>
                    <a:lnTo>
                      <a:pt x="516" y="362"/>
                    </a:lnTo>
                    <a:lnTo>
                      <a:pt x="539" y="366"/>
                    </a:lnTo>
                    <a:lnTo>
                      <a:pt x="560" y="343"/>
                    </a:lnTo>
                    <a:lnTo>
                      <a:pt x="579" y="314"/>
                    </a:lnTo>
                    <a:lnTo>
                      <a:pt x="605" y="300"/>
                    </a:lnTo>
                    <a:lnTo>
                      <a:pt x="608" y="28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02" name="Freeform 50"/>
              <p:cNvSpPr>
                <a:spLocks/>
              </p:cNvSpPr>
              <p:nvPr/>
            </p:nvSpPr>
            <p:spPr bwMode="auto">
              <a:xfrm>
                <a:off x="4387" y="3177"/>
                <a:ext cx="608" cy="603"/>
              </a:xfrm>
              <a:custGeom>
                <a:avLst/>
                <a:gdLst>
                  <a:gd name="T0" fmla="*/ 579 w 608"/>
                  <a:gd name="T1" fmla="*/ 260 h 603"/>
                  <a:gd name="T2" fmla="*/ 537 w 608"/>
                  <a:gd name="T3" fmla="*/ 293 h 603"/>
                  <a:gd name="T4" fmla="*/ 490 w 608"/>
                  <a:gd name="T5" fmla="*/ 328 h 603"/>
                  <a:gd name="T6" fmla="*/ 440 w 608"/>
                  <a:gd name="T7" fmla="*/ 362 h 603"/>
                  <a:gd name="T8" fmla="*/ 404 w 608"/>
                  <a:gd name="T9" fmla="*/ 307 h 603"/>
                  <a:gd name="T10" fmla="*/ 433 w 608"/>
                  <a:gd name="T11" fmla="*/ 265 h 603"/>
                  <a:gd name="T12" fmla="*/ 471 w 608"/>
                  <a:gd name="T13" fmla="*/ 222 h 603"/>
                  <a:gd name="T14" fmla="*/ 438 w 608"/>
                  <a:gd name="T15" fmla="*/ 231 h 603"/>
                  <a:gd name="T16" fmla="*/ 452 w 608"/>
                  <a:gd name="T17" fmla="*/ 210 h 603"/>
                  <a:gd name="T18" fmla="*/ 482 w 608"/>
                  <a:gd name="T19" fmla="*/ 175 h 603"/>
                  <a:gd name="T20" fmla="*/ 523 w 608"/>
                  <a:gd name="T21" fmla="*/ 194 h 603"/>
                  <a:gd name="T22" fmla="*/ 534 w 608"/>
                  <a:gd name="T23" fmla="*/ 137 h 603"/>
                  <a:gd name="T24" fmla="*/ 527 w 608"/>
                  <a:gd name="T25" fmla="*/ 80 h 603"/>
                  <a:gd name="T26" fmla="*/ 494 w 608"/>
                  <a:gd name="T27" fmla="*/ 59 h 603"/>
                  <a:gd name="T28" fmla="*/ 464 w 608"/>
                  <a:gd name="T29" fmla="*/ 78 h 603"/>
                  <a:gd name="T30" fmla="*/ 423 w 608"/>
                  <a:gd name="T31" fmla="*/ 35 h 603"/>
                  <a:gd name="T32" fmla="*/ 435 w 608"/>
                  <a:gd name="T33" fmla="*/ 0 h 603"/>
                  <a:gd name="T34" fmla="*/ 402 w 608"/>
                  <a:gd name="T35" fmla="*/ 9 h 603"/>
                  <a:gd name="T36" fmla="*/ 402 w 608"/>
                  <a:gd name="T37" fmla="*/ 56 h 603"/>
                  <a:gd name="T38" fmla="*/ 374 w 608"/>
                  <a:gd name="T39" fmla="*/ 52 h 603"/>
                  <a:gd name="T40" fmla="*/ 336 w 608"/>
                  <a:gd name="T41" fmla="*/ 73 h 603"/>
                  <a:gd name="T42" fmla="*/ 312 w 608"/>
                  <a:gd name="T43" fmla="*/ 56 h 603"/>
                  <a:gd name="T44" fmla="*/ 246 w 608"/>
                  <a:gd name="T45" fmla="*/ 68 h 603"/>
                  <a:gd name="T46" fmla="*/ 199 w 608"/>
                  <a:gd name="T47" fmla="*/ 87 h 603"/>
                  <a:gd name="T48" fmla="*/ 163 w 608"/>
                  <a:gd name="T49" fmla="*/ 92 h 603"/>
                  <a:gd name="T50" fmla="*/ 161 w 608"/>
                  <a:gd name="T51" fmla="*/ 113 h 603"/>
                  <a:gd name="T52" fmla="*/ 149 w 608"/>
                  <a:gd name="T53" fmla="*/ 146 h 603"/>
                  <a:gd name="T54" fmla="*/ 104 w 608"/>
                  <a:gd name="T55" fmla="*/ 224 h 603"/>
                  <a:gd name="T56" fmla="*/ 83 w 608"/>
                  <a:gd name="T57" fmla="*/ 262 h 603"/>
                  <a:gd name="T58" fmla="*/ 14 w 608"/>
                  <a:gd name="T59" fmla="*/ 283 h 603"/>
                  <a:gd name="T60" fmla="*/ 0 w 608"/>
                  <a:gd name="T61" fmla="*/ 373 h 603"/>
                  <a:gd name="T62" fmla="*/ 48 w 608"/>
                  <a:gd name="T63" fmla="*/ 414 h 603"/>
                  <a:gd name="T64" fmla="*/ 118 w 608"/>
                  <a:gd name="T65" fmla="*/ 425 h 603"/>
                  <a:gd name="T66" fmla="*/ 121 w 608"/>
                  <a:gd name="T67" fmla="*/ 477 h 603"/>
                  <a:gd name="T68" fmla="*/ 152 w 608"/>
                  <a:gd name="T69" fmla="*/ 522 h 603"/>
                  <a:gd name="T70" fmla="*/ 166 w 608"/>
                  <a:gd name="T71" fmla="*/ 548 h 603"/>
                  <a:gd name="T72" fmla="*/ 196 w 608"/>
                  <a:gd name="T73" fmla="*/ 529 h 603"/>
                  <a:gd name="T74" fmla="*/ 196 w 608"/>
                  <a:gd name="T75" fmla="*/ 484 h 603"/>
                  <a:gd name="T76" fmla="*/ 248 w 608"/>
                  <a:gd name="T77" fmla="*/ 461 h 603"/>
                  <a:gd name="T78" fmla="*/ 300 w 608"/>
                  <a:gd name="T79" fmla="*/ 456 h 603"/>
                  <a:gd name="T80" fmla="*/ 289 w 608"/>
                  <a:gd name="T81" fmla="*/ 492 h 603"/>
                  <a:gd name="T82" fmla="*/ 279 w 608"/>
                  <a:gd name="T83" fmla="*/ 525 h 603"/>
                  <a:gd name="T84" fmla="*/ 312 w 608"/>
                  <a:gd name="T85" fmla="*/ 527 h 603"/>
                  <a:gd name="T86" fmla="*/ 343 w 608"/>
                  <a:gd name="T87" fmla="*/ 522 h 603"/>
                  <a:gd name="T88" fmla="*/ 397 w 608"/>
                  <a:gd name="T89" fmla="*/ 534 h 603"/>
                  <a:gd name="T90" fmla="*/ 414 w 608"/>
                  <a:gd name="T91" fmla="*/ 598 h 603"/>
                  <a:gd name="T92" fmla="*/ 475 w 608"/>
                  <a:gd name="T93" fmla="*/ 600 h 603"/>
                  <a:gd name="T94" fmla="*/ 525 w 608"/>
                  <a:gd name="T95" fmla="*/ 567 h 603"/>
                  <a:gd name="T96" fmla="*/ 518 w 608"/>
                  <a:gd name="T97" fmla="*/ 515 h 603"/>
                  <a:gd name="T98" fmla="*/ 549 w 608"/>
                  <a:gd name="T99" fmla="*/ 440 h 603"/>
                  <a:gd name="T100" fmla="*/ 537 w 608"/>
                  <a:gd name="T101" fmla="*/ 395 h 603"/>
                  <a:gd name="T102" fmla="*/ 504 w 608"/>
                  <a:gd name="T103" fmla="*/ 392 h 603"/>
                  <a:gd name="T104" fmla="*/ 539 w 608"/>
                  <a:gd name="T105" fmla="*/ 366 h 603"/>
                  <a:gd name="T106" fmla="*/ 579 w 608"/>
                  <a:gd name="T107" fmla="*/ 314 h 603"/>
                  <a:gd name="T108" fmla="*/ 608 w 608"/>
                  <a:gd name="T109" fmla="*/ 281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08" h="603">
                    <a:moveTo>
                      <a:pt x="608" y="281"/>
                    </a:moveTo>
                    <a:lnTo>
                      <a:pt x="579" y="260"/>
                    </a:lnTo>
                    <a:lnTo>
                      <a:pt x="560" y="253"/>
                    </a:lnTo>
                    <a:lnTo>
                      <a:pt x="537" y="293"/>
                    </a:lnTo>
                    <a:lnTo>
                      <a:pt x="516" y="298"/>
                    </a:lnTo>
                    <a:lnTo>
                      <a:pt x="490" y="328"/>
                    </a:lnTo>
                    <a:lnTo>
                      <a:pt x="459" y="343"/>
                    </a:lnTo>
                    <a:lnTo>
                      <a:pt x="440" y="362"/>
                    </a:lnTo>
                    <a:lnTo>
                      <a:pt x="426" y="354"/>
                    </a:lnTo>
                    <a:lnTo>
                      <a:pt x="404" y="307"/>
                    </a:lnTo>
                    <a:lnTo>
                      <a:pt x="423" y="295"/>
                    </a:lnTo>
                    <a:lnTo>
                      <a:pt x="433" y="265"/>
                    </a:lnTo>
                    <a:lnTo>
                      <a:pt x="452" y="255"/>
                    </a:lnTo>
                    <a:lnTo>
                      <a:pt x="471" y="222"/>
                    </a:lnTo>
                    <a:lnTo>
                      <a:pt x="452" y="229"/>
                    </a:lnTo>
                    <a:lnTo>
                      <a:pt x="438" y="231"/>
                    </a:lnTo>
                    <a:lnTo>
                      <a:pt x="440" y="220"/>
                    </a:lnTo>
                    <a:lnTo>
                      <a:pt x="452" y="210"/>
                    </a:lnTo>
                    <a:lnTo>
                      <a:pt x="456" y="187"/>
                    </a:lnTo>
                    <a:lnTo>
                      <a:pt x="482" y="175"/>
                    </a:lnTo>
                    <a:lnTo>
                      <a:pt x="518" y="203"/>
                    </a:lnTo>
                    <a:lnTo>
                      <a:pt x="523" y="194"/>
                    </a:lnTo>
                    <a:lnTo>
                      <a:pt x="518" y="165"/>
                    </a:lnTo>
                    <a:lnTo>
                      <a:pt x="534" y="137"/>
                    </a:lnTo>
                    <a:lnTo>
                      <a:pt x="544" y="106"/>
                    </a:lnTo>
                    <a:lnTo>
                      <a:pt x="527" y="80"/>
                    </a:lnTo>
                    <a:lnTo>
                      <a:pt x="511" y="75"/>
                    </a:lnTo>
                    <a:lnTo>
                      <a:pt x="494" y="59"/>
                    </a:lnTo>
                    <a:lnTo>
                      <a:pt x="473" y="71"/>
                    </a:lnTo>
                    <a:lnTo>
                      <a:pt x="464" y="78"/>
                    </a:lnTo>
                    <a:lnTo>
                      <a:pt x="440" y="52"/>
                    </a:lnTo>
                    <a:lnTo>
                      <a:pt x="423" y="35"/>
                    </a:lnTo>
                    <a:lnTo>
                      <a:pt x="438" y="19"/>
                    </a:lnTo>
                    <a:lnTo>
                      <a:pt x="435" y="0"/>
                    </a:lnTo>
                    <a:lnTo>
                      <a:pt x="421" y="0"/>
                    </a:lnTo>
                    <a:lnTo>
                      <a:pt x="402" y="9"/>
                    </a:lnTo>
                    <a:lnTo>
                      <a:pt x="390" y="33"/>
                    </a:lnTo>
                    <a:lnTo>
                      <a:pt x="402" y="56"/>
                    </a:lnTo>
                    <a:lnTo>
                      <a:pt x="395" y="64"/>
                    </a:lnTo>
                    <a:lnTo>
                      <a:pt x="374" y="52"/>
                    </a:lnTo>
                    <a:lnTo>
                      <a:pt x="338" y="61"/>
                    </a:lnTo>
                    <a:lnTo>
                      <a:pt x="336" y="73"/>
                    </a:lnTo>
                    <a:lnTo>
                      <a:pt x="322" y="73"/>
                    </a:lnTo>
                    <a:lnTo>
                      <a:pt x="312" y="56"/>
                    </a:lnTo>
                    <a:lnTo>
                      <a:pt x="282" y="68"/>
                    </a:lnTo>
                    <a:lnTo>
                      <a:pt x="246" y="68"/>
                    </a:lnTo>
                    <a:lnTo>
                      <a:pt x="222" y="80"/>
                    </a:lnTo>
                    <a:lnTo>
                      <a:pt x="199" y="87"/>
                    </a:lnTo>
                    <a:lnTo>
                      <a:pt x="173" y="80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61" y="113"/>
                    </a:lnTo>
                    <a:lnTo>
                      <a:pt x="149" y="130"/>
                    </a:lnTo>
                    <a:lnTo>
                      <a:pt x="149" y="146"/>
                    </a:lnTo>
                    <a:lnTo>
                      <a:pt x="118" y="194"/>
                    </a:lnTo>
                    <a:lnTo>
                      <a:pt x="104" y="224"/>
                    </a:lnTo>
                    <a:lnTo>
                      <a:pt x="116" y="246"/>
                    </a:lnTo>
                    <a:lnTo>
                      <a:pt x="83" y="262"/>
                    </a:lnTo>
                    <a:lnTo>
                      <a:pt x="38" y="276"/>
                    </a:lnTo>
                    <a:lnTo>
                      <a:pt x="14" y="283"/>
                    </a:lnTo>
                    <a:lnTo>
                      <a:pt x="7" y="324"/>
                    </a:lnTo>
                    <a:lnTo>
                      <a:pt x="0" y="373"/>
                    </a:lnTo>
                    <a:lnTo>
                      <a:pt x="19" y="392"/>
                    </a:lnTo>
                    <a:lnTo>
                      <a:pt x="48" y="414"/>
                    </a:lnTo>
                    <a:lnTo>
                      <a:pt x="88" y="428"/>
                    </a:lnTo>
                    <a:lnTo>
                      <a:pt x="118" y="425"/>
                    </a:lnTo>
                    <a:lnTo>
                      <a:pt x="135" y="461"/>
                    </a:lnTo>
                    <a:lnTo>
                      <a:pt x="121" y="477"/>
                    </a:lnTo>
                    <a:lnTo>
                      <a:pt x="137" y="518"/>
                    </a:lnTo>
                    <a:lnTo>
                      <a:pt x="152" y="522"/>
                    </a:lnTo>
                    <a:lnTo>
                      <a:pt x="149" y="548"/>
                    </a:lnTo>
                    <a:lnTo>
                      <a:pt x="166" y="548"/>
                    </a:lnTo>
                    <a:lnTo>
                      <a:pt x="173" y="529"/>
                    </a:lnTo>
                    <a:lnTo>
                      <a:pt x="196" y="529"/>
                    </a:lnTo>
                    <a:lnTo>
                      <a:pt x="199" y="510"/>
                    </a:lnTo>
                    <a:lnTo>
                      <a:pt x="196" y="484"/>
                    </a:lnTo>
                    <a:lnTo>
                      <a:pt x="218" y="477"/>
                    </a:lnTo>
                    <a:lnTo>
                      <a:pt x="248" y="461"/>
                    </a:lnTo>
                    <a:lnTo>
                      <a:pt x="274" y="468"/>
                    </a:lnTo>
                    <a:lnTo>
                      <a:pt x="300" y="456"/>
                    </a:lnTo>
                    <a:lnTo>
                      <a:pt x="312" y="468"/>
                    </a:lnTo>
                    <a:lnTo>
                      <a:pt x="289" y="492"/>
                    </a:lnTo>
                    <a:lnTo>
                      <a:pt x="289" y="508"/>
                    </a:lnTo>
                    <a:lnTo>
                      <a:pt x="279" y="525"/>
                    </a:lnTo>
                    <a:lnTo>
                      <a:pt x="298" y="546"/>
                    </a:lnTo>
                    <a:lnTo>
                      <a:pt x="312" y="527"/>
                    </a:lnTo>
                    <a:lnTo>
                      <a:pt x="331" y="532"/>
                    </a:lnTo>
                    <a:lnTo>
                      <a:pt x="343" y="522"/>
                    </a:lnTo>
                    <a:lnTo>
                      <a:pt x="371" y="522"/>
                    </a:lnTo>
                    <a:lnTo>
                      <a:pt x="397" y="534"/>
                    </a:lnTo>
                    <a:lnTo>
                      <a:pt x="414" y="548"/>
                    </a:lnTo>
                    <a:lnTo>
                      <a:pt x="414" y="598"/>
                    </a:lnTo>
                    <a:lnTo>
                      <a:pt x="454" y="603"/>
                    </a:lnTo>
                    <a:lnTo>
                      <a:pt x="475" y="600"/>
                    </a:lnTo>
                    <a:lnTo>
                      <a:pt x="501" y="570"/>
                    </a:lnTo>
                    <a:lnTo>
                      <a:pt x="525" y="567"/>
                    </a:lnTo>
                    <a:lnTo>
                      <a:pt x="516" y="541"/>
                    </a:lnTo>
                    <a:lnTo>
                      <a:pt x="518" y="515"/>
                    </a:lnTo>
                    <a:lnTo>
                      <a:pt x="549" y="466"/>
                    </a:lnTo>
                    <a:lnTo>
                      <a:pt x="549" y="440"/>
                    </a:lnTo>
                    <a:lnTo>
                      <a:pt x="556" y="421"/>
                    </a:lnTo>
                    <a:lnTo>
                      <a:pt x="537" y="395"/>
                    </a:lnTo>
                    <a:lnTo>
                      <a:pt x="508" y="404"/>
                    </a:lnTo>
                    <a:lnTo>
                      <a:pt x="504" y="392"/>
                    </a:lnTo>
                    <a:lnTo>
                      <a:pt x="516" y="362"/>
                    </a:lnTo>
                    <a:lnTo>
                      <a:pt x="539" y="366"/>
                    </a:lnTo>
                    <a:lnTo>
                      <a:pt x="560" y="343"/>
                    </a:lnTo>
                    <a:lnTo>
                      <a:pt x="579" y="314"/>
                    </a:lnTo>
                    <a:lnTo>
                      <a:pt x="605" y="300"/>
                    </a:lnTo>
                    <a:lnTo>
                      <a:pt x="608" y="28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03" name="Freeform 51"/>
              <p:cNvSpPr>
                <a:spLocks/>
              </p:cNvSpPr>
              <p:nvPr/>
            </p:nvSpPr>
            <p:spPr bwMode="auto">
              <a:xfrm>
                <a:off x="7845" y="2919"/>
                <a:ext cx="601" cy="1270"/>
              </a:xfrm>
              <a:custGeom>
                <a:avLst/>
                <a:gdLst>
                  <a:gd name="T0" fmla="*/ 0 w 601"/>
                  <a:gd name="T1" fmla="*/ 802 h 1270"/>
                  <a:gd name="T2" fmla="*/ 38 w 601"/>
                  <a:gd name="T3" fmla="*/ 1258 h 1270"/>
                  <a:gd name="T4" fmla="*/ 86 w 601"/>
                  <a:gd name="T5" fmla="*/ 1270 h 1270"/>
                  <a:gd name="T6" fmla="*/ 147 w 601"/>
                  <a:gd name="T7" fmla="*/ 1185 h 1270"/>
                  <a:gd name="T8" fmla="*/ 147 w 601"/>
                  <a:gd name="T9" fmla="*/ 1140 h 1270"/>
                  <a:gd name="T10" fmla="*/ 180 w 601"/>
                  <a:gd name="T11" fmla="*/ 1085 h 1270"/>
                  <a:gd name="T12" fmla="*/ 206 w 601"/>
                  <a:gd name="T13" fmla="*/ 1071 h 1270"/>
                  <a:gd name="T14" fmla="*/ 244 w 601"/>
                  <a:gd name="T15" fmla="*/ 1071 h 1270"/>
                  <a:gd name="T16" fmla="*/ 270 w 601"/>
                  <a:gd name="T17" fmla="*/ 1048 h 1270"/>
                  <a:gd name="T18" fmla="*/ 286 w 601"/>
                  <a:gd name="T19" fmla="*/ 965 h 1270"/>
                  <a:gd name="T20" fmla="*/ 315 w 601"/>
                  <a:gd name="T21" fmla="*/ 932 h 1270"/>
                  <a:gd name="T22" fmla="*/ 331 w 601"/>
                  <a:gd name="T23" fmla="*/ 939 h 1270"/>
                  <a:gd name="T24" fmla="*/ 336 w 601"/>
                  <a:gd name="T25" fmla="*/ 1057 h 1270"/>
                  <a:gd name="T26" fmla="*/ 362 w 601"/>
                  <a:gd name="T27" fmla="*/ 1078 h 1270"/>
                  <a:gd name="T28" fmla="*/ 383 w 601"/>
                  <a:gd name="T29" fmla="*/ 1123 h 1270"/>
                  <a:gd name="T30" fmla="*/ 400 w 601"/>
                  <a:gd name="T31" fmla="*/ 1144 h 1270"/>
                  <a:gd name="T32" fmla="*/ 419 w 601"/>
                  <a:gd name="T33" fmla="*/ 1147 h 1270"/>
                  <a:gd name="T34" fmla="*/ 424 w 601"/>
                  <a:gd name="T35" fmla="*/ 1140 h 1270"/>
                  <a:gd name="T36" fmla="*/ 431 w 601"/>
                  <a:gd name="T37" fmla="*/ 1085 h 1270"/>
                  <a:gd name="T38" fmla="*/ 440 w 601"/>
                  <a:gd name="T39" fmla="*/ 1036 h 1270"/>
                  <a:gd name="T40" fmla="*/ 445 w 601"/>
                  <a:gd name="T41" fmla="*/ 988 h 1270"/>
                  <a:gd name="T42" fmla="*/ 478 w 601"/>
                  <a:gd name="T43" fmla="*/ 854 h 1270"/>
                  <a:gd name="T44" fmla="*/ 490 w 601"/>
                  <a:gd name="T45" fmla="*/ 806 h 1270"/>
                  <a:gd name="T46" fmla="*/ 457 w 601"/>
                  <a:gd name="T47" fmla="*/ 806 h 1270"/>
                  <a:gd name="T48" fmla="*/ 438 w 601"/>
                  <a:gd name="T49" fmla="*/ 818 h 1270"/>
                  <a:gd name="T50" fmla="*/ 431 w 601"/>
                  <a:gd name="T51" fmla="*/ 780 h 1270"/>
                  <a:gd name="T52" fmla="*/ 468 w 601"/>
                  <a:gd name="T53" fmla="*/ 745 h 1270"/>
                  <a:gd name="T54" fmla="*/ 480 w 601"/>
                  <a:gd name="T55" fmla="*/ 714 h 1270"/>
                  <a:gd name="T56" fmla="*/ 480 w 601"/>
                  <a:gd name="T57" fmla="*/ 688 h 1270"/>
                  <a:gd name="T58" fmla="*/ 461 w 601"/>
                  <a:gd name="T59" fmla="*/ 688 h 1270"/>
                  <a:gd name="T60" fmla="*/ 440 w 601"/>
                  <a:gd name="T61" fmla="*/ 707 h 1270"/>
                  <a:gd name="T62" fmla="*/ 421 w 601"/>
                  <a:gd name="T63" fmla="*/ 698 h 1270"/>
                  <a:gd name="T64" fmla="*/ 416 w 601"/>
                  <a:gd name="T65" fmla="*/ 688 h 1270"/>
                  <a:gd name="T66" fmla="*/ 431 w 601"/>
                  <a:gd name="T67" fmla="*/ 638 h 1270"/>
                  <a:gd name="T68" fmla="*/ 476 w 601"/>
                  <a:gd name="T69" fmla="*/ 594 h 1270"/>
                  <a:gd name="T70" fmla="*/ 476 w 601"/>
                  <a:gd name="T71" fmla="*/ 546 h 1270"/>
                  <a:gd name="T72" fmla="*/ 461 w 601"/>
                  <a:gd name="T73" fmla="*/ 501 h 1270"/>
                  <a:gd name="T74" fmla="*/ 464 w 601"/>
                  <a:gd name="T75" fmla="*/ 419 h 1270"/>
                  <a:gd name="T76" fmla="*/ 535 w 601"/>
                  <a:gd name="T77" fmla="*/ 326 h 1270"/>
                  <a:gd name="T78" fmla="*/ 582 w 601"/>
                  <a:gd name="T79" fmla="*/ 236 h 1270"/>
                  <a:gd name="T80" fmla="*/ 582 w 601"/>
                  <a:gd name="T81" fmla="*/ 206 h 1270"/>
                  <a:gd name="T82" fmla="*/ 601 w 601"/>
                  <a:gd name="T83" fmla="*/ 111 h 1270"/>
                  <a:gd name="T84" fmla="*/ 594 w 601"/>
                  <a:gd name="T85" fmla="*/ 43 h 1270"/>
                  <a:gd name="T86" fmla="*/ 582 w 601"/>
                  <a:gd name="T87" fmla="*/ 28 h 1270"/>
                  <a:gd name="T88" fmla="*/ 565 w 601"/>
                  <a:gd name="T89" fmla="*/ 17 h 1270"/>
                  <a:gd name="T90" fmla="*/ 537 w 601"/>
                  <a:gd name="T91" fmla="*/ 9 h 1270"/>
                  <a:gd name="T92" fmla="*/ 450 w 601"/>
                  <a:gd name="T93" fmla="*/ 0 h 1270"/>
                  <a:gd name="T94" fmla="*/ 447 w 601"/>
                  <a:gd name="T95" fmla="*/ 5 h 1270"/>
                  <a:gd name="T96" fmla="*/ 450 w 601"/>
                  <a:gd name="T97" fmla="*/ 14 h 1270"/>
                  <a:gd name="T98" fmla="*/ 452 w 601"/>
                  <a:gd name="T99" fmla="*/ 85 h 1270"/>
                  <a:gd name="T100" fmla="*/ 461 w 601"/>
                  <a:gd name="T101" fmla="*/ 161 h 1270"/>
                  <a:gd name="T102" fmla="*/ 412 w 601"/>
                  <a:gd name="T103" fmla="*/ 293 h 1270"/>
                  <a:gd name="T104" fmla="*/ 0 w 601"/>
                  <a:gd name="T105" fmla="*/ 802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1" h="1270">
                    <a:moveTo>
                      <a:pt x="0" y="802"/>
                    </a:moveTo>
                    <a:lnTo>
                      <a:pt x="38" y="1258"/>
                    </a:lnTo>
                    <a:lnTo>
                      <a:pt x="86" y="1270"/>
                    </a:lnTo>
                    <a:lnTo>
                      <a:pt x="147" y="1185"/>
                    </a:lnTo>
                    <a:lnTo>
                      <a:pt x="147" y="1140"/>
                    </a:lnTo>
                    <a:lnTo>
                      <a:pt x="180" y="1085"/>
                    </a:lnTo>
                    <a:lnTo>
                      <a:pt x="206" y="1071"/>
                    </a:lnTo>
                    <a:lnTo>
                      <a:pt x="244" y="1071"/>
                    </a:lnTo>
                    <a:lnTo>
                      <a:pt x="270" y="1048"/>
                    </a:lnTo>
                    <a:lnTo>
                      <a:pt x="286" y="965"/>
                    </a:lnTo>
                    <a:lnTo>
                      <a:pt x="315" y="932"/>
                    </a:lnTo>
                    <a:lnTo>
                      <a:pt x="331" y="939"/>
                    </a:lnTo>
                    <a:lnTo>
                      <a:pt x="336" y="1057"/>
                    </a:lnTo>
                    <a:lnTo>
                      <a:pt x="362" y="1078"/>
                    </a:lnTo>
                    <a:lnTo>
                      <a:pt x="383" y="1123"/>
                    </a:lnTo>
                    <a:lnTo>
                      <a:pt x="400" y="1144"/>
                    </a:lnTo>
                    <a:lnTo>
                      <a:pt x="419" y="1147"/>
                    </a:lnTo>
                    <a:lnTo>
                      <a:pt x="424" y="1140"/>
                    </a:lnTo>
                    <a:lnTo>
                      <a:pt x="431" y="1085"/>
                    </a:lnTo>
                    <a:lnTo>
                      <a:pt x="440" y="1036"/>
                    </a:lnTo>
                    <a:lnTo>
                      <a:pt x="445" y="988"/>
                    </a:lnTo>
                    <a:lnTo>
                      <a:pt x="478" y="854"/>
                    </a:lnTo>
                    <a:lnTo>
                      <a:pt x="490" y="806"/>
                    </a:lnTo>
                    <a:lnTo>
                      <a:pt x="457" y="806"/>
                    </a:lnTo>
                    <a:lnTo>
                      <a:pt x="438" y="818"/>
                    </a:lnTo>
                    <a:lnTo>
                      <a:pt x="431" y="780"/>
                    </a:lnTo>
                    <a:lnTo>
                      <a:pt x="468" y="745"/>
                    </a:lnTo>
                    <a:lnTo>
                      <a:pt x="480" y="714"/>
                    </a:lnTo>
                    <a:lnTo>
                      <a:pt x="480" y="688"/>
                    </a:lnTo>
                    <a:lnTo>
                      <a:pt x="461" y="688"/>
                    </a:lnTo>
                    <a:lnTo>
                      <a:pt x="440" y="707"/>
                    </a:lnTo>
                    <a:lnTo>
                      <a:pt x="421" y="698"/>
                    </a:lnTo>
                    <a:lnTo>
                      <a:pt x="416" y="688"/>
                    </a:lnTo>
                    <a:lnTo>
                      <a:pt x="431" y="638"/>
                    </a:lnTo>
                    <a:lnTo>
                      <a:pt x="476" y="594"/>
                    </a:lnTo>
                    <a:lnTo>
                      <a:pt x="476" y="546"/>
                    </a:lnTo>
                    <a:lnTo>
                      <a:pt x="461" y="501"/>
                    </a:lnTo>
                    <a:lnTo>
                      <a:pt x="464" y="419"/>
                    </a:lnTo>
                    <a:lnTo>
                      <a:pt x="535" y="326"/>
                    </a:lnTo>
                    <a:lnTo>
                      <a:pt x="582" y="236"/>
                    </a:lnTo>
                    <a:lnTo>
                      <a:pt x="582" y="206"/>
                    </a:lnTo>
                    <a:lnTo>
                      <a:pt x="601" y="111"/>
                    </a:lnTo>
                    <a:lnTo>
                      <a:pt x="594" y="43"/>
                    </a:lnTo>
                    <a:lnTo>
                      <a:pt x="582" y="28"/>
                    </a:lnTo>
                    <a:lnTo>
                      <a:pt x="565" y="17"/>
                    </a:lnTo>
                    <a:lnTo>
                      <a:pt x="537" y="9"/>
                    </a:lnTo>
                    <a:lnTo>
                      <a:pt x="450" y="0"/>
                    </a:lnTo>
                    <a:lnTo>
                      <a:pt x="447" y="5"/>
                    </a:lnTo>
                    <a:lnTo>
                      <a:pt x="450" y="14"/>
                    </a:lnTo>
                    <a:lnTo>
                      <a:pt x="452" y="85"/>
                    </a:lnTo>
                    <a:lnTo>
                      <a:pt x="461" y="161"/>
                    </a:lnTo>
                    <a:lnTo>
                      <a:pt x="412" y="293"/>
                    </a:lnTo>
                    <a:lnTo>
                      <a:pt x="0" y="80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04" name="Freeform 52"/>
              <p:cNvSpPr>
                <a:spLocks/>
              </p:cNvSpPr>
              <p:nvPr/>
            </p:nvSpPr>
            <p:spPr bwMode="auto">
              <a:xfrm>
                <a:off x="7845" y="2919"/>
                <a:ext cx="601" cy="1270"/>
              </a:xfrm>
              <a:custGeom>
                <a:avLst/>
                <a:gdLst>
                  <a:gd name="T0" fmla="*/ 0 w 601"/>
                  <a:gd name="T1" fmla="*/ 802 h 1270"/>
                  <a:gd name="T2" fmla="*/ 38 w 601"/>
                  <a:gd name="T3" fmla="*/ 1258 h 1270"/>
                  <a:gd name="T4" fmla="*/ 86 w 601"/>
                  <a:gd name="T5" fmla="*/ 1270 h 1270"/>
                  <a:gd name="T6" fmla="*/ 147 w 601"/>
                  <a:gd name="T7" fmla="*/ 1185 h 1270"/>
                  <a:gd name="T8" fmla="*/ 147 w 601"/>
                  <a:gd name="T9" fmla="*/ 1140 h 1270"/>
                  <a:gd name="T10" fmla="*/ 180 w 601"/>
                  <a:gd name="T11" fmla="*/ 1085 h 1270"/>
                  <a:gd name="T12" fmla="*/ 206 w 601"/>
                  <a:gd name="T13" fmla="*/ 1071 h 1270"/>
                  <a:gd name="T14" fmla="*/ 244 w 601"/>
                  <a:gd name="T15" fmla="*/ 1071 h 1270"/>
                  <a:gd name="T16" fmla="*/ 270 w 601"/>
                  <a:gd name="T17" fmla="*/ 1048 h 1270"/>
                  <a:gd name="T18" fmla="*/ 286 w 601"/>
                  <a:gd name="T19" fmla="*/ 965 h 1270"/>
                  <a:gd name="T20" fmla="*/ 315 w 601"/>
                  <a:gd name="T21" fmla="*/ 932 h 1270"/>
                  <a:gd name="T22" fmla="*/ 331 w 601"/>
                  <a:gd name="T23" fmla="*/ 939 h 1270"/>
                  <a:gd name="T24" fmla="*/ 336 w 601"/>
                  <a:gd name="T25" fmla="*/ 1057 h 1270"/>
                  <a:gd name="T26" fmla="*/ 362 w 601"/>
                  <a:gd name="T27" fmla="*/ 1078 h 1270"/>
                  <a:gd name="T28" fmla="*/ 383 w 601"/>
                  <a:gd name="T29" fmla="*/ 1123 h 1270"/>
                  <a:gd name="T30" fmla="*/ 400 w 601"/>
                  <a:gd name="T31" fmla="*/ 1144 h 1270"/>
                  <a:gd name="T32" fmla="*/ 419 w 601"/>
                  <a:gd name="T33" fmla="*/ 1147 h 1270"/>
                  <a:gd name="T34" fmla="*/ 424 w 601"/>
                  <a:gd name="T35" fmla="*/ 1140 h 1270"/>
                  <a:gd name="T36" fmla="*/ 431 w 601"/>
                  <a:gd name="T37" fmla="*/ 1085 h 1270"/>
                  <a:gd name="T38" fmla="*/ 440 w 601"/>
                  <a:gd name="T39" fmla="*/ 1036 h 1270"/>
                  <a:gd name="T40" fmla="*/ 445 w 601"/>
                  <a:gd name="T41" fmla="*/ 988 h 1270"/>
                  <a:gd name="T42" fmla="*/ 478 w 601"/>
                  <a:gd name="T43" fmla="*/ 854 h 1270"/>
                  <a:gd name="T44" fmla="*/ 490 w 601"/>
                  <a:gd name="T45" fmla="*/ 806 h 1270"/>
                  <a:gd name="T46" fmla="*/ 457 w 601"/>
                  <a:gd name="T47" fmla="*/ 806 h 1270"/>
                  <a:gd name="T48" fmla="*/ 438 w 601"/>
                  <a:gd name="T49" fmla="*/ 818 h 1270"/>
                  <a:gd name="T50" fmla="*/ 431 w 601"/>
                  <a:gd name="T51" fmla="*/ 780 h 1270"/>
                  <a:gd name="T52" fmla="*/ 468 w 601"/>
                  <a:gd name="T53" fmla="*/ 745 h 1270"/>
                  <a:gd name="T54" fmla="*/ 480 w 601"/>
                  <a:gd name="T55" fmla="*/ 714 h 1270"/>
                  <a:gd name="T56" fmla="*/ 480 w 601"/>
                  <a:gd name="T57" fmla="*/ 688 h 1270"/>
                  <a:gd name="T58" fmla="*/ 461 w 601"/>
                  <a:gd name="T59" fmla="*/ 688 h 1270"/>
                  <a:gd name="T60" fmla="*/ 440 w 601"/>
                  <a:gd name="T61" fmla="*/ 707 h 1270"/>
                  <a:gd name="T62" fmla="*/ 421 w 601"/>
                  <a:gd name="T63" fmla="*/ 698 h 1270"/>
                  <a:gd name="T64" fmla="*/ 416 w 601"/>
                  <a:gd name="T65" fmla="*/ 688 h 1270"/>
                  <a:gd name="T66" fmla="*/ 431 w 601"/>
                  <a:gd name="T67" fmla="*/ 638 h 1270"/>
                  <a:gd name="T68" fmla="*/ 476 w 601"/>
                  <a:gd name="T69" fmla="*/ 594 h 1270"/>
                  <a:gd name="T70" fmla="*/ 476 w 601"/>
                  <a:gd name="T71" fmla="*/ 546 h 1270"/>
                  <a:gd name="T72" fmla="*/ 461 w 601"/>
                  <a:gd name="T73" fmla="*/ 501 h 1270"/>
                  <a:gd name="T74" fmla="*/ 464 w 601"/>
                  <a:gd name="T75" fmla="*/ 419 h 1270"/>
                  <a:gd name="T76" fmla="*/ 535 w 601"/>
                  <a:gd name="T77" fmla="*/ 326 h 1270"/>
                  <a:gd name="T78" fmla="*/ 582 w 601"/>
                  <a:gd name="T79" fmla="*/ 236 h 1270"/>
                  <a:gd name="T80" fmla="*/ 582 w 601"/>
                  <a:gd name="T81" fmla="*/ 206 h 1270"/>
                  <a:gd name="T82" fmla="*/ 601 w 601"/>
                  <a:gd name="T83" fmla="*/ 111 h 1270"/>
                  <a:gd name="T84" fmla="*/ 594 w 601"/>
                  <a:gd name="T85" fmla="*/ 43 h 1270"/>
                  <a:gd name="T86" fmla="*/ 582 w 601"/>
                  <a:gd name="T87" fmla="*/ 28 h 1270"/>
                  <a:gd name="T88" fmla="*/ 565 w 601"/>
                  <a:gd name="T89" fmla="*/ 17 h 1270"/>
                  <a:gd name="T90" fmla="*/ 537 w 601"/>
                  <a:gd name="T91" fmla="*/ 9 h 1270"/>
                  <a:gd name="T92" fmla="*/ 450 w 601"/>
                  <a:gd name="T93" fmla="*/ 0 h 1270"/>
                  <a:gd name="T94" fmla="*/ 447 w 601"/>
                  <a:gd name="T95" fmla="*/ 5 h 1270"/>
                  <a:gd name="T96" fmla="*/ 450 w 601"/>
                  <a:gd name="T97" fmla="*/ 14 h 1270"/>
                  <a:gd name="T98" fmla="*/ 452 w 601"/>
                  <a:gd name="T99" fmla="*/ 85 h 1270"/>
                  <a:gd name="T100" fmla="*/ 461 w 601"/>
                  <a:gd name="T101" fmla="*/ 161 h 1270"/>
                  <a:gd name="T102" fmla="*/ 412 w 601"/>
                  <a:gd name="T103" fmla="*/ 293 h 1270"/>
                  <a:gd name="T104" fmla="*/ 0 w 601"/>
                  <a:gd name="T105" fmla="*/ 802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1" h="1270">
                    <a:moveTo>
                      <a:pt x="0" y="802"/>
                    </a:moveTo>
                    <a:lnTo>
                      <a:pt x="38" y="1258"/>
                    </a:lnTo>
                    <a:lnTo>
                      <a:pt x="86" y="1270"/>
                    </a:lnTo>
                    <a:lnTo>
                      <a:pt x="147" y="1185"/>
                    </a:lnTo>
                    <a:lnTo>
                      <a:pt x="147" y="1140"/>
                    </a:lnTo>
                    <a:lnTo>
                      <a:pt x="180" y="1085"/>
                    </a:lnTo>
                    <a:lnTo>
                      <a:pt x="206" y="1071"/>
                    </a:lnTo>
                    <a:lnTo>
                      <a:pt x="244" y="1071"/>
                    </a:lnTo>
                    <a:lnTo>
                      <a:pt x="270" y="1048"/>
                    </a:lnTo>
                    <a:lnTo>
                      <a:pt x="286" y="965"/>
                    </a:lnTo>
                    <a:lnTo>
                      <a:pt x="315" y="932"/>
                    </a:lnTo>
                    <a:lnTo>
                      <a:pt x="331" y="939"/>
                    </a:lnTo>
                    <a:lnTo>
                      <a:pt x="336" y="1057"/>
                    </a:lnTo>
                    <a:lnTo>
                      <a:pt x="362" y="1078"/>
                    </a:lnTo>
                    <a:lnTo>
                      <a:pt x="383" y="1123"/>
                    </a:lnTo>
                    <a:lnTo>
                      <a:pt x="400" y="1144"/>
                    </a:lnTo>
                    <a:lnTo>
                      <a:pt x="419" y="1147"/>
                    </a:lnTo>
                    <a:lnTo>
                      <a:pt x="424" y="1140"/>
                    </a:lnTo>
                    <a:lnTo>
                      <a:pt x="431" y="1085"/>
                    </a:lnTo>
                    <a:lnTo>
                      <a:pt x="440" y="1036"/>
                    </a:lnTo>
                    <a:lnTo>
                      <a:pt x="445" y="988"/>
                    </a:lnTo>
                    <a:lnTo>
                      <a:pt x="478" y="854"/>
                    </a:lnTo>
                    <a:lnTo>
                      <a:pt x="490" y="806"/>
                    </a:lnTo>
                    <a:lnTo>
                      <a:pt x="457" y="806"/>
                    </a:lnTo>
                    <a:lnTo>
                      <a:pt x="438" y="818"/>
                    </a:lnTo>
                    <a:lnTo>
                      <a:pt x="431" y="780"/>
                    </a:lnTo>
                    <a:lnTo>
                      <a:pt x="468" y="745"/>
                    </a:lnTo>
                    <a:lnTo>
                      <a:pt x="480" y="714"/>
                    </a:lnTo>
                    <a:lnTo>
                      <a:pt x="480" y="688"/>
                    </a:lnTo>
                    <a:lnTo>
                      <a:pt x="461" y="688"/>
                    </a:lnTo>
                    <a:lnTo>
                      <a:pt x="440" y="707"/>
                    </a:lnTo>
                    <a:lnTo>
                      <a:pt x="421" y="698"/>
                    </a:lnTo>
                    <a:lnTo>
                      <a:pt x="416" y="688"/>
                    </a:lnTo>
                    <a:lnTo>
                      <a:pt x="431" y="638"/>
                    </a:lnTo>
                    <a:lnTo>
                      <a:pt x="476" y="594"/>
                    </a:lnTo>
                    <a:lnTo>
                      <a:pt x="476" y="546"/>
                    </a:lnTo>
                    <a:lnTo>
                      <a:pt x="461" y="501"/>
                    </a:lnTo>
                    <a:lnTo>
                      <a:pt x="464" y="419"/>
                    </a:lnTo>
                    <a:lnTo>
                      <a:pt x="535" y="326"/>
                    </a:lnTo>
                    <a:lnTo>
                      <a:pt x="582" y="236"/>
                    </a:lnTo>
                    <a:lnTo>
                      <a:pt x="582" y="206"/>
                    </a:lnTo>
                    <a:lnTo>
                      <a:pt x="601" y="111"/>
                    </a:lnTo>
                    <a:lnTo>
                      <a:pt x="594" y="43"/>
                    </a:lnTo>
                    <a:lnTo>
                      <a:pt x="582" y="28"/>
                    </a:lnTo>
                    <a:lnTo>
                      <a:pt x="565" y="17"/>
                    </a:lnTo>
                    <a:lnTo>
                      <a:pt x="537" y="9"/>
                    </a:lnTo>
                    <a:lnTo>
                      <a:pt x="450" y="0"/>
                    </a:lnTo>
                    <a:lnTo>
                      <a:pt x="447" y="5"/>
                    </a:lnTo>
                    <a:lnTo>
                      <a:pt x="450" y="14"/>
                    </a:lnTo>
                    <a:lnTo>
                      <a:pt x="452" y="85"/>
                    </a:lnTo>
                    <a:lnTo>
                      <a:pt x="461" y="161"/>
                    </a:lnTo>
                    <a:lnTo>
                      <a:pt x="412" y="293"/>
                    </a:lnTo>
                    <a:lnTo>
                      <a:pt x="0" y="8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05" name="Freeform 53"/>
              <p:cNvSpPr>
                <a:spLocks/>
              </p:cNvSpPr>
              <p:nvPr/>
            </p:nvSpPr>
            <p:spPr bwMode="auto">
              <a:xfrm>
                <a:off x="7406" y="2893"/>
                <a:ext cx="900" cy="828"/>
              </a:xfrm>
              <a:custGeom>
                <a:avLst/>
                <a:gdLst>
                  <a:gd name="T0" fmla="*/ 5 w 900"/>
                  <a:gd name="T1" fmla="*/ 338 h 828"/>
                  <a:gd name="T2" fmla="*/ 7 w 900"/>
                  <a:gd name="T3" fmla="*/ 307 h 828"/>
                  <a:gd name="T4" fmla="*/ 5 w 900"/>
                  <a:gd name="T5" fmla="*/ 284 h 828"/>
                  <a:gd name="T6" fmla="*/ 5 w 900"/>
                  <a:gd name="T7" fmla="*/ 270 h 828"/>
                  <a:gd name="T8" fmla="*/ 16 w 900"/>
                  <a:gd name="T9" fmla="*/ 260 h 828"/>
                  <a:gd name="T10" fmla="*/ 75 w 900"/>
                  <a:gd name="T11" fmla="*/ 210 h 828"/>
                  <a:gd name="T12" fmla="*/ 144 w 900"/>
                  <a:gd name="T13" fmla="*/ 175 h 828"/>
                  <a:gd name="T14" fmla="*/ 170 w 900"/>
                  <a:gd name="T15" fmla="*/ 163 h 828"/>
                  <a:gd name="T16" fmla="*/ 307 w 900"/>
                  <a:gd name="T17" fmla="*/ 130 h 828"/>
                  <a:gd name="T18" fmla="*/ 354 w 900"/>
                  <a:gd name="T19" fmla="*/ 118 h 828"/>
                  <a:gd name="T20" fmla="*/ 468 w 900"/>
                  <a:gd name="T21" fmla="*/ 90 h 828"/>
                  <a:gd name="T22" fmla="*/ 513 w 900"/>
                  <a:gd name="T23" fmla="*/ 76 h 828"/>
                  <a:gd name="T24" fmla="*/ 543 w 900"/>
                  <a:gd name="T25" fmla="*/ 45 h 828"/>
                  <a:gd name="T26" fmla="*/ 588 w 900"/>
                  <a:gd name="T27" fmla="*/ 26 h 828"/>
                  <a:gd name="T28" fmla="*/ 657 w 900"/>
                  <a:gd name="T29" fmla="*/ 24 h 828"/>
                  <a:gd name="T30" fmla="*/ 683 w 900"/>
                  <a:gd name="T31" fmla="*/ 5 h 828"/>
                  <a:gd name="T32" fmla="*/ 733 w 900"/>
                  <a:gd name="T33" fmla="*/ 0 h 828"/>
                  <a:gd name="T34" fmla="*/ 827 w 900"/>
                  <a:gd name="T35" fmla="*/ 14 h 828"/>
                  <a:gd name="T36" fmla="*/ 846 w 900"/>
                  <a:gd name="T37" fmla="*/ 19 h 828"/>
                  <a:gd name="T38" fmla="*/ 889 w 900"/>
                  <a:gd name="T39" fmla="*/ 26 h 828"/>
                  <a:gd name="T40" fmla="*/ 896 w 900"/>
                  <a:gd name="T41" fmla="*/ 26 h 828"/>
                  <a:gd name="T42" fmla="*/ 889 w 900"/>
                  <a:gd name="T43" fmla="*/ 40 h 828"/>
                  <a:gd name="T44" fmla="*/ 891 w 900"/>
                  <a:gd name="T45" fmla="*/ 111 h 828"/>
                  <a:gd name="T46" fmla="*/ 900 w 900"/>
                  <a:gd name="T47" fmla="*/ 187 h 828"/>
                  <a:gd name="T48" fmla="*/ 851 w 900"/>
                  <a:gd name="T49" fmla="*/ 319 h 828"/>
                  <a:gd name="T50" fmla="*/ 439 w 900"/>
                  <a:gd name="T51" fmla="*/ 828 h 828"/>
                  <a:gd name="T52" fmla="*/ 127 w 900"/>
                  <a:gd name="T53" fmla="*/ 442 h 828"/>
                  <a:gd name="T54" fmla="*/ 118 w 900"/>
                  <a:gd name="T55" fmla="*/ 454 h 828"/>
                  <a:gd name="T56" fmla="*/ 109 w 900"/>
                  <a:gd name="T57" fmla="*/ 461 h 828"/>
                  <a:gd name="T58" fmla="*/ 97 w 900"/>
                  <a:gd name="T59" fmla="*/ 459 h 828"/>
                  <a:gd name="T60" fmla="*/ 73 w 900"/>
                  <a:gd name="T61" fmla="*/ 452 h 828"/>
                  <a:gd name="T62" fmla="*/ 61 w 900"/>
                  <a:gd name="T63" fmla="*/ 447 h 828"/>
                  <a:gd name="T64" fmla="*/ 61 w 900"/>
                  <a:gd name="T65" fmla="*/ 440 h 828"/>
                  <a:gd name="T66" fmla="*/ 61 w 900"/>
                  <a:gd name="T67" fmla="*/ 430 h 828"/>
                  <a:gd name="T68" fmla="*/ 57 w 900"/>
                  <a:gd name="T69" fmla="*/ 428 h 828"/>
                  <a:gd name="T70" fmla="*/ 35 w 900"/>
                  <a:gd name="T71" fmla="*/ 428 h 828"/>
                  <a:gd name="T72" fmla="*/ 14 w 900"/>
                  <a:gd name="T73" fmla="*/ 428 h 828"/>
                  <a:gd name="T74" fmla="*/ 5 w 900"/>
                  <a:gd name="T75" fmla="*/ 338 h 828"/>
                  <a:gd name="T76" fmla="*/ 0 w 900"/>
                  <a:gd name="T77" fmla="*/ 331 h 828"/>
                  <a:gd name="T78" fmla="*/ 5 w 900"/>
                  <a:gd name="T79" fmla="*/ 338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00" h="828">
                    <a:moveTo>
                      <a:pt x="5" y="338"/>
                    </a:moveTo>
                    <a:lnTo>
                      <a:pt x="7" y="307"/>
                    </a:lnTo>
                    <a:lnTo>
                      <a:pt x="5" y="284"/>
                    </a:lnTo>
                    <a:lnTo>
                      <a:pt x="5" y="270"/>
                    </a:lnTo>
                    <a:lnTo>
                      <a:pt x="16" y="260"/>
                    </a:lnTo>
                    <a:lnTo>
                      <a:pt x="75" y="210"/>
                    </a:lnTo>
                    <a:lnTo>
                      <a:pt x="144" y="175"/>
                    </a:lnTo>
                    <a:lnTo>
                      <a:pt x="170" y="163"/>
                    </a:lnTo>
                    <a:lnTo>
                      <a:pt x="307" y="130"/>
                    </a:lnTo>
                    <a:lnTo>
                      <a:pt x="354" y="118"/>
                    </a:lnTo>
                    <a:lnTo>
                      <a:pt x="468" y="90"/>
                    </a:lnTo>
                    <a:lnTo>
                      <a:pt x="513" y="76"/>
                    </a:lnTo>
                    <a:lnTo>
                      <a:pt x="543" y="45"/>
                    </a:lnTo>
                    <a:lnTo>
                      <a:pt x="588" y="26"/>
                    </a:lnTo>
                    <a:lnTo>
                      <a:pt x="657" y="24"/>
                    </a:lnTo>
                    <a:lnTo>
                      <a:pt x="683" y="5"/>
                    </a:lnTo>
                    <a:lnTo>
                      <a:pt x="733" y="0"/>
                    </a:lnTo>
                    <a:lnTo>
                      <a:pt x="827" y="14"/>
                    </a:lnTo>
                    <a:lnTo>
                      <a:pt x="846" y="19"/>
                    </a:lnTo>
                    <a:lnTo>
                      <a:pt x="889" y="26"/>
                    </a:lnTo>
                    <a:lnTo>
                      <a:pt x="896" y="26"/>
                    </a:lnTo>
                    <a:lnTo>
                      <a:pt x="889" y="40"/>
                    </a:lnTo>
                    <a:lnTo>
                      <a:pt x="891" y="111"/>
                    </a:lnTo>
                    <a:lnTo>
                      <a:pt x="900" y="187"/>
                    </a:lnTo>
                    <a:lnTo>
                      <a:pt x="851" y="319"/>
                    </a:lnTo>
                    <a:lnTo>
                      <a:pt x="439" y="828"/>
                    </a:lnTo>
                    <a:lnTo>
                      <a:pt x="127" y="442"/>
                    </a:lnTo>
                    <a:lnTo>
                      <a:pt x="118" y="454"/>
                    </a:lnTo>
                    <a:lnTo>
                      <a:pt x="109" y="461"/>
                    </a:lnTo>
                    <a:lnTo>
                      <a:pt x="97" y="459"/>
                    </a:lnTo>
                    <a:lnTo>
                      <a:pt x="73" y="452"/>
                    </a:lnTo>
                    <a:lnTo>
                      <a:pt x="61" y="447"/>
                    </a:lnTo>
                    <a:lnTo>
                      <a:pt x="61" y="440"/>
                    </a:lnTo>
                    <a:lnTo>
                      <a:pt x="61" y="430"/>
                    </a:lnTo>
                    <a:lnTo>
                      <a:pt x="57" y="428"/>
                    </a:lnTo>
                    <a:lnTo>
                      <a:pt x="35" y="428"/>
                    </a:lnTo>
                    <a:lnTo>
                      <a:pt x="14" y="428"/>
                    </a:lnTo>
                    <a:lnTo>
                      <a:pt x="5" y="338"/>
                    </a:lnTo>
                    <a:lnTo>
                      <a:pt x="0" y="331"/>
                    </a:lnTo>
                    <a:lnTo>
                      <a:pt x="5" y="33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06" name="Freeform 54"/>
              <p:cNvSpPr>
                <a:spLocks/>
              </p:cNvSpPr>
              <p:nvPr/>
            </p:nvSpPr>
            <p:spPr bwMode="auto">
              <a:xfrm>
                <a:off x="7406" y="2893"/>
                <a:ext cx="900" cy="828"/>
              </a:xfrm>
              <a:custGeom>
                <a:avLst/>
                <a:gdLst>
                  <a:gd name="T0" fmla="*/ 5 w 900"/>
                  <a:gd name="T1" fmla="*/ 338 h 828"/>
                  <a:gd name="T2" fmla="*/ 7 w 900"/>
                  <a:gd name="T3" fmla="*/ 307 h 828"/>
                  <a:gd name="T4" fmla="*/ 5 w 900"/>
                  <a:gd name="T5" fmla="*/ 284 h 828"/>
                  <a:gd name="T6" fmla="*/ 5 w 900"/>
                  <a:gd name="T7" fmla="*/ 270 h 828"/>
                  <a:gd name="T8" fmla="*/ 16 w 900"/>
                  <a:gd name="T9" fmla="*/ 260 h 828"/>
                  <a:gd name="T10" fmla="*/ 75 w 900"/>
                  <a:gd name="T11" fmla="*/ 210 h 828"/>
                  <a:gd name="T12" fmla="*/ 144 w 900"/>
                  <a:gd name="T13" fmla="*/ 175 h 828"/>
                  <a:gd name="T14" fmla="*/ 170 w 900"/>
                  <a:gd name="T15" fmla="*/ 163 h 828"/>
                  <a:gd name="T16" fmla="*/ 307 w 900"/>
                  <a:gd name="T17" fmla="*/ 130 h 828"/>
                  <a:gd name="T18" fmla="*/ 354 w 900"/>
                  <a:gd name="T19" fmla="*/ 118 h 828"/>
                  <a:gd name="T20" fmla="*/ 468 w 900"/>
                  <a:gd name="T21" fmla="*/ 90 h 828"/>
                  <a:gd name="T22" fmla="*/ 513 w 900"/>
                  <a:gd name="T23" fmla="*/ 76 h 828"/>
                  <a:gd name="T24" fmla="*/ 543 w 900"/>
                  <a:gd name="T25" fmla="*/ 45 h 828"/>
                  <a:gd name="T26" fmla="*/ 588 w 900"/>
                  <a:gd name="T27" fmla="*/ 26 h 828"/>
                  <a:gd name="T28" fmla="*/ 657 w 900"/>
                  <a:gd name="T29" fmla="*/ 24 h 828"/>
                  <a:gd name="T30" fmla="*/ 683 w 900"/>
                  <a:gd name="T31" fmla="*/ 5 h 828"/>
                  <a:gd name="T32" fmla="*/ 733 w 900"/>
                  <a:gd name="T33" fmla="*/ 0 h 828"/>
                  <a:gd name="T34" fmla="*/ 827 w 900"/>
                  <a:gd name="T35" fmla="*/ 14 h 828"/>
                  <a:gd name="T36" fmla="*/ 846 w 900"/>
                  <a:gd name="T37" fmla="*/ 19 h 828"/>
                  <a:gd name="T38" fmla="*/ 889 w 900"/>
                  <a:gd name="T39" fmla="*/ 26 h 828"/>
                  <a:gd name="T40" fmla="*/ 896 w 900"/>
                  <a:gd name="T41" fmla="*/ 26 h 828"/>
                  <a:gd name="T42" fmla="*/ 889 w 900"/>
                  <a:gd name="T43" fmla="*/ 40 h 828"/>
                  <a:gd name="T44" fmla="*/ 891 w 900"/>
                  <a:gd name="T45" fmla="*/ 111 h 828"/>
                  <a:gd name="T46" fmla="*/ 900 w 900"/>
                  <a:gd name="T47" fmla="*/ 187 h 828"/>
                  <a:gd name="T48" fmla="*/ 851 w 900"/>
                  <a:gd name="T49" fmla="*/ 319 h 828"/>
                  <a:gd name="T50" fmla="*/ 439 w 900"/>
                  <a:gd name="T51" fmla="*/ 828 h 828"/>
                  <a:gd name="T52" fmla="*/ 127 w 900"/>
                  <a:gd name="T53" fmla="*/ 442 h 828"/>
                  <a:gd name="T54" fmla="*/ 118 w 900"/>
                  <a:gd name="T55" fmla="*/ 454 h 828"/>
                  <a:gd name="T56" fmla="*/ 109 w 900"/>
                  <a:gd name="T57" fmla="*/ 461 h 828"/>
                  <a:gd name="T58" fmla="*/ 97 w 900"/>
                  <a:gd name="T59" fmla="*/ 459 h 828"/>
                  <a:gd name="T60" fmla="*/ 73 w 900"/>
                  <a:gd name="T61" fmla="*/ 452 h 828"/>
                  <a:gd name="T62" fmla="*/ 61 w 900"/>
                  <a:gd name="T63" fmla="*/ 447 h 828"/>
                  <a:gd name="T64" fmla="*/ 61 w 900"/>
                  <a:gd name="T65" fmla="*/ 440 h 828"/>
                  <a:gd name="T66" fmla="*/ 61 w 900"/>
                  <a:gd name="T67" fmla="*/ 430 h 828"/>
                  <a:gd name="T68" fmla="*/ 57 w 900"/>
                  <a:gd name="T69" fmla="*/ 428 h 828"/>
                  <a:gd name="T70" fmla="*/ 35 w 900"/>
                  <a:gd name="T71" fmla="*/ 428 h 828"/>
                  <a:gd name="T72" fmla="*/ 14 w 900"/>
                  <a:gd name="T73" fmla="*/ 428 h 828"/>
                  <a:gd name="T74" fmla="*/ 5 w 900"/>
                  <a:gd name="T75" fmla="*/ 338 h 828"/>
                  <a:gd name="T76" fmla="*/ 0 w 900"/>
                  <a:gd name="T77" fmla="*/ 331 h 828"/>
                  <a:gd name="T78" fmla="*/ 5 w 900"/>
                  <a:gd name="T79" fmla="*/ 338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00" h="828">
                    <a:moveTo>
                      <a:pt x="5" y="338"/>
                    </a:moveTo>
                    <a:lnTo>
                      <a:pt x="7" y="307"/>
                    </a:lnTo>
                    <a:lnTo>
                      <a:pt x="5" y="284"/>
                    </a:lnTo>
                    <a:lnTo>
                      <a:pt x="5" y="270"/>
                    </a:lnTo>
                    <a:lnTo>
                      <a:pt x="16" y="260"/>
                    </a:lnTo>
                    <a:lnTo>
                      <a:pt x="75" y="210"/>
                    </a:lnTo>
                    <a:lnTo>
                      <a:pt x="144" y="175"/>
                    </a:lnTo>
                    <a:lnTo>
                      <a:pt x="170" y="163"/>
                    </a:lnTo>
                    <a:lnTo>
                      <a:pt x="307" y="130"/>
                    </a:lnTo>
                    <a:lnTo>
                      <a:pt x="354" y="118"/>
                    </a:lnTo>
                    <a:lnTo>
                      <a:pt x="468" y="90"/>
                    </a:lnTo>
                    <a:lnTo>
                      <a:pt x="513" y="76"/>
                    </a:lnTo>
                    <a:lnTo>
                      <a:pt x="543" y="45"/>
                    </a:lnTo>
                    <a:lnTo>
                      <a:pt x="588" y="26"/>
                    </a:lnTo>
                    <a:lnTo>
                      <a:pt x="657" y="24"/>
                    </a:lnTo>
                    <a:lnTo>
                      <a:pt x="683" y="5"/>
                    </a:lnTo>
                    <a:lnTo>
                      <a:pt x="733" y="0"/>
                    </a:lnTo>
                    <a:lnTo>
                      <a:pt x="827" y="14"/>
                    </a:lnTo>
                    <a:lnTo>
                      <a:pt x="846" y="19"/>
                    </a:lnTo>
                    <a:lnTo>
                      <a:pt x="889" y="26"/>
                    </a:lnTo>
                    <a:lnTo>
                      <a:pt x="896" y="26"/>
                    </a:lnTo>
                    <a:lnTo>
                      <a:pt x="889" y="40"/>
                    </a:lnTo>
                    <a:lnTo>
                      <a:pt x="891" y="111"/>
                    </a:lnTo>
                    <a:lnTo>
                      <a:pt x="900" y="187"/>
                    </a:lnTo>
                    <a:lnTo>
                      <a:pt x="851" y="319"/>
                    </a:lnTo>
                    <a:lnTo>
                      <a:pt x="439" y="828"/>
                    </a:lnTo>
                    <a:lnTo>
                      <a:pt x="127" y="442"/>
                    </a:lnTo>
                    <a:lnTo>
                      <a:pt x="118" y="454"/>
                    </a:lnTo>
                    <a:lnTo>
                      <a:pt x="109" y="461"/>
                    </a:lnTo>
                    <a:lnTo>
                      <a:pt x="97" y="459"/>
                    </a:lnTo>
                    <a:lnTo>
                      <a:pt x="73" y="452"/>
                    </a:lnTo>
                    <a:lnTo>
                      <a:pt x="61" y="447"/>
                    </a:lnTo>
                    <a:lnTo>
                      <a:pt x="61" y="440"/>
                    </a:lnTo>
                    <a:lnTo>
                      <a:pt x="61" y="430"/>
                    </a:lnTo>
                    <a:lnTo>
                      <a:pt x="57" y="428"/>
                    </a:lnTo>
                    <a:lnTo>
                      <a:pt x="35" y="428"/>
                    </a:lnTo>
                    <a:lnTo>
                      <a:pt x="14" y="428"/>
                    </a:lnTo>
                    <a:lnTo>
                      <a:pt x="5" y="338"/>
                    </a:lnTo>
                    <a:lnTo>
                      <a:pt x="0" y="331"/>
                    </a:lnTo>
                    <a:lnTo>
                      <a:pt x="5" y="3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07" name="Freeform 55"/>
              <p:cNvSpPr>
                <a:spLocks/>
              </p:cNvSpPr>
              <p:nvPr/>
            </p:nvSpPr>
            <p:spPr bwMode="auto">
              <a:xfrm>
                <a:off x="6857" y="3224"/>
                <a:ext cx="1026" cy="1074"/>
              </a:xfrm>
              <a:custGeom>
                <a:avLst/>
                <a:gdLst>
                  <a:gd name="T0" fmla="*/ 19 w 1026"/>
                  <a:gd name="T1" fmla="*/ 873 h 1074"/>
                  <a:gd name="T2" fmla="*/ 50 w 1026"/>
                  <a:gd name="T3" fmla="*/ 875 h 1074"/>
                  <a:gd name="T4" fmla="*/ 107 w 1026"/>
                  <a:gd name="T5" fmla="*/ 977 h 1074"/>
                  <a:gd name="T6" fmla="*/ 126 w 1026"/>
                  <a:gd name="T7" fmla="*/ 1000 h 1074"/>
                  <a:gd name="T8" fmla="*/ 163 w 1026"/>
                  <a:gd name="T9" fmla="*/ 1019 h 1074"/>
                  <a:gd name="T10" fmla="*/ 180 w 1026"/>
                  <a:gd name="T11" fmla="*/ 1036 h 1074"/>
                  <a:gd name="T12" fmla="*/ 218 w 1026"/>
                  <a:gd name="T13" fmla="*/ 1003 h 1074"/>
                  <a:gd name="T14" fmla="*/ 223 w 1026"/>
                  <a:gd name="T15" fmla="*/ 970 h 1074"/>
                  <a:gd name="T16" fmla="*/ 256 w 1026"/>
                  <a:gd name="T17" fmla="*/ 941 h 1074"/>
                  <a:gd name="T18" fmla="*/ 291 w 1026"/>
                  <a:gd name="T19" fmla="*/ 958 h 1074"/>
                  <a:gd name="T20" fmla="*/ 334 w 1026"/>
                  <a:gd name="T21" fmla="*/ 967 h 1074"/>
                  <a:gd name="T22" fmla="*/ 426 w 1026"/>
                  <a:gd name="T23" fmla="*/ 979 h 1074"/>
                  <a:gd name="T24" fmla="*/ 986 w 1026"/>
                  <a:gd name="T25" fmla="*/ 1005 h 1074"/>
                  <a:gd name="T26" fmla="*/ 981 w 1026"/>
                  <a:gd name="T27" fmla="*/ 958 h 1074"/>
                  <a:gd name="T28" fmla="*/ 988 w 1026"/>
                  <a:gd name="T29" fmla="*/ 497 h 1074"/>
                  <a:gd name="T30" fmla="*/ 667 w 1026"/>
                  <a:gd name="T31" fmla="*/ 123 h 1074"/>
                  <a:gd name="T32" fmla="*/ 646 w 1026"/>
                  <a:gd name="T33" fmla="*/ 128 h 1074"/>
                  <a:gd name="T34" fmla="*/ 608 w 1026"/>
                  <a:gd name="T35" fmla="*/ 116 h 1074"/>
                  <a:gd name="T36" fmla="*/ 608 w 1026"/>
                  <a:gd name="T37" fmla="*/ 99 h 1074"/>
                  <a:gd name="T38" fmla="*/ 584 w 1026"/>
                  <a:gd name="T39" fmla="*/ 92 h 1074"/>
                  <a:gd name="T40" fmla="*/ 554 w 1026"/>
                  <a:gd name="T41" fmla="*/ 5 h 1074"/>
                  <a:gd name="T42" fmla="*/ 530 w 1026"/>
                  <a:gd name="T43" fmla="*/ 36 h 1074"/>
                  <a:gd name="T44" fmla="*/ 523 w 1026"/>
                  <a:gd name="T45" fmla="*/ 106 h 1074"/>
                  <a:gd name="T46" fmla="*/ 532 w 1026"/>
                  <a:gd name="T47" fmla="*/ 253 h 1074"/>
                  <a:gd name="T48" fmla="*/ 528 w 1026"/>
                  <a:gd name="T49" fmla="*/ 326 h 1074"/>
                  <a:gd name="T50" fmla="*/ 468 w 1026"/>
                  <a:gd name="T51" fmla="*/ 525 h 1074"/>
                  <a:gd name="T52" fmla="*/ 341 w 1026"/>
                  <a:gd name="T53" fmla="*/ 641 h 1074"/>
                  <a:gd name="T54" fmla="*/ 239 w 1026"/>
                  <a:gd name="T55" fmla="*/ 712 h 1074"/>
                  <a:gd name="T56" fmla="*/ 270 w 1026"/>
                  <a:gd name="T57" fmla="*/ 707 h 1074"/>
                  <a:gd name="T58" fmla="*/ 310 w 1026"/>
                  <a:gd name="T59" fmla="*/ 771 h 1074"/>
                  <a:gd name="T60" fmla="*/ 249 w 1026"/>
                  <a:gd name="T61" fmla="*/ 811 h 1074"/>
                  <a:gd name="T62" fmla="*/ 256 w 1026"/>
                  <a:gd name="T63" fmla="*/ 839 h 1074"/>
                  <a:gd name="T64" fmla="*/ 213 w 1026"/>
                  <a:gd name="T65" fmla="*/ 863 h 1074"/>
                  <a:gd name="T66" fmla="*/ 194 w 1026"/>
                  <a:gd name="T67" fmla="*/ 854 h 1074"/>
                  <a:gd name="T68" fmla="*/ 189 w 1026"/>
                  <a:gd name="T69" fmla="*/ 837 h 1074"/>
                  <a:gd name="T70" fmla="*/ 149 w 1026"/>
                  <a:gd name="T71" fmla="*/ 790 h 1074"/>
                  <a:gd name="T72" fmla="*/ 15 w 1026"/>
                  <a:gd name="T73" fmla="*/ 847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6" h="1074">
                    <a:moveTo>
                      <a:pt x="15" y="847"/>
                    </a:moveTo>
                    <a:lnTo>
                      <a:pt x="19" y="873"/>
                    </a:lnTo>
                    <a:lnTo>
                      <a:pt x="31" y="884"/>
                    </a:lnTo>
                    <a:lnTo>
                      <a:pt x="50" y="875"/>
                    </a:lnTo>
                    <a:lnTo>
                      <a:pt x="97" y="873"/>
                    </a:lnTo>
                    <a:lnTo>
                      <a:pt x="107" y="977"/>
                    </a:lnTo>
                    <a:lnTo>
                      <a:pt x="119" y="981"/>
                    </a:lnTo>
                    <a:lnTo>
                      <a:pt x="126" y="1000"/>
                    </a:lnTo>
                    <a:lnTo>
                      <a:pt x="152" y="1003"/>
                    </a:lnTo>
                    <a:lnTo>
                      <a:pt x="163" y="1019"/>
                    </a:lnTo>
                    <a:lnTo>
                      <a:pt x="178" y="1024"/>
                    </a:lnTo>
                    <a:lnTo>
                      <a:pt x="180" y="1036"/>
                    </a:lnTo>
                    <a:lnTo>
                      <a:pt x="204" y="1048"/>
                    </a:lnTo>
                    <a:lnTo>
                      <a:pt x="218" y="1003"/>
                    </a:lnTo>
                    <a:lnTo>
                      <a:pt x="225" y="984"/>
                    </a:lnTo>
                    <a:lnTo>
                      <a:pt x="223" y="970"/>
                    </a:lnTo>
                    <a:lnTo>
                      <a:pt x="227" y="946"/>
                    </a:lnTo>
                    <a:lnTo>
                      <a:pt x="256" y="941"/>
                    </a:lnTo>
                    <a:lnTo>
                      <a:pt x="275" y="958"/>
                    </a:lnTo>
                    <a:lnTo>
                      <a:pt x="291" y="958"/>
                    </a:lnTo>
                    <a:lnTo>
                      <a:pt x="315" y="962"/>
                    </a:lnTo>
                    <a:lnTo>
                      <a:pt x="334" y="967"/>
                    </a:lnTo>
                    <a:lnTo>
                      <a:pt x="348" y="986"/>
                    </a:lnTo>
                    <a:lnTo>
                      <a:pt x="426" y="979"/>
                    </a:lnTo>
                    <a:lnTo>
                      <a:pt x="435" y="1074"/>
                    </a:lnTo>
                    <a:lnTo>
                      <a:pt x="986" y="1005"/>
                    </a:lnTo>
                    <a:lnTo>
                      <a:pt x="986" y="993"/>
                    </a:lnTo>
                    <a:lnTo>
                      <a:pt x="981" y="958"/>
                    </a:lnTo>
                    <a:lnTo>
                      <a:pt x="1026" y="953"/>
                    </a:lnTo>
                    <a:lnTo>
                      <a:pt x="988" y="497"/>
                    </a:lnTo>
                    <a:lnTo>
                      <a:pt x="676" y="111"/>
                    </a:lnTo>
                    <a:lnTo>
                      <a:pt x="667" y="123"/>
                    </a:lnTo>
                    <a:lnTo>
                      <a:pt x="658" y="130"/>
                    </a:lnTo>
                    <a:lnTo>
                      <a:pt x="646" y="128"/>
                    </a:lnTo>
                    <a:lnTo>
                      <a:pt x="622" y="121"/>
                    </a:lnTo>
                    <a:lnTo>
                      <a:pt x="608" y="116"/>
                    </a:lnTo>
                    <a:lnTo>
                      <a:pt x="608" y="109"/>
                    </a:lnTo>
                    <a:lnTo>
                      <a:pt x="608" y="99"/>
                    </a:lnTo>
                    <a:lnTo>
                      <a:pt x="606" y="92"/>
                    </a:lnTo>
                    <a:lnTo>
                      <a:pt x="584" y="92"/>
                    </a:lnTo>
                    <a:lnTo>
                      <a:pt x="563" y="95"/>
                    </a:lnTo>
                    <a:lnTo>
                      <a:pt x="554" y="5"/>
                    </a:lnTo>
                    <a:lnTo>
                      <a:pt x="549" y="0"/>
                    </a:lnTo>
                    <a:lnTo>
                      <a:pt x="530" y="36"/>
                    </a:lnTo>
                    <a:lnTo>
                      <a:pt x="523" y="92"/>
                    </a:lnTo>
                    <a:lnTo>
                      <a:pt x="523" y="106"/>
                    </a:lnTo>
                    <a:lnTo>
                      <a:pt x="532" y="147"/>
                    </a:lnTo>
                    <a:lnTo>
                      <a:pt x="532" y="253"/>
                    </a:lnTo>
                    <a:lnTo>
                      <a:pt x="549" y="291"/>
                    </a:lnTo>
                    <a:lnTo>
                      <a:pt x="528" y="326"/>
                    </a:lnTo>
                    <a:lnTo>
                      <a:pt x="480" y="371"/>
                    </a:lnTo>
                    <a:lnTo>
                      <a:pt x="468" y="525"/>
                    </a:lnTo>
                    <a:lnTo>
                      <a:pt x="395" y="596"/>
                    </a:lnTo>
                    <a:lnTo>
                      <a:pt x="341" y="641"/>
                    </a:lnTo>
                    <a:lnTo>
                      <a:pt x="260" y="681"/>
                    </a:lnTo>
                    <a:lnTo>
                      <a:pt x="239" y="712"/>
                    </a:lnTo>
                    <a:lnTo>
                      <a:pt x="265" y="707"/>
                    </a:lnTo>
                    <a:lnTo>
                      <a:pt x="270" y="707"/>
                    </a:lnTo>
                    <a:lnTo>
                      <a:pt x="319" y="731"/>
                    </a:lnTo>
                    <a:lnTo>
                      <a:pt x="310" y="771"/>
                    </a:lnTo>
                    <a:lnTo>
                      <a:pt x="303" y="780"/>
                    </a:lnTo>
                    <a:lnTo>
                      <a:pt x="249" y="811"/>
                    </a:lnTo>
                    <a:lnTo>
                      <a:pt x="249" y="821"/>
                    </a:lnTo>
                    <a:lnTo>
                      <a:pt x="256" y="839"/>
                    </a:lnTo>
                    <a:lnTo>
                      <a:pt x="215" y="868"/>
                    </a:lnTo>
                    <a:lnTo>
                      <a:pt x="213" y="863"/>
                    </a:lnTo>
                    <a:lnTo>
                      <a:pt x="189" y="858"/>
                    </a:lnTo>
                    <a:lnTo>
                      <a:pt x="194" y="854"/>
                    </a:lnTo>
                    <a:lnTo>
                      <a:pt x="185" y="839"/>
                    </a:lnTo>
                    <a:lnTo>
                      <a:pt x="189" y="837"/>
                    </a:lnTo>
                    <a:lnTo>
                      <a:pt x="199" y="828"/>
                    </a:lnTo>
                    <a:lnTo>
                      <a:pt x="149" y="790"/>
                    </a:lnTo>
                    <a:lnTo>
                      <a:pt x="0" y="823"/>
                    </a:lnTo>
                    <a:lnTo>
                      <a:pt x="15" y="84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08" name="Freeform 56"/>
              <p:cNvSpPr>
                <a:spLocks/>
              </p:cNvSpPr>
              <p:nvPr/>
            </p:nvSpPr>
            <p:spPr bwMode="auto">
              <a:xfrm>
                <a:off x="6857" y="3224"/>
                <a:ext cx="1026" cy="1074"/>
              </a:xfrm>
              <a:custGeom>
                <a:avLst/>
                <a:gdLst>
                  <a:gd name="T0" fmla="*/ 19 w 1026"/>
                  <a:gd name="T1" fmla="*/ 873 h 1074"/>
                  <a:gd name="T2" fmla="*/ 50 w 1026"/>
                  <a:gd name="T3" fmla="*/ 875 h 1074"/>
                  <a:gd name="T4" fmla="*/ 107 w 1026"/>
                  <a:gd name="T5" fmla="*/ 977 h 1074"/>
                  <a:gd name="T6" fmla="*/ 126 w 1026"/>
                  <a:gd name="T7" fmla="*/ 1000 h 1074"/>
                  <a:gd name="T8" fmla="*/ 163 w 1026"/>
                  <a:gd name="T9" fmla="*/ 1019 h 1074"/>
                  <a:gd name="T10" fmla="*/ 180 w 1026"/>
                  <a:gd name="T11" fmla="*/ 1036 h 1074"/>
                  <a:gd name="T12" fmla="*/ 218 w 1026"/>
                  <a:gd name="T13" fmla="*/ 1003 h 1074"/>
                  <a:gd name="T14" fmla="*/ 223 w 1026"/>
                  <a:gd name="T15" fmla="*/ 970 h 1074"/>
                  <a:gd name="T16" fmla="*/ 256 w 1026"/>
                  <a:gd name="T17" fmla="*/ 941 h 1074"/>
                  <a:gd name="T18" fmla="*/ 291 w 1026"/>
                  <a:gd name="T19" fmla="*/ 958 h 1074"/>
                  <a:gd name="T20" fmla="*/ 334 w 1026"/>
                  <a:gd name="T21" fmla="*/ 967 h 1074"/>
                  <a:gd name="T22" fmla="*/ 426 w 1026"/>
                  <a:gd name="T23" fmla="*/ 979 h 1074"/>
                  <a:gd name="T24" fmla="*/ 986 w 1026"/>
                  <a:gd name="T25" fmla="*/ 1005 h 1074"/>
                  <a:gd name="T26" fmla="*/ 981 w 1026"/>
                  <a:gd name="T27" fmla="*/ 958 h 1074"/>
                  <a:gd name="T28" fmla="*/ 988 w 1026"/>
                  <a:gd name="T29" fmla="*/ 497 h 1074"/>
                  <a:gd name="T30" fmla="*/ 667 w 1026"/>
                  <a:gd name="T31" fmla="*/ 123 h 1074"/>
                  <a:gd name="T32" fmla="*/ 646 w 1026"/>
                  <a:gd name="T33" fmla="*/ 128 h 1074"/>
                  <a:gd name="T34" fmla="*/ 608 w 1026"/>
                  <a:gd name="T35" fmla="*/ 116 h 1074"/>
                  <a:gd name="T36" fmla="*/ 608 w 1026"/>
                  <a:gd name="T37" fmla="*/ 99 h 1074"/>
                  <a:gd name="T38" fmla="*/ 584 w 1026"/>
                  <a:gd name="T39" fmla="*/ 92 h 1074"/>
                  <a:gd name="T40" fmla="*/ 554 w 1026"/>
                  <a:gd name="T41" fmla="*/ 5 h 1074"/>
                  <a:gd name="T42" fmla="*/ 530 w 1026"/>
                  <a:gd name="T43" fmla="*/ 36 h 1074"/>
                  <a:gd name="T44" fmla="*/ 523 w 1026"/>
                  <a:gd name="T45" fmla="*/ 106 h 1074"/>
                  <a:gd name="T46" fmla="*/ 532 w 1026"/>
                  <a:gd name="T47" fmla="*/ 253 h 1074"/>
                  <a:gd name="T48" fmla="*/ 528 w 1026"/>
                  <a:gd name="T49" fmla="*/ 326 h 1074"/>
                  <a:gd name="T50" fmla="*/ 468 w 1026"/>
                  <a:gd name="T51" fmla="*/ 525 h 1074"/>
                  <a:gd name="T52" fmla="*/ 341 w 1026"/>
                  <a:gd name="T53" fmla="*/ 641 h 1074"/>
                  <a:gd name="T54" fmla="*/ 239 w 1026"/>
                  <a:gd name="T55" fmla="*/ 712 h 1074"/>
                  <a:gd name="T56" fmla="*/ 270 w 1026"/>
                  <a:gd name="T57" fmla="*/ 707 h 1074"/>
                  <a:gd name="T58" fmla="*/ 310 w 1026"/>
                  <a:gd name="T59" fmla="*/ 771 h 1074"/>
                  <a:gd name="T60" fmla="*/ 249 w 1026"/>
                  <a:gd name="T61" fmla="*/ 811 h 1074"/>
                  <a:gd name="T62" fmla="*/ 256 w 1026"/>
                  <a:gd name="T63" fmla="*/ 839 h 1074"/>
                  <a:gd name="T64" fmla="*/ 213 w 1026"/>
                  <a:gd name="T65" fmla="*/ 863 h 1074"/>
                  <a:gd name="T66" fmla="*/ 194 w 1026"/>
                  <a:gd name="T67" fmla="*/ 854 h 1074"/>
                  <a:gd name="T68" fmla="*/ 189 w 1026"/>
                  <a:gd name="T69" fmla="*/ 837 h 1074"/>
                  <a:gd name="T70" fmla="*/ 149 w 1026"/>
                  <a:gd name="T71" fmla="*/ 790 h 1074"/>
                  <a:gd name="T72" fmla="*/ 15 w 1026"/>
                  <a:gd name="T73" fmla="*/ 847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6" h="1074">
                    <a:moveTo>
                      <a:pt x="15" y="847"/>
                    </a:moveTo>
                    <a:lnTo>
                      <a:pt x="19" y="873"/>
                    </a:lnTo>
                    <a:lnTo>
                      <a:pt x="31" y="884"/>
                    </a:lnTo>
                    <a:lnTo>
                      <a:pt x="50" y="875"/>
                    </a:lnTo>
                    <a:lnTo>
                      <a:pt x="97" y="873"/>
                    </a:lnTo>
                    <a:lnTo>
                      <a:pt x="107" y="977"/>
                    </a:lnTo>
                    <a:lnTo>
                      <a:pt x="119" y="981"/>
                    </a:lnTo>
                    <a:lnTo>
                      <a:pt x="126" y="1000"/>
                    </a:lnTo>
                    <a:lnTo>
                      <a:pt x="152" y="1003"/>
                    </a:lnTo>
                    <a:lnTo>
                      <a:pt x="163" y="1019"/>
                    </a:lnTo>
                    <a:lnTo>
                      <a:pt x="178" y="1024"/>
                    </a:lnTo>
                    <a:lnTo>
                      <a:pt x="180" y="1036"/>
                    </a:lnTo>
                    <a:lnTo>
                      <a:pt x="204" y="1048"/>
                    </a:lnTo>
                    <a:lnTo>
                      <a:pt x="218" y="1003"/>
                    </a:lnTo>
                    <a:lnTo>
                      <a:pt x="225" y="984"/>
                    </a:lnTo>
                    <a:lnTo>
                      <a:pt x="223" y="970"/>
                    </a:lnTo>
                    <a:lnTo>
                      <a:pt x="227" y="946"/>
                    </a:lnTo>
                    <a:lnTo>
                      <a:pt x="256" y="941"/>
                    </a:lnTo>
                    <a:lnTo>
                      <a:pt x="275" y="958"/>
                    </a:lnTo>
                    <a:lnTo>
                      <a:pt x="291" y="958"/>
                    </a:lnTo>
                    <a:lnTo>
                      <a:pt x="315" y="962"/>
                    </a:lnTo>
                    <a:lnTo>
                      <a:pt x="334" y="967"/>
                    </a:lnTo>
                    <a:lnTo>
                      <a:pt x="348" y="986"/>
                    </a:lnTo>
                    <a:lnTo>
                      <a:pt x="426" y="979"/>
                    </a:lnTo>
                    <a:lnTo>
                      <a:pt x="435" y="1074"/>
                    </a:lnTo>
                    <a:lnTo>
                      <a:pt x="986" y="1005"/>
                    </a:lnTo>
                    <a:lnTo>
                      <a:pt x="986" y="993"/>
                    </a:lnTo>
                    <a:lnTo>
                      <a:pt x="981" y="958"/>
                    </a:lnTo>
                    <a:lnTo>
                      <a:pt x="1026" y="953"/>
                    </a:lnTo>
                    <a:lnTo>
                      <a:pt x="988" y="497"/>
                    </a:lnTo>
                    <a:lnTo>
                      <a:pt x="676" y="111"/>
                    </a:lnTo>
                    <a:lnTo>
                      <a:pt x="667" y="123"/>
                    </a:lnTo>
                    <a:lnTo>
                      <a:pt x="658" y="130"/>
                    </a:lnTo>
                    <a:lnTo>
                      <a:pt x="646" y="128"/>
                    </a:lnTo>
                    <a:lnTo>
                      <a:pt x="622" y="121"/>
                    </a:lnTo>
                    <a:lnTo>
                      <a:pt x="608" y="116"/>
                    </a:lnTo>
                    <a:lnTo>
                      <a:pt x="608" y="109"/>
                    </a:lnTo>
                    <a:lnTo>
                      <a:pt x="608" y="99"/>
                    </a:lnTo>
                    <a:lnTo>
                      <a:pt x="606" y="92"/>
                    </a:lnTo>
                    <a:lnTo>
                      <a:pt x="584" y="92"/>
                    </a:lnTo>
                    <a:lnTo>
                      <a:pt x="563" y="95"/>
                    </a:lnTo>
                    <a:lnTo>
                      <a:pt x="554" y="5"/>
                    </a:lnTo>
                    <a:lnTo>
                      <a:pt x="549" y="0"/>
                    </a:lnTo>
                    <a:lnTo>
                      <a:pt x="530" y="36"/>
                    </a:lnTo>
                    <a:lnTo>
                      <a:pt x="523" y="92"/>
                    </a:lnTo>
                    <a:lnTo>
                      <a:pt x="523" y="106"/>
                    </a:lnTo>
                    <a:lnTo>
                      <a:pt x="532" y="147"/>
                    </a:lnTo>
                    <a:lnTo>
                      <a:pt x="532" y="253"/>
                    </a:lnTo>
                    <a:lnTo>
                      <a:pt x="549" y="291"/>
                    </a:lnTo>
                    <a:lnTo>
                      <a:pt x="528" y="326"/>
                    </a:lnTo>
                    <a:lnTo>
                      <a:pt x="480" y="371"/>
                    </a:lnTo>
                    <a:lnTo>
                      <a:pt x="468" y="525"/>
                    </a:lnTo>
                    <a:lnTo>
                      <a:pt x="395" y="596"/>
                    </a:lnTo>
                    <a:lnTo>
                      <a:pt x="341" y="641"/>
                    </a:lnTo>
                    <a:lnTo>
                      <a:pt x="260" y="681"/>
                    </a:lnTo>
                    <a:lnTo>
                      <a:pt x="239" y="712"/>
                    </a:lnTo>
                    <a:lnTo>
                      <a:pt x="265" y="707"/>
                    </a:lnTo>
                    <a:lnTo>
                      <a:pt x="270" y="707"/>
                    </a:lnTo>
                    <a:lnTo>
                      <a:pt x="319" y="731"/>
                    </a:lnTo>
                    <a:lnTo>
                      <a:pt x="310" y="771"/>
                    </a:lnTo>
                    <a:lnTo>
                      <a:pt x="303" y="780"/>
                    </a:lnTo>
                    <a:lnTo>
                      <a:pt x="249" y="811"/>
                    </a:lnTo>
                    <a:lnTo>
                      <a:pt x="249" y="821"/>
                    </a:lnTo>
                    <a:lnTo>
                      <a:pt x="256" y="839"/>
                    </a:lnTo>
                    <a:lnTo>
                      <a:pt x="215" y="868"/>
                    </a:lnTo>
                    <a:lnTo>
                      <a:pt x="213" y="863"/>
                    </a:lnTo>
                    <a:lnTo>
                      <a:pt x="189" y="858"/>
                    </a:lnTo>
                    <a:lnTo>
                      <a:pt x="194" y="854"/>
                    </a:lnTo>
                    <a:lnTo>
                      <a:pt x="185" y="839"/>
                    </a:lnTo>
                    <a:lnTo>
                      <a:pt x="189" y="837"/>
                    </a:lnTo>
                    <a:lnTo>
                      <a:pt x="199" y="828"/>
                    </a:lnTo>
                    <a:lnTo>
                      <a:pt x="149" y="790"/>
                    </a:lnTo>
                    <a:lnTo>
                      <a:pt x="0" y="823"/>
                    </a:lnTo>
                    <a:lnTo>
                      <a:pt x="15" y="8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09" name="Freeform 57"/>
              <p:cNvSpPr>
                <a:spLocks/>
              </p:cNvSpPr>
              <p:nvPr/>
            </p:nvSpPr>
            <p:spPr bwMode="auto">
              <a:xfrm>
                <a:off x="6285" y="4279"/>
                <a:ext cx="1222" cy="1128"/>
              </a:xfrm>
              <a:custGeom>
                <a:avLst/>
                <a:gdLst>
                  <a:gd name="T0" fmla="*/ 232 w 1222"/>
                  <a:gd name="T1" fmla="*/ 49 h 1128"/>
                  <a:gd name="T2" fmla="*/ 265 w 1222"/>
                  <a:gd name="T3" fmla="*/ 40 h 1128"/>
                  <a:gd name="T4" fmla="*/ 308 w 1222"/>
                  <a:gd name="T5" fmla="*/ 4 h 1128"/>
                  <a:gd name="T6" fmla="*/ 348 w 1222"/>
                  <a:gd name="T7" fmla="*/ 37 h 1128"/>
                  <a:gd name="T8" fmla="*/ 341 w 1222"/>
                  <a:gd name="T9" fmla="*/ 92 h 1128"/>
                  <a:gd name="T10" fmla="*/ 383 w 1222"/>
                  <a:gd name="T11" fmla="*/ 123 h 1128"/>
                  <a:gd name="T12" fmla="*/ 419 w 1222"/>
                  <a:gd name="T13" fmla="*/ 170 h 1128"/>
                  <a:gd name="T14" fmla="*/ 459 w 1222"/>
                  <a:gd name="T15" fmla="*/ 151 h 1128"/>
                  <a:gd name="T16" fmla="*/ 563 w 1222"/>
                  <a:gd name="T17" fmla="*/ 42 h 1128"/>
                  <a:gd name="T18" fmla="*/ 648 w 1222"/>
                  <a:gd name="T19" fmla="*/ 9 h 1128"/>
                  <a:gd name="T20" fmla="*/ 731 w 1222"/>
                  <a:gd name="T21" fmla="*/ 0 h 1128"/>
                  <a:gd name="T22" fmla="*/ 750 w 1222"/>
                  <a:gd name="T23" fmla="*/ 37 h 1128"/>
                  <a:gd name="T24" fmla="*/ 802 w 1222"/>
                  <a:gd name="T25" fmla="*/ 82 h 1128"/>
                  <a:gd name="T26" fmla="*/ 847 w 1222"/>
                  <a:gd name="T27" fmla="*/ 116 h 1128"/>
                  <a:gd name="T28" fmla="*/ 870 w 1222"/>
                  <a:gd name="T29" fmla="*/ 142 h 1128"/>
                  <a:gd name="T30" fmla="*/ 880 w 1222"/>
                  <a:gd name="T31" fmla="*/ 168 h 1128"/>
                  <a:gd name="T32" fmla="*/ 889 w 1222"/>
                  <a:gd name="T33" fmla="*/ 243 h 1128"/>
                  <a:gd name="T34" fmla="*/ 1019 w 1222"/>
                  <a:gd name="T35" fmla="*/ 312 h 1128"/>
                  <a:gd name="T36" fmla="*/ 1097 w 1222"/>
                  <a:gd name="T37" fmla="*/ 340 h 1128"/>
                  <a:gd name="T38" fmla="*/ 1156 w 1222"/>
                  <a:gd name="T39" fmla="*/ 423 h 1128"/>
                  <a:gd name="T40" fmla="*/ 1213 w 1222"/>
                  <a:gd name="T41" fmla="*/ 447 h 1128"/>
                  <a:gd name="T42" fmla="*/ 1222 w 1222"/>
                  <a:gd name="T43" fmla="*/ 534 h 1128"/>
                  <a:gd name="T44" fmla="*/ 1218 w 1222"/>
                  <a:gd name="T45" fmla="*/ 579 h 1128"/>
                  <a:gd name="T46" fmla="*/ 662 w 1222"/>
                  <a:gd name="T47" fmla="*/ 853 h 1128"/>
                  <a:gd name="T48" fmla="*/ 712 w 1222"/>
                  <a:gd name="T49" fmla="*/ 903 h 1128"/>
                  <a:gd name="T50" fmla="*/ 688 w 1222"/>
                  <a:gd name="T51" fmla="*/ 969 h 1128"/>
                  <a:gd name="T52" fmla="*/ 709 w 1222"/>
                  <a:gd name="T53" fmla="*/ 1024 h 1128"/>
                  <a:gd name="T54" fmla="*/ 679 w 1222"/>
                  <a:gd name="T55" fmla="*/ 1097 h 1128"/>
                  <a:gd name="T56" fmla="*/ 665 w 1222"/>
                  <a:gd name="T57" fmla="*/ 1128 h 1128"/>
                  <a:gd name="T58" fmla="*/ 610 w 1222"/>
                  <a:gd name="T59" fmla="*/ 1090 h 1128"/>
                  <a:gd name="T60" fmla="*/ 478 w 1222"/>
                  <a:gd name="T61" fmla="*/ 953 h 1128"/>
                  <a:gd name="T62" fmla="*/ 478 w 1222"/>
                  <a:gd name="T63" fmla="*/ 931 h 1128"/>
                  <a:gd name="T64" fmla="*/ 454 w 1222"/>
                  <a:gd name="T65" fmla="*/ 912 h 1128"/>
                  <a:gd name="T66" fmla="*/ 409 w 1222"/>
                  <a:gd name="T67" fmla="*/ 901 h 1128"/>
                  <a:gd name="T68" fmla="*/ 213 w 1222"/>
                  <a:gd name="T69" fmla="*/ 742 h 1128"/>
                  <a:gd name="T70" fmla="*/ 104 w 1222"/>
                  <a:gd name="T71" fmla="*/ 657 h 1128"/>
                  <a:gd name="T72" fmla="*/ 22 w 1222"/>
                  <a:gd name="T73" fmla="*/ 614 h 1128"/>
                  <a:gd name="T74" fmla="*/ 22 w 1222"/>
                  <a:gd name="T75" fmla="*/ 567 h 1128"/>
                  <a:gd name="T76" fmla="*/ 0 w 1222"/>
                  <a:gd name="T77" fmla="*/ 482 h 1128"/>
                  <a:gd name="T78" fmla="*/ 22 w 1222"/>
                  <a:gd name="T79" fmla="*/ 385 h 1128"/>
                  <a:gd name="T80" fmla="*/ 71 w 1222"/>
                  <a:gd name="T81" fmla="*/ 359 h 1128"/>
                  <a:gd name="T82" fmla="*/ 81 w 1222"/>
                  <a:gd name="T83" fmla="*/ 314 h 1128"/>
                  <a:gd name="T84" fmla="*/ 137 w 1222"/>
                  <a:gd name="T85" fmla="*/ 222 h 1128"/>
                  <a:gd name="T86" fmla="*/ 197 w 1222"/>
                  <a:gd name="T87" fmla="*/ 149 h 1128"/>
                  <a:gd name="T88" fmla="*/ 225 w 1222"/>
                  <a:gd name="T89" fmla="*/ 99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22" h="1128">
                    <a:moveTo>
                      <a:pt x="213" y="54"/>
                    </a:moveTo>
                    <a:lnTo>
                      <a:pt x="232" y="49"/>
                    </a:lnTo>
                    <a:lnTo>
                      <a:pt x="244" y="37"/>
                    </a:lnTo>
                    <a:lnTo>
                      <a:pt x="265" y="40"/>
                    </a:lnTo>
                    <a:lnTo>
                      <a:pt x="291" y="54"/>
                    </a:lnTo>
                    <a:lnTo>
                      <a:pt x="308" y="4"/>
                    </a:lnTo>
                    <a:lnTo>
                      <a:pt x="345" y="11"/>
                    </a:lnTo>
                    <a:lnTo>
                      <a:pt x="348" y="37"/>
                    </a:lnTo>
                    <a:lnTo>
                      <a:pt x="338" y="52"/>
                    </a:lnTo>
                    <a:lnTo>
                      <a:pt x="341" y="92"/>
                    </a:lnTo>
                    <a:lnTo>
                      <a:pt x="334" y="123"/>
                    </a:lnTo>
                    <a:lnTo>
                      <a:pt x="383" y="123"/>
                    </a:lnTo>
                    <a:lnTo>
                      <a:pt x="409" y="160"/>
                    </a:lnTo>
                    <a:lnTo>
                      <a:pt x="419" y="170"/>
                    </a:lnTo>
                    <a:lnTo>
                      <a:pt x="440" y="172"/>
                    </a:lnTo>
                    <a:lnTo>
                      <a:pt x="459" y="151"/>
                    </a:lnTo>
                    <a:lnTo>
                      <a:pt x="553" y="61"/>
                    </a:lnTo>
                    <a:lnTo>
                      <a:pt x="563" y="42"/>
                    </a:lnTo>
                    <a:lnTo>
                      <a:pt x="629" y="14"/>
                    </a:lnTo>
                    <a:lnTo>
                      <a:pt x="648" y="9"/>
                    </a:lnTo>
                    <a:lnTo>
                      <a:pt x="712" y="26"/>
                    </a:lnTo>
                    <a:lnTo>
                      <a:pt x="731" y="0"/>
                    </a:lnTo>
                    <a:lnTo>
                      <a:pt x="759" y="21"/>
                    </a:lnTo>
                    <a:lnTo>
                      <a:pt x="750" y="37"/>
                    </a:lnTo>
                    <a:lnTo>
                      <a:pt x="787" y="47"/>
                    </a:lnTo>
                    <a:lnTo>
                      <a:pt x="802" y="82"/>
                    </a:lnTo>
                    <a:lnTo>
                      <a:pt x="804" y="104"/>
                    </a:lnTo>
                    <a:lnTo>
                      <a:pt x="847" y="116"/>
                    </a:lnTo>
                    <a:lnTo>
                      <a:pt x="849" y="134"/>
                    </a:lnTo>
                    <a:lnTo>
                      <a:pt x="870" y="142"/>
                    </a:lnTo>
                    <a:lnTo>
                      <a:pt x="887" y="151"/>
                    </a:lnTo>
                    <a:lnTo>
                      <a:pt x="880" y="168"/>
                    </a:lnTo>
                    <a:lnTo>
                      <a:pt x="889" y="220"/>
                    </a:lnTo>
                    <a:lnTo>
                      <a:pt x="889" y="243"/>
                    </a:lnTo>
                    <a:lnTo>
                      <a:pt x="920" y="246"/>
                    </a:lnTo>
                    <a:lnTo>
                      <a:pt x="1019" y="312"/>
                    </a:lnTo>
                    <a:lnTo>
                      <a:pt x="1074" y="324"/>
                    </a:lnTo>
                    <a:lnTo>
                      <a:pt x="1097" y="340"/>
                    </a:lnTo>
                    <a:lnTo>
                      <a:pt x="1137" y="409"/>
                    </a:lnTo>
                    <a:lnTo>
                      <a:pt x="1156" y="423"/>
                    </a:lnTo>
                    <a:lnTo>
                      <a:pt x="1206" y="437"/>
                    </a:lnTo>
                    <a:lnTo>
                      <a:pt x="1213" y="447"/>
                    </a:lnTo>
                    <a:lnTo>
                      <a:pt x="1213" y="513"/>
                    </a:lnTo>
                    <a:lnTo>
                      <a:pt x="1222" y="534"/>
                    </a:lnTo>
                    <a:lnTo>
                      <a:pt x="1215" y="562"/>
                    </a:lnTo>
                    <a:lnTo>
                      <a:pt x="1218" y="579"/>
                    </a:lnTo>
                    <a:lnTo>
                      <a:pt x="821" y="579"/>
                    </a:lnTo>
                    <a:lnTo>
                      <a:pt x="662" y="853"/>
                    </a:lnTo>
                    <a:lnTo>
                      <a:pt x="662" y="882"/>
                    </a:lnTo>
                    <a:lnTo>
                      <a:pt x="712" y="903"/>
                    </a:lnTo>
                    <a:lnTo>
                      <a:pt x="712" y="929"/>
                    </a:lnTo>
                    <a:lnTo>
                      <a:pt x="688" y="969"/>
                    </a:lnTo>
                    <a:lnTo>
                      <a:pt x="698" y="1000"/>
                    </a:lnTo>
                    <a:lnTo>
                      <a:pt x="709" y="1024"/>
                    </a:lnTo>
                    <a:lnTo>
                      <a:pt x="707" y="1059"/>
                    </a:lnTo>
                    <a:lnTo>
                      <a:pt x="679" y="1097"/>
                    </a:lnTo>
                    <a:lnTo>
                      <a:pt x="672" y="1123"/>
                    </a:lnTo>
                    <a:lnTo>
                      <a:pt x="665" y="1128"/>
                    </a:lnTo>
                    <a:lnTo>
                      <a:pt x="643" y="1125"/>
                    </a:lnTo>
                    <a:lnTo>
                      <a:pt x="610" y="1090"/>
                    </a:lnTo>
                    <a:lnTo>
                      <a:pt x="610" y="1078"/>
                    </a:lnTo>
                    <a:lnTo>
                      <a:pt x="478" y="953"/>
                    </a:lnTo>
                    <a:lnTo>
                      <a:pt x="466" y="936"/>
                    </a:lnTo>
                    <a:lnTo>
                      <a:pt x="478" y="931"/>
                    </a:lnTo>
                    <a:lnTo>
                      <a:pt x="478" y="927"/>
                    </a:lnTo>
                    <a:lnTo>
                      <a:pt x="454" y="912"/>
                    </a:lnTo>
                    <a:lnTo>
                      <a:pt x="449" y="922"/>
                    </a:lnTo>
                    <a:lnTo>
                      <a:pt x="409" y="901"/>
                    </a:lnTo>
                    <a:lnTo>
                      <a:pt x="334" y="827"/>
                    </a:lnTo>
                    <a:lnTo>
                      <a:pt x="213" y="742"/>
                    </a:lnTo>
                    <a:lnTo>
                      <a:pt x="78" y="666"/>
                    </a:lnTo>
                    <a:lnTo>
                      <a:pt x="104" y="657"/>
                    </a:lnTo>
                    <a:lnTo>
                      <a:pt x="85" y="633"/>
                    </a:lnTo>
                    <a:lnTo>
                      <a:pt x="22" y="614"/>
                    </a:lnTo>
                    <a:lnTo>
                      <a:pt x="31" y="591"/>
                    </a:lnTo>
                    <a:lnTo>
                      <a:pt x="22" y="567"/>
                    </a:lnTo>
                    <a:lnTo>
                      <a:pt x="33" y="539"/>
                    </a:lnTo>
                    <a:lnTo>
                      <a:pt x="0" y="482"/>
                    </a:lnTo>
                    <a:lnTo>
                      <a:pt x="29" y="421"/>
                    </a:lnTo>
                    <a:lnTo>
                      <a:pt x="22" y="385"/>
                    </a:lnTo>
                    <a:lnTo>
                      <a:pt x="38" y="380"/>
                    </a:lnTo>
                    <a:lnTo>
                      <a:pt x="71" y="359"/>
                    </a:lnTo>
                    <a:lnTo>
                      <a:pt x="67" y="321"/>
                    </a:lnTo>
                    <a:lnTo>
                      <a:pt x="81" y="314"/>
                    </a:lnTo>
                    <a:lnTo>
                      <a:pt x="76" y="267"/>
                    </a:lnTo>
                    <a:lnTo>
                      <a:pt x="137" y="222"/>
                    </a:lnTo>
                    <a:lnTo>
                      <a:pt x="161" y="205"/>
                    </a:lnTo>
                    <a:lnTo>
                      <a:pt x="197" y="149"/>
                    </a:lnTo>
                    <a:lnTo>
                      <a:pt x="201" y="120"/>
                    </a:lnTo>
                    <a:lnTo>
                      <a:pt x="225" y="99"/>
                    </a:lnTo>
                    <a:lnTo>
                      <a:pt x="213" y="54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10" name="Freeform 58"/>
              <p:cNvSpPr>
                <a:spLocks/>
              </p:cNvSpPr>
              <p:nvPr/>
            </p:nvSpPr>
            <p:spPr bwMode="auto">
              <a:xfrm>
                <a:off x="6285" y="4279"/>
                <a:ext cx="1222" cy="1128"/>
              </a:xfrm>
              <a:custGeom>
                <a:avLst/>
                <a:gdLst>
                  <a:gd name="T0" fmla="*/ 232 w 1222"/>
                  <a:gd name="T1" fmla="*/ 49 h 1128"/>
                  <a:gd name="T2" fmla="*/ 265 w 1222"/>
                  <a:gd name="T3" fmla="*/ 40 h 1128"/>
                  <a:gd name="T4" fmla="*/ 308 w 1222"/>
                  <a:gd name="T5" fmla="*/ 4 h 1128"/>
                  <a:gd name="T6" fmla="*/ 348 w 1222"/>
                  <a:gd name="T7" fmla="*/ 37 h 1128"/>
                  <a:gd name="T8" fmla="*/ 341 w 1222"/>
                  <a:gd name="T9" fmla="*/ 92 h 1128"/>
                  <a:gd name="T10" fmla="*/ 383 w 1222"/>
                  <a:gd name="T11" fmla="*/ 123 h 1128"/>
                  <a:gd name="T12" fmla="*/ 419 w 1222"/>
                  <a:gd name="T13" fmla="*/ 170 h 1128"/>
                  <a:gd name="T14" fmla="*/ 459 w 1222"/>
                  <a:gd name="T15" fmla="*/ 151 h 1128"/>
                  <a:gd name="T16" fmla="*/ 563 w 1222"/>
                  <a:gd name="T17" fmla="*/ 42 h 1128"/>
                  <a:gd name="T18" fmla="*/ 648 w 1222"/>
                  <a:gd name="T19" fmla="*/ 9 h 1128"/>
                  <a:gd name="T20" fmla="*/ 731 w 1222"/>
                  <a:gd name="T21" fmla="*/ 0 h 1128"/>
                  <a:gd name="T22" fmla="*/ 750 w 1222"/>
                  <a:gd name="T23" fmla="*/ 37 h 1128"/>
                  <a:gd name="T24" fmla="*/ 802 w 1222"/>
                  <a:gd name="T25" fmla="*/ 82 h 1128"/>
                  <a:gd name="T26" fmla="*/ 847 w 1222"/>
                  <a:gd name="T27" fmla="*/ 116 h 1128"/>
                  <a:gd name="T28" fmla="*/ 870 w 1222"/>
                  <a:gd name="T29" fmla="*/ 142 h 1128"/>
                  <a:gd name="T30" fmla="*/ 880 w 1222"/>
                  <a:gd name="T31" fmla="*/ 168 h 1128"/>
                  <a:gd name="T32" fmla="*/ 889 w 1222"/>
                  <a:gd name="T33" fmla="*/ 243 h 1128"/>
                  <a:gd name="T34" fmla="*/ 1019 w 1222"/>
                  <a:gd name="T35" fmla="*/ 312 h 1128"/>
                  <a:gd name="T36" fmla="*/ 1097 w 1222"/>
                  <a:gd name="T37" fmla="*/ 340 h 1128"/>
                  <a:gd name="T38" fmla="*/ 1156 w 1222"/>
                  <a:gd name="T39" fmla="*/ 423 h 1128"/>
                  <a:gd name="T40" fmla="*/ 1213 w 1222"/>
                  <a:gd name="T41" fmla="*/ 447 h 1128"/>
                  <a:gd name="T42" fmla="*/ 1222 w 1222"/>
                  <a:gd name="T43" fmla="*/ 534 h 1128"/>
                  <a:gd name="T44" fmla="*/ 1218 w 1222"/>
                  <a:gd name="T45" fmla="*/ 579 h 1128"/>
                  <a:gd name="T46" fmla="*/ 662 w 1222"/>
                  <a:gd name="T47" fmla="*/ 853 h 1128"/>
                  <a:gd name="T48" fmla="*/ 712 w 1222"/>
                  <a:gd name="T49" fmla="*/ 903 h 1128"/>
                  <a:gd name="T50" fmla="*/ 688 w 1222"/>
                  <a:gd name="T51" fmla="*/ 969 h 1128"/>
                  <a:gd name="T52" fmla="*/ 709 w 1222"/>
                  <a:gd name="T53" fmla="*/ 1024 h 1128"/>
                  <a:gd name="T54" fmla="*/ 679 w 1222"/>
                  <a:gd name="T55" fmla="*/ 1097 h 1128"/>
                  <a:gd name="T56" fmla="*/ 665 w 1222"/>
                  <a:gd name="T57" fmla="*/ 1128 h 1128"/>
                  <a:gd name="T58" fmla="*/ 610 w 1222"/>
                  <a:gd name="T59" fmla="*/ 1090 h 1128"/>
                  <a:gd name="T60" fmla="*/ 478 w 1222"/>
                  <a:gd name="T61" fmla="*/ 953 h 1128"/>
                  <a:gd name="T62" fmla="*/ 478 w 1222"/>
                  <a:gd name="T63" fmla="*/ 931 h 1128"/>
                  <a:gd name="T64" fmla="*/ 454 w 1222"/>
                  <a:gd name="T65" fmla="*/ 912 h 1128"/>
                  <a:gd name="T66" fmla="*/ 409 w 1222"/>
                  <a:gd name="T67" fmla="*/ 901 h 1128"/>
                  <a:gd name="T68" fmla="*/ 213 w 1222"/>
                  <a:gd name="T69" fmla="*/ 742 h 1128"/>
                  <a:gd name="T70" fmla="*/ 104 w 1222"/>
                  <a:gd name="T71" fmla="*/ 657 h 1128"/>
                  <a:gd name="T72" fmla="*/ 22 w 1222"/>
                  <a:gd name="T73" fmla="*/ 614 h 1128"/>
                  <a:gd name="T74" fmla="*/ 22 w 1222"/>
                  <a:gd name="T75" fmla="*/ 567 h 1128"/>
                  <a:gd name="T76" fmla="*/ 0 w 1222"/>
                  <a:gd name="T77" fmla="*/ 482 h 1128"/>
                  <a:gd name="T78" fmla="*/ 22 w 1222"/>
                  <a:gd name="T79" fmla="*/ 385 h 1128"/>
                  <a:gd name="T80" fmla="*/ 71 w 1222"/>
                  <a:gd name="T81" fmla="*/ 359 h 1128"/>
                  <a:gd name="T82" fmla="*/ 81 w 1222"/>
                  <a:gd name="T83" fmla="*/ 314 h 1128"/>
                  <a:gd name="T84" fmla="*/ 137 w 1222"/>
                  <a:gd name="T85" fmla="*/ 222 h 1128"/>
                  <a:gd name="T86" fmla="*/ 197 w 1222"/>
                  <a:gd name="T87" fmla="*/ 149 h 1128"/>
                  <a:gd name="T88" fmla="*/ 225 w 1222"/>
                  <a:gd name="T89" fmla="*/ 99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22" h="1128">
                    <a:moveTo>
                      <a:pt x="213" y="54"/>
                    </a:moveTo>
                    <a:lnTo>
                      <a:pt x="232" y="49"/>
                    </a:lnTo>
                    <a:lnTo>
                      <a:pt x="244" y="37"/>
                    </a:lnTo>
                    <a:lnTo>
                      <a:pt x="265" y="40"/>
                    </a:lnTo>
                    <a:lnTo>
                      <a:pt x="291" y="54"/>
                    </a:lnTo>
                    <a:lnTo>
                      <a:pt x="308" y="4"/>
                    </a:lnTo>
                    <a:lnTo>
                      <a:pt x="345" y="11"/>
                    </a:lnTo>
                    <a:lnTo>
                      <a:pt x="348" y="37"/>
                    </a:lnTo>
                    <a:lnTo>
                      <a:pt x="338" y="52"/>
                    </a:lnTo>
                    <a:lnTo>
                      <a:pt x="341" y="92"/>
                    </a:lnTo>
                    <a:lnTo>
                      <a:pt x="334" y="123"/>
                    </a:lnTo>
                    <a:lnTo>
                      <a:pt x="383" y="123"/>
                    </a:lnTo>
                    <a:lnTo>
                      <a:pt x="409" y="160"/>
                    </a:lnTo>
                    <a:lnTo>
                      <a:pt x="419" y="170"/>
                    </a:lnTo>
                    <a:lnTo>
                      <a:pt x="440" y="172"/>
                    </a:lnTo>
                    <a:lnTo>
                      <a:pt x="459" y="151"/>
                    </a:lnTo>
                    <a:lnTo>
                      <a:pt x="553" y="61"/>
                    </a:lnTo>
                    <a:lnTo>
                      <a:pt x="563" y="42"/>
                    </a:lnTo>
                    <a:lnTo>
                      <a:pt x="629" y="14"/>
                    </a:lnTo>
                    <a:lnTo>
                      <a:pt x="648" y="9"/>
                    </a:lnTo>
                    <a:lnTo>
                      <a:pt x="712" y="26"/>
                    </a:lnTo>
                    <a:lnTo>
                      <a:pt x="731" y="0"/>
                    </a:lnTo>
                    <a:lnTo>
                      <a:pt x="759" y="21"/>
                    </a:lnTo>
                    <a:lnTo>
                      <a:pt x="750" y="37"/>
                    </a:lnTo>
                    <a:lnTo>
                      <a:pt x="787" y="47"/>
                    </a:lnTo>
                    <a:lnTo>
                      <a:pt x="802" y="82"/>
                    </a:lnTo>
                    <a:lnTo>
                      <a:pt x="804" y="104"/>
                    </a:lnTo>
                    <a:lnTo>
                      <a:pt x="847" y="116"/>
                    </a:lnTo>
                    <a:lnTo>
                      <a:pt x="849" y="134"/>
                    </a:lnTo>
                    <a:lnTo>
                      <a:pt x="870" y="142"/>
                    </a:lnTo>
                    <a:lnTo>
                      <a:pt x="887" y="151"/>
                    </a:lnTo>
                    <a:lnTo>
                      <a:pt x="880" y="168"/>
                    </a:lnTo>
                    <a:lnTo>
                      <a:pt x="889" y="220"/>
                    </a:lnTo>
                    <a:lnTo>
                      <a:pt x="889" y="243"/>
                    </a:lnTo>
                    <a:lnTo>
                      <a:pt x="920" y="246"/>
                    </a:lnTo>
                    <a:lnTo>
                      <a:pt x="1019" y="312"/>
                    </a:lnTo>
                    <a:lnTo>
                      <a:pt x="1074" y="324"/>
                    </a:lnTo>
                    <a:lnTo>
                      <a:pt x="1097" y="340"/>
                    </a:lnTo>
                    <a:lnTo>
                      <a:pt x="1137" y="409"/>
                    </a:lnTo>
                    <a:lnTo>
                      <a:pt x="1156" y="423"/>
                    </a:lnTo>
                    <a:lnTo>
                      <a:pt x="1206" y="437"/>
                    </a:lnTo>
                    <a:lnTo>
                      <a:pt x="1213" y="447"/>
                    </a:lnTo>
                    <a:lnTo>
                      <a:pt x="1213" y="513"/>
                    </a:lnTo>
                    <a:lnTo>
                      <a:pt x="1222" y="534"/>
                    </a:lnTo>
                    <a:lnTo>
                      <a:pt x="1215" y="562"/>
                    </a:lnTo>
                    <a:lnTo>
                      <a:pt x="1218" y="579"/>
                    </a:lnTo>
                    <a:lnTo>
                      <a:pt x="821" y="579"/>
                    </a:lnTo>
                    <a:lnTo>
                      <a:pt x="662" y="853"/>
                    </a:lnTo>
                    <a:lnTo>
                      <a:pt x="662" y="882"/>
                    </a:lnTo>
                    <a:lnTo>
                      <a:pt x="712" y="903"/>
                    </a:lnTo>
                    <a:lnTo>
                      <a:pt x="712" y="929"/>
                    </a:lnTo>
                    <a:lnTo>
                      <a:pt x="688" y="969"/>
                    </a:lnTo>
                    <a:lnTo>
                      <a:pt x="698" y="1000"/>
                    </a:lnTo>
                    <a:lnTo>
                      <a:pt x="709" y="1024"/>
                    </a:lnTo>
                    <a:lnTo>
                      <a:pt x="707" y="1059"/>
                    </a:lnTo>
                    <a:lnTo>
                      <a:pt x="679" y="1097"/>
                    </a:lnTo>
                    <a:lnTo>
                      <a:pt x="672" y="1123"/>
                    </a:lnTo>
                    <a:lnTo>
                      <a:pt x="665" y="1128"/>
                    </a:lnTo>
                    <a:lnTo>
                      <a:pt x="643" y="1125"/>
                    </a:lnTo>
                    <a:lnTo>
                      <a:pt x="610" y="1090"/>
                    </a:lnTo>
                    <a:lnTo>
                      <a:pt x="610" y="1078"/>
                    </a:lnTo>
                    <a:lnTo>
                      <a:pt x="478" y="953"/>
                    </a:lnTo>
                    <a:lnTo>
                      <a:pt x="466" y="936"/>
                    </a:lnTo>
                    <a:lnTo>
                      <a:pt x="478" y="931"/>
                    </a:lnTo>
                    <a:lnTo>
                      <a:pt x="478" y="927"/>
                    </a:lnTo>
                    <a:lnTo>
                      <a:pt x="454" y="912"/>
                    </a:lnTo>
                    <a:lnTo>
                      <a:pt x="449" y="922"/>
                    </a:lnTo>
                    <a:lnTo>
                      <a:pt x="409" y="901"/>
                    </a:lnTo>
                    <a:lnTo>
                      <a:pt x="334" y="827"/>
                    </a:lnTo>
                    <a:lnTo>
                      <a:pt x="213" y="742"/>
                    </a:lnTo>
                    <a:lnTo>
                      <a:pt x="78" y="666"/>
                    </a:lnTo>
                    <a:lnTo>
                      <a:pt x="104" y="657"/>
                    </a:lnTo>
                    <a:lnTo>
                      <a:pt x="85" y="633"/>
                    </a:lnTo>
                    <a:lnTo>
                      <a:pt x="22" y="614"/>
                    </a:lnTo>
                    <a:lnTo>
                      <a:pt x="31" y="591"/>
                    </a:lnTo>
                    <a:lnTo>
                      <a:pt x="22" y="567"/>
                    </a:lnTo>
                    <a:lnTo>
                      <a:pt x="33" y="539"/>
                    </a:lnTo>
                    <a:lnTo>
                      <a:pt x="0" y="482"/>
                    </a:lnTo>
                    <a:lnTo>
                      <a:pt x="29" y="421"/>
                    </a:lnTo>
                    <a:lnTo>
                      <a:pt x="22" y="385"/>
                    </a:lnTo>
                    <a:lnTo>
                      <a:pt x="38" y="380"/>
                    </a:lnTo>
                    <a:lnTo>
                      <a:pt x="71" y="359"/>
                    </a:lnTo>
                    <a:lnTo>
                      <a:pt x="67" y="321"/>
                    </a:lnTo>
                    <a:lnTo>
                      <a:pt x="81" y="314"/>
                    </a:lnTo>
                    <a:lnTo>
                      <a:pt x="76" y="267"/>
                    </a:lnTo>
                    <a:lnTo>
                      <a:pt x="137" y="222"/>
                    </a:lnTo>
                    <a:lnTo>
                      <a:pt x="161" y="205"/>
                    </a:lnTo>
                    <a:lnTo>
                      <a:pt x="197" y="149"/>
                    </a:lnTo>
                    <a:lnTo>
                      <a:pt x="201" y="120"/>
                    </a:lnTo>
                    <a:lnTo>
                      <a:pt x="225" y="99"/>
                    </a:lnTo>
                    <a:lnTo>
                      <a:pt x="213" y="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11" name="Freeform 59"/>
              <p:cNvSpPr>
                <a:spLocks/>
              </p:cNvSpPr>
              <p:nvPr/>
            </p:nvSpPr>
            <p:spPr bwMode="auto">
              <a:xfrm>
                <a:off x="6255" y="4047"/>
                <a:ext cx="1030" cy="452"/>
              </a:xfrm>
              <a:custGeom>
                <a:avLst/>
                <a:gdLst>
                  <a:gd name="T0" fmla="*/ 262 w 1030"/>
                  <a:gd name="T1" fmla="*/ 246 h 452"/>
                  <a:gd name="T2" fmla="*/ 250 w 1030"/>
                  <a:gd name="T3" fmla="*/ 274 h 452"/>
                  <a:gd name="T4" fmla="*/ 255 w 1030"/>
                  <a:gd name="T5" fmla="*/ 331 h 452"/>
                  <a:gd name="T6" fmla="*/ 227 w 1030"/>
                  <a:gd name="T7" fmla="*/ 381 h 452"/>
                  <a:gd name="T8" fmla="*/ 151 w 1030"/>
                  <a:gd name="T9" fmla="*/ 400 h 452"/>
                  <a:gd name="T10" fmla="*/ 167 w 1030"/>
                  <a:gd name="T11" fmla="*/ 352 h 452"/>
                  <a:gd name="T12" fmla="*/ 99 w 1030"/>
                  <a:gd name="T13" fmla="*/ 300 h 452"/>
                  <a:gd name="T14" fmla="*/ 61 w 1030"/>
                  <a:gd name="T15" fmla="*/ 262 h 452"/>
                  <a:gd name="T16" fmla="*/ 26 w 1030"/>
                  <a:gd name="T17" fmla="*/ 255 h 452"/>
                  <a:gd name="T18" fmla="*/ 19 w 1030"/>
                  <a:gd name="T19" fmla="*/ 279 h 452"/>
                  <a:gd name="T20" fmla="*/ 141 w 1030"/>
                  <a:gd name="T21" fmla="*/ 215 h 452"/>
                  <a:gd name="T22" fmla="*/ 222 w 1030"/>
                  <a:gd name="T23" fmla="*/ 173 h 452"/>
                  <a:gd name="T24" fmla="*/ 366 w 1030"/>
                  <a:gd name="T25" fmla="*/ 156 h 452"/>
                  <a:gd name="T26" fmla="*/ 446 w 1030"/>
                  <a:gd name="T27" fmla="*/ 147 h 452"/>
                  <a:gd name="T28" fmla="*/ 527 w 1030"/>
                  <a:gd name="T29" fmla="*/ 28 h 452"/>
                  <a:gd name="T30" fmla="*/ 598 w 1030"/>
                  <a:gd name="T31" fmla="*/ 0 h 452"/>
                  <a:gd name="T32" fmla="*/ 621 w 1030"/>
                  <a:gd name="T33" fmla="*/ 50 h 452"/>
                  <a:gd name="T34" fmla="*/ 652 w 1030"/>
                  <a:gd name="T35" fmla="*/ 52 h 452"/>
                  <a:gd name="T36" fmla="*/ 709 w 1030"/>
                  <a:gd name="T37" fmla="*/ 154 h 452"/>
                  <a:gd name="T38" fmla="*/ 728 w 1030"/>
                  <a:gd name="T39" fmla="*/ 177 h 452"/>
                  <a:gd name="T40" fmla="*/ 765 w 1030"/>
                  <a:gd name="T41" fmla="*/ 196 h 452"/>
                  <a:gd name="T42" fmla="*/ 782 w 1030"/>
                  <a:gd name="T43" fmla="*/ 213 h 452"/>
                  <a:gd name="T44" fmla="*/ 810 w 1030"/>
                  <a:gd name="T45" fmla="*/ 251 h 452"/>
                  <a:gd name="T46" fmla="*/ 801 w 1030"/>
                  <a:gd name="T47" fmla="*/ 232 h 452"/>
                  <a:gd name="T48" fmla="*/ 827 w 1030"/>
                  <a:gd name="T49" fmla="*/ 161 h 452"/>
                  <a:gd name="T50" fmla="*/ 829 w 1030"/>
                  <a:gd name="T51" fmla="*/ 123 h 452"/>
                  <a:gd name="T52" fmla="*/ 877 w 1030"/>
                  <a:gd name="T53" fmla="*/ 135 h 452"/>
                  <a:gd name="T54" fmla="*/ 917 w 1030"/>
                  <a:gd name="T55" fmla="*/ 139 h 452"/>
                  <a:gd name="T56" fmla="*/ 950 w 1030"/>
                  <a:gd name="T57" fmla="*/ 163 h 452"/>
                  <a:gd name="T58" fmla="*/ 1030 w 1030"/>
                  <a:gd name="T59" fmla="*/ 251 h 452"/>
                  <a:gd name="T60" fmla="*/ 936 w 1030"/>
                  <a:gd name="T61" fmla="*/ 444 h 452"/>
                  <a:gd name="T62" fmla="*/ 910 w 1030"/>
                  <a:gd name="T63" fmla="*/ 400 h 452"/>
                  <a:gd name="T64" fmla="*/ 900 w 1030"/>
                  <a:gd name="T65" fmla="*/ 374 h 452"/>
                  <a:gd name="T66" fmla="*/ 877 w 1030"/>
                  <a:gd name="T67" fmla="*/ 348 h 452"/>
                  <a:gd name="T68" fmla="*/ 832 w 1030"/>
                  <a:gd name="T69" fmla="*/ 314 h 452"/>
                  <a:gd name="T70" fmla="*/ 780 w 1030"/>
                  <a:gd name="T71" fmla="*/ 269 h 452"/>
                  <a:gd name="T72" fmla="*/ 761 w 1030"/>
                  <a:gd name="T73" fmla="*/ 232 h 452"/>
                  <a:gd name="T74" fmla="*/ 678 w 1030"/>
                  <a:gd name="T75" fmla="*/ 241 h 452"/>
                  <a:gd name="T76" fmla="*/ 593 w 1030"/>
                  <a:gd name="T77" fmla="*/ 274 h 452"/>
                  <a:gd name="T78" fmla="*/ 489 w 1030"/>
                  <a:gd name="T79" fmla="*/ 383 h 452"/>
                  <a:gd name="T80" fmla="*/ 449 w 1030"/>
                  <a:gd name="T81" fmla="*/ 402 h 452"/>
                  <a:gd name="T82" fmla="*/ 413 w 1030"/>
                  <a:gd name="T83" fmla="*/ 355 h 452"/>
                  <a:gd name="T84" fmla="*/ 371 w 1030"/>
                  <a:gd name="T85" fmla="*/ 324 h 452"/>
                  <a:gd name="T86" fmla="*/ 378 w 1030"/>
                  <a:gd name="T87" fmla="*/ 269 h 452"/>
                  <a:gd name="T88" fmla="*/ 338 w 1030"/>
                  <a:gd name="T89" fmla="*/ 236 h 452"/>
                  <a:gd name="T90" fmla="*/ 295 w 1030"/>
                  <a:gd name="T91" fmla="*/ 272 h 452"/>
                  <a:gd name="T92" fmla="*/ 262 w 1030"/>
                  <a:gd name="T93" fmla="*/ 28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0" h="452">
                    <a:moveTo>
                      <a:pt x="243" y="286"/>
                    </a:moveTo>
                    <a:lnTo>
                      <a:pt x="262" y="246"/>
                    </a:lnTo>
                    <a:lnTo>
                      <a:pt x="253" y="260"/>
                    </a:lnTo>
                    <a:lnTo>
                      <a:pt x="250" y="274"/>
                    </a:lnTo>
                    <a:lnTo>
                      <a:pt x="245" y="295"/>
                    </a:lnTo>
                    <a:lnTo>
                      <a:pt x="255" y="331"/>
                    </a:lnTo>
                    <a:lnTo>
                      <a:pt x="231" y="352"/>
                    </a:lnTo>
                    <a:lnTo>
                      <a:pt x="227" y="381"/>
                    </a:lnTo>
                    <a:lnTo>
                      <a:pt x="191" y="437"/>
                    </a:lnTo>
                    <a:lnTo>
                      <a:pt x="151" y="400"/>
                    </a:lnTo>
                    <a:lnTo>
                      <a:pt x="165" y="369"/>
                    </a:lnTo>
                    <a:lnTo>
                      <a:pt x="167" y="352"/>
                    </a:lnTo>
                    <a:lnTo>
                      <a:pt x="137" y="314"/>
                    </a:lnTo>
                    <a:lnTo>
                      <a:pt x="99" y="300"/>
                    </a:lnTo>
                    <a:lnTo>
                      <a:pt x="75" y="293"/>
                    </a:lnTo>
                    <a:lnTo>
                      <a:pt x="61" y="262"/>
                    </a:lnTo>
                    <a:lnTo>
                      <a:pt x="47" y="265"/>
                    </a:lnTo>
                    <a:lnTo>
                      <a:pt x="26" y="255"/>
                    </a:lnTo>
                    <a:lnTo>
                      <a:pt x="0" y="251"/>
                    </a:lnTo>
                    <a:lnTo>
                      <a:pt x="19" y="279"/>
                    </a:lnTo>
                    <a:lnTo>
                      <a:pt x="47" y="255"/>
                    </a:lnTo>
                    <a:lnTo>
                      <a:pt x="141" y="215"/>
                    </a:lnTo>
                    <a:lnTo>
                      <a:pt x="149" y="210"/>
                    </a:lnTo>
                    <a:lnTo>
                      <a:pt x="222" y="173"/>
                    </a:lnTo>
                    <a:lnTo>
                      <a:pt x="281" y="161"/>
                    </a:lnTo>
                    <a:lnTo>
                      <a:pt x="366" y="156"/>
                    </a:lnTo>
                    <a:lnTo>
                      <a:pt x="373" y="156"/>
                    </a:lnTo>
                    <a:lnTo>
                      <a:pt x="446" y="147"/>
                    </a:lnTo>
                    <a:lnTo>
                      <a:pt x="522" y="26"/>
                    </a:lnTo>
                    <a:lnTo>
                      <a:pt x="527" y="28"/>
                    </a:lnTo>
                    <a:lnTo>
                      <a:pt x="531" y="16"/>
                    </a:lnTo>
                    <a:lnTo>
                      <a:pt x="598" y="0"/>
                    </a:lnTo>
                    <a:lnTo>
                      <a:pt x="617" y="24"/>
                    </a:lnTo>
                    <a:lnTo>
                      <a:pt x="621" y="50"/>
                    </a:lnTo>
                    <a:lnTo>
                      <a:pt x="633" y="61"/>
                    </a:lnTo>
                    <a:lnTo>
                      <a:pt x="652" y="52"/>
                    </a:lnTo>
                    <a:lnTo>
                      <a:pt x="699" y="50"/>
                    </a:lnTo>
                    <a:lnTo>
                      <a:pt x="709" y="154"/>
                    </a:lnTo>
                    <a:lnTo>
                      <a:pt x="721" y="158"/>
                    </a:lnTo>
                    <a:lnTo>
                      <a:pt x="728" y="177"/>
                    </a:lnTo>
                    <a:lnTo>
                      <a:pt x="754" y="180"/>
                    </a:lnTo>
                    <a:lnTo>
                      <a:pt x="765" y="196"/>
                    </a:lnTo>
                    <a:lnTo>
                      <a:pt x="780" y="201"/>
                    </a:lnTo>
                    <a:lnTo>
                      <a:pt x="782" y="213"/>
                    </a:lnTo>
                    <a:lnTo>
                      <a:pt x="780" y="227"/>
                    </a:lnTo>
                    <a:lnTo>
                      <a:pt x="810" y="251"/>
                    </a:lnTo>
                    <a:lnTo>
                      <a:pt x="846" y="246"/>
                    </a:lnTo>
                    <a:lnTo>
                      <a:pt x="801" y="232"/>
                    </a:lnTo>
                    <a:lnTo>
                      <a:pt x="820" y="180"/>
                    </a:lnTo>
                    <a:lnTo>
                      <a:pt x="827" y="161"/>
                    </a:lnTo>
                    <a:lnTo>
                      <a:pt x="825" y="147"/>
                    </a:lnTo>
                    <a:lnTo>
                      <a:pt x="829" y="123"/>
                    </a:lnTo>
                    <a:lnTo>
                      <a:pt x="858" y="118"/>
                    </a:lnTo>
                    <a:lnTo>
                      <a:pt x="877" y="135"/>
                    </a:lnTo>
                    <a:lnTo>
                      <a:pt x="893" y="135"/>
                    </a:lnTo>
                    <a:lnTo>
                      <a:pt x="917" y="139"/>
                    </a:lnTo>
                    <a:lnTo>
                      <a:pt x="936" y="144"/>
                    </a:lnTo>
                    <a:lnTo>
                      <a:pt x="950" y="163"/>
                    </a:lnTo>
                    <a:lnTo>
                      <a:pt x="1028" y="156"/>
                    </a:lnTo>
                    <a:lnTo>
                      <a:pt x="1030" y="251"/>
                    </a:lnTo>
                    <a:lnTo>
                      <a:pt x="1030" y="442"/>
                    </a:lnTo>
                    <a:lnTo>
                      <a:pt x="936" y="444"/>
                    </a:lnTo>
                    <a:lnTo>
                      <a:pt x="919" y="452"/>
                    </a:lnTo>
                    <a:lnTo>
                      <a:pt x="910" y="400"/>
                    </a:lnTo>
                    <a:lnTo>
                      <a:pt x="917" y="383"/>
                    </a:lnTo>
                    <a:lnTo>
                      <a:pt x="900" y="374"/>
                    </a:lnTo>
                    <a:lnTo>
                      <a:pt x="879" y="366"/>
                    </a:lnTo>
                    <a:lnTo>
                      <a:pt x="877" y="348"/>
                    </a:lnTo>
                    <a:lnTo>
                      <a:pt x="834" y="336"/>
                    </a:lnTo>
                    <a:lnTo>
                      <a:pt x="832" y="314"/>
                    </a:lnTo>
                    <a:lnTo>
                      <a:pt x="817" y="279"/>
                    </a:lnTo>
                    <a:lnTo>
                      <a:pt x="780" y="269"/>
                    </a:lnTo>
                    <a:lnTo>
                      <a:pt x="789" y="253"/>
                    </a:lnTo>
                    <a:lnTo>
                      <a:pt x="761" y="232"/>
                    </a:lnTo>
                    <a:lnTo>
                      <a:pt x="742" y="258"/>
                    </a:lnTo>
                    <a:lnTo>
                      <a:pt x="678" y="241"/>
                    </a:lnTo>
                    <a:lnTo>
                      <a:pt x="659" y="246"/>
                    </a:lnTo>
                    <a:lnTo>
                      <a:pt x="593" y="274"/>
                    </a:lnTo>
                    <a:lnTo>
                      <a:pt x="583" y="293"/>
                    </a:lnTo>
                    <a:lnTo>
                      <a:pt x="489" y="383"/>
                    </a:lnTo>
                    <a:lnTo>
                      <a:pt x="470" y="404"/>
                    </a:lnTo>
                    <a:lnTo>
                      <a:pt x="449" y="402"/>
                    </a:lnTo>
                    <a:lnTo>
                      <a:pt x="439" y="392"/>
                    </a:lnTo>
                    <a:lnTo>
                      <a:pt x="413" y="355"/>
                    </a:lnTo>
                    <a:lnTo>
                      <a:pt x="364" y="355"/>
                    </a:lnTo>
                    <a:lnTo>
                      <a:pt x="371" y="324"/>
                    </a:lnTo>
                    <a:lnTo>
                      <a:pt x="368" y="284"/>
                    </a:lnTo>
                    <a:lnTo>
                      <a:pt x="378" y="269"/>
                    </a:lnTo>
                    <a:lnTo>
                      <a:pt x="375" y="243"/>
                    </a:lnTo>
                    <a:lnTo>
                      <a:pt x="338" y="236"/>
                    </a:lnTo>
                    <a:lnTo>
                      <a:pt x="321" y="286"/>
                    </a:lnTo>
                    <a:lnTo>
                      <a:pt x="295" y="272"/>
                    </a:lnTo>
                    <a:lnTo>
                      <a:pt x="274" y="269"/>
                    </a:lnTo>
                    <a:lnTo>
                      <a:pt x="262" y="281"/>
                    </a:lnTo>
                    <a:lnTo>
                      <a:pt x="243" y="28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12" name="Freeform 60"/>
              <p:cNvSpPr>
                <a:spLocks/>
              </p:cNvSpPr>
              <p:nvPr/>
            </p:nvSpPr>
            <p:spPr bwMode="auto">
              <a:xfrm>
                <a:off x="6255" y="4047"/>
                <a:ext cx="1030" cy="452"/>
              </a:xfrm>
              <a:custGeom>
                <a:avLst/>
                <a:gdLst>
                  <a:gd name="T0" fmla="*/ 262 w 1030"/>
                  <a:gd name="T1" fmla="*/ 246 h 452"/>
                  <a:gd name="T2" fmla="*/ 250 w 1030"/>
                  <a:gd name="T3" fmla="*/ 274 h 452"/>
                  <a:gd name="T4" fmla="*/ 255 w 1030"/>
                  <a:gd name="T5" fmla="*/ 331 h 452"/>
                  <a:gd name="T6" fmla="*/ 227 w 1030"/>
                  <a:gd name="T7" fmla="*/ 381 h 452"/>
                  <a:gd name="T8" fmla="*/ 151 w 1030"/>
                  <a:gd name="T9" fmla="*/ 400 h 452"/>
                  <a:gd name="T10" fmla="*/ 167 w 1030"/>
                  <a:gd name="T11" fmla="*/ 352 h 452"/>
                  <a:gd name="T12" fmla="*/ 99 w 1030"/>
                  <a:gd name="T13" fmla="*/ 300 h 452"/>
                  <a:gd name="T14" fmla="*/ 61 w 1030"/>
                  <a:gd name="T15" fmla="*/ 262 h 452"/>
                  <a:gd name="T16" fmla="*/ 26 w 1030"/>
                  <a:gd name="T17" fmla="*/ 255 h 452"/>
                  <a:gd name="T18" fmla="*/ 19 w 1030"/>
                  <a:gd name="T19" fmla="*/ 279 h 452"/>
                  <a:gd name="T20" fmla="*/ 141 w 1030"/>
                  <a:gd name="T21" fmla="*/ 215 h 452"/>
                  <a:gd name="T22" fmla="*/ 222 w 1030"/>
                  <a:gd name="T23" fmla="*/ 173 h 452"/>
                  <a:gd name="T24" fmla="*/ 366 w 1030"/>
                  <a:gd name="T25" fmla="*/ 156 h 452"/>
                  <a:gd name="T26" fmla="*/ 446 w 1030"/>
                  <a:gd name="T27" fmla="*/ 147 h 452"/>
                  <a:gd name="T28" fmla="*/ 527 w 1030"/>
                  <a:gd name="T29" fmla="*/ 28 h 452"/>
                  <a:gd name="T30" fmla="*/ 598 w 1030"/>
                  <a:gd name="T31" fmla="*/ 0 h 452"/>
                  <a:gd name="T32" fmla="*/ 621 w 1030"/>
                  <a:gd name="T33" fmla="*/ 50 h 452"/>
                  <a:gd name="T34" fmla="*/ 652 w 1030"/>
                  <a:gd name="T35" fmla="*/ 52 h 452"/>
                  <a:gd name="T36" fmla="*/ 709 w 1030"/>
                  <a:gd name="T37" fmla="*/ 154 h 452"/>
                  <a:gd name="T38" fmla="*/ 728 w 1030"/>
                  <a:gd name="T39" fmla="*/ 177 h 452"/>
                  <a:gd name="T40" fmla="*/ 765 w 1030"/>
                  <a:gd name="T41" fmla="*/ 196 h 452"/>
                  <a:gd name="T42" fmla="*/ 782 w 1030"/>
                  <a:gd name="T43" fmla="*/ 213 h 452"/>
                  <a:gd name="T44" fmla="*/ 810 w 1030"/>
                  <a:gd name="T45" fmla="*/ 251 h 452"/>
                  <a:gd name="T46" fmla="*/ 801 w 1030"/>
                  <a:gd name="T47" fmla="*/ 232 h 452"/>
                  <a:gd name="T48" fmla="*/ 827 w 1030"/>
                  <a:gd name="T49" fmla="*/ 161 h 452"/>
                  <a:gd name="T50" fmla="*/ 829 w 1030"/>
                  <a:gd name="T51" fmla="*/ 123 h 452"/>
                  <a:gd name="T52" fmla="*/ 877 w 1030"/>
                  <a:gd name="T53" fmla="*/ 135 h 452"/>
                  <a:gd name="T54" fmla="*/ 917 w 1030"/>
                  <a:gd name="T55" fmla="*/ 139 h 452"/>
                  <a:gd name="T56" fmla="*/ 950 w 1030"/>
                  <a:gd name="T57" fmla="*/ 163 h 452"/>
                  <a:gd name="T58" fmla="*/ 1030 w 1030"/>
                  <a:gd name="T59" fmla="*/ 251 h 452"/>
                  <a:gd name="T60" fmla="*/ 936 w 1030"/>
                  <a:gd name="T61" fmla="*/ 444 h 452"/>
                  <a:gd name="T62" fmla="*/ 910 w 1030"/>
                  <a:gd name="T63" fmla="*/ 400 h 452"/>
                  <a:gd name="T64" fmla="*/ 900 w 1030"/>
                  <a:gd name="T65" fmla="*/ 374 h 452"/>
                  <a:gd name="T66" fmla="*/ 877 w 1030"/>
                  <a:gd name="T67" fmla="*/ 348 h 452"/>
                  <a:gd name="T68" fmla="*/ 832 w 1030"/>
                  <a:gd name="T69" fmla="*/ 314 h 452"/>
                  <a:gd name="T70" fmla="*/ 780 w 1030"/>
                  <a:gd name="T71" fmla="*/ 269 h 452"/>
                  <a:gd name="T72" fmla="*/ 761 w 1030"/>
                  <a:gd name="T73" fmla="*/ 232 h 452"/>
                  <a:gd name="T74" fmla="*/ 678 w 1030"/>
                  <a:gd name="T75" fmla="*/ 241 h 452"/>
                  <a:gd name="T76" fmla="*/ 593 w 1030"/>
                  <a:gd name="T77" fmla="*/ 274 h 452"/>
                  <a:gd name="T78" fmla="*/ 489 w 1030"/>
                  <a:gd name="T79" fmla="*/ 383 h 452"/>
                  <a:gd name="T80" fmla="*/ 449 w 1030"/>
                  <a:gd name="T81" fmla="*/ 402 h 452"/>
                  <a:gd name="T82" fmla="*/ 413 w 1030"/>
                  <a:gd name="T83" fmla="*/ 355 h 452"/>
                  <a:gd name="T84" fmla="*/ 371 w 1030"/>
                  <a:gd name="T85" fmla="*/ 324 h 452"/>
                  <a:gd name="T86" fmla="*/ 378 w 1030"/>
                  <a:gd name="T87" fmla="*/ 269 h 452"/>
                  <a:gd name="T88" fmla="*/ 338 w 1030"/>
                  <a:gd name="T89" fmla="*/ 236 h 452"/>
                  <a:gd name="T90" fmla="*/ 295 w 1030"/>
                  <a:gd name="T91" fmla="*/ 272 h 452"/>
                  <a:gd name="T92" fmla="*/ 262 w 1030"/>
                  <a:gd name="T93" fmla="*/ 28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0" h="452">
                    <a:moveTo>
                      <a:pt x="243" y="286"/>
                    </a:moveTo>
                    <a:lnTo>
                      <a:pt x="262" y="246"/>
                    </a:lnTo>
                    <a:lnTo>
                      <a:pt x="253" y="260"/>
                    </a:lnTo>
                    <a:lnTo>
                      <a:pt x="250" y="274"/>
                    </a:lnTo>
                    <a:lnTo>
                      <a:pt x="245" y="295"/>
                    </a:lnTo>
                    <a:lnTo>
                      <a:pt x="255" y="331"/>
                    </a:lnTo>
                    <a:lnTo>
                      <a:pt x="231" y="352"/>
                    </a:lnTo>
                    <a:lnTo>
                      <a:pt x="227" y="381"/>
                    </a:lnTo>
                    <a:lnTo>
                      <a:pt x="191" y="437"/>
                    </a:lnTo>
                    <a:lnTo>
                      <a:pt x="151" y="400"/>
                    </a:lnTo>
                    <a:lnTo>
                      <a:pt x="165" y="369"/>
                    </a:lnTo>
                    <a:lnTo>
                      <a:pt x="167" y="352"/>
                    </a:lnTo>
                    <a:lnTo>
                      <a:pt x="137" y="314"/>
                    </a:lnTo>
                    <a:lnTo>
                      <a:pt x="99" y="300"/>
                    </a:lnTo>
                    <a:lnTo>
                      <a:pt x="75" y="293"/>
                    </a:lnTo>
                    <a:lnTo>
                      <a:pt x="61" y="262"/>
                    </a:lnTo>
                    <a:lnTo>
                      <a:pt x="47" y="265"/>
                    </a:lnTo>
                    <a:lnTo>
                      <a:pt x="26" y="255"/>
                    </a:lnTo>
                    <a:lnTo>
                      <a:pt x="0" y="251"/>
                    </a:lnTo>
                    <a:lnTo>
                      <a:pt x="19" y="279"/>
                    </a:lnTo>
                    <a:lnTo>
                      <a:pt x="47" y="255"/>
                    </a:lnTo>
                    <a:lnTo>
                      <a:pt x="141" y="215"/>
                    </a:lnTo>
                    <a:lnTo>
                      <a:pt x="149" y="210"/>
                    </a:lnTo>
                    <a:lnTo>
                      <a:pt x="222" y="173"/>
                    </a:lnTo>
                    <a:lnTo>
                      <a:pt x="281" y="161"/>
                    </a:lnTo>
                    <a:lnTo>
                      <a:pt x="366" y="156"/>
                    </a:lnTo>
                    <a:lnTo>
                      <a:pt x="373" y="156"/>
                    </a:lnTo>
                    <a:lnTo>
                      <a:pt x="446" y="147"/>
                    </a:lnTo>
                    <a:lnTo>
                      <a:pt x="522" y="26"/>
                    </a:lnTo>
                    <a:lnTo>
                      <a:pt x="527" y="28"/>
                    </a:lnTo>
                    <a:lnTo>
                      <a:pt x="531" y="16"/>
                    </a:lnTo>
                    <a:lnTo>
                      <a:pt x="598" y="0"/>
                    </a:lnTo>
                    <a:lnTo>
                      <a:pt x="617" y="24"/>
                    </a:lnTo>
                    <a:lnTo>
                      <a:pt x="621" y="50"/>
                    </a:lnTo>
                    <a:lnTo>
                      <a:pt x="633" y="61"/>
                    </a:lnTo>
                    <a:lnTo>
                      <a:pt x="652" y="52"/>
                    </a:lnTo>
                    <a:lnTo>
                      <a:pt x="699" y="50"/>
                    </a:lnTo>
                    <a:lnTo>
                      <a:pt x="709" y="154"/>
                    </a:lnTo>
                    <a:lnTo>
                      <a:pt x="721" y="158"/>
                    </a:lnTo>
                    <a:lnTo>
                      <a:pt x="728" y="177"/>
                    </a:lnTo>
                    <a:lnTo>
                      <a:pt x="754" y="180"/>
                    </a:lnTo>
                    <a:lnTo>
                      <a:pt x="765" y="196"/>
                    </a:lnTo>
                    <a:lnTo>
                      <a:pt x="780" y="201"/>
                    </a:lnTo>
                    <a:lnTo>
                      <a:pt x="782" y="213"/>
                    </a:lnTo>
                    <a:lnTo>
                      <a:pt x="780" y="227"/>
                    </a:lnTo>
                    <a:lnTo>
                      <a:pt x="810" y="251"/>
                    </a:lnTo>
                    <a:lnTo>
                      <a:pt x="846" y="246"/>
                    </a:lnTo>
                    <a:lnTo>
                      <a:pt x="801" y="232"/>
                    </a:lnTo>
                    <a:lnTo>
                      <a:pt x="820" y="180"/>
                    </a:lnTo>
                    <a:lnTo>
                      <a:pt x="827" y="161"/>
                    </a:lnTo>
                    <a:lnTo>
                      <a:pt x="825" y="147"/>
                    </a:lnTo>
                    <a:lnTo>
                      <a:pt x="829" y="123"/>
                    </a:lnTo>
                    <a:lnTo>
                      <a:pt x="858" y="118"/>
                    </a:lnTo>
                    <a:lnTo>
                      <a:pt x="877" y="135"/>
                    </a:lnTo>
                    <a:lnTo>
                      <a:pt x="893" y="135"/>
                    </a:lnTo>
                    <a:lnTo>
                      <a:pt x="917" y="139"/>
                    </a:lnTo>
                    <a:lnTo>
                      <a:pt x="936" y="144"/>
                    </a:lnTo>
                    <a:lnTo>
                      <a:pt x="950" y="163"/>
                    </a:lnTo>
                    <a:lnTo>
                      <a:pt x="1028" y="156"/>
                    </a:lnTo>
                    <a:lnTo>
                      <a:pt x="1030" y="251"/>
                    </a:lnTo>
                    <a:lnTo>
                      <a:pt x="1030" y="442"/>
                    </a:lnTo>
                    <a:lnTo>
                      <a:pt x="936" y="444"/>
                    </a:lnTo>
                    <a:lnTo>
                      <a:pt x="919" y="452"/>
                    </a:lnTo>
                    <a:lnTo>
                      <a:pt x="910" y="400"/>
                    </a:lnTo>
                    <a:lnTo>
                      <a:pt x="917" y="383"/>
                    </a:lnTo>
                    <a:lnTo>
                      <a:pt x="900" y="374"/>
                    </a:lnTo>
                    <a:lnTo>
                      <a:pt x="879" y="366"/>
                    </a:lnTo>
                    <a:lnTo>
                      <a:pt x="877" y="348"/>
                    </a:lnTo>
                    <a:lnTo>
                      <a:pt x="834" y="336"/>
                    </a:lnTo>
                    <a:lnTo>
                      <a:pt x="832" y="314"/>
                    </a:lnTo>
                    <a:lnTo>
                      <a:pt x="817" y="279"/>
                    </a:lnTo>
                    <a:lnTo>
                      <a:pt x="780" y="269"/>
                    </a:lnTo>
                    <a:lnTo>
                      <a:pt x="789" y="253"/>
                    </a:lnTo>
                    <a:lnTo>
                      <a:pt x="761" y="232"/>
                    </a:lnTo>
                    <a:lnTo>
                      <a:pt x="742" y="258"/>
                    </a:lnTo>
                    <a:lnTo>
                      <a:pt x="678" y="241"/>
                    </a:lnTo>
                    <a:lnTo>
                      <a:pt x="659" y="246"/>
                    </a:lnTo>
                    <a:lnTo>
                      <a:pt x="593" y="274"/>
                    </a:lnTo>
                    <a:lnTo>
                      <a:pt x="583" y="293"/>
                    </a:lnTo>
                    <a:lnTo>
                      <a:pt x="489" y="383"/>
                    </a:lnTo>
                    <a:lnTo>
                      <a:pt x="470" y="404"/>
                    </a:lnTo>
                    <a:lnTo>
                      <a:pt x="449" y="402"/>
                    </a:lnTo>
                    <a:lnTo>
                      <a:pt x="439" y="392"/>
                    </a:lnTo>
                    <a:lnTo>
                      <a:pt x="413" y="355"/>
                    </a:lnTo>
                    <a:lnTo>
                      <a:pt x="364" y="355"/>
                    </a:lnTo>
                    <a:lnTo>
                      <a:pt x="371" y="324"/>
                    </a:lnTo>
                    <a:lnTo>
                      <a:pt x="368" y="284"/>
                    </a:lnTo>
                    <a:lnTo>
                      <a:pt x="378" y="269"/>
                    </a:lnTo>
                    <a:lnTo>
                      <a:pt x="375" y="243"/>
                    </a:lnTo>
                    <a:lnTo>
                      <a:pt x="338" y="236"/>
                    </a:lnTo>
                    <a:lnTo>
                      <a:pt x="321" y="286"/>
                    </a:lnTo>
                    <a:lnTo>
                      <a:pt x="295" y="272"/>
                    </a:lnTo>
                    <a:lnTo>
                      <a:pt x="274" y="269"/>
                    </a:lnTo>
                    <a:lnTo>
                      <a:pt x="262" y="281"/>
                    </a:lnTo>
                    <a:lnTo>
                      <a:pt x="24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13" name="Freeform 61"/>
              <p:cNvSpPr>
                <a:spLocks/>
              </p:cNvSpPr>
              <p:nvPr/>
            </p:nvSpPr>
            <p:spPr bwMode="auto">
              <a:xfrm>
                <a:off x="4839" y="4068"/>
                <a:ext cx="1527" cy="1038"/>
              </a:xfrm>
              <a:custGeom>
                <a:avLst/>
                <a:gdLst>
                  <a:gd name="T0" fmla="*/ 1182 w 1527"/>
                  <a:gd name="T1" fmla="*/ 475 h 1038"/>
                  <a:gd name="T2" fmla="*/ 1144 w 1527"/>
                  <a:gd name="T3" fmla="*/ 447 h 1038"/>
                  <a:gd name="T4" fmla="*/ 1052 w 1527"/>
                  <a:gd name="T5" fmla="*/ 341 h 1038"/>
                  <a:gd name="T6" fmla="*/ 1047 w 1527"/>
                  <a:gd name="T7" fmla="*/ 310 h 1038"/>
                  <a:gd name="T8" fmla="*/ 969 w 1527"/>
                  <a:gd name="T9" fmla="*/ 388 h 1038"/>
                  <a:gd name="T10" fmla="*/ 915 w 1527"/>
                  <a:gd name="T11" fmla="*/ 405 h 1038"/>
                  <a:gd name="T12" fmla="*/ 867 w 1527"/>
                  <a:gd name="T13" fmla="*/ 293 h 1038"/>
                  <a:gd name="T14" fmla="*/ 836 w 1527"/>
                  <a:gd name="T15" fmla="*/ 248 h 1038"/>
                  <a:gd name="T16" fmla="*/ 763 w 1527"/>
                  <a:gd name="T17" fmla="*/ 192 h 1038"/>
                  <a:gd name="T18" fmla="*/ 714 w 1527"/>
                  <a:gd name="T19" fmla="*/ 123 h 1038"/>
                  <a:gd name="T20" fmla="*/ 671 w 1527"/>
                  <a:gd name="T21" fmla="*/ 74 h 1038"/>
                  <a:gd name="T22" fmla="*/ 595 w 1527"/>
                  <a:gd name="T23" fmla="*/ 5 h 1038"/>
                  <a:gd name="T24" fmla="*/ 595 w 1527"/>
                  <a:gd name="T25" fmla="*/ 52 h 1038"/>
                  <a:gd name="T26" fmla="*/ 527 w 1527"/>
                  <a:gd name="T27" fmla="*/ 173 h 1038"/>
                  <a:gd name="T28" fmla="*/ 454 w 1527"/>
                  <a:gd name="T29" fmla="*/ 194 h 1038"/>
                  <a:gd name="T30" fmla="*/ 342 w 1527"/>
                  <a:gd name="T31" fmla="*/ 234 h 1038"/>
                  <a:gd name="T32" fmla="*/ 305 w 1527"/>
                  <a:gd name="T33" fmla="*/ 218 h 1038"/>
                  <a:gd name="T34" fmla="*/ 267 w 1527"/>
                  <a:gd name="T35" fmla="*/ 135 h 1038"/>
                  <a:gd name="T36" fmla="*/ 205 w 1527"/>
                  <a:gd name="T37" fmla="*/ 222 h 1038"/>
                  <a:gd name="T38" fmla="*/ 217 w 1527"/>
                  <a:gd name="T39" fmla="*/ 279 h 1038"/>
                  <a:gd name="T40" fmla="*/ 82 w 1527"/>
                  <a:gd name="T41" fmla="*/ 265 h 1038"/>
                  <a:gd name="T42" fmla="*/ 38 w 1527"/>
                  <a:gd name="T43" fmla="*/ 303 h 1038"/>
                  <a:gd name="T44" fmla="*/ 33 w 1527"/>
                  <a:gd name="T45" fmla="*/ 395 h 1038"/>
                  <a:gd name="T46" fmla="*/ 66 w 1527"/>
                  <a:gd name="T47" fmla="*/ 501 h 1038"/>
                  <a:gd name="T48" fmla="*/ 106 w 1527"/>
                  <a:gd name="T49" fmla="*/ 580 h 1038"/>
                  <a:gd name="T50" fmla="*/ 160 w 1527"/>
                  <a:gd name="T51" fmla="*/ 679 h 1038"/>
                  <a:gd name="T52" fmla="*/ 116 w 1527"/>
                  <a:gd name="T53" fmla="*/ 747 h 1038"/>
                  <a:gd name="T54" fmla="*/ 0 w 1527"/>
                  <a:gd name="T55" fmla="*/ 833 h 1038"/>
                  <a:gd name="T56" fmla="*/ 120 w 1527"/>
                  <a:gd name="T57" fmla="*/ 868 h 1038"/>
                  <a:gd name="T58" fmla="*/ 224 w 1527"/>
                  <a:gd name="T59" fmla="*/ 922 h 1038"/>
                  <a:gd name="T60" fmla="*/ 565 w 1527"/>
                  <a:gd name="T61" fmla="*/ 1012 h 1038"/>
                  <a:gd name="T62" fmla="*/ 699 w 1527"/>
                  <a:gd name="T63" fmla="*/ 1022 h 1038"/>
                  <a:gd name="T64" fmla="*/ 922 w 1527"/>
                  <a:gd name="T65" fmla="*/ 948 h 1038"/>
                  <a:gd name="T66" fmla="*/ 1118 w 1527"/>
                  <a:gd name="T67" fmla="*/ 840 h 1038"/>
                  <a:gd name="T68" fmla="*/ 1224 w 1527"/>
                  <a:gd name="T69" fmla="*/ 816 h 1038"/>
                  <a:gd name="T70" fmla="*/ 1153 w 1527"/>
                  <a:gd name="T71" fmla="*/ 809 h 1038"/>
                  <a:gd name="T72" fmla="*/ 1177 w 1527"/>
                  <a:gd name="T73" fmla="*/ 783 h 1038"/>
                  <a:gd name="T74" fmla="*/ 1241 w 1527"/>
                  <a:gd name="T75" fmla="*/ 778 h 1038"/>
                  <a:gd name="T76" fmla="*/ 1276 w 1527"/>
                  <a:gd name="T77" fmla="*/ 764 h 1038"/>
                  <a:gd name="T78" fmla="*/ 1257 w 1527"/>
                  <a:gd name="T79" fmla="*/ 823 h 1038"/>
                  <a:gd name="T80" fmla="*/ 1489 w 1527"/>
                  <a:gd name="T81" fmla="*/ 868 h 1038"/>
                  <a:gd name="T82" fmla="*/ 1437 w 1527"/>
                  <a:gd name="T83" fmla="*/ 840 h 1038"/>
                  <a:gd name="T84" fmla="*/ 1373 w 1527"/>
                  <a:gd name="T85" fmla="*/ 816 h 1038"/>
                  <a:gd name="T86" fmla="*/ 1361 w 1527"/>
                  <a:gd name="T87" fmla="*/ 783 h 1038"/>
                  <a:gd name="T88" fmla="*/ 1468 w 1527"/>
                  <a:gd name="T89" fmla="*/ 825 h 1038"/>
                  <a:gd name="T90" fmla="*/ 1479 w 1527"/>
                  <a:gd name="T91" fmla="*/ 750 h 1038"/>
                  <a:gd name="T92" fmla="*/ 1468 w 1527"/>
                  <a:gd name="T93" fmla="*/ 596 h 1038"/>
                  <a:gd name="T94" fmla="*/ 1513 w 1527"/>
                  <a:gd name="T95" fmla="*/ 53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27" h="1038">
                    <a:moveTo>
                      <a:pt x="1522" y="478"/>
                    </a:moveTo>
                    <a:lnTo>
                      <a:pt x="1179" y="490"/>
                    </a:lnTo>
                    <a:lnTo>
                      <a:pt x="1182" y="475"/>
                    </a:lnTo>
                    <a:lnTo>
                      <a:pt x="1191" y="466"/>
                    </a:lnTo>
                    <a:lnTo>
                      <a:pt x="1182" y="440"/>
                    </a:lnTo>
                    <a:lnTo>
                      <a:pt x="1144" y="447"/>
                    </a:lnTo>
                    <a:lnTo>
                      <a:pt x="1082" y="397"/>
                    </a:lnTo>
                    <a:lnTo>
                      <a:pt x="1052" y="364"/>
                    </a:lnTo>
                    <a:lnTo>
                      <a:pt x="1052" y="341"/>
                    </a:lnTo>
                    <a:lnTo>
                      <a:pt x="1078" y="334"/>
                    </a:lnTo>
                    <a:lnTo>
                      <a:pt x="1080" y="319"/>
                    </a:lnTo>
                    <a:lnTo>
                      <a:pt x="1047" y="310"/>
                    </a:lnTo>
                    <a:lnTo>
                      <a:pt x="1028" y="327"/>
                    </a:lnTo>
                    <a:lnTo>
                      <a:pt x="1004" y="334"/>
                    </a:lnTo>
                    <a:lnTo>
                      <a:pt x="969" y="388"/>
                    </a:lnTo>
                    <a:lnTo>
                      <a:pt x="948" y="390"/>
                    </a:lnTo>
                    <a:lnTo>
                      <a:pt x="936" y="383"/>
                    </a:lnTo>
                    <a:lnTo>
                      <a:pt x="915" y="405"/>
                    </a:lnTo>
                    <a:lnTo>
                      <a:pt x="879" y="369"/>
                    </a:lnTo>
                    <a:lnTo>
                      <a:pt x="851" y="319"/>
                    </a:lnTo>
                    <a:lnTo>
                      <a:pt x="867" y="293"/>
                    </a:lnTo>
                    <a:lnTo>
                      <a:pt x="881" y="246"/>
                    </a:lnTo>
                    <a:lnTo>
                      <a:pt x="853" y="256"/>
                    </a:lnTo>
                    <a:lnTo>
                      <a:pt x="836" y="248"/>
                    </a:lnTo>
                    <a:lnTo>
                      <a:pt x="789" y="258"/>
                    </a:lnTo>
                    <a:lnTo>
                      <a:pt x="773" y="248"/>
                    </a:lnTo>
                    <a:lnTo>
                      <a:pt x="763" y="192"/>
                    </a:lnTo>
                    <a:lnTo>
                      <a:pt x="749" y="175"/>
                    </a:lnTo>
                    <a:lnTo>
                      <a:pt x="716" y="142"/>
                    </a:lnTo>
                    <a:lnTo>
                      <a:pt x="714" y="123"/>
                    </a:lnTo>
                    <a:lnTo>
                      <a:pt x="685" y="107"/>
                    </a:lnTo>
                    <a:lnTo>
                      <a:pt x="685" y="88"/>
                    </a:lnTo>
                    <a:lnTo>
                      <a:pt x="671" y="74"/>
                    </a:lnTo>
                    <a:lnTo>
                      <a:pt x="659" y="45"/>
                    </a:lnTo>
                    <a:lnTo>
                      <a:pt x="619" y="21"/>
                    </a:lnTo>
                    <a:lnTo>
                      <a:pt x="595" y="5"/>
                    </a:lnTo>
                    <a:lnTo>
                      <a:pt x="579" y="0"/>
                    </a:lnTo>
                    <a:lnTo>
                      <a:pt x="572" y="12"/>
                    </a:lnTo>
                    <a:lnTo>
                      <a:pt x="595" y="52"/>
                    </a:lnTo>
                    <a:lnTo>
                      <a:pt x="562" y="121"/>
                    </a:lnTo>
                    <a:lnTo>
                      <a:pt x="539" y="156"/>
                    </a:lnTo>
                    <a:lnTo>
                      <a:pt x="527" y="173"/>
                    </a:lnTo>
                    <a:lnTo>
                      <a:pt x="494" y="175"/>
                    </a:lnTo>
                    <a:lnTo>
                      <a:pt x="472" y="192"/>
                    </a:lnTo>
                    <a:lnTo>
                      <a:pt x="454" y="194"/>
                    </a:lnTo>
                    <a:lnTo>
                      <a:pt x="444" y="187"/>
                    </a:lnTo>
                    <a:lnTo>
                      <a:pt x="402" y="192"/>
                    </a:lnTo>
                    <a:lnTo>
                      <a:pt x="342" y="234"/>
                    </a:lnTo>
                    <a:lnTo>
                      <a:pt x="333" y="270"/>
                    </a:lnTo>
                    <a:lnTo>
                      <a:pt x="316" y="267"/>
                    </a:lnTo>
                    <a:lnTo>
                      <a:pt x="305" y="218"/>
                    </a:lnTo>
                    <a:lnTo>
                      <a:pt x="274" y="196"/>
                    </a:lnTo>
                    <a:lnTo>
                      <a:pt x="283" y="147"/>
                    </a:lnTo>
                    <a:lnTo>
                      <a:pt x="267" y="135"/>
                    </a:lnTo>
                    <a:lnTo>
                      <a:pt x="243" y="159"/>
                    </a:lnTo>
                    <a:lnTo>
                      <a:pt x="227" y="159"/>
                    </a:lnTo>
                    <a:lnTo>
                      <a:pt x="205" y="222"/>
                    </a:lnTo>
                    <a:lnTo>
                      <a:pt x="234" y="246"/>
                    </a:lnTo>
                    <a:lnTo>
                      <a:pt x="234" y="270"/>
                    </a:lnTo>
                    <a:lnTo>
                      <a:pt x="217" y="279"/>
                    </a:lnTo>
                    <a:lnTo>
                      <a:pt x="194" y="279"/>
                    </a:lnTo>
                    <a:lnTo>
                      <a:pt x="175" y="263"/>
                    </a:lnTo>
                    <a:lnTo>
                      <a:pt x="82" y="265"/>
                    </a:lnTo>
                    <a:lnTo>
                      <a:pt x="78" y="293"/>
                    </a:lnTo>
                    <a:lnTo>
                      <a:pt x="59" y="279"/>
                    </a:lnTo>
                    <a:lnTo>
                      <a:pt x="38" y="303"/>
                    </a:lnTo>
                    <a:lnTo>
                      <a:pt x="35" y="319"/>
                    </a:lnTo>
                    <a:lnTo>
                      <a:pt x="35" y="350"/>
                    </a:lnTo>
                    <a:lnTo>
                      <a:pt x="33" y="395"/>
                    </a:lnTo>
                    <a:lnTo>
                      <a:pt x="33" y="435"/>
                    </a:lnTo>
                    <a:lnTo>
                      <a:pt x="52" y="466"/>
                    </a:lnTo>
                    <a:lnTo>
                      <a:pt x="66" y="501"/>
                    </a:lnTo>
                    <a:lnTo>
                      <a:pt x="71" y="530"/>
                    </a:lnTo>
                    <a:lnTo>
                      <a:pt x="94" y="542"/>
                    </a:lnTo>
                    <a:lnTo>
                      <a:pt x="106" y="580"/>
                    </a:lnTo>
                    <a:lnTo>
                      <a:pt x="134" y="598"/>
                    </a:lnTo>
                    <a:lnTo>
                      <a:pt x="151" y="667"/>
                    </a:lnTo>
                    <a:lnTo>
                      <a:pt x="160" y="679"/>
                    </a:lnTo>
                    <a:lnTo>
                      <a:pt x="153" y="710"/>
                    </a:lnTo>
                    <a:lnTo>
                      <a:pt x="120" y="728"/>
                    </a:lnTo>
                    <a:lnTo>
                      <a:pt x="116" y="747"/>
                    </a:lnTo>
                    <a:lnTo>
                      <a:pt x="54" y="766"/>
                    </a:lnTo>
                    <a:lnTo>
                      <a:pt x="38" y="807"/>
                    </a:lnTo>
                    <a:lnTo>
                      <a:pt x="0" y="833"/>
                    </a:lnTo>
                    <a:lnTo>
                      <a:pt x="142" y="859"/>
                    </a:lnTo>
                    <a:lnTo>
                      <a:pt x="156" y="868"/>
                    </a:lnTo>
                    <a:lnTo>
                      <a:pt x="120" y="868"/>
                    </a:lnTo>
                    <a:lnTo>
                      <a:pt x="220" y="918"/>
                    </a:lnTo>
                    <a:lnTo>
                      <a:pt x="220" y="920"/>
                    </a:lnTo>
                    <a:lnTo>
                      <a:pt x="224" y="922"/>
                    </a:lnTo>
                    <a:lnTo>
                      <a:pt x="250" y="939"/>
                    </a:lnTo>
                    <a:lnTo>
                      <a:pt x="458" y="958"/>
                    </a:lnTo>
                    <a:lnTo>
                      <a:pt x="565" y="1012"/>
                    </a:lnTo>
                    <a:lnTo>
                      <a:pt x="654" y="1034"/>
                    </a:lnTo>
                    <a:lnTo>
                      <a:pt x="688" y="1038"/>
                    </a:lnTo>
                    <a:lnTo>
                      <a:pt x="699" y="1022"/>
                    </a:lnTo>
                    <a:lnTo>
                      <a:pt x="784" y="1017"/>
                    </a:lnTo>
                    <a:lnTo>
                      <a:pt x="862" y="972"/>
                    </a:lnTo>
                    <a:lnTo>
                      <a:pt x="922" y="948"/>
                    </a:lnTo>
                    <a:lnTo>
                      <a:pt x="1033" y="908"/>
                    </a:lnTo>
                    <a:lnTo>
                      <a:pt x="1082" y="854"/>
                    </a:lnTo>
                    <a:lnTo>
                      <a:pt x="1118" y="840"/>
                    </a:lnTo>
                    <a:lnTo>
                      <a:pt x="1123" y="828"/>
                    </a:lnTo>
                    <a:lnTo>
                      <a:pt x="1234" y="825"/>
                    </a:lnTo>
                    <a:lnTo>
                      <a:pt x="1224" y="816"/>
                    </a:lnTo>
                    <a:lnTo>
                      <a:pt x="1196" y="809"/>
                    </a:lnTo>
                    <a:lnTo>
                      <a:pt x="1158" y="809"/>
                    </a:lnTo>
                    <a:lnTo>
                      <a:pt x="1153" y="809"/>
                    </a:lnTo>
                    <a:lnTo>
                      <a:pt x="1146" y="799"/>
                    </a:lnTo>
                    <a:lnTo>
                      <a:pt x="1153" y="788"/>
                    </a:lnTo>
                    <a:lnTo>
                      <a:pt x="1177" y="783"/>
                    </a:lnTo>
                    <a:lnTo>
                      <a:pt x="1191" y="755"/>
                    </a:lnTo>
                    <a:lnTo>
                      <a:pt x="1208" y="747"/>
                    </a:lnTo>
                    <a:lnTo>
                      <a:pt x="1241" y="778"/>
                    </a:lnTo>
                    <a:lnTo>
                      <a:pt x="1231" y="795"/>
                    </a:lnTo>
                    <a:lnTo>
                      <a:pt x="1236" y="804"/>
                    </a:lnTo>
                    <a:lnTo>
                      <a:pt x="1276" y="764"/>
                    </a:lnTo>
                    <a:lnTo>
                      <a:pt x="1302" y="778"/>
                    </a:lnTo>
                    <a:lnTo>
                      <a:pt x="1293" y="799"/>
                    </a:lnTo>
                    <a:lnTo>
                      <a:pt x="1257" y="823"/>
                    </a:lnTo>
                    <a:lnTo>
                      <a:pt x="1326" y="823"/>
                    </a:lnTo>
                    <a:lnTo>
                      <a:pt x="1364" y="833"/>
                    </a:lnTo>
                    <a:lnTo>
                      <a:pt x="1489" y="868"/>
                    </a:lnTo>
                    <a:lnTo>
                      <a:pt x="1491" y="863"/>
                    </a:lnTo>
                    <a:lnTo>
                      <a:pt x="1477" y="849"/>
                    </a:lnTo>
                    <a:lnTo>
                      <a:pt x="1437" y="840"/>
                    </a:lnTo>
                    <a:lnTo>
                      <a:pt x="1430" y="828"/>
                    </a:lnTo>
                    <a:lnTo>
                      <a:pt x="1385" y="823"/>
                    </a:lnTo>
                    <a:lnTo>
                      <a:pt x="1373" y="816"/>
                    </a:lnTo>
                    <a:lnTo>
                      <a:pt x="1361" y="814"/>
                    </a:lnTo>
                    <a:lnTo>
                      <a:pt x="1352" y="804"/>
                    </a:lnTo>
                    <a:lnTo>
                      <a:pt x="1361" y="783"/>
                    </a:lnTo>
                    <a:lnTo>
                      <a:pt x="1430" y="814"/>
                    </a:lnTo>
                    <a:lnTo>
                      <a:pt x="1451" y="799"/>
                    </a:lnTo>
                    <a:lnTo>
                      <a:pt x="1468" y="825"/>
                    </a:lnTo>
                    <a:lnTo>
                      <a:pt x="1477" y="802"/>
                    </a:lnTo>
                    <a:lnTo>
                      <a:pt x="1468" y="778"/>
                    </a:lnTo>
                    <a:lnTo>
                      <a:pt x="1479" y="750"/>
                    </a:lnTo>
                    <a:lnTo>
                      <a:pt x="1446" y="693"/>
                    </a:lnTo>
                    <a:lnTo>
                      <a:pt x="1475" y="632"/>
                    </a:lnTo>
                    <a:lnTo>
                      <a:pt x="1468" y="596"/>
                    </a:lnTo>
                    <a:lnTo>
                      <a:pt x="1484" y="591"/>
                    </a:lnTo>
                    <a:lnTo>
                      <a:pt x="1517" y="570"/>
                    </a:lnTo>
                    <a:lnTo>
                      <a:pt x="1513" y="532"/>
                    </a:lnTo>
                    <a:lnTo>
                      <a:pt x="1527" y="525"/>
                    </a:lnTo>
                    <a:lnTo>
                      <a:pt x="1522" y="47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14" name="Freeform 62"/>
              <p:cNvSpPr>
                <a:spLocks/>
              </p:cNvSpPr>
              <p:nvPr/>
            </p:nvSpPr>
            <p:spPr bwMode="auto">
              <a:xfrm>
                <a:off x="4839" y="4068"/>
                <a:ext cx="1527" cy="1038"/>
              </a:xfrm>
              <a:custGeom>
                <a:avLst/>
                <a:gdLst>
                  <a:gd name="T0" fmla="*/ 1182 w 1527"/>
                  <a:gd name="T1" fmla="*/ 475 h 1038"/>
                  <a:gd name="T2" fmla="*/ 1144 w 1527"/>
                  <a:gd name="T3" fmla="*/ 447 h 1038"/>
                  <a:gd name="T4" fmla="*/ 1052 w 1527"/>
                  <a:gd name="T5" fmla="*/ 341 h 1038"/>
                  <a:gd name="T6" fmla="*/ 1047 w 1527"/>
                  <a:gd name="T7" fmla="*/ 310 h 1038"/>
                  <a:gd name="T8" fmla="*/ 969 w 1527"/>
                  <a:gd name="T9" fmla="*/ 388 h 1038"/>
                  <a:gd name="T10" fmla="*/ 915 w 1527"/>
                  <a:gd name="T11" fmla="*/ 405 h 1038"/>
                  <a:gd name="T12" fmla="*/ 867 w 1527"/>
                  <a:gd name="T13" fmla="*/ 293 h 1038"/>
                  <a:gd name="T14" fmla="*/ 836 w 1527"/>
                  <a:gd name="T15" fmla="*/ 248 h 1038"/>
                  <a:gd name="T16" fmla="*/ 763 w 1527"/>
                  <a:gd name="T17" fmla="*/ 192 h 1038"/>
                  <a:gd name="T18" fmla="*/ 714 w 1527"/>
                  <a:gd name="T19" fmla="*/ 123 h 1038"/>
                  <a:gd name="T20" fmla="*/ 671 w 1527"/>
                  <a:gd name="T21" fmla="*/ 74 h 1038"/>
                  <a:gd name="T22" fmla="*/ 595 w 1527"/>
                  <a:gd name="T23" fmla="*/ 5 h 1038"/>
                  <a:gd name="T24" fmla="*/ 595 w 1527"/>
                  <a:gd name="T25" fmla="*/ 52 h 1038"/>
                  <a:gd name="T26" fmla="*/ 527 w 1527"/>
                  <a:gd name="T27" fmla="*/ 173 h 1038"/>
                  <a:gd name="T28" fmla="*/ 454 w 1527"/>
                  <a:gd name="T29" fmla="*/ 194 h 1038"/>
                  <a:gd name="T30" fmla="*/ 342 w 1527"/>
                  <a:gd name="T31" fmla="*/ 234 h 1038"/>
                  <a:gd name="T32" fmla="*/ 305 w 1527"/>
                  <a:gd name="T33" fmla="*/ 218 h 1038"/>
                  <a:gd name="T34" fmla="*/ 267 w 1527"/>
                  <a:gd name="T35" fmla="*/ 135 h 1038"/>
                  <a:gd name="T36" fmla="*/ 205 w 1527"/>
                  <a:gd name="T37" fmla="*/ 222 h 1038"/>
                  <a:gd name="T38" fmla="*/ 217 w 1527"/>
                  <a:gd name="T39" fmla="*/ 279 h 1038"/>
                  <a:gd name="T40" fmla="*/ 82 w 1527"/>
                  <a:gd name="T41" fmla="*/ 265 h 1038"/>
                  <a:gd name="T42" fmla="*/ 38 w 1527"/>
                  <a:gd name="T43" fmla="*/ 303 h 1038"/>
                  <a:gd name="T44" fmla="*/ 33 w 1527"/>
                  <a:gd name="T45" fmla="*/ 395 h 1038"/>
                  <a:gd name="T46" fmla="*/ 66 w 1527"/>
                  <a:gd name="T47" fmla="*/ 501 h 1038"/>
                  <a:gd name="T48" fmla="*/ 106 w 1527"/>
                  <a:gd name="T49" fmla="*/ 580 h 1038"/>
                  <a:gd name="T50" fmla="*/ 160 w 1527"/>
                  <a:gd name="T51" fmla="*/ 679 h 1038"/>
                  <a:gd name="T52" fmla="*/ 116 w 1527"/>
                  <a:gd name="T53" fmla="*/ 747 h 1038"/>
                  <a:gd name="T54" fmla="*/ 0 w 1527"/>
                  <a:gd name="T55" fmla="*/ 833 h 1038"/>
                  <a:gd name="T56" fmla="*/ 120 w 1527"/>
                  <a:gd name="T57" fmla="*/ 868 h 1038"/>
                  <a:gd name="T58" fmla="*/ 224 w 1527"/>
                  <a:gd name="T59" fmla="*/ 922 h 1038"/>
                  <a:gd name="T60" fmla="*/ 565 w 1527"/>
                  <a:gd name="T61" fmla="*/ 1012 h 1038"/>
                  <a:gd name="T62" fmla="*/ 699 w 1527"/>
                  <a:gd name="T63" fmla="*/ 1022 h 1038"/>
                  <a:gd name="T64" fmla="*/ 922 w 1527"/>
                  <a:gd name="T65" fmla="*/ 948 h 1038"/>
                  <a:gd name="T66" fmla="*/ 1118 w 1527"/>
                  <a:gd name="T67" fmla="*/ 840 h 1038"/>
                  <a:gd name="T68" fmla="*/ 1224 w 1527"/>
                  <a:gd name="T69" fmla="*/ 816 h 1038"/>
                  <a:gd name="T70" fmla="*/ 1153 w 1527"/>
                  <a:gd name="T71" fmla="*/ 809 h 1038"/>
                  <a:gd name="T72" fmla="*/ 1177 w 1527"/>
                  <a:gd name="T73" fmla="*/ 783 h 1038"/>
                  <a:gd name="T74" fmla="*/ 1241 w 1527"/>
                  <a:gd name="T75" fmla="*/ 778 h 1038"/>
                  <a:gd name="T76" fmla="*/ 1276 w 1527"/>
                  <a:gd name="T77" fmla="*/ 764 h 1038"/>
                  <a:gd name="T78" fmla="*/ 1257 w 1527"/>
                  <a:gd name="T79" fmla="*/ 823 h 1038"/>
                  <a:gd name="T80" fmla="*/ 1489 w 1527"/>
                  <a:gd name="T81" fmla="*/ 868 h 1038"/>
                  <a:gd name="T82" fmla="*/ 1437 w 1527"/>
                  <a:gd name="T83" fmla="*/ 840 h 1038"/>
                  <a:gd name="T84" fmla="*/ 1373 w 1527"/>
                  <a:gd name="T85" fmla="*/ 816 h 1038"/>
                  <a:gd name="T86" fmla="*/ 1361 w 1527"/>
                  <a:gd name="T87" fmla="*/ 783 h 1038"/>
                  <a:gd name="T88" fmla="*/ 1468 w 1527"/>
                  <a:gd name="T89" fmla="*/ 825 h 1038"/>
                  <a:gd name="T90" fmla="*/ 1479 w 1527"/>
                  <a:gd name="T91" fmla="*/ 750 h 1038"/>
                  <a:gd name="T92" fmla="*/ 1468 w 1527"/>
                  <a:gd name="T93" fmla="*/ 596 h 1038"/>
                  <a:gd name="T94" fmla="*/ 1513 w 1527"/>
                  <a:gd name="T95" fmla="*/ 53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27" h="1038">
                    <a:moveTo>
                      <a:pt x="1522" y="478"/>
                    </a:moveTo>
                    <a:lnTo>
                      <a:pt x="1179" y="490"/>
                    </a:lnTo>
                    <a:lnTo>
                      <a:pt x="1182" y="475"/>
                    </a:lnTo>
                    <a:lnTo>
                      <a:pt x="1191" y="466"/>
                    </a:lnTo>
                    <a:lnTo>
                      <a:pt x="1182" y="440"/>
                    </a:lnTo>
                    <a:lnTo>
                      <a:pt x="1144" y="447"/>
                    </a:lnTo>
                    <a:lnTo>
                      <a:pt x="1082" y="397"/>
                    </a:lnTo>
                    <a:lnTo>
                      <a:pt x="1052" y="364"/>
                    </a:lnTo>
                    <a:lnTo>
                      <a:pt x="1052" y="341"/>
                    </a:lnTo>
                    <a:lnTo>
                      <a:pt x="1078" y="334"/>
                    </a:lnTo>
                    <a:lnTo>
                      <a:pt x="1080" y="319"/>
                    </a:lnTo>
                    <a:lnTo>
                      <a:pt x="1047" y="310"/>
                    </a:lnTo>
                    <a:lnTo>
                      <a:pt x="1028" y="327"/>
                    </a:lnTo>
                    <a:lnTo>
                      <a:pt x="1004" y="334"/>
                    </a:lnTo>
                    <a:lnTo>
                      <a:pt x="969" y="388"/>
                    </a:lnTo>
                    <a:lnTo>
                      <a:pt x="948" y="390"/>
                    </a:lnTo>
                    <a:lnTo>
                      <a:pt x="936" y="383"/>
                    </a:lnTo>
                    <a:lnTo>
                      <a:pt x="915" y="405"/>
                    </a:lnTo>
                    <a:lnTo>
                      <a:pt x="879" y="369"/>
                    </a:lnTo>
                    <a:lnTo>
                      <a:pt x="851" y="319"/>
                    </a:lnTo>
                    <a:lnTo>
                      <a:pt x="867" y="293"/>
                    </a:lnTo>
                    <a:lnTo>
                      <a:pt x="881" y="246"/>
                    </a:lnTo>
                    <a:lnTo>
                      <a:pt x="853" y="256"/>
                    </a:lnTo>
                    <a:lnTo>
                      <a:pt x="836" y="248"/>
                    </a:lnTo>
                    <a:lnTo>
                      <a:pt x="789" y="258"/>
                    </a:lnTo>
                    <a:lnTo>
                      <a:pt x="773" y="248"/>
                    </a:lnTo>
                    <a:lnTo>
                      <a:pt x="763" y="192"/>
                    </a:lnTo>
                    <a:lnTo>
                      <a:pt x="749" y="175"/>
                    </a:lnTo>
                    <a:lnTo>
                      <a:pt x="716" y="142"/>
                    </a:lnTo>
                    <a:lnTo>
                      <a:pt x="714" y="123"/>
                    </a:lnTo>
                    <a:lnTo>
                      <a:pt x="685" y="107"/>
                    </a:lnTo>
                    <a:lnTo>
                      <a:pt x="685" y="88"/>
                    </a:lnTo>
                    <a:lnTo>
                      <a:pt x="671" y="74"/>
                    </a:lnTo>
                    <a:lnTo>
                      <a:pt x="659" y="45"/>
                    </a:lnTo>
                    <a:lnTo>
                      <a:pt x="619" y="21"/>
                    </a:lnTo>
                    <a:lnTo>
                      <a:pt x="595" y="5"/>
                    </a:lnTo>
                    <a:lnTo>
                      <a:pt x="579" y="0"/>
                    </a:lnTo>
                    <a:lnTo>
                      <a:pt x="572" y="12"/>
                    </a:lnTo>
                    <a:lnTo>
                      <a:pt x="595" y="52"/>
                    </a:lnTo>
                    <a:lnTo>
                      <a:pt x="562" y="121"/>
                    </a:lnTo>
                    <a:lnTo>
                      <a:pt x="539" y="156"/>
                    </a:lnTo>
                    <a:lnTo>
                      <a:pt x="527" y="173"/>
                    </a:lnTo>
                    <a:lnTo>
                      <a:pt x="494" y="175"/>
                    </a:lnTo>
                    <a:lnTo>
                      <a:pt x="472" y="192"/>
                    </a:lnTo>
                    <a:lnTo>
                      <a:pt x="454" y="194"/>
                    </a:lnTo>
                    <a:lnTo>
                      <a:pt x="444" y="187"/>
                    </a:lnTo>
                    <a:lnTo>
                      <a:pt x="402" y="192"/>
                    </a:lnTo>
                    <a:lnTo>
                      <a:pt x="342" y="234"/>
                    </a:lnTo>
                    <a:lnTo>
                      <a:pt x="333" y="270"/>
                    </a:lnTo>
                    <a:lnTo>
                      <a:pt x="316" y="267"/>
                    </a:lnTo>
                    <a:lnTo>
                      <a:pt x="305" y="218"/>
                    </a:lnTo>
                    <a:lnTo>
                      <a:pt x="274" y="196"/>
                    </a:lnTo>
                    <a:lnTo>
                      <a:pt x="283" y="147"/>
                    </a:lnTo>
                    <a:lnTo>
                      <a:pt x="267" y="135"/>
                    </a:lnTo>
                    <a:lnTo>
                      <a:pt x="243" y="159"/>
                    </a:lnTo>
                    <a:lnTo>
                      <a:pt x="227" y="159"/>
                    </a:lnTo>
                    <a:lnTo>
                      <a:pt x="205" y="222"/>
                    </a:lnTo>
                    <a:lnTo>
                      <a:pt x="234" y="246"/>
                    </a:lnTo>
                    <a:lnTo>
                      <a:pt x="234" y="270"/>
                    </a:lnTo>
                    <a:lnTo>
                      <a:pt x="217" y="279"/>
                    </a:lnTo>
                    <a:lnTo>
                      <a:pt x="194" y="279"/>
                    </a:lnTo>
                    <a:lnTo>
                      <a:pt x="175" y="263"/>
                    </a:lnTo>
                    <a:lnTo>
                      <a:pt x="82" y="265"/>
                    </a:lnTo>
                    <a:lnTo>
                      <a:pt x="78" y="293"/>
                    </a:lnTo>
                    <a:lnTo>
                      <a:pt x="59" y="279"/>
                    </a:lnTo>
                    <a:lnTo>
                      <a:pt x="38" y="303"/>
                    </a:lnTo>
                    <a:lnTo>
                      <a:pt x="35" y="319"/>
                    </a:lnTo>
                    <a:lnTo>
                      <a:pt x="35" y="350"/>
                    </a:lnTo>
                    <a:lnTo>
                      <a:pt x="33" y="395"/>
                    </a:lnTo>
                    <a:lnTo>
                      <a:pt x="33" y="435"/>
                    </a:lnTo>
                    <a:lnTo>
                      <a:pt x="52" y="466"/>
                    </a:lnTo>
                    <a:lnTo>
                      <a:pt x="66" y="501"/>
                    </a:lnTo>
                    <a:lnTo>
                      <a:pt x="71" y="530"/>
                    </a:lnTo>
                    <a:lnTo>
                      <a:pt x="94" y="542"/>
                    </a:lnTo>
                    <a:lnTo>
                      <a:pt x="106" y="580"/>
                    </a:lnTo>
                    <a:lnTo>
                      <a:pt x="134" y="598"/>
                    </a:lnTo>
                    <a:lnTo>
                      <a:pt x="151" y="667"/>
                    </a:lnTo>
                    <a:lnTo>
                      <a:pt x="160" y="679"/>
                    </a:lnTo>
                    <a:lnTo>
                      <a:pt x="153" y="710"/>
                    </a:lnTo>
                    <a:lnTo>
                      <a:pt x="120" y="728"/>
                    </a:lnTo>
                    <a:lnTo>
                      <a:pt x="116" y="747"/>
                    </a:lnTo>
                    <a:lnTo>
                      <a:pt x="54" y="766"/>
                    </a:lnTo>
                    <a:lnTo>
                      <a:pt x="38" y="807"/>
                    </a:lnTo>
                    <a:lnTo>
                      <a:pt x="0" y="833"/>
                    </a:lnTo>
                    <a:lnTo>
                      <a:pt x="142" y="859"/>
                    </a:lnTo>
                    <a:lnTo>
                      <a:pt x="156" y="868"/>
                    </a:lnTo>
                    <a:lnTo>
                      <a:pt x="120" y="868"/>
                    </a:lnTo>
                    <a:lnTo>
                      <a:pt x="220" y="918"/>
                    </a:lnTo>
                    <a:lnTo>
                      <a:pt x="220" y="920"/>
                    </a:lnTo>
                    <a:lnTo>
                      <a:pt x="224" y="922"/>
                    </a:lnTo>
                    <a:lnTo>
                      <a:pt x="250" y="939"/>
                    </a:lnTo>
                    <a:lnTo>
                      <a:pt x="458" y="958"/>
                    </a:lnTo>
                    <a:lnTo>
                      <a:pt x="565" y="1012"/>
                    </a:lnTo>
                    <a:lnTo>
                      <a:pt x="654" y="1034"/>
                    </a:lnTo>
                    <a:lnTo>
                      <a:pt x="688" y="1038"/>
                    </a:lnTo>
                    <a:lnTo>
                      <a:pt x="699" y="1022"/>
                    </a:lnTo>
                    <a:lnTo>
                      <a:pt x="784" y="1017"/>
                    </a:lnTo>
                    <a:lnTo>
                      <a:pt x="862" y="972"/>
                    </a:lnTo>
                    <a:lnTo>
                      <a:pt x="922" y="948"/>
                    </a:lnTo>
                    <a:lnTo>
                      <a:pt x="1033" y="908"/>
                    </a:lnTo>
                    <a:lnTo>
                      <a:pt x="1082" y="854"/>
                    </a:lnTo>
                    <a:lnTo>
                      <a:pt x="1118" y="840"/>
                    </a:lnTo>
                    <a:lnTo>
                      <a:pt x="1123" y="828"/>
                    </a:lnTo>
                    <a:lnTo>
                      <a:pt x="1234" y="825"/>
                    </a:lnTo>
                    <a:lnTo>
                      <a:pt x="1224" y="816"/>
                    </a:lnTo>
                    <a:lnTo>
                      <a:pt x="1196" y="809"/>
                    </a:lnTo>
                    <a:lnTo>
                      <a:pt x="1158" y="809"/>
                    </a:lnTo>
                    <a:lnTo>
                      <a:pt x="1153" y="809"/>
                    </a:lnTo>
                    <a:lnTo>
                      <a:pt x="1146" y="799"/>
                    </a:lnTo>
                    <a:lnTo>
                      <a:pt x="1153" y="788"/>
                    </a:lnTo>
                    <a:lnTo>
                      <a:pt x="1177" y="783"/>
                    </a:lnTo>
                    <a:lnTo>
                      <a:pt x="1191" y="755"/>
                    </a:lnTo>
                    <a:lnTo>
                      <a:pt x="1208" y="747"/>
                    </a:lnTo>
                    <a:lnTo>
                      <a:pt x="1241" y="778"/>
                    </a:lnTo>
                    <a:lnTo>
                      <a:pt x="1231" y="795"/>
                    </a:lnTo>
                    <a:lnTo>
                      <a:pt x="1236" y="804"/>
                    </a:lnTo>
                    <a:lnTo>
                      <a:pt x="1276" y="764"/>
                    </a:lnTo>
                    <a:lnTo>
                      <a:pt x="1302" y="778"/>
                    </a:lnTo>
                    <a:lnTo>
                      <a:pt x="1293" y="799"/>
                    </a:lnTo>
                    <a:lnTo>
                      <a:pt x="1257" y="823"/>
                    </a:lnTo>
                    <a:lnTo>
                      <a:pt x="1326" y="823"/>
                    </a:lnTo>
                    <a:lnTo>
                      <a:pt x="1364" y="833"/>
                    </a:lnTo>
                    <a:lnTo>
                      <a:pt x="1489" y="868"/>
                    </a:lnTo>
                    <a:lnTo>
                      <a:pt x="1491" y="863"/>
                    </a:lnTo>
                    <a:lnTo>
                      <a:pt x="1477" y="849"/>
                    </a:lnTo>
                    <a:lnTo>
                      <a:pt x="1437" y="840"/>
                    </a:lnTo>
                    <a:lnTo>
                      <a:pt x="1430" y="828"/>
                    </a:lnTo>
                    <a:lnTo>
                      <a:pt x="1385" y="823"/>
                    </a:lnTo>
                    <a:lnTo>
                      <a:pt x="1373" y="816"/>
                    </a:lnTo>
                    <a:lnTo>
                      <a:pt x="1361" y="814"/>
                    </a:lnTo>
                    <a:lnTo>
                      <a:pt x="1352" y="804"/>
                    </a:lnTo>
                    <a:lnTo>
                      <a:pt x="1361" y="783"/>
                    </a:lnTo>
                    <a:lnTo>
                      <a:pt x="1430" y="814"/>
                    </a:lnTo>
                    <a:lnTo>
                      <a:pt x="1451" y="799"/>
                    </a:lnTo>
                    <a:lnTo>
                      <a:pt x="1468" y="825"/>
                    </a:lnTo>
                    <a:lnTo>
                      <a:pt x="1477" y="802"/>
                    </a:lnTo>
                    <a:lnTo>
                      <a:pt x="1468" y="778"/>
                    </a:lnTo>
                    <a:lnTo>
                      <a:pt x="1479" y="750"/>
                    </a:lnTo>
                    <a:lnTo>
                      <a:pt x="1446" y="693"/>
                    </a:lnTo>
                    <a:lnTo>
                      <a:pt x="1475" y="632"/>
                    </a:lnTo>
                    <a:lnTo>
                      <a:pt x="1468" y="596"/>
                    </a:lnTo>
                    <a:lnTo>
                      <a:pt x="1484" y="591"/>
                    </a:lnTo>
                    <a:lnTo>
                      <a:pt x="1517" y="570"/>
                    </a:lnTo>
                    <a:lnTo>
                      <a:pt x="1513" y="532"/>
                    </a:lnTo>
                    <a:lnTo>
                      <a:pt x="1527" y="525"/>
                    </a:lnTo>
                    <a:lnTo>
                      <a:pt x="1522" y="4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15" name="Freeform 63"/>
              <p:cNvSpPr>
                <a:spLocks/>
              </p:cNvSpPr>
              <p:nvPr/>
            </p:nvSpPr>
            <p:spPr bwMode="auto">
              <a:xfrm>
                <a:off x="4676" y="4241"/>
                <a:ext cx="208" cy="130"/>
              </a:xfrm>
              <a:custGeom>
                <a:avLst/>
                <a:gdLst>
                  <a:gd name="T0" fmla="*/ 0 w 208"/>
                  <a:gd name="T1" fmla="*/ 14 h 130"/>
                  <a:gd name="T2" fmla="*/ 26 w 208"/>
                  <a:gd name="T3" fmla="*/ 35 h 130"/>
                  <a:gd name="T4" fmla="*/ 35 w 208"/>
                  <a:gd name="T5" fmla="*/ 54 h 130"/>
                  <a:gd name="T6" fmla="*/ 66 w 208"/>
                  <a:gd name="T7" fmla="*/ 59 h 130"/>
                  <a:gd name="T8" fmla="*/ 66 w 208"/>
                  <a:gd name="T9" fmla="*/ 75 h 130"/>
                  <a:gd name="T10" fmla="*/ 75 w 208"/>
                  <a:gd name="T11" fmla="*/ 99 h 130"/>
                  <a:gd name="T12" fmla="*/ 113 w 208"/>
                  <a:gd name="T13" fmla="*/ 120 h 130"/>
                  <a:gd name="T14" fmla="*/ 149 w 208"/>
                  <a:gd name="T15" fmla="*/ 104 h 130"/>
                  <a:gd name="T16" fmla="*/ 182 w 208"/>
                  <a:gd name="T17" fmla="*/ 113 h 130"/>
                  <a:gd name="T18" fmla="*/ 193 w 208"/>
                  <a:gd name="T19" fmla="*/ 130 h 130"/>
                  <a:gd name="T20" fmla="*/ 208 w 208"/>
                  <a:gd name="T21" fmla="*/ 116 h 130"/>
                  <a:gd name="T22" fmla="*/ 193 w 208"/>
                  <a:gd name="T23" fmla="*/ 99 h 130"/>
                  <a:gd name="T24" fmla="*/ 149 w 208"/>
                  <a:gd name="T25" fmla="*/ 83 h 130"/>
                  <a:gd name="T26" fmla="*/ 113 w 208"/>
                  <a:gd name="T27" fmla="*/ 99 h 130"/>
                  <a:gd name="T28" fmla="*/ 89 w 208"/>
                  <a:gd name="T29" fmla="*/ 85 h 130"/>
                  <a:gd name="T30" fmla="*/ 85 w 208"/>
                  <a:gd name="T31" fmla="*/ 71 h 130"/>
                  <a:gd name="T32" fmla="*/ 87 w 208"/>
                  <a:gd name="T33" fmla="*/ 42 h 130"/>
                  <a:gd name="T34" fmla="*/ 47 w 208"/>
                  <a:gd name="T35" fmla="*/ 38 h 130"/>
                  <a:gd name="T36" fmla="*/ 40 w 208"/>
                  <a:gd name="T37" fmla="*/ 23 h 130"/>
                  <a:gd name="T38" fmla="*/ 11 w 208"/>
                  <a:gd name="T39" fmla="*/ 0 h 130"/>
                  <a:gd name="T40" fmla="*/ 0 w 208"/>
                  <a:gd name="T41" fmla="*/ 14 h 130"/>
                  <a:gd name="T42" fmla="*/ 0 w 208"/>
                  <a:gd name="T43" fmla="*/ 1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8" h="130">
                    <a:moveTo>
                      <a:pt x="0" y="14"/>
                    </a:moveTo>
                    <a:lnTo>
                      <a:pt x="26" y="35"/>
                    </a:lnTo>
                    <a:lnTo>
                      <a:pt x="35" y="54"/>
                    </a:lnTo>
                    <a:lnTo>
                      <a:pt x="66" y="59"/>
                    </a:lnTo>
                    <a:lnTo>
                      <a:pt x="66" y="75"/>
                    </a:lnTo>
                    <a:lnTo>
                      <a:pt x="75" y="99"/>
                    </a:lnTo>
                    <a:lnTo>
                      <a:pt x="113" y="120"/>
                    </a:lnTo>
                    <a:lnTo>
                      <a:pt x="149" y="104"/>
                    </a:lnTo>
                    <a:lnTo>
                      <a:pt x="182" y="113"/>
                    </a:lnTo>
                    <a:lnTo>
                      <a:pt x="193" y="130"/>
                    </a:lnTo>
                    <a:lnTo>
                      <a:pt x="208" y="116"/>
                    </a:lnTo>
                    <a:lnTo>
                      <a:pt x="193" y="99"/>
                    </a:lnTo>
                    <a:lnTo>
                      <a:pt x="149" y="83"/>
                    </a:lnTo>
                    <a:lnTo>
                      <a:pt x="113" y="99"/>
                    </a:lnTo>
                    <a:lnTo>
                      <a:pt x="89" y="85"/>
                    </a:lnTo>
                    <a:lnTo>
                      <a:pt x="85" y="71"/>
                    </a:lnTo>
                    <a:lnTo>
                      <a:pt x="87" y="42"/>
                    </a:lnTo>
                    <a:lnTo>
                      <a:pt x="47" y="38"/>
                    </a:lnTo>
                    <a:lnTo>
                      <a:pt x="40" y="23"/>
                    </a:lnTo>
                    <a:lnTo>
                      <a:pt x="11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16" name="Freeform 64"/>
              <p:cNvSpPr>
                <a:spLocks/>
              </p:cNvSpPr>
              <p:nvPr/>
            </p:nvSpPr>
            <p:spPr bwMode="auto">
              <a:xfrm>
                <a:off x="4676" y="4241"/>
                <a:ext cx="208" cy="130"/>
              </a:xfrm>
              <a:custGeom>
                <a:avLst/>
                <a:gdLst>
                  <a:gd name="T0" fmla="*/ 0 w 208"/>
                  <a:gd name="T1" fmla="*/ 14 h 130"/>
                  <a:gd name="T2" fmla="*/ 26 w 208"/>
                  <a:gd name="T3" fmla="*/ 35 h 130"/>
                  <a:gd name="T4" fmla="*/ 35 w 208"/>
                  <a:gd name="T5" fmla="*/ 54 h 130"/>
                  <a:gd name="T6" fmla="*/ 66 w 208"/>
                  <a:gd name="T7" fmla="*/ 59 h 130"/>
                  <a:gd name="T8" fmla="*/ 66 w 208"/>
                  <a:gd name="T9" fmla="*/ 75 h 130"/>
                  <a:gd name="T10" fmla="*/ 75 w 208"/>
                  <a:gd name="T11" fmla="*/ 99 h 130"/>
                  <a:gd name="T12" fmla="*/ 113 w 208"/>
                  <a:gd name="T13" fmla="*/ 120 h 130"/>
                  <a:gd name="T14" fmla="*/ 149 w 208"/>
                  <a:gd name="T15" fmla="*/ 104 h 130"/>
                  <a:gd name="T16" fmla="*/ 182 w 208"/>
                  <a:gd name="T17" fmla="*/ 113 h 130"/>
                  <a:gd name="T18" fmla="*/ 193 w 208"/>
                  <a:gd name="T19" fmla="*/ 130 h 130"/>
                  <a:gd name="T20" fmla="*/ 208 w 208"/>
                  <a:gd name="T21" fmla="*/ 116 h 130"/>
                  <a:gd name="T22" fmla="*/ 193 w 208"/>
                  <a:gd name="T23" fmla="*/ 99 h 130"/>
                  <a:gd name="T24" fmla="*/ 149 w 208"/>
                  <a:gd name="T25" fmla="*/ 83 h 130"/>
                  <a:gd name="T26" fmla="*/ 113 w 208"/>
                  <a:gd name="T27" fmla="*/ 99 h 130"/>
                  <a:gd name="T28" fmla="*/ 89 w 208"/>
                  <a:gd name="T29" fmla="*/ 85 h 130"/>
                  <a:gd name="T30" fmla="*/ 85 w 208"/>
                  <a:gd name="T31" fmla="*/ 71 h 130"/>
                  <a:gd name="T32" fmla="*/ 87 w 208"/>
                  <a:gd name="T33" fmla="*/ 42 h 130"/>
                  <a:gd name="T34" fmla="*/ 47 w 208"/>
                  <a:gd name="T35" fmla="*/ 38 h 130"/>
                  <a:gd name="T36" fmla="*/ 40 w 208"/>
                  <a:gd name="T37" fmla="*/ 23 h 130"/>
                  <a:gd name="T38" fmla="*/ 11 w 208"/>
                  <a:gd name="T39" fmla="*/ 0 h 130"/>
                  <a:gd name="T40" fmla="*/ 0 w 208"/>
                  <a:gd name="T41" fmla="*/ 14 h 130"/>
                  <a:gd name="T42" fmla="*/ 0 w 208"/>
                  <a:gd name="T43" fmla="*/ 1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8" h="130">
                    <a:moveTo>
                      <a:pt x="0" y="14"/>
                    </a:moveTo>
                    <a:lnTo>
                      <a:pt x="26" y="35"/>
                    </a:lnTo>
                    <a:lnTo>
                      <a:pt x="35" y="54"/>
                    </a:lnTo>
                    <a:lnTo>
                      <a:pt x="66" y="59"/>
                    </a:lnTo>
                    <a:lnTo>
                      <a:pt x="66" y="75"/>
                    </a:lnTo>
                    <a:lnTo>
                      <a:pt x="75" y="99"/>
                    </a:lnTo>
                    <a:lnTo>
                      <a:pt x="113" y="120"/>
                    </a:lnTo>
                    <a:lnTo>
                      <a:pt x="149" y="104"/>
                    </a:lnTo>
                    <a:lnTo>
                      <a:pt x="182" y="113"/>
                    </a:lnTo>
                    <a:lnTo>
                      <a:pt x="193" y="130"/>
                    </a:lnTo>
                    <a:lnTo>
                      <a:pt x="208" y="116"/>
                    </a:lnTo>
                    <a:lnTo>
                      <a:pt x="193" y="99"/>
                    </a:lnTo>
                    <a:lnTo>
                      <a:pt x="149" y="83"/>
                    </a:lnTo>
                    <a:lnTo>
                      <a:pt x="113" y="99"/>
                    </a:lnTo>
                    <a:lnTo>
                      <a:pt x="89" y="85"/>
                    </a:lnTo>
                    <a:lnTo>
                      <a:pt x="85" y="71"/>
                    </a:lnTo>
                    <a:lnTo>
                      <a:pt x="87" y="42"/>
                    </a:lnTo>
                    <a:lnTo>
                      <a:pt x="47" y="38"/>
                    </a:lnTo>
                    <a:lnTo>
                      <a:pt x="40" y="23"/>
                    </a:lnTo>
                    <a:lnTo>
                      <a:pt x="11" y="0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17" name="Freeform 65"/>
              <p:cNvSpPr>
                <a:spLocks/>
              </p:cNvSpPr>
              <p:nvPr/>
            </p:nvSpPr>
            <p:spPr bwMode="auto">
              <a:xfrm>
                <a:off x="3643" y="4049"/>
                <a:ext cx="1356" cy="852"/>
              </a:xfrm>
              <a:custGeom>
                <a:avLst/>
                <a:gdLst>
                  <a:gd name="T0" fmla="*/ 1096 w 1356"/>
                  <a:gd name="T1" fmla="*/ 769 h 852"/>
                  <a:gd name="T2" fmla="*/ 1028 w 1356"/>
                  <a:gd name="T3" fmla="*/ 757 h 852"/>
                  <a:gd name="T4" fmla="*/ 758 w 1356"/>
                  <a:gd name="T5" fmla="*/ 693 h 852"/>
                  <a:gd name="T6" fmla="*/ 735 w 1356"/>
                  <a:gd name="T7" fmla="*/ 667 h 852"/>
                  <a:gd name="T8" fmla="*/ 494 w 1356"/>
                  <a:gd name="T9" fmla="*/ 580 h 852"/>
                  <a:gd name="T10" fmla="*/ 345 w 1356"/>
                  <a:gd name="T11" fmla="*/ 504 h 852"/>
                  <a:gd name="T12" fmla="*/ 215 w 1356"/>
                  <a:gd name="T13" fmla="*/ 414 h 852"/>
                  <a:gd name="T14" fmla="*/ 170 w 1356"/>
                  <a:gd name="T15" fmla="*/ 400 h 852"/>
                  <a:gd name="T16" fmla="*/ 66 w 1356"/>
                  <a:gd name="T17" fmla="*/ 293 h 852"/>
                  <a:gd name="T18" fmla="*/ 4 w 1356"/>
                  <a:gd name="T19" fmla="*/ 312 h 852"/>
                  <a:gd name="T20" fmla="*/ 2 w 1356"/>
                  <a:gd name="T21" fmla="*/ 246 h 852"/>
                  <a:gd name="T22" fmla="*/ 68 w 1356"/>
                  <a:gd name="T23" fmla="*/ 213 h 852"/>
                  <a:gd name="T24" fmla="*/ 97 w 1356"/>
                  <a:gd name="T25" fmla="*/ 159 h 852"/>
                  <a:gd name="T26" fmla="*/ 92 w 1356"/>
                  <a:gd name="T27" fmla="*/ 102 h 852"/>
                  <a:gd name="T28" fmla="*/ 149 w 1356"/>
                  <a:gd name="T29" fmla="*/ 83 h 852"/>
                  <a:gd name="T30" fmla="*/ 193 w 1356"/>
                  <a:gd name="T31" fmla="*/ 95 h 852"/>
                  <a:gd name="T32" fmla="*/ 243 w 1356"/>
                  <a:gd name="T33" fmla="*/ 111 h 852"/>
                  <a:gd name="T34" fmla="*/ 323 w 1356"/>
                  <a:gd name="T35" fmla="*/ 114 h 852"/>
                  <a:gd name="T36" fmla="*/ 385 w 1356"/>
                  <a:gd name="T37" fmla="*/ 114 h 852"/>
                  <a:gd name="T38" fmla="*/ 435 w 1356"/>
                  <a:gd name="T39" fmla="*/ 126 h 852"/>
                  <a:gd name="T40" fmla="*/ 484 w 1356"/>
                  <a:gd name="T41" fmla="*/ 152 h 852"/>
                  <a:gd name="T42" fmla="*/ 522 w 1356"/>
                  <a:gd name="T43" fmla="*/ 149 h 852"/>
                  <a:gd name="T44" fmla="*/ 503 w 1356"/>
                  <a:gd name="T45" fmla="*/ 85 h 852"/>
                  <a:gd name="T46" fmla="*/ 539 w 1356"/>
                  <a:gd name="T47" fmla="*/ 33 h 852"/>
                  <a:gd name="T48" fmla="*/ 572 w 1356"/>
                  <a:gd name="T49" fmla="*/ 52 h 852"/>
                  <a:gd name="T50" fmla="*/ 598 w 1356"/>
                  <a:gd name="T51" fmla="*/ 133 h 852"/>
                  <a:gd name="T52" fmla="*/ 657 w 1356"/>
                  <a:gd name="T53" fmla="*/ 119 h 852"/>
                  <a:gd name="T54" fmla="*/ 695 w 1356"/>
                  <a:gd name="T55" fmla="*/ 74 h 852"/>
                  <a:gd name="T56" fmla="*/ 777 w 1356"/>
                  <a:gd name="T57" fmla="*/ 62 h 852"/>
                  <a:gd name="T58" fmla="*/ 820 w 1356"/>
                  <a:gd name="T59" fmla="*/ 24 h 852"/>
                  <a:gd name="T60" fmla="*/ 865 w 1356"/>
                  <a:gd name="T61" fmla="*/ 45 h 852"/>
                  <a:gd name="T62" fmla="*/ 888 w 1356"/>
                  <a:gd name="T63" fmla="*/ 74 h 852"/>
                  <a:gd name="T64" fmla="*/ 912 w 1356"/>
                  <a:gd name="T65" fmla="*/ 100 h 852"/>
                  <a:gd name="T66" fmla="*/ 933 w 1356"/>
                  <a:gd name="T67" fmla="*/ 135 h 852"/>
                  <a:gd name="T68" fmla="*/ 957 w 1356"/>
                  <a:gd name="T69" fmla="*/ 97 h 852"/>
                  <a:gd name="T70" fmla="*/ 992 w 1356"/>
                  <a:gd name="T71" fmla="*/ 135 h 852"/>
                  <a:gd name="T72" fmla="*/ 1016 w 1356"/>
                  <a:gd name="T73" fmla="*/ 189 h 852"/>
                  <a:gd name="T74" fmla="*/ 1066 w 1356"/>
                  <a:gd name="T75" fmla="*/ 220 h 852"/>
                  <a:gd name="T76" fmla="*/ 1111 w 1356"/>
                  <a:gd name="T77" fmla="*/ 244 h 852"/>
                  <a:gd name="T78" fmla="*/ 1115 w 1356"/>
                  <a:gd name="T79" fmla="*/ 284 h 852"/>
                  <a:gd name="T80" fmla="*/ 1182 w 1356"/>
                  <a:gd name="T81" fmla="*/ 284 h 852"/>
                  <a:gd name="T82" fmla="*/ 1234 w 1356"/>
                  <a:gd name="T83" fmla="*/ 315 h 852"/>
                  <a:gd name="T84" fmla="*/ 1231 w 1356"/>
                  <a:gd name="T85" fmla="*/ 369 h 852"/>
                  <a:gd name="T86" fmla="*/ 1229 w 1356"/>
                  <a:gd name="T87" fmla="*/ 454 h 852"/>
                  <a:gd name="T88" fmla="*/ 1262 w 1356"/>
                  <a:gd name="T89" fmla="*/ 520 h 852"/>
                  <a:gd name="T90" fmla="*/ 1290 w 1356"/>
                  <a:gd name="T91" fmla="*/ 561 h 852"/>
                  <a:gd name="T92" fmla="*/ 1330 w 1356"/>
                  <a:gd name="T93" fmla="*/ 617 h 852"/>
                  <a:gd name="T94" fmla="*/ 1356 w 1356"/>
                  <a:gd name="T95" fmla="*/ 698 h 852"/>
                  <a:gd name="T96" fmla="*/ 1316 w 1356"/>
                  <a:gd name="T97" fmla="*/ 747 h 852"/>
                  <a:gd name="T98" fmla="*/ 1250 w 1356"/>
                  <a:gd name="T99" fmla="*/ 785 h 852"/>
                  <a:gd name="T100" fmla="*/ 1196 w 1356"/>
                  <a:gd name="T101" fmla="*/ 852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56" h="852">
                    <a:moveTo>
                      <a:pt x="1118" y="769"/>
                    </a:moveTo>
                    <a:lnTo>
                      <a:pt x="1096" y="769"/>
                    </a:lnTo>
                    <a:lnTo>
                      <a:pt x="1087" y="778"/>
                    </a:lnTo>
                    <a:lnTo>
                      <a:pt x="1028" y="757"/>
                    </a:lnTo>
                    <a:lnTo>
                      <a:pt x="813" y="719"/>
                    </a:lnTo>
                    <a:lnTo>
                      <a:pt x="758" y="693"/>
                    </a:lnTo>
                    <a:lnTo>
                      <a:pt x="749" y="667"/>
                    </a:lnTo>
                    <a:lnTo>
                      <a:pt x="735" y="667"/>
                    </a:lnTo>
                    <a:lnTo>
                      <a:pt x="718" y="658"/>
                    </a:lnTo>
                    <a:lnTo>
                      <a:pt x="494" y="580"/>
                    </a:lnTo>
                    <a:lnTo>
                      <a:pt x="361" y="535"/>
                    </a:lnTo>
                    <a:lnTo>
                      <a:pt x="345" y="504"/>
                    </a:lnTo>
                    <a:lnTo>
                      <a:pt x="241" y="450"/>
                    </a:lnTo>
                    <a:lnTo>
                      <a:pt x="215" y="414"/>
                    </a:lnTo>
                    <a:lnTo>
                      <a:pt x="196" y="414"/>
                    </a:lnTo>
                    <a:lnTo>
                      <a:pt x="170" y="400"/>
                    </a:lnTo>
                    <a:lnTo>
                      <a:pt x="120" y="329"/>
                    </a:lnTo>
                    <a:lnTo>
                      <a:pt x="66" y="293"/>
                    </a:lnTo>
                    <a:lnTo>
                      <a:pt x="35" y="289"/>
                    </a:lnTo>
                    <a:lnTo>
                      <a:pt x="4" y="312"/>
                    </a:lnTo>
                    <a:lnTo>
                      <a:pt x="0" y="279"/>
                    </a:lnTo>
                    <a:lnTo>
                      <a:pt x="2" y="246"/>
                    </a:lnTo>
                    <a:lnTo>
                      <a:pt x="28" y="220"/>
                    </a:lnTo>
                    <a:lnTo>
                      <a:pt x="68" y="213"/>
                    </a:lnTo>
                    <a:lnTo>
                      <a:pt x="106" y="197"/>
                    </a:lnTo>
                    <a:lnTo>
                      <a:pt x="97" y="159"/>
                    </a:lnTo>
                    <a:lnTo>
                      <a:pt x="97" y="123"/>
                    </a:lnTo>
                    <a:lnTo>
                      <a:pt x="92" y="102"/>
                    </a:lnTo>
                    <a:lnTo>
                      <a:pt x="118" y="81"/>
                    </a:lnTo>
                    <a:lnTo>
                      <a:pt x="149" y="83"/>
                    </a:lnTo>
                    <a:lnTo>
                      <a:pt x="182" y="78"/>
                    </a:lnTo>
                    <a:lnTo>
                      <a:pt x="193" y="95"/>
                    </a:lnTo>
                    <a:lnTo>
                      <a:pt x="217" y="111"/>
                    </a:lnTo>
                    <a:lnTo>
                      <a:pt x="243" y="111"/>
                    </a:lnTo>
                    <a:lnTo>
                      <a:pt x="293" y="95"/>
                    </a:lnTo>
                    <a:lnTo>
                      <a:pt x="323" y="114"/>
                    </a:lnTo>
                    <a:lnTo>
                      <a:pt x="354" y="116"/>
                    </a:lnTo>
                    <a:lnTo>
                      <a:pt x="385" y="114"/>
                    </a:lnTo>
                    <a:lnTo>
                      <a:pt x="404" y="140"/>
                    </a:lnTo>
                    <a:lnTo>
                      <a:pt x="435" y="126"/>
                    </a:lnTo>
                    <a:lnTo>
                      <a:pt x="456" y="133"/>
                    </a:lnTo>
                    <a:lnTo>
                      <a:pt x="484" y="152"/>
                    </a:lnTo>
                    <a:lnTo>
                      <a:pt x="501" y="166"/>
                    </a:lnTo>
                    <a:lnTo>
                      <a:pt x="522" y="149"/>
                    </a:lnTo>
                    <a:lnTo>
                      <a:pt x="527" y="123"/>
                    </a:lnTo>
                    <a:lnTo>
                      <a:pt x="503" y="85"/>
                    </a:lnTo>
                    <a:lnTo>
                      <a:pt x="517" y="52"/>
                    </a:lnTo>
                    <a:lnTo>
                      <a:pt x="539" y="33"/>
                    </a:lnTo>
                    <a:lnTo>
                      <a:pt x="560" y="0"/>
                    </a:lnTo>
                    <a:lnTo>
                      <a:pt x="572" y="52"/>
                    </a:lnTo>
                    <a:lnTo>
                      <a:pt x="574" y="102"/>
                    </a:lnTo>
                    <a:lnTo>
                      <a:pt x="598" y="133"/>
                    </a:lnTo>
                    <a:lnTo>
                      <a:pt x="631" y="149"/>
                    </a:lnTo>
                    <a:lnTo>
                      <a:pt x="657" y="119"/>
                    </a:lnTo>
                    <a:lnTo>
                      <a:pt x="676" y="114"/>
                    </a:lnTo>
                    <a:lnTo>
                      <a:pt x="695" y="74"/>
                    </a:lnTo>
                    <a:lnTo>
                      <a:pt x="737" y="64"/>
                    </a:lnTo>
                    <a:lnTo>
                      <a:pt x="777" y="62"/>
                    </a:lnTo>
                    <a:lnTo>
                      <a:pt x="799" y="31"/>
                    </a:lnTo>
                    <a:lnTo>
                      <a:pt x="820" y="24"/>
                    </a:lnTo>
                    <a:lnTo>
                      <a:pt x="841" y="40"/>
                    </a:lnTo>
                    <a:lnTo>
                      <a:pt x="865" y="45"/>
                    </a:lnTo>
                    <a:lnTo>
                      <a:pt x="872" y="62"/>
                    </a:lnTo>
                    <a:lnTo>
                      <a:pt x="888" y="74"/>
                    </a:lnTo>
                    <a:lnTo>
                      <a:pt x="896" y="93"/>
                    </a:lnTo>
                    <a:lnTo>
                      <a:pt x="912" y="100"/>
                    </a:lnTo>
                    <a:lnTo>
                      <a:pt x="912" y="119"/>
                    </a:lnTo>
                    <a:lnTo>
                      <a:pt x="933" y="135"/>
                    </a:lnTo>
                    <a:lnTo>
                      <a:pt x="955" y="130"/>
                    </a:lnTo>
                    <a:lnTo>
                      <a:pt x="957" y="97"/>
                    </a:lnTo>
                    <a:lnTo>
                      <a:pt x="978" y="102"/>
                    </a:lnTo>
                    <a:lnTo>
                      <a:pt x="992" y="135"/>
                    </a:lnTo>
                    <a:lnTo>
                      <a:pt x="1011" y="161"/>
                    </a:lnTo>
                    <a:lnTo>
                      <a:pt x="1016" y="189"/>
                    </a:lnTo>
                    <a:lnTo>
                      <a:pt x="1040" y="199"/>
                    </a:lnTo>
                    <a:lnTo>
                      <a:pt x="1066" y="220"/>
                    </a:lnTo>
                    <a:lnTo>
                      <a:pt x="1075" y="237"/>
                    </a:lnTo>
                    <a:lnTo>
                      <a:pt x="1111" y="244"/>
                    </a:lnTo>
                    <a:lnTo>
                      <a:pt x="1108" y="265"/>
                    </a:lnTo>
                    <a:lnTo>
                      <a:pt x="1115" y="284"/>
                    </a:lnTo>
                    <a:lnTo>
                      <a:pt x="1146" y="301"/>
                    </a:lnTo>
                    <a:lnTo>
                      <a:pt x="1182" y="284"/>
                    </a:lnTo>
                    <a:lnTo>
                      <a:pt x="1219" y="298"/>
                    </a:lnTo>
                    <a:lnTo>
                      <a:pt x="1234" y="315"/>
                    </a:lnTo>
                    <a:lnTo>
                      <a:pt x="1231" y="338"/>
                    </a:lnTo>
                    <a:lnTo>
                      <a:pt x="1231" y="369"/>
                    </a:lnTo>
                    <a:lnTo>
                      <a:pt x="1229" y="414"/>
                    </a:lnTo>
                    <a:lnTo>
                      <a:pt x="1229" y="454"/>
                    </a:lnTo>
                    <a:lnTo>
                      <a:pt x="1248" y="485"/>
                    </a:lnTo>
                    <a:lnTo>
                      <a:pt x="1262" y="520"/>
                    </a:lnTo>
                    <a:lnTo>
                      <a:pt x="1267" y="549"/>
                    </a:lnTo>
                    <a:lnTo>
                      <a:pt x="1290" y="561"/>
                    </a:lnTo>
                    <a:lnTo>
                      <a:pt x="1302" y="599"/>
                    </a:lnTo>
                    <a:lnTo>
                      <a:pt x="1330" y="617"/>
                    </a:lnTo>
                    <a:lnTo>
                      <a:pt x="1347" y="686"/>
                    </a:lnTo>
                    <a:lnTo>
                      <a:pt x="1356" y="698"/>
                    </a:lnTo>
                    <a:lnTo>
                      <a:pt x="1349" y="729"/>
                    </a:lnTo>
                    <a:lnTo>
                      <a:pt x="1316" y="747"/>
                    </a:lnTo>
                    <a:lnTo>
                      <a:pt x="1312" y="766"/>
                    </a:lnTo>
                    <a:lnTo>
                      <a:pt x="1250" y="785"/>
                    </a:lnTo>
                    <a:lnTo>
                      <a:pt x="1234" y="826"/>
                    </a:lnTo>
                    <a:lnTo>
                      <a:pt x="1196" y="852"/>
                    </a:lnTo>
                    <a:lnTo>
                      <a:pt x="1118" y="76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18" name="Freeform 66"/>
              <p:cNvSpPr>
                <a:spLocks/>
              </p:cNvSpPr>
              <p:nvPr/>
            </p:nvSpPr>
            <p:spPr bwMode="auto">
              <a:xfrm>
                <a:off x="3643" y="4049"/>
                <a:ext cx="1356" cy="852"/>
              </a:xfrm>
              <a:custGeom>
                <a:avLst/>
                <a:gdLst>
                  <a:gd name="T0" fmla="*/ 1096 w 1356"/>
                  <a:gd name="T1" fmla="*/ 769 h 852"/>
                  <a:gd name="T2" fmla="*/ 1028 w 1356"/>
                  <a:gd name="T3" fmla="*/ 757 h 852"/>
                  <a:gd name="T4" fmla="*/ 758 w 1356"/>
                  <a:gd name="T5" fmla="*/ 693 h 852"/>
                  <a:gd name="T6" fmla="*/ 735 w 1356"/>
                  <a:gd name="T7" fmla="*/ 667 h 852"/>
                  <a:gd name="T8" fmla="*/ 494 w 1356"/>
                  <a:gd name="T9" fmla="*/ 580 h 852"/>
                  <a:gd name="T10" fmla="*/ 345 w 1356"/>
                  <a:gd name="T11" fmla="*/ 504 h 852"/>
                  <a:gd name="T12" fmla="*/ 215 w 1356"/>
                  <a:gd name="T13" fmla="*/ 414 h 852"/>
                  <a:gd name="T14" fmla="*/ 170 w 1356"/>
                  <a:gd name="T15" fmla="*/ 400 h 852"/>
                  <a:gd name="T16" fmla="*/ 66 w 1356"/>
                  <a:gd name="T17" fmla="*/ 293 h 852"/>
                  <a:gd name="T18" fmla="*/ 4 w 1356"/>
                  <a:gd name="T19" fmla="*/ 312 h 852"/>
                  <a:gd name="T20" fmla="*/ 2 w 1356"/>
                  <a:gd name="T21" fmla="*/ 246 h 852"/>
                  <a:gd name="T22" fmla="*/ 68 w 1356"/>
                  <a:gd name="T23" fmla="*/ 213 h 852"/>
                  <a:gd name="T24" fmla="*/ 97 w 1356"/>
                  <a:gd name="T25" fmla="*/ 159 h 852"/>
                  <a:gd name="T26" fmla="*/ 92 w 1356"/>
                  <a:gd name="T27" fmla="*/ 102 h 852"/>
                  <a:gd name="T28" fmla="*/ 149 w 1356"/>
                  <a:gd name="T29" fmla="*/ 83 h 852"/>
                  <a:gd name="T30" fmla="*/ 193 w 1356"/>
                  <a:gd name="T31" fmla="*/ 95 h 852"/>
                  <a:gd name="T32" fmla="*/ 243 w 1356"/>
                  <a:gd name="T33" fmla="*/ 111 h 852"/>
                  <a:gd name="T34" fmla="*/ 323 w 1356"/>
                  <a:gd name="T35" fmla="*/ 114 h 852"/>
                  <a:gd name="T36" fmla="*/ 385 w 1356"/>
                  <a:gd name="T37" fmla="*/ 114 h 852"/>
                  <a:gd name="T38" fmla="*/ 435 w 1356"/>
                  <a:gd name="T39" fmla="*/ 126 h 852"/>
                  <a:gd name="T40" fmla="*/ 484 w 1356"/>
                  <a:gd name="T41" fmla="*/ 152 h 852"/>
                  <a:gd name="T42" fmla="*/ 522 w 1356"/>
                  <a:gd name="T43" fmla="*/ 149 h 852"/>
                  <a:gd name="T44" fmla="*/ 503 w 1356"/>
                  <a:gd name="T45" fmla="*/ 85 h 852"/>
                  <a:gd name="T46" fmla="*/ 539 w 1356"/>
                  <a:gd name="T47" fmla="*/ 33 h 852"/>
                  <a:gd name="T48" fmla="*/ 572 w 1356"/>
                  <a:gd name="T49" fmla="*/ 52 h 852"/>
                  <a:gd name="T50" fmla="*/ 598 w 1356"/>
                  <a:gd name="T51" fmla="*/ 133 h 852"/>
                  <a:gd name="T52" fmla="*/ 657 w 1356"/>
                  <a:gd name="T53" fmla="*/ 119 h 852"/>
                  <a:gd name="T54" fmla="*/ 695 w 1356"/>
                  <a:gd name="T55" fmla="*/ 74 h 852"/>
                  <a:gd name="T56" fmla="*/ 777 w 1356"/>
                  <a:gd name="T57" fmla="*/ 62 h 852"/>
                  <a:gd name="T58" fmla="*/ 820 w 1356"/>
                  <a:gd name="T59" fmla="*/ 24 h 852"/>
                  <a:gd name="T60" fmla="*/ 865 w 1356"/>
                  <a:gd name="T61" fmla="*/ 45 h 852"/>
                  <a:gd name="T62" fmla="*/ 888 w 1356"/>
                  <a:gd name="T63" fmla="*/ 74 h 852"/>
                  <a:gd name="T64" fmla="*/ 912 w 1356"/>
                  <a:gd name="T65" fmla="*/ 100 h 852"/>
                  <a:gd name="T66" fmla="*/ 933 w 1356"/>
                  <a:gd name="T67" fmla="*/ 135 h 852"/>
                  <a:gd name="T68" fmla="*/ 957 w 1356"/>
                  <a:gd name="T69" fmla="*/ 97 h 852"/>
                  <a:gd name="T70" fmla="*/ 992 w 1356"/>
                  <a:gd name="T71" fmla="*/ 135 h 852"/>
                  <a:gd name="T72" fmla="*/ 1016 w 1356"/>
                  <a:gd name="T73" fmla="*/ 189 h 852"/>
                  <a:gd name="T74" fmla="*/ 1066 w 1356"/>
                  <a:gd name="T75" fmla="*/ 220 h 852"/>
                  <a:gd name="T76" fmla="*/ 1111 w 1356"/>
                  <a:gd name="T77" fmla="*/ 244 h 852"/>
                  <a:gd name="T78" fmla="*/ 1115 w 1356"/>
                  <a:gd name="T79" fmla="*/ 284 h 852"/>
                  <a:gd name="T80" fmla="*/ 1182 w 1356"/>
                  <a:gd name="T81" fmla="*/ 284 h 852"/>
                  <a:gd name="T82" fmla="*/ 1234 w 1356"/>
                  <a:gd name="T83" fmla="*/ 315 h 852"/>
                  <a:gd name="T84" fmla="*/ 1231 w 1356"/>
                  <a:gd name="T85" fmla="*/ 369 h 852"/>
                  <a:gd name="T86" fmla="*/ 1229 w 1356"/>
                  <a:gd name="T87" fmla="*/ 454 h 852"/>
                  <a:gd name="T88" fmla="*/ 1262 w 1356"/>
                  <a:gd name="T89" fmla="*/ 520 h 852"/>
                  <a:gd name="T90" fmla="*/ 1290 w 1356"/>
                  <a:gd name="T91" fmla="*/ 561 h 852"/>
                  <a:gd name="T92" fmla="*/ 1330 w 1356"/>
                  <a:gd name="T93" fmla="*/ 617 h 852"/>
                  <a:gd name="T94" fmla="*/ 1356 w 1356"/>
                  <a:gd name="T95" fmla="*/ 698 h 852"/>
                  <a:gd name="T96" fmla="*/ 1316 w 1356"/>
                  <a:gd name="T97" fmla="*/ 747 h 852"/>
                  <a:gd name="T98" fmla="*/ 1250 w 1356"/>
                  <a:gd name="T99" fmla="*/ 785 h 852"/>
                  <a:gd name="T100" fmla="*/ 1196 w 1356"/>
                  <a:gd name="T101" fmla="*/ 852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56" h="852">
                    <a:moveTo>
                      <a:pt x="1118" y="769"/>
                    </a:moveTo>
                    <a:lnTo>
                      <a:pt x="1096" y="769"/>
                    </a:lnTo>
                    <a:lnTo>
                      <a:pt x="1087" y="778"/>
                    </a:lnTo>
                    <a:lnTo>
                      <a:pt x="1028" y="757"/>
                    </a:lnTo>
                    <a:lnTo>
                      <a:pt x="813" y="719"/>
                    </a:lnTo>
                    <a:lnTo>
                      <a:pt x="758" y="693"/>
                    </a:lnTo>
                    <a:lnTo>
                      <a:pt x="749" y="667"/>
                    </a:lnTo>
                    <a:lnTo>
                      <a:pt x="735" y="667"/>
                    </a:lnTo>
                    <a:lnTo>
                      <a:pt x="718" y="658"/>
                    </a:lnTo>
                    <a:lnTo>
                      <a:pt x="494" y="580"/>
                    </a:lnTo>
                    <a:lnTo>
                      <a:pt x="361" y="535"/>
                    </a:lnTo>
                    <a:lnTo>
                      <a:pt x="345" y="504"/>
                    </a:lnTo>
                    <a:lnTo>
                      <a:pt x="241" y="450"/>
                    </a:lnTo>
                    <a:lnTo>
                      <a:pt x="215" y="414"/>
                    </a:lnTo>
                    <a:lnTo>
                      <a:pt x="196" y="414"/>
                    </a:lnTo>
                    <a:lnTo>
                      <a:pt x="170" y="400"/>
                    </a:lnTo>
                    <a:lnTo>
                      <a:pt x="120" y="329"/>
                    </a:lnTo>
                    <a:lnTo>
                      <a:pt x="66" y="293"/>
                    </a:lnTo>
                    <a:lnTo>
                      <a:pt x="35" y="289"/>
                    </a:lnTo>
                    <a:lnTo>
                      <a:pt x="4" y="312"/>
                    </a:lnTo>
                    <a:lnTo>
                      <a:pt x="0" y="279"/>
                    </a:lnTo>
                    <a:lnTo>
                      <a:pt x="2" y="246"/>
                    </a:lnTo>
                    <a:lnTo>
                      <a:pt x="28" y="220"/>
                    </a:lnTo>
                    <a:lnTo>
                      <a:pt x="68" y="213"/>
                    </a:lnTo>
                    <a:lnTo>
                      <a:pt x="106" y="197"/>
                    </a:lnTo>
                    <a:lnTo>
                      <a:pt x="97" y="159"/>
                    </a:lnTo>
                    <a:lnTo>
                      <a:pt x="97" y="123"/>
                    </a:lnTo>
                    <a:lnTo>
                      <a:pt x="92" y="102"/>
                    </a:lnTo>
                    <a:lnTo>
                      <a:pt x="118" y="81"/>
                    </a:lnTo>
                    <a:lnTo>
                      <a:pt x="149" y="83"/>
                    </a:lnTo>
                    <a:lnTo>
                      <a:pt x="182" y="78"/>
                    </a:lnTo>
                    <a:lnTo>
                      <a:pt x="193" y="95"/>
                    </a:lnTo>
                    <a:lnTo>
                      <a:pt x="217" y="111"/>
                    </a:lnTo>
                    <a:lnTo>
                      <a:pt x="243" y="111"/>
                    </a:lnTo>
                    <a:lnTo>
                      <a:pt x="293" y="95"/>
                    </a:lnTo>
                    <a:lnTo>
                      <a:pt x="323" y="114"/>
                    </a:lnTo>
                    <a:lnTo>
                      <a:pt x="354" y="116"/>
                    </a:lnTo>
                    <a:lnTo>
                      <a:pt x="385" y="114"/>
                    </a:lnTo>
                    <a:lnTo>
                      <a:pt x="404" y="140"/>
                    </a:lnTo>
                    <a:lnTo>
                      <a:pt x="435" y="126"/>
                    </a:lnTo>
                    <a:lnTo>
                      <a:pt x="456" y="133"/>
                    </a:lnTo>
                    <a:lnTo>
                      <a:pt x="484" y="152"/>
                    </a:lnTo>
                    <a:lnTo>
                      <a:pt x="501" y="166"/>
                    </a:lnTo>
                    <a:lnTo>
                      <a:pt x="522" y="149"/>
                    </a:lnTo>
                    <a:lnTo>
                      <a:pt x="527" y="123"/>
                    </a:lnTo>
                    <a:lnTo>
                      <a:pt x="503" y="85"/>
                    </a:lnTo>
                    <a:lnTo>
                      <a:pt x="517" y="52"/>
                    </a:lnTo>
                    <a:lnTo>
                      <a:pt x="539" y="33"/>
                    </a:lnTo>
                    <a:lnTo>
                      <a:pt x="560" y="0"/>
                    </a:lnTo>
                    <a:lnTo>
                      <a:pt x="572" y="52"/>
                    </a:lnTo>
                    <a:lnTo>
                      <a:pt x="574" y="102"/>
                    </a:lnTo>
                    <a:lnTo>
                      <a:pt x="598" y="133"/>
                    </a:lnTo>
                    <a:lnTo>
                      <a:pt x="631" y="149"/>
                    </a:lnTo>
                    <a:lnTo>
                      <a:pt x="657" y="119"/>
                    </a:lnTo>
                    <a:lnTo>
                      <a:pt x="676" y="114"/>
                    </a:lnTo>
                    <a:lnTo>
                      <a:pt x="695" y="74"/>
                    </a:lnTo>
                    <a:lnTo>
                      <a:pt x="737" y="64"/>
                    </a:lnTo>
                    <a:lnTo>
                      <a:pt x="777" y="62"/>
                    </a:lnTo>
                    <a:lnTo>
                      <a:pt x="799" y="31"/>
                    </a:lnTo>
                    <a:lnTo>
                      <a:pt x="820" y="24"/>
                    </a:lnTo>
                    <a:lnTo>
                      <a:pt x="841" y="40"/>
                    </a:lnTo>
                    <a:lnTo>
                      <a:pt x="865" y="45"/>
                    </a:lnTo>
                    <a:lnTo>
                      <a:pt x="872" y="62"/>
                    </a:lnTo>
                    <a:lnTo>
                      <a:pt x="888" y="74"/>
                    </a:lnTo>
                    <a:lnTo>
                      <a:pt x="896" y="93"/>
                    </a:lnTo>
                    <a:lnTo>
                      <a:pt x="912" y="100"/>
                    </a:lnTo>
                    <a:lnTo>
                      <a:pt x="912" y="119"/>
                    </a:lnTo>
                    <a:lnTo>
                      <a:pt x="933" y="135"/>
                    </a:lnTo>
                    <a:lnTo>
                      <a:pt x="955" y="130"/>
                    </a:lnTo>
                    <a:lnTo>
                      <a:pt x="957" y="97"/>
                    </a:lnTo>
                    <a:lnTo>
                      <a:pt x="978" y="102"/>
                    </a:lnTo>
                    <a:lnTo>
                      <a:pt x="992" y="135"/>
                    </a:lnTo>
                    <a:lnTo>
                      <a:pt x="1011" y="161"/>
                    </a:lnTo>
                    <a:lnTo>
                      <a:pt x="1016" y="189"/>
                    </a:lnTo>
                    <a:lnTo>
                      <a:pt x="1040" y="199"/>
                    </a:lnTo>
                    <a:lnTo>
                      <a:pt x="1066" y="220"/>
                    </a:lnTo>
                    <a:lnTo>
                      <a:pt x="1075" y="237"/>
                    </a:lnTo>
                    <a:lnTo>
                      <a:pt x="1111" y="244"/>
                    </a:lnTo>
                    <a:lnTo>
                      <a:pt x="1108" y="265"/>
                    </a:lnTo>
                    <a:lnTo>
                      <a:pt x="1115" y="284"/>
                    </a:lnTo>
                    <a:lnTo>
                      <a:pt x="1146" y="301"/>
                    </a:lnTo>
                    <a:lnTo>
                      <a:pt x="1182" y="284"/>
                    </a:lnTo>
                    <a:lnTo>
                      <a:pt x="1219" y="298"/>
                    </a:lnTo>
                    <a:lnTo>
                      <a:pt x="1234" y="315"/>
                    </a:lnTo>
                    <a:lnTo>
                      <a:pt x="1231" y="338"/>
                    </a:lnTo>
                    <a:lnTo>
                      <a:pt x="1231" y="369"/>
                    </a:lnTo>
                    <a:lnTo>
                      <a:pt x="1229" y="414"/>
                    </a:lnTo>
                    <a:lnTo>
                      <a:pt x="1229" y="454"/>
                    </a:lnTo>
                    <a:lnTo>
                      <a:pt x="1248" y="485"/>
                    </a:lnTo>
                    <a:lnTo>
                      <a:pt x="1262" y="520"/>
                    </a:lnTo>
                    <a:lnTo>
                      <a:pt x="1267" y="549"/>
                    </a:lnTo>
                    <a:lnTo>
                      <a:pt x="1290" y="561"/>
                    </a:lnTo>
                    <a:lnTo>
                      <a:pt x="1302" y="599"/>
                    </a:lnTo>
                    <a:lnTo>
                      <a:pt x="1330" y="617"/>
                    </a:lnTo>
                    <a:lnTo>
                      <a:pt x="1347" y="686"/>
                    </a:lnTo>
                    <a:lnTo>
                      <a:pt x="1356" y="698"/>
                    </a:lnTo>
                    <a:lnTo>
                      <a:pt x="1349" y="729"/>
                    </a:lnTo>
                    <a:lnTo>
                      <a:pt x="1316" y="747"/>
                    </a:lnTo>
                    <a:lnTo>
                      <a:pt x="1312" y="766"/>
                    </a:lnTo>
                    <a:lnTo>
                      <a:pt x="1250" y="785"/>
                    </a:lnTo>
                    <a:lnTo>
                      <a:pt x="1234" y="826"/>
                    </a:lnTo>
                    <a:lnTo>
                      <a:pt x="1196" y="852"/>
                    </a:lnTo>
                    <a:lnTo>
                      <a:pt x="1118" y="7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19" name="Freeform 67"/>
              <p:cNvSpPr>
                <a:spLocks/>
              </p:cNvSpPr>
              <p:nvPr/>
            </p:nvSpPr>
            <p:spPr bwMode="auto">
              <a:xfrm>
                <a:off x="4654" y="3356"/>
                <a:ext cx="747" cy="1008"/>
              </a:xfrm>
              <a:custGeom>
                <a:avLst/>
                <a:gdLst>
                  <a:gd name="T0" fmla="*/ 693 w 747"/>
                  <a:gd name="T1" fmla="*/ 771 h 1008"/>
                  <a:gd name="T2" fmla="*/ 624 w 747"/>
                  <a:gd name="T3" fmla="*/ 776 h 1008"/>
                  <a:gd name="T4" fmla="*/ 539 w 747"/>
                  <a:gd name="T5" fmla="*/ 717 h 1008"/>
                  <a:gd name="T6" fmla="*/ 572 w 747"/>
                  <a:gd name="T7" fmla="*/ 615 h 1008"/>
                  <a:gd name="T8" fmla="*/ 646 w 747"/>
                  <a:gd name="T9" fmla="*/ 554 h 1008"/>
                  <a:gd name="T10" fmla="*/ 610 w 747"/>
                  <a:gd name="T11" fmla="*/ 521 h 1008"/>
                  <a:gd name="T12" fmla="*/ 525 w 747"/>
                  <a:gd name="T13" fmla="*/ 414 h 1008"/>
                  <a:gd name="T14" fmla="*/ 579 w 747"/>
                  <a:gd name="T15" fmla="*/ 268 h 1008"/>
                  <a:gd name="T16" fmla="*/ 544 w 747"/>
                  <a:gd name="T17" fmla="*/ 218 h 1008"/>
                  <a:gd name="T18" fmla="*/ 501 w 747"/>
                  <a:gd name="T19" fmla="*/ 232 h 1008"/>
                  <a:gd name="T20" fmla="*/ 433 w 747"/>
                  <a:gd name="T21" fmla="*/ 237 h 1008"/>
                  <a:gd name="T22" fmla="*/ 412 w 747"/>
                  <a:gd name="T23" fmla="*/ 166 h 1008"/>
                  <a:gd name="T24" fmla="*/ 459 w 747"/>
                  <a:gd name="T25" fmla="*/ 119 h 1008"/>
                  <a:gd name="T26" fmla="*/ 438 w 747"/>
                  <a:gd name="T27" fmla="*/ 90 h 1008"/>
                  <a:gd name="T28" fmla="*/ 412 w 747"/>
                  <a:gd name="T29" fmla="*/ 15 h 1008"/>
                  <a:gd name="T30" fmla="*/ 362 w 747"/>
                  <a:gd name="T31" fmla="*/ 41 h 1008"/>
                  <a:gd name="T32" fmla="*/ 341 w 747"/>
                  <a:gd name="T33" fmla="*/ 102 h 1008"/>
                  <a:gd name="T34" fmla="*/ 293 w 747"/>
                  <a:gd name="T35" fmla="*/ 164 h 1008"/>
                  <a:gd name="T36" fmla="*/ 237 w 747"/>
                  <a:gd name="T37" fmla="*/ 213 h 1008"/>
                  <a:gd name="T38" fmla="*/ 289 w 747"/>
                  <a:gd name="T39" fmla="*/ 242 h 1008"/>
                  <a:gd name="T40" fmla="*/ 251 w 747"/>
                  <a:gd name="T41" fmla="*/ 336 h 1008"/>
                  <a:gd name="T42" fmla="*/ 270 w 747"/>
                  <a:gd name="T43" fmla="*/ 405 h 1008"/>
                  <a:gd name="T44" fmla="*/ 334 w 747"/>
                  <a:gd name="T45" fmla="*/ 419 h 1008"/>
                  <a:gd name="T46" fmla="*/ 383 w 747"/>
                  <a:gd name="T47" fmla="*/ 473 h 1008"/>
                  <a:gd name="T48" fmla="*/ 459 w 747"/>
                  <a:gd name="T49" fmla="*/ 504 h 1008"/>
                  <a:gd name="T50" fmla="*/ 409 w 747"/>
                  <a:gd name="T51" fmla="*/ 530 h 1008"/>
                  <a:gd name="T52" fmla="*/ 355 w 747"/>
                  <a:gd name="T53" fmla="*/ 570 h 1008"/>
                  <a:gd name="T54" fmla="*/ 267 w 747"/>
                  <a:gd name="T55" fmla="*/ 585 h 1008"/>
                  <a:gd name="T56" fmla="*/ 204 w 747"/>
                  <a:gd name="T57" fmla="*/ 532 h 1008"/>
                  <a:gd name="T58" fmla="*/ 156 w 747"/>
                  <a:gd name="T59" fmla="*/ 478 h 1008"/>
                  <a:gd name="T60" fmla="*/ 133 w 747"/>
                  <a:gd name="T61" fmla="*/ 568 h 1008"/>
                  <a:gd name="T62" fmla="*/ 133 w 747"/>
                  <a:gd name="T63" fmla="*/ 665 h 1008"/>
                  <a:gd name="T64" fmla="*/ 133 w 747"/>
                  <a:gd name="T65" fmla="*/ 738 h 1008"/>
                  <a:gd name="T66" fmla="*/ 114 w 747"/>
                  <a:gd name="T67" fmla="*/ 828 h 1008"/>
                  <a:gd name="T68" fmla="*/ 38 w 747"/>
                  <a:gd name="T69" fmla="*/ 838 h 1008"/>
                  <a:gd name="T70" fmla="*/ 29 w 747"/>
                  <a:gd name="T71" fmla="*/ 892 h 1008"/>
                  <a:gd name="T72" fmla="*/ 100 w 747"/>
                  <a:gd name="T73" fmla="*/ 937 h 1008"/>
                  <a:gd name="T74" fmla="*/ 135 w 747"/>
                  <a:gd name="T75" fmla="*/ 994 h 1008"/>
                  <a:gd name="T76" fmla="*/ 223 w 747"/>
                  <a:gd name="T77" fmla="*/ 1008 h 1008"/>
                  <a:gd name="T78" fmla="*/ 267 w 747"/>
                  <a:gd name="T79" fmla="*/ 977 h 1008"/>
                  <a:gd name="T80" fmla="*/ 402 w 747"/>
                  <a:gd name="T81" fmla="*/ 991 h 1008"/>
                  <a:gd name="T82" fmla="*/ 390 w 747"/>
                  <a:gd name="T83" fmla="*/ 934 h 1008"/>
                  <a:gd name="T84" fmla="*/ 452 w 747"/>
                  <a:gd name="T85" fmla="*/ 847 h 1008"/>
                  <a:gd name="T86" fmla="*/ 490 w 747"/>
                  <a:gd name="T87" fmla="*/ 930 h 1008"/>
                  <a:gd name="T88" fmla="*/ 527 w 747"/>
                  <a:gd name="T89" fmla="*/ 946 h 1008"/>
                  <a:gd name="T90" fmla="*/ 639 w 747"/>
                  <a:gd name="T91" fmla="*/ 906 h 1008"/>
                  <a:gd name="T92" fmla="*/ 712 w 747"/>
                  <a:gd name="T93" fmla="*/ 885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7" h="1008">
                    <a:moveTo>
                      <a:pt x="747" y="833"/>
                    </a:moveTo>
                    <a:lnTo>
                      <a:pt x="728" y="788"/>
                    </a:lnTo>
                    <a:lnTo>
                      <a:pt x="693" y="771"/>
                    </a:lnTo>
                    <a:lnTo>
                      <a:pt x="674" y="788"/>
                    </a:lnTo>
                    <a:lnTo>
                      <a:pt x="641" y="800"/>
                    </a:lnTo>
                    <a:lnTo>
                      <a:pt x="624" y="776"/>
                    </a:lnTo>
                    <a:lnTo>
                      <a:pt x="620" y="743"/>
                    </a:lnTo>
                    <a:lnTo>
                      <a:pt x="553" y="738"/>
                    </a:lnTo>
                    <a:lnTo>
                      <a:pt x="539" y="717"/>
                    </a:lnTo>
                    <a:lnTo>
                      <a:pt x="553" y="686"/>
                    </a:lnTo>
                    <a:lnTo>
                      <a:pt x="575" y="660"/>
                    </a:lnTo>
                    <a:lnTo>
                      <a:pt x="572" y="615"/>
                    </a:lnTo>
                    <a:lnTo>
                      <a:pt x="570" y="575"/>
                    </a:lnTo>
                    <a:lnTo>
                      <a:pt x="620" y="556"/>
                    </a:lnTo>
                    <a:lnTo>
                      <a:pt x="646" y="554"/>
                    </a:lnTo>
                    <a:lnTo>
                      <a:pt x="669" y="537"/>
                    </a:lnTo>
                    <a:lnTo>
                      <a:pt x="641" y="518"/>
                    </a:lnTo>
                    <a:lnTo>
                      <a:pt x="610" y="521"/>
                    </a:lnTo>
                    <a:lnTo>
                      <a:pt x="542" y="497"/>
                    </a:lnTo>
                    <a:lnTo>
                      <a:pt x="518" y="433"/>
                    </a:lnTo>
                    <a:lnTo>
                      <a:pt x="525" y="414"/>
                    </a:lnTo>
                    <a:lnTo>
                      <a:pt x="537" y="407"/>
                    </a:lnTo>
                    <a:lnTo>
                      <a:pt x="551" y="343"/>
                    </a:lnTo>
                    <a:lnTo>
                      <a:pt x="579" y="268"/>
                    </a:lnTo>
                    <a:lnTo>
                      <a:pt x="615" y="249"/>
                    </a:lnTo>
                    <a:lnTo>
                      <a:pt x="610" y="242"/>
                    </a:lnTo>
                    <a:lnTo>
                      <a:pt x="544" y="218"/>
                    </a:lnTo>
                    <a:lnTo>
                      <a:pt x="539" y="201"/>
                    </a:lnTo>
                    <a:lnTo>
                      <a:pt x="509" y="199"/>
                    </a:lnTo>
                    <a:lnTo>
                      <a:pt x="501" y="232"/>
                    </a:lnTo>
                    <a:lnTo>
                      <a:pt x="471" y="253"/>
                    </a:lnTo>
                    <a:lnTo>
                      <a:pt x="454" y="232"/>
                    </a:lnTo>
                    <a:lnTo>
                      <a:pt x="433" y="237"/>
                    </a:lnTo>
                    <a:lnTo>
                      <a:pt x="412" y="220"/>
                    </a:lnTo>
                    <a:lnTo>
                      <a:pt x="421" y="192"/>
                    </a:lnTo>
                    <a:lnTo>
                      <a:pt x="412" y="166"/>
                    </a:lnTo>
                    <a:lnTo>
                      <a:pt x="412" y="135"/>
                    </a:lnTo>
                    <a:lnTo>
                      <a:pt x="442" y="135"/>
                    </a:lnTo>
                    <a:lnTo>
                      <a:pt x="459" y="119"/>
                    </a:lnTo>
                    <a:lnTo>
                      <a:pt x="480" y="114"/>
                    </a:lnTo>
                    <a:lnTo>
                      <a:pt x="468" y="95"/>
                    </a:lnTo>
                    <a:lnTo>
                      <a:pt x="438" y="90"/>
                    </a:lnTo>
                    <a:lnTo>
                      <a:pt x="416" y="69"/>
                    </a:lnTo>
                    <a:lnTo>
                      <a:pt x="412" y="36"/>
                    </a:lnTo>
                    <a:lnTo>
                      <a:pt x="412" y="15"/>
                    </a:lnTo>
                    <a:lnTo>
                      <a:pt x="395" y="0"/>
                    </a:lnTo>
                    <a:lnTo>
                      <a:pt x="371" y="3"/>
                    </a:lnTo>
                    <a:lnTo>
                      <a:pt x="362" y="41"/>
                    </a:lnTo>
                    <a:lnTo>
                      <a:pt x="350" y="48"/>
                    </a:lnTo>
                    <a:lnTo>
                      <a:pt x="360" y="69"/>
                    </a:lnTo>
                    <a:lnTo>
                      <a:pt x="341" y="102"/>
                    </a:lnTo>
                    <a:lnTo>
                      <a:pt x="338" y="121"/>
                    </a:lnTo>
                    <a:lnTo>
                      <a:pt x="312" y="135"/>
                    </a:lnTo>
                    <a:lnTo>
                      <a:pt x="293" y="164"/>
                    </a:lnTo>
                    <a:lnTo>
                      <a:pt x="272" y="187"/>
                    </a:lnTo>
                    <a:lnTo>
                      <a:pt x="249" y="183"/>
                    </a:lnTo>
                    <a:lnTo>
                      <a:pt x="237" y="213"/>
                    </a:lnTo>
                    <a:lnTo>
                      <a:pt x="241" y="225"/>
                    </a:lnTo>
                    <a:lnTo>
                      <a:pt x="270" y="216"/>
                    </a:lnTo>
                    <a:lnTo>
                      <a:pt x="289" y="242"/>
                    </a:lnTo>
                    <a:lnTo>
                      <a:pt x="282" y="261"/>
                    </a:lnTo>
                    <a:lnTo>
                      <a:pt x="282" y="287"/>
                    </a:lnTo>
                    <a:lnTo>
                      <a:pt x="251" y="336"/>
                    </a:lnTo>
                    <a:lnTo>
                      <a:pt x="249" y="362"/>
                    </a:lnTo>
                    <a:lnTo>
                      <a:pt x="258" y="388"/>
                    </a:lnTo>
                    <a:lnTo>
                      <a:pt x="270" y="405"/>
                    </a:lnTo>
                    <a:lnTo>
                      <a:pt x="293" y="412"/>
                    </a:lnTo>
                    <a:lnTo>
                      <a:pt x="310" y="395"/>
                    </a:lnTo>
                    <a:lnTo>
                      <a:pt x="334" y="419"/>
                    </a:lnTo>
                    <a:lnTo>
                      <a:pt x="369" y="440"/>
                    </a:lnTo>
                    <a:lnTo>
                      <a:pt x="367" y="457"/>
                    </a:lnTo>
                    <a:lnTo>
                      <a:pt x="383" y="473"/>
                    </a:lnTo>
                    <a:lnTo>
                      <a:pt x="409" y="464"/>
                    </a:lnTo>
                    <a:lnTo>
                      <a:pt x="433" y="499"/>
                    </a:lnTo>
                    <a:lnTo>
                      <a:pt x="459" y="504"/>
                    </a:lnTo>
                    <a:lnTo>
                      <a:pt x="454" y="521"/>
                    </a:lnTo>
                    <a:lnTo>
                      <a:pt x="440" y="535"/>
                    </a:lnTo>
                    <a:lnTo>
                      <a:pt x="409" y="530"/>
                    </a:lnTo>
                    <a:lnTo>
                      <a:pt x="386" y="537"/>
                    </a:lnTo>
                    <a:lnTo>
                      <a:pt x="388" y="556"/>
                    </a:lnTo>
                    <a:lnTo>
                      <a:pt x="355" y="570"/>
                    </a:lnTo>
                    <a:lnTo>
                      <a:pt x="327" y="559"/>
                    </a:lnTo>
                    <a:lnTo>
                      <a:pt x="286" y="596"/>
                    </a:lnTo>
                    <a:lnTo>
                      <a:pt x="267" y="585"/>
                    </a:lnTo>
                    <a:lnTo>
                      <a:pt x="249" y="582"/>
                    </a:lnTo>
                    <a:lnTo>
                      <a:pt x="223" y="570"/>
                    </a:lnTo>
                    <a:lnTo>
                      <a:pt x="204" y="532"/>
                    </a:lnTo>
                    <a:lnTo>
                      <a:pt x="180" y="518"/>
                    </a:lnTo>
                    <a:lnTo>
                      <a:pt x="173" y="499"/>
                    </a:lnTo>
                    <a:lnTo>
                      <a:pt x="156" y="478"/>
                    </a:lnTo>
                    <a:lnTo>
                      <a:pt x="130" y="488"/>
                    </a:lnTo>
                    <a:lnTo>
                      <a:pt x="126" y="523"/>
                    </a:lnTo>
                    <a:lnTo>
                      <a:pt x="133" y="568"/>
                    </a:lnTo>
                    <a:lnTo>
                      <a:pt x="142" y="618"/>
                    </a:lnTo>
                    <a:lnTo>
                      <a:pt x="133" y="637"/>
                    </a:lnTo>
                    <a:lnTo>
                      <a:pt x="133" y="665"/>
                    </a:lnTo>
                    <a:lnTo>
                      <a:pt x="114" y="677"/>
                    </a:lnTo>
                    <a:lnTo>
                      <a:pt x="102" y="715"/>
                    </a:lnTo>
                    <a:lnTo>
                      <a:pt x="133" y="738"/>
                    </a:lnTo>
                    <a:lnTo>
                      <a:pt x="116" y="755"/>
                    </a:lnTo>
                    <a:lnTo>
                      <a:pt x="123" y="819"/>
                    </a:lnTo>
                    <a:lnTo>
                      <a:pt x="114" y="828"/>
                    </a:lnTo>
                    <a:lnTo>
                      <a:pt x="102" y="812"/>
                    </a:lnTo>
                    <a:lnTo>
                      <a:pt x="76" y="802"/>
                    </a:lnTo>
                    <a:lnTo>
                      <a:pt x="38" y="838"/>
                    </a:lnTo>
                    <a:lnTo>
                      <a:pt x="0" y="854"/>
                    </a:lnTo>
                    <a:lnTo>
                      <a:pt x="5" y="882"/>
                    </a:lnTo>
                    <a:lnTo>
                      <a:pt x="29" y="892"/>
                    </a:lnTo>
                    <a:lnTo>
                      <a:pt x="55" y="913"/>
                    </a:lnTo>
                    <a:lnTo>
                      <a:pt x="64" y="930"/>
                    </a:lnTo>
                    <a:lnTo>
                      <a:pt x="100" y="937"/>
                    </a:lnTo>
                    <a:lnTo>
                      <a:pt x="97" y="958"/>
                    </a:lnTo>
                    <a:lnTo>
                      <a:pt x="104" y="977"/>
                    </a:lnTo>
                    <a:lnTo>
                      <a:pt x="135" y="994"/>
                    </a:lnTo>
                    <a:lnTo>
                      <a:pt x="171" y="977"/>
                    </a:lnTo>
                    <a:lnTo>
                      <a:pt x="208" y="991"/>
                    </a:lnTo>
                    <a:lnTo>
                      <a:pt x="223" y="1008"/>
                    </a:lnTo>
                    <a:lnTo>
                      <a:pt x="244" y="991"/>
                    </a:lnTo>
                    <a:lnTo>
                      <a:pt x="263" y="1005"/>
                    </a:lnTo>
                    <a:lnTo>
                      <a:pt x="267" y="977"/>
                    </a:lnTo>
                    <a:lnTo>
                      <a:pt x="360" y="975"/>
                    </a:lnTo>
                    <a:lnTo>
                      <a:pt x="379" y="991"/>
                    </a:lnTo>
                    <a:lnTo>
                      <a:pt x="402" y="991"/>
                    </a:lnTo>
                    <a:lnTo>
                      <a:pt x="419" y="982"/>
                    </a:lnTo>
                    <a:lnTo>
                      <a:pt x="419" y="958"/>
                    </a:lnTo>
                    <a:lnTo>
                      <a:pt x="390" y="934"/>
                    </a:lnTo>
                    <a:lnTo>
                      <a:pt x="412" y="871"/>
                    </a:lnTo>
                    <a:lnTo>
                      <a:pt x="428" y="871"/>
                    </a:lnTo>
                    <a:lnTo>
                      <a:pt x="452" y="847"/>
                    </a:lnTo>
                    <a:lnTo>
                      <a:pt x="468" y="859"/>
                    </a:lnTo>
                    <a:lnTo>
                      <a:pt x="459" y="908"/>
                    </a:lnTo>
                    <a:lnTo>
                      <a:pt x="490" y="930"/>
                    </a:lnTo>
                    <a:lnTo>
                      <a:pt x="501" y="979"/>
                    </a:lnTo>
                    <a:lnTo>
                      <a:pt x="518" y="982"/>
                    </a:lnTo>
                    <a:lnTo>
                      <a:pt x="527" y="946"/>
                    </a:lnTo>
                    <a:lnTo>
                      <a:pt x="587" y="904"/>
                    </a:lnTo>
                    <a:lnTo>
                      <a:pt x="629" y="899"/>
                    </a:lnTo>
                    <a:lnTo>
                      <a:pt x="639" y="906"/>
                    </a:lnTo>
                    <a:lnTo>
                      <a:pt x="657" y="904"/>
                    </a:lnTo>
                    <a:lnTo>
                      <a:pt x="679" y="887"/>
                    </a:lnTo>
                    <a:lnTo>
                      <a:pt x="712" y="885"/>
                    </a:lnTo>
                    <a:lnTo>
                      <a:pt x="724" y="868"/>
                    </a:lnTo>
                    <a:lnTo>
                      <a:pt x="747" y="83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20" name="Freeform 68"/>
              <p:cNvSpPr>
                <a:spLocks/>
              </p:cNvSpPr>
              <p:nvPr/>
            </p:nvSpPr>
            <p:spPr bwMode="auto">
              <a:xfrm>
                <a:off x="4654" y="3356"/>
                <a:ext cx="747" cy="1008"/>
              </a:xfrm>
              <a:custGeom>
                <a:avLst/>
                <a:gdLst>
                  <a:gd name="T0" fmla="*/ 693 w 747"/>
                  <a:gd name="T1" fmla="*/ 771 h 1008"/>
                  <a:gd name="T2" fmla="*/ 624 w 747"/>
                  <a:gd name="T3" fmla="*/ 776 h 1008"/>
                  <a:gd name="T4" fmla="*/ 539 w 747"/>
                  <a:gd name="T5" fmla="*/ 717 h 1008"/>
                  <a:gd name="T6" fmla="*/ 572 w 747"/>
                  <a:gd name="T7" fmla="*/ 615 h 1008"/>
                  <a:gd name="T8" fmla="*/ 646 w 747"/>
                  <a:gd name="T9" fmla="*/ 554 h 1008"/>
                  <a:gd name="T10" fmla="*/ 610 w 747"/>
                  <a:gd name="T11" fmla="*/ 521 h 1008"/>
                  <a:gd name="T12" fmla="*/ 525 w 747"/>
                  <a:gd name="T13" fmla="*/ 414 h 1008"/>
                  <a:gd name="T14" fmla="*/ 579 w 747"/>
                  <a:gd name="T15" fmla="*/ 268 h 1008"/>
                  <a:gd name="T16" fmla="*/ 544 w 747"/>
                  <a:gd name="T17" fmla="*/ 218 h 1008"/>
                  <a:gd name="T18" fmla="*/ 501 w 747"/>
                  <a:gd name="T19" fmla="*/ 232 h 1008"/>
                  <a:gd name="T20" fmla="*/ 433 w 747"/>
                  <a:gd name="T21" fmla="*/ 237 h 1008"/>
                  <a:gd name="T22" fmla="*/ 412 w 747"/>
                  <a:gd name="T23" fmla="*/ 166 h 1008"/>
                  <a:gd name="T24" fmla="*/ 459 w 747"/>
                  <a:gd name="T25" fmla="*/ 119 h 1008"/>
                  <a:gd name="T26" fmla="*/ 438 w 747"/>
                  <a:gd name="T27" fmla="*/ 90 h 1008"/>
                  <a:gd name="T28" fmla="*/ 412 w 747"/>
                  <a:gd name="T29" fmla="*/ 15 h 1008"/>
                  <a:gd name="T30" fmla="*/ 362 w 747"/>
                  <a:gd name="T31" fmla="*/ 41 h 1008"/>
                  <a:gd name="T32" fmla="*/ 341 w 747"/>
                  <a:gd name="T33" fmla="*/ 102 h 1008"/>
                  <a:gd name="T34" fmla="*/ 293 w 747"/>
                  <a:gd name="T35" fmla="*/ 164 h 1008"/>
                  <a:gd name="T36" fmla="*/ 237 w 747"/>
                  <a:gd name="T37" fmla="*/ 213 h 1008"/>
                  <a:gd name="T38" fmla="*/ 289 w 747"/>
                  <a:gd name="T39" fmla="*/ 242 h 1008"/>
                  <a:gd name="T40" fmla="*/ 251 w 747"/>
                  <a:gd name="T41" fmla="*/ 336 h 1008"/>
                  <a:gd name="T42" fmla="*/ 270 w 747"/>
                  <a:gd name="T43" fmla="*/ 405 h 1008"/>
                  <a:gd name="T44" fmla="*/ 334 w 747"/>
                  <a:gd name="T45" fmla="*/ 419 h 1008"/>
                  <a:gd name="T46" fmla="*/ 383 w 747"/>
                  <a:gd name="T47" fmla="*/ 473 h 1008"/>
                  <a:gd name="T48" fmla="*/ 459 w 747"/>
                  <a:gd name="T49" fmla="*/ 504 h 1008"/>
                  <a:gd name="T50" fmla="*/ 409 w 747"/>
                  <a:gd name="T51" fmla="*/ 530 h 1008"/>
                  <a:gd name="T52" fmla="*/ 355 w 747"/>
                  <a:gd name="T53" fmla="*/ 570 h 1008"/>
                  <a:gd name="T54" fmla="*/ 267 w 747"/>
                  <a:gd name="T55" fmla="*/ 585 h 1008"/>
                  <a:gd name="T56" fmla="*/ 204 w 747"/>
                  <a:gd name="T57" fmla="*/ 532 h 1008"/>
                  <a:gd name="T58" fmla="*/ 156 w 747"/>
                  <a:gd name="T59" fmla="*/ 478 h 1008"/>
                  <a:gd name="T60" fmla="*/ 133 w 747"/>
                  <a:gd name="T61" fmla="*/ 568 h 1008"/>
                  <a:gd name="T62" fmla="*/ 133 w 747"/>
                  <a:gd name="T63" fmla="*/ 665 h 1008"/>
                  <a:gd name="T64" fmla="*/ 133 w 747"/>
                  <a:gd name="T65" fmla="*/ 738 h 1008"/>
                  <a:gd name="T66" fmla="*/ 114 w 747"/>
                  <a:gd name="T67" fmla="*/ 828 h 1008"/>
                  <a:gd name="T68" fmla="*/ 38 w 747"/>
                  <a:gd name="T69" fmla="*/ 838 h 1008"/>
                  <a:gd name="T70" fmla="*/ 29 w 747"/>
                  <a:gd name="T71" fmla="*/ 892 h 1008"/>
                  <a:gd name="T72" fmla="*/ 100 w 747"/>
                  <a:gd name="T73" fmla="*/ 937 h 1008"/>
                  <a:gd name="T74" fmla="*/ 135 w 747"/>
                  <a:gd name="T75" fmla="*/ 994 h 1008"/>
                  <a:gd name="T76" fmla="*/ 223 w 747"/>
                  <a:gd name="T77" fmla="*/ 1008 h 1008"/>
                  <a:gd name="T78" fmla="*/ 267 w 747"/>
                  <a:gd name="T79" fmla="*/ 977 h 1008"/>
                  <a:gd name="T80" fmla="*/ 402 w 747"/>
                  <a:gd name="T81" fmla="*/ 991 h 1008"/>
                  <a:gd name="T82" fmla="*/ 390 w 747"/>
                  <a:gd name="T83" fmla="*/ 934 h 1008"/>
                  <a:gd name="T84" fmla="*/ 452 w 747"/>
                  <a:gd name="T85" fmla="*/ 847 h 1008"/>
                  <a:gd name="T86" fmla="*/ 490 w 747"/>
                  <a:gd name="T87" fmla="*/ 930 h 1008"/>
                  <a:gd name="T88" fmla="*/ 527 w 747"/>
                  <a:gd name="T89" fmla="*/ 946 h 1008"/>
                  <a:gd name="T90" fmla="*/ 639 w 747"/>
                  <a:gd name="T91" fmla="*/ 906 h 1008"/>
                  <a:gd name="T92" fmla="*/ 712 w 747"/>
                  <a:gd name="T93" fmla="*/ 885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7" h="1008">
                    <a:moveTo>
                      <a:pt x="747" y="833"/>
                    </a:moveTo>
                    <a:lnTo>
                      <a:pt x="728" y="788"/>
                    </a:lnTo>
                    <a:lnTo>
                      <a:pt x="693" y="771"/>
                    </a:lnTo>
                    <a:lnTo>
                      <a:pt x="674" y="788"/>
                    </a:lnTo>
                    <a:lnTo>
                      <a:pt x="641" y="800"/>
                    </a:lnTo>
                    <a:lnTo>
                      <a:pt x="624" y="776"/>
                    </a:lnTo>
                    <a:lnTo>
                      <a:pt x="620" y="743"/>
                    </a:lnTo>
                    <a:lnTo>
                      <a:pt x="553" y="738"/>
                    </a:lnTo>
                    <a:lnTo>
                      <a:pt x="539" y="717"/>
                    </a:lnTo>
                    <a:lnTo>
                      <a:pt x="553" y="686"/>
                    </a:lnTo>
                    <a:lnTo>
                      <a:pt x="575" y="660"/>
                    </a:lnTo>
                    <a:lnTo>
                      <a:pt x="572" y="615"/>
                    </a:lnTo>
                    <a:lnTo>
                      <a:pt x="570" y="575"/>
                    </a:lnTo>
                    <a:lnTo>
                      <a:pt x="620" y="556"/>
                    </a:lnTo>
                    <a:lnTo>
                      <a:pt x="646" y="554"/>
                    </a:lnTo>
                    <a:lnTo>
                      <a:pt x="669" y="537"/>
                    </a:lnTo>
                    <a:lnTo>
                      <a:pt x="641" y="518"/>
                    </a:lnTo>
                    <a:lnTo>
                      <a:pt x="610" y="521"/>
                    </a:lnTo>
                    <a:lnTo>
                      <a:pt x="542" y="497"/>
                    </a:lnTo>
                    <a:lnTo>
                      <a:pt x="518" y="433"/>
                    </a:lnTo>
                    <a:lnTo>
                      <a:pt x="525" y="414"/>
                    </a:lnTo>
                    <a:lnTo>
                      <a:pt x="537" y="407"/>
                    </a:lnTo>
                    <a:lnTo>
                      <a:pt x="551" y="343"/>
                    </a:lnTo>
                    <a:lnTo>
                      <a:pt x="579" y="268"/>
                    </a:lnTo>
                    <a:lnTo>
                      <a:pt x="615" y="249"/>
                    </a:lnTo>
                    <a:lnTo>
                      <a:pt x="610" y="242"/>
                    </a:lnTo>
                    <a:lnTo>
                      <a:pt x="544" y="218"/>
                    </a:lnTo>
                    <a:lnTo>
                      <a:pt x="539" y="201"/>
                    </a:lnTo>
                    <a:lnTo>
                      <a:pt x="509" y="199"/>
                    </a:lnTo>
                    <a:lnTo>
                      <a:pt x="501" y="232"/>
                    </a:lnTo>
                    <a:lnTo>
                      <a:pt x="471" y="253"/>
                    </a:lnTo>
                    <a:lnTo>
                      <a:pt x="454" y="232"/>
                    </a:lnTo>
                    <a:lnTo>
                      <a:pt x="433" y="237"/>
                    </a:lnTo>
                    <a:lnTo>
                      <a:pt x="412" y="220"/>
                    </a:lnTo>
                    <a:lnTo>
                      <a:pt x="421" y="192"/>
                    </a:lnTo>
                    <a:lnTo>
                      <a:pt x="412" y="166"/>
                    </a:lnTo>
                    <a:lnTo>
                      <a:pt x="412" y="135"/>
                    </a:lnTo>
                    <a:lnTo>
                      <a:pt x="442" y="135"/>
                    </a:lnTo>
                    <a:lnTo>
                      <a:pt x="459" y="119"/>
                    </a:lnTo>
                    <a:lnTo>
                      <a:pt x="480" y="114"/>
                    </a:lnTo>
                    <a:lnTo>
                      <a:pt x="468" y="95"/>
                    </a:lnTo>
                    <a:lnTo>
                      <a:pt x="438" y="90"/>
                    </a:lnTo>
                    <a:lnTo>
                      <a:pt x="416" y="69"/>
                    </a:lnTo>
                    <a:lnTo>
                      <a:pt x="412" y="36"/>
                    </a:lnTo>
                    <a:lnTo>
                      <a:pt x="412" y="15"/>
                    </a:lnTo>
                    <a:lnTo>
                      <a:pt x="395" y="0"/>
                    </a:lnTo>
                    <a:lnTo>
                      <a:pt x="371" y="3"/>
                    </a:lnTo>
                    <a:lnTo>
                      <a:pt x="362" y="41"/>
                    </a:lnTo>
                    <a:lnTo>
                      <a:pt x="350" y="48"/>
                    </a:lnTo>
                    <a:lnTo>
                      <a:pt x="360" y="69"/>
                    </a:lnTo>
                    <a:lnTo>
                      <a:pt x="341" y="102"/>
                    </a:lnTo>
                    <a:lnTo>
                      <a:pt x="338" y="121"/>
                    </a:lnTo>
                    <a:lnTo>
                      <a:pt x="312" y="135"/>
                    </a:lnTo>
                    <a:lnTo>
                      <a:pt x="293" y="164"/>
                    </a:lnTo>
                    <a:lnTo>
                      <a:pt x="272" y="187"/>
                    </a:lnTo>
                    <a:lnTo>
                      <a:pt x="249" y="183"/>
                    </a:lnTo>
                    <a:lnTo>
                      <a:pt x="237" y="213"/>
                    </a:lnTo>
                    <a:lnTo>
                      <a:pt x="241" y="225"/>
                    </a:lnTo>
                    <a:lnTo>
                      <a:pt x="270" y="216"/>
                    </a:lnTo>
                    <a:lnTo>
                      <a:pt x="289" y="242"/>
                    </a:lnTo>
                    <a:lnTo>
                      <a:pt x="282" y="261"/>
                    </a:lnTo>
                    <a:lnTo>
                      <a:pt x="282" y="287"/>
                    </a:lnTo>
                    <a:lnTo>
                      <a:pt x="251" y="336"/>
                    </a:lnTo>
                    <a:lnTo>
                      <a:pt x="249" y="362"/>
                    </a:lnTo>
                    <a:lnTo>
                      <a:pt x="258" y="388"/>
                    </a:lnTo>
                    <a:lnTo>
                      <a:pt x="270" y="405"/>
                    </a:lnTo>
                    <a:lnTo>
                      <a:pt x="293" y="412"/>
                    </a:lnTo>
                    <a:lnTo>
                      <a:pt x="310" y="395"/>
                    </a:lnTo>
                    <a:lnTo>
                      <a:pt x="334" y="419"/>
                    </a:lnTo>
                    <a:lnTo>
                      <a:pt x="369" y="440"/>
                    </a:lnTo>
                    <a:lnTo>
                      <a:pt x="367" y="457"/>
                    </a:lnTo>
                    <a:lnTo>
                      <a:pt x="383" y="473"/>
                    </a:lnTo>
                    <a:lnTo>
                      <a:pt x="409" y="464"/>
                    </a:lnTo>
                    <a:lnTo>
                      <a:pt x="433" y="499"/>
                    </a:lnTo>
                    <a:lnTo>
                      <a:pt x="459" y="504"/>
                    </a:lnTo>
                    <a:lnTo>
                      <a:pt x="454" y="521"/>
                    </a:lnTo>
                    <a:lnTo>
                      <a:pt x="440" y="535"/>
                    </a:lnTo>
                    <a:lnTo>
                      <a:pt x="409" y="530"/>
                    </a:lnTo>
                    <a:lnTo>
                      <a:pt x="386" y="537"/>
                    </a:lnTo>
                    <a:lnTo>
                      <a:pt x="388" y="556"/>
                    </a:lnTo>
                    <a:lnTo>
                      <a:pt x="355" y="570"/>
                    </a:lnTo>
                    <a:lnTo>
                      <a:pt x="327" y="559"/>
                    </a:lnTo>
                    <a:lnTo>
                      <a:pt x="286" y="596"/>
                    </a:lnTo>
                    <a:lnTo>
                      <a:pt x="267" y="585"/>
                    </a:lnTo>
                    <a:lnTo>
                      <a:pt x="249" y="582"/>
                    </a:lnTo>
                    <a:lnTo>
                      <a:pt x="223" y="570"/>
                    </a:lnTo>
                    <a:lnTo>
                      <a:pt x="204" y="532"/>
                    </a:lnTo>
                    <a:lnTo>
                      <a:pt x="180" y="518"/>
                    </a:lnTo>
                    <a:lnTo>
                      <a:pt x="173" y="499"/>
                    </a:lnTo>
                    <a:lnTo>
                      <a:pt x="156" y="478"/>
                    </a:lnTo>
                    <a:lnTo>
                      <a:pt x="130" y="488"/>
                    </a:lnTo>
                    <a:lnTo>
                      <a:pt x="126" y="523"/>
                    </a:lnTo>
                    <a:lnTo>
                      <a:pt x="133" y="568"/>
                    </a:lnTo>
                    <a:lnTo>
                      <a:pt x="142" y="618"/>
                    </a:lnTo>
                    <a:lnTo>
                      <a:pt x="133" y="637"/>
                    </a:lnTo>
                    <a:lnTo>
                      <a:pt x="133" y="665"/>
                    </a:lnTo>
                    <a:lnTo>
                      <a:pt x="114" y="677"/>
                    </a:lnTo>
                    <a:lnTo>
                      <a:pt x="102" y="715"/>
                    </a:lnTo>
                    <a:lnTo>
                      <a:pt x="133" y="738"/>
                    </a:lnTo>
                    <a:lnTo>
                      <a:pt x="116" y="755"/>
                    </a:lnTo>
                    <a:lnTo>
                      <a:pt x="123" y="819"/>
                    </a:lnTo>
                    <a:lnTo>
                      <a:pt x="114" y="828"/>
                    </a:lnTo>
                    <a:lnTo>
                      <a:pt x="102" y="812"/>
                    </a:lnTo>
                    <a:lnTo>
                      <a:pt x="76" y="802"/>
                    </a:lnTo>
                    <a:lnTo>
                      <a:pt x="38" y="838"/>
                    </a:lnTo>
                    <a:lnTo>
                      <a:pt x="0" y="854"/>
                    </a:lnTo>
                    <a:lnTo>
                      <a:pt x="5" y="882"/>
                    </a:lnTo>
                    <a:lnTo>
                      <a:pt x="29" y="892"/>
                    </a:lnTo>
                    <a:lnTo>
                      <a:pt x="55" y="913"/>
                    </a:lnTo>
                    <a:lnTo>
                      <a:pt x="64" y="930"/>
                    </a:lnTo>
                    <a:lnTo>
                      <a:pt x="100" y="937"/>
                    </a:lnTo>
                    <a:lnTo>
                      <a:pt x="97" y="958"/>
                    </a:lnTo>
                    <a:lnTo>
                      <a:pt x="104" y="977"/>
                    </a:lnTo>
                    <a:lnTo>
                      <a:pt x="135" y="994"/>
                    </a:lnTo>
                    <a:lnTo>
                      <a:pt x="171" y="977"/>
                    </a:lnTo>
                    <a:lnTo>
                      <a:pt x="208" y="991"/>
                    </a:lnTo>
                    <a:lnTo>
                      <a:pt x="223" y="1008"/>
                    </a:lnTo>
                    <a:lnTo>
                      <a:pt x="244" y="991"/>
                    </a:lnTo>
                    <a:lnTo>
                      <a:pt x="263" y="1005"/>
                    </a:lnTo>
                    <a:lnTo>
                      <a:pt x="267" y="977"/>
                    </a:lnTo>
                    <a:lnTo>
                      <a:pt x="360" y="975"/>
                    </a:lnTo>
                    <a:lnTo>
                      <a:pt x="379" y="991"/>
                    </a:lnTo>
                    <a:lnTo>
                      <a:pt x="402" y="991"/>
                    </a:lnTo>
                    <a:lnTo>
                      <a:pt x="419" y="982"/>
                    </a:lnTo>
                    <a:lnTo>
                      <a:pt x="419" y="958"/>
                    </a:lnTo>
                    <a:lnTo>
                      <a:pt x="390" y="934"/>
                    </a:lnTo>
                    <a:lnTo>
                      <a:pt x="412" y="871"/>
                    </a:lnTo>
                    <a:lnTo>
                      <a:pt x="428" y="871"/>
                    </a:lnTo>
                    <a:lnTo>
                      <a:pt x="452" y="847"/>
                    </a:lnTo>
                    <a:lnTo>
                      <a:pt x="468" y="859"/>
                    </a:lnTo>
                    <a:lnTo>
                      <a:pt x="459" y="908"/>
                    </a:lnTo>
                    <a:lnTo>
                      <a:pt x="490" y="930"/>
                    </a:lnTo>
                    <a:lnTo>
                      <a:pt x="501" y="979"/>
                    </a:lnTo>
                    <a:lnTo>
                      <a:pt x="518" y="982"/>
                    </a:lnTo>
                    <a:lnTo>
                      <a:pt x="527" y="946"/>
                    </a:lnTo>
                    <a:lnTo>
                      <a:pt x="587" y="904"/>
                    </a:lnTo>
                    <a:lnTo>
                      <a:pt x="629" y="899"/>
                    </a:lnTo>
                    <a:lnTo>
                      <a:pt x="639" y="906"/>
                    </a:lnTo>
                    <a:lnTo>
                      <a:pt x="657" y="904"/>
                    </a:lnTo>
                    <a:lnTo>
                      <a:pt x="679" y="887"/>
                    </a:lnTo>
                    <a:lnTo>
                      <a:pt x="712" y="885"/>
                    </a:lnTo>
                    <a:lnTo>
                      <a:pt x="724" y="868"/>
                    </a:lnTo>
                    <a:lnTo>
                      <a:pt x="747" y="8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21" name="Freeform 69"/>
              <p:cNvSpPr>
                <a:spLocks/>
              </p:cNvSpPr>
              <p:nvPr/>
            </p:nvSpPr>
            <p:spPr bwMode="auto">
              <a:xfrm>
                <a:off x="3127" y="3515"/>
                <a:ext cx="1189" cy="849"/>
              </a:xfrm>
              <a:custGeom>
                <a:avLst/>
                <a:gdLst>
                  <a:gd name="T0" fmla="*/ 516 w 1189"/>
                  <a:gd name="T1" fmla="*/ 813 h 849"/>
                  <a:gd name="T2" fmla="*/ 544 w 1189"/>
                  <a:gd name="T3" fmla="*/ 754 h 849"/>
                  <a:gd name="T4" fmla="*/ 622 w 1189"/>
                  <a:gd name="T5" fmla="*/ 731 h 849"/>
                  <a:gd name="T6" fmla="*/ 613 w 1189"/>
                  <a:gd name="T7" fmla="*/ 657 h 849"/>
                  <a:gd name="T8" fmla="*/ 634 w 1189"/>
                  <a:gd name="T9" fmla="*/ 615 h 849"/>
                  <a:gd name="T10" fmla="*/ 698 w 1189"/>
                  <a:gd name="T11" fmla="*/ 612 h 849"/>
                  <a:gd name="T12" fmla="*/ 733 w 1189"/>
                  <a:gd name="T13" fmla="*/ 645 h 849"/>
                  <a:gd name="T14" fmla="*/ 809 w 1189"/>
                  <a:gd name="T15" fmla="*/ 629 h 849"/>
                  <a:gd name="T16" fmla="*/ 870 w 1189"/>
                  <a:gd name="T17" fmla="*/ 650 h 849"/>
                  <a:gd name="T18" fmla="*/ 920 w 1189"/>
                  <a:gd name="T19" fmla="*/ 674 h 849"/>
                  <a:gd name="T20" fmla="*/ 972 w 1189"/>
                  <a:gd name="T21" fmla="*/ 667 h 849"/>
                  <a:gd name="T22" fmla="*/ 1017 w 1189"/>
                  <a:gd name="T23" fmla="*/ 700 h 849"/>
                  <a:gd name="T24" fmla="*/ 1043 w 1189"/>
                  <a:gd name="T25" fmla="*/ 657 h 849"/>
                  <a:gd name="T26" fmla="*/ 1033 w 1189"/>
                  <a:gd name="T27" fmla="*/ 586 h 849"/>
                  <a:gd name="T28" fmla="*/ 1076 w 1189"/>
                  <a:gd name="T29" fmla="*/ 534 h 849"/>
                  <a:gd name="T30" fmla="*/ 1111 w 1189"/>
                  <a:gd name="T31" fmla="*/ 466 h 849"/>
                  <a:gd name="T32" fmla="*/ 1126 w 1189"/>
                  <a:gd name="T33" fmla="*/ 392 h 849"/>
                  <a:gd name="T34" fmla="*/ 1152 w 1189"/>
                  <a:gd name="T35" fmla="*/ 338 h 849"/>
                  <a:gd name="T36" fmla="*/ 1154 w 1189"/>
                  <a:gd name="T37" fmla="*/ 246 h 849"/>
                  <a:gd name="T38" fmla="*/ 1185 w 1189"/>
                  <a:gd name="T39" fmla="*/ 187 h 849"/>
                  <a:gd name="T40" fmla="*/ 1189 w 1189"/>
                  <a:gd name="T41" fmla="*/ 128 h 849"/>
                  <a:gd name="T42" fmla="*/ 1144 w 1189"/>
                  <a:gd name="T43" fmla="*/ 111 h 849"/>
                  <a:gd name="T44" fmla="*/ 1069 w 1189"/>
                  <a:gd name="T45" fmla="*/ 149 h 849"/>
                  <a:gd name="T46" fmla="*/ 991 w 1189"/>
                  <a:gd name="T47" fmla="*/ 177 h 849"/>
                  <a:gd name="T48" fmla="*/ 903 w 1189"/>
                  <a:gd name="T49" fmla="*/ 135 h 849"/>
                  <a:gd name="T50" fmla="*/ 873 w 1189"/>
                  <a:gd name="T51" fmla="*/ 113 h 849"/>
                  <a:gd name="T52" fmla="*/ 823 w 1189"/>
                  <a:gd name="T53" fmla="*/ 132 h 849"/>
                  <a:gd name="T54" fmla="*/ 792 w 1189"/>
                  <a:gd name="T55" fmla="*/ 142 h 849"/>
                  <a:gd name="T56" fmla="*/ 759 w 1189"/>
                  <a:gd name="T57" fmla="*/ 94 h 849"/>
                  <a:gd name="T58" fmla="*/ 743 w 1189"/>
                  <a:gd name="T59" fmla="*/ 19 h 849"/>
                  <a:gd name="T60" fmla="*/ 686 w 1189"/>
                  <a:gd name="T61" fmla="*/ 50 h 849"/>
                  <a:gd name="T62" fmla="*/ 646 w 1189"/>
                  <a:gd name="T63" fmla="*/ 64 h 849"/>
                  <a:gd name="T64" fmla="*/ 605 w 1189"/>
                  <a:gd name="T65" fmla="*/ 68 h 849"/>
                  <a:gd name="T66" fmla="*/ 589 w 1189"/>
                  <a:gd name="T67" fmla="*/ 16 h 849"/>
                  <a:gd name="T68" fmla="*/ 568 w 1189"/>
                  <a:gd name="T69" fmla="*/ 0 h 849"/>
                  <a:gd name="T70" fmla="*/ 501 w 1189"/>
                  <a:gd name="T71" fmla="*/ 16 h 849"/>
                  <a:gd name="T72" fmla="*/ 452 w 1189"/>
                  <a:gd name="T73" fmla="*/ 24 h 849"/>
                  <a:gd name="T74" fmla="*/ 409 w 1189"/>
                  <a:gd name="T75" fmla="*/ 26 h 849"/>
                  <a:gd name="T76" fmla="*/ 379 w 1189"/>
                  <a:gd name="T77" fmla="*/ 45 h 849"/>
                  <a:gd name="T78" fmla="*/ 350 w 1189"/>
                  <a:gd name="T79" fmla="*/ 61 h 849"/>
                  <a:gd name="T80" fmla="*/ 253 w 1189"/>
                  <a:gd name="T81" fmla="*/ 73 h 849"/>
                  <a:gd name="T82" fmla="*/ 215 w 1189"/>
                  <a:gd name="T83" fmla="*/ 94 h 849"/>
                  <a:gd name="T84" fmla="*/ 213 w 1189"/>
                  <a:gd name="T85" fmla="*/ 163 h 849"/>
                  <a:gd name="T86" fmla="*/ 258 w 1189"/>
                  <a:gd name="T87" fmla="*/ 156 h 849"/>
                  <a:gd name="T88" fmla="*/ 301 w 1189"/>
                  <a:gd name="T89" fmla="*/ 175 h 849"/>
                  <a:gd name="T90" fmla="*/ 350 w 1189"/>
                  <a:gd name="T91" fmla="*/ 189 h 849"/>
                  <a:gd name="T92" fmla="*/ 334 w 1189"/>
                  <a:gd name="T93" fmla="*/ 269 h 849"/>
                  <a:gd name="T94" fmla="*/ 336 w 1189"/>
                  <a:gd name="T95" fmla="*/ 326 h 849"/>
                  <a:gd name="T96" fmla="*/ 400 w 1189"/>
                  <a:gd name="T97" fmla="*/ 343 h 849"/>
                  <a:gd name="T98" fmla="*/ 308 w 1189"/>
                  <a:gd name="T99" fmla="*/ 404 h 849"/>
                  <a:gd name="T100" fmla="*/ 265 w 1189"/>
                  <a:gd name="T101" fmla="*/ 437 h 849"/>
                  <a:gd name="T102" fmla="*/ 173 w 1189"/>
                  <a:gd name="T103" fmla="*/ 499 h 849"/>
                  <a:gd name="T104" fmla="*/ 152 w 1189"/>
                  <a:gd name="T105" fmla="*/ 466 h 849"/>
                  <a:gd name="T106" fmla="*/ 102 w 1189"/>
                  <a:gd name="T107" fmla="*/ 482 h 849"/>
                  <a:gd name="T108" fmla="*/ 48 w 1189"/>
                  <a:gd name="T109" fmla="*/ 511 h 849"/>
                  <a:gd name="T110" fmla="*/ 26 w 1189"/>
                  <a:gd name="T111" fmla="*/ 556 h 849"/>
                  <a:gd name="T112" fmla="*/ 10 w 1189"/>
                  <a:gd name="T113" fmla="*/ 589 h 849"/>
                  <a:gd name="T114" fmla="*/ 15 w 1189"/>
                  <a:gd name="T115" fmla="*/ 615 h 849"/>
                  <a:gd name="T116" fmla="*/ 88 w 1189"/>
                  <a:gd name="T117" fmla="*/ 705 h 849"/>
                  <a:gd name="T118" fmla="*/ 324 w 1189"/>
                  <a:gd name="T119" fmla="*/ 794 h 849"/>
                  <a:gd name="T120" fmla="*/ 506 w 1189"/>
                  <a:gd name="T121" fmla="*/ 844 h 849"/>
                  <a:gd name="T122" fmla="*/ 520 w 1189"/>
                  <a:gd name="T123" fmla="*/ 846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9" h="849">
                    <a:moveTo>
                      <a:pt x="520" y="846"/>
                    </a:moveTo>
                    <a:lnTo>
                      <a:pt x="516" y="813"/>
                    </a:lnTo>
                    <a:lnTo>
                      <a:pt x="518" y="780"/>
                    </a:lnTo>
                    <a:lnTo>
                      <a:pt x="544" y="754"/>
                    </a:lnTo>
                    <a:lnTo>
                      <a:pt x="584" y="747"/>
                    </a:lnTo>
                    <a:lnTo>
                      <a:pt x="622" y="731"/>
                    </a:lnTo>
                    <a:lnTo>
                      <a:pt x="613" y="693"/>
                    </a:lnTo>
                    <a:lnTo>
                      <a:pt x="613" y="657"/>
                    </a:lnTo>
                    <a:lnTo>
                      <a:pt x="608" y="636"/>
                    </a:lnTo>
                    <a:lnTo>
                      <a:pt x="634" y="615"/>
                    </a:lnTo>
                    <a:lnTo>
                      <a:pt x="665" y="617"/>
                    </a:lnTo>
                    <a:lnTo>
                      <a:pt x="698" y="612"/>
                    </a:lnTo>
                    <a:lnTo>
                      <a:pt x="709" y="629"/>
                    </a:lnTo>
                    <a:lnTo>
                      <a:pt x="733" y="645"/>
                    </a:lnTo>
                    <a:lnTo>
                      <a:pt x="759" y="645"/>
                    </a:lnTo>
                    <a:lnTo>
                      <a:pt x="809" y="629"/>
                    </a:lnTo>
                    <a:lnTo>
                      <a:pt x="839" y="648"/>
                    </a:lnTo>
                    <a:lnTo>
                      <a:pt x="870" y="650"/>
                    </a:lnTo>
                    <a:lnTo>
                      <a:pt x="901" y="648"/>
                    </a:lnTo>
                    <a:lnTo>
                      <a:pt x="920" y="674"/>
                    </a:lnTo>
                    <a:lnTo>
                      <a:pt x="951" y="660"/>
                    </a:lnTo>
                    <a:lnTo>
                      <a:pt x="972" y="667"/>
                    </a:lnTo>
                    <a:lnTo>
                      <a:pt x="1000" y="686"/>
                    </a:lnTo>
                    <a:lnTo>
                      <a:pt x="1017" y="700"/>
                    </a:lnTo>
                    <a:lnTo>
                      <a:pt x="1038" y="683"/>
                    </a:lnTo>
                    <a:lnTo>
                      <a:pt x="1043" y="657"/>
                    </a:lnTo>
                    <a:lnTo>
                      <a:pt x="1019" y="619"/>
                    </a:lnTo>
                    <a:lnTo>
                      <a:pt x="1033" y="586"/>
                    </a:lnTo>
                    <a:lnTo>
                      <a:pt x="1055" y="567"/>
                    </a:lnTo>
                    <a:lnTo>
                      <a:pt x="1076" y="534"/>
                    </a:lnTo>
                    <a:lnTo>
                      <a:pt x="1102" y="489"/>
                    </a:lnTo>
                    <a:lnTo>
                      <a:pt x="1111" y="466"/>
                    </a:lnTo>
                    <a:lnTo>
                      <a:pt x="1102" y="437"/>
                    </a:lnTo>
                    <a:lnTo>
                      <a:pt x="1126" y="392"/>
                    </a:lnTo>
                    <a:lnTo>
                      <a:pt x="1121" y="357"/>
                    </a:lnTo>
                    <a:lnTo>
                      <a:pt x="1152" y="338"/>
                    </a:lnTo>
                    <a:lnTo>
                      <a:pt x="1140" y="288"/>
                    </a:lnTo>
                    <a:lnTo>
                      <a:pt x="1154" y="246"/>
                    </a:lnTo>
                    <a:lnTo>
                      <a:pt x="1168" y="208"/>
                    </a:lnTo>
                    <a:lnTo>
                      <a:pt x="1185" y="187"/>
                    </a:lnTo>
                    <a:lnTo>
                      <a:pt x="1185" y="154"/>
                    </a:lnTo>
                    <a:lnTo>
                      <a:pt x="1189" y="128"/>
                    </a:lnTo>
                    <a:lnTo>
                      <a:pt x="1175" y="104"/>
                    </a:lnTo>
                    <a:lnTo>
                      <a:pt x="1144" y="111"/>
                    </a:lnTo>
                    <a:lnTo>
                      <a:pt x="1104" y="130"/>
                    </a:lnTo>
                    <a:lnTo>
                      <a:pt x="1069" y="149"/>
                    </a:lnTo>
                    <a:lnTo>
                      <a:pt x="1043" y="146"/>
                    </a:lnTo>
                    <a:lnTo>
                      <a:pt x="991" y="177"/>
                    </a:lnTo>
                    <a:lnTo>
                      <a:pt x="922" y="165"/>
                    </a:lnTo>
                    <a:lnTo>
                      <a:pt x="903" y="135"/>
                    </a:lnTo>
                    <a:lnTo>
                      <a:pt x="889" y="111"/>
                    </a:lnTo>
                    <a:lnTo>
                      <a:pt x="873" y="113"/>
                    </a:lnTo>
                    <a:lnTo>
                      <a:pt x="844" y="120"/>
                    </a:lnTo>
                    <a:lnTo>
                      <a:pt x="823" y="132"/>
                    </a:lnTo>
                    <a:lnTo>
                      <a:pt x="806" y="132"/>
                    </a:lnTo>
                    <a:lnTo>
                      <a:pt x="792" y="142"/>
                    </a:lnTo>
                    <a:lnTo>
                      <a:pt x="783" y="118"/>
                    </a:lnTo>
                    <a:lnTo>
                      <a:pt x="759" y="94"/>
                    </a:lnTo>
                    <a:lnTo>
                      <a:pt x="745" y="45"/>
                    </a:lnTo>
                    <a:lnTo>
                      <a:pt x="743" y="19"/>
                    </a:lnTo>
                    <a:lnTo>
                      <a:pt x="698" y="33"/>
                    </a:lnTo>
                    <a:lnTo>
                      <a:pt x="686" y="50"/>
                    </a:lnTo>
                    <a:lnTo>
                      <a:pt x="672" y="64"/>
                    </a:lnTo>
                    <a:lnTo>
                      <a:pt x="646" y="64"/>
                    </a:lnTo>
                    <a:lnTo>
                      <a:pt x="629" y="61"/>
                    </a:lnTo>
                    <a:lnTo>
                      <a:pt x="605" y="68"/>
                    </a:lnTo>
                    <a:lnTo>
                      <a:pt x="596" y="52"/>
                    </a:lnTo>
                    <a:lnTo>
                      <a:pt x="589" y="16"/>
                    </a:lnTo>
                    <a:lnTo>
                      <a:pt x="572" y="12"/>
                    </a:lnTo>
                    <a:lnTo>
                      <a:pt x="568" y="0"/>
                    </a:lnTo>
                    <a:lnTo>
                      <a:pt x="537" y="2"/>
                    </a:lnTo>
                    <a:lnTo>
                      <a:pt x="501" y="16"/>
                    </a:lnTo>
                    <a:lnTo>
                      <a:pt x="475" y="14"/>
                    </a:lnTo>
                    <a:lnTo>
                      <a:pt x="452" y="24"/>
                    </a:lnTo>
                    <a:lnTo>
                      <a:pt x="435" y="19"/>
                    </a:lnTo>
                    <a:lnTo>
                      <a:pt x="409" y="26"/>
                    </a:lnTo>
                    <a:lnTo>
                      <a:pt x="405" y="40"/>
                    </a:lnTo>
                    <a:lnTo>
                      <a:pt x="379" y="45"/>
                    </a:lnTo>
                    <a:lnTo>
                      <a:pt x="369" y="59"/>
                    </a:lnTo>
                    <a:lnTo>
                      <a:pt x="350" y="61"/>
                    </a:lnTo>
                    <a:lnTo>
                      <a:pt x="331" y="54"/>
                    </a:lnTo>
                    <a:lnTo>
                      <a:pt x="253" y="73"/>
                    </a:lnTo>
                    <a:lnTo>
                      <a:pt x="241" y="85"/>
                    </a:lnTo>
                    <a:lnTo>
                      <a:pt x="215" y="94"/>
                    </a:lnTo>
                    <a:lnTo>
                      <a:pt x="208" y="130"/>
                    </a:lnTo>
                    <a:lnTo>
                      <a:pt x="213" y="163"/>
                    </a:lnTo>
                    <a:lnTo>
                      <a:pt x="232" y="151"/>
                    </a:lnTo>
                    <a:lnTo>
                      <a:pt x="258" y="156"/>
                    </a:lnTo>
                    <a:lnTo>
                      <a:pt x="286" y="156"/>
                    </a:lnTo>
                    <a:lnTo>
                      <a:pt x="301" y="175"/>
                    </a:lnTo>
                    <a:lnTo>
                      <a:pt x="319" y="170"/>
                    </a:lnTo>
                    <a:lnTo>
                      <a:pt x="350" y="189"/>
                    </a:lnTo>
                    <a:lnTo>
                      <a:pt x="315" y="243"/>
                    </a:lnTo>
                    <a:lnTo>
                      <a:pt x="334" y="269"/>
                    </a:lnTo>
                    <a:lnTo>
                      <a:pt x="345" y="298"/>
                    </a:lnTo>
                    <a:lnTo>
                      <a:pt x="336" y="326"/>
                    </a:lnTo>
                    <a:lnTo>
                      <a:pt x="383" y="312"/>
                    </a:lnTo>
                    <a:lnTo>
                      <a:pt x="400" y="343"/>
                    </a:lnTo>
                    <a:lnTo>
                      <a:pt x="350" y="411"/>
                    </a:lnTo>
                    <a:lnTo>
                      <a:pt x="308" y="404"/>
                    </a:lnTo>
                    <a:lnTo>
                      <a:pt x="286" y="423"/>
                    </a:lnTo>
                    <a:lnTo>
                      <a:pt x="265" y="437"/>
                    </a:lnTo>
                    <a:lnTo>
                      <a:pt x="189" y="492"/>
                    </a:lnTo>
                    <a:lnTo>
                      <a:pt x="173" y="499"/>
                    </a:lnTo>
                    <a:lnTo>
                      <a:pt x="168" y="480"/>
                    </a:lnTo>
                    <a:lnTo>
                      <a:pt x="152" y="466"/>
                    </a:lnTo>
                    <a:lnTo>
                      <a:pt x="126" y="494"/>
                    </a:lnTo>
                    <a:lnTo>
                      <a:pt x="102" y="482"/>
                    </a:lnTo>
                    <a:lnTo>
                      <a:pt x="67" y="515"/>
                    </a:lnTo>
                    <a:lnTo>
                      <a:pt x="48" y="511"/>
                    </a:lnTo>
                    <a:lnTo>
                      <a:pt x="43" y="539"/>
                    </a:lnTo>
                    <a:lnTo>
                      <a:pt x="26" y="556"/>
                    </a:lnTo>
                    <a:lnTo>
                      <a:pt x="0" y="579"/>
                    </a:lnTo>
                    <a:lnTo>
                      <a:pt x="10" y="589"/>
                    </a:lnTo>
                    <a:lnTo>
                      <a:pt x="19" y="605"/>
                    </a:lnTo>
                    <a:lnTo>
                      <a:pt x="15" y="615"/>
                    </a:lnTo>
                    <a:lnTo>
                      <a:pt x="55" y="648"/>
                    </a:lnTo>
                    <a:lnTo>
                      <a:pt x="88" y="705"/>
                    </a:lnTo>
                    <a:lnTo>
                      <a:pt x="230" y="754"/>
                    </a:lnTo>
                    <a:lnTo>
                      <a:pt x="324" y="794"/>
                    </a:lnTo>
                    <a:lnTo>
                      <a:pt x="407" y="813"/>
                    </a:lnTo>
                    <a:lnTo>
                      <a:pt x="506" y="844"/>
                    </a:lnTo>
                    <a:lnTo>
                      <a:pt x="518" y="849"/>
                    </a:lnTo>
                    <a:lnTo>
                      <a:pt x="520" y="84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22" name="Freeform 70"/>
              <p:cNvSpPr>
                <a:spLocks/>
              </p:cNvSpPr>
              <p:nvPr/>
            </p:nvSpPr>
            <p:spPr bwMode="auto">
              <a:xfrm>
                <a:off x="3127" y="3515"/>
                <a:ext cx="1189" cy="849"/>
              </a:xfrm>
              <a:custGeom>
                <a:avLst/>
                <a:gdLst>
                  <a:gd name="T0" fmla="*/ 516 w 1189"/>
                  <a:gd name="T1" fmla="*/ 813 h 849"/>
                  <a:gd name="T2" fmla="*/ 544 w 1189"/>
                  <a:gd name="T3" fmla="*/ 754 h 849"/>
                  <a:gd name="T4" fmla="*/ 622 w 1189"/>
                  <a:gd name="T5" fmla="*/ 731 h 849"/>
                  <a:gd name="T6" fmla="*/ 613 w 1189"/>
                  <a:gd name="T7" fmla="*/ 657 h 849"/>
                  <a:gd name="T8" fmla="*/ 634 w 1189"/>
                  <a:gd name="T9" fmla="*/ 615 h 849"/>
                  <a:gd name="T10" fmla="*/ 698 w 1189"/>
                  <a:gd name="T11" fmla="*/ 612 h 849"/>
                  <a:gd name="T12" fmla="*/ 733 w 1189"/>
                  <a:gd name="T13" fmla="*/ 645 h 849"/>
                  <a:gd name="T14" fmla="*/ 809 w 1189"/>
                  <a:gd name="T15" fmla="*/ 629 h 849"/>
                  <a:gd name="T16" fmla="*/ 870 w 1189"/>
                  <a:gd name="T17" fmla="*/ 650 h 849"/>
                  <a:gd name="T18" fmla="*/ 920 w 1189"/>
                  <a:gd name="T19" fmla="*/ 674 h 849"/>
                  <a:gd name="T20" fmla="*/ 972 w 1189"/>
                  <a:gd name="T21" fmla="*/ 667 h 849"/>
                  <a:gd name="T22" fmla="*/ 1017 w 1189"/>
                  <a:gd name="T23" fmla="*/ 700 h 849"/>
                  <a:gd name="T24" fmla="*/ 1043 w 1189"/>
                  <a:gd name="T25" fmla="*/ 657 h 849"/>
                  <a:gd name="T26" fmla="*/ 1033 w 1189"/>
                  <a:gd name="T27" fmla="*/ 586 h 849"/>
                  <a:gd name="T28" fmla="*/ 1076 w 1189"/>
                  <a:gd name="T29" fmla="*/ 534 h 849"/>
                  <a:gd name="T30" fmla="*/ 1111 w 1189"/>
                  <a:gd name="T31" fmla="*/ 466 h 849"/>
                  <a:gd name="T32" fmla="*/ 1126 w 1189"/>
                  <a:gd name="T33" fmla="*/ 392 h 849"/>
                  <a:gd name="T34" fmla="*/ 1152 w 1189"/>
                  <a:gd name="T35" fmla="*/ 338 h 849"/>
                  <a:gd name="T36" fmla="*/ 1154 w 1189"/>
                  <a:gd name="T37" fmla="*/ 246 h 849"/>
                  <a:gd name="T38" fmla="*/ 1185 w 1189"/>
                  <a:gd name="T39" fmla="*/ 187 h 849"/>
                  <a:gd name="T40" fmla="*/ 1189 w 1189"/>
                  <a:gd name="T41" fmla="*/ 128 h 849"/>
                  <a:gd name="T42" fmla="*/ 1144 w 1189"/>
                  <a:gd name="T43" fmla="*/ 111 h 849"/>
                  <a:gd name="T44" fmla="*/ 1069 w 1189"/>
                  <a:gd name="T45" fmla="*/ 149 h 849"/>
                  <a:gd name="T46" fmla="*/ 991 w 1189"/>
                  <a:gd name="T47" fmla="*/ 177 h 849"/>
                  <a:gd name="T48" fmla="*/ 903 w 1189"/>
                  <a:gd name="T49" fmla="*/ 135 h 849"/>
                  <a:gd name="T50" fmla="*/ 873 w 1189"/>
                  <a:gd name="T51" fmla="*/ 113 h 849"/>
                  <a:gd name="T52" fmla="*/ 823 w 1189"/>
                  <a:gd name="T53" fmla="*/ 132 h 849"/>
                  <a:gd name="T54" fmla="*/ 792 w 1189"/>
                  <a:gd name="T55" fmla="*/ 142 h 849"/>
                  <a:gd name="T56" fmla="*/ 759 w 1189"/>
                  <a:gd name="T57" fmla="*/ 94 h 849"/>
                  <a:gd name="T58" fmla="*/ 743 w 1189"/>
                  <a:gd name="T59" fmla="*/ 19 h 849"/>
                  <a:gd name="T60" fmla="*/ 686 w 1189"/>
                  <a:gd name="T61" fmla="*/ 50 h 849"/>
                  <a:gd name="T62" fmla="*/ 646 w 1189"/>
                  <a:gd name="T63" fmla="*/ 64 h 849"/>
                  <a:gd name="T64" fmla="*/ 605 w 1189"/>
                  <a:gd name="T65" fmla="*/ 68 h 849"/>
                  <a:gd name="T66" fmla="*/ 589 w 1189"/>
                  <a:gd name="T67" fmla="*/ 16 h 849"/>
                  <a:gd name="T68" fmla="*/ 568 w 1189"/>
                  <a:gd name="T69" fmla="*/ 0 h 849"/>
                  <a:gd name="T70" fmla="*/ 501 w 1189"/>
                  <a:gd name="T71" fmla="*/ 16 h 849"/>
                  <a:gd name="T72" fmla="*/ 452 w 1189"/>
                  <a:gd name="T73" fmla="*/ 24 h 849"/>
                  <a:gd name="T74" fmla="*/ 409 w 1189"/>
                  <a:gd name="T75" fmla="*/ 26 h 849"/>
                  <a:gd name="T76" fmla="*/ 379 w 1189"/>
                  <a:gd name="T77" fmla="*/ 45 h 849"/>
                  <a:gd name="T78" fmla="*/ 350 w 1189"/>
                  <a:gd name="T79" fmla="*/ 61 h 849"/>
                  <a:gd name="T80" fmla="*/ 253 w 1189"/>
                  <a:gd name="T81" fmla="*/ 73 h 849"/>
                  <a:gd name="T82" fmla="*/ 215 w 1189"/>
                  <a:gd name="T83" fmla="*/ 94 h 849"/>
                  <a:gd name="T84" fmla="*/ 213 w 1189"/>
                  <a:gd name="T85" fmla="*/ 163 h 849"/>
                  <a:gd name="T86" fmla="*/ 258 w 1189"/>
                  <a:gd name="T87" fmla="*/ 156 h 849"/>
                  <a:gd name="T88" fmla="*/ 301 w 1189"/>
                  <a:gd name="T89" fmla="*/ 175 h 849"/>
                  <a:gd name="T90" fmla="*/ 350 w 1189"/>
                  <a:gd name="T91" fmla="*/ 189 h 849"/>
                  <a:gd name="T92" fmla="*/ 334 w 1189"/>
                  <a:gd name="T93" fmla="*/ 269 h 849"/>
                  <a:gd name="T94" fmla="*/ 336 w 1189"/>
                  <a:gd name="T95" fmla="*/ 326 h 849"/>
                  <a:gd name="T96" fmla="*/ 400 w 1189"/>
                  <a:gd name="T97" fmla="*/ 343 h 849"/>
                  <a:gd name="T98" fmla="*/ 308 w 1189"/>
                  <a:gd name="T99" fmla="*/ 404 h 849"/>
                  <a:gd name="T100" fmla="*/ 265 w 1189"/>
                  <a:gd name="T101" fmla="*/ 437 h 849"/>
                  <a:gd name="T102" fmla="*/ 173 w 1189"/>
                  <a:gd name="T103" fmla="*/ 499 h 849"/>
                  <a:gd name="T104" fmla="*/ 152 w 1189"/>
                  <a:gd name="T105" fmla="*/ 466 h 849"/>
                  <a:gd name="T106" fmla="*/ 102 w 1189"/>
                  <a:gd name="T107" fmla="*/ 482 h 849"/>
                  <a:gd name="T108" fmla="*/ 48 w 1189"/>
                  <a:gd name="T109" fmla="*/ 511 h 849"/>
                  <a:gd name="T110" fmla="*/ 26 w 1189"/>
                  <a:gd name="T111" fmla="*/ 556 h 849"/>
                  <a:gd name="T112" fmla="*/ 10 w 1189"/>
                  <a:gd name="T113" fmla="*/ 589 h 849"/>
                  <a:gd name="T114" fmla="*/ 15 w 1189"/>
                  <a:gd name="T115" fmla="*/ 615 h 849"/>
                  <a:gd name="T116" fmla="*/ 88 w 1189"/>
                  <a:gd name="T117" fmla="*/ 705 h 849"/>
                  <a:gd name="T118" fmla="*/ 324 w 1189"/>
                  <a:gd name="T119" fmla="*/ 794 h 849"/>
                  <a:gd name="T120" fmla="*/ 506 w 1189"/>
                  <a:gd name="T121" fmla="*/ 844 h 849"/>
                  <a:gd name="T122" fmla="*/ 520 w 1189"/>
                  <a:gd name="T123" fmla="*/ 846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9" h="849">
                    <a:moveTo>
                      <a:pt x="520" y="846"/>
                    </a:moveTo>
                    <a:lnTo>
                      <a:pt x="516" y="813"/>
                    </a:lnTo>
                    <a:lnTo>
                      <a:pt x="518" y="780"/>
                    </a:lnTo>
                    <a:lnTo>
                      <a:pt x="544" y="754"/>
                    </a:lnTo>
                    <a:lnTo>
                      <a:pt x="584" y="747"/>
                    </a:lnTo>
                    <a:lnTo>
                      <a:pt x="622" y="731"/>
                    </a:lnTo>
                    <a:lnTo>
                      <a:pt x="613" y="693"/>
                    </a:lnTo>
                    <a:lnTo>
                      <a:pt x="613" y="657"/>
                    </a:lnTo>
                    <a:lnTo>
                      <a:pt x="608" y="636"/>
                    </a:lnTo>
                    <a:lnTo>
                      <a:pt x="634" y="615"/>
                    </a:lnTo>
                    <a:lnTo>
                      <a:pt x="665" y="617"/>
                    </a:lnTo>
                    <a:lnTo>
                      <a:pt x="698" y="612"/>
                    </a:lnTo>
                    <a:lnTo>
                      <a:pt x="709" y="629"/>
                    </a:lnTo>
                    <a:lnTo>
                      <a:pt x="733" y="645"/>
                    </a:lnTo>
                    <a:lnTo>
                      <a:pt x="759" y="645"/>
                    </a:lnTo>
                    <a:lnTo>
                      <a:pt x="809" y="629"/>
                    </a:lnTo>
                    <a:lnTo>
                      <a:pt x="839" y="648"/>
                    </a:lnTo>
                    <a:lnTo>
                      <a:pt x="870" y="650"/>
                    </a:lnTo>
                    <a:lnTo>
                      <a:pt x="901" y="648"/>
                    </a:lnTo>
                    <a:lnTo>
                      <a:pt x="920" y="674"/>
                    </a:lnTo>
                    <a:lnTo>
                      <a:pt x="951" y="660"/>
                    </a:lnTo>
                    <a:lnTo>
                      <a:pt x="972" y="667"/>
                    </a:lnTo>
                    <a:lnTo>
                      <a:pt x="1000" y="686"/>
                    </a:lnTo>
                    <a:lnTo>
                      <a:pt x="1017" y="700"/>
                    </a:lnTo>
                    <a:lnTo>
                      <a:pt x="1038" y="683"/>
                    </a:lnTo>
                    <a:lnTo>
                      <a:pt x="1043" y="657"/>
                    </a:lnTo>
                    <a:lnTo>
                      <a:pt x="1019" y="619"/>
                    </a:lnTo>
                    <a:lnTo>
                      <a:pt x="1033" y="586"/>
                    </a:lnTo>
                    <a:lnTo>
                      <a:pt x="1055" y="567"/>
                    </a:lnTo>
                    <a:lnTo>
                      <a:pt x="1076" y="534"/>
                    </a:lnTo>
                    <a:lnTo>
                      <a:pt x="1102" y="489"/>
                    </a:lnTo>
                    <a:lnTo>
                      <a:pt x="1111" y="466"/>
                    </a:lnTo>
                    <a:lnTo>
                      <a:pt x="1102" y="437"/>
                    </a:lnTo>
                    <a:lnTo>
                      <a:pt x="1126" y="392"/>
                    </a:lnTo>
                    <a:lnTo>
                      <a:pt x="1121" y="357"/>
                    </a:lnTo>
                    <a:lnTo>
                      <a:pt x="1152" y="338"/>
                    </a:lnTo>
                    <a:lnTo>
                      <a:pt x="1140" y="288"/>
                    </a:lnTo>
                    <a:lnTo>
                      <a:pt x="1154" y="246"/>
                    </a:lnTo>
                    <a:lnTo>
                      <a:pt x="1168" y="208"/>
                    </a:lnTo>
                    <a:lnTo>
                      <a:pt x="1185" y="187"/>
                    </a:lnTo>
                    <a:lnTo>
                      <a:pt x="1185" y="154"/>
                    </a:lnTo>
                    <a:lnTo>
                      <a:pt x="1189" y="128"/>
                    </a:lnTo>
                    <a:lnTo>
                      <a:pt x="1175" y="104"/>
                    </a:lnTo>
                    <a:lnTo>
                      <a:pt x="1144" y="111"/>
                    </a:lnTo>
                    <a:lnTo>
                      <a:pt x="1104" y="130"/>
                    </a:lnTo>
                    <a:lnTo>
                      <a:pt x="1069" y="149"/>
                    </a:lnTo>
                    <a:lnTo>
                      <a:pt x="1043" y="146"/>
                    </a:lnTo>
                    <a:lnTo>
                      <a:pt x="991" y="177"/>
                    </a:lnTo>
                    <a:lnTo>
                      <a:pt x="922" y="165"/>
                    </a:lnTo>
                    <a:lnTo>
                      <a:pt x="903" y="135"/>
                    </a:lnTo>
                    <a:lnTo>
                      <a:pt x="889" y="111"/>
                    </a:lnTo>
                    <a:lnTo>
                      <a:pt x="873" y="113"/>
                    </a:lnTo>
                    <a:lnTo>
                      <a:pt x="844" y="120"/>
                    </a:lnTo>
                    <a:lnTo>
                      <a:pt x="823" y="132"/>
                    </a:lnTo>
                    <a:lnTo>
                      <a:pt x="806" y="132"/>
                    </a:lnTo>
                    <a:lnTo>
                      <a:pt x="792" y="142"/>
                    </a:lnTo>
                    <a:lnTo>
                      <a:pt x="783" y="118"/>
                    </a:lnTo>
                    <a:lnTo>
                      <a:pt x="759" y="94"/>
                    </a:lnTo>
                    <a:lnTo>
                      <a:pt x="745" y="45"/>
                    </a:lnTo>
                    <a:lnTo>
                      <a:pt x="743" y="19"/>
                    </a:lnTo>
                    <a:lnTo>
                      <a:pt x="698" y="33"/>
                    </a:lnTo>
                    <a:lnTo>
                      <a:pt x="686" y="50"/>
                    </a:lnTo>
                    <a:lnTo>
                      <a:pt x="672" y="64"/>
                    </a:lnTo>
                    <a:lnTo>
                      <a:pt x="646" y="64"/>
                    </a:lnTo>
                    <a:lnTo>
                      <a:pt x="629" y="61"/>
                    </a:lnTo>
                    <a:lnTo>
                      <a:pt x="605" y="68"/>
                    </a:lnTo>
                    <a:lnTo>
                      <a:pt x="596" y="52"/>
                    </a:lnTo>
                    <a:lnTo>
                      <a:pt x="589" y="16"/>
                    </a:lnTo>
                    <a:lnTo>
                      <a:pt x="572" y="12"/>
                    </a:lnTo>
                    <a:lnTo>
                      <a:pt x="568" y="0"/>
                    </a:lnTo>
                    <a:lnTo>
                      <a:pt x="537" y="2"/>
                    </a:lnTo>
                    <a:lnTo>
                      <a:pt x="501" y="16"/>
                    </a:lnTo>
                    <a:lnTo>
                      <a:pt x="475" y="14"/>
                    </a:lnTo>
                    <a:lnTo>
                      <a:pt x="452" y="24"/>
                    </a:lnTo>
                    <a:lnTo>
                      <a:pt x="435" y="19"/>
                    </a:lnTo>
                    <a:lnTo>
                      <a:pt x="409" y="26"/>
                    </a:lnTo>
                    <a:lnTo>
                      <a:pt x="405" y="40"/>
                    </a:lnTo>
                    <a:lnTo>
                      <a:pt x="379" y="45"/>
                    </a:lnTo>
                    <a:lnTo>
                      <a:pt x="369" y="59"/>
                    </a:lnTo>
                    <a:lnTo>
                      <a:pt x="350" y="61"/>
                    </a:lnTo>
                    <a:lnTo>
                      <a:pt x="331" y="54"/>
                    </a:lnTo>
                    <a:lnTo>
                      <a:pt x="253" y="73"/>
                    </a:lnTo>
                    <a:lnTo>
                      <a:pt x="241" y="85"/>
                    </a:lnTo>
                    <a:lnTo>
                      <a:pt x="215" y="94"/>
                    </a:lnTo>
                    <a:lnTo>
                      <a:pt x="208" y="130"/>
                    </a:lnTo>
                    <a:lnTo>
                      <a:pt x="213" y="163"/>
                    </a:lnTo>
                    <a:lnTo>
                      <a:pt x="232" y="151"/>
                    </a:lnTo>
                    <a:lnTo>
                      <a:pt x="258" y="156"/>
                    </a:lnTo>
                    <a:lnTo>
                      <a:pt x="286" y="156"/>
                    </a:lnTo>
                    <a:lnTo>
                      <a:pt x="301" y="175"/>
                    </a:lnTo>
                    <a:lnTo>
                      <a:pt x="319" y="170"/>
                    </a:lnTo>
                    <a:lnTo>
                      <a:pt x="350" y="189"/>
                    </a:lnTo>
                    <a:lnTo>
                      <a:pt x="315" y="243"/>
                    </a:lnTo>
                    <a:lnTo>
                      <a:pt x="334" y="269"/>
                    </a:lnTo>
                    <a:lnTo>
                      <a:pt x="345" y="298"/>
                    </a:lnTo>
                    <a:lnTo>
                      <a:pt x="336" y="326"/>
                    </a:lnTo>
                    <a:lnTo>
                      <a:pt x="383" y="312"/>
                    </a:lnTo>
                    <a:lnTo>
                      <a:pt x="400" y="343"/>
                    </a:lnTo>
                    <a:lnTo>
                      <a:pt x="350" y="411"/>
                    </a:lnTo>
                    <a:lnTo>
                      <a:pt x="308" y="404"/>
                    </a:lnTo>
                    <a:lnTo>
                      <a:pt x="286" y="423"/>
                    </a:lnTo>
                    <a:lnTo>
                      <a:pt x="265" y="437"/>
                    </a:lnTo>
                    <a:lnTo>
                      <a:pt x="189" y="492"/>
                    </a:lnTo>
                    <a:lnTo>
                      <a:pt x="173" y="499"/>
                    </a:lnTo>
                    <a:lnTo>
                      <a:pt x="168" y="480"/>
                    </a:lnTo>
                    <a:lnTo>
                      <a:pt x="152" y="466"/>
                    </a:lnTo>
                    <a:lnTo>
                      <a:pt x="126" y="494"/>
                    </a:lnTo>
                    <a:lnTo>
                      <a:pt x="102" y="482"/>
                    </a:lnTo>
                    <a:lnTo>
                      <a:pt x="67" y="515"/>
                    </a:lnTo>
                    <a:lnTo>
                      <a:pt x="48" y="511"/>
                    </a:lnTo>
                    <a:lnTo>
                      <a:pt x="43" y="539"/>
                    </a:lnTo>
                    <a:lnTo>
                      <a:pt x="26" y="556"/>
                    </a:lnTo>
                    <a:lnTo>
                      <a:pt x="0" y="579"/>
                    </a:lnTo>
                    <a:lnTo>
                      <a:pt x="10" y="589"/>
                    </a:lnTo>
                    <a:lnTo>
                      <a:pt x="19" y="605"/>
                    </a:lnTo>
                    <a:lnTo>
                      <a:pt x="15" y="615"/>
                    </a:lnTo>
                    <a:lnTo>
                      <a:pt x="55" y="648"/>
                    </a:lnTo>
                    <a:lnTo>
                      <a:pt x="88" y="705"/>
                    </a:lnTo>
                    <a:lnTo>
                      <a:pt x="230" y="754"/>
                    </a:lnTo>
                    <a:lnTo>
                      <a:pt x="324" y="794"/>
                    </a:lnTo>
                    <a:lnTo>
                      <a:pt x="407" y="813"/>
                    </a:lnTo>
                    <a:lnTo>
                      <a:pt x="506" y="844"/>
                    </a:lnTo>
                    <a:lnTo>
                      <a:pt x="518" y="849"/>
                    </a:lnTo>
                    <a:lnTo>
                      <a:pt x="520" y="8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23" name="Freeform 71"/>
              <p:cNvSpPr>
                <a:spLocks noEditPoints="1"/>
              </p:cNvSpPr>
              <p:nvPr/>
            </p:nvSpPr>
            <p:spPr bwMode="auto">
              <a:xfrm>
                <a:off x="-771" y="-1098"/>
                <a:ext cx="7009" cy="6006"/>
              </a:xfrm>
              <a:custGeom>
                <a:avLst/>
                <a:gdLst>
                  <a:gd name="T0" fmla="*/ 5811 w 7009"/>
                  <a:gd name="T1" fmla="*/ 3135 h 6006"/>
                  <a:gd name="T2" fmla="*/ 5775 w 7009"/>
                  <a:gd name="T3" fmla="*/ 3856 h 6006"/>
                  <a:gd name="T4" fmla="*/ 6073 w 7009"/>
                  <a:gd name="T5" fmla="*/ 4556 h 6006"/>
                  <a:gd name="T6" fmla="*/ 6926 w 7009"/>
                  <a:gd name="T7" fmla="*/ 5386 h 6006"/>
                  <a:gd name="T8" fmla="*/ 6290 w 7009"/>
                  <a:gd name="T9" fmla="*/ 4873 h 6006"/>
                  <a:gd name="T10" fmla="*/ 5811 w 7009"/>
                  <a:gd name="T11" fmla="*/ 3958 h 6006"/>
                  <a:gd name="T12" fmla="*/ 5808 w 7009"/>
                  <a:gd name="T13" fmla="*/ 3126 h 6006"/>
                  <a:gd name="T14" fmla="*/ 5848 w 7009"/>
                  <a:gd name="T15" fmla="*/ 3040 h 6006"/>
                  <a:gd name="T16" fmla="*/ 974 w 7009"/>
                  <a:gd name="T17" fmla="*/ 2300 h 6006"/>
                  <a:gd name="T18" fmla="*/ 1305 w 7009"/>
                  <a:gd name="T19" fmla="*/ 2591 h 6006"/>
                  <a:gd name="T20" fmla="*/ 1405 w 7009"/>
                  <a:gd name="T21" fmla="*/ 3083 h 6006"/>
                  <a:gd name="T22" fmla="*/ 1993 w 7009"/>
                  <a:gd name="T23" fmla="*/ 3705 h 6006"/>
                  <a:gd name="T24" fmla="*/ 1331 w 7009"/>
                  <a:gd name="T25" fmla="*/ 2884 h 6006"/>
                  <a:gd name="T26" fmla="*/ 920 w 7009"/>
                  <a:gd name="T27" fmla="*/ 2324 h 6006"/>
                  <a:gd name="T28" fmla="*/ 667 w 7009"/>
                  <a:gd name="T29" fmla="*/ 1934 h 6006"/>
                  <a:gd name="T30" fmla="*/ 766 w 7009"/>
                  <a:gd name="T31" fmla="*/ 1875 h 6006"/>
                  <a:gd name="T32" fmla="*/ 2598 w 7009"/>
                  <a:gd name="T33" fmla="*/ 3083 h 6006"/>
                  <a:gd name="T34" fmla="*/ 2239 w 7009"/>
                  <a:gd name="T35" fmla="*/ 2558 h 6006"/>
                  <a:gd name="T36" fmla="*/ 1735 w 7009"/>
                  <a:gd name="T37" fmla="*/ 1967 h 6006"/>
                  <a:gd name="T38" fmla="*/ 2040 w 7009"/>
                  <a:gd name="T39" fmla="*/ 2303 h 6006"/>
                  <a:gd name="T40" fmla="*/ 2298 w 7009"/>
                  <a:gd name="T41" fmla="*/ 2863 h 6006"/>
                  <a:gd name="T42" fmla="*/ 2546 w 7009"/>
                  <a:gd name="T43" fmla="*/ 2995 h 6006"/>
                  <a:gd name="T44" fmla="*/ 3199 w 7009"/>
                  <a:gd name="T45" fmla="*/ 3781 h 6006"/>
                  <a:gd name="T46" fmla="*/ 3468 w 7009"/>
                  <a:gd name="T47" fmla="*/ 4558 h 6006"/>
                  <a:gd name="T48" fmla="*/ 3823 w 7009"/>
                  <a:gd name="T49" fmla="*/ 5138 h 6006"/>
                  <a:gd name="T50" fmla="*/ 5128 w 7009"/>
                  <a:gd name="T51" fmla="*/ 5812 h 6006"/>
                  <a:gd name="T52" fmla="*/ 4759 w 7009"/>
                  <a:gd name="T53" fmla="*/ 5651 h 6006"/>
                  <a:gd name="T54" fmla="*/ 3917 w 7009"/>
                  <a:gd name="T55" fmla="*/ 5218 h 6006"/>
                  <a:gd name="T56" fmla="*/ 3452 w 7009"/>
                  <a:gd name="T57" fmla="*/ 4587 h 6006"/>
                  <a:gd name="T58" fmla="*/ 3390 w 7009"/>
                  <a:gd name="T59" fmla="*/ 4201 h 6006"/>
                  <a:gd name="T60" fmla="*/ 2889 w 7009"/>
                  <a:gd name="T61" fmla="*/ 3369 h 6006"/>
                  <a:gd name="T62" fmla="*/ 2605 w 7009"/>
                  <a:gd name="T63" fmla="*/ 3048 h 6006"/>
                  <a:gd name="T64" fmla="*/ 2506 w 7009"/>
                  <a:gd name="T65" fmla="*/ 2925 h 6006"/>
                  <a:gd name="T66" fmla="*/ 2329 w 7009"/>
                  <a:gd name="T67" fmla="*/ 2787 h 6006"/>
                  <a:gd name="T68" fmla="*/ 2239 w 7009"/>
                  <a:gd name="T69" fmla="*/ 2544 h 6006"/>
                  <a:gd name="T70" fmla="*/ 1856 w 7009"/>
                  <a:gd name="T71" fmla="*/ 2111 h 6006"/>
                  <a:gd name="T72" fmla="*/ 1537 w 7009"/>
                  <a:gd name="T73" fmla="*/ 1773 h 6006"/>
                  <a:gd name="T74" fmla="*/ 1227 w 7009"/>
                  <a:gd name="T75" fmla="*/ 1078 h 6006"/>
                  <a:gd name="T76" fmla="*/ 1357 w 7009"/>
                  <a:gd name="T77" fmla="*/ 1404 h 6006"/>
                  <a:gd name="T78" fmla="*/ 1156 w 7009"/>
                  <a:gd name="T79" fmla="*/ 796 h 6006"/>
                  <a:gd name="T80" fmla="*/ 286 w 7009"/>
                  <a:gd name="T81" fmla="*/ 986 h 6006"/>
                  <a:gd name="T82" fmla="*/ 795 w 7009"/>
                  <a:gd name="T83" fmla="*/ 1657 h 6006"/>
                  <a:gd name="T84" fmla="*/ 296 w 7009"/>
                  <a:gd name="T85" fmla="*/ 993 h 6006"/>
                  <a:gd name="T86" fmla="*/ 3170 w 7009"/>
                  <a:gd name="T87" fmla="*/ 716 h 6006"/>
                  <a:gd name="T88" fmla="*/ 4262 w 7009"/>
                  <a:gd name="T89" fmla="*/ 1390 h 6006"/>
                  <a:gd name="T90" fmla="*/ 5236 w 7009"/>
                  <a:gd name="T91" fmla="*/ 2378 h 6006"/>
                  <a:gd name="T92" fmla="*/ 5964 w 7009"/>
                  <a:gd name="T93" fmla="*/ 2787 h 6006"/>
                  <a:gd name="T94" fmla="*/ 5168 w 7009"/>
                  <a:gd name="T95" fmla="*/ 2099 h 6006"/>
                  <a:gd name="T96" fmla="*/ 4182 w 7009"/>
                  <a:gd name="T97" fmla="*/ 1416 h 6006"/>
                  <a:gd name="T98" fmla="*/ 3135 w 7009"/>
                  <a:gd name="T99" fmla="*/ 610 h 6006"/>
                  <a:gd name="T100" fmla="*/ 823 w 7009"/>
                  <a:gd name="T101" fmla="*/ 1274 h 6006"/>
                  <a:gd name="T102" fmla="*/ 1218 w 7009"/>
                  <a:gd name="T103" fmla="*/ 1910 h 6006"/>
                  <a:gd name="T104" fmla="*/ 1601 w 7009"/>
                  <a:gd name="T105" fmla="*/ 2695 h 6006"/>
                  <a:gd name="T106" fmla="*/ 1993 w 7009"/>
                  <a:gd name="T107" fmla="*/ 3317 h 6006"/>
                  <a:gd name="T108" fmla="*/ 1861 w 7009"/>
                  <a:gd name="T109" fmla="*/ 3260 h 6006"/>
                  <a:gd name="T110" fmla="*/ 1591 w 7009"/>
                  <a:gd name="T111" fmla="*/ 2537 h 6006"/>
                  <a:gd name="T112" fmla="*/ 1145 w 7009"/>
                  <a:gd name="T113" fmla="*/ 1745 h 6006"/>
                  <a:gd name="T114" fmla="*/ 729 w 7009"/>
                  <a:gd name="T115" fmla="*/ 1016 h 6006"/>
                  <a:gd name="T116" fmla="*/ 643 w 7009"/>
                  <a:gd name="T117" fmla="*/ 496 h 6006"/>
                  <a:gd name="T118" fmla="*/ 161 w 7009"/>
                  <a:gd name="T119" fmla="*/ 520 h 6006"/>
                  <a:gd name="T120" fmla="*/ 10 w 7009"/>
                  <a:gd name="T121" fmla="*/ 40 h 6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009" h="6006">
                    <a:moveTo>
                      <a:pt x="5773" y="3220"/>
                    </a:moveTo>
                    <a:lnTo>
                      <a:pt x="5770" y="3218"/>
                    </a:lnTo>
                    <a:lnTo>
                      <a:pt x="5778" y="3194"/>
                    </a:lnTo>
                    <a:lnTo>
                      <a:pt x="5792" y="3215"/>
                    </a:lnTo>
                    <a:lnTo>
                      <a:pt x="5773" y="3220"/>
                    </a:lnTo>
                    <a:close/>
                    <a:moveTo>
                      <a:pt x="5846" y="2875"/>
                    </a:moveTo>
                    <a:lnTo>
                      <a:pt x="5841" y="2884"/>
                    </a:lnTo>
                    <a:lnTo>
                      <a:pt x="5856" y="2889"/>
                    </a:lnTo>
                    <a:lnTo>
                      <a:pt x="5841" y="2936"/>
                    </a:lnTo>
                    <a:lnTo>
                      <a:pt x="5839" y="2929"/>
                    </a:lnTo>
                    <a:lnTo>
                      <a:pt x="5815" y="2929"/>
                    </a:lnTo>
                    <a:lnTo>
                      <a:pt x="5820" y="2920"/>
                    </a:lnTo>
                    <a:lnTo>
                      <a:pt x="5804" y="2920"/>
                    </a:lnTo>
                    <a:lnTo>
                      <a:pt x="5792" y="2948"/>
                    </a:lnTo>
                    <a:lnTo>
                      <a:pt x="5801" y="2977"/>
                    </a:lnTo>
                    <a:lnTo>
                      <a:pt x="5792" y="3019"/>
                    </a:lnTo>
                    <a:lnTo>
                      <a:pt x="5792" y="3038"/>
                    </a:lnTo>
                    <a:lnTo>
                      <a:pt x="5825" y="3059"/>
                    </a:lnTo>
                    <a:lnTo>
                      <a:pt x="5811" y="3078"/>
                    </a:lnTo>
                    <a:lnTo>
                      <a:pt x="5789" y="3083"/>
                    </a:lnTo>
                    <a:lnTo>
                      <a:pt x="5801" y="3095"/>
                    </a:lnTo>
                    <a:lnTo>
                      <a:pt x="5796" y="3140"/>
                    </a:lnTo>
                    <a:lnTo>
                      <a:pt x="5811" y="3135"/>
                    </a:lnTo>
                    <a:lnTo>
                      <a:pt x="5796" y="3211"/>
                    </a:lnTo>
                    <a:lnTo>
                      <a:pt x="5780" y="3185"/>
                    </a:lnTo>
                    <a:lnTo>
                      <a:pt x="5763" y="3185"/>
                    </a:lnTo>
                    <a:lnTo>
                      <a:pt x="5756" y="3204"/>
                    </a:lnTo>
                    <a:lnTo>
                      <a:pt x="5763" y="3204"/>
                    </a:lnTo>
                    <a:lnTo>
                      <a:pt x="5761" y="3225"/>
                    </a:lnTo>
                    <a:lnTo>
                      <a:pt x="5770" y="3232"/>
                    </a:lnTo>
                    <a:lnTo>
                      <a:pt x="5801" y="3222"/>
                    </a:lnTo>
                    <a:lnTo>
                      <a:pt x="5789" y="3343"/>
                    </a:lnTo>
                    <a:lnTo>
                      <a:pt x="5785" y="3338"/>
                    </a:lnTo>
                    <a:lnTo>
                      <a:pt x="5780" y="3353"/>
                    </a:lnTo>
                    <a:lnTo>
                      <a:pt x="5792" y="3357"/>
                    </a:lnTo>
                    <a:lnTo>
                      <a:pt x="5796" y="3438"/>
                    </a:lnTo>
                    <a:lnTo>
                      <a:pt x="5789" y="3447"/>
                    </a:lnTo>
                    <a:lnTo>
                      <a:pt x="5792" y="3492"/>
                    </a:lnTo>
                    <a:lnTo>
                      <a:pt x="5799" y="3502"/>
                    </a:lnTo>
                    <a:lnTo>
                      <a:pt x="5792" y="3608"/>
                    </a:lnTo>
                    <a:lnTo>
                      <a:pt x="5806" y="3731"/>
                    </a:lnTo>
                    <a:lnTo>
                      <a:pt x="5789" y="3788"/>
                    </a:lnTo>
                    <a:lnTo>
                      <a:pt x="5766" y="3802"/>
                    </a:lnTo>
                    <a:lnTo>
                      <a:pt x="5775" y="3811"/>
                    </a:lnTo>
                    <a:lnTo>
                      <a:pt x="5761" y="3847"/>
                    </a:lnTo>
                    <a:lnTo>
                      <a:pt x="5775" y="3856"/>
                    </a:lnTo>
                    <a:lnTo>
                      <a:pt x="5775" y="3875"/>
                    </a:lnTo>
                    <a:lnTo>
                      <a:pt x="5804" y="3965"/>
                    </a:lnTo>
                    <a:lnTo>
                      <a:pt x="5806" y="3963"/>
                    </a:lnTo>
                    <a:lnTo>
                      <a:pt x="5811" y="3972"/>
                    </a:lnTo>
                    <a:lnTo>
                      <a:pt x="5811" y="3972"/>
                    </a:lnTo>
                    <a:lnTo>
                      <a:pt x="5815" y="3979"/>
                    </a:lnTo>
                    <a:lnTo>
                      <a:pt x="5815" y="3979"/>
                    </a:lnTo>
                    <a:lnTo>
                      <a:pt x="5853" y="4060"/>
                    </a:lnTo>
                    <a:lnTo>
                      <a:pt x="5858" y="4071"/>
                    </a:lnTo>
                    <a:lnTo>
                      <a:pt x="5884" y="4119"/>
                    </a:lnTo>
                    <a:lnTo>
                      <a:pt x="5967" y="4190"/>
                    </a:lnTo>
                    <a:lnTo>
                      <a:pt x="5950" y="4287"/>
                    </a:lnTo>
                    <a:lnTo>
                      <a:pt x="5931" y="4232"/>
                    </a:lnTo>
                    <a:lnTo>
                      <a:pt x="5919" y="4209"/>
                    </a:lnTo>
                    <a:lnTo>
                      <a:pt x="5905" y="4185"/>
                    </a:lnTo>
                    <a:lnTo>
                      <a:pt x="5841" y="4166"/>
                    </a:lnTo>
                    <a:lnTo>
                      <a:pt x="5874" y="4225"/>
                    </a:lnTo>
                    <a:lnTo>
                      <a:pt x="5898" y="4239"/>
                    </a:lnTo>
                    <a:lnTo>
                      <a:pt x="5905" y="4270"/>
                    </a:lnTo>
                    <a:lnTo>
                      <a:pt x="5981" y="4412"/>
                    </a:lnTo>
                    <a:lnTo>
                      <a:pt x="5995" y="4440"/>
                    </a:lnTo>
                    <a:lnTo>
                      <a:pt x="6009" y="4490"/>
                    </a:lnTo>
                    <a:lnTo>
                      <a:pt x="6073" y="4556"/>
                    </a:lnTo>
                    <a:lnTo>
                      <a:pt x="6175" y="4665"/>
                    </a:lnTo>
                    <a:lnTo>
                      <a:pt x="6253" y="4764"/>
                    </a:lnTo>
                    <a:lnTo>
                      <a:pt x="6279" y="4864"/>
                    </a:lnTo>
                    <a:lnTo>
                      <a:pt x="6283" y="4878"/>
                    </a:lnTo>
                    <a:lnTo>
                      <a:pt x="6302" y="4897"/>
                    </a:lnTo>
                    <a:lnTo>
                      <a:pt x="6305" y="4939"/>
                    </a:lnTo>
                    <a:lnTo>
                      <a:pt x="6350" y="4977"/>
                    </a:lnTo>
                    <a:lnTo>
                      <a:pt x="6368" y="4977"/>
                    </a:lnTo>
                    <a:lnTo>
                      <a:pt x="6371" y="5081"/>
                    </a:lnTo>
                    <a:lnTo>
                      <a:pt x="6378" y="5098"/>
                    </a:lnTo>
                    <a:lnTo>
                      <a:pt x="6404" y="5098"/>
                    </a:lnTo>
                    <a:lnTo>
                      <a:pt x="6428" y="5159"/>
                    </a:lnTo>
                    <a:lnTo>
                      <a:pt x="6477" y="5183"/>
                    </a:lnTo>
                    <a:lnTo>
                      <a:pt x="6487" y="5183"/>
                    </a:lnTo>
                    <a:lnTo>
                      <a:pt x="6517" y="5199"/>
                    </a:lnTo>
                    <a:lnTo>
                      <a:pt x="6536" y="5209"/>
                    </a:lnTo>
                    <a:lnTo>
                      <a:pt x="6662" y="5209"/>
                    </a:lnTo>
                    <a:lnTo>
                      <a:pt x="6721" y="5254"/>
                    </a:lnTo>
                    <a:lnTo>
                      <a:pt x="6756" y="5261"/>
                    </a:lnTo>
                    <a:lnTo>
                      <a:pt x="6796" y="5268"/>
                    </a:lnTo>
                    <a:lnTo>
                      <a:pt x="6884" y="5346"/>
                    </a:lnTo>
                    <a:lnTo>
                      <a:pt x="6924" y="5377"/>
                    </a:lnTo>
                    <a:lnTo>
                      <a:pt x="6926" y="5386"/>
                    </a:lnTo>
                    <a:lnTo>
                      <a:pt x="7009" y="5386"/>
                    </a:lnTo>
                    <a:lnTo>
                      <a:pt x="7007" y="5384"/>
                    </a:lnTo>
                    <a:lnTo>
                      <a:pt x="6933" y="5377"/>
                    </a:lnTo>
                    <a:lnTo>
                      <a:pt x="6931" y="5372"/>
                    </a:lnTo>
                    <a:lnTo>
                      <a:pt x="6889" y="5339"/>
                    </a:lnTo>
                    <a:lnTo>
                      <a:pt x="6801" y="5258"/>
                    </a:lnTo>
                    <a:lnTo>
                      <a:pt x="6759" y="5251"/>
                    </a:lnTo>
                    <a:lnTo>
                      <a:pt x="6759" y="5251"/>
                    </a:lnTo>
                    <a:lnTo>
                      <a:pt x="6723" y="5244"/>
                    </a:lnTo>
                    <a:lnTo>
                      <a:pt x="6664" y="5199"/>
                    </a:lnTo>
                    <a:lnTo>
                      <a:pt x="6539" y="5199"/>
                    </a:lnTo>
                    <a:lnTo>
                      <a:pt x="6522" y="5190"/>
                    </a:lnTo>
                    <a:lnTo>
                      <a:pt x="6489" y="5173"/>
                    </a:lnTo>
                    <a:lnTo>
                      <a:pt x="6480" y="5173"/>
                    </a:lnTo>
                    <a:lnTo>
                      <a:pt x="6435" y="5152"/>
                    </a:lnTo>
                    <a:lnTo>
                      <a:pt x="6411" y="5088"/>
                    </a:lnTo>
                    <a:lnTo>
                      <a:pt x="6385" y="5088"/>
                    </a:lnTo>
                    <a:lnTo>
                      <a:pt x="6380" y="5079"/>
                    </a:lnTo>
                    <a:lnTo>
                      <a:pt x="6378" y="4968"/>
                    </a:lnTo>
                    <a:lnTo>
                      <a:pt x="6354" y="4968"/>
                    </a:lnTo>
                    <a:lnTo>
                      <a:pt x="6314" y="4934"/>
                    </a:lnTo>
                    <a:lnTo>
                      <a:pt x="6309" y="4892"/>
                    </a:lnTo>
                    <a:lnTo>
                      <a:pt x="6290" y="4873"/>
                    </a:lnTo>
                    <a:lnTo>
                      <a:pt x="6288" y="4861"/>
                    </a:lnTo>
                    <a:lnTo>
                      <a:pt x="6260" y="4759"/>
                    </a:lnTo>
                    <a:lnTo>
                      <a:pt x="6182" y="4660"/>
                    </a:lnTo>
                    <a:lnTo>
                      <a:pt x="6078" y="4551"/>
                    </a:lnTo>
                    <a:lnTo>
                      <a:pt x="6016" y="4485"/>
                    </a:lnTo>
                    <a:lnTo>
                      <a:pt x="6004" y="4438"/>
                    </a:lnTo>
                    <a:lnTo>
                      <a:pt x="5988" y="4407"/>
                    </a:lnTo>
                    <a:lnTo>
                      <a:pt x="5988" y="4407"/>
                    </a:lnTo>
                    <a:lnTo>
                      <a:pt x="5915" y="4268"/>
                    </a:lnTo>
                    <a:lnTo>
                      <a:pt x="5908" y="4232"/>
                    </a:lnTo>
                    <a:lnTo>
                      <a:pt x="5882" y="4218"/>
                    </a:lnTo>
                    <a:lnTo>
                      <a:pt x="5860" y="4183"/>
                    </a:lnTo>
                    <a:lnTo>
                      <a:pt x="5898" y="4192"/>
                    </a:lnTo>
                    <a:lnTo>
                      <a:pt x="5912" y="4213"/>
                    </a:lnTo>
                    <a:lnTo>
                      <a:pt x="5922" y="4235"/>
                    </a:lnTo>
                    <a:lnTo>
                      <a:pt x="5941" y="4289"/>
                    </a:lnTo>
                    <a:lnTo>
                      <a:pt x="5960" y="4287"/>
                    </a:lnTo>
                    <a:lnTo>
                      <a:pt x="5976" y="4187"/>
                    </a:lnTo>
                    <a:lnTo>
                      <a:pt x="5893" y="4112"/>
                    </a:lnTo>
                    <a:lnTo>
                      <a:pt x="5867" y="4067"/>
                    </a:lnTo>
                    <a:lnTo>
                      <a:pt x="5863" y="4055"/>
                    </a:lnTo>
                    <a:lnTo>
                      <a:pt x="5818" y="3986"/>
                    </a:lnTo>
                    <a:lnTo>
                      <a:pt x="5811" y="3958"/>
                    </a:lnTo>
                    <a:lnTo>
                      <a:pt x="5785" y="3873"/>
                    </a:lnTo>
                    <a:lnTo>
                      <a:pt x="5785" y="3849"/>
                    </a:lnTo>
                    <a:lnTo>
                      <a:pt x="5775" y="3847"/>
                    </a:lnTo>
                    <a:lnTo>
                      <a:pt x="5773" y="3844"/>
                    </a:lnTo>
                    <a:lnTo>
                      <a:pt x="5787" y="3809"/>
                    </a:lnTo>
                    <a:lnTo>
                      <a:pt x="5780" y="3804"/>
                    </a:lnTo>
                    <a:lnTo>
                      <a:pt x="5796" y="3795"/>
                    </a:lnTo>
                    <a:lnTo>
                      <a:pt x="5815" y="3740"/>
                    </a:lnTo>
                    <a:lnTo>
                      <a:pt x="5801" y="3608"/>
                    </a:lnTo>
                    <a:lnTo>
                      <a:pt x="5808" y="3499"/>
                    </a:lnTo>
                    <a:lnTo>
                      <a:pt x="5801" y="3490"/>
                    </a:lnTo>
                    <a:lnTo>
                      <a:pt x="5799" y="3449"/>
                    </a:lnTo>
                    <a:lnTo>
                      <a:pt x="5804" y="3445"/>
                    </a:lnTo>
                    <a:lnTo>
                      <a:pt x="5806" y="3442"/>
                    </a:lnTo>
                    <a:lnTo>
                      <a:pt x="5804" y="3393"/>
                    </a:lnTo>
                    <a:lnTo>
                      <a:pt x="5801" y="3350"/>
                    </a:lnTo>
                    <a:lnTo>
                      <a:pt x="5796" y="3348"/>
                    </a:lnTo>
                    <a:lnTo>
                      <a:pt x="5813" y="3208"/>
                    </a:lnTo>
                    <a:lnTo>
                      <a:pt x="5806" y="3211"/>
                    </a:lnTo>
                    <a:lnTo>
                      <a:pt x="5822" y="3123"/>
                    </a:lnTo>
                    <a:lnTo>
                      <a:pt x="5808" y="3128"/>
                    </a:lnTo>
                    <a:lnTo>
                      <a:pt x="5808" y="3126"/>
                    </a:lnTo>
                    <a:lnTo>
                      <a:pt x="5808" y="3126"/>
                    </a:lnTo>
                    <a:lnTo>
                      <a:pt x="5811" y="3092"/>
                    </a:lnTo>
                    <a:lnTo>
                      <a:pt x="5808" y="3088"/>
                    </a:lnTo>
                    <a:lnTo>
                      <a:pt x="5813" y="3088"/>
                    </a:lnTo>
                    <a:lnTo>
                      <a:pt x="5815" y="3085"/>
                    </a:lnTo>
                    <a:lnTo>
                      <a:pt x="5837" y="3057"/>
                    </a:lnTo>
                    <a:lnTo>
                      <a:pt x="5801" y="3031"/>
                    </a:lnTo>
                    <a:lnTo>
                      <a:pt x="5801" y="3019"/>
                    </a:lnTo>
                    <a:lnTo>
                      <a:pt x="5811" y="2974"/>
                    </a:lnTo>
                    <a:lnTo>
                      <a:pt x="5806" y="2943"/>
                    </a:lnTo>
                    <a:lnTo>
                      <a:pt x="5804" y="2939"/>
                    </a:lnTo>
                    <a:lnTo>
                      <a:pt x="5804" y="2934"/>
                    </a:lnTo>
                    <a:lnTo>
                      <a:pt x="5832" y="2934"/>
                    </a:lnTo>
                    <a:lnTo>
                      <a:pt x="5834" y="2939"/>
                    </a:lnTo>
                    <a:lnTo>
                      <a:pt x="5844" y="2960"/>
                    </a:lnTo>
                    <a:lnTo>
                      <a:pt x="5865" y="2891"/>
                    </a:lnTo>
                    <a:lnTo>
                      <a:pt x="5870" y="2894"/>
                    </a:lnTo>
                    <a:lnTo>
                      <a:pt x="5867" y="2894"/>
                    </a:lnTo>
                    <a:lnTo>
                      <a:pt x="5872" y="2927"/>
                    </a:lnTo>
                    <a:lnTo>
                      <a:pt x="5837" y="3005"/>
                    </a:lnTo>
                    <a:lnTo>
                      <a:pt x="5846" y="3066"/>
                    </a:lnTo>
                    <a:lnTo>
                      <a:pt x="5922" y="2889"/>
                    </a:lnTo>
                    <a:lnTo>
                      <a:pt x="5915" y="2884"/>
                    </a:lnTo>
                    <a:lnTo>
                      <a:pt x="5848" y="3040"/>
                    </a:lnTo>
                    <a:lnTo>
                      <a:pt x="5846" y="3005"/>
                    </a:lnTo>
                    <a:lnTo>
                      <a:pt x="5884" y="2929"/>
                    </a:lnTo>
                    <a:lnTo>
                      <a:pt x="5879" y="2899"/>
                    </a:lnTo>
                    <a:lnTo>
                      <a:pt x="5886" y="2889"/>
                    </a:lnTo>
                    <a:lnTo>
                      <a:pt x="5846" y="2875"/>
                    </a:lnTo>
                    <a:close/>
                    <a:moveTo>
                      <a:pt x="554" y="1976"/>
                    </a:moveTo>
                    <a:lnTo>
                      <a:pt x="554" y="1981"/>
                    </a:lnTo>
                    <a:lnTo>
                      <a:pt x="573" y="1995"/>
                    </a:lnTo>
                    <a:lnTo>
                      <a:pt x="591" y="2026"/>
                    </a:lnTo>
                    <a:lnTo>
                      <a:pt x="648" y="2066"/>
                    </a:lnTo>
                    <a:lnTo>
                      <a:pt x="658" y="2130"/>
                    </a:lnTo>
                    <a:lnTo>
                      <a:pt x="672" y="2135"/>
                    </a:lnTo>
                    <a:lnTo>
                      <a:pt x="674" y="2154"/>
                    </a:lnTo>
                    <a:lnTo>
                      <a:pt x="724" y="2175"/>
                    </a:lnTo>
                    <a:lnTo>
                      <a:pt x="738" y="2166"/>
                    </a:lnTo>
                    <a:lnTo>
                      <a:pt x="750" y="2173"/>
                    </a:lnTo>
                    <a:lnTo>
                      <a:pt x="799" y="2236"/>
                    </a:lnTo>
                    <a:lnTo>
                      <a:pt x="844" y="2236"/>
                    </a:lnTo>
                    <a:lnTo>
                      <a:pt x="877" y="2291"/>
                    </a:lnTo>
                    <a:lnTo>
                      <a:pt x="918" y="2326"/>
                    </a:lnTo>
                    <a:lnTo>
                      <a:pt x="944" y="2326"/>
                    </a:lnTo>
                    <a:lnTo>
                      <a:pt x="972" y="2300"/>
                    </a:lnTo>
                    <a:lnTo>
                      <a:pt x="974" y="2300"/>
                    </a:lnTo>
                    <a:lnTo>
                      <a:pt x="974" y="2303"/>
                    </a:lnTo>
                    <a:lnTo>
                      <a:pt x="979" y="2307"/>
                    </a:lnTo>
                    <a:lnTo>
                      <a:pt x="979" y="2307"/>
                    </a:lnTo>
                    <a:lnTo>
                      <a:pt x="1017" y="2333"/>
                    </a:lnTo>
                    <a:lnTo>
                      <a:pt x="1022" y="2341"/>
                    </a:lnTo>
                    <a:lnTo>
                      <a:pt x="1022" y="2343"/>
                    </a:lnTo>
                    <a:lnTo>
                      <a:pt x="1059" y="2359"/>
                    </a:lnTo>
                    <a:lnTo>
                      <a:pt x="1062" y="2367"/>
                    </a:lnTo>
                    <a:lnTo>
                      <a:pt x="1062" y="2369"/>
                    </a:lnTo>
                    <a:lnTo>
                      <a:pt x="1152" y="2442"/>
                    </a:lnTo>
                    <a:lnTo>
                      <a:pt x="1152" y="2445"/>
                    </a:lnTo>
                    <a:lnTo>
                      <a:pt x="1149" y="2449"/>
                    </a:lnTo>
                    <a:lnTo>
                      <a:pt x="1187" y="2487"/>
                    </a:lnTo>
                    <a:lnTo>
                      <a:pt x="1208" y="2489"/>
                    </a:lnTo>
                    <a:lnTo>
                      <a:pt x="1223" y="2492"/>
                    </a:lnTo>
                    <a:lnTo>
                      <a:pt x="1223" y="2492"/>
                    </a:lnTo>
                    <a:lnTo>
                      <a:pt x="1223" y="2497"/>
                    </a:lnTo>
                    <a:lnTo>
                      <a:pt x="1251" y="2518"/>
                    </a:lnTo>
                    <a:lnTo>
                      <a:pt x="1260" y="2508"/>
                    </a:lnTo>
                    <a:lnTo>
                      <a:pt x="1272" y="2515"/>
                    </a:lnTo>
                    <a:lnTo>
                      <a:pt x="1277" y="2582"/>
                    </a:lnTo>
                    <a:lnTo>
                      <a:pt x="1296" y="2577"/>
                    </a:lnTo>
                    <a:lnTo>
                      <a:pt x="1305" y="2591"/>
                    </a:lnTo>
                    <a:lnTo>
                      <a:pt x="1308" y="2601"/>
                    </a:lnTo>
                    <a:lnTo>
                      <a:pt x="1341" y="2683"/>
                    </a:lnTo>
                    <a:lnTo>
                      <a:pt x="1343" y="2714"/>
                    </a:lnTo>
                    <a:lnTo>
                      <a:pt x="1350" y="2731"/>
                    </a:lnTo>
                    <a:lnTo>
                      <a:pt x="1343" y="2849"/>
                    </a:lnTo>
                    <a:lnTo>
                      <a:pt x="1322" y="2882"/>
                    </a:lnTo>
                    <a:lnTo>
                      <a:pt x="1322" y="2925"/>
                    </a:lnTo>
                    <a:lnTo>
                      <a:pt x="1319" y="2932"/>
                    </a:lnTo>
                    <a:lnTo>
                      <a:pt x="1317" y="2939"/>
                    </a:lnTo>
                    <a:lnTo>
                      <a:pt x="1331" y="2948"/>
                    </a:lnTo>
                    <a:lnTo>
                      <a:pt x="1331" y="2953"/>
                    </a:lnTo>
                    <a:lnTo>
                      <a:pt x="1317" y="2981"/>
                    </a:lnTo>
                    <a:lnTo>
                      <a:pt x="1334" y="3033"/>
                    </a:lnTo>
                    <a:lnTo>
                      <a:pt x="1343" y="3033"/>
                    </a:lnTo>
                    <a:lnTo>
                      <a:pt x="1343" y="3033"/>
                    </a:lnTo>
                    <a:lnTo>
                      <a:pt x="1357" y="3036"/>
                    </a:lnTo>
                    <a:lnTo>
                      <a:pt x="1357" y="3036"/>
                    </a:lnTo>
                    <a:lnTo>
                      <a:pt x="1383" y="3040"/>
                    </a:lnTo>
                    <a:lnTo>
                      <a:pt x="1381" y="3038"/>
                    </a:lnTo>
                    <a:lnTo>
                      <a:pt x="1402" y="3071"/>
                    </a:lnTo>
                    <a:lnTo>
                      <a:pt x="1405" y="3081"/>
                    </a:lnTo>
                    <a:lnTo>
                      <a:pt x="1402" y="3081"/>
                    </a:lnTo>
                    <a:lnTo>
                      <a:pt x="1405" y="3083"/>
                    </a:lnTo>
                    <a:lnTo>
                      <a:pt x="1407" y="3123"/>
                    </a:lnTo>
                    <a:lnTo>
                      <a:pt x="1445" y="3123"/>
                    </a:lnTo>
                    <a:lnTo>
                      <a:pt x="1440" y="3111"/>
                    </a:lnTo>
                    <a:lnTo>
                      <a:pt x="1445" y="3114"/>
                    </a:lnTo>
                    <a:lnTo>
                      <a:pt x="1452" y="3116"/>
                    </a:lnTo>
                    <a:lnTo>
                      <a:pt x="1459" y="3104"/>
                    </a:lnTo>
                    <a:lnTo>
                      <a:pt x="1471" y="3142"/>
                    </a:lnTo>
                    <a:lnTo>
                      <a:pt x="1518" y="3192"/>
                    </a:lnTo>
                    <a:lnTo>
                      <a:pt x="1639" y="3275"/>
                    </a:lnTo>
                    <a:lnTo>
                      <a:pt x="1667" y="3305"/>
                    </a:lnTo>
                    <a:lnTo>
                      <a:pt x="1676" y="3315"/>
                    </a:lnTo>
                    <a:lnTo>
                      <a:pt x="1676" y="3315"/>
                    </a:lnTo>
                    <a:lnTo>
                      <a:pt x="1757" y="3409"/>
                    </a:lnTo>
                    <a:lnTo>
                      <a:pt x="1823" y="3452"/>
                    </a:lnTo>
                    <a:lnTo>
                      <a:pt x="1854" y="3471"/>
                    </a:lnTo>
                    <a:lnTo>
                      <a:pt x="1868" y="3497"/>
                    </a:lnTo>
                    <a:lnTo>
                      <a:pt x="1894" y="3549"/>
                    </a:lnTo>
                    <a:lnTo>
                      <a:pt x="1915" y="3672"/>
                    </a:lnTo>
                    <a:lnTo>
                      <a:pt x="1941" y="3712"/>
                    </a:lnTo>
                    <a:lnTo>
                      <a:pt x="1996" y="3712"/>
                    </a:lnTo>
                    <a:lnTo>
                      <a:pt x="1998" y="3712"/>
                    </a:lnTo>
                    <a:lnTo>
                      <a:pt x="1993" y="3705"/>
                    </a:lnTo>
                    <a:lnTo>
                      <a:pt x="1993" y="3705"/>
                    </a:lnTo>
                    <a:lnTo>
                      <a:pt x="1948" y="3705"/>
                    </a:lnTo>
                    <a:lnTo>
                      <a:pt x="1925" y="3667"/>
                    </a:lnTo>
                    <a:lnTo>
                      <a:pt x="1903" y="3546"/>
                    </a:lnTo>
                    <a:lnTo>
                      <a:pt x="1861" y="3464"/>
                    </a:lnTo>
                    <a:lnTo>
                      <a:pt x="1764" y="3402"/>
                    </a:lnTo>
                    <a:lnTo>
                      <a:pt x="1646" y="3267"/>
                    </a:lnTo>
                    <a:lnTo>
                      <a:pt x="1525" y="3185"/>
                    </a:lnTo>
                    <a:lnTo>
                      <a:pt x="1480" y="3135"/>
                    </a:lnTo>
                    <a:lnTo>
                      <a:pt x="1466" y="3095"/>
                    </a:lnTo>
                    <a:lnTo>
                      <a:pt x="1457" y="3090"/>
                    </a:lnTo>
                    <a:lnTo>
                      <a:pt x="1447" y="3104"/>
                    </a:lnTo>
                    <a:lnTo>
                      <a:pt x="1421" y="3092"/>
                    </a:lnTo>
                    <a:lnTo>
                      <a:pt x="1431" y="3109"/>
                    </a:lnTo>
                    <a:lnTo>
                      <a:pt x="1414" y="3109"/>
                    </a:lnTo>
                    <a:lnTo>
                      <a:pt x="1412" y="3066"/>
                    </a:lnTo>
                    <a:lnTo>
                      <a:pt x="1369" y="2993"/>
                    </a:lnTo>
                    <a:lnTo>
                      <a:pt x="1367" y="3026"/>
                    </a:lnTo>
                    <a:lnTo>
                      <a:pt x="1341" y="3024"/>
                    </a:lnTo>
                    <a:lnTo>
                      <a:pt x="1324" y="2984"/>
                    </a:lnTo>
                    <a:lnTo>
                      <a:pt x="1334" y="2955"/>
                    </a:lnTo>
                    <a:lnTo>
                      <a:pt x="1334" y="2934"/>
                    </a:lnTo>
                    <a:lnTo>
                      <a:pt x="1327" y="2934"/>
                    </a:lnTo>
                    <a:lnTo>
                      <a:pt x="1331" y="2884"/>
                    </a:lnTo>
                    <a:lnTo>
                      <a:pt x="1353" y="2854"/>
                    </a:lnTo>
                    <a:lnTo>
                      <a:pt x="1360" y="2728"/>
                    </a:lnTo>
                    <a:lnTo>
                      <a:pt x="1353" y="2712"/>
                    </a:lnTo>
                    <a:lnTo>
                      <a:pt x="1348" y="2681"/>
                    </a:lnTo>
                    <a:lnTo>
                      <a:pt x="1312" y="2586"/>
                    </a:lnTo>
                    <a:lnTo>
                      <a:pt x="1301" y="2565"/>
                    </a:lnTo>
                    <a:lnTo>
                      <a:pt x="1286" y="2570"/>
                    </a:lnTo>
                    <a:lnTo>
                      <a:pt x="1282" y="2511"/>
                    </a:lnTo>
                    <a:lnTo>
                      <a:pt x="1258" y="2497"/>
                    </a:lnTo>
                    <a:lnTo>
                      <a:pt x="1249" y="2506"/>
                    </a:lnTo>
                    <a:lnTo>
                      <a:pt x="1230" y="2492"/>
                    </a:lnTo>
                    <a:lnTo>
                      <a:pt x="1230" y="2482"/>
                    </a:lnTo>
                    <a:lnTo>
                      <a:pt x="1192" y="2480"/>
                    </a:lnTo>
                    <a:lnTo>
                      <a:pt x="1159" y="2447"/>
                    </a:lnTo>
                    <a:lnTo>
                      <a:pt x="1163" y="2440"/>
                    </a:lnTo>
                    <a:lnTo>
                      <a:pt x="1074" y="2364"/>
                    </a:lnTo>
                    <a:lnTo>
                      <a:pt x="1067" y="2352"/>
                    </a:lnTo>
                    <a:lnTo>
                      <a:pt x="1029" y="2336"/>
                    </a:lnTo>
                    <a:lnTo>
                      <a:pt x="1026" y="2326"/>
                    </a:lnTo>
                    <a:lnTo>
                      <a:pt x="986" y="2300"/>
                    </a:lnTo>
                    <a:lnTo>
                      <a:pt x="972" y="2288"/>
                    </a:lnTo>
                    <a:lnTo>
                      <a:pt x="939" y="2324"/>
                    </a:lnTo>
                    <a:lnTo>
                      <a:pt x="920" y="2324"/>
                    </a:lnTo>
                    <a:lnTo>
                      <a:pt x="887" y="2291"/>
                    </a:lnTo>
                    <a:lnTo>
                      <a:pt x="849" y="2229"/>
                    </a:lnTo>
                    <a:lnTo>
                      <a:pt x="802" y="2229"/>
                    </a:lnTo>
                    <a:lnTo>
                      <a:pt x="755" y="2166"/>
                    </a:lnTo>
                    <a:lnTo>
                      <a:pt x="738" y="2156"/>
                    </a:lnTo>
                    <a:lnTo>
                      <a:pt x="724" y="2163"/>
                    </a:lnTo>
                    <a:lnTo>
                      <a:pt x="684" y="2147"/>
                    </a:lnTo>
                    <a:lnTo>
                      <a:pt x="679" y="2128"/>
                    </a:lnTo>
                    <a:lnTo>
                      <a:pt x="665" y="2123"/>
                    </a:lnTo>
                    <a:lnTo>
                      <a:pt x="655" y="2061"/>
                    </a:lnTo>
                    <a:lnTo>
                      <a:pt x="599" y="2021"/>
                    </a:lnTo>
                    <a:lnTo>
                      <a:pt x="573" y="1988"/>
                    </a:lnTo>
                    <a:lnTo>
                      <a:pt x="554" y="1976"/>
                    </a:lnTo>
                    <a:close/>
                    <a:moveTo>
                      <a:pt x="797" y="1678"/>
                    </a:moveTo>
                    <a:lnTo>
                      <a:pt x="816" y="1707"/>
                    </a:lnTo>
                    <a:lnTo>
                      <a:pt x="776" y="1787"/>
                    </a:lnTo>
                    <a:lnTo>
                      <a:pt x="795" y="1816"/>
                    </a:lnTo>
                    <a:lnTo>
                      <a:pt x="790" y="1844"/>
                    </a:lnTo>
                    <a:lnTo>
                      <a:pt x="738" y="1884"/>
                    </a:lnTo>
                    <a:lnTo>
                      <a:pt x="729" y="1903"/>
                    </a:lnTo>
                    <a:lnTo>
                      <a:pt x="729" y="1903"/>
                    </a:lnTo>
                    <a:lnTo>
                      <a:pt x="724" y="1901"/>
                    </a:lnTo>
                    <a:lnTo>
                      <a:pt x="667" y="1934"/>
                    </a:lnTo>
                    <a:lnTo>
                      <a:pt x="641" y="1934"/>
                    </a:lnTo>
                    <a:lnTo>
                      <a:pt x="573" y="1903"/>
                    </a:lnTo>
                    <a:lnTo>
                      <a:pt x="530" y="1903"/>
                    </a:lnTo>
                    <a:lnTo>
                      <a:pt x="502" y="1872"/>
                    </a:lnTo>
                    <a:lnTo>
                      <a:pt x="509" y="1950"/>
                    </a:lnTo>
                    <a:lnTo>
                      <a:pt x="530" y="1957"/>
                    </a:lnTo>
                    <a:lnTo>
                      <a:pt x="544" y="1976"/>
                    </a:lnTo>
                    <a:lnTo>
                      <a:pt x="549" y="1976"/>
                    </a:lnTo>
                    <a:lnTo>
                      <a:pt x="549" y="1976"/>
                    </a:lnTo>
                    <a:lnTo>
                      <a:pt x="549" y="1965"/>
                    </a:lnTo>
                    <a:lnTo>
                      <a:pt x="542" y="1967"/>
                    </a:lnTo>
                    <a:lnTo>
                      <a:pt x="532" y="1948"/>
                    </a:lnTo>
                    <a:lnTo>
                      <a:pt x="516" y="1943"/>
                    </a:lnTo>
                    <a:lnTo>
                      <a:pt x="511" y="1901"/>
                    </a:lnTo>
                    <a:lnTo>
                      <a:pt x="525" y="1917"/>
                    </a:lnTo>
                    <a:lnTo>
                      <a:pt x="573" y="1917"/>
                    </a:lnTo>
                    <a:lnTo>
                      <a:pt x="639" y="1946"/>
                    </a:lnTo>
                    <a:lnTo>
                      <a:pt x="667" y="1946"/>
                    </a:lnTo>
                    <a:lnTo>
                      <a:pt x="724" y="1915"/>
                    </a:lnTo>
                    <a:lnTo>
                      <a:pt x="729" y="1917"/>
                    </a:lnTo>
                    <a:lnTo>
                      <a:pt x="745" y="1889"/>
                    </a:lnTo>
                    <a:lnTo>
                      <a:pt x="766" y="1875"/>
                    </a:lnTo>
                    <a:lnTo>
                      <a:pt x="766" y="1875"/>
                    </a:lnTo>
                    <a:lnTo>
                      <a:pt x="766" y="1872"/>
                    </a:lnTo>
                    <a:lnTo>
                      <a:pt x="759" y="1872"/>
                    </a:lnTo>
                    <a:lnTo>
                      <a:pt x="766" y="1865"/>
                    </a:lnTo>
                    <a:lnTo>
                      <a:pt x="766" y="1865"/>
                    </a:lnTo>
                    <a:lnTo>
                      <a:pt x="769" y="1865"/>
                    </a:lnTo>
                    <a:lnTo>
                      <a:pt x="776" y="1858"/>
                    </a:lnTo>
                    <a:lnTo>
                      <a:pt x="776" y="1865"/>
                    </a:lnTo>
                    <a:lnTo>
                      <a:pt x="790" y="1865"/>
                    </a:lnTo>
                    <a:lnTo>
                      <a:pt x="804" y="1813"/>
                    </a:lnTo>
                    <a:lnTo>
                      <a:pt x="785" y="1787"/>
                    </a:lnTo>
                    <a:lnTo>
                      <a:pt x="823" y="1704"/>
                    </a:lnTo>
                    <a:lnTo>
                      <a:pt x="797" y="1678"/>
                    </a:lnTo>
                    <a:close/>
                    <a:moveTo>
                      <a:pt x="2719" y="3211"/>
                    </a:moveTo>
                    <a:lnTo>
                      <a:pt x="2742" y="3199"/>
                    </a:lnTo>
                    <a:lnTo>
                      <a:pt x="2750" y="3222"/>
                    </a:lnTo>
                    <a:lnTo>
                      <a:pt x="2750" y="3225"/>
                    </a:lnTo>
                    <a:lnTo>
                      <a:pt x="2738" y="3222"/>
                    </a:lnTo>
                    <a:lnTo>
                      <a:pt x="2719" y="3211"/>
                    </a:lnTo>
                    <a:close/>
                    <a:moveTo>
                      <a:pt x="2582" y="3076"/>
                    </a:moveTo>
                    <a:lnTo>
                      <a:pt x="2582" y="3076"/>
                    </a:lnTo>
                    <a:lnTo>
                      <a:pt x="2586" y="3078"/>
                    </a:lnTo>
                    <a:lnTo>
                      <a:pt x="2598" y="3081"/>
                    </a:lnTo>
                    <a:lnTo>
                      <a:pt x="2598" y="3083"/>
                    </a:lnTo>
                    <a:lnTo>
                      <a:pt x="2582" y="3076"/>
                    </a:lnTo>
                    <a:close/>
                    <a:moveTo>
                      <a:pt x="2568" y="2979"/>
                    </a:moveTo>
                    <a:lnTo>
                      <a:pt x="2568" y="2979"/>
                    </a:lnTo>
                    <a:lnTo>
                      <a:pt x="2584" y="2991"/>
                    </a:lnTo>
                    <a:lnTo>
                      <a:pt x="2586" y="2998"/>
                    </a:lnTo>
                    <a:lnTo>
                      <a:pt x="2577" y="2998"/>
                    </a:lnTo>
                    <a:lnTo>
                      <a:pt x="2568" y="2979"/>
                    </a:lnTo>
                    <a:close/>
                    <a:moveTo>
                      <a:pt x="2499" y="2939"/>
                    </a:moveTo>
                    <a:lnTo>
                      <a:pt x="2499" y="2934"/>
                    </a:lnTo>
                    <a:lnTo>
                      <a:pt x="2499" y="2939"/>
                    </a:lnTo>
                    <a:lnTo>
                      <a:pt x="2499" y="2939"/>
                    </a:lnTo>
                    <a:close/>
                    <a:moveTo>
                      <a:pt x="2315" y="2792"/>
                    </a:moveTo>
                    <a:lnTo>
                      <a:pt x="2317" y="2790"/>
                    </a:lnTo>
                    <a:lnTo>
                      <a:pt x="2315" y="2795"/>
                    </a:lnTo>
                    <a:lnTo>
                      <a:pt x="2315" y="2792"/>
                    </a:lnTo>
                    <a:close/>
                    <a:moveTo>
                      <a:pt x="2272" y="2563"/>
                    </a:moveTo>
                    <a:lnTo>
                      <a:pt x="2272" y="2560"/>
                    </a:lnTo>
                    <a:lnTo>
                      <a:pt x="2282" y="2565"/>
                    </a:lnTo>
                    <a:lnTo>
                      <a:pt x="2282" y="2570"/>
                    </a:lnTo>
                    <a:lnTo>
                      <a:pt x="2272" y="2563"/>
                    </a:lnTo>
                    <a:close/>
                    <a:moveTo>
                      <a:pt x="2239" y="2553"/>
                    </a:moveTo>
                    <a:lnTo>
                      <a:pt x="2244" y="2551"/>
                    </a:lnTo>
                    <a:lnTo>
                      <a:pt x="2239" y="2558"/>
                    </a:lnTo>
                    <a:lnTo>
                      <a:pt x="2239" y="2553"/>
                    </a:lnTo>
                    <a:close/>
                    <a:moveTo>
                      <a:pt x="2260" y="2544"/>
                    </a:moveTo>
                    <a:lnTo>
                      <a:pt x="2265" y="2541"/>
                    </a:lnTo>
                    <a:lnTo>
                      <a:pt x="2265" y="2551"/>
                    </a:lnTo>
                    <a:lnTo>
                      <a:pt x="2260" y="2544"/>
                    </a:lnTo>
                    <a:close/>
                    <a:moveTo>
                      <a:pt x="1863" y="2000"/>
                    </a:moveTo>
                    <a:lnTo>
                      <a:pt x="1863" y="2000"/>
                    </a:lnTo>
                    <a:lnTo>
                      <a:pt x="1863" y="2000"/>
                    </a:lnTo>
                    <a:lnTo>
                      <a:pt x="1863" y="2000"/>
                    </a:lnTo>
                    <a:close/>
                    <a:moveTo>
                      <a:pt x="1402" y="1589"/>
                    </a:moveTo>
                    <a:lnTo>
                      <a:pt x="1402" y="1596"/>
                    </a:lnTo>
                    <a:lnTo>
                      <a:pt x="1419" y="1600"/>
                    </a:lnTo>
                    <a:lnTo>
                      <a:pt x="1461" y="1650"/>
                    </a:lnTo>
                    <a:lnTo>
                      <a:pt x="1471" y="1655"/>
                    </a:lnTo>
                    <a:lnTo>
                      <a:pt x="1454" y="1659"/>
                    </a:lnTo>
                    <a:lnTo>
                      <a:pt x="1511" y="1733"/>
                    </a:lnTo>
                    <a:lnTo>
                      <a:pt x="1530" y="1780"/>
                    </a:lnTo>
                    <a:lnTo>
                      <a:pt x="1603" y="1813"/>
                    </a:lnTo>
                    <a:lnTo>
                      <a:pt x="1601" y="1820"/>
                    </a:lnTo>
                    <a:lnTo>
                      <a:pt x="1601" y="1823"/>
                    </a:lnTo>
                    <a:lnTo>
                      <a:pt x="1624" y="1868"/>
                    </a:lnTo>
                    <a:lnTo>
                      <a:pt x="1700" y="1972"/>
                    </a:lnTo>
                    <a:lnTo>
                      <a:pt x="1735" y="1967"/>
                    </a:lnTo>
                    <a:lnTo>
                      <a:pt x="1773" y="2021"/>
                    </a:lnTo>
                    <a:lnTo>
                      <a:pt x="1792" y="1983"/>
                    </a:lnTo>
                    <a:lnTo>
                      <a:pt x="1799" y="1986"/>
                    </a:lnTo>
                    <a:lnTo>
                      <a:pt x="1806" y="1986"/>
                    </a:lnTo>
                    <a:lnTo>
                      <a:pt x="1844" y="2005"/>
                    </a:lnTo>
                    <a:lnTo>
                      <a:pt x="1844" y="2045"/>
                    </a:lnTo>
                    <a:lnTo>
                      <a:pt x="1851" y="2047"/>
                    </a:lnTo>
                    <a:lnTo>
                      <a:pt x="1851" y="2050"/>
                    </a:lnTo>
                    <a:lnTo>
                      <a:pt x="1844" y="2057"/>
                    </a:lnTo>
                    <a:lnTo>
                      <a:pt x="1847" y="2059"/>
                    </a:lnTo>
                    <a:lnTo>
                      <a:pt x="1839" y="2061"/>
                    </a:lnTo>
                    <a:lnTo>
                      <a:pt x="1832" y="2064"/>
                    </a:lnTo>
                    <a:lnTo>
                      <a:pt x="1849" y="2111"/>
                    </a:lnTo>
                    <a:lnTo>
                      <a:pt x="1854" y="2177"/>
                    </a:lnTo>
                    <a:lnTo>
                      <a:pt x="1877" y="2177"/>
                    </a:lnTo>
                    <a:lnTo>
                      <a:pt x="1880" y="2182"/>
                    </a:lnTo>
                    <a:lnTo>
                      <a:pt x="1875" y="2182"/>
                    </a:lnTo>
                    <a:lnTo>
                      <a:pt x="1870" y="2199"/>
                    </a:lnTo>
                    <a:lnTo>
                      <a:pt x="1896" y="2213"/>
                    </a:lnTo>
                    <a:lnTo>
                      <a:pt x="1922" y="2253"/>
                    </a:lnTo>
                    <a:lnTo>
                      <a:pt x="2005" y="2277"/>
                    </a:lnTo>
                    <a:lnTo>
                      <a:pt x="2031" y="2277"/>
                    </a:lnTo>
                    <a:lnTo>
                      <a:pt x="2040" y="2303"/>
                    </a:lnTo>
                    <a:lnTo>
                      <a:pt x="2029" y="2312"/>
                    </a:lnTo>
                    <a:lnTo>
                      <a:pt x="2071" y="2400"/>
                    </a:lnTo>
                    <a:lnTo>
                      <a:pt x="2118" y="2433"/>
                    </a:lnTo>
                    <a:lnTo>
                      <a:pt x="2135" y="2421"/>
                    </a:lnTo>
                    <a:lnTo>
                      <a:pt x="2166" y="2421"/>
                    </a:lnTo>
                    <a:lnTo>
                      <a:pt x="2227" y="2475"/>
                    </a:lnTo>
                    <a:lnTo>
                      <a:pt x="2234" y="2504"/>
                    </a:lnTo>
                    <a:lnTo>
                      <a:pt x="2230" y="2558"/>
                    </a:lnTo>
                    <a:lnTo>
                      <a:pt x="2232" y="2556"/>
                    </a:lnTo>
                    <a:lnTo>
                      <a:pt x="2173" y="2638"/>
                    </a:lnTo>
                    <a:lnTo>
                      <a:pt x="2168" y="2674"/>
                    </a:lnTo>
                    <a:lnTo>
                      <a:pt x="2173" y="2700"/>
                    </a:lnTo>
                    <a:lnTo>
                      <a:pt x="2173" y="2702"/>
                    </a:lnTo>
                    <a:lnTo>
                      <a:pt x="2163" y="2721"/>
                    </a:lnTo>
                    <a:lnTo>
                      <a:pt x="2178" y="2790"/>
                    </a:lnTo>
                    <a:lnTo>
                      <a:pt x="2199" y="2750"/>
                    </a:lnTo>
                    <a:lnTo>
                      <a:pt x="2211" y="2761"/>
                    </a:lnTo>
                    <a:lnTo>
                      <a:pt x="2220" y="2771"/>
                    </a:lnTo>
                    <a:lnTo>
                      <a:pt x="2246" y="2783"/>
                    </a:lnTo>
                    <a:lnTo>
                      <a:pt x="2256" y="2809"/>
                    </a:lnTo>
                    <a:lnTo>
                      <a:pt x="2267" y="2809"/>
                    </a:lnTo>
                    <a:lnTo>
                      <a:pt x="2256" y="2813"/>
                    </a:lnTo>
                    <a:lnTo>
                      <a:pt x="2298" y="2863"/>
                    </a:lnTo>
                    <a:lnTo>
                      <a:pt x="2305" y="2839"/>
                    </a:lnTo>
                    <a:lnTo>
                      <a:pt x="2315" y="2839"/>
                    </a:lnTo>
                    <a:lnTo>
                      <a:pt x="2329" y="2858"/>
                    </a:lnTo>
                    <a:lnTo>
                      <a:pt x="2355" y="2832"/>
                    </a:lnTo>
                    <a:lnTo>
                      <a:pt x="2350" y="2821"/>
                    </a:lnTo>
                    <a:lnTo>
                      <a:pt x="2364" y="2825"/>
                    </a:lnTo>
                    <a:lnTo>
                      <a:pt x="2360" y="2873"/>
                    </a:lnTo>
                    <a:lnTo>
                      <a:pt x="2376" y="2865"/>
                    </a:lnTo>
                    <a:lnTo>
                      <a:pt x="2381" y="2873"/>
                    </a:lnTo>
                    <a:lnTo>
                      <a:pt x="2383" y="2877"/>
                    </a:lnTo>
                    <a:lnTo>
                      <a:pt x="2390" y="2875"/>
                    </a:lnTo>
                    <a:lnTo>
                      <a:pt x="2397" y="2875"/>
                    </a:lnTo>
                    <a:lnTo>
                      <a:pt x="2400" y="2877"/>
                    </a:lnTo>
                    <a:lnTo>
                      <a:pt x="2397" y="2877"/>
                    </a:lnTo>
                    <a:lnTo>
                      <a:pt x="2374" y="2887"/>
                    </a:lnTo>
                    <a:lnTo>
                      <a:pt x="2466" y="2922"/>
                    </a:lnTo>
                    <a:lnTo>
                      <a:pt x="2485" y="2955"/>
                    </a:lnTo>
                    <a:lnTo>
                      <a:pt x="2494" y="2946"/>
                    </a:lnTo>
                    <a:lnTo>
                      <a:pt x="2482" y="2960"/>
                    </a:lnTo>
                    <a:lnTo>
                      <a:pt x="2534" y="2960"/>
                    </a:lnTo>
                    <a:lnTo>
                      <a:pt x="2551" y="2986"/>
                    </a:lnTo>
                    <a:lnTo>
                      <a:pt x="2560" y="2981"/>
                    </a:lnTo>
                    <a:lnTo>
                      <a:pt x="2546" y="2995"/>
                    </a:lnTo>
                    <a:lnTo>
                      <a:pt x="2523" y="2965"/>
                    </a:lnTo>
                    <a:lnTo>
                      <a:pt x="2487" y="2965"/>
                    </a:lnTo>
                    <a:lnTo>
                      <a:pt x="2523" y="3012"/>
                    </a:lnTo>
                    <a:lnTo>
                      <a:pt x="2556" y="3071"/>
                    </a:lnTo>
                    <a:lnTo>
                      <a:pt x="2570" y="3085"/>
                    </a:lnTo>
                    <a:lnTo>
                      <a:pt x="2591" y="3137"/>
                    </a:lnTo>
                    <a:lnTo>
                      <a:pt x="2629" y="3166"/>
                    </a:lnTo>
                    <a:lnTo>
                      <a:pt x="2641" y="3156"/>
                    </a:lnTo>
                    <a:lnTo>
                      <a:pt x="2653" y="3161"/>
                    </a:lnTo>
                    <a:lnTo>
                      <a:pt x="2662" y="3178"/>
                    </a:lnTo>
                    <a:lnTo>
                      <a:pt x="2660" y="3175"/>
                    </a:lnTo>
                    <a:lnTo>
                      <a:pt x="2643" y="3194"/>
                    </a:lnTo>
                    <a:lnTo>
                      <a:pt x="2804" y="3310"/>
                    </a:lnTo>
                    <a:lnTo>
                      <a:pt x="2868" y="3364"/>
                    </a:lnTo>
                    <a:lnTo>
                      <a:pt x="2884" y="3376"/>
                    </a:lnTo>
                    <a:lnTo>
                      <a:pt x="2924" y="3423"/>
                    </a:lnTo>
                    <a:lnTo>
                      <a:pt x="2950" y="3492"/>
                    </a:lnTo>
                    <a:lnTo>
                      <a:pt x="3036" y="3577"/>
                    </a:lnTo>
                    <a:lnTo>
                      <a:pt x="3069" y="3658"/>
                    </a:lnTo>
                    <a:lnTo>
                      <a:pt x="3085" y="3658"/>
                    </a:lnTo>
                    <a:lnTo>
                      <a:pt x="3132" y="3700"/>
                    </a:lnTo>
                    <a:lnTo>
                      <a:pt x="3194" y="3781"/>
                    </a:lnTo>
                    <a:lnTo>
                      <a:pt x="3199" y="3781"/>
                    </a:lnTo>
                    <a:lnTo>
                      <a:pt x="3253" y="3835"/>
                    </a:lnTo>
                    <a:lnTo>
                      <a:pt x="3272" y="3885"/>
                    </a:lnTo>
                    <a:lnTo>
                      <a:pt x="3272" y="3885"/>
                    </a:lnTo>
                    <a:lnTo>
                      <a:pt x="3300" y="3934"/>
                    </a:lnTo>
                    <a:lnTo>
                      <a:pt x="3298" y="4024"/>
                    </a:lnTo>
                    <a:lnTo>
                      <a:pt x="3296" y="4062"/>
                    </a:lnTo>
                    <a:lnTo>
                      <a:pt x="3345" y="4140"/>
                    </a:lnTo>
                    <a:lnTo>
                      <a:pt x="3364" y="4201"/>
                    </a:lnTo>
                    <a:lnTo>
                      <a:pt x="3385" y="4211"/>
                    </a:lnTo>
                    <a:lnTo>
                      <a:pt x="3385" y="4211"/>
                    </a:lnTo>
                    <a:lnTo>
                      <a:pt x="3442" y="4237"/>
                    </a:lnTo>
                    <a:lnTo>
                      <a:pt x="3444" y="4246"/>
                    </a:lnTo>
                    <a:lnTo>
                      <a:pt x="3440" y="4251"/>
                    </a:lnTo>
                    <a:lnTo>
                      <a:pt x="3421" y="4282"/>
                    </a:lnTo>
                    <a:lnTo>
                      <a:pt x="3430" y="4324"/>
                    </a:lnTo>
                    <a:lnTo>
                      <a:pt x="3423" y="4372"/>
                    </a:lnTo>
                    <a:lnTo>
                      <a:pt x="3395" y="4386"/>
                    </a:lnTo>
                    <a:lnTo>
                      <a:pt x="3395" y="4490"/>
                    </a:lnTo>
                    <a:lnTo>
                      <a:pt x="3423" y="4485"/>
                    </a:lnTo>
                    <a:lnTo>
                      <a:pt x="3400" y="4514"/>
                    </a:lnTo>
                    <a:lnTo>
                      <a:pt x="3444" y="4506"/>
                    </a:lnTo>
                    <a:lnTo>
                      <a:pt x="3468" y="4544"/>
                    </a:lnTo>
                    <a:lnTo>
                      <a:pt x="3468" y="4558"/>
                    </a:lnTo>
                    <a:lnTo>
                      <a:pt x="3428" y="4577"/>
                    </a:lnTo>
                    <a:lnTo>
                      <a:pt x="3440" y="4603"/>
                    </a:lnTo>
                    <a:lnTo>
                      <a:pt x="3428" y="4651"/>
                    </a:lnTo>
                    <a:lnTo>
                      <a:pt x="3485" y="4712"/>
                    </a:lnTo>
                    <a:lnTo>
                      <a:pt x="3497" y="4771"/>
                    </a:lnTo>
                    <a:lnTo>
                      <a:pt x="3459" y="4809"/>
                    </a:lnTo>
                    <a:lnTo>
                      <a:pt x="3480" y="4842"/>
                    </a:lnTo>
                    <a:lnTo>
                      <a:pt x="3480" y="4897"/>
                    </a:lnTo>
                    <a:lnTo>
                      <a:pt x="3518" y="4920"/>
                    </a:lnTo>
                    <a:lnTo>
                      <a:pt x="3527" y="4953"/>
                    </a:lnTo>
                    <a:lnTo>
                      <a:pt x="3556" y="4991"/>
                    </a:lnTo>
                    <a:lnTo>
                      <a:pt x="3577" y="5008"/>
                    </a:lnTo>
                    <a:lnTo>
                      <a:pt x="3572" y="5010"/>
                    </a:lnTo>
                    <a:lnTo>
                      <a:pt x="3598" y="5034"/>
                    </a:lnTo>
                    <a:lnTo>
                      <a:pt x="3622" y="5043"/>
                    </a:lnTo>
                    <a:lnTo>
                      <a:pt x="3624" y="5043"/>
                    </a:lnTo>
                    <a:lnTo>
                      <a:pt x="3627" y="5046"/>
                    </a:lnTo>
                    <a:lnTo>
                      <a:pt x="3627" y="5046"/>
                    </a:lnTo>
                    <a:lnTo>
                      <a:pt x="3674" y="5062"/>
                    </a:lnTo>
                    <a:lnTo>
                      <a:pt x="3702" y="5060"/>
                    </a:lnTo>
                    <a:lnTo>
                      <a:pt x="3705" y="5088"/>
                    </a:lnTo>
                    <a:lnTo>
                      <a:pt x="3792" y="5124"/>
                    </a:lnTo>
                    <a:lnTo>
                      <a:pt x="3823" y="5138"/>
                    </a:lnTo>
                    <a:lnTo>
                      <a:pt x="3901" y="5206"/>
                    </a:lnTo>
                    <a:lnTo>
                      <a:pt x="3908" y="5218"/>
                    </a:lnTo>
                    <a:lnTo>
                      <a:pt x="3905" y="5223"/>
                    </a:lnTo>
                    <a:lnTo>
                      <a:pt x="3901" y="5230"/>
                    </a:lnTo>
                    <a:lnTo>
                      <a:pt x="3946" y="5266"/>
                    </a:lnTo>
                    <a:lnTo>
                      <a:pt x="3979" y="5327"/>
                    </a:lnTo>
                    <a:lnTo>
                      <a:pt x="4125" y="5377"/>
                    </a:lnTo>
                    <a:lnTo>
                      <a:pt x="4220" y="5417"/>
                    </a:lnTo>
                    <a:lnTo>
                      <a:pt x="4303" y="5436"/>
                    </a:lnTo>
                    <a:lnTo>
                      <a:pt x="4399" y="5467"/>
                    </a:lnTo>
                    <a:lnTo>
                      <a:pt x="4418" y="5474"/>
                    </a:lnTo>
                    <a:lnTo>
                      <a:pt x="4451" y="5445"/>
                    </a:lnTo>
                    <a:lnTo>
                      <a:pt x="4475" y="5450"/>
                    </a:lnTo>
                    <a:lnTo>
                      <a:pt x="4527" y="5483"/>
                    </a:lnTo>
                    <a:lnTo>
                      <a:pt x="4577" y="5556"/>
                    </a:lnTo>
                    <a:lnTo>
                      <a:pt x="4607" y="5571"/>
                    </a:lnTo>
                    <a:lnTo>
                      <a:pt x="4624" y="5571"/>
                    </a:lnTo>
                    <a:lnTo>
                      <a:pt x="4648" y="5604"/>
                    </a:lnTo>
                    <a:lnTo>
                      <a:pt x="4752" y="5658"/>
                    </a:lnTo>
                    <a:lnTo>
                      <a:pt x="4771" y="5691"/>
                    </a:lnTo>
                    <a:lnTo>
                      <a:pt x="4903" y="5736"/>
                    </a:lnTo>
                    <a:lnTo>
                      <a:pt x="4903" y="5736"/>
                    </a:lnTo>
                    <a:lnTo>
                      <a:pt x="5128" y="5812"/>
                    </a:lnTo>
                    <a:lnTo>
                      <a:pt x="5146" y="5824"/>
                    </a:lnTo>
                    <a:lnTo>
                      <a:pt x="5156" y="5824"/>
                    </a:lnTo>
                    <a:lnTo>
                      <a:pt x="5165" y="5847"/>
                    </a:lnTo>
                    <a:lnTo>
                      <a:pt x="5222" y="5876"/>
                    </a:lnTo>
                    <a:lnTo>
                      <a:pt x="5440" y="5913"/>
                    </a:lnTo>
                    <a:lnTo>
                      <a:pt x="5503" y="5937"/>
                    </a:lnTo>
                    <a:lnTo>
                      <a:pt x="5513" y="5925"/>
                    </a:lnTo>
                    <a:lnTo>
                      <a:pt x="5527" y="5925"/>
                    </a:lnTo>
                    <a:lnTo>
                      <a:pt x="5598" y="6001"/>
                    </a:lnTo>
                    <a:lnTo>
                      <a:pt x="5614" y="6006"/>
                    </a:lnTo>
                    <a:lnTo>
                      <a:pt x="5610" y="5999"/>
                    </a:lnTo>
                    <a:lnTo>
                      <a:pt x="5532" y="5916"/>
                    </a:lnTo>
                    <a:lnTo>
                      <a:pt x="5510" y="5916"/>
                    </a:lnTo>
                    <a:lnTo>
                      <a:pt x="5501" y="5925"/>
                    </a:lnTo>
                    <a:lnTo>
                      <a:pt x="5442" y="5904"/>
                    </a:lnTo>
                    <a:lnTo>
                      <a:pt x="5227" y="5866"/>
                    </a:lnTo>
                    <a:lnTo>
                      <a:pt x="5172" y="5840"/>
                    </a:lnTo>
                    <a:lnTo>
                      <a:pt x="5163" y="5814"/>
                    </a:lnTo>
                    <a:lnTo>
                      <a:pt x="5149" y="5814"/>
                    </a:lnTo>
                    <a:lnTo>
                      <a:pt x="5132" y="5805"/>
                    </a:lnTo>
                    <a:lnTo>
                      <a:pt x="4908" y="5727"/>
                    </a:lnTo>
                    <a:lnTo>
                      <a:pt x="4775" y="5682"/>
                    </a:lnTo>
                    <a:lnTo>
                      <a:pt x="4759" y="5651"/>
                    </a:lnTo>
                    <a:lnTo>
                      <a:pt x="4655" y="5597"/>
                    </a:lnTo>
                    <a:lnTo>
                      <a:pt x="4629" y="5561"/>
                    </a:lnTo>
                    <a:lnTo>
                      <a:pt x="4610" y="5561"/>
                    </a:lnTo>
                    <a:lnTo>
                      <a:pt x="4584" y="5547"/>
                    </a:lnTo>
                    <a:lnTo>
                      <a:pt x="4534" y="5476"/>
                    </a:lnTo>
                    <a:lnTo>
                      <a:pt x="4480" y="5440"/>
                    </a:lnTo>
                    <a:lnTo>
                      <a:pt x="4449" y="5436"/>
                    </a:lnTo>
                    <a:lnTo>
                      <a:pt x="4428" y="5452"/>
                    </a:lnTo>
                    <a:lnTo>
                      <a:pt x="4428" y="5457"/>
                    </a:lnTo>
                    <a:lnTo>
                      <a:pt x="4418" y="5459"/>
                    </a:lnTo>
                    <a:lnTo>
                      <a:pt x="4418" y="5459"/>
                    </a:lnTo>
                    <a:lnTo>
                      <a:pt x="4416" y="5462"/>
                    </a:lnTo>
                    <a:lnTo>
                      <a:pt x="4411" y="5459"/>
                    </a:lnTo>
                    <a:lnTo>
                      <a:pt x="4409" y="5459"/>
                    </a:lnTo>
                    <a:lnTo>
                      <a:pt x="4409" y="5459"/>
                    </a:lnTo>
                    <a:lnTo>
                      <a:pt x="4404" y="5457"/>
                    </a:lnTo>
                    <a:lnTo>
                      <a:pt x="4305" y="5426"/>
                    </a:lnTo>
                    <a:lnTo>
                      <a:pt x="4222" y="5407"/>
                    </a:lnTo>
                    <a:lnTo>
                      <a:pt x="4128" y="5367"/>
                    </a:lnTo>
                    <a:lnTo>
                      <a:pt x="3986" y="5318"/>
                    </a:lnTo>
                    <a:lnTo>
                      <a:pt x="3953" y="5261"/>
                    </a:lnTo>
                    <a:lnTo>
                      <a:pt x="3913" y="5228"/>
                    </a:lnTo>
                    <a:lnTo>
                      <a:pt x="3917" y="5218"/>
                    </a:lnTo>
                    <a:lnTo>
                      <a:pt x="3908" y="5202"/>
                    </a:lnTo>
                    <a:lnTo>
                      <a:pt x="3898" y="5192"/>
                    </a:lnTo>
                    <a:lnTo>
                      <a:pt x="3827" y="5128"/>
                    </a:lnTo>
                    <a:lnTo>
                      <a:pt x="3794" y="5117"/>
                    </a:lnTo>
                    <a:lnTo>
                      <a:pt x="3714" y="5083"/>
                    </a:lnTo>
                    <a:lnTo>
                      <a:pt x="3709" y="5050"/>
                    </a:lnTo>
                    <a:lnTo>
                      <a:pt x="3674" y="5053"/>
                    </a:lnTo>
                    <a:lnTo>
                      <a:pt x="3636" y="5039"/>
                    </a:lnTo>
                    <a:lnTo>
                      <a:pt x="3636" y="5041"/>
                    </a:lnTo>
                    <a:lnTo>
                      <a:pt x="3619" y="5031"/>
                    </a:lnTo>
                    <a:lnTo>
                      <a:pt x="3636" y="4998"/>
                    </a:lnTo>
                    <a:lnTo>
                      <a:pt x="3596" y="4998"/>
                    </a:lnTo>
                    <a:lnTo>
                      <a:pt x="3570" y="4979"/>
                    </a:lnTo>
                    <a:lnTo>
                      <a:pt x="3544" y="4946"/>
                    </a:lnTo>
                    <a:lnTo>
                      <a:pt x="3534" y="4908"/>
                    </a:lnTo>
                    <a:lnTo>
                      <a:pt x="3499" y="4885"/>
                    </a:lnTo>
                    <a:lnTo>
                      <a:pt x="3499" y="4835"/>
                    </a:lnTo>
                    <a:lnTo>
                      <a:pt x="3482" y="4812"/>
                    </a:lnTo>
                    <a:lnTo>
                      <a:pt x="3518" y="4778"/>
                    </a:lnTo>
                    <a:lnTo>
                      <a:pt x="3501" y="4703"/>
                    </a:lnTo>
                    <a:lnTo>
                      <a:pt x="3449" y="4646"/>
                    </a:lnTo>
                    <a:lnTo>
                      <a:pt x="3459" y="4601"/>
                    </a:lnTo>
                    <a:lnTo>
                      <a:pt x="3452" y="4587"/>
                    </a:lnTo>
                    <a:lnTo>
                      <a:pt x="3487" y="4570"/>
                    </a:lnTo>
                    <a:lnTo>
                      <a:pt x="3487" y="4540"/>
                    </a:lnTo>
                    <a:lnTo>
                      <a:pt x="3473" y="4518"/>
                    </a:lnTo>
                    <a:lnTo>
                      <a:pt x="3466" y="4525"/>
                    </a:lnTo>
                    <a:lnTo>
                      <a:pt x="3466" y="4525"/>
                    </a:lnTo>
                    <a:lnTo>
                      <a:pt x="3466" y="4525"/>
                    </a:lnTo>
                    <a:lnTo>
                      <a:pt x="3459" y="4518"/>
                    </a:lnTo>
                    <a:lnTo>
                      <a:pt x="3459" y="4518"/>
                    </a:lnTo>
                    <a:lnTo>
                      <a:pt x="3459" y="4518"/>
                    </a:lnTo>
                    <a:lnTo>
                      <a:pt x="3452" y="4514"/>
                    </a:lnTo>
                    <a:lnTo>
                      <a:pt x="3456" y="4509"/>
                    </a:lnTo>
                    <a:lnTo>
                      <a:pt x="3449" y="4497"/>
                    </a:lnTo>
                    <a:lnTo>
                      <a:pt x="3423" y="4502"/>
                    </a:lnTo>
                    <a:lnTo>
                      <a:pt x="3444" y="4473"/>
                    </a:lnTo>
                    <a:lnTo>
                      <a:pt x="3404" y="4478"/>
                    </a:lnTo>
                    <a:lnTo>
                      <a:pt x="3404" y="4391"/>
                    </a:lnTo>
                    <a:lnTo>
                      <a:pt x="3430" y="4379"/>
                    </a:lnTo>
                    <a:lnTo>
                      <a:pt x="3440" y="4324"/>
                    </a:lnTo>
                    <a:lnTo>
                      <a:pt x="3430" y="4284"/>
                    </a:lnTo>
                    <a:lnTo>
                      <a:pt x="3447" y="4258"/>
                    </a:lnTo>
                    <a:lnTo>
                      <a:pt x="3454" y="4246"/>
                    </a:lnTo>
                    <a:lnTo>
                      <a:pt x="3449" y="4230"/>
                    </a:lnTo>
                    <a:lnTo>
                      <a:pt x="3390" y="4201"/>
                    </a:lnTo>
                    <a:lnTo>
                      <a:pt x="3374" y="4194"/>
                    </a:lnTo>
                    <a:lnTo>
                      <a:pt x="3355" y="4135"/>
                    </a:lnTo>
                    <a:lnTo>
                      <a:pt x="3305" y="4060"/>
                    </a:lnTo>
                    <a:lnTo>
                      <a:pt x="3307" y="4024"/>
                    </a:lnTo>
                    <a:lnTo>
                      <a:pt x="3310" y="3932"/>
                    </a:lnTo>
                    <a:lnTo>
                      <a:pt x="3284" y="3885"/>
                    </a:lnTo>
                    <a:lnTo>
                      <a:pt x="3281" y="3882"/>
                    </a:lnTo>
                    <a:lnTo>
                      <a:pt x="3281" y="3880"/>
                    </a:lnTo>
                    <a:lnTo>
                      <a:pt x="3281" y="3880"/>
                    </a:lnTo>
                    <a:lnTo>
                      <a:pt x="3284" y="3877"/>
                    </a:lnTo>
                    <a:lnTo>
                      <a:pt x="3286" y="3875"/>
                    </a:lnTo>
                    <a:lnTo>
                      <a:pt x="3277" y="3875"/>
                    </a:lnTo>
                    <a:lnTo>
                      <a:pt x="3258" y="3830"/>
                    </a:lnTo>
                    <a:lnTo>
                      <a:pt x="3203" y="3776"/>
                    </a:lnTo>
                    <a:lnTo>
                      <a:pt x="3208" y="3766"/>
                    </a:lnTo>
                    <a:lnTo>
                      <a:pt x="3196" y="3771"/>
                    </a:lnTo>
                    <a:lnTo>
                      <a:pt x="3137" y="3693"/>
                    </a:lnTo>
                    <a:lnTo>
                      <a:pt x="3088" y="3648"/>
                    </a:lnTo>
                    <a:lnTo>
                      <a:pt x="3073" y="3648"/>
                    </a:lnTo>
                    <a:lnTo>
                      <a:pt x="3043" y="3572"/>
                    </a:lnTo>
                    <a:lnTo>
                      <a:pt x="2958" y="3487"/>
                    </a:lnTo>
                    <a:lnTo>
                      <a:pt x="2929" y="3419"/>
                    </a:lnTo>
                    <a:lnTo>
                      <a:pt x="2889" y="3369"/>
                    </a:lnTo>
                    <a:lnTo>
                      <a:pt x="2872" y="3357"/>
                    </a:lnTo>
                    <a:lnTo>
                      <a:pt x="2809" y="3303"/>
                    </a:lnTo>
                    <a:lnTo>
                      <a:pt x="2655" y="3192"/>
                    </a:lnTo>
                    <a:lnTo>
                      <a:pt x="2660" y="3187"/>
                    </a:lnTo>
                    <a:lnTo>
                      <a:pt x="2733" y="3230"/>
                    </a:lnTo>
                    <a:lnTo>
                      <a:pt x="2750" y="3234"/>
                    </a:lnTo>
                    <a:lnTo>
                      <a:pt x="2759" y="3227"/>
                    </a:lnTo>
                    <a:lnTo>
                      <a:pt x="2745" y="3182"/>
                    </a:lnTo>
                    <a:lnTo>
                      <a:pt x="2728" y="3182"/>
                    </a:lnTo>
                    <a:lnTo>
                      <a:pt x="2724" y="3185"/>
                    </a:lnTo>
                    <a:lnTo>
                      <a:pt x="2735" y="3189"/>
                    </a:lnTo>
                    <a:lnTo>
                      <a:pt x="2709" y="3204"/>
                    </a:lnTo>
                    <a:lnTo>
                      <a:pt x="2700" y="3189"/>
                    </a:lnTo>
                    <a:lnTo>
                      <a:pt x="2679" y="3185"/>
                    </a:lnTo>
                    <a:lnTo>
                      <a:pt x="2655" y="3154"/>
                    </a:lnTo>
                    <a:lnTo>
                      <a:pt x="2620" y="3135"/>
                    </a:lnTo>
                    <a:lnTo>
                      <a:pt x="2631" y="3159"/>
                    </a:lnTo>
                    <a:lnTo>
                      <a:pt x="2596" y="3133"/>
                    </a:lnTo>
                    <a:lnTo>
                      <a:pt x="2579" y="3088"/>
                    </a:lnTo>
                    <a:lnTo>
                      <a:pt x="2601" y="3095"/>
                    </a:lnTo>
                    <a:lnTo>
                      <a:pt x="2605" y="3090"/>
                    </a:lnTo>
                    <a:lnTo>
                      <a:pt x="2603" y="3071"/>
                    </a:lnTo>
                    <a:lnTo>
                      <a:pt x="2605" y="3048"/>
                    </a:lnTo>
                    <a:lnTo>
                      <a:pt x="2591" y="3031"/>
                    </a:lnTo>
                    <a:lnTo>
                      <a:pt x="2589" y="3069"/>
                    </a:lnTo>
                    <a:lnTo>
                      <a:pt x="2575" y="3064"/>
                    </a:lnTo>
                    <a:lnTo>
                      <a:pt x="2570" y="3074"/>
                    </a:lnTo>
                    <a:lnTo>
                      <a:pt x="2560" y="3064"/>
                    </a:lnTo>
                    <a:lnTo>
                      <a:pt x="2527" y="3007"/>
                    </a:lnTo>
                    <a:lnTo>
                      <a:pt x="2501" y="2974"/>
                    </a:lnTo>
                    <a:lnTo>
                      <a:pt x="2516" y="2974"/>
                    </a:lnTo>
                    <a:lnTo>
                      <a:pt x="2549" y="3014"/>
                    </a:lnTo>
                    <a:lnTo>
                      <a:pt x="2560" y="3019"/>
                    </a:lnTo>
                    <a:lnTo>
                      <a:pt x="2560" y="3005"/>
                    </a:lnTo>
                    <a:lnTo>
                      <a:pt x="2551" y="3000"/>
                    </a:lnTo>
                    <a:lnTo>
                      <a:pt x="2560" y="2993"/>
                    </a:lnTo>
                    <a:lnTo>
                      <a:pt x="2570" y="3005"/>
                    </a:lnTo>
                    <a:lnTo>
                      <a:pt x="2601" y="3010"/>
                    </a:lnTo>
                    <a:lnTo>
                      <a:pt x="2589" y="2984"/>
                    </a:lnTo>
                    <a:lnTo>
                      <a:pt x="2565" y="2969"/>
                    </a:lnTo>
                    <a:lnTo>
                      <a:pt x="2551" y="2974"/>
                    </a:lnTo>
                    <a:lnTo>
                      <a:pt x="2539" y="2951"/>
                    </a:lnTo>
                    <a:lnTo>
                      <a:pt x="2499" y="2951"/>
                    </a:lnTo>
                    <a:lnTo>
                      <a:pt x="2501" y="2948"/>
                    </a:lnTo>
                    <a:lnTo>
                      <a:pt x="2506" y="2948"/>
                    </a:lnTo>
                    <a:lnTo>
                      <a:pt x="2506" y="2925"/>
                    </a:lnTo>
                    <a:lnTo>
                      <a:pt x="2494" y="2920"/>
                    </a:lnTo>
                    <a:lnTo>
                      <a:pt x="2487" y="2934"/>
                    </a:lnTo>
                    <a:lnTo>
                      <a:pt x="2485" y="2939"/>
                    </a:lnTo>
                    <a:lnTo>
                      <a:pt x="2471" y="2915"/>
                    </a:lnTo>
                    <a:lnTo>
                      <a:pt x="2397" y="2887"/>
                    </a:lnTo>
                    <a:lnTo>
                      <a:pt x="2416" y="2880"/>
                    </a:lnTo>
                    <a:lnTo>
                      <a:pt x="2400" y="2865"/>
                    </a:lnTo>
                    <a:lnTo>
                      <a:pt x="2388" y="2865"/>
                    </a:lnTo>
                    <a:lnTo>
                      <a:pt x="2386" y="2865"/>
                    </a:lnTo>
                    <a:lnTo>
                      <a:pt x="2376" y="2854"/>
                    </a:lnTo>
                    <a:lnTo>
                      <a:pt x="2367" y="2858"/>
                    </a:lnTo>
                    <a:lnTo>
                      <a:pt x="2371" y="2816"/>
                    </a:lnTo>
                    <a:lnTo>
                      <a:pt x="2331" y="2809"/>
                    </a:lnTo>
                    <a:lnTo>
                      <a:pt x="2341" y="2830"/>
                    </a:lnTo>
                    <a:lnTo>
                      <a:pt x="2326" y="2844"/>
                    </a:lnTo>
                    <a:lnTo>
                      <a:pt x="2317" y="2830"/>
                    </a:lnTo>
                    <a:lnTo>
                      <a:pt x="2296" y="2830"/>
                    </a:lnTo>
                    <a:lnTo>
                      <a:pt x="2291" y="2844"/>
                    </a:lnTo>
                    <a:lnTo>
                      <a:pt x="2270" y="2816"/>
                    </a:lnTo>
                    <a:lnTo>
                      <a:pt x="2286" y="2809"/>
                    </a:lnTo>
                    <a:lnTo>
                      <a:pt x="2305" y="2804"/>
                    </a:lnTo>
                    <a:lnTo>
                      <a:pt x="2310" y="2816"/>
                    </a:lnTo>
                    <a:lnTo>
                      <a:pt x="2329" y="2787"/>
                    </a:lnTo>
                    <a:lnTo>
                      <a:pt x="2319" y="2776"/>
                    </a:lnTo>
                    <a:lnTo>
                      <a:pt x="2282" y="2799"/>
                    </a:lnTo>
                    <a:lnTo>
                      <a:pt x="2260" y="2799"/>
                    </a:lnTo>
                    <a:lnTo>
                      <a:pt x="2251" y="2776"/>
                    </a:lnTo>
                    <a:lnTo>
                      <a:pt x="2225" y="2764"/>
                    </a:lnTo>
                    <a:lnTo>
                      <a:pt x="2215" y="2754"/>
                    </a:lnTo>
                    <a:lnTo>
                      <a:pt x="2192" y="2735"/>
                    </a:lnTo>
                    <a:lnTo>
                      <a:pt x="2180" y="2764"/>
                    </a:lnTo>
                    <a:lnTo>
                      <a:pt x="2170" y="2721"/>
                    </a:lnTo>
                    <a:lnTo>
                      <a:pt x="2180" y="2705"/>
                    </a:lnTo>
                    <a:lnTo>
                      <a:pt x="2180" y="2700"/>
                    </a:lnTo>
                    <a:lnTo>
                      <a:pt x="2175" y="2672"/>
                    </a:lnTo>
                    <a:lnTo>
                      <a:pt x="2180" y="2641"/>
                    </a:lnTo>
                    <a:lnTo>
                      <a:pt x="2227" y="2575"/>
                    </a:lnTo>
                    <a:lnTo>
                      <a:pt x="2227" y="2601"/>
                    </a:lnTo>
                    <a:lnTo>
                      <a:pt x="2251" y="2551"/>
                    </a:lnTo>
                    <a:lnTo>
                      <a:pt x="2260" y="2560"/>
                    </a:lnTo>
                    <a:lnTo>
                      <a:pt x="2260" y="2565"/>
                    </a:lnTo>
                    <a:lnTo>
                      <a:pt x="2282" y="2586"/>
                    </a:lnTo>
                    <a:lnTo>
                      <a:pt x="2291" y="2560"/>
                    </a:lnTo>
                    <a:lnTo>
                      <a:pt x="2272" y="2551"/>
                    </a:lnTo>
                    <a:lnTo>
                      <a:pt x="2270" y="2530"/>
                    </a:lnTo>
                    <a:lnTo>
                      <a:pt x="2239" y="2544"/>
                    </a:lnTo>
                    <a:lnTo>
                      <a:pt x="2244" y="2506"/>
                    </a:lnTo>
                    <a:lnTo>
                      <a:pt x="2234" y="2478"/>
                    </a:lnTo>
                    <a:lnTo>
                      <a:pt x="2178" y="2428"/>
                    </a:lnTo>
                    <a:lnTo>
                      <a:pt x="2189" y="2428"/>
                    </a:lnTo>
                    <a:lnTo>
                      <a:pt x="2185" y="2414"/>
                    </a:lnTo>
                    <a:lnTo>
                      <a:pt x="2166" y="2407"/>
                    </a:lnTo>
                    <a:lnTo>
                      <a:pt x="2166" y="2390"/>
                    </a:lnTo>
                    <a:lnTo>
                      <a:pt x="2149" y="2397"/>
                    </a:lnTo>
                    <a:lnTo>
                      <a:pt x="2159" y="2411"/>
                    </a:lnTo>
                    <a:lnTo>
                      <a:pt x="2133" y="2411"/>
                    </a:lnTo>
                    <a:lnTo>
                      <a:pt x="2118" y="2421"/>
                    </a:lnTo>
                    <a:lnTo>
                      <a:pt x="2078" y="2395"/>
                    </a:lnTo>
                    <a:lnTo>
                      <a:pt x="2038" y="2307"/>
                    </a:lnTo>
                    <a:lnTo>
                      <a:pt x="2059" y="2326"/>
                    </a:lnTo>
                    <a:lnTo>
                      <a:pt x="2036" y="2267"/>
                    </a:lnTo>
                    <a:lnTo>
                      <a:pt x="2005" y="2267"/>
                    </a:lnTo>
                    <a:lnTo>
                      <a:pt x="1929" y="2248"/>
                    </a:lnTo>
                    <a:lnTo>
                      <a:pt x="1903" y="2210"/>
                    </a:lnTo>
                    <a:lnTo>
                      <a:pt x="1877" y="2201"/>
                    </a:lnTo>
                    <a:lnTo>
                      <a:pt x="1894" y="2201"/>
                    </a:lnTo>
                    <a:lnTo>
                      <a:pt x="1884" y="2173"/>
                    </a:lnTo>
                    <a:lnTo>
                      <a:pt x="1861" y="2173"/>
                    </a:lnTo>
                    <a:lnTo>
                      <a:pt x="1856" y="2111"/>
                    </a:lnTo>
                    <a:lnTo>
                      <a:pt x="1844" y="2071"/>
                    </a:lnTo>
                    <a:lnTo>
                      <a:pt x="1861" y="2061"/>
                    </a:lnTo>
                    <a:lnTo>
                      <a:pt x="1856" y="2057"/>
                    </a:lnTo>
                    <a:lnTo>
                      <a:pt x="1868" y="2043"/>
                    </a:lnTo>
                    <a:lnTo>
                      <a:pt x="1844" y="2040"/>
                    </a:lnTo>
                    <a:lnTo>
                      <a:pt x="1844" y="2012"/>
                    </a:lnTo>
                    <a:lnTo>
                      <a:pt x="1873" y="2005"/>
                    </a:lnTo>
                    <a:lnTo>
                      <a:pt x="1873" y="1998"/>
                    </a:lnTo>
                    <a:lnTo>
                      <a:pt x="1851" y="1988"/>
                    </a:lnTo>
                    <a:lnTo>
                      <a:pt x="1854" y="1998"/>
                    </a:lnTo>
                    <a:lnTo>
                      <a:pt x="1809" y="1976"/>
                    </a:lnTo>
                    <a:lnTo>
                      <a:pt x="1799" y="1976"/>
                    </a:lnTo>
                    <a:lnTo>
                      <a:pt x="1795" y="1976"/>
                    </a:lnTo>
                    <a:lnTo>
                      <a:pt x="1785" y="1953"/>
                    </a:lnTo>
                    <a:lnTo>
                      <a:pt x="1771" y="1979"/>
                    </a:lnTo>
                    <a:lnTo>
                      <a:pt x="1780" y="1983"/>
                    </a:lnTo>
                    <a:lnTo>
                      <a:pt x="1771" y="2002"/>
                    </a:lnTo>
                    <a:lnTo>
                      <a:pt x="1740" y="1957"/>
                    </a:lnTo>
                    <a:lnTo>
                      <a:pt x="1705" y="1962"/>
                    </a:lnTo>
                    <a:lnTo>
                      <a:pt x="1641" y="1875"/>
                    </a:lnTo>
                    <a:lnTo>
                      <a:pt x="1610" y="1823"/>
                    </a:lnTo>
                    <a:lnTo>
                      <a:pt x="1615" y="1808"/>
                    </a:lnTo>
                    <a:lnTo>
                      <a:pt x="1537" y="1773"/>
                    </a:lnTo>
                    <a:lnTo>
                      <a:pt x="1518" y="1728"/>
                    </a:lnTo>
                    <a:lnTo>
                      <a:pt x="1466" y="1664"/>
                    </a:lnTo>
                    <a:lnTo>
                      <a:pt x="1478" y="1659"/>
                    </a:lnTo>
                    <a:lnTo>
                      <a:pt x="1485" y="1676"/>
                    </a:lnTo>
                    <a:lnTo>
                      <a:pt x="1485" y="1655"/>
                    </a:lnTo>
                    <a:lnTo>
                      <a:pt x="1457" y="1643"/>
                    </a:lnTo>
                    <a:lnTo>
                      <a:pt x="1421" y="1593"/>
                    </a:lnTo>
                    <a:lnTo>
                      <a:pt x="1402" y="1589"/>
                    </a:lnTo>
                    <a:close/>
                    <a:moveTo>
                      <a:pt x="1163" y="794"/>
                    </a:moveTo>
                    <a:lnTo>
                      <a:pt x="1163" y="806"/>
                    </a:lnTo>
                    <a:lnTo>
                      <a:pt x="1187" y="839"/>
                    </a:lnTo>
                    <a:lnTo>
                      <a:pt x="1187" y="808"/>
                    </a:lnTo>
                    <a:lnTo>
                      <a:pt x="1197" y="822"/>
                    </a:lnTo>
                    <a:lnTo>
                      <a:pt x="1197" y="825"/>
                    </a:lnTo>
                    <a:lnTo>
                      <a:pt x="1197" y="839"/>
                    </a:lnTo>
                    <a:lnTo>
                      <a:pt x="1182" y="874"/>
                    </a:lnTo>
                    <a:lnTo>
                      <a:pt x="1182" y="884"/>
                    </a:lnTo>
                    <a:lnTo>
                      <a:pt x="1178" y="891"/>
                    </a:lnTo>
                    <a:lnTo>
                      <a:pt x="1178" y="893"/>
                    </a:lnTo>
                    <a:lnTo>
                      <a:pt x="1163" y="941"/>
                    </a:lnTo>
                    <a:lnTo>
                      <a:pt x="1168" y="983"/>
                    </a:lnTo>
                    <a:lnTo>
                      <a:pt x="1194" y="1026"/>
                    </a:lnTo>
                    <a:lnTo>
                      <a:pt x="1227" y="1078"/>
                    </a:lnTo>
                    <a:lnTo>
                      <a:pt x="1227" y="1139"/>
                    </a:lnTo>
                    <a:lnTo>
                      <a:pt x="1241" y="1139"/>
                    </a:lnTo>
                    <a:lnTo>
                      <a:pt x="1253" y="1158"/>
                    </a:lnTo>
                    <a:lnTo>
                      <a:pt x="1249" y="1262"/>
                    </a:lnTo>
                    <a:lnTo>
                      <a:pt x="1275" y="1267"/>
                    </a:lnTo>
                    <a:lnTo>
                      <a:pt x="1296" y="1331"/>
                    </a:lnTo>
                    <a:lnTo>
                      <a:pt x="1348" y="1406"/>
                    </a:lnTo>
                    <a:lnTo>
                      <a:pt x="1334" y="1444"/>
                    </a:lnTo>
                    <a:lnTo>
                      <a:pt x="1341" y="1468"/>
                    </a:lnTo>
                    <a:lnTo>
                      <a:pt x="1376" y="1494"/>
                    </a:lnTo>
                    <a:lnTo>
                      <a:pt x="1376" y="1475"/>
                    </a:lnTo>
                    <a:lnTo>
                      <a:pt x="1390" y="1473"/>
                    </a:lnTo>
                    <a:lnTo>
                      <a:pt x="1397" y="1482"/>
                    </a:lnTo>
                    <a:lnTo>
                      <a:pt x="1388" y="1518"/>
                    </a:lnTo>
                    <a:lnTo>
                      <a:pt x="1400" y="1534"/>
                    </a:lnTo>
                    <a:lnTo>
                      <a:pt x="1390" y="1515"/>
                    </a:lnTo>
                    <a:lnTo>
                      <a:pt x="1405" y="1480"/>
                    </a:lnTo>
                    <a:lnTo>
                      <a:pt x="1390" y="1463"/>
                    </a:lnTo>
                    <a:lnTo>
                      <a:pt x="1362" y="1466"/>
                    </a:lnTo>
                    <a:lnTo>
                      <a:pt x="1362" y="1475"/>
                    </a:lnTo>
                    <a:lnTo>
                      <a:pt x="1345" y="1463"/>
                    </a:lnTo>
                    <a:lnTo>
                      <a:pt x="1345" y="1444"/>
                    </a:lnTo>
                    <a:lnTo>
                      <a:pt x="1357" y="1404"/>
                    </a:lnTo>
                    <a:lnTo>
                      <a:pt x="1303" y="1328"/>
                    </a:lnTo>
                    <a:lnTo>
                      <a:pt x="1282" y="1260"/>
                    </a:lnTo>
                    <a:lnTo>
                      <a:pt x="1258" y="1255"/>
                    </a:lnTo>
                    <a:lnTo>
                      <a:pt x="1263" y="1156"/>
                    </a:lnTo>
                    <a:lnTo>
                      <a:pt x="1244" y="1130"/>
                    </a:lnTo>
                    <a:lnTo>
                      <a:pt x="1230" y="1130"/>
                    </a:lnTo>
                    <a:lnTo>
                      <a:pt x="1230" y="1075"/>
                    </a:lnTo>
                    <a:lnTo>
                      <a:pt x="1175" y="981"/>
                    </a:lnTo>
                    <a:lnTo>
                      <a:pt x="1173" y="941"/>
                    </a:lnTo>
                    <a:lnTo>
                      <a:pt x="1187" y="896"/>
                    </a:lnTo>
                    <a:lnTo>
                      <a:pt x="1189" y="877"/>
                    </a:lnTo>
                    <a:lnTo>
                      <a:pt x="1201" y="841"/>
                    </a:lnTo>
                    <a:lnTo>
                      <a:pt x="1201" y="820"/>
                    </a:lnTo>
                    <a:lnTo>
                      <a:pt x="1185" y="796"/>
                    </a:lnTo>
                    <a:lnTo>
                      <a:pt x="1163" y="794"/>
                    </a:lnTo>
                    <a:close/>
                    <a:moveTo>
                      <a:pt x="1145" y="775"/>
                    </a:moveTo>
                    <a:lnTo>
                      <a:pt x="1137" y="780"/>
                    </a:lnTo>
                    <a:lnTo>
                      <a:pt x="1149" y="785"/>
                    </a:lnTo>
                    <a:lnTo>
                      <a:pt x="1145" y="775"/>
                    </a:lnTo>
                    <a:close/>
                    <a:moveTo>
                      <a:pt x="1043" y="759"/>
                    </a:moveTo>
                    <a:lnTo>
                      <a:pt x="1076" y="777"/>
                    </a:lnTo>
                    <a:lnTo>
                      <a:pt x="1142" y="801"/>
                    </a:lnTo>
                    <a:lnTo>
                      <a:pt x="1156" y="796"/>
                    </a:lnTo>
                    <a:lnTo>
                      <a:pt x="1152" y="789"/>
                    </a:lnTo>
                    <a:lnTo>
                      <a:pt x="1142" y="794"/>
                    </a:lnTo>
                    <a:lnTo>
                      <a:pt x="1078" y="775"/>
                    </a:lnTo>
                    <a:lnTo>
                      <a:pt x="1043" y="759"/>
                    </a:lnTo>
                    <a:close/>
                    <a:moveTo>
                      <a:pt x="967" y="659"/>
                    </a:moveTo>
                    <a:lnTo>
                      <a:pt x="967" y="659"/>
                    </a:lnTo>
                    <a:lnTo>
                      <a:pt x="1029" y="699"/>
                    </a:lnTo>
                    <a:lnTo>
                      <a:pt x="1033" y="733"/>
                    </a:lnTo>
                    <a:lnTo>
                      <a:pt x="1000" y="733"/>
                    </a:lnTo>
                    <a:lnTo>
                      <a:pt x="1036" y="754"/>
                    </a:lnTo>
                    <a:lnTo>
                      <a:pt x="1043" y="754"/>
                    </a:lnTo>
                    <a:lnTo>
                      <a:pt x="1038" y="704"/>
                    </a:lnTo>
                    <a:lnTo>
                      <a:pt x="967" y="659"/>
                    </a:lnTo>
                    <a:close/>
                    <a:moveTo>
                      <a:pt x="152" y="581"/>
                    </a:moveTo>
                    <a:lnTo>
                      <a:pt x="135" y="591"/>
                    </a:lnTo>
                    <a:lnTo>
                      <a:pt x="159" y="633"/>
                    </a:lnTo>
                    <a:lnTo>
                      <a:pt x="190" y="650"/>
                    </a:lnTo>
                    <a:lnTo>
                      <a:pt x="230" y="728"/>
                    </a:lnTo>
                    <a:lnTo>
                      <a:pt x="232" y="763"/>
                    </a:lnTo>
                    <a:lnTo>
                      <a:pt x="216" y="813"/>
                    </a:lnTo>
                    <a:lnTo>
                      <a:pt x="246" y="818"/>
                    </a:lnTo>
                    <a:lnTo>
                      <a:pt x="296" y="872"/>
                    </a:lnTo>
                    <a:lnTo>
                      <a:pt x="286" y="986"/>
                    </a:lnTo>
                    <a:lnTo>
                      <a:pt x="286" y="993"/>
                    </a:lnTo>
                    <a:lnTo>
                      <a:pt x="286" y="1002"/>
                    </a:lnTo>
                    <a:lnTo>
                      <a:pt x="303" y="1002"/>
                    </a:lnTo>
                    <a:lnTo>
                      <a:pt x="305" y="1000"/>
                    </a:lnTo>
                    <a:lnTo>
                      <a:pt x="312" y="1002"/>
                    </a:lnTo>
                    <a:lnTo>
                      <a:pt x="305" y="1012"/>
                    </a:lnTo>
                    <a:lnTo>
                      <a:pt x="343" y="1028"/>
                    </a:lnTo>
                    <a:lnTo>
                      <a:pt x="355" y="1071"/>
                    </a:lnTo>
                    <a:lnTo>
                      <a:pt x="341" y="1172"/>
                    </a:lnTo>
                    <a:lnTo>
                      <a:pt x="364" y="1182"/>
                    </a:lnTo>
                    <a:lnTo>
                      <a:pt x="369" y="1239"/>
                    </a:lnTo>
                    <a:lnTo>
                      <a:pt x="405" y="1267"/>
                    </a:lnTo>
                    <a:lnTo>
                      <a:pt x="416" y="1291"/>
                    </a:lnTo>
                    <a:lnTo>
                      <a:pt x="435" y="1295"/>
                    </a:lnTo>
                    <a:lnTo>
                      <a:pt x="499" y="1347"/>
                    </a:lnTo>
                    <a:lnTo>
                      <a:pt x="509" y="1371"/>
                    </a:lnTo>
                    <a:lnTo>
                      <a:pt x="582" y="1395"/>
                    </a:lnTo>
                    <a:lnTo>
                      <a:pt x="646" y="1482"/>
                    </a:lnTo>
                    <a:lnTo>
                      <a:pt x="662" y="1492"/>
                    </a:lnTo>
                    <a:lnTo>
                      <a:pt x="686" y="1555"/>
                    </a:lnTo>
                    <a:lnTo>
                      <a:pt x="717" y="1565"/>
                    </a:lnTo>
                    <a:lnTo>
                      <a:pt x="766" y="1645"/>
                    </a:lnTo>
                    <a:lnTo>
                      <a:pt x="795" y="1657"/>
                    </a:lnTo>
                    <a:lnTo>
                      <a:pt x="795" y="1652"/>
                    </a:lnTo>
                    <a:lnTo>
                      <a:pt x="769" y="1638"/>
                    </a:lnTo>
                    <a:lnTo>
                      <a:pt x="724" y="1558"/>
                    </a:lnTo>
                    <a:lnTo>
                      <a:pt x="693" y="1548"/>
                    </a:lnTo>
                    <a:lnTo>
                      <a:pt x="669" y="1485"/>
                    </a:lnTo>
                    <a:lnTo>
                      <a:pt x="653" y="1475"/>
                    </a:lnTo>
                    <a:lnTo>
                      <a:pt x="589" y="1385"/>
                    </a:lnTo>
                    <a:lnTo>
                      <a:pt x="516" y="1364"/>
                    </a:lnTo>
                    <a:lnTo>
                      <a:pt x="509" y="1340"/>
                    </a:lnTo>
                    <a:lnTo>
                      <a:pt x="440" y="1286"/>
                    </a:lnTo>
                    <a:lnTo>
                      <a:pt x="424" y="1284"/>
                    </a:lnTo>
                    <a:lnTo>
                      <a:pt x="414" y="1260"/>
                    </a:lnTo>
                    <a:lnTo>
                      <a:pt x="379" y="1234"/>
                    </a:lnTo>
                    <a:lnTo>
                      <a:pt x="374" y="1175"/>
                    </a:lnTo>
                    <a:lnTo>
                      <a:pt x="350" y="1165"/>
                    </a:lnTo>
                    <a:lnTo>
                      <a:pt x="364" y="1071"/>
                    </a:lnTo>
                    <a:lnTo>
                      <a:pt x="350" y="1021"/>
                    </a:lnTo>
                    <a:lnTo>
                      <a:pt x="320" y="1007"/>
                    </a:lnTo>
                    <a:lnTo>
                      <a:pt x="329" y="995"/>
                    </a:lnTo>
                    <a:lnTo>
                      <a:pt x="327" y="990"/>
                    </a:lnTo>
                    <a:lnTo>
                      <a:pt x="320" y="995"/>
                    </a:lnTo>
                    <a:lnTo>
                      <a:pt x="305" y="990"/>
                    </a:lnTo>
                    <a:lnTo>
                      <a:pt x="296" y="993"/>
                    </a:lnTo>
                    <a:lnTo>
                      <a:pt x="305" y="867"/>
                    </a:lnTo>
                    <a:lnTo>
                      <a:pt x="251" y="811"/>
                    </a:lnTo>
                    <a:lnTo>
                      <a:pt x="230" y="806"/>
                    </a:lnTo>
                    <a:lnTo>
                      <a:pt x="242" y="766"/>
                    </a:lnTo>
                    <a:lnTo>
                      <a:pt x="237" y="725"/>
                    </a:lnTo>
                    <a:lnTo>
                      <a:pt x="197" y="643"/>
                    </a:lnTo>
                    <a:lnTo>
                      <a:pt x="164" y="626"/>
                    </a:lnTo>
                    <a:lnTo>
                      <a:pt x="145" y="593"/>
                    </a:lnTo>
                    <a:lnTo>
                      <a:pt x="152" y="584"/>
                    </a:lnTo>
                    <a:lnTo>
                      <a:pt x="152" y="581"/>
                    </a:lnTo>
                    <a:close/>
                    <a:moveTo>
                      <a:pt x="2955" y="548"/>
                    </a:moveTo>
                    <a:lnTo>
                      <a:pt x="2594" y="548"/>
                    </a:lnTo>
                    <a:lnTo>
                      <a:pt x="2594" y="560"/>
                    </a:lnTo>
                    <a:lnTo>
                      <a:pt x="2948" y="558"/>
                    </a:lnTo>
                    <a:lnTo>
                      <a:pt x="3045" y="607"/>
                    </a:lnTo>
                    <a:lnTo>
                      <a:pt x="3106" y="612"/>
                    </a:lnTo>
                    <a:lnTo>
                      <a:pt x="3118" y="617"/>
                    </a:lnTo>
                    <a:lnTo>
                      <a:pt x="3121" y="624"/>
                    </a:lnTo>
                    <a:lnTo>
                      <a:pt x="3123" y="626"/>
                    </a:lnTo>
                    <a:lnTo>
                      <a:pt x="3142" y="655"/>
                    </a:lnTo>
                    <a:lnTo>
                      <a:pt x="3142" y="683"/>
                    </a:lnTo>
                    <a:lnTo>
                      <a:pt x="3168" y="711"/>
                    </a:lnTo>
                    <a:lnTo>
                      <a:pt x="3170" y="716"/>
                    </a:lnTo>
                    <a:lnTo>
                      <a:pt x="3274" y="785"/>
                    </a:lnTo>
                    <a:lnTo>
                      <a:pt x="3409" y="978"/>
                    </a:lnTo>
                    <a:lnTo>
                      <a:pt x="3466" y="993"/>
                    </a:lnTo>
                    <a:lnTo>
                      <a:pt x="3553" y="1078"/>
                    </a:lnTo>
                    <a:lnTo>
                      <a:pt x="3579" y="1120"/>
                    </a:lnTo>
                    <a:lnTo>
                      <a:pt x="3636" y="1390"/>
                    </a:lnTo>
                    <a:lnTo>
                      <a:pt x="3728" y="1456"/>
                    </a:lnTo>
                    <a:lnTo>
                      <a:pt x="3797" y="1508"/>
                    </a:lnTo>
                    <a:lnTo>
                      <a:pt x="3851" y="1534"/>
                    </a:lnTo>
                    <a:lnTo>
                      <a:pt x="3913" y="1574"/>
                    </a:lnTo>
                    <a:lnTo>
                      <a:pt x="3915" y="1574"/>
                    </a:lnTo>
                    <a:lnTo>
                      <a:pt x="3920" y="1574"/>
                    </a:lnTo>
                    <a:lnTo>
                      <a:pt x="3920" y="1577"/>
                    </a:lnTo>
                    <a:lnTo>
                      <a:pt x="3924" y="1577"/>
                    </a:lnTo>
                    <a:lnTo>
                      <a:pt x="3934" y="1593"/>
                    </a:lnTo>
                    <a:lnTo>
                      <a:pt x="4066" y="1657"/>
                    </a:lnTo>
                    <a:lnTo>
                      <a:pt x="4069" y="1662"/>
                    </a:lnTo>
                    <a:lnTo>
                      <a:pt x="4080" y="1657"/>
                    </a:lnTo>
                    <a:lnTo>
                      <a:pt x="4087" y="1645"/>
                    </a:lnTo>
                    <a:lnTo>
                      <a:pt x="4147" y="1565"/>
                    </a:lnTo>
                    <a:lnTo>
                      <a:pt x="4191" y="1421"/>
                    </a:lnTo>
                    <a:lnTo>
                      <a:pt x="4225" y="1395"/>
                    </a:lnTo>
                    <a:lnTo>
                      <a:pt x="4262" y="1390"/>
                    </a:lnTo>
                    <a:lnTo>
                      <a:pt x="4324" y="1357"/>
                    </a:lnTo>
                    <a:lnTo>
                      <a:pt x="4421" y="1345"/>
                    </a:lnTo>
                    <a:lnTo>
                      <a:pt x="4468" y="1326"/>
                    </a:lnTo>
                    <a:lnTo>
                      <a:pt x="4522" y="1345"/>
                    </a:lnTo>
                    <a:lnTo>
                      <a:pt x="4607" y="1364"/>
                    </a:lnTo>
                    <a:lnTo>
                      <a:pt x="4641" y="1409"/>
                    </a:lnTo>
                    <a:lnTo>
                      <a:pt x="4645" y="1432"/>
                    </a:lnTo>
                    <a:lnTo>
                      <a:pt x="4683" y="1468"/>
                    </a:lnTo>
                    <a:lnTo>
                      <a:pt x="4759" y="1506"/>
                    </a:lnTo>
                    <a:lnTo>
                      <a:pt x="4780" y="1534"/>
                    </a:lnTo>
                    <a:lnTo>
                      <a:pt x="4797" y="1565"/>
                    </a:lnTo>
                    <a:lnTo>
                      <a:pt x="4830" y="1610"/>
                    </a:lnTo>
                    <a:lnTo>
                      <a:pt x="4865" y="1686"/>
                    </a:lnTo>
                    <a:lnTo>
                      <a:pt x="4882" y="1749"/>
                    </a:lnTo>
                    <a:lnTo>
                      <a:pt x="4910" y="1801"/>
                    </a:lnTo>
                    <a:lnTo>
                      <a:pt x="4957" y="1863"/>
                    </a:lnTo>
                    <a:lnTo>
                      <a:pt x="4981" y="1910"/>
                    </a:lnTo>
                    <a:lnTo>
                      <a:pt x="5035" y="1974"/>
                    </a:lnTo>
                    <a:lnTo>
                      <a:pt x="5068" y="2071"/>
                    </a:lnTo>
                    <a:lnTo>
                      <a:pt x="5102" y="2078"/>
                    </a:lnTo>
                    <a:lnTo>
                      <a:pt x="5158" y="2106"/>
                    </a:lnTo>
                    <a:lnTo>
                      <a:pt x="5184" y="2229"/>
                    </a:lnTo>
                    <a:lnTo>
                      <a:pt x="5236" y="2378"/>
                    </a:lnTo>
                    <a:lnTo>
                      <a:pt x="5279" y="2440"/>
                    </a:lnTo>
                    <a:lnTo>
                      <a:pt x="5305" y="2494"/>
                    </a:lnTo>
                    <a:lnTo>
                      <a:pt x="5338" y="2525"/>
                    </a:lnTo>
                    <a:lnTo>
                      <a:pt x="5461" y="2560"/>
                    </a:lnTo>
                    <a:lnTo>
                      <a:pt x="5503" y="2598"/>
                    </a:lnTo>
                    <a:lnTo>
                      <a:pt x="5529" y="2605"/>
                    </a:lnTo>
                    <a:lnTo>
                      <a:pt x="5529" y="2615"/>
                    </a:lnTo>
                    <a:lnTo>
                      <a:pt x="5534" y="2615"/>
                    </a:lnTo>
                    <a:lnTo>
                      <a:pt x="5534" y="2603"/>
                    </a:lnTo>
                    <a:lnTo>
                      <a:pt x="5586" y="2617"/>
                    </a:lnTo>
                    <a:lnTo>
                      <a:pt x="5645" y="2655"/>
                    </a:lnTo>
                    <a:lnTo>
                      <a:pt x="5804" y="2655"/>
                    </a:lnTo>
                    <a:lnTo>
                      <a:pt x="5860" y="2702"/>
                    </a:lnTo>
                    <a:lnTo>
                      <a:pt x="5900" y="2693"/>
                    </a:lnTo>
                    <a:lnTo>
                      <a:pt x="5917" y="2693"/>
                    </a:lnTo>
                    <a:lnTo>
                      <a:pt x="5924" y="2681"/>
                    </a:lnTo>
                    <a:lnTo>
                      <a:pt x="5929" y="2693"/>
                    </a:lnTo>
                    <a:lnTo>
                      <a:pt x="5945" y="2683"/>
                    </a:lnTo>
                    <a:lnTo>
                      <a:pt x="5957" y="2681"/>
                    </a:lnTo>
                    <a:lnTo>
                      <a:pt x="5955" y="2785"/>
                    </a:lnTo>
                    <a:lnTo>
                      <a:pt x="5915" y="2884"/>
                    </a:lnTo>
                    <a:lnTo>
                      <a:pt x="5922" y="2889"/>
                    </a:lnTo>
                    <a:lnTo>
                      <a:pt x="5964" y="2787"/>
                    </a:lnTo>
                    <a:lnTo>
                      <a:pt x="5967" y="2754"/>
                    </a:lnTo>
                    <a:lnTo>
                      <a:pt x="5969" y="2695"/>
                    </a:lnTo>
                    <a:lnTo>
                      <a:pt x="5967" y="2669"/>
                    </a:lnTo>
                    <a:lnTo>
                      <a:pt x="5943" y="2672"/>
                    </a:lnTo>
                    <a:lnTo>
                      <a:pt x="5934" y="2676"/>
                    </a:lnTo>
                    <a:lnTo>
                      <a:pt x="5931" y="2674"/>
                    </a:lnTo>
                    <a:lnTo>
                      <a:pt x="5926" y="2657"/>
                    </a:lnTo>
                    <a:lnTo>
                      <a:pt x="5912" y="2676"/>
                    </a:lnTo>
                    <a:lnTo>
                      <a:pt x="5900" y="2676"/>
                    </a:lnTo>
                    <a:lnTo>
                      <a:pt x="5900" y="2676"/>
                    </a:lnTo>
                    <a:lnTo>
                      <a:pt x="5863" y="2686"/>
                    </a:lnTo>
                    <a:lnTo>
                      <a:pt x="5806" y="2643"/>
                    </a:lnTo>
                    <a:lnTo>
                      <a:pt x="5648" y="2643"/>
                    </a:lnTo>
                    <a:lnTo>
                      <a:pt x="5588" y="2608"/>
                    </a:lnTo>
                    <a:lnTo>
                      <a:pt x="5508" y="2589"/>
                    </a:lnTo>
                    <a:lnTo>
                      <a:pt x="5463" y="2551"/>
                    </a:lnTo>
                    <a:lnTo>
                      <a:pt x="5343" y="2518"/>
                    </a:lnTo>
                    <a:lnTo>
                      <a:pt x="5314" y="2489"/>
                    </a:lnTo>
                    <a:lnTo>
                      <a:pt x="5288" y="2435"/>
                    </a:lnTo>
                    <a:lnTo>
                      <a:pt x="5246" y="2374"/>
                    </a:lnTo>
                    <a:lnTo>
                      <a:pt x="5194" y="2227"/>
                    </a:lnTo>
                    <a:lnTo>
                      <a:pt x="5182" y="2168"/>
                    </a:lnTo>
                    <a:lnTo>
                      <a:pt x="5168" y="2099"/>
                    </a:lnTo>
                    <a:lnTo>
                      <a:pt x="5109" y="2069"/>
                    </a:lnTo>
                    <a:lnTo>
                      <a:pt x="5085" y="2066"/>
                    </a:lnTo>
                    <a:lnTo>
                      <a:pt x="5050" y="1969"/>
                    </a:lnTo>
                    <a:lnTo>
                      <a:pt x="4990" y="1903"/>
                    </a:lnTo>
                    <a:lnTo>
                      <a:pt x="4964" y="1856"/>
                    </a:lnTo>
                    <a:lnTo>
                      <a:pt x="4917" y="1797"/>
                    </a:lnTo>
                    <a:lnTo>
                      <a:pt x="4889" y="1745"/>
                    </a:lnTo>
                    <a:lnTo>
                      <a:pt x="4875" y="1683"/>
                    </a:lnTo>
                    <a:lnTo>
                      <a:pt x="4839" y="1605"/>
                    </a:lnTo>
                    <a:lnTo>
                      <a:pt x="4804" y="1560"/>
                    </a:lnTo>
                    <a:lnTo>
                      <a:pt x="4787" y="1529"/>
                    </a:lnTo>
                    <a:lnTo>
                      <a:pt x="4763" y="1499"/>
                    </a:lnTo>
                    <a:lnTo>
                      <a:pt x="4688" y="1461"/>
                    </a:lnTo>
                    <a:lnTo>
                      <a:pt x="4652" y="1428"/>
                    </a:lnTo>
                    <a:lnTo>
                      <a:pt x="4650" y="1404"/>
                    </a:lnTo>
                    <a:lnTo>
                      <a:pt x="4612" y="1354"/>
                    </a:lnTo>
                    <a:lnTo>
                      <a:pt x="4525" y="1336"/>
                    </a:lnTo>
                    <a:lnTo>
                      <a:pt x="4468" y="1317"/>
                    </a:lnTo>
                    <a:lnTo>
                      <a:pt x="4418" y="1336"/>
                    </a:lnTo>
                    <a:lnTo>
                      <a:pt x="4321" y="1347"/>
                    </a:lnTo>
                    <a:lnTo>
                      <a:pt x="4260" y="1380"/>
                    </a:lnTo>
                    <a:lnTo>
                      <a:pt x="4222" y="1388"/>
                    </a:lnTo>
                    <a:lnTo>
                      <a:pt x="4182" y="1416"/>
                    </a:lnTo>
                    <a:lnTo>
                      <a:pt x="4161" y="1499"/>
                    </a:lnTo>
                    <a:lnTo>
                      <a:pt x="4139" y="1560"/>
                    </a:lnTo>
                    <a:lnTo>
                      <a:pt x="4080" y="1636"/>
                    </a:lnTo>
                    <a:lnTo>
                      <a:pt x="4066" y="1643"/>
                    </a:lnTo>
                    <a:lnTo>
                      <a:pt x="3941" y="1581"/>
                    </a:lnTo>
                    <a:lnTo>
                      <a:pt x="3934" y="1555"/>
                    </a:lnTo>
                    <a:lnTo>
                      <a:pt x="3920" y="1555"/>
                    </a:lnTo>
                    <a:lnTo>
                      <a:pt x="3856" y="1520"/>
                    </a:lnTo>
                    <a:lnTo>
                      <a:pt x="3801" y="1501"/>
                    </a:lnTo>
                    <a:lnTo>
                      <a:pt x="3733" y="1447"/>
                    </a:lnTo>
                    <a:lnTo>
                      <a:pt x="3690" y="1418"/>
                    </a:lnTo>
                    <a:lnTo>
                      <a:pt x="3645" y="1383"/>
                    </a:lnTo>
                    <a:lnTo>
                      <a:pt x="3627" y="1295"/>
                    </a:lnTo>
                    <a:lnTo>
                      <a:pt x="3589" y="1118"/>
                    </a:lnTo>
                    <a:lnTo>
                      <a:pt x="3563" y="1071"/>
                    </a:lnTo>
                    <a:lnTo>
                      <a:pt x="3470" y="983"/>
                    </a:lnTo>
                    <a:lnTo>
                      <a:pt x="3418" y="971"/>
                    </a:lnTo>
                    <a:lnTo>
                      <a:pt x="3355" y="889"/>
                    </a:lnTo>
                    <a:lnTo>
                      <a:pt x="3288" y="777"/>
                    </a:lnTo>
                    <a:lnTo>
                      <a:pt x="3189" y="707"/>
                    </a:lnTo>
                    <a:lnTo>
                      <a:pt x="3161" y="676"/>
                    </a:lnTo>
                    <a:lnTo>
                      <a:pt x="3161" y="650"/>
                    </a:lnTo>
                    <a:lnTo>
                      <a:pt x="3135" y="610"/>
                    </a:lnTo>
                    <a:lnTo>
                      <a:pt x="3109" y="603"/>
                    </a:lnTo>
                    <a:lnTo>
                      <a:pt x="3050" y="598"/>
                    </a:lnTo>
                    <a:lnTo>
                      <a:pt x="2955" y="548"/>
                    </a:lnTo>
                    <a:close/>
                    <a:moveTo>
                      <a:pt x="643" y="496"/>
                    </a:moveTo>
                    <a:lnTo>
                      <a:pt x="641" y="496"/>
                    </a:lnTo>
                    <a:lnTo>
                      <a:pt x="648" y="517"/>
                    </a:lnTo>
                    <a:lnTo>
                      <a:pt x="681" y="569"/>
                    </a:lnTo>
                    <a:lnTo>
                      <a:pt x="695" y="574"/>
                    </a:lnTo>
                    <a:lnTo>
                      <a:pt x="705" y="617"/>
                    </a:lnTo>
                    <a:lnTo>
                      <a:pt x="684" y="652"/>
                    </a:lnTo>
                    <a:lnTo>
                      <a:pt x="660" y="777"/>
                    </a:lnTo>
                    <a:lnTo>
                      <a:pt x="679" y="815"/>
                    </a:lnTo>
                    <a:lnTo>
                      <a:pt x="669" y="837"/>
                    </a:lnTo>
                    <a:lnTo>
                      <a:pt x="705" y="865"/>
                    </a:lnTo>
                    <a:lnTo>
                      <a:pt x="703" y="960"/>
                    </a:lnTo>
                    <a:lnTo>
                      <a:pt x="719" y="1016"/>
                    </a:lnTo>
                    <a:lnTo>
                      <a:pt x="698" y="1111"/>
                    </a:lnTo>
                    <a:lnTo>
                      <a:pt x="729" y="1184"/>
                    </a:lnTo>
                    <a:lnTo>
                      <a:pt x="764" y="1215"/>
                    </a:lnTo>
                    <a:lnTo>
                      <a:pt x="769" y="1255"/>
                    </a:lnTo>
                    <a:lnTo>
                      <a:pt x="792" y="1274"/>
                    </a:lnTo>
                    <a:lnTo>
                      <a:pt x="804" y="1265"/>
                    </a:lnTo>
                    <a:lnTo>
                      <a:pt x="823" y="1274"/>
                    </a:lnTo>
                    <a:lnTo>
                      <a:pt x="859" y="1331"/>
                    </a:lnTo>
                    <a:lnTo>
                      <a:pt x="955" y="1425"/>
                    </a:lnTo>
                    <a:lnTo>
                      <a:pt x="972" y="1459"/>
                    </a:lnTo>
                    <a:lnTo>
                      <a:pt x="977" y="1485"/>
                    </a:lnTo>
                    <a:lnTo>
                      <a:pt x="998" y="1513"/>
                    </a:lnTo>
                    <a:lnTo>
                      <a:pt x="993" y="1565"/>
                    </a:lnTo>
                    <a:lnTo>
                      <a:pt x="1003" y="1584"/>
                    </a:lnTo>
                    <a:lnTo>
                      <a:pt x="1019" y="1589"/>
                    </a:lnTo>
                    <a:lnTo>
                      <a:pt x="1019" y="1570"/>
                    </a:lnTo>
                    <a:lnTo>
                      <a:pt x="1033" y="1565"/>
                    </a:lnTo>
                    <a:lnTo>
                      <a:pt x="1050" y="1584"/>
                    </a:lnTo>
                    <a:lnTo>
                      <a:pt x="1050" y="1626"/>
                    </a:lnTo>
                    <a:lnTo>
                      <a:pt x="1083" y="1615"/>
                    </a:lnTo>
                    <a:lnTo>
                      <a:pt x="1097" y="1619"/>
                    </a:lnTo>
                    <a:lnTo>
                      <a:pt x="1116" y="1738"/>
                    </a:lnTo>
                    <a:lnTo>
                      <a:pt x="1142" y="1754"/>
                    </a:lnTo>
                    <a:lnTo>
                      <a:pt x="1187" y="1759"/>
                    </a:lnTo>
                    <a:lnTo>
                      <a:pt x="1178" y="1813"/>
                    </a:lnTo>
                    <a:lnTo>
                      <a:pt x="1204" y="1839"/>
                    </a:lnTo>
                    <a:lnTo>
                      <a:pt x="1199" y="1891"/>
                    </a:lnTo>
                    <a:lnTo>
                      <a:pt x="1201" y="1891"/>
                    </a:lnTo>
                    <a:lnTo>
                      <a:pt x="1201" y="1901"/>
                    </a:lnTo>
                    <a:lnTo>
                      <a:pt x="1218" y="1910"/>
                    </a:lnTo>
                    <a:lnTo>
                      <a:pt x="1206" y="1967"/>
                    </a:lnTo>
                    <a:lnTo>
                      <a:pt x="1256" y="2038"/>
                    </a:lnTo>
                    <a:lnTo>
                      <a:pt x="1277" y="2043"/>
                    </a:lnTo>
                    <a:lnTo>
                      <a:pt x="1322" y="2073"/>
                    </a:lnTo>
                    <a:lnTo>
                      <a:pt x="1331" y="2142"/>
                    </a:lnTo>
                    <a:lnTo>
                      <a:pt x="1355" y="2177"/>
                    </a:lnTo>
                    <a:lnTo>
                      <a:pt x="1343" y="2182"/>
                    </a:lnTo>
                    <a:lnTo>
                      <a:pt x="1343" y="2194"/>
                    </a:lnTo>
                    <a:lnTo>
                      <a:pt x="1426" y="2232"/>
                    </a:lnTo>
                    <a:lnTo>
                      <a:pt x="1402" y="2262"/>
                    </a:lnTo>
                    <a:lnTo>
                      <a:pt x="1452" y="2312"/>
                    </a:lnTo>
                    <a:lnTo>
                      <a:pt x="1457" y="2303"/>
                    </a:lnTo>
                    <a:lnTo>
                      <a:pt x="1542" y="2367"/>
                    </a:lnTo>
                    <a:lnTo>
                      <a:pt x="1537" y="2421"/>
                    </a:lnTo>
                    <a:lnTo>
                      <a:pt x="1575" y="2442"/>
                    </a:lnTo>
                    <a:lnTo>
                      <a:pt x="1558" y="2475"/>
                    </a:lnTo>
                    <a:lnTo>
                      <a:pt x="1579" y="2501"/>
                    </a:lnTo>
                    <a:lnTo>
                      <a:pt x="1579" y="2534"/>
                    </a:lnTo>
                    <a:lnTo>
                      <a:pt x="1598" y="2582"/>
                    </a:lnTo>
                    <a:lnTo>
                      <a:pt x="1587" y="2631"/>
                    </a:lnTo>
                    <a:lnTo>
                      <a:pt x="1596" y="2672"/>
                    </a:lnTo>
                    <a:lnTo>
                      <a:pt x="1605" y="2676"/>
                    </a:lnTo>
                    <a:lnTo>
                      <a:pt x="1601" y="2695"/>
                    </a:lnTo>
                    <a:lnTo>
                      <a:pt x="1624" y="2719"/>
                    </a:lnTo>
                    <a:lnTo>
                      <a:pt x="1636" y="2766"/>
                    </a:lnTo>
                    <a:lnTo>
                      <a:pt x="1681" y="2785"/>
                    </a:lnTo>
                    <a:lnTo>
                      <a:pt x="1676" y="2821"/>
                    </a:lnTo>
                    <a:lnTo>
                      <a:pt x="1700" y="2861"/>
                    </a:lnTo>
                    <a:lnTo>
                      <a:pt x="1709" y="2906"/>
                    </a:lnTo>
                    <a:lnTo>
                      <a:pt x="1721" y="2939"/>
                    </a:lnTo>
                    <a:lnTo>
                      <a:pt x="1754" y="2965"/>
                    </a:lnTo>
                    <a:lnTo>
                      <a:pt x="1771" y="3000"/>
                    </a:lnTo>
                    <a:lnTo>
                      <a:pt x="1776" y="3043"/>
                    </a:lnTo>
                    <a:lnTo>
                      <a:pt x="1750" y="3114"/>
                    </a:lnTo>
                    <a:lnTo>
                      <a:pt x="1764" y="3185"/>
                    </a:lnTo>
                    <a:lnTo>
                      <a:pt x="1780" y="3218"/>
                    </a:lnTo>
                    <a:lnTo>
                      <a:pt x="1811" y="3239"/>
                    </a:lnTo>
                    <a:lnTo>
                      <a:pt x="1842" y="3244"/>
                    </a:lnTo>
                    <a:lnTo>
                      <a:pt x="1858" y="3275"/>
                    </a:lnTo>
                    <a:lnTo>
                      <a:pt x="1889" y="3253"/>
                    </a:lnTo>
                    <a:lnTo>
                      <a:pt x="1880" y="3204"/>
                    </a:lnTo>
                    <a:lnTo>
                      <a:pt x="1906" y="3199"/>
                    </a:lnTo>
                    <a:lnTo>
                      <a:pt x="1929" y="3234"/>
                    </a:lnTo>
                    <a:lnTo>
                      <a:pt x="1969" y="3267"/>
                    </a:lnTo>
                    <a:lnTo>
                      <a:pt x="1984" y="3308"/>
                    </a:lnTo>
                    <a:lnTo>
                      <a:pt x="1993" y="3317"/>
                    </a:lnTo>
                    <a:lnTo>
                      <a:pt x="2024" y="3308"/>
                    </a:lnTo>
                    <a:lnTo>
                      <a:pt x="2033" y="3322"/>
                    </a:lnTo>
                    <a:lnTo>
                      <a:pt x="2014" y="3353"/>
                    </a:lnTo>
                    <a:lnTo>
                      <a:pt x="2017" y="3355"/>
                    </a:lnTo>
                    <a:lnTo>
                      <a:pt x="2026" y="3345"/>
                    </a:lnTo>
                    <a:lnTo>
                      <a:pt x="2069" y="3393"/>
                    </a:lnTo>
                    <a:lnTo>
                      <a:pt x="2069" y="3435"/>
                    </a:lnTo>
                    <a:lnTo>
                      <a:pt x="2130" y="3466"/>
                    </a:lnTo>
                    <a:lnTo>
                      <a:pt x="2149" y="3528"/>
                    </a:lnTo>
                    <a:lnTo>
                      <a:pt x="2130" y="3466"/>
                    </a:lnTo>
                    <a:lnTo>
                      <a:pt x="2069" y="3435"/>
                    </a:lnTo>
                    <a:lnTo>
                      <a:pt x="2069" y="3393"/>
                    </a:lnTo>
                    <a:lnTo>
                      <a:pt x="2031" y="3350"/>
                    </a:lnTo>
                    <a:lnTo>
                      <a:pt x="2043" y="3319"/>
                    </a:lnTo>
                    <a:lnTo>
                      <a:pt x="2029" y="3296"/>
                    </a:lnTo>
                    <a:lnTo>
                      <a:pt x="1996" y="3305"/>
                    </a:lnTo>
                    <a:lnTo>
                      <a:pt x="1991" y="3303"/>
                    </a:lnTo>
                    <a:lnTo>
                      <a:pt x="1979" y="3260"/>
                    </a:lnTo>
                    <a:lnTo>
                      <a:pt x="1936" y="3230"/>
                    </a:lnTo>
                    <a:lnTo>
                      <a:pt x="1910" y="3189"/>
                    </a:lnTo>
                    <a:lnTo>
                      <a:pt x="1868" y="3196"/>
                    </a:lnTo>
                    <a:lnTo>
                      <a:pt x="1877" y="3249"/>
                    </a:lnTo>
                    <a:lnTo>
                      <a:pt x="1861" y="3260"/>
                    </a:lnTo>
                    <a:lnTo>
                      <a:pt x="1856" y="3249"/>
                    </a:lnTo>
                    <a:lnTo>
                      <a:pt x="1849" y="3234"/>
                    </a:lnTo>
                    <a:lnTo>
                      <a:pt x="1816" y="3230"/>
                    </a:lnTo>
                    <a:lnTo>
                      <a:pt x="1787" y="3211"/>
                    </a:lnTo>
                    <a:lnTo>
                      <a:pt x="1771" y="3182"/>
                    </a:lnTo>
                    <a:lnTo>
                      <a:pt x="1759" y="3114"/>
                    </a:lnTo>
                    <a:lnTo>
                      <a:pt x="1785" y="3043"/>
                    </a:lnTo>
                    <a:lnTo>
                      <a:pt x="1780" y="2998"/>
                    </a:lnTo>
                    <a:lnTo>
                      <a:pt x="1761" y="2960"/>
                    </a:lnTo>
                    <a:lnTo>
                      <a:pt x="1731" y="2932"/>
                    </a:lnTo>
                    <a:lnTo>
                      <a:pt x="1719" y="2903"/>
                    </a:lnTo>
                    <a:lnTo>
                      <a:pt x="1709" y="2858"/>
                    </a:lnTo>
                    <a:lnTo>
                      <a:pt x="1688" y="2818"/>
                    </a:lnTo>
                    <a:lnTo>
                      <a:pt x="1693" y="2780"/>
                    </a:lnTo>
                    <a:lnTo>
                      <a:pt x="1646" y="2759"/>
                    </a:lnTo>
                    <a:lnTo>
                      <a:pt x="1631" y="2712"/>
                    </a:lnTo>
                    <a:lnTo>
                      <a:pt x="1613" y="2693"/>
                    </a:lnTo>
                    <a:lnTo>
                      <a:pt x="1617" y="2672"/>
                    </a:lnTo>
                    <a:lnTo>
                      <a:pt x="1605" y="2667"/>
                    </a:lnTo>
                    <a:lnTo>
                      <a:pt x="1596" y="2631"/>
                    </a:lnTo>
                    <a:lnTo>
                      <a:pt x="1605" y="2603"/>
                    </a:lnTo>
                    <a:lnTo>
                      <a:pt x="1610" y="2582"/>
                    </a:lnTo>
                    <a:lnTo>
                      <a:pt x="1591" y="2537"/>
                    </a:lnTo>
                    <a:lnTo>
                      <a:pt x="1591" y="2499"/>
                    </a:lnTo>
                    <a:lnTo>
                      <a:pt x="1572" y="2473"/>
                    </a:lnTo>
                    <a:lnTo>
                      <a:pt x="1587" y="2440"/>
                    </a:lnTo>
                    <a:lnTo>
                      <a:pt x="1549" y="2416"/>
                    </a:lnTo>
                    <a:lnTo>
                      <a:pt x="1551" y="2383"/>
                    </a:lnTo>
                    <a:lnTo>
                      <a:pt x="1551" y="2362"/>
                    </a:lnTo>
                    <a:lnTo>
                      <a:pt x="1454" y="2288"/>
                    </a:lnTo>
                    <a:lnTo>
                      <a:pt x="1449" y="2298"/>
                    </a:lnTo>
                    <a:lnTo>
                      <a:pt x="1416" y="2262"/>
                    </a:lnTo>
                    <a:lnTo>
                      <a:pt x="1445" y="2229"/>
                    </a:lnTo>
                    <a:lnTo>
                      <a:pt x="1362" y="2187"/>
                    </a:lnTo>
                    <a:lnTo>
                      <a:pt x="1371" y="2182"/>
                    </a:lnTo>
                    <a:lnTo>
                      <a:pt x="1341" y="2137"/>
                    </a:lnTo>
                    <a:lnTo>
                      <a:pt x="1331" y="2069"/>
                    </a:lnTo>
                    <a:lnTo>
                      <a:pt x="1282" y="2033"/>
                    </a:lnTo>
                    <a:lnTo>
                      <a:pt x="1260" y="2031"/>
                    </a:lnTo>
                    <a:lnTo>
                      <a:pt x="1215" y="1965"/>
                    </a:lnTo>
                    <a:lnTo>
                      <a:pt x="1230" y="1903"/>
                    </a:lnTo>
                    <a:lnTo>
                      <a:pt x="1211" y="1894"/>
                    </a:lnTo>
                    <a:lnTo>
                      <a:pt x="1215" y="1837"/>
                    </a:lnTo>
                    <a:lnTo>
                      <a:pt x="1187" y="1811"/>
                    </a:lnTo>
                    <a:lnTo>
                      <a:pt x="1199" y="1752"/>
                    </a:lnTo>
                    <a:lnTo>
                      <a:pt x="1145" y="1745"/>
                    </a:lnTo>
                    <a:lnTo>
                      <a:pt x="1123" y="1730"/>
                    </a:lnTo>
                    <a:lnTo>
                      <a:pt x="1107" y="1615"/>
                    </a:lnTo>
                    <a:lnTo>
                      <a:pt x="1090" y="1605"/>
                    </a:lnTo>
                    <a:lnTo>
                      <a:pt x="1062" y="1612"/>
                    </a:lnTo>
                    <a:lnTo>
                      <a:pt x="1062" y="1581"/>
                    </a:lnTo>
                    <a:lnTo>
                      <a:pt x="1043" y="1555"/>
                    </a:lnTo>
                    <a:lnTo>
                      <a:pt x="1012" y="1563"/>
                    </a:lnTo>
                    <a:lnTo>
                      <a:pt x="1012" y="1577"/>
                    </a:lnTo>
                    <a:lnTo>
                      <a:pt x="1010" y="1577"/>
                    </a:lnTo>
                    <a:lnTo>
                      <a:pt x="1003" y="1565"/>
                    </a:lnTo>
                    <a:lnTo>
                      <a:pt x="1007" y="1508"/>
                    </a:lnTo>
                    <a:lnTo>
                      <a:pt x="984" y="1480"/>
                    </a:lnTo>
                    <a:lnTo>
                      <a:pt x="981" y="1454"/>
                    </a:lnTo>
                    <a:lnTo>
                      <a:pt x="960" y="1416"/>
                    </a:lnTo>
                    <a:lnTo>
                      <a:pt x="866" y="1326"/>
                    </a:lnTo>
                    <a:lnTo>
                      <a:pt x="830" y="1267"/>
                    </a:lnTo>
                    <a:lnTo>
                      <a:pt x="804" y="1253"/>
                    </a:lnTo>
                    <a:lnTo>
                      <a:pt x="792" y="1262"/>
                    </a:lnTo>
                    <a:lnTo>
                      <a:pt x="778" y="1250"/>
                    </a:lnTo>
                    <a:lnTo>
                      <a:pt x="773" y="1210"/>
                    </a:lnTo>
                    <a:lnTo>
                      <a:pt x="736" y="1177"/>
                    </a:lnTo>
                    <a:lnTo>
                      <a:pt x="707" y="1111"/>
                    </a:lnTo>
                    <a:lnTo>
                      <a:pt x="729" y="1016"/>
                    </a:lnTo>
                    <a:lnTo>
                      <a:pt x="712" y="957"/>
                    </a:lnTo>
                    <a:lnTo>
                      <a:pt x="717" y="860"/>
                    </a:lnTo>
                    <a:lnTo>
                      <a:pt x="681" y="834"/>
                    </a:lnTo>
                    <a:lnTo>
                      <a:pt x="688" y="813"/>
                    </a:lnTo>
                    <a:lnTo>
                      <a:pt x="672" y="777"/>
                    </a:lnTo>
                    <a:lnTo>
                      <a:pt x="693" y="657"/>
                    </a:lnTo>
                    <a:lnTo>
                      <a:pt x="717" y="619"/>
                    </a:lnTo>
                    <a:lnTo>
                      <a:pt x="703" y="567"/>
                    </a:lnTo>
                    <a:lnTo>
                      <a:pt x="688" y="562"/>
                    </a:lnTo>
                    <a:lnTo>
                      <a:pt x="669" y="532"/>
                    </a:lnTo>
                    <a:lnTo>
                      <a:pt x="729" y="586"/>
                    </a:lnTo>
                    <a:lnTo>
                      <a:pt x="764" y="591"/>
                    </a:lnTo>
                    <a:lnTo>
                      <a:pt x="863" y="678"/>
                    </a:lnTo>
                    <a:lnTo>
                      <a:pt x="929" y="695"/>
                    </a:lnTo>
                    <a:lnTo>
                      <a:pt x="965" y="659"/>
                    </a:lnTo>
                    <a:lnTo>
                      <a:pt x="948" y="659"/>
                    </a:lnTo>
                    <a:lnTo>
                      <a:pt x="939" y="662"/>
                    </a:lnTo>
                    <a:lnTo>
                      <a:pt x="948" y="662"/>
                    </a:lnTo>
                    <a:lnTo>
                      <a:pt x="927" y="683"/>
                    </a:lnTo>
                    <a:lnTo>
                      <a:pt x="868" y="671"/>
                    </a:lnTo>
                    <a:lnTo>
                      <a:pt x="769" y="581"/>
                    </a:lnTo>
                    <a:lnTo>
                      <a:pt x="733" y="577"/>
                    </a:lnTo>
                    <a:lnTo>
                      <a:pt x="643" y="496"/>
                    </a:lnTo>
                    <a:close/>
                    <a:moveTo>
                      <a:pt x="726" y="0"/>
                    </a:moveTo>
                    <a:lnTo>
                      <a:pt x="5" y="0"/>
                    </a:lnTo>
                    <a:lnTo>
                      <a:pt x="0" y="42"/>
                    </a:lnTo>
                    <a:lnTo>
                      <a:pt x="12" y="78"/>
                    </a:lnTo>
                    <a:lnTo>
                      <a:pt x="17" y="120"/>
                    </a:lnTo>
                    <a:lnTo>
                      <a:pt x="8" y="132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17" y="160"/>
                    </a:lnTo>
                    <a:lnTo>
                      <a:pt x="10" y="193"/>
                    </a:lnTo>
                    <a:lnTo>
                      <a:pt x="36" y="186"/>
                    </a:lnTo>
                    <a:lnTo>
                      <a:pt x="43" y="201"/>
                    </a:lnTo>
                    <a:lnTo>
                      <a:pt x="31" y="193"/>
                    </a:lnTo>
                    <a:lnTo>
                      <a:pt x="52" y="309"/>
                    </a:lnTo>
                    <a:lnTo>
                      <a:pt x="69" y="340"/>
                    </a:lnTo>
                    <a:lnTo>
                      <a:pt x="95" y="361"/>
                    </a:lnTo>
                    <a:lnTo>
                      <a:pt x="102" y="420"/>
                    </a:lnTo>
                    <a:lnTo>
                      <a:pt x="102" y="420"/>
                    </a:lnTo>
                    <a:lnTo>
                      <a:pt x="104" y="439"/>
                    </a:lnTo>
                    <a:lnTo>
                      <a:pt x="123" y="449"/>
                    </a:lnTo>
                    <a:lnTo>
                      <a:pt x="130" y="475"/>
                    </a:lnTo>
                    <a:lnTo>
                      <a:pt x="168" y="503"/>
                    </a:lnTo>
                    <a:lnTo>
                      <a:pt x="161" y="520"/>
                    </a:lnTo>
                    <a:lnTo>
                      <a:pt x="119" y="513"/>
                    </a:lnTo>
                    <a:lnTo>
                      <a:pt x="152" y="560"/>
                    </a:lnTo>
                    <a:lnTo>
                      <a:pt x="152" y="558"/>
                    </a:lnTo>
                    <a:lnTo>
                      <a:pt x="135" y="527"/>
                    </a:lnTo>
                    <a:lnTo>
                      <a:pt x="166" y="532"/>
                    </a:lnTo>
                    <a:lnTo>
                      <a:pt x="180" y="498"/>
                    </a:lnTo>
                    <a:lnTo>
                      <a:pt x="140" y="468"/>
                    </a:lnTo>
                    <a:lnTo>
                      <a:pt x="130" y="442"/>
                    </a:lnTo>
                    <a:lnTo>
                      <a:pt x="112" y="432"/>
                    </a:lnTo>
                    <a:lnTo>
                      <a:pt x="102" y="357"/>
                    </a:lnTo>
                    <a:lnTo>
                      <a:pt x="76" y="333"/>
                    </a:lnTo>
                    <a:lnTo>
                      <a:pt x="62" y="307"/>
                    </a:lnTo>
                    <a:lnTo>
                      <a:pt x="45" y="212"/>
                    </a:lnTo>
                    <a:lnTo>
                      <a:pt x="55" y="217"/>
                    </a:lnTo>
                    <a:lnTo>
                      <a:pt x="57" y="208"/>
                    </a:lnTo>
                    <a:lnTo>
                      <a:pt x="41" y="175"/>
                    </a:lnTo>
                    <a:lnTo>
                      <a:pt x="22" y="179"/>
                    </a:lnTo>
                    <a:lnTo>
                      <a:pt x="26" y="158"/>
                    </a:lnTo>
                    <a:lnTo>
                      <a:pt x="17" y="144"/>
                    </a:lnTo>
                    <a:lnTo>
                      <a:pt x="17" y="134"/>
                    </a:lnTo>
                    <a:lnTo>
                      <a:pt x="26" y="123"/>
                    </a:lnTo>
                    <a:lnTo>
                      <a:pt x="22" y="78"/>
                    </a:lnTo>
                    <a:lnTo>
                      <a:pt x="10" y="40"/>
                    </a:lnTo>
                    <a:lnTo>
                      <a:pt x="10" y="9"/>
                    </a:lnTo>
                    <a:lnTo>
                      <a:pt x="710" y="7"/>
                    </a:lnTo>
                    <a:lnTo>
                      <a:pt x="710" y="56"/>
                    </a:lnTo>
                    <a:lnTo>
                      <a:pt x="691" y="111"/>
                    </a:lnTo>
                    <a:lnTo>
                      <a:pt x="811" y="177"/>
                    </a:lnTo>
                    <a:lnTo>
                      <a:pt x="811" y="175"/>
                    </a:lnTo>
                    <a:lnTo>
                      <a:pt x="818" y="179"/>
                    </a:lnTo>
                    <a:lnTo>
                      <a:pt x="818" y="179"/>
                    </a:lnTo>
                    <a:lnTo>
                      <a:pt x="825" y="186"/>
                    </a:lnTo>
                    <a:lnTo>
                      <a:pt x="825" y="186"/>
                    </a:lnTo>
                    <a:lnTo>
                      <a:pt x="1759" y="699"/>
                    </a:lnTo>
                    <a:lnTo>
                      <a:pt x="2459" y="699"/>
                    </a:lnTo>
                    <a:lnTo>
                      <a:pt x="2459" y="697"/>
                    </a:lnTo>
                    <a:lnTo>
                      <a:pt x="2468" y="699"/>
                    </a:lnTo>
                    <a:lnTo>
                      <a:pt x="2591" y="699"/>
                    </a:lnTo>
                    <a:lnTo>
                      <a:pt x="2591" y="690"/>
                    </a:lnTo>
                    <a:lnTo>
                      <a:pt x="2393" y="690"/>
                    </a:lnTo>
                    <a:lnTo>
                      <a:pt x="1761" y="690"/>
                    </a:lnTo>
                    <a:lnTo>
                      <a:pt x="703" y="106"/>
                    </a:lnTo>
                    <a:lnTo>
                      <a:pt x="726" y="59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24" name="Freeform 72"/>
              <p:cNvSpPr>
                <a:spLocks noEditPoints="1"/>
              </p:cNvSpPr>
              <p:nvPr/>
            </p:nvSpPr>
            <p:spPr bwMode="auto">
              <a:xfrm>
                <a:off x="-771" y="-1098"/>
                <a:ext cx="7009" cy="6006"/>
              </a:xfrm>
              <a:custGeom>
                <a:avLst/>
                <a:gdLst>
                  <a:gd name="T0" fmla="*/ 5811 w 7009"/>
                  <a:gd name="T1" fmla="*/ 3135 h 6006"/>
                  <a:gd name="T2" fmla="*/ 5775 w 7009"/>
                  <a:gd name="T3" fmla="*/ 3856 h 6006"/>
                  <a:gd name="T4" fmla="*/ 6073 w 7009"/>
                  <a:gd name="T5" fmla="*/ 4556 h 6006"/>
                  <a:gd name="T6" fmla="*/ 6926 w 7009"/>
                  <a:gd name="T7" fmla="*/ 5386 h 6006"/>
                  <a:gd name="T8" fmla="*/ 6290 w 7009"/>
                  <a:gd name="T9" fmla="*/ 4873 h 6006"/>
                  <a:gd name="T10" fmla="*/ 5811 w 7009"/>
                  <a:gd name="T11" fmla="*/ 3958 h 6006"/>
                  <a:gd name="T12" fmla="*/ 5808 w 7009"/>
                  <a:gd name="T13" fmla="*/ 3126 h 6006"/>
                  <a:gd name="T14" fmla="*/ 5848 w 7009"/>
                  <a:gd name="T15" fmla="*/ 3040 h 6006"/>
                  <a:gd name="T16" fmla="*/ 974 w 7009"/>
                  <a:gd name="T17" fmla="*/ 2300 h 6006"/>
                  <a:gd name="T18" fmla="*/ 1305 w 7009"/>
                  <a:gd name="T19" fmla="*/ 2591 h 6006"/>
                  <a:gd name="T20" fmla="*/ 1405 w 7009"/>
                  <a:gd name="T21" fmla="*/ 3083 h 6006"/>
                  <a:gd name="T22" fmla="*/ 1993 w 7009"/>
                  <a:gd name="T23" fmla="*/ 3705 h 6006"/>
                  <a:gd name="T24" fmla="*/ 1331 w 7009"/>
                  <a:gd name="T25" fmla="*/ 2884 h 6006"/>
                  <a:gd name="T26" fmla="*/ 920 w 7009"/>
                  <a:gd name="T27" fmla="*/ 2324 h 6006"/>
                  <a:gd name="T28" fmla="*/ 667 w 7009"/>
                  <a:gd name="T29" fmla="*/ 1934 h 6006"/>
                  <a:gd name="T30" fmla="*/ 766 w 7009"/>
                  <a:gd name="T31" fmla="*/ 1875 h 6006"/>
                  <a:gd name="T32" fmla="*/ 2598 w 7009"/>
                  <a:gd name="T33" fmla="*/ 3083 h 6006"/>
                  <a:gd name="T34" fmla="*/ 2239 w 7009"/>
                  <a:gd name="T35" fmla="*/ 2558 h 6006"/>
                  <a:gd name="T36" fmla="*/ 1735 w 7009"/>
                  <a:gd name="T37" fmla="*/ 1967 h 6006"/>
                  <a:gd name="T38" fmla="*/ 2040 w 7009"/>
                  <a:gd name="T39" fmla="*/ 2303 h 6006"/>
                  <a:gd name="T40" fmla="*/ 2298 w 7009"/>
                  <a:gd name="T41" fmla="*/ 2863 h 6006"/>
                  <a:gd name="T42" fmla="*/ 2546 w 7009"/>
                  <a:gd name="T43" fmla="*/ 2995 h 6006"/>
                  <a:gd name="T44" fmla="*/ 3199 w 7009"/>
                  <a:gd name="T45" fmla="*/ 3781 h 6006"/>
                  <a:gd name="T46" fmla="*/ 3468 w 7009"/>
                  <a:gd name="T47" fmla="*/ 4558 h 6006"/>
                  <a:gd name="T48" fmla="*/ 3823 w 7009"/>
                  <a:gd name="T49" fmla="*/ 5138 h 6006"/>
                  <a:gd name="T50" fmla="*/ 5128 w 7009"/>
                  <a:gd name="T51" fmla="*/ 5812 h 6006"/>
                  <a:gd name="T52" fmla="*/ 4759 w 7009"/>
                  <a:gd name="T53" fmla="*/ 5651 h 6006"/>
                  <a:gd name="T54" fmla="*/ 3917 w 7009"/>
                  <a:gd name="T55" fmla="*/ 5218 h 6006"/>
                  <a:gd name="T56" fmla="*/ 3452 w 7009"/>
                  <a:gd name="T57" fmla="*/ 4587 h 6006"/>
                  <a:gd name="T58" fmla="*/ 3390 w 7009"/>
                  <a:gd name="T59" fmla="*/ 4201 h 6006"/>
                  <a:gd name="T60" fmla="*/ 2889 w 7009"/>
                  <a:gd name="T61" fmla="*/ 3369 h 6006"/>
                  <a:gd name="T62" fmla="*/ 2605 w 7009"/>
                  <a:gd name="T63" fmla="*/ 3048 h 6006"/>
                  <a:gd name="T64" fmla="*/ 2506 w 7009"/>
                  <a:gd name="T65" fmla="*/ 2925 h 6006"/>
                  <a:gd name="T66" fmla="*/ 2329 w 7009"/>
                  <a:gd name="T67" fmla="*/ 2787 h 6006"/>
                  <a:gd name="T68" fmla="*/ 2239 w 7009"/>
                  <a:gd name="T69" fmla="*/ 2544 h 6006"/>
                  <a:gd name="T70" fmla="*/ 1856 w 7009"/>
                  <a:gd name="T71" fmla="*/ 2111 h 6006"/>
                  <a:gd name="T72" fmla="*/ 1537 w 7009"/>
                  <a:gd name="T73" fmla="*/ 1773 h 6006"/>
                  <a:gd name="T74" fmla="*/ 1227 w 7009"/>
                  <a:gd name="T75" fmla="*/ 1078 h 6006"/>
                  <a:gd name="T76" fmla="*/ 1357 w 7009"/>
                  <a:gd name="T77" fmla="*/ 1404 h 6006"/>
                  <a:gd name="T78" fmla="*/ 1156 w 7009"/>
                  <a:gd name="T79" fmla="*/ 796 h 6006"/>
                  <a:gd name="T80" fmla="*/ 286 w 7009"/>
                  <a:gd name="T81" fmla="*/ 986 h 6006"/>
                  <a:gd name="T82" fmla="*/ 795 w 7009"/>
                  <a:gd name="T83" fmla="*/ 1657 h 6006"/>
                  <a:gd name="T84" fmla="*/ 296 w 7009"/>
                  <a:gd name="T85" fmla="*/ 993 h 6006"/>
                  <a:gd name="T86" fmla="*/ 3170 w 7009"/>
                  <a:gd name="T87" fmla="*/ 716 h 6006"/>
                  <a:gd name="T88" fmla="*/ 4262 w 7009"/>
                  <a:gd name="T89" fmla="*/ 1390 h 6006"/>
                  <a:gd name="T90" fmla="*/ 5236 w 7009"/>
                  <a:gd name="T91" fmla="*/ 2378 h 6006"/>
                  <a:gd name="T92" fmla="*/ 5964 w 7009"/>
                  <a:gd name="T93" fmla="*/ 2787 h 6006"/>
                  <a:gd name="T94" fmla="*/ 5168 w 7009"/>
                  <a:gd name="T95" fmla="*/ 2099 h 6006"/>
                  <a:gd name="T96" fmla="*/ 4182 w 7009"/>
                  <a:gd name="T97" fmla="*/ 1416 h 6006"/>
                  <a:gd name="T98" fmla="*/ 3135 w 7009"/>
                  <a:gd name="T99" fmla="*/ 610 h 6006"/>
                  <a:gd name="T100" fmla="*/ 823 w 7009"/>
                  <a:gd name="T101" fmla="*/ 1274 h 6006"/>
                  <a:gd name="T102" fmla="*/ 1218 w 7009"/>
                  <a:gd name="T103" fmla="*/ 1910 h 6006"/>
                  <a:gd name="T104" fmla="*/ 1601 w 7009"/>
                  <a:gd name="T105" fmla="*/ 2695 h 6006"/>
                  <a:gd name="T106" fmla="*/ 1993 w 7009"/>
                  <a:gd name="T107" fmla="*/ 3317 h 6006"/>
                  <a:gd name="T108" fmla="*/ 1861 w 7009"/>
                  <a:gd name="T109" fmla="*/ 3260 h 6006"/>
                  <a:gd name="T110" fmla="*/ 1591 w 7009"/>
                  <a:gd name="T111" fmla="*/ 2537 h 6006"/>
                  <a:gd name="T112" fmla="*/ 1145 w 7009"/>
                  <a:gd name="T113" fmla="*/ 1745 h 6006"/>
                  <a:gd name="T114" fmla="*/ 729 w 7009"/>
                  <a:gd name="T115" fmla="*/ 1016 h 6006"/>
                  <a:gd name="T116" fmla="*/ 643 w 7009"/>
                  <a:gd name="T117" fmla="*/ 496 h 6006"/>
                  <a:gd name="T118" fmla="*/ 161 w 7009"/>
                  <a:gd name="T119" fmla="*/ 520 h 6006"/>
                  <a:gd name="T120" fmla="*/ 10 w 7009"/>
                  <a:gd name="T121" fmla="*/ 40 h 6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009" h="6006">
                    <a:moveTo>
                      <a:pt x="5773" y="3220"/>
                    </a:moveTo>
                    <a:lnTo>
                      <a:pt x="5770" y="3218"/>
                    </a:lnTo>
                    <a:lnTo>
                      <a:pt x="5778" y="3194"/>
                    </a:lnTo>
                    <a:lnTo>
                      <a:pt x="5792" y="3215"/>
                    </a:lnTo>
                    <a:lnTo>
                      <a:pt x="5773" y="3220"/>
                    </a:lnTo>
                    <a:moveTo>
                      <a:pt x="5846" y="2875"/>
                    </a:moveTo>
                    <a:lnTo>
                      <a:pt x="5841" y="2884"/>
                    </a:lnTo>
                    <a:lnTo>
                      <a:pt x="5856" y="2889"/>
                    </a:lnTo>
                    <a:lnTo>
                      <a:pt x="5841" y="2936"/>
                    </a:lnTo>
                    <a:lnTo>
                      <a:pt x="5839" y="2929"/>
                    </a:lnTo>
                    <a:lnTo>
                      <a:pt x="5815" y="2929"/>
                    </a:lnTo>
                    <a:lnTo>
                      <a:pt x="5820" y="2920"/>
                    </a:lnTo>
                    <a:lnTo>
                      <a:pt x="5804" y="2920"/>
                    </a:lnTo>
                    <a:lnTo>
                      <a:pt x="5792" y="2948"/>
                    </a:lnTo>
                    <a:lnTo>
                      <a:pt x="5801" y="2977"/>
                    </a:lnTo>
                    <a:lnTo>
                      <a:pt x="5792" y="3019"/>
                    </a:lnTo>
                    <a:lnTo>
                      <a:pt x="5792" y="3038"/>
                    </a:lnTo>
                    <a:lnTo>
                      <a:pt x="5825" y="3059"/>
                    </a:lnTo>
                    <a:lnTo>
                      <a:pt x="5811" y="3078"/>
                    </a:lnTo>
                    <a:lnTo>
                      <a:pt x="5789" y="3083"/>
                    </a:lnTo>
                    <a:lnTo>
                      <a:pt x="5801" y="3095"/>
                    </a:lnTo>
                    <a:lnTo>
                      <a:pt x="5796" y="3140"/>
                    </a:lnTo>
                    <a:lnTo>
                      <a:pt x="5811" y="3135"/>
                    </a:lnTo>
                    <a:lnTo>
                      <a:pt x="5796" y="3211"/>
                    </a:lnTo>
                    <a:lnTo>
                      <a:pt x="5780" y="3185"/>
                    </a:lnTo>
                    <a:lnTo>
                      <a:pt x="5763" y="3185"/>
                    </a:lnTo>
                    <a:lnTo>
                      <a:pt x="5756" y="3204"/>
                    </a:lnTo>
                    <a:lnTo>
                      <a:pt x="5763" y="3204"/>
                    </a:lnTo>
                    <a:lnTo>
                      <a:pt x="5761" y="3225"/>
                    </a:lnTo>
                    <a:lnTo>
                      <a:pt x="5770" y="3232"/>
                    </a:lnTo>
                    <a:lnTo>
                      <a:pt x="5801" y="3222"/>
                    </a:lnTo>
                    <a:lnTo>
                      <a:pt x="5789" y="3343"/>
                    </a:lnTo>
                    <a:lnTo>
                      <a:pt x="5785" y="3338"/>
                    </a:lnTo>
                    <a:lnTo>
                      <a:pt x="5780" y="3353"/>
                    </a:lnTo>
                    <a:lnTo>
                      <a:pt x="5792" y="3357"/>
                    </a:lnTo>
                    <a:lnTo>
                      <a:pt x="5796" y="3438"/>
                    </a:lnTo>
                    <a:lnTo>
                      <a:pt x="5789" y="3447"/>
                    </a:lnTo>
                    <a:lnTo>
                      <a:pt x="5792" y="3492"/>
                    </a:lnTo>
                    <a:lnTo>
                      <a:pt x="5799" y="3502"/>
                    </a:lnTo>
                    <a:lnTo>
                      <a:pt x="5792" y="3608"/>
                    </a:lnTo>
                    <a:lnTo>
                      <a:pt x="5806" y="3731"/>
                    </a:lnTo>
                    <a:lnTo>
                      <a:pt x="5789" y="3788"/>
                    </a:lnTo>
                    <a:lnTo>
                      <a:pt x="5766" y="3802"/>
                    </a:lnTo>
                    <a:lnTo>
                      <a:pt x="5775" y="3811"/>
                    </a:lnTo>
                    <a:lnTo>
                      <a:pt x="5761" y="3847"/>
                    </a:lnTo>
                    <a:lnTo>
                      <a:pt x="5775" y="3856"/>
                    </a:lnTo>
                    <a:lnTo>
                      <a:pt x="5775" y="3875"/>
                    </a:lnTo>
                    <a:lnTo>
                      <a:pt x="5804" y="3965"/>
                    </a:lnTo>
                    <a:lnTo>
                      <a:pt x="5806" y="3963"/>
                    </a:lnTo>
                    <a:lnTo>
                      <a:pt x="5811" y="3972"/>
                    </a:lnTo>
                    <a:lnTo>
                      <a:pt x="5811" y="3972"/>
                    </a:lnTo>
                    <a:lnTo>
                      <a:pt x="5815" y="3979"/>
                    </a:lnTo>
                    <a:lnTo>
                      <a:pt x="5815" y="3979"/>
                    </a:lnTo>
                    <a:lnTo>
                      <a:pt x="5853" y="4060"/>
                    </a:lnTo>
                    <a:lnTo>
                      <a:pt x="5858" y="4071"/>
                    </a:lnTo>
                    <a:lnTo>
                      <a:pt x="5884" y="4119"/>
                    </a:lnTo>
                    <a:lnTo>
                      <a:pt x="5967" y="4190"/>
                    </a:lnTo>
                    <a:lnTo>
                      <a:pt x="5950" y="4287"/>
                    </a:lnTo>
                    <a:lnTo>
                      <a:pt x="5931" y="4232"/>
                    </a:lnTo>
                    <a:lnTo>
                      <a:pt x="5919" y="4209"/>
                    </a:lnTo>
                    <a:lnTo>
                      <a:pt x="5905" y="4185"/>
                    </a:lnTo>
                    <a:lnTo>
                      <a:pt x="5841" y="4166"/>
                    </a:lnTo>
                    <a:lnTo>
                      <a:pt x="5874" y="4225"/>
                    </a:lnTo>
                    <a:lnTo>
                      <a:pt x="5898" y="4239"/>
                    </a:lnTo>
                    <a:lnTo>
                      <a:pt x="5905" y="4270"/>
                    </a:lnTo>
                    <a:lnTo>
                      <a:pt x="5981" y="4412"/>
                    </a:lnTo>
                    <a:lnTo>
                      <a:pt x="5995" y="4440"/>
                    </a:lnTo>
                    <a:lnTo>
                      <a:pt x="6009" y="4490"/>
                    </a:lnTo>
                    <a:lnTo>
                      <a:pt x="6073" y="4556"/>
                    </a:lnTo>
                    <a:lnTo>
                      <a:pt x="6175" y="4665"/>
                    </a:lnTo>
                    <a:lnTo>
                      <a:pt x="6253" y="4764"/>
                    </a:lnTo>
                    <a:lnTo>
                      <a:pt x="6279" y="4864"/>
                    </a:lnTo>
                    <a:lnTo>
                      <a:pt x="6283" y="4878"/>
                    </a:lnTo>
                    <a:lnTo>
                      <a:pt x="6302" y="4897"/>
                    </a:lnTo>
                    <a:lnTo>
                      <a:pt x="6305" y="4939"/>
                    </a:lnTo>
                    <a:lnTo>
                      <a:pt x="6350" y="4977"/>
                    </a:lnTo>
                    <a:lnTo>
                      <a:pt x="6368" y="4977"/>
                    </a:lnTo>
                    <a:lnTo>
                      <a:pt x="6371" y="5081"/>
                    </a:lnTo>
                    <a:lnTo>
                      <a:pt x="6378" y="5098"/>
                    </a:lnTo>
                    <a:lnTo>
                      <a:pt x="6404" y="5098"/>
                    </a:lnTo>
                    <a:lnTo>
                      <a:pt x="6428" y="5159"/>
                    </a:lnTo>
                    <a:lnTo>
                      <a:pt x="6477" y="5183"/>
                    </a:lnTo>
                    <a:lnTo>
                      <a:pt x="6487" y="5183"/>
                    </a:lnTo>
                    <a:lnTo>
                      <a:pt x="6517" y="5199"/>
                    </a:lnTo>
                    <a:lnTo>
                      <a:pt x="6536" y="5209"/>
                    </a:lnTo>
                    <a:lnTo>
                      <a:pt x="6662" y="5209"/>
                    </a:lnTo>
                    <a:lnTo>
                      <a:pt x="6721" y="5254"/>
                    </a:lnTo>
                    <a:lnTo>
                      <a:pt x="6756" y="5261"/>
                    </a:lnTo>
                    <a:lnTo>
                      <a:pt x="6796" y="5268"/>
                    </a:lnTo>
                    <a:lnTo>
                      <a:pt x="6884" y="5346"/>
                    </a:lnTo>
                    <a:lnTo>
                      <a:pt x="6924" y="5377"/>
                    </a:lnTo>
                    <a:lnTo>
                      <a:pt x="6926" y="5386"/>
                    </a:lnTo>
                    <a:lnTo>
                      <a:pt x="7009" y="5386"/>
                    </a:lnTo>
                    <a:lnTo>
                      <a:pt x="7007" y="5384"/>
                    </a:lnTo>
                    <a:lnTo>
                      <a:pt x="6933" y="5377"/>
                    </a:lnTo>
                    <a:lnTo>
                      <a:pt x="6931" y="5372"/>
                    </a:lnTo>
                    <a:lnTo>
                      <a:pt x="6889" y="5339"/>
                    </a:lnTo>
                    <a:lnTo>
                      <a:pt x="6801" y="5258"/>
                    </a:lnTo>
                    <a:lnTo>
                      <a:pt x="6759" y="5251"/>
                    </a:lnTo>
                    <a:lnTo>
                      <a:pt x="6759" y="5251"/>
                    </a:lnTo>
                    <a:lnTo>
                      <a:pt x="6723" y="5244"/>
                    </a:lnTo>
                    <a:lnTo>
                      <a:pt x="6664" y="5199"/>
                    </a:lnTo>
                    <a:lnTo>
                      <a:pt x="6539" y="5199"/>
                    </a:lnTo>
                    <a:lnTo>
                      <a:pt x="6522" y="5190"/>
                    </a:lnTo>
                    <a:lnTo>
                      <a:pt x="6489" y="5173"/>
                    </a:lnTo>
                    <a:lnTo>
                      <a:pt x="6480" y="5173"/>
                    </a:lnTo>
                    <a:lnTo>
                      <a:pt x="6435" y="5152"/>
                    </a:lnTo>
                    <a:lnTo>
                      <a:pt x="6411" y="5088"/>
                    </a:lnTo>
                    <a:lnTo>
                      <a:pt x="6385" y="5088"/>
                    </a:lnTo>
                    <a:lnTo>
                      <a:pt x="6380" y="5079"/>
                    </a:lnTo>
                    <a:lnTo>
                      <a:pt x="6378" y="4968"/>
                    </a:lnTo>
                    <a:lnTo>
                      <a:pt x="6354" y="4968"/>
                    </a:lnTo>
                    <a:lnTo>
                      <a:pt x="6314" y="4934"/>
                    </a:lnTo>
                    <a:lnTo>
                      <a:pt x="6309" y="4892"/>
                    </a:lnTo>
                    <a:lnTo>
                      <a:pt x="6290" y="4873"/>
                    </a:lnTo>
                    <a:lnTo>
                      <a:pt x="6288" y="4861"/>
                    </a:lnTo>
                    <a:lnTo>
                      <a:pt x="6260" y="4759"/>
                    </a:lnTo>
                    <a:lnTo>
                      <a:pt x="6182" y="4660"/>
                    </a:lnTo>
                    <a:lnTo>
                      <a:pt x="6078" y="4551"/>
                    </a:lnTo>
                    <a:lnTo>
                      <a:pt x="6016" y="4485"/>
                    </a:lnTo>
                    <a:lnTo>
                      <a:pt x="6004" y="4438"/>
                    </a:lnTo>
                    <a:lnTo>
                      <a:pt x="5988" y="4407"/>
                    </a:lnTo>
                    <a:lnTo>
                      <a:pt x="5988" y="4407"/>
                    </a:lnTo>
                    <a:lnTo>
                      <a:pt x="5915" y="4268"/>
                    </a:lnTo>
                    <a:lnTo>
                      <a:pt x="5908" y="4232"/>
                    </a:lnTo>
                    <a:lnTo>
                      <a:pt x="5882" y="4218"/>
                    </a:lnTo>
                    <a:lnTo>
                      <a:pt x="5860" y="4183"/>
                    </a:lnTo>
                    <a:lnTo>
                      <a:pt x="5898" y="4192"/>
                    </a:lnTo>
                    <a:lnTo>
                      <a:pt x="5912" y="4213"/>
                    </a:lnTo>
                    <a:lnTo>
                      <a:pt x="5922" y="4235"/>
                    </a:lnTo>
                    <a:lnTo>
                      <a:pt x="5941" y="4289"/>
                    </a:lnTo>
                    <a:lnTo>
                      <a:pt x="5960" y="4287"/>
                    </a:lnTo>
                    <a:lnTo>
                      <a:pt x="5976" y="4187"/>
                    </a:lnTo>
                    <a:lnTo>
                      <a:pt x="5893" y="4112"/>
                    </a:lnTo>
                    <a:lnTo>
                      <a:pt x="5867" y="4067"/>
                    </a:lnTo>
                    <a:lnTo>
                      <a:pt x="5863" y="4055"/>
                    </a:lnTo>
                    <a:lnTo>
                      <a:pt x="5818" y="3986"/>
                    </a:lnTo>
                    <a:lnTo>
                      <a:pt x="5811" y="3958"/>
                    </a:lnTo>
                    <a:lnTo>
                      <a:pt x="5785" y="3873"/>
                    </a:lnTo>
                    <a:lnTo>
                      <a:pt x="5785" y="3849"/>
                    </a:lnTo>
                    <a:lnTo>
                      <a:pt x="5775" y="3847"/>
                    </a:lnTo>
                    <a:lnTo>
                      <a:pt x="5773" y="3844"/>
                    </a:lnTo>
                    <a:lnTo>
                      <a:pt x="5787" y="3809"/>
                    </a:lnTo>
                    <a:lnTo>
                      <a:pt x="5780" y="3804"/>
                    </a:lnTo>
                    <a:lnTo>
                      <a:pt x="5796" y="3795"/>
                    </a:lnTo>
                    <a:lnTo>
                      <a:pt x="5815" y="3740"/>
                    </a:lnTo>
                    <a:lnTo>
                      <a:pt x="5801" y="3608"/>
                    </a:lnTo>
                    <a:lnTo>
                      <a:pt x="5808" y="3499"/>
                    </a:lnTo>
                    <a:lnTo>
                      <a:pt x="5801" y="3490"/>
                    </a:lnTo>
                    <a:lnTo>
                      <a:pt x="5799" y="3449"/>
                    </a:lnTo>
                    <a:lnTo>
                      <a:pt x="5804" y="3445"/>
                    </a:lnTo>
                    <a:lnTo>
                      <a:pt x="5806" y="3442"/>
                    </a:lnTo>
                    <a:lnTo>
                      <a:pt x="5804" y="3393"/>
                    </a:lnTo>
                    <a:lnTo>
                      <a:pt x="5801" y="3350"/>
                    </a:lnTo>
                    <a:lnTo>
                      <a:pt x="5796" y="3348"/>
                    </a:lnTo>
                    <a:lnTo>
                      <a:pt x="5813" y="3208"/>
                    </a:lnTo>
                    <a:lnTo>
                      <a:pt x="5806" y="3211"/>
                    </a:lnTo>
                    <a:lnTo>
                      <a:pt x="5822" y="3123"/>
                    </a:lnTo>
                    <a:lnTo>
                      <a:pt x="5808" y="3128"/>
                    </a:lnTo>
                    <a:lnTo>
                      <a:pt x="5808" y="3126"/>
                    </a:lnTo>
                    <a:lnTo>
                      <a:pt x="5808" y="3126"/>
                    </a:lnTo>
                    <a:lnTo>
                      <a:pt x="5811" y="3092"/>
                    </a:lnTo>
                    <a:lnTo>
                      <a:pt x="5808" y="3088"/>
                    </a:lnTo>
                    <a:lnTo>
                      <a:pt x="5813" y="3088"/>
                    </a:lnTo>
                    <a:lnTo>
                      <a:pt x="5815" y="3085"/>
                    </a:lnTo>
                    <a:lnTo>
                      <a:pt x="5837" y="3057"/>
                    </a:lnTo>
                    <a:lnTo>
                      <a:pt x="5801" y="3031"/>
                    </a:lnTo>
                    <a:lnTo>
                      <a:pt x="5801" y="3019"/>
                    </a:lnTo>
                    <a:lnTo>
                      <a:pt x="5811" y="2974"/>
                    </a:lnTo>
                    <a:lnTo>
                      <a:pt x="5806" y="2943"/>
                    </a:lnTo>
                    <a:lnTo>
                      <a:pt x="5804" y="2939"/>
                    </a:lnTo>
                    <a:lnTo>
                      <a:pt x="5804" y="2934"/>
                    </a:lnTo>
                    <a:lnTo>
                      <a:pt x="5832" y="2934"/>
                    </a:lnTo>
                    <a:lnTo>
                      <a:pt x="5834" y="2939"/>
                    </a:lnTo>
                    <a:lnTo>
                      <a:pt x="5844" y="2960"/>
                    </a:lnTo>
                    <a:lnTo>
                      <a:pt x="5865" y="2891"/>
                    </a:lnTo>
                    <a:lnTo>
                      <a:pt x="5870" y="2894"/>
                    </a:lnTo>
                    <a:lnTo>
                      <a:pt x="5867" y="2894"/>
                    </a:lnTo>
                    <a:lnTo>
                      <a:pt x="5872" y="2927"/>
                    </a:lnTo>
                    <a:lnTo>
                      <a:pt x="5837" y="3005"/>
                    </a:lnTo>
                    <a:lnTo>
                      <a:pt x="5846" y="3066"/>
                    </a:lnTo>
                    <a:lnTo>
                      <a:pt x="5922" y="2889"/>
                    </a:lnTo>
                    <a:lnTo>
                      <a:pt x="5915" y="2884"/>
                    </a:lnTo>
                    <a:lnTo>
                      <a:pt x="5848" y="3040"/>
                    </a:lnTo>
                    <a:lnTo>
                      <a:pt x="5846" y="3005"/>
                    </a:lnTo>
                    <a:lnTo>
                      <a:pt x="5884" y="2929"/>
                    </a:lnTo>
                    <a:lnTo>
                      <a:pt x="5879" y="2899"/>
                    </a:lnTo>
                    <a:lnTo>
                      <a:pt x="5886" y="2889"/>
                    </a:lnTo>
                    <a:lnTo>
                      <a:pt x="5846" y="2875"/>
                    </a:lnTo>
                    <a:moveTo>
                      <a:pt x="554" y="1976"/>
                    </a:moveTo>
                    <a:lnTo>
                      <a:pt x="554" y="1981"/>
                    </a:lnTo>
                    <a:lnTo>
                      <a:pt x="573" y="1995"/>
                    </a:lnTo>
                    <a:lnTo>
                      <a:pt x="591" y="2026"/>
                    </a:lnTo>
                    <a:lnTo>
                      <a:pt x="648" y="2066"/>
                    </a:lnTo>
                    <a:lnTo>
                      <a:pt x="658" y="2130"/>
                    </a:lnTo>
                    <a:lnTo>
                      <a:pt x="672" y="2135"/>
                    </a:lnTo>
                    <a:lnTo>
                      <a:pt x="674" y="2154"/>
                    </a:lnTo>
                    <a:lnTo>
                      <a:pt x="724" y="2175"/>
                    </a:lnTo>
                    <a:lnTo>
                      <a:pt x="738" y="2166"/>
                    </a:lnTo>
                    <a:lnTo>
                      <a:pt x="750" y="2173"/>
                    </a:lnTo>
                    <a:lnTo>
                      <a:pt x="799" y="2236"/>
                    </a:lnTo>
                    <a:lnTo>
                      <a:pt x="844" y="2236"/>
                    </a:lnTo>
                    <a:lnTo>
                      <a:pt x="877" y="2291"/>
                    </a:lnTo>
                    <a:lnTo>
                      <a:pt x="918" y="2326"/>
                    </a:lnTo>
                    <a:lnTo>
                      <a:pt x="944" y="2326"/>
                    </a:lnTo>
                    <a:lnTo>
                      <a:pt x="972" y="2300"/>
                    </a:lnTo>
                    <a:lnTo>
                      <a:pt x="974" y="2300"/>
                    </a:lnTo>
                    <a:lnTo>
                      <a:pt x="974" y="2303"/>
                    </a:lnTo>
                    <a:lnTo>
                      <a:pt x="979" y="2307"/>
                    </a:lnTo>
                    <a:lnTo>
                      <a:pt x="979" y="2307"/>
                    </a:lnTo>
                    <a:lnTo>
                      <a:pt x="1017" y="2333"/>
                    </a:lnTo>
                    <a:lnTo>
                      <a:pt x="1022" y="2341"/>
                    </a:lnTo>
                    <a:lnTo>
                      <a:pt x="1022" y="2343"/>
                    </a:lnTo>
                    <a:lnTo>
                      <a:pt x="1059" y="2359"/>
                    </a:lnTo>
                    <a:lnTo>
                      <a:pt x="1062" y="2367"/>
                    </a:lnTo>
                    <a:lnTo>
                      <a:pt x="1062" y="2369"/>
                    </a:lnTo>
                    <a:lnTo>
                      <a:pt x="1152" y="2442"/>
                    </a:lnTo>
                    <a:lnTo>
                      <a:pt x="1152" y="2445"/>
                    </a:lnTo>
                    <a:lnTo>
                      <a:pt x="1149" y="2449"/>
                    </a:lnTo>
                    <a:lnTo>
                      <a:pt x="1187" y="2487"/>
                    </a:lnTo>
                    <a:lnTo>
                      <a:pt x="1208" y="2489"/>
                    </a:lnTo>
                    <a:lnTo>
                      <a:pt x="1223" y="2492"/>
                    </a:lnTo>
                    <a:lnTo>
                      <a:pt x="1223" y="2492"/>
                    </a:lnTo>
                    <a:lnTo>
                      <a:pt x="1223" y="2497"/>
                    </a:lnTo>
                    <a:lnTo>
                      <a:pt x="1251" y="2518"/>
                    </a:lnTo>
                    <a:lnTo>
                      <a:pt x="1260" y="2508"/>
                    </a:lnTo>
                    <a:lnTo>
                      <a:pt x="1272" y="2515"/>
                    </a:lnTo>
                    <a:lnTo>
                      <a:pt x="1277" y="2582"/>
                    </a:lnTo>
                    <a:lnTo>
                      <a:pt x="1296" y="2577"/>
                    </a:lnTo>
                    <a:lnTo>
                      <a:pt x="1305" y="2591"/>
                    </a:lnTo>
                    <a:lnTo>
                      <a:pt x="1308" y="2601"/>
                    </a:lnTo>
                    <a:lnTo>
                      <a:pt x="1341" y="2683"/>
                    </a:lnTo>
                    <a:lnTo>
                      <a:pt x="1343" y="2714"/>
                    </a:lnTo>
                    <a:lnTo>
                      <a:pt x="1350" y="2731"/>
                    </a:lnTo>
                    <a:lnTo>
                      <a:pt x="1343" y="2849"/>
                    </a:lnTo>
                    <a:lnTo>
                      <a:pt x="1322" y="2882"/>
                    </a:lnTo>
                    <a:lnTo>
                      <a:pt x="1322" y="2925"/>
                    </a:lnTo>
                    <a:lnTo>
                      <a:pt x="1319" y="2932"/>
                    </a:lnTo>
                    <a:lnTo>
                      <a:pt x="1317" y="2939"/>
                    </a:lnTo>
                    <a:lnTo>
                      <a:pt x="1331" y="2948"/>
                    </a:lnTo>
                    <a:lnTo>
                      <a:pt x="1331" y="2953"/>
                    </a:lnTo>
                    <a:lnTo>
                      <a:pt x="1317" y="2981"/>
                    </a:lnTo>
                    <a:lnTo>
                      <a:pt x="1334" y="3033"/>
                    </a:lnTo>
                    <a:lnTo>
                      <a:pt x="1343" y="3033"/>
                    </a:lnTo>
                    <a:lnTo>
                      <a:pt x="1343" y="3033"/>
                    </a:lnTo>
                    <a:lnTo>
                      <a:pt x="1357" y="3036"/>
                    </a:lnTo>
                    <a:lnTo>
                      <a:pt x="1357" y="3036"/>
                    </a:lnTo>
                    <a:lnTo>
                      <a:pt x="1383" y="3040"/>
                    </a:lnTo>
                    <a:lnTo>
                      <a:pt x="1381" y="3038"/>
                    </a:lnTo>
                    <a:lnTo>
                      <a:pt x="1402" y="3071"/>
                    </a:lnTo>
                    <a:lnTo>
                      <a:pt x="1405" y="3081"/>
                    </a:lnTo>
                    <a:lnTo>
                      <a:pt x="1402" y="3081"/>
                    </a:lnTo>
                    <a:lnTo>
                      <a:pt x="1405" y="3083"/>
                    </a:lnTo>
                    <a:lnTo>
                      <a:pt x="1407" y="3123"/>
                    </a:lnTo>
                    <a:lnTo>
                      <a:pt x="1445" y="3123"/>
                    </a:lnTo>
                    <a:lnTo>
                      <a:pt x="1440" y="3111"/>
                    </a:lnTo>
                    <a:lnTo>
                      <a:pt x="1445" y="3114"/>
                    </a:lnTo>
                    <a:lnTo>
                      <a:pt x="1452" y="3116"/>
                    </a:lnTo>
                    <a:lnTo>
                      <a:pt x="1459" y="3104"/>
                    </a:lnTo>
                    <a:lnTo>
                      <a:pt x="1471" y="3142"/>
                    </a:lnTo>
                    <a:lnTo>
                      <a:pt x="1518" y="3192"/>
                    </a:lnTo>
                    <a:lnTo>
                      <a:pt x="1639" y="3275"/>
                    </a:lnTo>
                    <a:lnTo>
                      <a:pt x="1667" y="3305"/>
                    </a:lnTo>
                    <a:lnTo>
                      <a:pt x="1676" y="3315"/>
                    </a:lnTo>
                    <a:lnTo>
                      <a:pt x="1676" y="3315"/>
                    </a:lnTo>
                    <a:lnTo>
                      <a:pt x="1757" y="3409"/>
                    </a:lnTo>
                    <a:lnTo>
                      <a:pt x="1823" y="3452"/>
                    </a:lnTo>
                    <a:lnTo>
                      <a:pt x="1854" y="3471"/>
                    </a:lnTo>
                    <a:lnTo>
                      <a:pt x="1868" y="3497"/>
                    </a:lnTo>
                    <a:lnTo>
                      <a:pt x="1894" y="3549"/>
                    </a:lnTo>
                    <a:lnTo>
                      <a:pt x="1915" y="3672"/>
                    </a:lnTo>
                    <a:lnTo>
                      <a:pt x="1941" y="3712"/>
                    </a:lnTo>
                    <a:lnTo>
                      <a:pt x="1996" y="3712"/>
                    </a:lnTo>
                    <a:lnTo>
                      <a:pt x="1998" y="3712"/>
                    </a:lnTo>
                    <a:lnTo>
                      <a:pt x="1993" y="3705"/>
                    </a:lnTo>
                    <a:lnTo>
                      <a:pt x="1993" y="3705"/>
                    </a:lnTo>
                    <a:lnTo>
                      <a:pt x="1948" y="3705"/>
                    </a:lnTo>
                    <a:lnTo>
                      <a:pt x="1925" y="3667"/>
                    </a:lnTo>
                    <a:lnTo>
                      <a:pt x="1903" y="3546"/>
                    </a:lnTo>
                    <a:lnTo>
                      <a:pt x="1861" y="3464"/>
                    </a:lnTo>
                    <a:lnTo>
                      <a:pt x="1764" y="3402"/>
                    </a:lnTo>
                    <a:lnTo>
                      <a:pt x="1646" y="3267"/>
                    </a:lnTo>
                    <a:lnTo>
                      <a:pt x="1525" y="3185"/>
                    </a:lnTo>
                    <a:lnTo>
                      <a:pt x="1480" y="3135"/>
                    </a:lnTo>
                    <a:lnTo>
                      <a:pt x="1466" y="3095"/>
                    </a:lnTo>
                    <a:lnTo>
                      <a:pt x="1457" y="3090"/>
                    </a:lnTo>
                    <a:lnTo>
                      <a:pt x="1447" y="3104"/>
                    </a:lnTo>
                    <a:lnTo>
                      <a:pt x="1421" y="3092"/>
                    </a:lnTo>
                    <a:lnTo>
                      <a:pt x="1431" y="3109"/>
                    </a:lnTo>
                    <a:lnTo>
                      <a:pt x="1414" y="3109"/>
                    </a:lnTo>
                    <a:lnTo>
                      <a:pt x="1412" y="3066"/>
                    </a:lnTo>
                    <a:lnTo>
                      <a:pt x="1369" y="2993"/>
                    </a:lnTo>
                    <a:lnTo>
                      <a:pt x="1367" y="3026"/>
                    </a:lnTo>
                    <a:lnTo>
                      <a:pt x="1341" y="3024"/>
                    </a:lnTo>
                    <a:lnTo>
                      <a:pt x="1324" y="2984"/>
                    </a:lnTo>
                    <a:lnTo>
                      <a:pt x="1334" y="2955"/>
                    </a:lnTo>
                    <a:lnTo>
                      <a:pt x="1334" y="2934"/>
                    </a:lnTo>
                    <a:lnTo>
                      <a:pt x="1327" y="2934"/>
                    </a:lnTo>
                    <a:lnTo>
                      <a:pt x="1331" y="2884"/>
                    </a:lnTo>
                    <a:lnTo>
                      <a:pt x="1353" y="2854"/>
                    </a:lnTo>
                    <a:lnTo>
                      <a:pt x="1360" y="2728"/>
                    </a:lnTo>
                    <a:lnTo>
                      <a:pt x="1353" y="2712"/>
                    </a:lnTo>
                    <a:lnTo>
                      <a:pt x="1348" y="2681"/>
                    </a:lnTo>
                    <a:lnTo>
                      <a:pt x="1312" y="2586"/>
                    </a:lnTo>
                    <a:lnTo>
                      <a:pt x="1301" y="2565"/>
                    </a:lnTo>
                    <a:lnTo>
                      <a:pt x="1286" y="2570"/>
                    </a:lnTo>
                    <a:lnTo>
                      <a:pt x="1282" y="2511"/>
                    </a:lnTo>
                    <a:lnTo>
                      <a:pt x="1258" y="2497"/>
                    </a:lnTo>
                    <a:lnTo>
                      <a:pt x="1249" y="2506"/>
                    </a:lnTo>
                    <a:lnTo>
                      <a:pt x="1230" y="2492"/>
                    </a:lnTo>
                    <a:lnTo>
                      <a:pt x="1230" y="2482"/>
                    </a:lnTo>
                    <a:lnTo>
                      <a:pt x="1192" y="2480"/>
                    </a:lnTo>
                    <a:lnTo>
                      <a:pt x="1159" y="2447"/>
                    </a:lnTo>
                    <a:lnTo>
                      <a:pt x="1163" y="2440"/>
                    </a:lnTo>
                    <a:lnTo>
                      <a:pt x="1074" y="2364"/>
                    </a:lnTo>
                    <a:lnTo>
                      <a:pt x="1067" y="2352"/>
                    </a:lnTo>
                    <a:lnTo>
                      <a:pt x="1029" y="2336"/>
                    </a:lnTo>
                    <a:lnTo>
                      <a:pt x="1026" y="2326"/>
                    </a:lnTo>
                    <a:lnTo>
                      <a:pt x="986" y="2300"/>
                    </a:lnTo>
                    <a:lnTo>
                      <a:pt x="972" y="2288"/>
                    </a:lnTo>
                    <a:lnTo>
                      <a:pt x="939" y="2324"/>
                    </a:lnTo>
                    <a:lnTo>
                      <a:pt x="920" y="2324"/>
                    </a:lnTo>
                    <a:lnTo>
                      <a:pt x="887" y="2291"/>
                    </a:lnTo>
                    <a:lnTo>
                      <a:pt x="849" y="2229"/>
                    </a:lnTo>
                    <a:lnTo>
                      <a:pt x="802" y="2229"/>
                    </a:lnTo>
                    <a:lnTo>
                      <a:pt x="755" y="2166"/>
                    </a:lnTo>
                    <a:lnTo>
                      <a:pt x="738" y="2156"/>
                    </a:lnTo>
                    <a:lnTo>
                      <a:pt x="724" y="2163"/>
                    </a:lnTo>
                    <a:lnTo>
                      <a:pt x="684" y="2147"/>
                    </a:lnTo>
                    <a:lnTo>
                      <a:pt x="679" y="2128"/>
                    </a:lnTo>
                    <a:lnTo>
                      <a:pt x="665" y="2123"/>
                    </a:lnTo>
                    <a:lnTo>
                      <a:pt x="655" y="2061"/>
                    </a:lnTo>
                    <a:lnTo>
                      <a:pt x="599" y="2021"/>
                    </a:lnTo>
                    <a:lnTo>
                      <a:pt x="573" y="1988"/>
                    </a:lnTo>
                    <a:lnTo>
                      <a:pt x="554" y="1976"/>
                    </a:lnTo>
                    <a:moveTo>
                      <a:pt x="797" y="1678"/>
                    </a:moveTo>
                    <a:lnTo>
                      <a:pt x="816" y="1707"/>
                    </a:lnTo>
                    <a:lnTo>
                      <a:pt x="776" y="1787"/>
                    </a:lnTo>
                    <a:lnTo>
                      <a:pt x="795" y="1816"/>
                    </a:lnTo>
                    <a:lnTo>
                      <a:pt x="790" y="1844"/>
                    </a:lnTo>
                    <a:lnTo>
                      <a:pt x="738" y="1884"/>
                    </a:lnTo>
                    <a:lnTo>
                      <a:pt x="729" y="1903"/>
                    </a:lnTo>
                    <a:lnTo>
                      <a:pt x="729" y="1903"/>
                    </a:lnTo>
                    <a:lnTo>
                      <a:pt x="724" y="1901"/>
                    </a:lnTo>
                    <a:lnTo>
                      <a:pt x="667" y="1934"/>
                    </a:lnTo>
                    <a:lnTo>
                      <a:pt x="641" y="1934"/>
                    </a:lnTo>
                    <a:lnTo>
                      <a:pt x="573" y="1903"/>
                    </a:lnTo>
                    <a:lnTo>
                      <a:pt x="530" y="1903"/>
                    </a:lnTo>
                    <a:lnTo>
                      <a:pt x="502" y="1872"/>
                    </a:lnTo>
                    <a:lnTo>
                      <a:pt x="509" y="1950"/>
                    </a:lnTo>
                    <a:lnTo>
                      <a:pt x="530" y="1957"/>
                    </a:lnTo>
                    <a:lnTo>
                      <a:pt x="544" y="1976"/>
                    </a:lnTo>
                    <a:lnTo>
                      <a:pt x="549" y="1976"/>
                    </a:lnTo>
                    <a:lnTo>
                      <a:pt x="549" y="1976"/>
                    </a:lnTo>
                    <a:lnTo>
                      <a:pt x="549" y="1965"/>
                    </a:lnTo>
                    <a:lnTo>
                      <a:pt x="542" y="1967"/>
                    </a:lnTo>
                    <a:lnTo>
                      <a:pt x="532" y="1948"/>
                    </a:lnTo>
                    <a:lnTo>
                      <a:pt x="516" y="1943"/>
                    </a:lnTo>
                    <a:lnTo>
                      <a:pt x="511" y="1901"/>
                    </a:lnTo>
                    <a:lnTo>
                      <a:pt x="525" y="1917"/>
                    </a:lnTo>
                    <a:lnTo>
                      <a:pt x="573" y="1917"/>
                    </a:lnTo>
                    <a:lnTo>
                      <a:pt x="639" y="1946"/>
                    </a:lnTo>
                    <a:lnTo>
                      <a:pt x="667" y="1946"/>
                    </a:lnTo>
                    <a:lnTo>
                      <a:pt x="724" y="1915"/>
                    </a:lnTo>
                    <a:lnTo>
                      <a:pt x="729" y="1917"/>
                    </a:lnTo>
                    <a:lnTo>
                      <a:pt x="745" y="1889"/>
                    </a:lnTo>
                    <a:lnTo>
                      <a:pt x="766" y="1875"/>
                    </a:lnTo>
                    <a:lnTo>
                      <a:pt x="766" y="1875"/>
                    </a:lnTo>
                    <a:lnTo>
                      <a:pt x="766" y="1872"/>
                    </a:lnTo>
                    <a:lnTo>
                      <a:pt x="759" y="1872"/>
                    </a:lnTo>
                    <a:lnTo>
                      <a:pt x="766" y="1865"/>
                    </a:lnTo>
                    <a:lnTo>
                      <a:pt x="766" y="1865"/>
                    </a:lnTo>
                    <a:lnTo>
                      <a:pt x="769" y="1865"/>
                    </a:lnTo>
                    <a:lnTo>
                      <a:pt x="776" y="1858"/>
                    </a:lnTo>
                    <a:lnTo>
                      <a:pt x="776" y="1865"/>
                    </a:lnTo>
                    <a:lnTo>
                      <a:pt x="790" y="1865"/>
                    </a:lnTo>
                    <a:lnTo>
                      <a:pt x="804" y="1813"/>
                    </a:lnTo>
                    <a:lnTo>
                      <a:pt x="785" y="1787"/>
                    </a:lnTo>
                    <a:lnTo>
                      <a:pt x="823" y="1704"/>
                    </a:lnTo>
                    <a:lnTo>
                      <a:pt x="797" y="1678"/>
                    </a:lnTo>
                    <a:moveTo>
                      <a:pt x="2719" y="3211"/>
                    </a:moveTo>
                    <a:lnTo>
                      <a:pt x="2742" y="3199"/>
                    </a:lnTo>
                    <a:lnTo>
                      <a:pt x="2750" y="3222"/>
                    </a:lnTo>
                    <a:lnTo>
                      <a:pt x="2750" y="3225"/>
                    </a:lnTo>
                    <a:lnTo>
                      <a:pt x="2738" y="3222"/>
                    </a:lnTo>
                    <a:lnTo>
                      <a:pt x="2719" y="3211"/>
                    </a:lnTo>
                    <a:moveTo>
                      <a:pt x="2582" y="3076"/>
                    </a:moveTo>
                    <a:lnTo>
                      <a:pt x="2582" y="3076"/>
                    </a:lnTo>
                    <a:lnTo>
                      <a:pt x="2586" y="3078"/>
                    </a:lnTo>
                    <a:lnTo>
                      <a:pt x="2598" y="3081"/>
                    </a:lnTo>
                    <a:lnTo>
                      <a:pt x="2598" y="3083"/>
                    </a:lnTo>
                    <a:lnTo>
                      <a:pt x="2582" y="3076"/>
                    </a:lnTo>
                    <a:moveTo>
                      <a:pt x="2568" y="2979"/>
                    </a:moveTo>
                    <a:lnTo>
                      <a:pt x="2568" y="2979"/>
                    </a:lnTo>
                    <a:lnTo>
                      <a:pt x="2584" y="2991"/>
                    </a:lnTo>
                    <a:lnTo>
                      <a:pt x="2586" y="2998"/>
                    </a:lnTo>
                    <a:lnTo>
                      <a:pt x="2577" y="2998"/>
                    </a:lnTo>
                    <a:lnTo>
                      <a:pt x="2568" y="2979"/>
                    </a:lnTo>
                    <a:moveTo>
                      <a:pt x="2499" y="2939"/>
                    </a:moveTo>
                    <a:lnTo>
                      <a:pt x="2499" y="2934"/>
                    </a:lnTo>
                    <a:lnTo>
                      <a:pt x="2499" y="2939"/>
                    </a:lnTo>
                    <a:lnTo>
                      <a:pt x="2499" y="2939"/>
                    </a:lnTo>
                    <a:moveTo>
                      <a:pt x="2315" y="2792"/>
                    </a:moveTo>
                    <a:lnTo>
                      <a:pt x="2317" y="2790"/>
                    </a:lnTo>
                    <a:lnTo>
                      <a:pt x="2315" y="2795"/>
                    </a:lnTo>
                    <a:lnTo>
                      <a:pt x="2315" y="2792"/>
                    </a:lnTo>
                    <a:moveTo>
                      <a:pt x="2272" y="2563"/>
                    </a:moveTo>
                    <a:lnTo>
                      <a:pt x="2272" y="2560"/>
                    </a:lnTo>
                    <a:lnTo>
                      <a:pt x="2282" y="2565"/>
                    </a:lnTo>
                    <a:lnTo>
                      <a:pt x="2282" y="2570"/>
                    </a:lnTo>
                    <a:lnTo>
                      <a:pt x="2272" y="2563"/>
                    </a:lnTo>
                    <a:moveTo>
                      <a:pt x="2239" y="2553"/>
                    </a:moveTo>
                    <a:lnTo>
                      <a:pt x="2244" y="2551"/>
                    </a:lnTo>
                    <a:lnTo>
                      <a:pt x="2239" y="2558"/>
                    </a:lnTo>
                    <a:lnTo>
                      <a:pt x="2239" y="2553"/>
                    </a:lnTo>
                    <a:moveTo>
                      <a:pt x="2260" y="2544"/>
                    </a:moveTo>
                    <a:lnTo>
                      <a:pt x="2265" y="2541"/>
                    </a:lnTo>
                    <a:lnTo>
                      <a:pt x="2265" y="2551"/>
                    </a:lnTo>
                    <a:lnTo>
                      <a:pt x="2260" y="2544"/>
                    </a:lnTo>
                    <a:moveTo>
                      <a:pt x="1863" y="2000"/>
                    </a:moveTo>
                    <a:lnTo>
                      <a:pt x="1863" y="2000"/>
                    </a:lnTo>
                    <a:lnTo>
                      <a:pt x="1863" y="2000"/>
                    </a:lnTo>
                    <a:lnTo>
                      <a:pt x="1863" y="2000"/>
                    </a:lnTo>
                    <a:moveTo>
                      <a:pt x="1402" y="1589"/>
                    </a:moveTo>
                    <a:lnTo>
                      <a:pt x="1402" y="1596"/>
                    </a:lnTo>
                    <a:lnTo>
                      <a:pt x="1419" y="1600"/>
                    </a:lnTo>
                    <a:lnTo>
                      <a:pt x="1461" y="1650"/>
                    </a:lnTo>
                    <a:lnTo>
                      <a:pt x="1471" y="1655"/>
                    </a:lnTo>
                    <a:lnTo>
                      <a:pt x="1454" y="1659"/>
                    </a:lnTo>
                    <a:lnTo>
                      <a:pt x="1511" y="1733"/>
                    </a:lnTo>
                    <a:lnTo>
                      <a:pt x="1530" y="1780"/>
                    </a:lnTo>
                    <a:lnTo>
                      <a:pt x="1603" y="1813"/>
                    </a:lnTo>
                    <a:lnTo>
                      <a:pt x="1601" y="1820"/>
                    </a:lnTo>
                    <a:lnTo>
                      <a:pt x="1601" y="1823"/>
                    </a:lnTo>
                    <a:lnTo>
                      <a:pt x="1624" y="1868"/>
                    </a:lnTo>
                    <a:lnTo>
                      <a:pt x="1700" y="1972"/>
                    </a:lnTo>
                    <a:lnTo>
                      <a:pt x="1735" y="1967"/>
                    </a:lnTo>
                    <a:lnTo>
                      <a:pt x="1773" y="2021"/>
                    </a:lnTo>
                    <a:lnTo>
                      <a:pt x="1792" y="1983"/>
                    </a:lnTo>
                    <a:lnTo>
                      <a:pt x="1799" y="1986"/>
                    </a:lnTo>
                    <a:lnTo>
                      <a:pt x="1806" y="1986"/>
                    </a:lnTo>
                    <a:lnTo>
                      <a:pt x="1844" y="2005"/>
                    </a:lnTo>
                    <a:lnTo>
                      <a:pt x="1844" y="2045"/>
                    </a:lnTo>
                    <a:lnTo>
                      <a:pt x="1851" y="2047"/>
                    </a:lnTo>
                    <a:lnTo>
                      <a:pt x="1851" y="2050"/>
                    </a:lnTo>
                    <a:lnTo>
                      <a:pt x="1844" y="2057"/>
                    </a:lnTo>
                    <a:lnTo>
                      <a:pt x="1847" y="2059"/>
                    </a:lnTo>
                    <a:lnTo>
                      <a:pt x="1839" y="2061"/>
                    </a:lnTo>
                    <a:lnTo>
                      <a:pt x="1832" y="2064"/>
                    </a:lnTo>
                    <a:lnTo>
                      <a:pt x="1849" y="2111"/>
                    </a:lnTo>
                    <a:lnTo>
                      <a:pt x="1854" y="2177"/>
                    </a:lnTo>
                    <a:lnTo>
                      <a:pt x="1877" y="2177"/>
                    </a:lnTo>
                    <a:lnTo>
                      <a:pt x="1880" y="2182"/>
                    </a:lnTo>
                    <a:lnTo>
                      <a:pt x="1875" y="2182"/>
                    </a:lnTo>
                    <a:lnTo>
                      <a:pt x="1870" y="2199"/>
                    </a:lnTo>
                    <a:lnTo>
                      <a:pt x="1896" y="2213"/>
                    </a:lnTo>
                    <a:lnTo>
                      <a:pt x="1922" y="2253"/>
                    </a:lnTo>
                    <a:lnTo>
                      <a:pt x="2005" y="2277"/>
                    </a:lnTo>
                    <a:lnTo>
                      <a:pt x="2031" y="2277"/>
                    </a:lnTo>
                    <a:lnTo>
                      <a:pt x="2040" y="2303"/>
                    </a:lnTo>
                    <a:lnTo>
                      <a:pt x="2029" y="2312"/>
                    </a:lnTo>
                    <a:lnTo>
                      <a:pt x="2071" y="2400"/>
                    </a:lnTo>
                    <a:lnTo>
                      <a:pt x="2118" y="2433"/>
                    </a:lnTo>
                    <a:lnTo>
                      <a:pt x="2135" y="2421"/>
                    </a:lnTo>
                    <a:lnTo>
                      <a:pt x="2166" y="2421"/>
                    </a:lnTo>
                    <a:lnTo>
                      <a:pt x="2227" y="2475"/>
                    </a:lnTo>
                    <a:lnTo>
                      <a:pt x="2234" y="2504"/>
                    </a:lnTo>
                    <a:lnTo>
                      <a:pt x="2230" y="2558"/>
                    </a:lnTo>
                    <a:lnTo>
                      <a:pt x="2232" y="2556"/>
                    </a:lnTo>
                    <a:lnTo>
                      <a:pt x="2173" y="2638"/>
                    </a:lnTo>
                    <a:lnTo>
                      <a:pt x="2168" y="2674"/>
                    </a:lnTo>
                    <a:lnTo>
                      <a:pt x="2173" y="2700"/>
                    </a:lnTo>
                    <a:lnTo>
                      <a:pt x="2173" y="2702"/>
                    </a:lnTo>
                    <a:lnTo>
                      <a:pt x="2163" y="2721"/>
                    </a:lnTo>
                    <a:lnTo>
                      <a:pt x="2178" y="2790"/>
                    </a:lnTo>
                    <a:lnTo>
                      <a:pt x="2199" y="2750"/>
                    </a:lnTo>
                    <a:lnTo>
                      <a:pt x="2211" y="2761"/>
                    </a:lnTo>
                    <a:lnTo>
                      <a:pt x="2220" y="2771"/>
                    </a:lnTo>
                    <a:lnTo>
                      <a:pt x="2246" y="2783"/>
                    </a:lnTo>
                    <a:lnTo>
                      <a:pt x="2256" y="2809"/>
                    </a:lnTo>
                    <a:lnTo>
                      <a:pt x="2267" y="2809"/>
                    </a:lnTo>
                    <a:lnTo>
                      <a:pt x="2256" y="2813"/>
                    </a:lnTo>
                    <a:lnTo>
                      <a:pt x="2298" y="2863"/>
                    </a:lnTo>
                    <a:lnTo>
                      <a:pt x="2305" y="2839"/>
                    </a:lnTo>
                    <a:lnTo>
                      <a:pt x="2315" y="2839"/>
                    </a:lnTo>
                    <a:lnTo>
                      <a:pt x="2329" y="2858"/>
                    </a:lnTo>
                    <a:lnTo>
                      <a:pt x="2355" y="2832"/>
                    </a:lnTo>
                    <a:lnTo>
                      <a:pt x="2350" y="2821"/>
                    </a:lnTo>
                    <a:lnTo>
                      <a:pt x="2364" y="2825"/>
                    </a:lnTo>
                    <a:lnTo>
                      <a:pt x="2360" y="2873"/>
                    </a:lnTo>
                    <a:lnTo>
                      <a:pt x="2376" y="2865"/>
                    </a:lnTo>
                    <a:lnTo>
                      <a:pt x="2381" y="2873"/>
                    </a:lnTo>
                    <a:lnTo>
                      <a:pt x="2383" y="2877"/>
                    </a:lnTo>
                    <a:lnTo>
                      <a:pt x="2390" y="2875"/>
                    </a:lnTo>
                    <a:lnTo>
                      <a:pt x="2397" y="2875"/>
                    </a:lnTo>
                    <a:lnTo>
                      <a:pt x="2400" y="2877"/>
                    </a:lnTo>
                    <a:lnTo>
                      <a:pt x="2397" y="2877"/>
                    </a:lnTo>
                    <a:lnTo>
                      <a:pt x="2374" y="2887"/>
                    </a:lnTo>
                    <a:lnTo>
                      <a:pt x="2466" y="2922"/>
                    </a:lnTo>
                    <a:lnTo>
                      <a:pt x="2485" y="2955"/>
                    </a:lnTo>
                    <a:lnTo>
                      <a:pt x="2494" y="2946"/>
                    </a:lnTo>
                    <a:lnTo>
                      <a:pt x="2482" y="2960"/>
                    </a:lnTo>
                    <a:lnTo>
                      <a:pt x="2534" y="2960"/>
                    </a:lnTo>
                    <a:lnTo>
                      <a:pt x="2551" y="2986"/>
                    </a:lnTo>
                    <a:lnTo>
                      <a:pt x="2560" y="2981"/>
                    </a:lnTo>
                    <a:lnTo>
                      <a:pt x="2546" y="2995"/>
                    </a:lnTo>
                    <a:lnTo>
                      <a:pt x="2523" y="2965"/>
                    </a:lnTo>
                    <a:lnTo>
                      <a:pt x="2487" y="2965"/>
                    </a:lnTo>
                    <a:lnTo>
                      <a:pt x="2523" y="3012"/>
                    </a:lnTo>
                    <a:lnTo>
                      <a:pt x="2556" y="3071"/>
                    </a:lnTo>
                    <a:lnTo>
                      <a:pt x="2570" y="3085"/>
                    </a:lnTo>
                    <a:lnTo>
                      <a:pt x="2591" y="3137"/>
                    </a:lnTo>
                    <a:lnTo>
                      <a:pt x="2629" y="3166"/>
                    </a:lnTo>
                    <a:lnTo>
                      <a:pt x="2641" y="3156"/>
                    </a:lnTo>
                    <a:lnTo>
                      <a:pt x="2653" y="3161"/>
                    </a:lnTo>
                    <a:lnTo>
                      <a:pt x="2662" y="3178"/>
                    </a:lnTo>
                    <a:lnTo>
                      <a:pt x="2660" y="3175"/>
                    </a:lnTo>
                    <a:lnTo>
                      <a:pt x="2643" y="3194"/>
                    </a:lnTo>
                    <a:lnTo>
                      <a:pt x="2804" y="3310"/>
                    </a:lnTo>
                    <a:lnTo>
                      <a:pt x="2868" y="3364"/>
                    </a:lnTo>
                    <a:lnTo>
                      <a:pt x="2884" y="3376"/>
                    </a:lnTo>
                    <a:lnTo>
                      <a:pt x="2924" y="3423"/>
                    </a:lnTo>
                    <a:lnTo>
                      <a:pt x="2950" y="3492"/>
                    </a:lnTo>
                    <a:lnTo>
                      <a:pt x="3036" y="3577"/>
                    </a:lnTo>
                    <a:lnTo>
                      <a:pt x="3069" y="3658"/>
                    </a:lnTo>
                    <a:lnTo>
                      <a:pt x="3085" y="3658"/>
                    </a:lnTo>
                    <a:lnTo>
                      <a:pt x="3132" y="3700"/>
                    </a:lnTo>
                    <a:lnTo>
                      <a:pt x="3194" y="3781"/>
                    </a:lnTo>
                    <a:lnTo>
                      <a:pt x="3199" y="3781"/>
                    </a:lnTo>
                    <a:lnTo>
                      <a:pt x="3253" y="3835"/>
                    </a:lnTo>
                    <a:lnTo>
                      <a:pt x="3272" y="3885"/>
                    </a:lnTo>
                    <a:lnTo>
                      <a:pt x="3272" y="3885"/>
                    </a:lnTo>
                    <a:lnTo>
                      <a:pt x="3300" y="3934"/>
                    </a:lnTo>
                    <a:lnTo>
                      <a:pt x="3298" y="4024"/>
                    </a:lnTo>
                    <a:lnTo>
                      <a:pt x="3296" y="4062"/>
                    </a:lnTo>
                    <a:lnTo>
                      <a:pt x="3345" y="4140"/>
                    </a:lnTo>
                    <a:lnTo>
                      <a:pt x="3364" y="4201"/>
                    </a:lnTo>
                    <a:lnTo>
                      <a:pt x="3385" y="4211"/>
                    </a:lnTo>
                    <a:lnTo>
                      <a:pt x="3385" y="4211"/>
                    </a:lnTo>
                    <a:lnTo>
                      <a:pt x="3442" y="4237"/>
                    </a:lnTo>
                    <a:lnTo>
                      <a:pt x="3444" y="4246"/>
                    </a:lnTo>
                    <a:lnTo>
                      <a:pt x="3440" y="4251"/>
                    </a:lnTo>
                    <a:lnTo>
                      <a:pt x="3421" y="4282"/>
                    </a:lnTo>
                    <a:lnTo>
                      <a:pt x="3430" y="4324"/>
                    </a:lnTo>
                    <a:lnTo>
                      <a:pt x="3423" y="4372"/>
                    </a:lnTo>
                    <a:lnTo>
                      <a:pt x="3395" y="4386"/>
                    </a:lnTo>
                    <a:lnTo>
                      <a:pt x="3395" y="4490"/>
                    </a:lnTo>
                    <a:lnTo>
                      <a:pt x="3423" y="4485"/>
                    </a:lnTo>
                    <a:lnTo>
                      <a:pt x="3400" y="4514"/>
                    </a:lnTo>
                    <a:lnTo>
                      <a:pt x="3444" y="4506"/>
                    </a:lnTo>
                    <a:lnTo>
                      <a:pt x="3468" y="4544"/>
                    </a:lnTo>
                    <a:lnTo>
                      <a:pt x="3468" y="4558"/>
                    </a:lnTo>
                    <a:lnTo>
                      <a:pt x="3428" y="4577"/>
                    </a:lnTo>
                    <a:lnTo>
                      <a:pt x="3440" y="4603"/>
                    </a:lnTo>
                    <a:lnTo>
                      <a:pt x="3428" y="4651"/>
                    </a:lnTo>
                    <a:lnTo>
                      <a:pt x="3485" y="4712"/>
                    </a:lnTo>
                    <a:lnTo>
                      <a:pt x="3497" y="4771"/>
                    </a:lnTo>
                    <a:lnTo>
                      <a:pt x="3459" y="4809"/>
                    </a:lnTo>
                    <a:lnTo>
                      <a:pt x="3480" y="4842"/>
                    </a:lnTo>
                    <a:lnTo>
                      <a:pt x="3480" y="4897"/>
                    </a:lnTo>
                    <a:lnTo>
                      <a:pt x="3518" y="4920"/>
                    </a:lnTo>
                    <a:lnTo>
                      <a:pt x="3527" y="4953"/>
                    </a:lnTo>
                    <a:lnTo>
                      <a:pt x="3556" y="4991"/>
                    </a:lnTo>
                    <a:lnTo>
                      <a:pt x="3577" y="5008"/>
                    </a:lnTo>
                    <a:lnTo>
                      <a:pt x="3572" y="5010"/>
                    </a:lnTo>
                    <a:lnTo>
                      <a:pt x="3598" y="5034"/>
                    </a:lnTo>
                    <a:lnTo>
                      <a:pt x="3622" y="5043"/>
                    </a:lnTo>
                    <a:lnTo>
                      <a:pt x="3624" y="5043"/>
                    </a:lnTo>
                    <a:lnTo>
                      <a:pt x="3627" y="5046"/>
                    </a:lnTo>
                    <a:lnTo>
                      <a:pt x="3627" y="5046"/>
                    </a:lnTo>
                    <a:lnTo>
                      <a:pt x="3674" y="5062"/>
                    </a:lnTo>
                    <a:lnTo>
                      <a:pt x="3702" y="5060"/>
                    </a:lnTo>
                    <a:lnTo>
                      <a:pt x="3705" y="5088"/>
                    </a:lnTo>
                    <a:lnTo>
                      <a:pt x="3792" y="5124"/>
                    </a:lnTo>
                    <a:lnTo>
                      <a:pt x="3823" y="5138"/>
                    </a:lnTo>
                    <a:lnTo>
                      <a:pt x="3901" y="5206"/>
                    </a:lnTo>
                    <a:lnTo>
                      <a:pt x="3908" y="5218"/>
                    </a:lnTo>
                    <a:lnTo>
                      <a:pt x="3905" y="5223"/>
                    </a:lnTo>
                    <a:lnTo>
                      <a:pt x="3901" y="5230"/>
                    </a:lnTo>
                    <a:lnTo>
                      <a:pt x="3946" y="5266"/>
                    </a:lnTo>
                    <a:lnTo>
                      <a:pt x="3979" y="5327"/>
                    </a:lnTo>
                    <a:lnTo>
                      <a:pt x="4125" y="5377"/>
                    </a:lnTo>
                    <a:lnTo>
                      <a:pt x="4220" y="5417"/>
                    </a:lnTo>
                    <a:lnTo>
                      <a:pt x="4303" y="5436"/>
                    </a:lnTo>
                    <a:lnTo>
                      <a:pt x="4399" y="5467"/>
                    </a:lnTo>
                    <a:lnTo>
                      <a:pt x="4418" y="5474"/>
                    </a:lnTo>
                    <a:lnTo>
                      <a:pt x="4451" y="5445"/>
                    </a:lnTo>
                    <a:lnTo>
                      <a:pt x="4475" y="5450"/>
                    </a:lnTo>
                    <a:lnTo>
                      <a:pt x="4527" y="5483"/>
                    </a:lnTo>
                    <a:lnTo>
                      <a:pt x="4577" y="5556"/>
                    </a:lnTo>
                    <a:lnTo>
                      <a:pt x="4607" y="5571"/>
                    </a:lnTo>
                    <a:lnTo>
                      <a:pt x="4624" y="5571"/>
                    </a:lnTo>
                    <a:lnTo>
                      <a:pt x="4648" y="5604"/>
                    </a:lnTo>
                    <a:lnTo>
                      <a:pt x="4752" y="5658"/>
                    </a:lnTo>
                    <a:lnTo>
                      <a:pt x="4771" y="5691"/>
                    </a:lnTo>
                    <a:lnTo>
                      <a:pt x="4903" y="5736"/>
                    </a:lnTo>
                    <a:lnTo>
                      <a:pt x="4903" y="5736"/>
                    </a:lnTo>
                    <a:lnTo>
                      <a:pt x="5128" y="5812"/>
                    </a:lnTo>
                    <a:lnTo>
                      <a:pt x="5146" y="5824"/>
                    </a:lnTo>
                    <a:lnTo>
                      <a:pt x="5156" y="5824"/>
                    </a:lnTo>
                    <a:lnTo>
                      <a:pt x="5165" y="5847"/>
                    </a:lnTo>
                    <a:lnTo>
                      <a:pt x="5222" y="5876"/>
                    </a:lnTo>
                    <a:lnTo>
                      <a:pt x="5440" y="5913"/>
                    </a:lnTo>
                    <a:lnTo>
                      <a:pt x="5503" y="5937"/>
                    </a:lnTo>
                    <a:lnTo>
                      <a:pt x="5513" y="5925"/>
                    </a:lnTo>
                    <a:lnTo>
                      <a:pt x="5527" y="5925"/>
                    </a:lnTo>
                    <a:lnTo>
                      <a:pt x="5598" y="6001"/>
                    </a:lnTo>
                    <a:lnTo>
                      <a:pt x="5614" y="6006"/>
                    </a:lnTo>
                    <a:lnTo>
                      <a:pt x="5610" y="5999"/>
                    </a:lnTo>
                    <a:lnTo>
                      <a:pt x="5532" y="5916"/>
                    </a:lnTo>
                    <a:lnTo>
                      <a:pt x="5510" y="5916"/>
                    </a:lnTo>
                    <a:lnTo>
                      <a:pt x="5501" y="5925"/>
                    </a:lnTo>
                    <a:lnTo>
                      <a:pt x="5442" y="5904"/>
                    </a:lnTo>
                    <a:lnTo>
                      <a:pt x="5227" y="5866"/>
                    </a:lnTo>
                    <a:lnTo>
                      <a:pt x="5172" y="5840"/>
                    </a:lnTo>
                    <a:lnTo>
                      <a:pt x="5163" y="5814"/>
                    </a:lnTo>
                    <a:lnTo>
                      <a:pt x="5149" y="5814"/>
                    </a:lnTo>
                    <a:lnTo>
                      <a:pt x="5132" y="5805"/>
                    </a:lnTo>
                    <a:lnTo>
                      <a:pt x="4908" y="5727"/>
                    </a:lnTo>
                    <a:lnTo>
                      <a:pt x="4775" y="5682"/>
                    </a:lnTo>
                    <a:lnTo>
                      <a:pt x="4759" y="5651"/>
                    </a:lnTo>
                    <a:lnTo>
                      <a:pt x="4655" y="5597"/>
                    </a:lnTo>
                    <a:lnTo>
                      <a:pt x="4629" y="5561"/>
                    </a:lnTo>
                    <a:lnTo>
                      <a:pt x="4610" y="5561"/>
                    </a:lnTo>
                    <a:lnTo>
                      <a:pt x="4584" y="5547"/>
                    </a:lnTo>
                    <a:lnTo>
                      <a:pt x="4534" y="5476"/>
                    </a:lnTo>
                    <a:lnTo>
                      <a:pt x="4480" y="5440"/>
                    </a:lnTo>
                    <a:lnTo>
                      <a:pt x="4449" y="5436"/>
                    </a:lnTo>
                    <a:lnTo>
                      <a:pt x="4428" y="5452"/>
                    </a:lnTo>
                    <a:lnTo>
                      <a:pt x="4428" y="5457"/>
                    </a:lnTo>
                    <a:lnTo>
                      <a:pt x="4418" y="5459"/>
                    </a:lnTo>
                    <a:lnTo>
                      <a:pt x="4418" y="5459"/>
                    </a:lnTo>
                    <a:lnTo>
                      <a:pt x="4416" y="5462"/>
                    </a:lnTo>
                    <a:lnTo>
                      <a:pt x="4411" y="5459"/>
                    </a:lnTo>
                    <a:lnTo>
                      <a:pt x="4409" y="5459"/>
                    </a:lnTo>
                    <a:lnTo>
                      <a:pt x="4409" y="5459"/>
                    </a:lnTo>
                    <a:lnTo>
                      <a:pt x="4404" y="5457"/>
                    </a:lnTo>
                    <a:lnTo>
                      <a:pt x="4305" y="5426"/>
                    </a:lnTo>
                    <a:lnTo>
                      <a:pt x="4222" y="5407"/>
                    </a:lnTo>
                    <a:lnTo>
                      <a:pt x="4128" y="5367"/>
                    </a:lnTo>
                    <a:lnTo>
                      <a:pt x="3986" y="5318"/>
                    </a:lnTo>
                    <a:lnTo>
                      <a:pt x="3953" y="5261"/>
                    </a:lnTo>
                    <a:lnTo>
                      <a:pt x="3913" y="5228"/>
                    </a:lnTo>
                    <a:lnTo>
                      <a:pt x="3917" y="5218"/>
                    </a:lnTo>
                    <a:lnTo>
                      <a:pt x="3908" y="5202"/>
                    </a:lnTo>
                    <a:lnTo>
                      <a:pt x="3898" y="5192"/>
                    </a:lnTo>
                    <a:lnTo>
                      <a:pt x="3827" y="5128"/>
                    </a:lnTo>
                    <a:lnTo>
                      <a:pt x="3794" y="5117"/>
                    </a:lnTo>
                    <a:lnTo>
                      <a:pt x="3714" y="5083"/>
                    </a:lnTo>
                    <a:lnTo>
                      <a:pt x="3709" y="5050"/>
                    </a:lnTo>
                    <a:lnTo>
                      <a:pt x="3674" y="5053"/>
                    </a:lnTo>
                    <a:lnTo>
                      <a:pt x="3636" y="5039"/>
                    </a:lnTo>
                    <a:lnTo>
                      <a:pt x="3636" y="5041"/>
                    </a:lnTo>
                    <a:lnTo>
                      <a:pt x="3619" y="5031"/>
                    </a:lnTo>
                    <a:lnTo>
                      <a:pt x="3636" y="4998"/>
                    </a:lnTo>
                    <a:lnTo>
                      <a:pt x="3596" y="4998"/>
                    </a:lnTo>
                    <a:lnTo>
                      <a:pt x="3570" y="4979"/>
                    </a:lnTo>
                    <a:lnTo>
                      <a:pt x="3544" y="4946"/>
                    </a:lnTo>
                    <a:lnTo>
                      <a:pt x="3534" y="4908"/>
                    </a:lnTo>
                    <a:lnTo>
                      <a:pt x="3499" y="4885"/>
                    </a:lnTo>
                    <a:lnTo>
                      <a:pt x="3499" y="4835"/>
                    </a:lnTo>
                    <a:lnTo>
                      <a:pt x="3482" y="4812"/>
                    </a:lnTo>
                    <a:lnTo>
                      <a:pt x="3518" y="4778"/>
                    </a:lnTo>
                    <a:lnTo>
                      <a:pt x="3501" y="4703"/>
                    </a:lnTo>
                    <a:lnTo>
                      <a:pt x="3449" y="4646"/>
                    </a:lnTo>
                    <a:lnTo>
                      <a:pt x="3459" y="4601"/>
                    </a:lnTo>
                    <a:lnTo>
                      <a:pt x="3452" y="4587"/>
                    </a:lnTo>
                    <a:lnTo>
                      <a:pt x="3487" y="4570"/>
                    </a:lnTo>
                    <a:lnTo>
                      <a:pt x="3487" y="4540"/>
                    </a:lnTo>
                    <a:lnTo>
                      <a:pt x="3473" y="4518"/>
                    </a:lnTo>
                    <a:lnTo>
                      <a:pt x="3466" y="4525"/>
                    </a:lnTo>
                    <a:lnTo>
                      <a:pt x="3466" y="4525"/>
                    </a:lnTo>
                    <a:lnTo>
                      <a:pt x="3466" y="4525"/>
                    </a:lnTo>
                    <a:lnTo>
                      <a:pt x="3459" y="4518"/>
                    </a:lnTo>
                    <a:lnTo>
                      <a:pt x="3459" y="4518"/>
                    </a:lnTo>
                    <a:lnTo>
                      <a:pt x="3459" y="4518"/>
                    </a:lnTo>
                    <a:lnTo>
                      <a:pt x="3452" y="4514"/>
                    </a:lnTo>
                    <a:lnTo>
                      <a:pt x="3456" y="4509"/>
                    </a:lnTo>
                    <a:lnTo>
                      <a:pt x="3449" y="4497"/>
                    </a:lnTo>
                    <a:lnTo>
                      <a:pt x="3423" y="4502"/>
                    </a:lnTo>
                    <a:lnTo>
                      <a:pt x="3444" y="4473"/>
                    </a:lnTo>
                    <a:lnTo>
                      <a:pt x="3404" y="4478"/>
                    </a:lnTo>
                    <a:lnTo>
                      <a:pt x="3404" y="4391"/>
                    </a:lnTo>
                    <a:lnTo>
                      <a:pt x="3430" y="4379"/>
                    </a:lnTo>
                    <a:lnTo>
                      <a:pt x="3440" y="4324"/>
                    </a:lnTo>
                    <a:lnTo>
                      <a:pt x="3430" y="4284"/>
                    </a:lnTo>
                    <a:lnTo>
                      <a:pt x="3447" y="4258"/>
                    </a:lnTo>
                    <a:lnTo>
                      <a:pt x="3454" y="4246"/>
                    </a:lnTo>
                    <a:lnTo>
                      <a:pt x="3449" y="4230"/>
                    </a:lnTo>
                    <a:lnTo>
                      <a:pt x="3390" y="4201"/>
                    </a:lnTo>
                    <a:lnTo>
                      <a:pt x="3374" y="4194"/>
                    </a:lnTo>
                    <a:lnTo>
                      <a:pt x="3355" y="4135"/>
                    </a:lnTo>
                    <a:lnTo>
                      <a:pt x="3305" y="4060"/>
                    </a:lnTo>
                    <a:lnTo>
                      <a:pt x="3307" y="4024"/>
                    </a:lnTo>
                    <a:lnTo>
                      <a:pt x="3310" y="3932"/>
                    </a:lnTo>
                    <a:lnTo>
                      <a:pt x="3284" y="3885"/>
                    </a:lnTo>
                    <a:lnTo>
                      <a:pt x="3281" y="3882"/>
                    </a:lnTo>
                    <a:lnTo>
                      <a:pt x="3281" y="3880"/>
                    </a:lnTo>
                    <a:lnTo>
                      <a:pt x="3281" y="3880"/>
                    </a:lnTo>
                    <a:lnTo>
                      <a:pt x="3284" y="3877"/>
                    </a:lnTo>
                    <a:lnTo>
                      <a:pt x="3286" y="3875"/>
                    </a:lnTo>
                    <a:lnTo>
                      <a:pt x="3277" y="3875"/>
                    </a:lnTo>
                    <a:lnTo>
                      <a:pt x="3258" y="3830"/>
                    </a:lnTo>
                    <a:lnTo>
                      <a:pt x="3203" y="3776"/>
                    </a:lnTo>
                    <a:lnTo>
                      <a:pt x="3208" y="3766"/>
                    </a:lnTo>
                    <a:lnTo>
                      <a:pt x="3196" y="3771"/>
                    </a:lnTo>
                    <a:lnTo>
                      <a:pt x="3137" y="3693"/>
                    </a:lnTo>
                    <a:lnTo>
                      <a:pt x="3088" y="3648"/>
                    </a:lnTo>
                    <a:lnTo>
                      <a:pt x="3073" y="3648"/>
                    </a:lnTo>
                    <a:lnTo>
                      <a:pt x="3043" y="3572"/>
                    </a:lnTo>
                    <a:lnTo>
                      <a:pt x="2958" y="3487"/>
                    </a:lnTo>
                    <a:lnTo>
                      <a:pt x="2929" y="3419"/>
                    </a:lnTo>
                    <a:lnTo>
                      <a:pt x="2889" y="3369"/>
                    </a:lnTo>
                    <a:lnTo>
                      <a:pt x="2872" y="3357"/>
                    </a:lnTo>
                    <a:lnTo>
                      <a:pt x="2809" y="3303"/>
                    </a:lnTo>
                    <a:lnTo>
                      <a:pt x="2655" y="3192"/>
                    </a:lnTo>
                    <a:lnTo>
                      <a:pt x="2660" y="3187"/>
                    </a:lnTo>
                    <a:lnTo>
                      <a:pt x="2733" y="3230"/>
                    </a:lnTo>
                    <a:lnTo>
                      <a:pt x="2750" y="3234"/>
                    </a:lnTo>
                    <a:lnTo>
                      <a:pt x="2759" y="3227"/>
                    </a:lnTo>
                    <a:lnTo>
                      <a:pt x="2745" y="3182"/>
                    </a:lnTo>
                    <a:lnTo>
                      <a:pt x="2728" y="3182"/>
                    </a:lnTo>
                    <a:lnTo>
                      <a:pt x="2724" y="3185"/>
                    </a:lnTo>
                    <a:lnTo>
                      <a:pt x="2735" y="3189"/>
                    </a:lnTo>
                    <a:lnTo>
                      <a:pt x="2709" y="3204"/>
                    </a:lnTo>
                    <a:lnTo>
                      <a:pt x="2700" y="3189"/>
                    </a:lnTo>
                    <a:lnTo>
                      <a:pt x="2679" y="3185"/>
                    </a:lnTo>
                    <a:lnTo>
                      <a:pt x="2655" y="3154"/>
                    </a:lnTo>
                    <a:lnTo>
                      <a:pt x="2620" y="3135"/>
                    </a:lnTo>
                    <a:lnTo>
                      <a:pt x="2631" y="3159"/>
                    </a:lnTo>
                    <a:lnTo>
                      <a:pt x="2596" y="3133"/>
                    </a:lnTo>
                    <a:lnTo>
                      <a:pt x="2579" y="3088"/>
                    </a:lnTo>
                    <a:lnTo>
                      <a:pt x="2601" y="3095"/>
                    </a:lnTo>
                    <a:lnTo>
                      <a:pt x="2605" y="3090"/>
                    </a:lnTo>
                    <a:lnTo>
                      <a:pt x="2603" y="3071"/>
                    </a:lnTo>
                    <a:lnTo>
                      <a:pt x="2605" y="3048"/>
                    </a:lnTo>
                    <a:lnTo>
                      <a:pt x="2591" y="3031"/>
                    </a:lnTo>
                    <a:lnTo>
                      <a:pt x="2589" y="3069"/>
                    </a:lnTo>
                    <a:lnTo>
                      <a:pt x="2575" y="3064"/>
                    </a:lnTo>
                    <a:lnTo>
                      <a:pt x="2570" y="3074"/>
                    </a:lnTo>
                    <a:lnTo>
                      <a:pt x="2560" y="3064"/>
                    </a:lnTo>
                    <a:lnTo>
                      <a:pt x="2527" y="3007"/>
                    </a:lnTo>
                    <a:lnTo>
                      <a:pt x="2501" y="2974"/>
                    </a:lnTo>
                    <a:lnTo>
                      <a:pt x="2516" y="2974"/>
                    </a:lnTo>
                    <a:lnTo>
                      <a:pt x="2549" y="3014"/>
                    </a:lnTo>
                    <a:lnTo>
                      <a:pt x="2560" y="3019"/>
                    </a:lnTo>
                    <a:lnTo>
                      <a:pt x="2560" y="3005"/>
                    </a:lnTo>
                    <a:lnTo>
                      <a:pt x="2551" y="3000"/>
                    </a:lnTo>
                    <a:lnTo>
                      <a:pt x="2560" y="2993"/>
                    </a:lnTo>
                    <a:lnTo>
                      <a:pt x="2570" y="3005"/>
                    </a:lnTo>
                    <a:lnTo>
                      <a:pt x="2601" y="3010"/>
                    </a:lnTo>
                    <a:lnTo>
                      <a:pt x="2589" y="2984"/>
                    </a:lnTo>
                    <a:lnTo>
                      <a:pt x="2565" y="2969"/>
                    </a:lnTo>
                    <a:lnTo>
                      <a:pt x="2551" y="2974"/>
                    </a:lnTo>
                    <a:lnTo>
                      <a:pt x="2539" y="2951"/>
                    </a:lnTo>
                    <a:lnTo>
                      <a:pt x="2499" y="2951"/>
                    </a:lnTo>
                    <a:lnTo>
                      <a:pt x="2501" y="2948"/>
                    </a:lnTo>
                    <a:lnTo>
                      <a:pt x="2506" y="2948"/>
                    </a:lnTo>
                    <a:lnTo>
                      <a:pt x="2506" y="2925"/>
                    </a:lnTo>
                    <a:lnTo>
                      <a:pt x="2494" y="2920"/>
                    </a:lnTo>
                    <a:lnTo>
                      <a:pt x="2487" y="2934"/>
                    </a:lnTo>
                    <a:lnTo>
                      <a:pt x="2485" y="2939"/>
                    </a:lnTo>
                    <a:lnTo>
                      <a:pt x="2471" y="2915"/>
                    </a:lnTo>
                    <a:lnTo>
                      <a:pt x="2397" y="2887"/>
                    </a:lnTo>
                    <a:lnTo>
                      <a:pt x="2416" y="2880"/>
                    </a:lnTo>
                    <a:lnTo>
                      <a:pt x="2400" y="2865"/>
                    </a:lnTo>
                    <a:lnTo>
                      <a:pt x="2388" y="2865"/>
                    </a:lnTo>
                    <a:lnTo>
                      <a:pt x="2386" y="2865"/>
                    </a:lnTo>
                    <a:lnTo>
                      <a:pt x="2376" y="2854"/>
                    </a:lnTo>
                    <a:lnTo>
                      <a:pt x="2367" y="2858"/>
                    </a:lnTo>
                    <a:lnTo>
                      <a:pt x="2371" y="2816"/>
                    </a:lnTo>
                    <a:lnTo>
                      <a:pt x="2331" y="2809"/>
                    </a:lnTo>
                    <a:lnTo>
                      <a:pt x="2341" y="2830"/>
                    </a:lnTo>
                    <a:lnTo>
                      <a:pt x="2326" y="2844"/>
                    </a:lnTo>
                    <a:lnTo>
                      <a:pt x="2317" y="2830"/>
                    </a:lnTo>
                    <a:lnTo>
                      <a:pt x="2296" y="2830"/>
                    </a:lnTo>
                    <a:lnTo>
                      <a:pt x="2291" y="2844"/>
                    </a:lnTo>
                    <a:lnTo>
                      <a:pt x="2270" y="2816"/>
                    </a:lnTo>
                    <a:lnTo>
                      <a:pt x="2286" y="2809"/>
                    </a:lnTo>
                    <a:lnTo>
                      <a:pt x="2305" y="2804"/>
                    </a:lnTo>
                    <a:lnTo>
                      <a:pt x="2310" y="2816"/>
                    </a:lnTo>
                    <a:lnTo>
                      <a:pt x="2329" y="2787"/>
                    </a:lnTo>
                    <a:lnTo>
                      <a:pt x="2319" y="2776"/>
                    </a:lnTo>
                    <a:lnTo>
                      <a:pt x="2282" y="2799"/>
                    </a:lnTo>
                    <a:lnTo>
                      <a:pt x="2260" y="2799"/>
                    </a:lnTo>
                    <a:lnTo>
                      <a:pt x="2251" y="2776"/>
                    </a:lnTo>
                    <a:lnTo>
                      <a:pt x="2225" y="2764"/>
                    </a:lnTo>
                    <a:lnTo>
                      <a:pt x="2215" y="2754"/>
                    </a:lnTo>
                    <a:lnTo>
                      <a:pt x="2192" y="2735"/>
                    </a:lnTo>
                    <a:lnTo>
                      <a:pt x="2180" y="2764"/>
                    </a:lnTo>
                    <a:lnTo>
                      <a:pt x="2170" y="2721"/>
                    </a:lnTo>
                    <a:lnTo>
                      <a:pt x="2180" y="2705"/>
                    </a:lnTo>
                    <a:lnTo>
                      <a:pt x="2180" y="2700"/>
                    </a:lnTo>
                    <a:lnTo>
                      <a:pt x="2175" y="2672"/>
                    </a:lnTo>
                    <a:lnTo>
                      <a:pt x="2180" y="2641"/>
                    </a:lnTo>
                    <a:lnTo>
                      <a:pt x="2227" y="2575"/>
                    </a:lnTo>
                    <a:lnTo>
                      <a:pt x="2227" y="2601"/>
                    </a:lnTo>
                    <a:lnTo>
                      <a:pt x="2251" y="2551"/>
                    </a:lnTo>
                    <a:lnTo>
                      <a:pt x="2260" y="2560"/>
                    </a:lnTo>
                    <a:lnTo>
                      <a:pt x="2260" y="2565"/>
                    </a:lnTo>
                    <a:lnTo>
                      <a:pt x="2282" y="2586"/>
                    </a:lnTo>
                    <a:lnTo>
                      <a:pt x="2291" y="2560"/>
                    </a:lnTo>
                    <a:lnTo>
                      <a:pt x="2272" y="2551"/>
                    </a:lnTo>
                    <a:lnTo>
                      <a:pt x="2270" y="2530"/>
                    </a:lnTo>
                    <a:lnTo>
                      <a:pt x="2239" y="2544"/>
                    </a:lnTo>
                    <a:lnTo>
                      <a:pt x="2244" y="2506"/>
                    </a:lnTo>
                    <a:lnTo>
                      <a:pt x="2234" y="2478"/>
                    </a:lnTo>
                    <a:lnTo>
                      <a:pt x="2178" y="2428"/>
                    </a:lnTo>
                    <a:lnTo>
                      <a:pt x="2189" y="2428"/>
                    </a:lnTo>
                    <a:lnTo>
                      <a:pt x="2185" y="2414"/>
                    </a:lnTo>
                    <a:lnTo>
                      <a:pt x="2166" y="2407"/>
                    </a:lnTo>
                    <a:lnTo>
                      <a:pt x="2166" y="2390"/>
                    </a:lnTo>
                    <a:lnTo>
                      <a:pt x="2149" y="2397"/>
                    </a:lnTo>
                    <a:lnTo>
                      <a:pt x="2159" y="2411"/>
                    </a:lnTo>
                    <a:lnTo>
                      <a:pt x="2133" y="2411"/>
                    </a:lnTo>
                    <a:lnTo>
                      <a:pt x="2118" y="2421"/>
                    </a:lnTo>
                    <a:lnTo>
                      <a:pt x="2078" y="2395"/>
                    </a:lnTo>
                    <a:lnTo>
                      <a:pt x="2038" y="2307"/>
                    </a:lnTo>
                    <a:lnTo>
                      <a:pt x="2059" y="2326"/>
                    </a:lnTo>
                    <a:lnTo>
                      <a:pt x="2036" y="2267"/>
                    </a:lnTo>
                    <a:lnTo>
                      <a:pt x="2005" y="2267"/>
                    </a:lnTo>
                    <a:lnTo>
                      <a:pt x="1929" y="2248"/>
                    </a:lnTo>
                    <a:lnTo>
                      <a:pt x="1903" y="2210"/>
                    </a:lnTo>
                    <a:lnTo>
                      <a:pt x="1877" y="2201"/>
                    </a:lnTo>
                    <a:lnTo>
                      <a:pt x="1894" y="2201"/>
                    </a:lnTo>
                    <a:lnTo>
                      <a:pt x="1884" y="2173"/>
                    </a:lnTo>
                    <a:lnTo>
                      <a:pt x="1861" y="2173"/>
                    </a:lnTo>
                    <a:lnTo>
                      <a:pt x="1856" y="2111"/>
                    </a:lnTo>
                    <a:lnTo>
                      <a:pt x="1844" y="2071"/>
                    </a:lnTo>
                    <a:lnTo>
                      <a:pt x="1861" y="2061"/>
                    </a:lnTo>
                    <a:lnTo>
                      <a:pt x="1856" y="2057"/>
                    </a:lnTo>
                    <a:lnTo>
                      <a:pt x="1868" y="2043"/>
                    </a:lnTo>
                    <a:lnTo>
                      <a:pt x="1844" y="2040"/>
                    </a:lnTo>
                    <a:lnTo>
                      <a:pt x="1844" y="2012"/>
                    </a:lnTo>
                    <a:lnTo>
                      <a:pt x="1873" y="2005"/>
                    </a:lnTo>
                    <a:lnTo>
                      <a:pt x="1873" y="1998"/>
                    </a:lnTo>
                    <a:lnTo>
                      <a:pt x="1851" y="1988"/>
                    </a:lnTo>
                    <a:lnTo>
                      <a:pt x="1854" y="1998"/>
                    </a:lnTo>
                    <a:lnTo>
                      <a:pt x="1809" y="1976"/>
                    </a:lnTo>
                    <a:lnTo>
                      <a:pt x="1799" y="1976"/>
                    </a:lnTo>
                    <a:lnTo>
                      <a:pt x="1795" y="1976"/>
                    </a:lnTo>
                    <a:lnTo>
                      <a:pt x="1785" y="1953"/>
                    </a:lnTo>
                    <a:lnTo>
                      <a:pt x="1771" y="1979"/>
                    </a:lnTo>
                    <a:lnTo>
                      <a:pt x="1780" y="1983"/>
                    </a:lnTo>
                    <a:lnTo>
                      <a:pt x="1771" y="2002"/>
                    </a:lnTo>
                    <a:lnTo>
                      <a:pt x="1740" y="1957"/>
                    </a:lnTo>
                    <a:lnTo>
                      <a:pt x="1705" y="1962"/>
                    </a:lnTo>
                    <a:lnTo>
                      <a:pt x="1641" y="1875"/>
                    </a:lnTo>
                    <a:lnTo>
                      <a:pt x="1610" y="1823"/>
                    </a:lnTo>
                    <a:lnTo>
                      <a:pt x="1615" y="1808"/>
                    </a:lnTo>
                    <a:lnTo>
                      <a:pt x="1537" y="1773"/>
                    </a:lnTo>
                    <a:lnTo>
                      <a:pt x="1518" y="1728"/>
                    </a:lnTo>
                    <a:lnTo>
                      <a:pt x="1466" y="1664"/>
                    </a:lnTo>
                    <a:lnTo>
                      <a:pt x="1478" y="1659"/>
                    </a:lnTo>
                    <a:lnTo>
                      <a:pt x="1485" y="1676"/>
                    </a:lnTo>
                    <a:lnTo>
                      <a:pt x="1485" y="1655"/>
                    </a:lnTo>
                    <a:lnTo>
                      <a:pt x="1457" y="1643"/>
                    </a:lnTo>
                    <a:lnTo>
                      <a:pt x="1421" y="1593"/>
                    </a:lnTo>
                    <a:lnTo>
                      <a:pt x="1402" y="1589"/>
                    </a:lnTo>
                    <a:moveTo>
                      <a:pt x="1163" y="794"/>
                    </a:moveTo>
                    <a:lnTo>
                      <a:pt x="1163" y="806"/>
                    </a:lnTo>
                    <a:lnTo>
                      <a:pt x="1187" y="839"/>
                    </a:lnTo>
                    <a:lnTo>
                      <a:pt x="1187" y="808"/>
                    </a:lnTo>
                    <a:lnTo>
                      <a:pt x="1197" y="822"/>
                    </a:lnTo>
                    <a:lnTo>
                      <a:pt x="1197" y="825"/>
                    </a:lnTo>
                    <a:lnTo>
                      <a:pt x="1197" y="839"/>
                    </a:lnTo>
                    <a:lnTo>
                      <a:pt x="1182" y="874"/>
                    </a:lnTo>
                    <a:lnTo>
                      <a:pt x="1182" y="884"/>
                    </a:lnTo>
                    <a:lnTo>
                      <a:pt x="1178" y="891"/>
                    </a:lnTo>
                    <a:lnTo>
                      <a:pt x="1178" y="893"/>
                    </a:lnTo>
                    <a:lnTo>
                      <a:pt x="1163" y="941"/>
                    </a:lnTo>
                    <a:lnTo>
                      <a:pt x="1168" y="983"/>
                    </a:lnTo>
                    <a:lnTo>
                      <a:pt x="1194" y="1026"/>
                    </a:lnTo>
                    <a:lnTo>
                      <a:pt x="1227" y="1078"/>
                    </a:lnTo>
                    <a:lnTo>
                      <a:pt x="1227" y="1139"/>
                    </a:lnTo>
                    <a:lnTo>
                      <a:pt x="1241" y="1139"/>
                    </a:lnTo>
                    <a:lnTo>
                      <a:pt x="1253" y="1158"/>
                    </a:lnTo>
                    <a:lnTo>
                      <a:pt x="1249" y="1262"/>
                    </a:lnTo>
                    <a:lnTo>
                      <a:pt x="1275" y="1267"/>
                    </a:lnTo>
                    <a:lnTo>
                      <a:pt x="1296" y="1331"/>
                    </a:lnTo>
                    <a:lnTo>
                      <a:pt x="1348" y="1406"/>
                    </a:lnTo>
                    <a:lnTo>
                      <a:pt x="1334" y="1444"/>
                    </a:lnTo>
                    <a:lnTo>
                      <a:pt x="1341" y="1468"/>
                    </a:lnTo>
                    <a:lnTo>
                      <a:pt x="1376" y="1494"/>
                    </a:lnTo>
                    <a:lnTo>
                      <a:pt x="1376" y="1475"/>
                    </a:lnTo>
                    <a:lnTo>
                      <a:pt x="1390" y="1473"/>
                    </a:lnTo>
                    <a:lnTo>
                      <a:pt x="1397" y="1482"/>
                    </a:lnTo>
                    <a:lnTo>
                      <a:pt x="1388" y="1518"/>
                    </a:lnTo>
                    <a:lnTo>
                      <a:pt x="1400" y="1534"/>
                    </a:lnTo>
                    <a:lnTo>
                      <a:pt x="1390" y="1515"/>
                    </a:lnTo>
                    <a:lnTo>
                      <a:pt x="1405" y="1480"/>
                    </a:lnTo>
                    <a:lnTo>
                      <a:pt x="1390" y="1463"/>
                    </a:lnTo>
                    <a:lnTo>
                      <a:pt x="1362" y="1466"/>
                    </a:lnTo>
                    <a:lnTo>
                      <a:pt x="1362" y="1475"/>
                    </a:lnTo>
                    <a:lnTo>
                      <a:pt x="1345" y="1463"/>
                    </a:lnTo>
                    <a:lnTo>
                      <a:pt x="1345" y="1444"/>
                    </a:lnTo>
                    <a:lnTo>
                      <a:pt x="1357" y="1404"/>
                    </a:lnTo>
                    <a:lnTo>
                      <a:pt x="1303" y="1328"/>
                    </a:lnTo>
                    <a:lnTo>
                      <a:pt x="1282" y="1260"/>
                    </a:lnTo>
                    <a:lnTo>
                      <a:pt x="1258" y="1255"/>
                    </a:lnTo>
                    <a:lnTo>
                      <a:pt x="1263" y="1156"/>
                    </a:lnTo>
                    <a:lnTo>
                      <a:pt x="1244" y="1130"/>
                    </a:lnTo>
                    <a:lnTo>
                      <a:pt x="1230" y="1130"/>
                    </a:lnTo>
                    <a:lnTo>
                      <a:pt x="1230" y="1075"/>
                    </a:lnTo>
                    <a:lnTo>
                      <a:pt x="1175" y="981"/>
                    </a:lnTo>
                    <a:lnTo>
                      <a:pt x="1173" y="941"/>
                    </a:lnTo>
                    <a:lnTo>
                      <a:pt x="1187" y="896"/>
                    </a:lnTo>
                    <a:lnTo>
                      <a:pt x="1189" y="877"/>
                    </a:lnTo>
                    <a:lnTo>
                      <a:pt x="1201" y="841"/>
                    </a:lnTo>
                    <a:lnTo>
                      <a:pt x="1201" y="820"/>
                    </a:lnTo>
                    <a:lnTo>
                      <a:pt x="1185" y="796"/>
                    </a:lnTo>
                    <a:lnTo>
                      <a:pt x="1163" y="794"/>
                    </a:lnTo>
                    <a:moveTo>
                      <a:pt x="1145" y="775"/>
                    </a:moveTo>
                    <a:lnTo>
                      <a:pt x="1137" y="780"/>
                    </a:lnTo>
                    <a:lnTo>
                      <a:pt x="1149" y="785"/>
                    </a:lnTo>
                    <a:lnTo>
                      <a:pt x="1145" y="775"/>
                    </a:lnTo>
                    <a:moveTo>
                      <a:pt x="1043" y="759"/>
                    </a:moveTo>
                    <a:lnTo>
                      <a:pt x="1076" y="777"/>
                    </a:lnTo>
                    <a:lnTo>
                      <a:pt x="1142" y="801"/>
                    </a:lnTo>
                    <a:lnTo>
                      <a:pt x="1156" y="796"/>
                    </a:lnTo>
                    <a:lnTo>
                      <a:pt x="1152" y="789"/>
                    </a:lnTo>
                    <a:lnTo>
                      <a:pt x="1142" y="794"/>
                    </a:lnTo>
                    <a:lnTo>
                      <a:pt x="1078" y="775"/>
                    </a:lnTo>
                    <a:lnTo>
                      <a:pt x="1043" y="759"/>
                    </a:lnTo>
                    <a:moveTo>
                      <a:pt x="967" y="659"/>
                    </a:moveTo>
                    <a:lnTo>
                      <a:pt x="967" y="659"/>
                    </a:lnTo>
                    <a:lnTo>
                      <a:pt x="1029" y="699"/>
                    </a:lnTo>
                    <a:lnTo>
                      <a:pt x="1033" y="733"/>
                    </a:lnTo>
                    <a:lnTo>
                      <a:pt x="1000" y="733"/>
                    </a:lnTo>
                    <a:lnTo>
                      <a:pt x="1036" y="754"/>
                    </a:lnTo>
                    <a:lnTo>
                      <a:pt x="1043" y="754"/>
                    </a:lnTo>
                    <a:lnTo>
                      <a:pt x="1038" y="704"/>
                    </a:lnTo>
                    <a:lnTo>
                      <a:pt x="967" y="659"/>
                    </a:lnTo>
                    <a:moveTo>
                      <a:pt x="152" y="581"/>
                    </a:moveTo>
                    <a:lnTo>
                      <a:pt x="135" y="591"/>
                    </a:lnTo>
                    <a:lnTo>
                      <a:pt x="159" y="633"/>
                    </a:lnTo>
                    <a:lnTo>
                      <a:pt x="190" y="650"/>
                    </a:lnTo>
                    <a:lnTo>
                      <a:pt x="230" y="728"/>
                    </a:lnTo>
                    <a:lnTo>
                      <a:pt x="232" y="763"/>
                    </a:lnTo>
                    <a:lnTo>
                      <a:pt x="216" y="813"/>
                    </a:lnTo>
                    <a:lnTo>
                      <a:pt x="246" y="818"/>
                    </a:lnTo>
                    <a:lnTo>
                      <a:pt x="296" y="872"/>
                    </a:lnTo>
                    <a:lnTo>
                      <a:pt x="286" y="986"/>
                    </a:lnTo>
                    <a:lnTo>
                      <a:pt x="286" y="993"/>
                    </a:lnTo>
                    <a:lnTo>
                      <a:pt x="286" y="1002"/>
                    </a:lnTo>
                    <a:lnTo>
                      <a:pt x="303" y="1002"/>
                    </a:lnTo>
                    <a:lnTo>
                      <a:pt x="305" y="1000"/>
                    </a:lnTo>
                    <a:lnTo>
                      <a:pt x="312" y="1002"/>
                    </a:lnTo>
                    <a:lnTo>
                      <a:pt x="305" y="1012"/>
                    </a:lnTo>
                    <a:lnTo>
                      <a:pt x="343" y="1028"/>
                    </a:lnTo>
                    <a:lnTo>
                      <a:pt x="355" y="1071"/>
                    </a:lnTo>
                    <a:lnTo>
                      <a:pt x="341" y="1172"/>
                    </a:lnTo>
                    <a:lnTo>
                      <a:pt x="364" y="1182"/>
                    </a:lnTo>
                    <a:lnTo>
                      <a:pt x="369" y="1239"/>
                    </a:lnTo>
                    <a:lnTo>
                      <a:pt x="405" y="1267"/>
                    </a:lnTo>
                    <a:lnTo>
                      <a:pt x="416" y="1291"/>
                    </a:lnTo>
                    <a:lnTo>
                      <a:pt x="435" y="1295"/>
                    </a:lnTo>
                    <a:lnTo>
                      <a:pt x="499" y="1347"/>
                    </a:lnTo>
                    <a:lnTo>
                      <a:pt x="509" y="1371"/>
                    </a:lnTo>
                    <a:lnTo>
                      <a:pt x="582" y="1395"/>
                    </a:lnTo>
                    <a:lnTo>
                      <a:pt x="646" y="1482"/>
                    </a:lnTo>
                    <a:lnTo>
                      <a:pt x="662" y="1492"/>
                    </a:lnTo>
                    <a:lnTo>
                      <a:pt x="686" y="1555"/>
                    </a:lnTo>
                    <a:lnTo>
                      <a:pt x="717" y="1565"/>
                    </a:lnTo>
                    <a:lnTo>
                      <a:pt x="766" y="1645"/>
                    </a:lnTo>
                    <a:lnTo>
                      <a:pt x="795" y="1657"/>
                    </a:lnTo>
                    <a:lnTo>
                      <a:pt x="795" y="1652"/>
                    </a:lnTo>
                    <a:lnTo>
                      <a:pt x="769" y="1638"/>
                    </a:lnTo>
                    <a:lnTo>
                      <a:pt x="724" y="1558"/>
                    </a:lnTo>
                    <a:lnTo>
                      <a:pt x="693" y="1548"/>
                    </a:lnTo>
                    <a:lnTo>
                      <a:pt x="669" y="1485"/>
                    </a:lnTo>
                    <a:lnTo>
                      <a:pt x="653" y="1475"/>
                    </a:lnTo>
                    <a:lnTo>
                      <a:pt x="589" y="1385"/>
                    </a:lnTo>
                    <a:lnTo>
                      <a:pt x="516" y="1364"/>
                    </a:lnTo>
                    <a:lnTo>
                      <a:pt x="509" y="1340"/>
                    </a:lnTo>
                    <a:lnTo>
                      <a:pt x="440" y="1286"/>
                    </a:lnTo>
                    <a:lnTo>
                      <a:pt x="424" y="1284"/>
                    </a:lnTo>
                    <a:lnTo>
                      <a:pt x="414" y="1260"/>
                    </a:lnTo>
                    <a:lnTo>
                      <a:pt x="379" y="1234"/>
                    </a:lnTo>
                    <a:lnTo>
                      <a:pt x="374" y="1175"/>
                    </a:lnTo>
                    <a:lnTo>
                      <a:pt x="350" y="1165"/>
                    </a:lnTo>
                    <a:lnTo>
                      <a:pt x="364" y="1071"/>
                    </a:lnTo>
                    <a:lnTo>
                      <a:pt x="350" y="1021"/>
                    </a:lnTo>
                    <a:lnTo>
                      <a:pt x="320" y="1007"/>
                    </a:lnTo>
                    <a:lnTo>
                      <a:pt x="329" y="995"/>
                    </a:lnTo>
                    <a:lnTo>
                      <a:pt x="327" y="990"/>
                    </a:lnTo>
                    <a:lnTo>
                      <a:pt x="320" y="995"/>
                    </a:lnTo>
                    <a:lnTo>
                      <a:pt x="305" y="990"/>
                    </a:lnTo>
                    <a:lnTo>
                      <a:pt x="296" y="993"/>
                    </a:lnTo>
                    <a:lnTo>
                      <a:pt x="305" y="867"/>
                    </a:lnTo>
                    <a:lnTo>
                      <a:pt x="251" y="811"/>
                    </a:lnTo>
                    <a:lnTo>
                      <a:pt x="230" y="806"/>
                    </a:lnTo>
                    <a:lnTo>
                      <a:pt x="242" y="766"/>
                    </a:lnTo>
                    <a:lnTo>
                      <a:pt x="237" y="725"/>
                    </a:lnTo>
                    <a:lnTo>
                      <a:pt x="197" y="643"/>
                    </a:lnTo>
                    <a:lnTo>
                      <a:pt x="164" y="626"/>
                    </a:lnTo>
                    <a:lnTo>
                      <a:pt x="145" y="593"/>
                    </a:lnTo>
                    <a:lnTo>
                      <a:pt x="152" y="584"/>
                    </a:lnTo>
                    <a:lnTo>
                      <a:pt x="152" y="581"/>
                    </a:lnTo>
                    <a:moveTo>
                      <a:pt x="2955" y="548"/>
                    </a:moveTo>
                    <a:lnTo>
                      <a:pt x="2594" y="548"/>
                    </a:lnTo>
                    <a:lnTo>
                      <a:pt x="2594" y="560"/>
                    </a:lnTo>
                    <a:lnTo>
                      <a:pt x="2948" y="558"/>
                    </a:lnTo>
                    <a:lnTo>
                      <a:pt x="3045" y="607"/>
                    </a:lnTo>
                    <a:lnTo>
                      <a:pt x="3106" y="612"/>
                    </a:lnTo>
                    <a:lnTo>
                      <a:pt x="3118" y="617"/>
                    </a:lnTo>
                    <a:lnTo>
                      <a:pt x="3121" y="624"/>
                    </a:lnTo>
                    <a:lnTo>
                      <a:pt x="3123" y="626"/>
                    </a:lnTo>
                    <a:lnTo>
                      <a:pt x="3142" y="655"/>
                    </a:lnTo>
                    <a:lnTo>
                      <a:pt x="3142" y="683"/>
                    </a:lnTo>
                    <a:lnTo>
                      <a:pt x="3168" y="711"/>
                    </a:lnTo>
                    <a:lnTo>
                      <a:pt x="3170" y="716"/>
                    </a:lnTo>
                    <a:lnTo>
                      <a:pt x="3274" y="785"/>
                    </a:lnTo>
                    <a:lnTo>
                      <a:pt x="3409" y="978"/>
                    </a:lnTo>
                    <a:lnTo>
                      <a:pt x="3466" y="993"/>
                    </a:lnTo>
                    <a:lnTo>
                      <a:pt x="3553" y="1078"/>
                    </a:lnTo>
                    <a:lnTo>
                      <a:pt x="3579" y="1120"/>
                    </a:lnTo>
                    <a:lnTo>
                      <a:pt x="3636" y="1390"/>
                    </a:lnTo>
                    <a:lnTo>
                      <a:pt x="3728" y="1456"/>
                    </a:lnTo>
                    <a:lnTo>
                      <a:pt x="3797" y="1508"/>
                    </a:lnTo>
                    <a:lnTo>
                      <a:pt x="3851" y="1534"/>
                    </a:lnTo>
                    <a:lnTo>
                      <a:pt x="3913" y="1574"/>
                    </a:lnTo>
                    <a:lnTo>
                      <a:pt x="3915" y="1574"/>
                    </a:lnTo>
                    <a:lnTo>
                      <a:pt x="3920" y="1574"/>
                    </a:lnTo>
                    <a:lnTo>
                      <a:pt x="3920" y="1577"/>
                    </a:lnTo>
                    <a:lnTo>
                      <a:pt x="3924" y="1577"/>
                    </a:lnTo>
                    <a:lnTo>
                      <a:pt x="3934" y="1593"/>
                    </a:lnTo>
                    <a:lnTo>
                      <a:pt x="4066" y="1657"/>
                    </a:lnTo>
                    <a:lnTo>
                      <a:pt x="4069" y="1662"/>
                    </a:lnTo>
                    <a:lnTo>
                      <a:pt x="4080" y="1657"/>
                    </a:lnTo>
                    <a:lnTo>
                      <a:pt x="4087" y="1645"/>
                    </a:lnTo>
                    <a:lnTo>
                      <a:pt x="4147" y="1565"/>
                    </a:lnTo>
                    <a:lnTo>
                      <a:pt x="4191" y="1421"/>
                    </a:lnTo>
                    <a:lnTo>
                      <a:pt x="4225" y="1395"/>
                    </a:lnTo>
                    <a:lnTo>
                      <a:pt x="4262" y="1390"/>
                    </a:lnTo>
                    <a:lnTo>
                      <a:pt x="4324" y="1357"/>
                    </a:lnTo>
                    <a:lnTo>
                      <a:pt x="4421" y="1345"/>
                    </a:lnTo>
                    <a:lnTo>
                      <a:pt x="4468" y="1326"/>
                    </a:lnTo>
                    <a:lnTo>
                      <a:pt x="4522" y="1345"/>
                    </a:lnTo>
                    <a:lnTo>
                      <a:pt x="4607" y="1364"/>
                    </a:lnTo>
                    <a:lnTo>
                      <a:pt x="4641" y="1409"/>
                    </a:lnTo>
                    <a:lnTo>
                      <a:pt x="4645" y="1432"/>
                    </a:lnTo>
                    <a:lnTo>
                      <a:pt x="4683" y="1468"/>
                    </a:lnTo>
                    <a:lnTo>
                      <a:pt x="4759" y="1506"/>
                    </a:lnTo>
                    <a:lnTo>
                      <a:pt x="4780" y="1534"/>
                    </a:lnTo>
                    <a:lnTo>
                      <a:pt x="4797" y="1565"/>
                    </a:lnTo>
                    <a:lnTo>
                      <a:pt x="4830" y="1610"/>
                    </a:lnTo>
                    <a:lnTo>
                      <a:pt x="4865" y="1686"/>
                    </a:lnTo>
                    <a:lnTo>
                      <a:pt x="4882" y="1749"/>
                    </a:lnTo>
                    <a:lnTo>
                      <a:pt x="4910" y="1801"/>
                    </a:lnTo>
                    <a:lnTo>
                      <a:pt x="4957" y="1863"/>
                    </a:lnTo>
                    <a:lnTo>
                      <a:pt x="4981" y="1910"/>
                    </a:lnTo>
                    <a:lnTo>
                      <a:pt x="5035" y="1974"/>
                    </a:lnTo>
                    <a:lnTo>
                      <a:pt x="5068" y="2071"/>
                    </a:lnTo>
                    <a:lnTo>
                      <a:pt x="5102" y="2078"/>
                    </a:lnTo>
                    <a:lnTo>
                      <a:pt x="5158" y="2106"/>
                    </a:lnTo>
                    <a:lnTo>
                      <a:pt x="5184" y="2229"/>
                    </a:lnTo>
                    <a:lnTo>
                      <a:pt x="5236" y="2378"/>
                    </a:lnTo>
                    <a:lnTo>
                      <a:pt x="5279" y="2440"/>
                    </a:lnTo>
                    <a:lnTo>
                      <a:pt x="5305" y="2494"/>
                    </a:lnTo>
                    <a:lnTo>
                      <a:pt x="5338" y="2525"/>
                    </a:lnTo>
                    <a:lnTo>
                      <a:pt x="5461" y="2560"/>
                    </a:lnTo>
                    <a:lnTo>
                      <a:pt x="5503" y="2598"/>
                    </a:lnTo>
                    <a:lnTo>
                      <a:pt x="5529" y="2605"/>
                    </a:lnTo>
                    <a:lnTo>
                      <a:pt x="5529" y="2615"/>
                    </a:lnTo>
                    <a:lnTo>
                      <a:pt x="5534" y="2615"/>
                    </a:lnTo>
                    <a:lnTo>
                      <a:pt x="5534" y="2603"/>
                    </a:lnTo>
                    <a:lnTo>
                      <a:pt x="5586" y="2617"/>
                    </a:lnTo>
                    <a:lnTo>
                      <a:pt x="5645" y="2655"/>
                    </a:lnTo>
                    <a:lnTo>
                      <a:pt x="5804" y="2655"/>
                    </a:lnTo>
                    <a:lnTo>
                      <a:pt x="5860" y="2702"/>
                    </a:lnTo>
                    <a:lnTo>
                      <a:pt x="5900" y="2693"/>
                    </a:lnTo>
                    <a:lnTo>
                      <a:pt x="5917" y="2693"/>
                    </a:lnTo>
                    <a:lnTo>
                      <a:pt x="5924" y="2681"/>
                    </a:lnTo>
                    <a:lnTo>
                      <a:pt x="5929" y="2693"/>
                    </a:lnTo>
                    <a:lnTo>
                      <a:pt x="5945" y="2683"/>
                    </a:lnTo>
                    <a:lnTo>
                      <a:pt x="5957" y="2681"/>
                    </a:lnTo>
                    <a:lnTo>
                      <a:pt x="5955" y="2785"/>
                    </a:lnTo>
                    <a:lnTo>
                      <a:pt x="5915" y="2884"/>
                    </a:lnTo>
                    <a:lnTo>
                      <a:pt x="5922" y="2889"/>
                    </a:lnTo>
                    <a:lnTo>
                      <a:pt x="5964" y="2787"/>
                    </a:lnTo>
                    <a:lnTo>
                      <a:pt x="5967" y="2754"/>
                    </a:lnTo>
                    <a:lnTo>
                      <a:pt x="5969" y="2695"/>
                    </a:lnTo>
                    <a:lnTo>
                      <a:pt x="5967" y="2669"/>
                    </a:lnTo>
                    <a:lnTo>
                      <a:pt x="5943" y="2672"/>
                    </a:lnTo>
                    <a:lnTo>
                      <a:pt x="5934" y="2676"/>
                    </a:lnTo>
                    <a:lnTo>
                      <a:pt x="5931" y="2674"/>
                    </a:lnTo>
                    <a:lnTo>
                      <a:pt x="5926" y="2657"/>
                    </a:lnTo>
                    <a:lnTo>
                      <a:pt x="5912" y="2676"/>
                    </a:lnTo>
                    <a:lnTo>
                      <a:pt x="5900" y="2676"/>
                    </a:lnTo>
                    <a:lnTo>
                      <a:pt x="5900" y="2676"/>
                    </a:lnTo>
                    <a:lnTo>
                      <a:pt x="5863" y="2686"/>
                    </a:lnTo>
                    <a:lnTo>
                      <a:pt x="5806" y="2643"/>
                    </a:lnTo>
                    <a:lnTo>
                      <a:pt x="5648" y="2643"/>
                    </a:lnTo>
                    <a:lnTo>
                      <a:pt x="5588" y="2608"/>
                    </a:lnTo>
                    <a:lnTo>
                      <a:pt x="5508" y="2589"/>
                    </a:lnTo>
                    <a:lnTo>
                      <a:pt x="5463" y="2551"/>
                    </a:lnTo>
                    <a:lnTo>
                      <a:pt x="5343" y="2518"/>
                    </a:lnTo>
                    <a:lnTo>
                      <a:pt x="5314" y="2489"/>
                    </a:lnTo>
                    <a:lnTo>
                      <a:pt x="5288" y="2435"/>
                    </a:lnTo>
                    <a:lnTo>
                      <a:pt x="5246" y="2374"/>
                    </a:lnTo>
                    <a:lnTo>
                      <a:pt x="5194" y="2227"/>
                    </a:lnTo>
                    <a:lnTo>
                      <a:pt x="5182" y="2168"/>
                    </a:lnTo>
                    <a:lnTo>
                      <a:pt x="5168" y="2099"/>
                    </a:lnTo>
                    <a:lnTo>
                      <a:pt x="5109" y="2069"/>
                    </a:lnTo>
                    <a:lnTo>
                      <a:pt x="5085" y="2066"/>
                    </a:lnTo>
                    <a:lnTo>
                      <a:pt x="5050" y="1969"/>
                    </a:lnTo>
                    <a:lnTo>
                      <a:pt x="4990" y="1903"/>
                    </a:lnTo>
                    <a:lnTo>
                      <a:pt x="4964" y="1856"/>
                    </a:lnTo>
                    <a:lnTo>
                      <a:pt x="4917" y="1797"/>
                    </a:lnTo>
                    <a:lnTo>
                      <a:pt x="4889" y="1745"/>
                    </a:lnTo>
                    <a:lnTo>
                      <a:pt x="4875" y="1683"/>
                    </a:lnTo>
                    <a:lnTo>
                      <a:pt x="4839" y="1605"/>
                    </a:lnTo>
                    <a:lnTo>
                      <a:pt x="4804" y="1560"/>
                    </a:lnTo>
                    <a:lnTo>
                      <a:pt x="4787" y="1529"/>
                    </a:lnTo>
                    <a:lnTo>
                      <a:pt x="4763" y="1499"/>
                    </a:lnTo>
                    <a:lnTo>
                      <a:pt x="4688" y="1461"/>
                    </a:lnTo>
                    <a:lnTo>
                      <a:pt x="4652" y="1428"/>
                    </a:lnTo>
                    <a:lnTo>
                      <a:pt x="4650" y="1404"/>
                    </a:lnTo>
                    <a:lnTo>
                      <a:pt x="4612" y="1354"/>
                    </a:lnTo>
                    <a:lnTo>
                      <a:pt x="4525" y="1336"/>
                    </a:lnTo>
                    <a:lnTo>
                      <a:pt x="4468" y="1317"/>
                    </a:lnTo>
                    <a:lnTo>
                      <a:pt x="4418" y="1336"/>
                    </a:lnTo>
                    <a:lnTo>
                      <a:pt x="4321" y="1347"/>
                    </a:lnTo>
                    <a:lnTo>
                      <a:pt x="4260" y="1380"/>
                    </a:lnTo>
                    <a:lnTo>
                      <a:pt x="4222" y="1388"/>
                    </a:lnTo>
                    <a:lnTo>
                      <a:pt x="4182" y="1416"/>
                    </a:lnTo>
                    <a:lnTo>
                      <a:pt x="4161" y="1499"/>
                    </a:lnTo>
                    <a:lnTo>
                      <a:pt x="4139" y="1560"/>
                    </a:lnTo>
                    <a:lnTo>
                      <a:pt x="4080" y="1636"/>
                    </a:lnTo>
                    <a:lnTo>
                      <a:pt x="4066" y="1643"/>
                    </a:lnTo>
                    <a:lnTo>
                      <a:pt x="3941" y="1581"/>
                    </a:lnTo>
                    <a:lnTo>
                      <a:pt x="3934" y="1555"/>
                    </a:lnTo>
                    <a:lnTo>
                      <a:pt x="3920" y="1555"/>
                    </a:lnTo>
                    <a:lnTo>
                      <a:pt x="3856" y="1520"/>
                    </a:lnTo>
                    <a:lnTo>
                      <a:pt x="3801" y="1501"/>
                    </a:lnTo>
                    <a:lnTo>
                      <a:pt x="3733" y="1447"/>
                    </a:lnTo>
                    <a:lnTo>
                      <a:pt x="3690" y="1418"/>
                    </a:lnTo>
                    <a:lnTo>
                      <a:pt x="3645" y="1383"/>
                    </a:lnTo>
                    <a:lnTo>
                      <a:pt x="3627" y="1295"/>
                    </a:lnTo>
                    <a:lnTo>
                      <a:pt x="3589" y="1118"/>
                    </a:lnTo>
                    <a:lnTo>
                      <a:pt x="3563" y="1071"/>
                    </a:lnTo>
                    <a:lnTo>
                      <a:pt x="3470" y="983"/>
                    </a:lnTo>
                    <a:lnTo>
                      <a:pt x="3418" y="971"/>
                    </a:lnTo>
                    <a:lnTo>
                      <a:pt x="3355" y="889"/>
                    </a:lnTo>
                    <a:lnTo>
                      <a:pt x="3288" y="777"/>
                    </a:lnTo>
                    <a:lnTo>
                      <a:pt x="3189" y="707"/>
                    </a:lnTo>
                    <a:lnTo>
                      <a:pt x="3161" y="676"/>
                    </a:lnTo>
                    <a:lnTo>
                      <a:pt x="3161" y="650"/>
                    </a:lnTo>
                    <a:lnTo>
                      <a:pt x="3135" y="610"/>
                    </a:lnTo>
                    <a:lnTo>
                      <a:pt x="3109" y="603"/>
                    </a:lnTo>
                    <a:lnTo>
                      <a:pt x="3050" y="598"/>
                    </a:lnTo>
                    <a:lnTo>
                      <a:pt x="2955" y="548"/>
                    </a:lnTo>
                    <a:moveTo>
                      <a:pt x="643" y="496"/>
                    </a:moveTo>
                    <a:lnTo>
                      <a:pt x="641" y="496"/>
                    </a:lnTo>
                    <a:lnTo>
                      <a:pt x="648" y="517"/>
                    </a:lnTo>
                    <a:lnTo>
                      <a:pt x="681" y="569"/>
                    </a:lnTo>
                    <a:lnTo>
                      <a:pt x="695" y="574"/>
                    </a:lnTo>
                    <a:lnTo>
                      <a:pt x="705" y="617"/>
                    </a:lnTo>
                    <a:lnTo>
                      <a:pt x="684" y="652"/>
                    </a:lnTo>
                    <a:lnTo>
                      <a:pt x="660" y="777"/>
                    </a:lnTo>
                    <a:lnTo>
                      <a:pt x="679" y="815"/>
                    </a:lnTo>
                    <a:lnTo>
                      <a:pt x="669" y="837"/>
                    </a:lnTo>
                    <a:lnTo>
                      <a:pt x="705" y="865"/>
                    </a:lnTo>
                    <a:lnTo>
                      <a:pt x="703" y="960"/>
                    </a:lnTo>
                    <a:lnTo>
                      <a:pt x="719" y="1016"/>
                    </a:lnTo>
                    <a:lnTo>
                      <a:pt x="698" y="1111"/>
                    </a:lnTo>
                    <a:lnTo>
                      <a:pt x="729" y="1184"/>
                    </a:lnTo>
                    <a:lnTo>
                      <a:pt x="764" y="1215"/>
                    </a:lnTo>
                    <a:lnTo>
                      <a:pt x="769" y="1255"/>
                    </a:lnTo>
                    <a:lnTo>
                      <a:pt x="792" y="1274"/>
                    </a:lnTo>
                    <a:lnTo>
                      <a:pt x="804" y="1265"/>
                    </a:lnTo>
                    <a:lnTo>
                      <a:pt x="823" y="1274"/>
                    </a:lnTo>
                    <a:lnTo>
                      <a:pt x="859" y="1331"/>
                    </a:lnTo>
                    <a:lnTo>
                      <a:pt x="955" y="1425"/>
                    </a:lnTo>
                    <a:lnTo>
                      <a:pt x="972" y="1459"/>
                    </a:lnTo>
                    <a:lnTo>
                      <a:pt x="977" y="1485"/>
                    </a:lnTo>
                    <a:lnTo>
                      <a:pt x="998" y="1513"/>
                    </a:lnTo>
                    <a:lnTo>
                      <a:pt x="993" y="1565"/>
                    </a:lnTo>
                    <a:lnTo>
                      <a:pt x="1003" y="1584"/>
                    </a:lnTo>
                    <a:lnTo>
                      <a:pt x="1019" y="1589"/>
                    </a:lnTo>
                    <a:lnTo>
                      <a:pt x="1019" y="1570"/>
                    </a:lnTo>
                    <a:lnTo>
                      <a:pt x="1033" y="1565"/>
                    </a:lnTo>
                    <a:lnTo>
                      <a:pt x="1050" y="1584"/>
                    </a:lnTo>
                    <a:lnTo>
                      <a:pt x="1050" y="1626"/>
                    </a:lnTo>
                    <a:lnTo>
                      <a:pt x="1083" y="1615"/>
                    </a:lnTo>
                    <a:lnTo>
                      <a:pt x="1097" y="1619"/>
                    </a:lnTo>
                    <a:lnTo>
                      <a:pt x="1116" y="1738"/>
                    </a:lnTo>
                    <a:lnTo>
                      <a:pt x="1142" y="1754"/>
                    </a:lnTo>
                    <a:lnTo>
                      <a:pt x="1187" y="1759"/>
                    </a:lnTo>
                    <a:lnTo>
                      <a:pt x="1178" y="1813"/>
                    </a:lnTo>
                    <a:lnTo>
                      <a:pt x="1204" y="1839"/>
                    </a:lnTo>
                    <a:lnTo>
                      <a:pt x="1199" y="1891"/>
                    </a:lnTo>
                    <a:lnTo>
                      <a:pt x="1201" y="1891"/>
                    </a:lnTo>
                    <a:lnTo>
                      <a:pt x="1201" y="1901"/>
                    </a:lnTo>
                    <a:lnTo>
                      <a:pt x="1218" y="1910"/>
                    </a:lnTo>
                    <a:lnTo>
                      <a:pt x="1206" y="1967"/>
                    </a:lnTo>
                    <a:lnTo>
                      <a:pt x="1256" y="2038"/>
                    </a:lnTo>
                    <a:lnTo>
                      <a:pt x="1277" y="2043"/>
                    </a:lnTo>
                    <a:lnTo>
                      <a:pt x="1322" y="2073"/>
                    </a:lnTo>
                    <a:lnTo>
                      <a:pt x="1331" y="2142"/>
                    </a:lnTo>
                    <a:lnTo>
                      <a:pt x="1355" y="2177"/>
                    </a:lnTo>
                    <a:lnTo>
                      <a:pt x="1343" y="2182"/>
                    </a:lnTo>
                    <a:lnTo>
                      <a:pt x="1343" y="2194"/>
                    </a:lnTo>
                    <a:lnTo>
                      <a:pt x="1426" y="2232"/>
                    </a:lnTo>
                    <a:lnTo>
                      <a:pt x="1402" y="2262"/>
                    </a:lnTo>
                    <a:lnTo>
                      <a:pt x="1452" y="2312"/>
                    </a:lnTo>
                    <a:lnTo>
                      <a:pt x="1457" y="2303"/>
                    </a:lnTo>
                    <a:lnTo>
                      <a:pt x="1542" y="2367"/>
                    </a:lnTo>
                    <a:lnTo>
                      <a:pt x="1537" y="2421"/>
                    </a:lnTo>
                    <a:lnTo>
                      <a:pt x="1575" y="2442"/>
                    </a:lnTo>
                    <a:lnTo>
                      <a:pt x="1558" y="2475"/>
                    </a:lnTo>
                    <a:lnTo>
                      <a:pt x="1579" y="2501"/>
                    </a:lnTo>
                    <a:lnTo>
                      <a:pt x="1579" y="2534"/>
                    </a:lnTo>
                    <a:lnTo>
                      <a:pt x="1598" y="2582"/>
                    </a:lnTo>
                    <a:lnTo>
                      <a:pt x="1587" y="2631"/>
                    </a:lnTo>
                    <a:lnTo>
                      <a:pt x="1596" y="2672"/>
                    </a:lnTo>
                    <a:lnTo>
                      <a:pt x="1605" y="2676"/>
                    </a:lnTo>
                    <a:lnTo>
                      <a:pt x="1601" y="2695"/>
                    </a:lnTo>
                    <a:lnTo>
                      <a:pt x="1624" y="2719"/>
                    </a:lnTo>
                    <a:lnTo>
                      <a:pt x="1636" y="2766"/>
                    </a:lnTo>
                    <a:lnTo>
                      <a:pt x="1681" y="2785"/>
                    </a:lnTo>
                    <a:lnTo>
                      <a:pt x="1676" y="2821"/>
                    </a:lnTo>
                    <a:lnTo>
                      <a:pt x="1700" y="2861"/>
                    </a:lnTo>
                    <a:lnTo>
                      <a:pt x="1709" y="2906"/>
                    </a:lnTo>
                    <a:lnTo>
                      <a:pt x="1721" y="2939"/>
                    </a:lnTo>
                    <a:lnTo>
                      <a:pt x="1754" y="2965"/>
                    </a:lnTo>
                    <a:lnTo>
                      <a:pt x="1771" y="3000"/>
                    </a:lnTo>
                    <a:lnTo>
                      <a:pt x="1776" y="3043"/>
                    </a:lnTo>
                    <a:lnTo>
                      <a:pt x="1750" y="3114"/>
                    </a:lnTo>
                    <a:lnTo>
                      <a:pt x="1764" y="3185"/>
                    </a:lnTo>
                    <a:lnTo>
                      <a:pt x="1780" y="3218"/>
                    </a:lnTo>
                    <a:lnTo>
                      <a:pt x="1811" y="3239"/>
                    </a:lnTo>
                    <a:lnTo>
                      <a:pt x="1842" y="3244"/>
                    </a:lnTo>
                    <a:lnTo>
                      <a:pt x="1858" y="3275"/>
                    </a:lnTo>
                    <a:lnTo>
                      <a:pt x="1889" y="3253"/>
                    </a:lnTo>
                    <a:lnTo>
                      <a:pt x="1880" y="3204"/>
                    </a:lnTo>
                    <a:lnTo>
                      <a:pt x="1906" y="3199"/>
                    </a:lnTo>
                    <a:lnTo>
                      <a:pt x="1929" y="3234"/>
                    </a:lnTo>
                    <a:lnTo>
                      <a:pt x="1969" y="3267"/>
                    </a:lnTo>
                    <a:lnTo>
                      <a:pt x="1984" y="3308"/>
                    </a:lnTo>
                    <a:lnTo>
                      <a:pt x="1993" y="3317"/>
                    </a:lnTo>
                    <a:lnTo>
                      <a:pt x="2024" y="3308"/>
                    </a:lnTo>
                    <a:lnTo>
                      <a:pt x="2033" y="3322"/>
                    </a:lnTo>
                    <a:lnTo>
                      <a:pt x="2014" y="3353"/>
                    </a:lnTo>
                    <a:lnTo>
                      <a:pt x="2017" y="3355"/>
                    </a:lnTo>
                    <a:lnTo>
                      <a:pt x="2026" y="3345"/>
                    </a:lnTo>
                    <a:lnTo>
                      <a:pt x="2069" y="3393"/>
                    </a:lnTo>
                    <a:lnTo>
                      <a:pt x="2069" y="3435"/>
                    </a:lnTo>
                    <a:lnTo>
                      <a:pt x="2130" y="3466"/>
                    </a:lnTo>
                    <a:lnTo>
                      <a:pt x="2149" y="3528"/>
                    </a:lnTo>
                    <a:lnTo>
                      <a:pt x="2130" y="3466"/>
                    </a:lnTo>
                    <a:lnTo>
                      <a:pt x="2069" y="3435"/>
                    </a:lnTo>
                    <a:lnTo>
                      <a:pt x="2069" y="3393"/>
                    </a:lnTo>
                    <a:lnTo>
                      <a:pt x="2031" y="3350"/>
                    </a:lnTo>
                    <a:lnTo>
                      <a:pt x="2043" y="3319"/>
                    </a:lnTo>
                    <a:lnTo>
                      <a:pt x="2029" y="3296"/>
                    </a:lnTo>
                    <a:lnTo>
                      <a:pt x="1996" y="3305"/>
                    </a:lnTo>
                    <a:lnTo>
                      <a:pt x="1991" y="3303"/>
                    </a:lnTo>
                    <a:lnTo>
                      <a:pt x="1979" y="3260"/>
                    </a:lnTo>
                    <a:lnTo>
                      <a:pt x="1936" y="3230"/>
                    </a:lnTo>
                    <a:lnTo>
                      <a:pt x="1910" y="3189"/>
                    </a:lnTo>
                    <a:lnTo>
                      <a:pt x="1868" y="3196"/>
                    </a:lnTo>
                    <a:lnTo>
                      <a:pt x="1877" y="3249"/>
                    </a:lnTo>
                    <a:lnTo>
                      <a:pt x="1861" y="3260"/>
                    </a:lnTo>
                    <a:lnTo>
                      <a:pt x="1856" y="3249"/>
                    </a:lnTo>
                    <a:lnTo>
                      <a:pt x="1849" y="3234"/>
                    </a:lnTo>
                    <a:lnTo>
                      <a:pt x="1816" y="3230"/>
                    </a:lnTo>
                    <a:lnTo>
                      <a:pt x="1787" y="3211"/>
                    </a:lnTo>
                    <a:lnTo>
                      <a:pt x="1771" y="3182"/>
                    </a:lnTo>
                    <a:lnTo>
                      <a:pt x="1759" y="3114"/>
                    </a:lnTo>
                    <a:lnTo>
                      <a:pt x="1785" y="3043"/>
                    </a:lnTo>
                    <a:lnTo>
                      <a:pt x="1780" y="2998"/>
                    </a:lnTo>
                    <a:lnTo>
                      <a:pt x="1761" y="2960"/>
                    </a:lnTo>
                    <a:lnTo>
                      <a:pt x="1731" y="2932"/>
                    </a:lnTo>
                    <a:lnTo>
                      <a:pt x="1719" y="2903"/>
                    </a:lnTo>
                    <a:lnTo>
                      <a:pt x="1709" y="2858"/>
                    </a:lnTo>
                    <a:lnTo>
                      <a:pt x="1688" y="2818"/>
                    </a:lnTo>
                    <a:lnTo>
                      <a:pt x="1693" y="2780"/>
                    </a:lnTo>
                    <a:lnTo>
                      <a:pt x="1646" y="2759"/>
                    </a:lnTo>
                    <a:lnTo>
                      <a:pt x="1631" y="2712"/>
                    </a:lnTo>
                    <a:lnTo>
                      <a:pt x="1613" y="2693"/>
                    </a:lnTo>
                    <a:lnTo>
                      <a:pt x="1617" y="2672"/>
                    </a:lnTo>
                    <a:lnTo>
                      <a:pt x="1605" y="2667"/>
                    </a:lnTo>
                    <a:lnTo>
                      <a:pt x="1596" y="2631"/>
                    </a:lnTo>
                    <a:lnTo>
                      <a:pt x="1605" y="2603"/>
                    </a:lnTo>
                    <a:lnTo>
                      <a:pt x="1610" y="2582"/>
                    </a:lnTo>
                    <a:lnTo>
                      <a:pt x="1591" y="2537"/>
                    </a:lnTo>
                    <a:lnTo>
                      <a:pt x="1591" y="2499"/>
                    </a:lnTo>
                    <a:lnTo>
                      <a:pt x="1572" y="2473"/>
                    </a:lnTo>
                    <a:lnTo>
                      <a:pt x="1587" y="2440"/>
                    </a:lnTo>
                    <a:lnTo>
                      <a:pt x="1549" y="2416"/>
                    </a:lnTo>
                    <a:lnTo>
                      <a:pt x="1551" y="2383"/>
                    </a:lnTo>
                    <a:lnTo>
                      <a:pt x="1551" y="2362"/>
                    </a:lnTo>
                    <a:lnTo>
                      <a:pt x="1454" y="2288"/>
                    </a:lnTo>
                    <a:lnTo>
                      <a:pt x="1449" y="2298"/>
                    </a:lnTo>
                    <a:lnTo>
                      <a:pt x="1416" y="2262"/>
                    </a:lnTo>
                    <a:lnTo>
                      <a:pt x="1445" y="2229"/>
                    </a:lnTo>
                    <a:lnTo>
                      <a:pt x="1362" y="2187"/>
                    </a:lnTo>
                    <a:lnTo>
                      <a:pt x="1371" y="2182"/>
                    </a:lnTo>
                    <a:lnTo>
                      <a:pt x="1341" y="2137"/>
                    </a:lnTo>
                    <a:lnTo>
                      <a:pt x="1331" y="2069"/>
                    </a:lnTo>
                    <a:lnTo>
                      <a:pt x="1282" y="2033"/>
                    </a:lnTo>
                    <a:lnTo>
                      <a:pt x="1260" y="2031"/>
                    </a:lnTo>
                    <a:lnTo>
                      <a:pt x="1215" y="1965"/>
                    </a:lnTo>
                    <a:lnTo>
                      <a:pt x="1230" y="1903"/>
                    </a:lnTo>
                    <a:lnTo>
                      <a:pt x="1211" y="1894"/>
                    </a:lnTo>
                    <a:lnTo>
                      <a:pt x="1215" y="1837"/>
                    </a:lnTo>
                    <a:lnTo>
                      <a:pt x="1187" y="1811"/>
                    </a:lnTo>
                    <a:lnTo>
                      <a:pt x="1199" y="1752"/>
                    </a:lnTo>
                    <a:lnTo>
                      <a:pt x="1145" y="1745"/>
                    </a:lnTo>
                    <a:lnTo>
                      <a:pt x="1123" y="1730"/>
                    </a:lnTo>
                    <a:lnTo>
                      <a:pt x="1107" y="1615"/>
                    </a:lnTo>
                    <a:lnTo>
                      <a:pt x="1090" y="1605"/>
                    </a:lnTo>
                    <a:lnTo>
                      <a:pt x="1062" y="1612"/>
                    </a:lnTo>
                    <a:lnTo>
                      <a:pt x="1062" y="1581"/>
                    </a:lnTo>
                    <a:lnTo>
                      <a:pt x="1043" y="1555"/>
                    </a:lnTo>
                    <a:lnTo>
                      <a:pt x="1012" y="1563"/>
                    </a:lnTo>
                    <a:lnTo>
                      <a:pt x="1012" y="1577"/>
                    </a:lnTo>
                    <a:lnTo>
                      <a:pt x="1010" y="1577"/>
                    </a:lnTo>
                    <a:lnTo>
                      <a:pt x="1003" y="1565"/>
                    </a:lnTo>
                    <a:lnTo>
                      <a:pt x="1007" y="1508"/>
                    </a:lnTo>
                    <a:lnTo>
                      <a:pt x="984" y="1480"/>
                    </a:lnTo>
                    <a:lnTo>
                      <a:pt x="981" y="1454"/>
                    </a:lnTo>
                    <a:lnTo>
                      <a:pt x="960" y="1416"/>
                    </a:lnTo>
                    <a:lnTo>
                      <a:pt x="866" y="1326"/>
                    </a:lnTo>
                    <a:lnTo>
                      <a:pt x="830" y="1267"/>
                    </a:lnTo>
                    <a:lnTo>
                      <a:pt x="804" y="1253"/>
                    </a:lnTo>
                    <a:lnTo>
                      <a:pt x="792" y="1262"/>
                    </a:lnTo>
                    <a:lnTo>
                      <a:pt x="778" y="1250"/>
                    </a:lnTo>
                    <a:lnTo>
                      <a:pt x="773" y="1210"/>
                    </a:lnTo>
                    <a:lnTo>
                      <a:pt x="736" y="1177"/>
                    </a:lnTo>
                    <a:lnTo>
                      <a:pt x="707" y="1111"/>
                    </a:lnTo>
                    <a:lnTo>
                      <a:pt x="729" y="1016"/>
                    </a:lnTo>
                    <a:lnTo>
                      <a:pt x="712" y="957"/>
                    </a:lnTo>
                    <a:lnTo>
                      <a:pt x="717" y="860"/>
                    </a:lnTo>
                    <a:lnTo>
                      <a:pt x="681" y="834"/>
                    </a:lnTo>
                    <a:lnTo>
                      <a:pt x="688" y="813"/>
                    </a:lnTo>
                    <a:lnTo>
                      <a:pt x="672" y="777"/>
                    </a:lnTo>
                    <a:lnTo>
                      <a:pt x="693" y="657"/>
                    </a:lnTo>
                    <a:lnTo>
                      <a:pt x="717" y="619"/>
                    </a:lnTo>
                    <a:lnTo>
                      <a:pt x="703" y="567"/>
                    </a:lnTo>
                    <a:lnTo>
                      <a:pt x="688" y="562"/>
                    </a:lnTo>
                    <a:lnTo>
                      <a:pt x="669" y="532"/>
                    </a:lnTo>
                    <a:lnTo>
                      <a:pt x="729" y="586"/>
                    </a:lnTo>
                    <a:lnTo>
                      <a:pt x="764" y="591"/>
                    </a:lnTo>
                    <a:lnTo>
                      <a:pt x="863" y="678"/>
                    </a:lnTo>
                    <a:lnTo>
                      <a:pt x="929" y="695"/>
                    </a:lnTo>
                    <a:lnTo>
                      <a:pt x="965" y="659"/>
                    </a:lnTo>
                    <a:lnTo>
                      <a:pt x="948" y="659"/>
                    </a:lnTo>
                    <a:lnTo>
                      <a:pt x="939" y="662"/>
                    </a:lnTo>
                    <a:lnTo>
                      <a:pt x="948" y="662"/>
                    </a:lnTo>
                    <a:lnTo>
                      <a:pt x="927" y="683"/>
                    </a:lnTo>
                    <a:lnTo>
                      <a:pt x="868" y="671"/>
                    </a:lnTo>
                    <a:lnTo>
                      <a:pt x="769" y="581"/>
                    </a:lnTo>
                    <a:lnTo>
                      <a:pt x="733" y="577"/>
                    </a:lnTo>
                    <a:lnTo>
                      <a:pt x="643" y="496"/>
                    </a:lnTo>
                    <a:moveTo>
                      <a:pt x="726" y="0"/>
                    </a:moveTo>
                    <a:lnTo>
                      <a:pt x="5" y="0"/>
                    </a:lnTo>
                    <a:lnTo>
                      <a:pt x="0" y="42"/>
                    </a:lnTo>
                    <a:lnTo>
                      <a:pt x="12" y="78"/>
                    </a:lnTo>
                    <a:lnTo>
                      <a:pt x="17" y="120"/>
                    </a:lnTo>
                    <a:lnTo>
                      <a:pt x="8" y="132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17" y="160"/>
                    </a:lnTo>
                    <a:lnTo>
                      <a:pt x="10" y="193"/>
                    </a:lnTo>
                    <a:lnTo>
                      <a:pt x="36" y="186"/>
                    </a:lnTo>
                    <a:lnTo>
                      <a:pt x="43" y="201"/>
                    </a:lnTo>
                    <a:lnTo>
                      <a:pt x="31" y="193"/>
                    </a:lnTo>
                    <a:lnTo>
                      <a:pt x="52" y="309"/>
                    </a:lnTo>
                    <a:lnTo>
                      <a:pt x="69" y="340"/>
                    </a:lnTo>
                    <a:lnTo>
                      <a:pt x="95" y="361"/>
                    </a:lnTo>
                    <a:lnTo>
                      <a:pt x="102" y="420"/>
                    </a:lnTo>
                    <a:lnTo>
                      <a:pt x="102" y="420"/>
                    </a:lnTo>
                    <a:lnTo>
                      <a:pt x="104" y="439"/>
                    </a:lnTo>
                    <a:lnTo>
                      <a:pt x="123" y="449"/>
                    </a:lnTo>
                    <a:lnTo>
                      <a:pt x="130" y="475"/>
                    </a:lnTo>
                    <a:lnTo>
                      <a:pt x="168" y="503"/>
                    </a:lnTo>
                    <a:lnTo>
                      <a:pt x="161" y="520"/>
                    </a:lnTo>
                    <a:lnTo>
                      <a:pt x="119" y="513"/>
                    </a:lnTo>
                    <a:lnTo>
                      <a:pt x="152" y="560"/>
                    </a:lnTo>
                    <a:lnTo>
                      <a:pt x="152" y="558"/>
                    </a:lnTo>
                    <a:lnTo>
                      <a:pt x="135" y="527"/>
                    </a:lnTo>
                    <a:lnTo>
                      <a:pt x="166" y="532"/>
                    </a:lnTo>
                    <a:lnTo>
                      <a:pt x="180" y="498"/>
                    </a:lnTo>
                    <a:lnTo>
                      <a:pt x="140" y="468"/>
                    </a:lnTo>
                    <a:lnTo>
                      <a:pt x="130" y="442"/>
                    </a:lnTo>
                    <a:lnTo>
                      <a:pt x="112" y="432"/>
                    </a:lnTo>
                    <a:lnTo>
                      <a:pt x="102" y="357"/>
                    </a:lnTo>
                    <a:lnTo>
                      <a:pt x="76" y="333"/>
                    </a:lnTo>
                    <a:lnTo>
                      <a:pt x="62" y="307"/>
                    </a:lnTo>
                    <a:lnTo>
                      <a:pt x="45" y="212"/>
                    </a:lnTo>
                    <a:lnTo>
                      <a:pt x="55" y="217"/>
                    </a:lnTo>
                    <a:lnTo>
                      <a:pt x="57" y="208"/>
                    </a:lnTo>
                    <a:lnTo>
                      <a:pt x="41" y="175"/>
                    </a:lnTo>
                    <a:lnTo>
                      <a:pt x="22" y="179"/>
                    </a:lnTo>
                    <a:lnTo>
                      <a:pt x="26" y="158"/>
                    </a:lnTo>
                    <a:lnTo>
                      <a:pt x="17" y="144"/>
                    </a:lnTo>
                    <a:lnTo>
                      <a:pt x="17" y="134"/>
                    </a:lnTo>
                    <a:lnTo>
                      <a:pt x="26" y="123"/>
                    </a:lnTo>
                    <a:lnTo>
                      <a:pt x="22" y="78"/>
                    </a:lnTo>
                    <a:lnTo>
                      <a:pt x="10" y="40"/>
                    </a:lnTo>
                    <a:lnTo>
                      <a:pt x="10" y="9"/>
                    </a:lnTo>
                    <a:lnTo>
                      <a:pt x="710" y="7"/>
                    </a:lnTo>
                    <a:lnTo>
                      <a:pt x="710" y="56"/>
                    </a:lnTo>
                    <a:lnTo>
                      <a:pt x="691" y="111"/>
                    </a:lnTo>
                    <a:lnTo>
                      <a:pt x="811" y="177"/>
                    </a:lnTo>
                    <a:lnTo>
                      <a:pt x="811" y="175"/>
                    </a:lnTo>
                    <a:lnTo>
                      <a:pt x="818" y="179"/>
                    </a:lnTo>
                    <a:lnTo>
                      <a:pt x="818" y="179"/>
                    </a:lnTo>
                    <a:lnTo>
                      <a:pt x="825" y="186"/>
                    </a:lnTo>
                    <a:lnTo>
                      <a:pt x="825" y="186"/>
                    </a:lnTo>
                    <a:lnTo>
                      <a:pt x="1759" y="699"/>
                    </a:lnTo>
                    <a:lnTo>
                      <a:pt x="2459" y="699"/>
                    </a:lnTo>
                    <a:lnTo>
                      <a:pt x="2459" y="697"/>
                    </a:lnTo>
                    <a:lnTo>
                      <a:pt x="2468" y="699"/>
                    </a:lnTo>
                    <a:lnTo>
                      <a:pt x="2591" y="699"/>
                    </a:lnTo>
                    <a:lnTo>
                      <a:pt x="2591" y="690"/>
                    </a:lnTo>
                    <a:lnTo>
                      <a:pt x="2393" y="690"/>
                    </a:lnTo>
                    <a:lnTo>
                      <a:pt x="1761" y="690"/>
                    </a:lnTo>
                    <a:lnTo>
                      <a:pt x="703" y="106"/>
                    </a:lnTo>
                    <a:lnTo>
                      <a:pt x="726" y="59"/>
                    </a:lnTo>
                    <a:lnTo>
                      <a:pt x="7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25" name="Freeform 73"/>
              <p:cNvSpPr>
                <a:spLocks noEditPoints="1"/>
              </p:cNvSpPr>
              <p:nvPr/>
            </p:nvSpPr>
            <p:spPr bwMode="auto">
              <a:xfrm>
                <a:off x="-260" y="777"/>
                <a:ext cx="1522" cy="1830"/>
              </a:xfrm>
              <a:custGeom>
                <a:avLst/>
                <a:gdLst>
                  <a:gd name="T0" fmla="*/ 738 w 1522"/>
                  <a:gd name="T1" fmla="*/ 172 h 1830"/>
                  <a:gd name="T2" fmla="*/ 830 w 1522"/>
                  <a:gd name="T3" fmla="*/ 302 h 1830"/>
                  <a:gd name="T4" fmla="*/ 950 w 1522"/>
                  <a:gd name="T5" fmla="*/ 444 h 1830"/>
                  <a:gd name="T6" fmla="*/ 1038 w 1522"/>
                  <a:gd name="T7" fmla="*/ 600 h 1830"/>
                  <a:gd name="T8" fmla="*/ 1066 w 1522"/>
                  <a:gd name="T9" fmla="*/ 756 h 1830"/>
                  <a:gd name="T10" fmla="*/ 1118 w 1522"/>
                  <a:gd name="T11" fmla="*/ 898 h 1830"/>
                  <a:gd name="T12" fmla="*/ 1203 w 1522"/>
                  <a:gd name="T13" fmla="*/ 1068 h 1830"/>
                  <a:gd name="T14" fmla="*/ 1243 w 1522"/>
                  <a:gd name="T15" fmla="*/ 1314 h 1830"/>
                  <a:gd name="T16" fmla="*/ 1343 w 1522"/>
                  <a:gd name="T17" fmla="*/ 1416 h 1830"/>
                  <a:gd name="T18" fmla="*/ 1451 w 1522"/>
                  <a:gd name="T19" fmla="*/ 1397 h 1830"/>
                  <a:gd name="T20" fmla="*/ 1496 w 1522"/>
                  <a:gd name="T21" fmla="*/ 1480 h 1830"/>
                  <a:gd name="T22" fmla="*/ 1513 w 1522"/>
                  <a:gd name="T23" fmla="*/ 1433 h 1830"/>
                  <a:gd name="T24" fmla="*/ 1395 w 1522"/>
                  <a:gd name="T25" fmla="*/ 1324 h 1830"/>
                  <a:gd name="T26" fmla="*/ 1300 w 1522"/>
                  <a:gd name="T27" fmla="*/ 1364 h 1830"/>
                  <a:gd name="T28" fmla="*/ 1260 w 1522"/>
                  <a:gd name="T29" fmla="*/ 1125 h 1830"/>
                  <a:gd name="T30" fmla="*/ 1165 w 1522"/>
                  <a:gd name="T31" fmla="*/ 946 h 1830"/>
                  <a:gd name="T32" fmla="*/ 1094 w 1522"/>
                  <a:gd name="T33" fmla="*/ 801 h 1830"/>
                  <a:gd name="T34" fmla="*/ 1068 w 1522"/>
                  <a:gd name="T35" fmla="*/ 626 h 1830"/>
                  <a:gd name="T36" fmla="*/ 946 w 1522"/>
                  <a:gd name="T37" fmla="*/ 428 h 1830"/>
                  <a:gd name="T38" fmla="*/ 832 w 1522"/>
                  <a:gd name="T39" fmla="*/ 307 h 1830"/>
                  <a:gd name="T40" fmla="*/ 745 w 1522"/>
                  <a:gd name="T41" fmla="*/ 163 h 1830"/>
                  <a:gd name="T42" fmla="*/ 234 w 1522"/>
                  <a:gd name="T43" fmla="*/ 14 h 1830"/>
                  <a:gd name="T44" fmla="*/ 62 w 1522"/>
                  <a:gd name="T45" fmla="*/ 42 h 1830"/>
                  <a:gd name="T46" fmla="*/ 31 w 1522"/>
                  <a:gd name="T47" fmla="*/ 92 h 1830"/>
                  <a:gd name="T48" fmla="*/ 43 w 1522"/>
                  <a:gd name="T49" fmla="*/ 101 h 1830"/>
                  <a:gd name="T50" fmla="*/ 154 w 1522"/>
                  <a:gd name="T51" fmla="*/ 248 h 1830"/>
                  <a:gd name="T52" fmla="*/ 244 w 1522"/>
                  <a:gd name="T53" fmla="*/ 291 h 1830"/>
                  <a:gd name="T54" fmla="*/ 428 w 1522"/>
                  <a:gd name="T55" fmla="*/ 449 h 1830"/>
                  <a:gd name="T56" fmla="*/ 556 w 1522"/>
                  <a:gd name="T57" fmla="*/ 477 h 1830"/>
                  <a:gd name="T58" fmla="*/ 719 w 1522"/>
                  <a:gd name="T59" fmla="*/ 607 h 1830"/>
                  <a:gd name="T60" fmla="*/ 775 w 1522"/>
                  <a:gd name="T61" fmla="*/ 695 h 1830"/>
                  <a:gd name="T62" fmla="*/ 849 w 1522"/>
                  <a:gd name="T63" fmla="*/ 853 h 1830"/>
                  <a:gd name="T64" fmla="*/ 823 w 1522"/>
                  <a:gd name="T65" fmla="*/ 1080 h 1830"/>
                  <a:gd name="T66" fmla="*/ 901 w 1522"/>
                  <a:gd name="T67" fmla="*/ 1191 h 1830"/>
                  <a:gd name="T68" fmla="*/ 946 w 1522"/>
                  <a:gd name="T69" fmla="*/ 1215 h 1830"/>
                  <a:gd name="T70" fmla="*/ 1253 w 1522"/>
                  <a:gd name="T71" fmla="*/ 1527 h 1830"/>
                  <a:gd name="T72" fmla="*/ 1482 w 1522"/>
                  <a:gd name="T73" fmla="*/ 1830 h 1830"/>
                  <a:gd name="T74" fmla="*/ 1423 w 1522"/>
                  <a:gd name="T75" fmla="*/ 1790 h 1830"/>
                  <a:gd name="T76" fmla="*/ 1258 w 1522"/>
                  <a:gd name="T77" fmla="*/ 1520 h 1830"/>
                  <a:gd name="T78" fmla="*/ 976 w 1522"/>
                  <a:gd name="T79" fmla="*/ 1255 h 1830"/>
                  <a:gd name="T80" fmla="*/ 910 w 1522"/>
                  <a:gd name="T81" fmla="*/ 1191 h 1830"/>
                  <a:gd name="T82" fmla="*/ 839 w 1522"/>
                  <a:gd name="T83" fmla="*/ 1139 h 1830"/>
                  <a:gd name="T84" fmla="*/ 839 w 1522"/>
                  <a:gd name="T85" fmla="*/ 1031 h 1830"/>
                  <a:gd name="T86" fmla="*/ 851 w 1522"/>
                  <a:gd name="T87" fmla="*/ 834 h 1830"/>
                  <a:gd name="T88" fmla="*/ 792 w 1522"/>
                  <a:gd name="T89" fmla="*/ 678 h 1830"/>
                  <a:gd name="T90" fmla="*/ 730 w 1522"/>
                  <a:gd name="T91" fmla="*/ 612 h 1830"/>
                  <a:gd name="T92" fmla="*/ 660 w 1522"/>
                  <a:gd name="T93" fmla="*/ 572 h 1830"/>
                  <a:gd name="T94" fmla="*/ 563 w 1522"/>
                  <a:gd name="T95" fmla="*/ 470 h 1830"/>
                  <a:gd name="T96" fmla="*/ 475 w 1522"/>
                  <a:gd name="T97" fmla="*/ 413 h 1830"/>
                  <a:gd name="T98" fmla="*/ 345 w 1522"/>
                  <a:gd name="T99" fmla="*/ 343 h 1830"/>
                  <a:gd name="T100" fmla="*/ 180 w 1522"/>
                  <a:gd name="T101" fmla="*/ 265 h 1830"/>
                  <a:gd name="T102" fmla="*/ 76 w 1522"/>
                  <a:gd name="T103" fmla="*/ 108 h 1830"/>
                  <a:gd name="T104" fmla="*/ 28 w 1522"/>
                  <a:gd name="T105" fmla="*/ 66 h 1830"/>
                  <a:gd name="T106" fmla="*/ 161 w 1522"/>
                  <a:gd name="T107" fmla="*/ 78 h 1830"/>
                  <a:gd name="T108" fmla="*/ 258 w 1522"/>
                  <a:gd name="T109" fmla="*/ 9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22" h="1830">
                    <a:moveTo>
                      <a:pt x="690" y="26"/>
                    </a:moveTo>
                    <a:lnTo>
                      <a:pt x="690" y="35"/>
                    </a:lnTo>
                    <a:lnTo>
                      <a:pt x="697" y="38"/>
                    </a:lnTo>
                    <a:lnTo>
                      <a:pt x="683" y="94"/>
                    </a:lnTo>
                    <a:lnTo>
                      <a:pt x="738" y="172"/>
                    </a:lnTo>
                    <a:lnTo>
                      <a:pt x="761" y="177"/>
                    </a:lnTo>
                    <a:lnTo>
                      <a:pt x="801" y="205"/>
                    </a:lnTo>
                    <a:lnTo>
                      <a:pt x="811" y="272"/>
                    </a:lnTo>
                    <a:lnTo>
                      <a:pt x="832" y="300"/>
                    </a:lnTo>
                    <a:lnTo>
                      <a:pt x="830" y="302"/>
                    </a:lnTo>
                    <a:lnTo>
                      <a:pt x="830" y="321"/>
                    </a:lnTo>
                    <a:lnTo>
                      <a:pt x="903" y="359"/>
                    </a:lnTo>
                    <a:lnTo>
                      <a:pt x="879" y="390"/>
                    </a:lnTo>
                    <a:lnTo>
                      <a:pt x="943" y="454"/>
                    </a:lnTo>
                    <a:lnTo>
                      <a:pt x="950" y="444"/>
                    </a:lnTo>
                    <a:lnTo>
                      <a:pt x="1021" y="496"/>
                    </a:lnTo>
                    <a:lnTo>
                      <a:pt x="1021" y="506"/>
                    </a:lnTo>
                    <a:lnTo>
                      <a:pt x="1016" y="551"/>
                    </a:lnTo>
                    <a:lnTo>
                      <a:pt x="1052" y="572"/>
                    </a:lnTo>
                    <a:lnTo>
                      <a:pt x="1038" y="600"/>
                    </a:lnTo>
                    <a:lnTo>
                      <a:pt x="1061" y="631"/>
                    </a:lnTo>
                    <a:lnTo>
                      <a:pt x="1061" y="664"/>
                    </a:lnTo>
                    <a:lnTo>
                      <a:pt x="1080" y="709"/>
                    </a:lnTo>
                    <a:lnTo>
                      <a:pt x="1076" y="723"/>
                    </a:lnTo>
                    <a:lnTo>
                      <a:pt x="1066" y="756"/>
                    </a:lnTo>
                    <a:lnTo>
                      <a:pt x="1078" y="804"/>
                    </a:lnTo>
                    <a:lnTo>
                      <a:pt x="1083" y="808"/>
                    </a:lnTo>
                    <a:lnTo>
                      <a:pt x="1080" y="823"/>
                    </a:lnTo>
                    <a:lnTo>
                      <a:pt x="1104" y="849"/>
                    </a:lnTo>
                    <a:lnTo>
                      <a:pt x="1118" y="898"/>
                    </a:lnTo>
                    <a:lnTo>
                      <a:pt x="1161" y="917"/>
                    </a:lnTo>
                    <a:lnTo>
                      <a:pt x="1156" y="948"/>
                    </a:lnTo>
                    <a:lnTo>
                      <a:pt x="1180" y="990"/>
                    </a:lnTo>
                    <a:lnTo>
                      <a:pt x="1189" y="1035"/>
                    </a:lnTo>
                    <a:lnTo>
                      <a:pt x="1203" y="1068"/>
                    </a:lnTo>
                    <a:lnTo>
                      <a:pt x="1236" y="1097"/>
                    </a:lnTo>
                    <a:lnTo>
                      <a:pt x="1250" y="1130"/>
                    </a:lnTo>
                    <a:lnTo>
                      <a:pt x="1255" y="1165"/>
                    </a:lnTo>
                    <a:lnTo>
                      <a:pt x="1229" y="1239"/>
                    </a:lnTo>
                    <a:lnTo>
                      <a:pt x="1243" y="1314"/>
                    </a:lnTo>
                    <a:lnTo>
                      <a:pt x="1262" y="1347"/>
                    </a:lnTo>
                    <a:lnTo>
                      <a:pt x="1298" y="1374"/>
                    </a:lnTo>
                    <a:lnTo>
                      <a:pt x="1326" y="1378"/>
                    </a:lnTo>
                    <a:lnTo>
                      <a:pt x="1328" y="1383"/>
                    </a:lnTo>
                    <a:lnTo>
                      <a:pt x="1343" y="1416"/>
                    </a:lnTo>
                    <a:lnTo>
                      <a:pt x="1388" y="1383"/>
                    </a:lnTo>
                    <a:lnTo>
                      <a:pt x="1380" y="1336"/>
                    </a:lnTo>
                    <a:lnTo>
                      <a:pt x="1390" y="1336"/>
                    </a:lnTo>
                    <a:lnTo>
                      <a:pt x="1411" y="1366"/>
                    </a:lnTo>
                    <a:lnTo>
                      <a:pt x="1451" y="1397"/>
                    </a:lnTo>
                    <a:lnTo>
                      <a:pt x="1463" y="1437"/>
                    </a:lnTo>
                    <a:lnTo>
                      <a:pt x="1477" y="1452"/>
                    </a:lnTo>
                    <a:lnTo>
                      <a:pt x="1508" y="1442"/>
                    </a:lnTo>
                    <a:lnTo>
                      <a:pt x="1511" y="1447"/>
                    </a:lnTo>
                    <a:lnTo>
                      <a:pt x="1496" y="1480"/>
                    </a:lnTo>
                    <a:lnTo>
                      <a:pt x="1501" y="1482"/>
                    </a:lnTo>
                    <a:lnTo>
                      <a:pt x="1506" y="1480"/>
                    </a:lnTo>
                    <a:lnTo>
                      <a:pt x="1503" y="1478"/>
                    </a:lnTo>
                    <a:lnTo>
                      <a:pt x="1522" y="1447"/>
                    </a:lnTo>
                    <a:lnTo>
                      <a:pt x="1513" y="1433"/>
                    </a:lnTo>
                    <a:lnTo>
                      <a:pt x="1482" y="1442"/>
                    </a:lnTo>
                    <a:lnTo>
                      <a:pt x="1473" y="1433"/>
                    </a:lnTo>
                    <a:lnTo>
                      <a:pt x="1458" y="1392"/>
                    </a:lnTo>
                    <a:lnTo>
                      <a:pt x="1418" y="1359"/>
                    </a:lnTo>
                    <a:lnTo>
                      <a:pt x="1395" y="1324"/>
                    </a:lnTo>
                    <a:lnTo>
                      <a:pt x="1369" y="1329"/>
                    </a:lnTo>
                    <a:lnTo>
                      <a:pt x="1378" y="1378"/>
                    </a:lnTo>
                    <a:lnTo>
                      <a:pt x="1347" y="1400"/>
                    </a:lnTo>
                    <a:lnTo>
                      <a:pt x="1331" y="1369"/>
                    </a:lnTo>
                    <a:lnTo>
                      <a:pt x="1300" y="1364"/>
                    </a:lnTo>
                    <a:lnTo>
                      <a:pt x="1269" y="1343"/>
                    </a:lnTo>
                    <a:lnTo>
                      <a:pt x="1253" y="1310"/>
                    </a:lnTo>
                    <a:lnTo>
                      <a:pt x="1239" y="1239"/>
                    </a:lnTo>
                    <a:lnTo>
                      <a:pt x="1265" y="1168"/>
                    </a:lnTo>
                    <a:lnTo>
                      <a:pt x="1260" y="1125"/>
                    </a:lnTo>
                    <a:lnTo>
                      <a:pt x="1243" y="1090"/>
                    </a:lnTo>
                    <a:lnTo>
                      <a:pt x="1210" y="1064"/>
                    </a:lnTo>
                    <a:lnTo>
                      <a:pt x="1198" y="1031"/>
                    </a:lnTo>
                    <a:lnTo>
                      <a:pt x="1189" y="986"/>
                    </a:lnTo>
                    <a:lnTo>
                      <a:pt x="1165" y="946"/>
                    </a:lnTo>
                    <a:lnTo>
                      <a:pt x="1170" y="910"/>
                    </a:lnTo>
                    <a:lnTo>
                      <a:pt x="1125" y="891"/>
                    </a:lnTo>
                    <a:lnTo>
                      <a:pt x="1113" y="844"/>
                    </a:lnTo>
                    <a:lnTo>
                      <a:pt x="1090" y="820"/>
                    </a:lnTo>
                    <a:lnTo>
                      <a:pt x="1094" y="801"/>
                    </a:lnTo>
                    <a:lnTo>
                      <a:pt x="1085" y="797"/>
                    </a:lnTo>
                    <a:lnTo>
                      <a:pt x="1076" y="756"/>
                    </a:lnTo>
                    <a:lnTo>
                      <a:pt x="1087" y="707"/>
                    </a:lnTo>
                    <a:lnTo>
                      <a:pt x="1068" y="659"/>
                    </a:lnTo>
                    <a:lnTo>
                      <a:pt x="1068" y="626"/>
                    </a:lnTo>
                    <a:lnTo>
                      <a:pt x="1047" y="600"/>
                    </a:lnTo>
                    <a:lnTo>
                      <a:pt x="1064" y="567"/>
                    </a:lnTo>
                    <a:lnTo>
                      <a:pt x="1026" y="546"/>
                    </a:lnTo>
                    <a:lnTo>
                      <a:pt x="1031" y="492"/>
                    </a:lnTo>
                    <a:lnTo>
                      <a:pt x="946" y="428"/>
                    </a:lnTo>
                    <a:lnTo>
                      <a:pt x="941" y="437"/>
                    </a:lnTo>
                    <a:lnTo>
                      <a:pt x="891" y="387"/>
                    </a:lnTo>
                    <a:lnTo>
                      <a:pt x="915" y="357"/>
                    </a:lnTo>
                    <a:lnTo>
                      <a:pt x="832" y="319"/>
                    </a:lnTo>
                    <a:lnTo>
                      <a:pt x="832" y="307"/>
                    </a:lnTo>
                    <a:lnTo>
                      <a:pt x="844" y="302"/>
                    </a:lnTo>
                    <a:lnTo>
                      <a:pt x="820" y="267"/>
                    </a:lnTo>
                    <a:lnTo>
                      <a:pt x="811" y="198"/>
                    </a:lnTo>
                    <a:lnTo>
                      <a:pt x="766" y="168"/>
                    </a:lnTo>
                    <a:lnTo>
                      <a:pt x="745" y="163"/>
                    </a:lnTo>
                    <a:lnTo>
                      <a:pt x="695" y="92"/>
                    </a:lnTo>
                    <a:lnTo>
                      <a:pt x="707" y="35"/>
                    </a:lnTo>
                    <a:lnTo>
                      <a:pt x="690" y="26"/>
                    </a:lnTo>
                    <a:close/>
                    <a:moveTo>
                      <a:pt x="255" y="0"/>
                    </a:moveTo>
                    <a:lnTo>
                      <a:pt x="234" y="14"/>
                    </a:lnTo>
                    <a:lnTo>
                      <a:pt x="218" y="42"/>
                    </a:lnTo>
                    <a:lnTo>
                      <a:pt x="213" y="40"/>
                    </a:lnTo>
                    <a:lnTo>
                      <a:pt x="156" y="71"/>
                    </a:lnTo>
                    <a:lnTo>
                      <a:pt x="128" y="71"/>
                    </a:lnTo>
                    <a:lnTo>
                      <a:pt x="62" y="42"/>
                    </a:lnTo>
                    <a:lnTo>
                      <a:pt x="14" y="42"/>
                    </a:lnTo>
                    <a:lnTo>
                      <a:pt x="0" y="26"/>
                    </a:lnTo>
                    <a:lnTo>
                      <a:pt x="5" y="68"/>
                    </a:lnTo>
                    <a:lnTo>
                      <a:pt x="21" y="73"/>
                    </a:lnTo>
                    <a:lnTo>
                      <a:pt x="31" y="92"/>
                    </a:lnTo>
                    <a:lnTo>
                      <a:pt x="38" y="90"/>
                    </a:lnTo>
                    <a:lnTo>
                      <a:pt x="38" y="101"/>
                    </a:lnTo>
                    <a:lnTo>
                      <a:pt x="38" y="101"/>
                    </a:lnTo>
                    <a:lnTo>
                      <a:pt x="43" y="99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62" y="113"/>
                    </a:lnTo>
                    <a:lnTo>
                      <a:pt x="88" y="146"/>
                    </a:lnTo>
                    <a:lnTo>
                      <a:pt x="144" y="186"/>
                    </a:lnTo>
                    <a:lnTo>
                      <a:pt x="154" y="248"/>
                    </a:lnTo>
                    <a:lnTo>
                      <a:pt x="168" y="253"/>
                    </a:lnTo>
                    <a:lnTo>
                      <a:pt x="173" y="272"/>
                    </a:lnTo>
                    <a:lnTo>
                      <a:pt x="213" y="288"/>
                    </a:lnTo>
                    <a:lnTo>
                      <a:pt x="227" y="281"/>
                    </a:lnTo>
                    <a:lnTo>
                      <a:pt x="244" y="291"/>
                    </a:lnTo>
                    <a:lnTo>
                      <a:pt x="291" y="354"/>
                    </a:lnTo>
                    <a:lnTo>
                      <a:pt x="338" y="354"/>
                    </a:lnTo>
                    <a:lnTo>
                      <a:pt x="376" y="416"/>
                    </a:lnTo>
                    <a:lnTo>
                      <a:pt x="409" y="449"/>
                    </a:lnTo>
                    <a:lnTo>
                      <a:pt x="428" y="449"/>
                    </a:lnTo>
                    <a:lnTo>
                      <a:pt x="461" y="413"/>
                    </a:lnTo>
                    <a:lnTo>
                      <a:pt x="475" y="425"/>
                    </a:lnTo>
                    <a:lnTo>
                      <a:pt x="515" y="451"/>
                    </a:lnTo>
                    <a:lnTo>
                      <a:pt x="518" y="461"/>
                    </a:lnTo>
                    <a:lnTo>
                      <a:pt x="556" y="477"/>
                    </a:lnTo>
                    <a:lnTo>
                      <a:pt x="563" y="489"/>
                    </a:lnTo>
                    <a:lnTo>
                      <a:pt x="652" y="565"/>
                    </a:lnTo>
                    <a:lnTo>
                      <a:pt x="648" y="572"/>
                    </a:lnTo>
                    <a:lnTo>
                      <a:pt x="681" y="605"/>
                    </a:lnTo>
                    <a:lnTo>
                      <a:pt x="719" y="607"/>
                    </a:lnTo>
                    <a:lnTo>
                      <a:pt x="719" y="617"/>
                    </a:lnTo>
                    <a:lnTo>
                      <a:pt x="738" y="631"/>
                    </a:lnTo>
                    <a:lnTo>
                      <a:pt x="747" y="622"/>
                    </a:lnTo>
                    <a:lnTo>
                      <a:pt x="771" y="636"/>
                    </a:lnTo>
                    <a:lnTo>
                      <a:pt x="775" y="695"/>
                    </a:lnTo>
                    <a:lnTo>
                      <a:pt x="790" y="690"/>
                    </a:lnTo>
                    <a:lnTo>
                      <a:pt x="801" y="711"/>
                    </a:lnTo>
                    <a:lnTo>
                      <a:pt x="837" y="806"/>
                    </a:lnTo>
                    <a:lnTo>
                      <a:pt x="842" y="837"/>
                    </a:lnTo>
                    <a:lnTo>
                      <a:pt x="849" y="853"/>
                    </a:lnTo>
                    <a:lnTo>
                      <a:pt x="842" y="979"/>
                    </a:lnTo>
                    <a:lnTo>
                      <a:pt x="820" y="1009"/>
                    </a:lnTo>
                    <a:lnTo>
                      <a:pt x="816" y="1059"/>
                    </a:lnTo>
                    <a:lnTo>
                      <a:pt x="823" y="1059"/>
                    </a:lnTo>
                    <a:lnTo>
                      <a:pt x="823" y="1080"/>
                    </a:lnTo>
                    <a:lnTo>
                      <a:pt x="813" y="1109"/>
                    </a:lnTo>
                    <a:lnTo>
                      <a:pt x="830" y="1149"/>
                    </a:lnTo>
                    <a:lnTo>
                      <a:pt x="856" y="1151"/>
                    </a:lnTo>
                    <a:lnTo>
                      <a:pt x="858" y="1118"/>
                    </a:lnTo>
                    <a:lnTo>
                      <a:pt x="901" y="1191"/>
                    </a:lnTo>
                    <a:lnTo>
                      <a:pt x="903" y="1234"/>
                    </a:lnTo>
                    <a:lnTo>
                      <a:pt x="920" y="1234"/>
                    </a:lnTo>
                    <a:lnTo>
                      <a:pt x="910" y="1217"/>
                    </a:lnTo>
                    <a:lnTo>
                      <a:pt x="936" y="1229"/>
                    </a:lnTo>
                    <a:lnTo>
                      <a:pt x="946" y="1215"/>
                    </a:lnTo>
                    <a:lnTo>
                      <a:pt x="955" y="1220"/>
                    </a:lnTo>
                    <a:lnTo>
                      <a:pt x="969" y="1260"/>
                    </a:lnTo>
                    <a:lnTo>
                      <a:pt x="1014" y="1310"/>
                    </a:lnTo>
                    <a:lnTo>
                      <a:pt x="1135" y="1392"/>
                    </a:lnTo>
                    <a:lnTo>
                      <a:pt x="1253" y="1527"/>
                    </a:lnTo>
                    <a:lnTo>
                      <a:pt x="1350" y="1589"/>
                    </a:lnTo>
                    <a:lnTo>
                      <a:pt x="1392" y="1671"/>
                    </a:lnTo>
                    <a:lnTo>
                      <a:pt x="1414" y="1792"/>
                    </a:lnTo>
                    <a:lnTo>
                      <a:pt x="1437" y="1830"/>
                    </a:lnTo>
                    <a:lnTo>
                      <a:pt x="1482" y="1830"/>
                    </a:lnTo>
                    <a:lnTo>
                      <a:pt x="1482" y="1830"/>
                    </a:lnTo>
                    <a:lnTo>
                      <a:pt x="1475" y="1820"/>
                    </a:lnTo>
                    <a:lnTo>
                      <a:pt x="1477" y="1818"/>
                    </a:lnTo>
                    <a:lnTo>
                      <a:pt x="1442" y="1818"/>
                    </a:lnTo>
                    <a:lnTo>
                      <a:pt x="1423" y="1790"/>
                    </a:lnTo>
                    <a:lnTo>
                      <a:pt x="1399" y="1667"/>
                    </a:lnTo>
                    <a:lnTo>
                      <a:pt x="1373" y="1612"/>
                    </a:lnTo>
                    <a:lnTo>
                      <a:pt x="1359" y="1584"/>
                    </a:lnTo>
                    <a:lnTo>
                      <a:pt x="1321" y="1560"/>
                    </a:lnTo>
                    <a:lnTo>
                      <a:pt x="1258" y="1520"/>
                    </a:lnTo>
                    <a:lnTo>
                      <a:pt x="1180" y="1428"/>
                    </a:lnTo>
                    <a:lnTo>
                      <a:pt x="1170" y="1416"/>
                    </a:lnTo>
                    <a:lnTo>
                      <a:pt x="1142" y="1385"/>
                    </a:lnTo>
                    <a:lnTo>
                      <a:pt x="1019" y="1303"/>
                    </a:lnTo>
                    <a:lnTo>
                      <a:pt x="976" y="1255"/>
                    </a:lnTo>
                    <a:lnTo>
                      <a:pt x="962" y="1215"/>
                    </a:lnTo>
                    <a:lnTo>
                      <a:pt x="943" y="1203"/>
                    </a:lnTo>
                    <a:lnTo>
                      <a:pt x="934" y="1217"/>
                    </a:lnTo>
                    <a:lnTo>
                      <a:pt x="912" y="1210"/>
                    </a:lnTo>
                    <a:lnTo>
                      <a:pt x="910" y="1191"/>
                    </a:lnTo>
                    <a:lnTo>
                      <a:pt x="882" y="1144"/>
                    </a:lnTo>
                    <a:lnTo>
                      <a:pt x="865" y="1109"/>
                    </a:lnTo>
                    <a:lnTo>
                      <a:pt x="846" y="1113"/>
                    </a:lnTo>
                    <a:lnTo>
                      <a:pt x="849" y="1142"/>
                    </a:lnTo>
                    <a:lnTo>
                      <a:pt x="839" y="1139"/>
                    </a:lnTo>
                    <a:lnTo>
                      <a:pt x="839" y="1139"/>
                    </a:lnTo>
                    <a:lnTo>
                      <a:pt x="837" y="1139"/>
                    </a:lnTo>
                    <a:lnTo>
                      <a:pt x="825" y="1109"/>
                    </a:lnTo>
                    <a:lnTo>
                      <a:pt x="839" y="1083"/>
                    </a:lnTo>
                    <a:lnTo>
                      <a:pt x="839" y="1031"/>
                    </a:lnTo>
                    <a:lnTo>
                      <a:pt x="830" y="1042"/>
                    </a:lnTo>
                    <a:lnTo>
                      <a:pt x="830" y="1012"/>
                    </a:lnTo>
                    <a:lnTo>
                      <a:pt x="851" y="981"/>
                    </a:lnTo>
                    <a:lnTo>
                      <a:pt x="858" y="853"/>
                    </a:lnTo>
                    <a:lnTo>
                      <a:pt x="851" y="834"/>
                    </a:lnTo>
                    <a:lnTo>
                      <a:pt x="846" y="804"/>
                    </a:lnTo>
                    <a:lnTo>
                      <a:pt x="813" y="719"/>
                    </a:lnTo>
                    <a:lnTo>
                      <a:pt x="811" y="709"/>
                    </a:lnTo>
                    <a:lnTo>
                      <a:pt x="811" y="709"/>
                    </a:lnTo>
                    <a:lnTo>
                      <a:pt x="792" y="678"/>
                    </a:lnTo>
                    <a:lnTo>
                      <a:pt x="782" y="681"/>
                    </a:lnTo>
                    <a:lnTo>
                      <a:pt x="780" y="631"/>
                    </a:lnTo>
                    <a:lnTo>
                      <a:pt x="747" y="610"/>
                    </a:lnTo>
                    <a:lnTo>
                      <a:pt x="738" y="619"/>
                    </a:lnTo>
                    <a:lnTo>
                      <a:pt x="730" y="612"/>
                    </a:lnTo>
                    <a:lnTo>
                      <a:pt x="730" y="610"/>
                    </a:lnTo>
                    <a:lnTo>
                      <a:pt x="730" y="600"/>
                    </a:lnTo>
                    <a:lnTo>
                      <a:pt x="700" y="598"/>
                    </a:lnTo>
                    <a:lnTo>
                      <a:pt x="686" y="596"/>
                    </a:lnTo>
                    <a:lnTo>
                      <a:pt x="660" y="572"/>
                    </a:lnTo>
                    <a:lnTo>
                      <a:pt x="662" y="567"/>
                    </a:lnTo>
                    <a:lnTo>
                      <a:pt x="667" y="560"/>
                    </a:lnTo>
                    <a:lnTo>
                      <a:pt x="567" y="482"/>
                    </a:lnTo>
                    <a:lnTo>
                      <a:pt x="563" y="475"/>
                    </a:lnTo>
                    <a:lnTo>
                      <a:pt x="563" y="470"/>
                    </a:lnTo>
                    <a:lnTo>
                      <a:pt x="525" y="454"/>
                    </a:lnTo>
                    <a:lnTo>
                      <a:pt x="522" y="447"/>
                    </a:lnTo>
                    <a:lnTo>
                      <a:pt x="522" y="444"/>
                    </a:lnTo>
                    <a:lnTo>
                      <a:pt x="480" y="416"/>
                    </a:lnTo>
                    <a:lnTo>
                      <a:pt x="475" y="413"/>
                    </a:lnTo>
                    <a:lnTo>
                      <a:pt x="461" y="397"/>
                    </a:lnTo>
                    <a:lnTo>
                      <a:pt x="426" y="432"/>
                    </a:lnTo>
                    <a:lnTo>
                      <a:pt x="414" y="432"/>
                    </a:lnTo>
                    <a:lnTo>
                      <a:pt x="383" y="404"/>
                    </a:lnTo>
                    <a:lnTo>
                      <a:pt x="345" y="343"/>
                    </a:lnTo>
                    <a:lnTo>
                      <a:pt x="298" y="343"/>
                    </a:lnTo>
                    <a:lnTo>
                      <a:pt x="251" y="281"/>
                    </a:lnTo>
                    <a:lnTo>
                      <a:pt x="225" y="269"/>
                    </a:lnTo>
                    <a:lnTo>
                      <a:pt x="213" y="279"/>
                    </a:lnTo>
                    <a:lnTo>
                      <a:pt x="180" y="265"/>
                    </a:lnTo>
                    <a:lnTo>
                      <a:pt x="175" y="246"/>
                    </a:lnTo>
                    <a:lnTo>
                      <a:pt x="163" y="241"/>
                    </a:lnTo>
                    <a:lnTo>
                      <a:pt x="154" y="179"/>
                    </a:lnTo>
                    <a:lnTo>
                      <a:pt x="95" y="139"/>
                    </a:lnTo>
                    <a:lnTo>
                      <a:pt x="76" y="108"/>
                    </a:lnTo>
                    <a:lnTo>
                      <a:pt x="62" y="97"/>
                    </a:lnTo>
                    <a:lnTo>
                      <a:pt x="62" y="87"/>
                    </a:lnTo>
                    <a:lnTo>
                      <a:pt x="62" y="73"/>
                    </a:lnTo>
                    <a:lnTo>
                      <a:pt x="40" y="80"/>
                    </a:lnTo>
                    <a:lnTo>
                      <a:pt x="28" y="66"/>
                    </a:lnTo>
                    <a:lnTo>
                      <a:pt x="14" y="61"/>
                    </a:lnTo>
                    <a:lnTo>
                      <a:pt x="14" y="47"/>
                    </a:lnTo>
                    <a:lnTo>
                      <a:pt x="57" y="47"/>
                    </a:lnTo>
                    <a:lnTo>
                      <a:pt x="125" y="78"/>
                    </a:lnTo>
                    <a:lnTo>
                      <a:pt x="161" y="78"/>
                    </a:lnTo>
                    <a:lnTo>
                      <a:pt x="213" y="47"/>
                    </a:lnTo>
                    <a:lnTo>
                      <a:pt x="218" y="49"/>
                    </a:lnTo>
                    <a:lnTo>
                      <a:pt x="227" y="54"/>
                    </a:lnTo>
                    <a:lnTo>
                      <a:pt x="244" y="21"/>
                    </a:lnTo>
                    <a:lnTo>
                      <a:pt x="258" y="9"/>
                    </a:lnTo>
                    <a:lnTo>
                      <a:pt x="255" y="9"/>
                    </a:lnTo>
                    <a:lnTo>
                      <a:pt x="255" y="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26" name="Freeform 74"/>
              <p:cNvSpPr>
                <a:spLocks noEditPoints="1"/>
              </p:cNvSpPr>
              <p:nvPr/>
            </p:nvSpPr>
            <p:spPr bwMode="auto">
              <a:xfrm>
                <a:off x="-260" y="777"/>
                <a:ext cx="1522" cy="1830"/>
              </a:xfrm>
              <a:custGeom>
                <a:avLst/>
                <a:gdLst>
                  <a:gd name="T0" fmla="*/ 738 w 1522"/>
                  <a:gd name="T1" fmla="*/ 172 h 1830"/>
                  <a:gd name="T2" fmla="*/ 830 w 1522"/>
                  <a:gd name="T3" fmla="*/ 302 h 1830"/>
                  <a:gd name="T4" fmla="*/ 950 w 1522"/>
                  <a:gd name="T5" fmla="*/ 444 h 1830"/>
                  <a:gd name="T6" fmla="*/ 1038 w 1522"/>
                  <a:gd name="T7" fmla="*/ 600 h 1830"/>
                  <a:gd name="T8" fmla="*/ 1066 w 1522"/>
                  <a:gd name="T9" fmla="*/ 756 h 1830"/>
                  <a:gd name="T10" fmla="*/ 1118 w 1522"/>
                  <a:gd name="T11" fmla="*/ 898 h 1830"/>
                  <a:gd name="T12" fmla="*/ 1203 w 1522"/>
                  <a:gd name="T13" fmla="*/ 1068 h 1830"/>
                  <a:gd name="T14" fmla="*/ 1243 w 1522"/>
                  <a:gd name="T15" fmla="*/ 1314 h 1830"/>
                  <a:gd name="T16" fmla="*/ 1343 w 1522"/>
                  <a:gd name="T17" fmla="*/ 1416 h 1830"/>
                  <a:gd name="T18" fmla="*/ 1451 w 1522"/>
                  <a:gd name="T19" fmla="*/ 1397 h 1830"/>
                  <a:gd name="T20" fmla="*/ 1496 w 1522"/>
                  <a:gd name="T21" fmla="*/ 1480 h 1830"/>
                  <a:gd name="T22" fmla="*/ 1513 w 1522"/>
                  <a:gd name="T23" fmla="*/ 1433 h 1830"/>
                  <a:gd name="T24" fmla="*/ 1395 w 1522"/>
                  <a:gd name="T25" fmla="*/ 1324 h 1830"/>
                  <a:gd name="T26" fmla="*/ 1300 w 1522"/>
                  <a:gd name="T27" fmla="*/ 1364 h 1830"/>
                  <a:gd name="T28" fmla="*/ 1260 w 1522"/>
                  <a:gd name="T29" fmla="*/ 1125 h 1830"/>
                  <a:gd name="T30" fmla="*/ 1165 w 1522"/>
                  <a:gd name="T31" fmla="*/ 946 h 1830"/>
                  <a:gd name="T32" fmla="*/ 1094 w 1522"/>
                  <a:gd name="T33" fmla="*/ 801 h 1830"/>
                  <a:gd name="T34" fmla="*/ 1068 w 1522"/>
                  <a:gd name="T35" fmla="*/ 626 h 1830"/>
                  <a:gd name="T36" fmla="*/ 946 w 1522"/>
                  <a:gd name="T37" fmla="*/ 428 h 1830"/>
                  <a:gd name="T38" fmla="*/ 832 w 1522"/>
                  <a:gd name="T39" fmla="*/ 307 h 1830"/>
                  <a:gd name="T40" fmla="*/ 745 w 1522"/>
                  <a:gd name="T41" fmla="*/ 163 h 1830"/>
                  <a:gd name="T42" fmla="*/ 234 w 1522"/>
                  <a:gd name="T43" fmla="*/ 14 h 1830"/>
                  <a:gd name="T44" fmla="*/ 62 w 1522"/>
                  <a:gd name="T45" fmla="*/ 42 h 1830"/>
                  <a:gd name="T46" fmla="*/ 31 w 1522"/>
                  <a:gd name="T47" fmla="*/ 92 h 1830"/>
                  <a:gd name="T48" fmla="*/ 43 w 1522"/>
                  <a:gd name="T49" fmla="*/ 101 h 1830"/>
                  <a:gd name="T50" fmla="*/ 154 w 1522"/>
                  <a:gd name="T51" fmla="*/ 248 h 1830"/>
                  <a:gd name="T52" fmla="*/ 244 w 1522"/>
                  <a:gd name="T53" fmla="*/ 291 h 1830"/>
                  <a:gd name="T54" fmla="*/ 428 w 1522"/>
                  <a:gd name="T55" fmla="*/ 449 h 1830"/>
                  <a:gd name="T56" fmla="*/ 556 w 1522"/>
                  <a:gd name="T57" fmla="*/ 477 h 1830"/>
                  <a:gd name="T58" fmla="*/ 719 w 1522"/>
                  <a:gd name="T59" fmla="*/ 607 h 1830"/>
                  <a:gd name="T60" fmla="*/ 775 w 1522"/>
                  <a:gd name="T61" fmla="*/ 695 h 1830"/>
                  <a:gd name="T62" fmla="*/ 849 w 1522"/>
                  <a:gd name="T63" fmla="*/ 853 h 1830"/>
                  <a:gd name="T64" fmla="*/ 823 w 1522"/>
                  <a:gd name="T65" fmla="*/ 1080 h 1830"/>
                  <a:gd name="T66" fmla="*/ 901 w 1522"/>
                  <a:gd name="T67" fmla="*/ 1191 h 1830"/>
                  <a:gd name="T68" fmla="*/ 946 w 1522"/>
                  <a:gd name="T69" fmla="*/ 1215 h 1830"/>
                  <a:gd name="T70" fmla="*/ 1253 w 1522"/>
                  <a:gd name="T71" fmla="*/ 1527 h 1830"/>
                  <a:gd name="T72" fmla="*/ 1482 w 1522"/>
                  <a:gd name="T73" fmla="*/ 1830 h 1830"/>
                  <a:gd name="T74" fmla="*/ 1423 w 1522"/>
                  <a:gd name="T75" fmla="*/ 1790 h 1830"/>
                  <a:gd name="T76" fmla="*/ 1258 w 1522"/>
                  <a:gd name="T77" fmla="*/ 1520 h 1830"/>
                  <a:gd name="T78" fmla="*/ 976 w 1522"/>
                  <a:gd name="T79" fmla="*/ 1255 h 1830"/>
                  <a:gd name="T80" fmla="*/ 910 w 1522"/>
                  <a:gd name="T81" fmla="*/ 1191 h 1830"/>
                  <a:gd name="T82" fmla="*/ 839 w 1522"/>
                  <a:gd name="T83" fmla="*/ 1139 h 1830"/>
                  <a:gd name="T84" fmla="*/ 839 w 1522"/>
                  <a:gd name="T85" fmla="*/ 1031 h 1830"/>
                  <a:gd name="T86" fmla="*/ 851 w 1522"/>
                  <a:gd name="T87" fmla="*/ 834 h 1830"/>
                  <a:gd name="T88" fmla="*/ 792 w 1522"/>
                  <a:gd name="T89" fmla="*/ 678 h 1830"/>
                  <a:gd name="T90" fmla="*/ 730 w 1522"/>
                  <a:gd name="T91" fmla="*/ 612 h 1830"/>
                  <a:gd name="T92" fmla="*/ 660 w 1522"/>
                  <a:gd name="T93" fmla="*/ 572 h 1830"/>
                  <a:gd name="T94" fmla="*/ 563 w 1522"/>
                  <a:gd name="T95" fmla="*/ 470 h 1830"/>
                  <a:gd name="T96" fmla="*/ 475 w 1522"/>
                  <a:gd name="T97" fmla="*/ 413 h 1830"/>
                  <a:gd name="T98" fmla="*/ 345 w 1522"/>
                  <a:gd name="T99" fmla="*/ 343 h 1830"/>
                  <a:gd name="T100" fmla="*/ 180 w 1522"/>
                  <a:gd name="T101" fmla="*/ 265 h 1830"/>
                  <a:gd name="T102" fmla="*/ 76 w 1522"/>
                  <a:gd name="T103" fmla="*/ 108 h 1830"/>
                  <a:gd name="T104" fmla="*/ 28 w 1522"/>
                  <a:gd name="T105" fmla="*/ 66 h 1830"/>
                  <a:gd name="T106" fmla="*/ 161 w 1522"/>
                  <a:gd name="T107" fmla="*/ 78 h 1830"/>
                  <a:gd name="T108" fmla="*/ 258 w 1522"/>
                  <a:gd name="T109" fmla="*/ 9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22" h="1830">
                    <a:moveTo>
                      <a:pt x="690" y="26"/>
                    </a:moveTo>
                    <a:lnTo>
                      <a:pt x="690" y="35"/>
                    </a:lnTo>
                    <a:lnTo>
                      <a:pt x="697" y="38"/>
                    </a:lnTo>
                    <a:lnTo>
                      <a:pt x="683" y="94"/>
                    </a:lnTo>
                    <a:lnTo>
                      <a:pt x="738" y="172"/>
                    </a:lnTo>
                    <a:lnTo>
                      <a:pt x="761" y="177"/>
                    </a:lnTo>
                    <a:lnTo>
                      <a:pt x="801" y="205"/>
                    </a:lnTo>
                    <a:lnTo>
                      <a:pt x="811" y="272"/>
                    </a:lnTo>
                    <a:lnTo>
                      <a:pt x="832" y="300"/>
                    </a:lnTo>
                    <a:lnTo>
                      <a:pt x="830" y="302"/>
                    </a:lnTo>
                    <a:lnTo>
                      <a:pt x="830" y="321"/>
                    </a:lnTo>
                    <a:lnTo>
                      <a:pt x="903" y="359"/>
                    </a:lnTo>
                    <a:lnTo>
                      <a:pt x="879" y="390"/>
                    </a:lnTo>
                    <a:lnTo>
                      <a:pt x="943" y="454"/>
                    </a:lnTo>
                    <a:lnTo>
                      <a:pt x="950" y="444"/>
                    </a:lnTo>
                    <a:lnTo>
                      <a:pt x="1021" y="496"/>
                    </a:lnTo>
                    <a:lnTo>
                      <a:pt x="1021" y="506"/>
                    </a:lnTo>
                    <a:lnTo>
                      <a:pt x="1016" y="551"/>
                    </a:lnTo>
                    <a:lnTo>
                      <a:pt x="1052" y="572"/>
                    </a:lnTo>
                    <a:lnTo>
                      <a:pt x="1038" y="600"/>
                    </a:lnTo>
                    <a:lnTo>
                      <a:pt x="1061" y="631"/>
                    </a:lnTo>
                    <a:lnTo>
                      <a:pt x="1061" y="664"/>
                    </a:lnTo>
                    <a:lnTo>
                      <a:pt x="1080" y="709"/>
                    </a:lnTo>
                    <a:lnTo>
                      <a:pt x="1076" y="723"/>
                    </a:lnTo>
                    <a:lnTo>
                      <a:pt x="1066" y="756"/>
                    </a:lnTo>
                    <a:lnTo>
                      <a:pt x="1078" y="804"/>
                    </a:lnTo>
                    <a:lnTo>
                      <a:pt x="1083" y="808"/>
                    </a:lnTo>
                    <a:lnTo>
                      <a:pt x="1080" y="823"/>
                    </a:lnTo>
                    <a:lnTo>
                      <a:pt x="1104" y="849"/>
                    </a:lnTo>
                    <a:lnTo>
                      <a:pt x="1118" y="898"/>
                    </a:lnTo>
                    <a:lnTo>
                      <a:pt x="1161" y="917"/>
                    </a:lnTo>
                    <a:lnTo>
                      <a:pt x="1156" y="948"/>
                    </a:lnTo>
                    <a:lnTo>
                      <a:pt x="1180" y="990"/>
                    </a:lnTo>
                    <a:lnTo>
                      <a:pt x="1189" y="1035"/>
                    </a:lnTo>
                    <a:lnTo>
                      <a:pt x="1203" y="1068"/>
                    </a:lnTo>
                    <a:lnTo>
                      <a:pt x="1236" y="1097"/>
                    </a:lnTo>
                    <a:lnTo>
                      <a:pt x="1250" y="1130"/>
                    </a:lnTo>
                    <a:lnTo>
                      <a:pt x="1255" y="1165"/>
                    </a:lnTo>
                    <a:lnTo>
                      <a:pt x="1229" y="1239"/>
                    </a:lnTo>
                    <a:lnTo>
                      <a:pt x="1243" y="1314"/>
                    </a:lnTo>
                    <a:lnTo>
                      <a:pt x="1262" y="1347"/>
                    </a:lnTo>
                    <a:lnTo>
                      <a:pt x="1298" y="1374"/>
                    </a:lnTo>
                    <a:lnTo>
                      <a:pt x="1326" y="1378"/>
                    </a:lnTo>
                    <a:lnTo>
                      <a:pt x="1328" y="1383"/>
                    </a:lnTo>
                    <a:lnTo>
                      <a:pt x="1343" y="1416"/>
                    </a:lnTo>
                    <a:lnTo>
                      <a:pt x="1388" y="1383"/>
                    </a:lnTo>
                    <a:lnTo>
                      <a:pt x="1380" y="1336"/>
                    </a:lnTo>
                    <a:lnTo>
                      <a:pt x="1390" y="1336"/>
                    </a:lnTo>
                    <a:lnTo>
                      <a:pt x="1411" y="1366"/>
                    </a:lnTo>
                    <a:lnTo>
                      <a:pt x="1451" y="1397"/>
                    </a:lnTo>
                    <a:lnTo>
                      <a:pt x="1463" y="1437"/>
                    </a:lnTo>
                    <a:lnTo>
                      <a:pt x="1477" y="1452"/>
                    </a:lnTo>
                    <a:lnTo>
                      <a:pt x="1508" y="1442"/>
                    </a:lnTo>
                    <a:lnTo>
                      <a:pt x="1511" y="1447"/>
                    </a:lnTo>
                    <a:lnTo>
                      <a:pt x="1496" y="1480"/>
                    </a:lnTo>
                    <a:lnTo>
                      <a:pt x="1501" y="1482"/>
                    </a:lnTo>
                    <a:lnTo>
                      <a:pt x="1506" y="1480"/>
                    </a:lnTo>
                    <a:lnTo>
                      <a:pt x="1503" y="1478"/>
                    </a:lnTo>
                    <a:lnTo>
                      <a:pt x="1522" y="1447"/>
                    </a:lnTo>
                    <a:lnTo>
                      <a:pt x="1513" y="1433"/>
                    </a:lnTo>
                    <a:lnTo>
                      <a:pt x="1482" y="1442"/>
                    </a:lnTo>
                    <a:lnTo>
                      <a:pt x="1473" y="1433"/>
                    </a:lnTo>
                    <a:lnTo>
                      <a:pt x="1458" y="1392"/>
                    </a:lnTo>
                    <a:lnTo>
                      <a:pt x="1418" y="1359"/>
                    </a:lnTo>
                    <a:lnTo>
                      <a:pt x="1395" y="1324"/>
                    </a:lnTo>
                    <a:lnTo>
                      <a:pt x="1369" y="1329"/>
                    </a:lnTo>
                    <a:lnTo>
                      <a:pt x="1378" y="1378"/>
                    </a:lnTo>
                    <a:lnTo>
                      <a:pt x="1347" y="1400"/>
                    </a:lnTo>
                    <a:lnTo>
                      <a:pt x="1331" y="1369"/>
                    </a:lnTo>
                    <a:lnTo>
                      <a:pt x="1300" y="1364"/>
                    </a:lnTo>
                    <a:lnTo>
                      <a:pt x="1269" y="1343"/>
                    </a:lnTo>
                    <a:lnTo>
                      <a:pt x="1253" y="1310"/>
                    </a:lnTo>
                    <a:lnTo>
                      <a:pt x="1239" y="1239"/>
                    </a:lnTo>
                    <a:lnTo>
                      <a:pt x="1265" y="1168"/>
                    </a:lnTo>
                    <a:lnTo>
                      <a:pt x="1260" y="1125"/>
                    </a:lnTo>
                    <a:lnTo>
                      <a:pt x="1243" y="1090"/>
                    </a:lnTo>
                    <a:lnTo>
                      <a:pt x="1210" y="1064"/>
                    </a:lnTo>
                    <a:lnTo>
                      <a:pt x="1198" y="1031"/>
                    </a:lnTo>
                    <a:lnTo>
                      <a:pt x="1189" y="986"/>
                    </a:lnTo>
                    <a:lnTo>
                      <a:pt x="1165" y="946"/>
                    </a:lnTo>
                    <a:lnTo>
                      <a:pt x="1170" y="910"/>
                    </a:lnTo>
                    <a:lnTo>
                      <a:pt x="1125" y="891"/>
                    </a:lnTo>
                    <a:lnTo>
                      <a:pt x="1113" y="844"/>
                    </a:lnTo>
                    <a:lnTo>
                      <a:pt x="1090" y="820"/>
                    </a:lnTo>
                    <a:lnTo>
                      <a:pt x="1094" y="801"/>
                    </a:lnTo>
                    <a:lnTo>
                      <a:pt x="1085" y="797"/>
                    </a:lnTo>
                    <a:lnTo>
                      <a:pt x="1076" y="756"/>
                    </a:lnTo>
                    <a:lnTo>
                      <a:pt x="1087" y="707"/>
                    </a:lnTo>
                    <a:lnTo>
                      <a:pt x="1068" y="659"/>
                    </a:lnTo>
                    <a:lnTo>
                      <a:pt x="1068" y="626"/>
                    </a:lnTo>
                    <a:lnTo>
                      <a:pt x="1047" y="600"/>
                    </a:lnTo>
                    <a:lnTo>
                      <a:pt x="1064" y="567"/>
                    </a:lnTo>
                    <a:lnTo>
                      <a:pt x="1026" y="546"/>
                    </a:lnTo>
                    <a:lnTo>
                      <a:pt x="1031" y="492"/>
                    </a:lnTo>
                    <a:lnTo>
                      <a:pt x="946" y="428"/>
                    </a:lnTo>
                    <a:lnTo>
                      <a:pt x="941" y="437"/>
                    </a:lnTo>
                    <a:lnTo>
                      <a:pt x="891" y="387"/>
                    </a:lnTo>
                    <a:lnTo>
                      <a:pt x="915" y="357"/>
                    </a:lnTo>
                    <a:lnTo>
                      <a:pt x="832" y="319"/>
                    </a:lnTo>
                    <a:lnTo>
                      <a:pt x="832" y="307"/>
                    </a:lnTo>
                    <a:lnTo>
                      <a:pt x="844" y="302"/>
                    </a:lnTo>
                    <a:lnTo>
                      <a:pt x="820" y="267"/>
                    </a:lnTo>
                    <a:lnTo>
                      <a:pt x="811" y="198"/>
                    </a:lnTo>
                    <a:lnTo>
                      <a:pt x="766" y="168"/>
                    </a:lnTo>
                    <a:lnTo>
                      <a:pt x="745" y="163"/>
                    </a:lnTo>
                    <a:lnTo>
                      <a:pt x="695" y="92"/>
                    </a:lnTo>
                    <a:lnTo>
                      <a:pt x="707" y="35"/>
                    </a:lnTo>
                    <a:lnTo>
                      <a:pt x="690" y="26"/>
                    </a:lnTo>
                    <a:moveTo>
                      <a:pt x="255" y="0"/>
                    </a:moveTo>
                    <a:lnTo>
                      <a:pt x="234" y="14"/>
                    </a:lnTo>
                    <a:lnTo>
                      <a:pt x="218" y="42"/>
                    </a:lnTo>
                    <a:lnTo>
                      <a:pt x="213" y="40"/>
                    </a:lnTo>
                    <a:lnTo>
                      <a:pt x="156" y="71"/>
                    </a:lnTo>
                    <a:lnTo>
                      <a:pt x="128" y="71"/>
                    </a:lnTo>
                    <a:lnTo>
                      <a:pt x="62" y="42"/>
                    </a:lnTo>
                    <a:lnTo>
                      <a:pt x="14" y="42"/>
                    </a:lnTo>
                    <a:lnTo>
                      <a:pt x="0" y="26"/>
                    </a:lnTo>
                    <a:lnTo>
                      <a:pt x="5" y="68"/>
                    </a:lnTo>
                    <a:lnTo>
                      <a:pt x="21" y="73"/>
                    </a:lnTo>
                    <a:lnTo>
                      <a:pt x="31" y="92"/>
                    </a:lnTo>
                    <a:lnTo>
                      <a:pt x="38" y="90"/>
                    </a:lnTo>
                    <a:lnTo>
                      <a:pt x="38" y="101"/>
                    </a:lnTo>
                    <a:lnTo>
                      <a:pt x="38" y="101"/>
                    </a:lnTo>
                    <a:lnTo>
                      <a:pt x="43" y="99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62" y="113"/>
                    </a:lnTo>
                    <a:lnTo>
                      <a:pt x="88" y="146"/>
                    </a:lnTo>
                    <a:lnTo>
                      <a:pt x="144" y="186"/>
                    </a:lnTo>
                    <a:lnTo>
                      <a:pt x="154" y="248"/>
                    </a:lnTo>
                    <a:lnTo>
                      <a:pt x="168" y="253"/>
                    </a:lnTo>
                    <a:lnTo>
                      <a:pt x="173" y="272"/>
                    </a:lnTo>
                    <a:lnTo>
                      <a:pt x="213" y="288"/>
                    </a:lnTo>
                    <a:lnTo>
                      <a:pt x="227" y="281"/>
                    </a:lnTo>
                    <a:lnTo>
                      <a:pt x="244" y="291"/>
                    </a:lnTo>
                    <a:lnTo>
                      <a:pt x="291" y="354"/>
                    </a:lnTo>
                    <a:lnTo>
                      <a:pt x="338" y="354"/>
                    </a:lnTo>
                    <a:lnTo>
                      <a:pt x="376" y="416"/>
                    </a:lnTo>
                    <a:lnTo>
                      <a:pt x="409" y="449"/>
                    </a:lnTo>
                    <a:lnTo>
                      <a:pt x="428" y="449"/>
                    </a:lnTo>
                    <a:lnTo>
                      <a:pt x="461" y="413"/>
                    </a:lnTo>
                    <a:lnTo>
                      <a:pt x="475" y="425"/>
                    </a:lnTo>
                    <a:lnTo>
                      <a:pt x="515" y="451"/>
                    </a:lnTo>
                    <a:lnTo>
                      <a:pt x="518" y="461"/>
                    </a:lnTo>
                    <a:lnTo>
                      <a:pt x="556" y="477"/>
                    </a:lnTo>
                    <a:lnTo>
                      <a:pt x="563" y="489"/>
                    </a:lnTo>
                    <a:lnTo>
                      <a:pt x="652" y="565"/>
                    </a:lnTo>
                    <a:lnTo>
                      <a:pt x="648" y="572"/>
                    </a:lnTo>
                    <a:lnTo>
                      <a:pt x="681" y="605"/>
                    </a:lnTo>
                    <a:lnTo>
                      <a:pt x="719" y="607"/>
                    </a:lnTo>
                    <a:lnTo>
                      <a:pt x="719" y="617"/>
                    </a:lnTo>
                    <a:lnTo>
                      <a:pt x="738" y="631"/>
                    </a:lnTo>
                    <a:lnTo>
                      <a:pt x="747" y="622"/>
                    </a:lnTo>
                    <a:lnTo>
                      <a:pt x="771" y="636"/>
                    </a:lnTo>
                    <a:lnTo>
                      <a:pt x="775" y="695"/>
                    </a:lnTo>
                    <a:lnTo>
                      <a:pt x="790" y="690"/>
                    </a:lnTo>
                    <a:lnTo>
                      <a:pt x="801" y="711"/>
                    </a:lnTo>
                    <a:lnTo>
                      <a:pt x="837" y="806"/>
                    </a:lnTo>
                    <a:lnTo>
                      <a:pt x="842" y="837"/>
                    </a:lnTo>
                    <a:lnTo>
                      <a:pt x="849" y="853"/>
                    </a:lnTo>
                    <a:lnTo>
                      <a:pt x="842" y="979"/>
                    </a:lnTo>
                    <a:lnTo>
                      <a:pt x="820" y="1009"/>
                    </a:lnTo>
                    <a:lnTo>
                      <a:pt x="816" y="1059"/>
                    </a:lnTo>
                    <a:lnTo>
                      <a:pt x="823" y="1059"/>
                    </a:lnTo>
                    <a:lnTo>
                      <a:pt x="823" y="1080"/>
                    </a:lnTo>
                    <a:lnTo>
                      <a:pt x="813" y="1109"/>
                    </a:lnTo>
                    <a:lnTo>
                      <a:pt x="830" y="1149"/>
                    </a:lnTo>
                    <a:lnTo>
                      <a:pt x="856" y="1151"/>
                    </a:lnTo>
                    <a:lnTo>
                      <a:pt x="858" y="1118"/>
                    </a:lnTo>
                    <a:lnTo>
                      <a:pt x="901" y="1191"/>
                    </a:lnTo>
                    <a:lnTo>
                      <a:pt x="903" y="1234"/>
                    </a:lnTo>
                    <a:lnTo>
                      <a:pt x="920" y="1234"/>
                    </a:lnTo>
                    <a:lnTo>
                      <a:pt x="910" y="1217"/>
                    </a:lnTo>
                    <a:lnTo>
                      <a:pt x="936" y="1229"/>
                    </a:lnTo>
                    <a:lnTo>
                      <a:pt x="946" y="1215"/>
                    </a:lnTo>
                    <a:lnTo>
                      <a:pt x="955" y="1220"/>
                    </a:lnTo>
                    <a:lnTo>
                      <a:pt x="969" y="1260"/>
                    </a:lnTo>
                    <a:lnTo>
                      <a:pt x="1014" y="1310"/>
                    </a:lnTo>
                    <a:lnTo>
                      <a:pt x="1135" y="1392"/>
                    </a:lnTo>
                    <a:lnTo>
                      <a:pt x="1253" y="1527"/>
                    </a:lnTo>
                    <a:lnTo>
                      <a:pt x="1350" y="1589"/>
                    </a:lnTo>
                    <a:lnTo>
                      <a:pt x="1392" y="1671"/>
                    </a:lnTo>
                    <a:lnTo>
                      <a:pt x="1414" y="1792"/>
                    </a:lnTo>
                    <a:lnTo>
                      <a:pt x="1437" y="1830"/>
                    </a:lnTo>
                    <a:lnTo>
                      <a:pt x="1482" y="1830"/>
                    </a:lnTo>
                    <a:lnTo>
                      <a:pt x="1482" y="1830"/>
                    </a:lnTo>
                    <a:lnTo>
                      <a:pt x="1475" y="1820"/>
                    </a:lnTo>
                    <a:lnTo>
                      <a:pt x="1477" y="1818"/>
                    </a:lnTo>
                    <a:lnTo>
                      <a:pt x="1442" y="1818"/>
                    </a:lnTo>
                    <a:lnTo>
                      <a:pt x="1423" y="1790"/>
                    </a:lnTo>
                    <a:lnTo>
                      <a:pt x="1399" y="1667"/>
                    </a:lnTo>
                    <a:lnTo>
                      <a:pt x="1373" y="1612"/>
                    </a:lnTo>
                    <a:lnTo>
                      <a:pt x="1359" y="1584"/>
                    </a:lnTo>
                    <a:lnTo>
                      <a:pt x="1321" y="1560"/>
                    </a:lnTo>
                    <a:lnTo>
                      <a:pt x="1258" y="1520"/>
                    </a:lnTo>
                    <a:lnTo>
                      <a:pt x="1180" y="1428"/>
                    </a:lnTo>
                    <a:lnTo>
                      <a:pt x="1170" y="1416"/>
                    </a:lnTo>
                    <a:lnTo>
                      <a:pt x="1142" y="1385"/>
                    </a:lnTo>
                    <a:lnTo>
                      <a:pt x="1019" y="1303"/>
                    </a:lnTo>
                    <a:lnTo>
                      <a:pt x="976" y="1255"/>
                    </a:lnTo>
                    <a:lnTo>
                      <a:pt x="962" y="1215"/>
                    </a:lnTo>
                    <a:lnTo>
                      <a:pt x="943" y="1203"/>
                    </a:lnTo>
                    <a:lnTo>
                      <a:pt x="934" y="1217"/>
                    </a:lnTo>
                    <a:lnTo>
                      <a:pt x="912" y="1210"/>
                    </a:lnTo>
                    <a:lnTo>
                      <a:pt x="910" y="1191"/>
                    </a:lnTo>
                    <a:lnTo>
                      <a:pt x="882" y="1144"/>
                    </a:lnTo>
                    <a:lnTo>
                      <a:pt x="865" y="1109"/>
                    </a:lnTo>
                    <a:lnTo>
                      <a:pt x="846" y="1113"/>
                    </a:lnTo>
                    <a:lnTo>
                      <a:pt x="849" y="1142"/>
                    </a:lnTo>
                    <a:lnTo>
                      <a:pt x="839" y="1139"/>
                    </a:lnTo>
                    <a:lnTo>
                      <a:pt x="839" y="1139"/>
                    </a:lnTo>
                    <a:lnTo>
                      <a:pt x="837" y="1139"/>
                    </a:lnTo>
                    <a:lnTo>
                      <a:pt x="825" y="1109"/>
                    </a:lnTo>
                    <a:lnTo>
                      <a:pt x="839" y="1083"/>
                    </a:lnTo>
                    <a:lnTo>
                      <a:pt x="839" y="1031"/>
                    </a:lnTo>
                    <a:lnTo>
                      <a:pt x="830" y="1042"/>
                    </a:lnTo>
                    <a:lnTo>
                      <a:pt x="830" y="1012"/>
                    </a:lnTo>
                    <a:lnTo>
                      <a:pt x="851" y="981"/>
                    </a:lnTo>
                    <a:lnTo>
                      <a:pt x="858" y="853"/>
                    </a:lnTo>
                    <a:lnTo>
                      <a:pt x="851" y="834"/>
                    </a:lnTo>
                    <a:lnTo>
                      <a:pt x="846" y="804"/>
                    </a:lnTo>
                    <a:lnTo>
                      <a:pt x="813" y="719"/>
                    </a:lnTo>
                    <a:lnTo>
                      <a:pt x="811" y="709"/>
                    </a:lnTo>
                    <a:lnTo>
                      <a:pt x="811" y="709"/>
                    </a:lnTo>
                    <a:lnTo>
                      <a:pt x="792" y="678"/>
                    </a:lnTo>
                    <a:lnTo>
                      <a:pt x="782" y="681"/>
                    </a:lnTo>
                    <a:lnTo>
                      <a:pt x="780" y="631"/>
                    </a:lnTo>
                    <a:lnTo>
                      <a:pt x="747" y="610"/>
                    </a:lnTo>
                    <a:lnTo>
                      <a:pt x="738" y="619"/>
                    </a:lnTo>
                    <a:lnTo>
                      <a:pt x="730" y="612"/>
                    </a:lnTo>
                    <a:lnTo>
                      <a:pt x="730" y="610"/>
                    </a:lnTo>
                    <a:lnTo>
                      <a:pt x="730" y="600"/>
                    </a:lnTo>
                    <a:lnTo>
                      <a:pt x="700" y="598"/>
                    </a:lnTo>
                    <a:lnTo>
                      <a:pt x="686" y="596"/>
                    </a:lnTo>
                    <a:lnTo>
                      <a:pt x="660" y="572"/>
                    </a:lnTo>
                    <a:lnTo>
                      <a:pt x="662" y="567"/>
                    </a:lnTo>
                    <a:lnTo>
                      <a:pt x="667" y="560"/>
                    </a:lnTo>
                    <a:lnTo>
                      <a:pt x="567" y="482"/>
                    </a:lnTo>
                    <a:lnTo>
                      <a:pt x="563" y="475"/>
                    </a:lnTo>
                    <a:lnTo>
                      <a:pt x="563" y="470"/>
                    </a:lnTo>
                    <a:lnTo>
                      <a:pt x="525" y="454"/>
                    </a:lnTo>
                    <a:lnTo>
                      <a:pt x="522" y="447"/>
                    </a:lnTo>
                    <a:lnTo>
                      <a:pt x="522" y="444"/>
                    </a:lnTo>
                    <a:lnTo>
                      <a:pt x="480" y="416"/>
                    </a:lnTo>
                    <a:lnTo>
                      <a:pt x="475" y="413"/>
                    </a:lnTo>
                    <a:lnTo>
                      <a:pt x="461" y="397"/>
                    </a:lnTo>
                    <a:lnTo>
                      <a:pt x="426" y="432"/>
                    </a:lnTo>
                    <a:lnTo>
                      <a:pt x="414" y="432"/>
                    </a:lnTo>
                    <a:lnTo>
                      <a:pt x="383" y="404"/>
                    </a:lnTo>
                    <a:lnTo>
                      <a:pt x="345" y="343"/>
                    </a:lnTo>
                    <a:lnTo>
                      <a:pt x="298" y="343"/>
                    </a:lnTo>
                    <a:lnTo>
                      <a:pt x="251" y="281"/>
                    </a:lnTo>
                    <a:lnTo>
                      <a:pt x="225" y="269"/>
                    </a:lnTo>
                    <a:lnTo>
                      <a:pt x="213" y="279"/>
                    </a:lnTo>
                    <a:lnTo>
                      <a:pt x="180" y="265"/>
                    </a:lnTo>
                    <a:lnTo>
                      <a:pt x="175" y="246"/>
                    </a:lnTo>
                    <a:lnTo>
                      <a:pt x="163" y="241"/>
                    </a:lnTo>
                    <a:lnTo>
                      <a:pt x="154" y="179"/>
                    </a:lnTo>
                    <a:lnTo>
                      <a:pt x="95" y="139"/>
                    </a:lnTo>
                    <a:lnTo>
                      <a:pt x="76" y="108"/>
                    </a:lnTo>
                    <a:lnTo>
                      <a:pt x="62" y="97"/>
                    </a:lnTo>
                    <a:lnTo>
                      <a:pt x="62" y="87"/>
                    </a:lnTo>
                    <a:lnTo>
                      <a:pt x="62" y="73"/>
                    </a:lnTo>
                    <a:lnTo>
                      <a:pt x="40" y="80"/>
                    </a:lnTo>
                    <a:lnTo>
                      <a:pt x="28" y="66"/>
                    </a:lnTo>
                    <a:lnTo>
                      <a:pt x="14" y="61"/>
                    </a:lnTo>
                    <a:lnTo>
                      <a:pt x="14" y="47"/>
                    </a:lnTo>
                    <a:lnTo>
                      <a:pt x="57" y="47"/>
                    </a:lnTo>
                    <a:lnTo>
                      <a:pt x="125" y="78"/>
                    </a:lnTo>
                    <a:lnTo>
                      <a:pt x="161" y="78"/>
                    </a:lnTo>
                    <a:lnTo>
                      <a:pt x="213" y="47"/>
                    </a:lnTo>
                    <a:lnTo>
                      <a:pt x="218" y="49"/>
                    </a:lnTo>
                    <a:lnTo>
                      <a:pt x="227" y="54"/>
                    </a:lnTo>
                    <a:lnTo>
                      <a:pt x="244" y="21"/>
                    </a:lnTo>
                    <a:lnTo>
                      <a:pt x="258" y="9"/>
                    </a:lnTo>
                    <a:lnTo>
                      <a:pt x="255" y="9"/>
                    </a:lnTo>
                    <a:lnTo>
                      <a:pt x="255" y="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27" name="Freeform 75"/>
              <p:cNvSpPr>
                <a:spLocks noEditPoints="1"/>
              </p:cNvSpPr>
              <p:nvPr/>
            </p:nvSpPr>
            <p:spPr bwMode="auto">
              <a:xfrm>
                <a:off x="-761" y="-1091"/>
                <a:ext cx="1194" cy="1884"/>
              </a:xfrm>
              <a:custGeom>
                <a:avLst/>
                <a:gdLst>
                  <a:gd name="T0" fmla="*/ 756 w 1194"/>
                  <a:gd name="T1" fmla="*/ 1858 h 1884"/>
                  <a:gd name="T2" fmla="*/ 766 w 1194"/>
                  <a:gd name="T3" fmla="*/ 1851 h 1884"/>
                  <a:gd name="T4" fmla="*/ 641 w 1194"/>
                  <a:gd name="T5" fmla="*/ 532 h 1884"/>
                  <a:gd name="T6" fmla="*/ 664 w 1194"/>
                  <a:gd name="T7" fmla="*/ 643 h 1884"/>
                  <a:gd name="T8" fmla="*/ 685 w 1194"/>
                  <a:gd name="T9" fmla="*/ 863 h 1884"/>
                  <a:gd name="T10" fmla="*/ 711 w 1194"/>
                  <a:gd name="T11" fmla="*/ 1182 h 1884"/>
                  <a:gd name="T12" fmla="*/ 797 w 1194"/>
                  <a:gd name="T13" fmla="*/ 1269 h 1884"/>
                  <a:gd name="T14" fmla="*/ 953 w 1194"/>
                  <a:gd name="T15" fmla="*/ 1454 h 1884"/>
                  <a:gd name="T16" fmla="*/ 986 w 1194"/>
                  <a:gd name="T17" fmla="*/ 1584 h 1884"/>
                  <a:gd name="T18" fmla="*/ 1033 w 1194"/>
                  <a:gd name="T19" fmla="*/ 1579 h 1884"/>
                  <a:gd name="T20" fmla="*/ 1097 w 1194"/>
                  <a:gd name="T21" fmla="*/ 1735 h 1884"/>
                  <a:gd name="T22" fmla="*/ 1184 w 1194"/>
                  <a:gd name="T23" fmla="*/ 1837 h 1884"/>
                  <a:gd name="T24" fmla="*/ 1168 w 1194"/>
                  <a:gd name="T25" fmla="*/ 1806 h 1884"/>
                  <a:gd name="T26" fmla="*/ 1087 w 1194"/>
                  <a:gd name="T27" fmla="*/ 1612 h 1884"/>
                  <a:gd name="T28" fmla="*/ 1023 w 1194"/>
                  <a:gd name="T29" fmla="*/ 1558 h 1884"/>
                  <a:gd name="T30" fmla="*/ 983 w 1194"/>
                  <a:gd name="T31" fmla="*/ 1558 h 1884"/>
                  <a:gd name="T32" fmla="*/ 945 w 1194"/>
                  <a:gd name="T33" fmla="*/ 1418 h 1884"/>
                  <a:gd name="T34" fmla="*/ 782 w 1194"/>
                  <a:gd name="T35" fmla="*/ 1267 h 1884"/>
                  <a:gd name="T36" fmla="*/ 688 w 1194"/>
                  <a:gd name="T37" fmla="*/ 1104 h 1884"/>
                  <a:gd name="T38" fmla="*/ 659 w 1194"/>
                  <a:gd name="T39" fmla="*/ 830 h 1884"/>
                  <a:gd name="T40" fmla="*/ 695 w 1194"/>
                  <a:gd name="T41" fmla="*/ 610 h 1884"/>
                  <a:gd name="T42" fmla="*/ 631 w 1194"/>
                  <a:gd name="T43" fmla="*/ 489 h 1884"/>
                  <a:gd name="T44" fmla="*/ 808 w 1194"/>
                  <a:gd name="T45" fmla="*/ 172 h 1884"/>
                  <a:gd name="T46" fmla="*/ 12 w 1194"/>
                  <a:gd name="T47" fmla="*/ 71 h 1884"/>
                  <a:gd name="T48" fmla="*/ 16 w 1194"/>
                  <a:gd name="T49" fmla="*/ 151 h 1884"/>
                  <a:gd name="T50" fmla="*/ 45 w 1194"/>
                  <a:gd name="T51" fmla="*/ 210 h 1884"/>
                  <a:gd name="T52" fmla="*/ 92 w 1194"/>
                  <a:gd name="T53" fmla="*/ 350 h 1884"/>
                  <a:gd name="T54" fmla="*/ 170 w 1194"/>
                  <a:gd name="T55" fmla="*/ 491 h 1884"/>
                  <a:gd name="T56" fmla="*/ 142 w 1194"/>
                  <a:gd name="T57" fmla="*/ 553 h 1884"/>
                  <a:gd name="T58" fmla="*/ 142 w 1194"/>
                  <a:gd name="T59" fmla="*/ 577 h 1884"/>
                  <a:gd name="T60" fmla="*/ 227 w 1194"/>
                  <a:gd name="T61" fmla="*/ 718 h 1884"/>
                  <a:gd name="T62" fmla="*/ 295 w 1194"/>
                  <a:gd name="T63" fmla="*/ 860 h 1884"/>
                  <a:gd name="T64" fmla="*/ 317 w 1194"/>
                  <a:gd name="T65" fmla="*/ 983 h 1884"/>
                  <a:gd name="T66" fmla="*/ 354 w 1194"/>
                  <a:gd name="T67" fmla="*/ 1064 h 1884"/>
                  <a:gd name="T68" fmla="*/ 404 w 1194"/>
                  <a:gd name="T69" fmla="*/ 1253 h 1884"/>
                  <a:gd name="T70" fmla="*/ 506 w 1194"/>
                  <a:gd name="T71" fmla="*/ 1357 h 1884"/>
                  <a:gd name="T72" fmla="*/ 683 w 1194"/>
                  <a:gd name="T73" fmla="*/ 1541 h 1884"/>
                  <a:gd name="T74" fmla="*/ 785 w 1194"/>
                  <a:gd name="T75" fmla="*/ 1650 h 1884"/>
                  <a:gd name="T76" fmla="*/ 813 w 1194"/>
                  <a:gd name="T77" fmla="*/ 1697 h 1884"/>
                  <a:gd name="T78" fmla="*/ 797 w 1194"/>
                  <a:gd name="T79" fmla="*/ 1861 h 1884"/>
                  <a:gd name="T80" fmla="*/ 804 w 1194"/>
                  <a:gd name="T81" fmla="*/ 1664 h 1884"/>
                  <a:gd name="T82" fmla="*/ 690 w 1194"/>
                  <a:gd name="T83" fmla="*/ 1534 h 1884"/>
                  <a:gd name="T84" fmla="*/ 513 w 1194"/>
                  <a:gd name="T85" fmla="*/ 1350 h 1884"/>
                  <a:gd name="T86" fmla="*/ 411 w 1194"/>
                  <a:gd name="T87" fmla="*/ 1246 h 1884"/>
                  <a:gd name="T88" fmla="*/ 364 w 1194"/>
                  <a:gd name="T89" fmla="*/ 1064 h 1884"/>
                  <a:gd name="T90" fmla="*/ 328 w 1194"/>
                  <a:gd name="T91" fmla="*/ 988 h 1884"/>
                  <a:gd name="T92" fmla="*/ 295 w 1194"/>
                  <a:gd name="T93" fmla="*/ 974 h 1884"/>
                  <a:gd name="T94" fmla="*/ 243 w 1194"/>
                  <a:gd name="T95" fmla="*/ 759 h 1884"/>
                  <a:gd name="T96" fmla="*/ 151 w 1194"/>
                  <a:gd name="T97" fmla="*/ 591 h 1884"/>
                  <a:gd name="T98" fmla="*/ 151 w 1194"/>
                  <a:gd name="T99" fmla="*/ 532 h 1884"/>
                  <a:gd name="T100" fmla="*/ 137 w 1194"/>
                  <a:gd name="T101" fmla="*/ 456 h 1884"/>
                  <a:gd name="T102" fmla="*/ 102 w 1194"/>
                  <a:gd name="T103" fmla="*/ 345 h 1884"/>
                  <a:gd name="T104" fmla="*/ 47 w 1194"/>
                  <a:gd name="T105" fmla="*/ 222 h 1884"/>
                  <a:gd name="T106" fmla="*/ 26 w 1194"/>
                  <a:gd name="T107" fmla="*/ 151 h 1884"/>
                  <a:gd name="T108" fmla="*/ 26 w 1194"/>
                  <a:gd name="T109" fmla="*/ 118 h 1884"/>
                  <a:gd name="T110" fmla="*/ 697 w 1194"/>
                  <a:gd name="T111" fmla="*/ 11 h 1884"/>
                  <a:gd name="T112" fmla="*/ 801 w 1194"/>
                  <a:gd name="T113" fmla="*/ 170 h 1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94" h="1884">
                    <a:moveTo>
                      <a:pt x="756" y="1858"/>
                    </a:moveTo>
                    <a:lnTo>
                      <a:pt x="749" y="1865"/>
                    </a:lnTo>
                    <a:lnTo>
                      <a:pt x="756" y="1865"/>
                    </a:lnTo>
                    <a:lnTo>
                      <a:pt x="756" y="1858"/>
                    </a:lnTo>
                    <a:close/>
                    <a:moveTo>
                      <a:pt x="766" y="1851"/>
                    </a:moveTo>
                    <a:lnTo>
                      <a:pt x="759" y="1858"/>
                    </a:lnTo>
                    <a:lnTo>
                      <a:pt x="766" y="1858"/>
                    </a:lnTo>
                    <a:lnTo>
                      <a:pt x="766" y="1851"/>
                    </a:lnTo>
                    <a:close/>
                    <a:moveTo>
                      <a:pt x="631" y="489"/>
                    </a:moveTo>
                    <a:lnTo>
                      <a:pt x="624" y="494"/>
                    </a:lnTo>
                    <a:lnTo>
                      <a:pt x="629" y="515"/>
                    </a:lnTo>
                    <a:lnTo>
                      <a:pt x="641" y="532"/>
                    </a:lnTo>
                    <a:lnTo>
                      <a:pt x="664" y="570"/>
                    </a:lnTo>
                    <a:lnTo>
                      <a:pt x="676" y="574"/>
                    </a:lnTo>
                    <a:lnTo>
                      <a:pt x="685" y="607"/>
                    </a:lnTo>
                    <a:lnTo>
                      <a:pt x="664" y="643"/>
                    </a:lnTo>
                    <a:lnTo>
                      <a:pt x="641" y="773"/>
                    </a:lnTo>
                    <a:lnTo>
                      <a:pt x="659" y="808"/>
                    </a:lnTo>
                    <a:lnTo>
                      <a:pt x="648" y="834"/>
                    </a:lnTo>
                    <a:lnTo>
                      <a:pt x="685" y="863"/>
                    </a:lnTo>
                    <a:lnTo>
                      <a:pt x="681" y="953"/>
                    </a:lnTo>
                    <a:lnTo>
                      <a:pt x="700" y="1009"/>
                    </a:lnTo>
                    <a:lnTo>
                      <a:pt x="676" y="1106"/>
                    </a:lnTo>
                    <a:lnTo>
                      <a:pt x="711" y="1182"/>
                    </a:lnTo>
                    <a:lnTo>
                      <a:pt x="745" y="1213"/>
                    </a:lnTo>
                    <a:lnTo>
                      <a:pt x="749" y="1253"/>
                    </a:lnTo>
                    <a:lnTo>
                      <a:pt x="780" y="1279"/>
                    </a:lnTo>
                    <a:lnTo>
                      <a:pt x="797" y="1269"/>
                    </a:lnTo>
                    <a:lnTo>
                      <a:pt x="806" y="1274"/>
                    </a:lnTo>
                    <a:lnTo>
                      <a:pt x="841" y="1331"/>
                    </a:lnTo>
                    <a:lnTo>
                      <a:pt x="936" y="1421"/>
                    </a:lnTo>
                    <a:lnTo>
                      <a:pt x="953" y="1454"/>
                    </a:lnTo>
                    <a:lnTo>
                      <a:pt x="957" y="1482"/>
                    </a:lnTo>
                    <a:lnTo>
                      <a:pt x="979" y="1508"/>
                    </a:lnTo>
                    <a:lnTo>
                      <a:pt x="974" y="1560"/>
                    </a:lnTo>
                    <a:lnTo>
                      <a:pt x="986" y="1584"/>
                    </a:lnTo>
                    <a:lnTo>
                      <a:pt x="1021" y="1593"/>
                    </a:lnTo>
                    <a:lnTo>
                      <a:pt x="1021" y="1570"/>
                    </a:lnTo>
                    <a:lnTo>
                      <a:pt x="1026" y="1570"/>
                    </a:lnTo>
                    <a:lnTo>
                      <a:pt x="1033" y="1579"/>
                    </a:lnTo>
                    <a:lnTo>
                      <a:pt x="1033" y="1629"/>
                    </a:lnTo>
                    <a:lnTo>
                      <a:pt x="1078" y="1619"/>
                    </a:lnTo>
                    <a:lnTo>
                      <a:pt x="1078" y="1619"/>
                    </a:lnTo>
                    <a:lnTo>
                      <a:pt x="1097" y="1735"/>
                    </a:lnTo>
                    <a:lnTo>
                      <a:pt x="1130" y="1757"/>
                    </a:lnTo>
                    <a:lnTo>
                      <a:pt x="1165" y="1761"/>
                    </a:lnTo>
                    <a:lnTo>
                      <a:pt x="1158" y="1809"/>
                    </a:lnTo>
                    <a:lnTo>
                      <a:pt x="1184" y="1837"/>
                    </a:lnTo>
                    <a:lnTo>
                      <a:pt x="1182" y="1884"/>
                    </a:lnTo>
                    <a:lnTo>
                      <a:pt x="1189" y="1884"/>
                    </a:lnTo>
                    <a:lnTo>
                      <a:pt x="1194" y="1832"/>
                    </a:lnTo>
                    <a:lnTo>
                      <a:pt x="1168" y="1806"/>
                    </a:lnTo>
                    <a:lnTo>
                      <a:pt x="1177" y="1752"/>
                    </a:lnTo>
                    <a:lnTo>
                      <a:pt x="1132" y="1747"/>
                    </a:lnTo>
                    <a:lnTo>
                      <a:pt x="1106" y="1731"/>
                    </a:lnTo>
                    <a:lnTo>
                      <a:pt x="1087" y="1612"/>
                    </a:lnTo>
                    <a:lnTo>
                      <a:pt x="1073" y="1608"/>
                    </a:lnTo>
                    <a:lnTo>
                      <a:pt x="1040" y="1619"/>
                    </a:lnTo>
                    <a:lnTo>
                      <a:pt x="1040" y="1577"/>
                    </a:lnTo>
                    <a:lnTo>
                      <a:pt x="1023" y="1558"/>
                    </a:lnTo>
                    <a:lnTo>
                      <a:pt x="1009" y="1563"/>
                    </a:lnTo>
                    <a:lnTo>
                      <a:pt x="1009" y="1582"/>
                    </a:lnTo>
                    <a:lnTo>
                      <a:pt x="993" y="1577"/>
                    </a:lnTo>
                    <a:lnTo>
                      <a:pt x="983" y="1558"/>
                    </a:lnTo>
                    <a:lnTo>
                      <a:pt x="988" y="1506"/>
                    </a:lnTo>
                    <a:lnTo>
                      <a:pt x="967" y="1478"/>
                    </a:lnTo>
                    <a:lnTo>
                      <a:pt x="962" y="1452"/>
                    </a:lnTo>
                    <a:lnTo>
                      <a:pt x="945" y="1418"/>
                    </a:lnTo>
                    <a:lnTo>
                      <a:pt x="849" y="1324"/>
                    </a:lnTo>
                    <a:lnTo>
                      <a:pt x="813" y="1267"/>
                    </a:lnTo>
                    <a:lnTo>
                      <a:pt x="794" y="1258"/>
                    </a:lnTo>
                    <a:lnTo>
                      <a:pt x="782" y="1267"/>
                    </a:lnTo>
                    <a:lnTo>
                      <a:pt x="759" y="1248"/>
                    </a:lnTo>
                    <a:lnTo>
                      <a:pt x="754" y="1208"/>
                    </a:lnTo>
                    <a:lnTo>
                      <a:pt x="719" y="1177"/>
                    </a:lnTo>
                    <a:lnTo>
                      <a:pt x="688" y="1104"/>
                    </a:lnTo>
                    <a:lnTo>
                      <a:pt x="709" y="1009"/>
                    </a:lnTo>
                    <a:lnTo>
                      <a:pt x="693" y="953"/>
                    </a:lnTo>
                    <a:lnTo>
                      <a:pt x="695" y="858"/>
                    </a:lnTo>
                    <a:lnTo>
                      <a:pt x="659" y="830"/>
                    </a:lnTo>
                    <a:lnTo>
                      <a:pt x="669" y="808"/>
                    </a:lnTo>
                    <a:lnTo>
                      <a:pt x="650" y="770"/>
                    </a:lnTo>
                    <a:lnTo>
                      <a:pt x="674" y="645"/>
                    </a:lnTo>
                    <a:lnTo>
                      <a:pt x="695" y="610"/>
                    </a:lnTo>
                    <a:lnTo>
                      <a:pt x="685" y="567"/>
                    </a:lnTo>
                    <a:lnTo>
                      <a:pt x="671" y="562"/>
                    </a:lnTo>
                    <a:lnTo>
                      <a:pt x="638" y="510"/>
                    </a:lnTo>
                    <a:lnTo>
                      <a:pt x="631" y="489"/>
                    </a:lnTo>
                    <a:close/>
                    <a:moveTo>
                      <a:pt x="808" y="172"/>
                    </a:moveTo>
                    <a:lnTo>
                      <a:pt x="808" y="172"/>
                    </a:lnTo>
                    <a:lnTo>
                      <a:pt x="808" y="172"/>
                    </a:lnTo>
                    <a:lnTo>
                      <a:pt x="808" y="172"/>
                    </a:lnTo>
                    <a:close/>
                    <a:moveTo>
                      <a:pt x="700" y="0"/>
                    </a:moveTo>
                    <a:lnTo>
                      <a:pt x="0" y="2"/>
                    </a:lnTo>
                    <a:lnTo>
                      <a:pt x="0" y="33"/>
                    </a:lnTo>
                    <a:lnTo>
                      <a:pt x="12" y="71"/>
                    </a:lnTo>
                    <a:lnTo>
                      <a:pt x="16" y="116"/>
                    </a:lnTo>
                    <a:lnTo>
                      <a:pt x="7" y="127"/>
                    </a:lnTo>
                    <a:lnTo>
                      <a:pt x="7" y="137"/>
                    </a:lnTo>
                    <a:lnTo>
                      <a:pt x="16" y="151"/>
                    </a:lnTo>
                    <a:lnTo>
                      <a:pt x="12" y="172"/>
                    </a:lnTo>
                    <a:lnTo>
                      <a:pt x="31" y="168"/>
                    </a:lnTo>
                    <a:lnTo>
                      <a:pt x="47" y="201"/>
                    </a:lnTo>
                    <a:lnTo>
                      <a:pt x="45" y="210"/>
                    </a:lnTo>
                    <a:lnTo>
                      <a:pt x="35" y="205"/>
                    </a:lnTo>
                    <a:lnTo>
                      <a:pt x="52" y="300"/>
                    </a:lnTo>
                    <a:lnTo>
                      <a:pt x="66" y="326"/>
                    </a:lnTo>
                    <a:lnTo>
                      <a:pt x="92" y="350"/>
                    </a:lnTo>
                    <a:lnTo>
                      <a:pt x="102" y="425"/>
                    </a:lnTo>
                    <a:lnTo>
                      <a:pt x="120" y="435"/>
                    </a:lnTo>
                    <a:lnTo>
                      <a:pt x="130" y="461"/>
                    </a:lnTo>
                    <a:lnTo>
                      <a:pt x="170" y="491"/>
                    </a:lnTo>
                    <a:lnTo>
                      <a:pt x="156" y="525"/>
                    </a:lnTo>
                    <a:lnTo>
                      <a:pt x="125" y="520"/>
                    </a:lnTo>
                    <a:lnTo>
                      <a:pt x="142" y="551"/>
                    </a:lnTo>
                    <a:lnTo>
                      <a:pt x="142" y="553"/>
                    </a:lnTo>
                    <a:lnTo>
                      <a:pt x="142" y="553"/>
                    </a:lnTo>
                    <a:lnTo>
                      <a:pt x="142" y="572"/>
                    </a:lnTo>
                    <a:lnTo>
                      <a:pt x="142" y="574"/>
                    </a:lnTo>
                    <a:lnTo>
                      <a:pt x="142" y="577"/>
                    </a:lnTo>
                    <a:lnTo>
                      <a:pt x="135" y="586"/>
                    </a:lnTo>
                    <a:lnTo>
                      <a:pt x="154" y="619"/>
                    </a:lnTo>
                    <a:lnTo>
                      <a:pt x="187" y="636"/>
                    </a:lnTo>
                    <a:lnTo>
                      <a:pt x="227" y="718"/>
                    </a:lnTo>
                    <a:lnTo>
                      <a:pt x="232" y="759"/>
                    </a:lnTo>
                    <a:lnTo>
                      <a:pt x="220" y="799"/>
                    </a:lnTo>
                    <a:lnTo>
                      <a:pt x="241" y="804"/>
                    </a:lnTo>
                    <a:lnTo>
                      <a:pt x="295" y="860"/>
                    </a:lnTo>
                    <a:lnTo>
                      <a:pt x="286" y="986"/>
                    </a:lnTo>
                    <a:lnTo>
                      <a:pt x="295" y="983"/>
                    </a:lnTo>
                    <a:lnTo>
                      <a:pt x="310" y="988"/>
                    </a:lnTo>
                    <a:lnTo>
                      <a:pt x="317" y="983"/>
                    </a:lnTo>
                    <a:lnTo>
                      <a:pt x="319" y="988"/>
                    </a:lnTo>
                    <a:lnTo>
                      <a:pt x="310" y="1000"/>
                    </a:lnTo>
                    <a:lnTo>
                      <a:pt x="340" y="1014"/>
                    </a:lnTo>
                    <a:lnTo>
                      <a:pt x="354" y="1064"/>
                    </a:lnTo>
                    <a:lnTo>
                      <a:pt x="340" y="1158"/>
                    </a:lnTo>
                    <a:lnTo>
                      <a:pt x="364" y="1168"/>
                    </a:lnTo>
                    <a:lnTo>
                      <a:pt x="369" y="1227"/>
                    </a:lnTo>
                    <a:lnTo>
                      <a:pt x="404" y="1253"/>
                    </a:lnTo>
                    <a:lnTo>
                      <a:pt x="414" y="1277"/>
                    </a:lnTo>
                    <a:lnTo>
                      <a:pt x="430" y="1279"/>
                    </a:lnTo>
                    <a:lnTo>
                      <a:pt x="499" y="1333"/>
                    </a:lnTo>
                    <a:lnTo>
                      <a:pt x="506" y="1357"/>
                    </a:lnTo>
                    <a:lnTo>
                      <a:pt x="579" y="1378"/>
                    </a:lnTo>
                    <a:lnTo>
                      <a:pt x="643" y="1468"/>
                    </a:lnTo>
                    <a:lnTo>
                      <a:pt x="659" y="1478"/>
                    </a:lnTo>
                    <a:lnTo>
                      <a:pt x="683" y="1541"/>
                    </a:lnTo>
                    <a:lnTo>
                      <a:pt x="714" y="1551"/>
                    </a:lnTo>
                    <a:lnTo>
                      <a:pt x="759" y="1631"/>
                    </a:lnTo>
                    <a:lnTo>
                      <a:pt x="785" y="1645"/>
                    </a:lnTo>
                    <a:lnTo>
                      <a:pt x="785" y="1650"/>
                    </a:lnTo>
                    <a:lnTo>
                      <a:pt x="785" y="1650"/>
                    </a:lnTo>
                    <a:lnTo>
                      <a:pt x="785" y="1669"/>
                    </a:lnTo>
                    <a:lnTo>
                      <a:pt x="787" y="1671"/>
                    </a:lnTo>
                    <a:lnTo>
                      <a:pt x="813" y="1697"/>
                    </a:lnTo>
                    <a:lnTo>
                      <a:pt x="775" y="1780"/>
                    </a:lnTo>
                    <a:lnTo>
                      <a:pt x="794" y="1806"/>
                    </a:lnTo>
                    <a:lnTo>
                      <a:pt x="780" y="1858"/>
                    </a:lnTo>
                    <a:lnTo>
                      <a:pt x="797" y="1861"/>
                    </a:lnTo>
                    <a:lnTo>
                      <a:pt x="804" y="1804"/>
                    </a:lnTo>
                    <a:lnTo>
                      <a:pt x="787" y="1778"/>
                    </a:lnTo>
                    <a:lnTo>
                      <a:pt x="827" y="1697"/>
                    </a:lnTo>
                    <a:lnTo>
                      <a:pt x="804" y="1664"/>
                    </a:lnTo>
                    <a:lnTo>
                      <a:pt x="804" y="1638"/>
                    </a:lnTo>
                    <a:lnTo>
                      <a:pt x="771" y="1624"/>
                    </a:lnTo>
                    <a:lnTo>
                      <a:pt x="721" y="1541"/>
                    </a:lnTo>
                    <a:lnTo>
                      <a:pt x="690" y="1534"/>
                    </a:lnTo>
                    <a:lnTo>
                      <a:pt x="667" y="1470"/>
                    </a:lnTo>
                    <a:lnTo>
                      <a:pt x="648" y="1461"/>
                    </a:lnTo>
                    <a:lnTo>
                      <a:pt x="584" y="1371"/>
                    </a:lnTo>
                    <a:lnTo>
                      <a:pt x="513" y="1350"/>
                    </a:lnTo>
                    <a:lnTo>
                      <a:pt x="506" y="1329"/>
                    </a:lnTo>
                    <a:lnTo>
                      <a:pt x="435" y="1272"/>
                    </a:lnTo>
                    <a:lnTo>
                      <a:pt x="418" y="1267"/>
                    </a:lnTo>
                    <a:lnTo>
                      <a:pt x="411" y="1246"/>
                    </a:lnTo>
                    <a:lnTo>
                      <a:pt x="376" y="1220"/>
                    </a:lnTo>
                    <a:lnTo>
                      <a:pt x="371" y="1161"/>
                    </a:lnTo>
                    <a:lnTo>
                      <a:pt x="352" y="1154"/>
                    </a:lnTo>
                    <a:lnTo>
                      <a:pt x="364" y="1064"/>
                    </a:lnTo>
                    <a:lnTo>
                      <a:pt x="347" y="1007"/>
                    </a:lnTo>
                    <a:lnTo>
                      <a:pt x="324" y="998"/>
                    </a:lnTo>
                    <a:lnTo>
                      <a:pt x="326" y="993"/>
                    </a:lnTo>
                    <a:lnTo>
                      <a:pt x="328" y="988"/>
                    </a:lnTo>
                    <a:lnTo>
                      <a:pt x="319" y="967"/>
                    </a:lnTo>
                    <a:lnTo>
                      <a:pt x="307" y="976"/>
                    </a:lnTo>
                    <a:lnTo>
                      <a:pt x="298" y="974"/>
                    </a:lnTo>
                    <a:lnTo>
                      <a:pt x="295" y="974"/>
                    </a:lnTo>
                    <a:lnTo>
                      <a:pt x="305" y="858"/>
                    </a:lnTo>
                    <a:lnTo>
                      <a:pt x="246" y="794"/>
                    </a:lnTo>
                    <a:lnTo>
                      <a:pt x="232" y="792"/>
                    </a:lnTo>
                    <a:lnTo>
                      <a:pt x="243" y="759"/>
                    </a:lnTo>
                    <a:lnTo>
                      <a:pt x="236" y="714"/>
                    </a:lnTo>
                    <a:lnTo>
                      <a:pt x="194" y="629"/>
                    </a:lnTo>
                    <a:lnTo>
                      <a:pt x="163" y="612"/>
                    </a:lnTo>
                    <a:lnTo>
                      <a:pt x="151" y="591"/>
                    </a:lnTo>
                    <a:lnTo>
                      <a:pt x="156" y="586"/>
                    </a:lnTo>
                    <a:lnTo>
                      <a:pt x="161" y="584"/>
                    </a:lnTo>
                    <a:lnTo>
                      <a:pt x="161" y="548"/>
                    </a:lnTo>
                    <a:lnTo>
                      <a:pt x="151" y="532"/>
                    </a:lnTo>
                    <a:lnTo>
                      <a:pt x="154" y="534"/>
                    </a:lnTo>
                    <a:lnTo>
                      <a:pt x="163" y="534"/>
                    </a:lnTo>
                    <a:lnTo>
                      <a:pt x="182" y="489"/>
                    </a:lnTo>
                    <a:lnTo>
                      <a:pt x="137" y="456"/>
                    </a:lnTo>
                    <a:lnTo>
                      <a:pt x="128" y="428"/>
                    </a:lnTo>
                    <a:lnTo>
                      <a:pt x="111" y="418"/>
                    </a:lnTo>
                    <a:lnTo>
                      <a:pt x="111" y="411"/>
                    </a:lnTo>
                    <a:lnTo>
                      <a:pt x="102" y="345"/>
                    </a:lnTo>
                    <a:lnTo>
                      <a:pt x="73" y="321"/>
                    </a:lnTo>
                    <a:lnTo>
                      <a:pt x="61" y="295"/>
                    </a:lnTo>
                    <a:lnTo>
                      <a:pt x="47" y="222"/>
                    </a:lnTo>
                    <a:lnTo>
                      <a:pt x="47" y="222"/>
                    </a:lnTo>
                    <a:lnTo>
                      <a:pt x="59" y="201"/>
                    </a:lnTo>
                    <a:lnTo>
                      <a:pt x="35" y="158"/>
                    </a:lnTo>
                    <a:lnTo>
                      <a:pt x="24" y="160"/>
                    </a:lnTo>
                    <a:lnTo>
                      <a:pt x="26" y="151"/>
                    </a:lnTo>
                    <a:lnTo>
                      <a:pt x="26" y="149"/>
                    </a:lnTo>
                    <a:lnTo>
                      <a:pt x="16" y="134"/>
                    </a:lnTo>
                    <a:lnTo>
                      <a:pt x="16" y="132"/>
                    </a:lnTo>
                    <a:lnTo>
                      <a:pt x="26" y="118"/>
                    </a:lnTo>
                    <a:lnTo>
                      <a:pt x="21" y="68"/>
                    </a:lnTo>
                    <a:lnTo>
                      <a:pt x="9" y="33"/>
                    </a:lnTo>
                    <a:lnTo>
                      <a:pt x="12" y="11"/>
                    </a:lnTo>
                    <a:lnTo>
                      <a:pt x="697" y="11"/>
                    </a:lnTo>
                    <a:lnTo>
                      <a:pt x="697" y="47"/>
                    </a:lnTo>
                    <a:lnTo>
                      <a:pt x="669" y="106"/>
                    </a:lnTo>
                    <a:lnTo>
                      <a:pt x="794" y="177"/>
                    </a:lnTo>
                    <a:lnTo>
                      <a:pt x="801" y="170"/>
                    </a:lnTo>
                    <a:lnTo>
                      <a:pt x="681" y="104"/>
                    </a:lnTo>
                    <a:lnTo>
                      <a:pt x="700" y="49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28" name="Freeform 76"/>
              <p:cNvSpPr>
                <a:spLocks noEditPoints="1"/>
              </p:cNvSpPr>
              <p:nvPr/>
            </p:nvSpPr>
            <p:spPr bwMode="auto">
              <a:xfrm>
                <a:off x="-761" y="-1091"/>
                <a:ext cx="1194" cy="1884"/>
              </a:xfrm>
              <a:custGeom>
                <a:avLst/>
                <a:gdLst>
                  <a:gd name="T0" fmla="*/ 756 w 1194"/>
                  <a:gd name="T1" fmla="*/ 1858 h 1884"/>
                  <a:gd name="T2" fmla="*/ 766 w 1194"/>
                  <a:gd name="T3" fmla="*/ 1851 h 1884"/>
                  <a:gd name="T4" fmla="*/ 641 w 1194"/>
                  <a:gd name="T5" fmla="*/ 532 h 1884"/>
                  <a:gd name="T6" fmla="*/ 664 w 1194"/>
                  <a:gd name="T7" fmla="*/ 643 h 1884"/>
                  <a:gd name="T8" fmla="*/ 685 w 1194"/>
                  <a:gd name="T9" fmla="*/ 863 h 1884"/>
                  <a:gd name="T10" fmla="*/ 711 w 1194"/>
                  <a:gd name="T11" fmla="*/ 1182 h 1884"/>
                  <a:gd name="T12" fmla="*/ 797 w 1194"/>
                  <a:gd name="T13" fmla="*/ 1269 h 1884"/>
                  <a:gd name="T14" fmla="*/ 953 w 1194"/>
                  <a:gd name="T15" fmla="*/ 1454 h 1884"/>
                  <a:gd name="T16" fmla="*/ 986 w 1194"/>
                  <a:gd name="T17" fmla="*/ 1584 h 1884"/>
                  <a:gd name="T18" fmla="*/ 1033 w 1194"/>
                  <a:gd name="T19" fmla="*/ 1579 h 1884"/>
                  <a:gd name="T20" fmla="*/ 1097 w 1194"/>
                  <a:gd name="T21" fmla="*/ 1735 h 1884"/>
                  <a:gd name="T22" fmla="*/ 1184 w 1194"/>
                  <a:gd name="T23" fmla="*/ 1837 h 1884"/>
                  <a:gd name="T24" fmla="*/ 1168 w 1194"/>
                  <a:gd name="T25" fmla="*/ 1806 h 1884"/>
                  <a:gd name="T26" fmla="*/ 1087 w 1194"/>
                  <a:gd name="T27" fmla="*/ 1612 h 1884"/>
                  <a:gd name="T28" fmla="*/ 1023 w 1194"/>
                  <a:gd name="T29" fmla="*/ 1558 h 1884"/>
                  <a:gd name="T30" fmla="*/ 983 w 1194"/>
                  <a:gd name="T31" fmla="*/ 1558 h 1884"/>
                  <a:gd name="T32" fmla="*/ 945 w 1194"/>
                  <a:gd name="T33" fmla="*/ 1418 h 1884"/>
                  <a:gd name="T34" fmla="*/ 782 w 1194"/>
                  <a:gd name="T35" fmla="*/ 1267 h 1884"/>
                  <a:gd name="T36" fmla="*/ 688 w 1194"/>
                  <a:gd name="T37" fmla="*/ 1104 h 1884"/>
                  <a:gd name="T38" fmla="*/ 659 w 1194"/>
                  <a:gd name="T39" fmla="*/ 830 h 1884"/>
                  <a:gd name="T40" fmla="*/ 695 w 1194"/>
                  <a:gd name="T41" fmla="*/ 610 h 1884"/>
                  <a:gd name="T42" fmla="*/ 631 w 1194"/>
                  <a:gd name="T43" fmla="*/ 489 h 1884"/>
                  <a:gd name="T44" fmla="*/ 808 w 1194"/>
                  <a:gd name="T45" fmla="*/ 172 h 1884"/>
                  <a:gd name="T46" fmla="*/ 12 w 1194"/>
                  <a:gd name="T47" fmla="*/ 71 h 1884"/>
                  <a:gd name="T48" fmla="*/ 16 w 1194"/>
                  <a:gd name="T49" fmla="*/ 151 h 1884"/>
                  <a:gd name="T50" fmla="*/ 45 w 1194"/>
                  <a:gd name="T51" fmla="*/ 210 h 1884"/>
                  <a:gd name="T52" fmla="*/ 92 w 1194"/>
                  <a:gd name="T53" fmla="*/ 350 h 1884"/>
                  <a:gd name="T54" fmla="*/ 170 w 1194"/>
                  <a:gd name="T55" fmla="*/ 491 h 1884"/>
                  <a:gd name="T56" fmla="*/ 142 w 1194"/>
                  <a:gd name="T57" fmla="*/ 553 h 1884"/>
                  <a:gd name="T58" fmla="*/ 142 w 1194"/>
                  <a:gd name="T59" fmla="*/ 577 h 1884"/>
                  <a:gd name="T60" fmla="*/ 227 w 1194"/>
                  <a:gd name="T61" fmla="*/ 718 h 1884"/>
                  <a:gd name="T62" fmla="*/ 295 w 1194"/>
                  <a:gd name="T63" fmla="*/ 860 h 1884"/>
                  <a:gd name="T64" fmla="*/ 317 w 1194"/>
                  <a:gd name="T65" fmla="*/ 983 h 1884"/>
                  <a:gd name="T66" fmla="*/ 354 w 1194"/>
                  <a:gd name="T67" fmla="*/ 1064 h 1884"/>
                  <a:gd name="T68" fmla="*/ 404 w 1194"/>
                  <a:gd name="T69" fmla="*/ 1253 h 1884"/>
                  <a:gd name="T70" fmla="*/ 506 w 1194"/>
                  <a:gd name="T71" fmla="*/ 1357 h 1884"/>
                  <a:gd name="T72" fmla="*/ 683 w 1194"/>
                  <a:gd name="T73" fmla="*/ 1541 h 1884"/>
                  <a:gd name="T74" fmla="*/ 785 w 1194"/>
                  <a:gd name="T75" fmla="*/ 1650 h 1884"/>
                  <a:gd name="T76" fmla="*/ 813 w 1194"/>
                  <a:gd name="T77" fmla="*/ 1697 h 1884"/>
                  <a:gd name="T78" fmla="*/ 797 w 1194"/>
                  <a:gd name="T79" fmla="*/ 1861 h 1884"/>
                  <a:gd name="T80" fmla="*/ 804 w 1194"/>
                  <a:gd name="T81" fmla="*/ 1664 h 1884"/>
                  <a:gd name="T82" fmla="*/ 690 w 1194"/>
                  <a:gd name="T83" fmla="*/ 1534 h 1884"/>
                  <a:gd name="T84" fmla="*/ 513 w 1194"/>
                  <a:gd name="T85" fmla="*/ 1350 h 1884"/>
                  <a:gd name="T86" fmla="*/ 411 w 1194"/>
                  <a:gd name="T87" fmla="*/ 1246 h 1884"/>
                  <a:gd name="T88" fmla="*/ 364 w 1194"/>
                  <a:gd name="T89" fmla="*/ 1064 h 1884"/>
                  <a:gd name="T90" fmla="*/ 328 w 1194"/>
                  <a:gd name="T91" fmla="*/ 988 h 1884"/>
                  <a:gd name="T92" fmla="*/ 295 w 1194"/>
                  <a:gd name="T93" fmla="*/ 974 h 1884"/>
                  <a:gd name="T94" fmla="*/ 243 w 1194"/>
                  <a:gd name="T95" fmla="*/ 759 h 1884"/>
                  <a:gd name="T96" fmla="*/ 151 w 1194"/>
                  <a:gd name="T97" fmla="*/ 591 h 1884"/>
                  <a:gd name="T98" fmla="*/ 151 w 1194"/>
                  <a:gd name="T99" fmla="*/ 532 h 1884"/>
                  <a:gd name="T100" fmla="*/ 137 w 1194"/>
                  <a:gd name="T101" fmla="*/ 456 h 1884"/>
                  <a:gd name="T102" fmla="*/ 102 w 1194"/>
                  <a:gd name="T103" fmla="*/ 345 h 1884"/>
                  <a:gd name="T104" fmla="*/ 47 w 1194"/>
                  <a:gd name="T105" fmla="*/ 222 h 1884"/>
                  <a:gd name="T106" fmla="*/ 26 w 1194"/>
                  <a:gd name="T107" fmla="*/ 151 h 1884"/>
                  <a:gd name="T108" fmla="*/ 26 w 1194"/>
                  <a:gd name="T109" fmla="*/ 118 h 1884"/>
                  <a:gd name="T110" fmla="*/ 697 w 1194"/>
                  <a:gd name="T111" fmla="*/ 11 h 1884"/>
                  <a:gd name="T112" fmla="*/ 801 w 1194"/>
                  <a:gd name="T113" fmla="*/ 170 h 1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94" h="1884">
                    <a:moveTo>
                      <a:pt x="756" y="1858"/>
                    </a:moveTo>
                    <a:lnTo>
                      <a:pt x="749" y="1865"/>
                    </a:lnTo>
                    <a:lnTo>
                      <a:pt x="756" y="1865"/>
                    </a:lnTo>
                    <a:lnTo>
                      <a:pt x="756" y="1858"/>
                    </a:lnTo>
                    <a:moveTo>
                      <a:pt x="766" y="1851"/>
                    </a:moveTo>
                    <a:lnTo>
                      <a:pt x="759" y="1858"/>
                    </a:lnTo>
                    <a:lnTo>
                      <a:pt x="766" y="1858"/>
                    </a:lnTo>
                    <a:lnTo>
                      <a:pt x="766" y="1851"/>
                    </a:lnTo>
                    <a:moveTo>
                      <a:pt x="631" y="489"/>
                    </a:moveTo>
                    <a:lnTo>
                      <a:pt x="624" y="494"/>
                    </a:lnTo>
                    <a:lnTo>
                      <a:pt x="629" y="515"/>
                    </a:lnTo>
                    <a:lnTo>
                      <a:pt x="641" y="532"/>
                    </a:lnTo>
                    <a:lnTo>
                      <a:pt x="664" y="570"/>
                    </a:lnTo>
                    <a:lnTo>
                      <a:pt x="676" y="574"/>
                    </a:lnTo>
                    <a:lnTo>
                      <a:pt x="685" y="607"/>
                    </a:lnTo>
                    <a:lnTo>
                      <a:pt x="664" y="643"/>
                    </a:lnTo>
                    <a:lnTo>
                      <a:pt x="641" y="773"/>
                    </a:lnTo>
                    <a:lnTo>
                      <a:pt x="659" y="808"/>
                    </a:lnTo>
                    <a:lnTo>
                      <a:pt x="648" y="834"/>
                    </a:lnTo>
                    <a:lnTo>
                      <a:pt x="685" y="863"/>
                    </a:lnTo>
                    <a:lnTo>
                      <a:pt x="681" y="953"/>
                    </a:lnTo>
                    <a:lnTo>
                      <a:pt x="700" y="1009"/>
                    </a:lnTo>
                    <a:lnTo>
                      <a:pt x="676" y="1106"/>
                    </a:lnTo>
                    <a:lnTo>
                      <a:pt x="711" y="1182"/>
                    </a:lnTo>
                    <a:lnTo>
                      <a:pt x="745" y="1213"/>
                    </a:lnTo>
                    <a:lnTo>
                      <a:pt x="749" y="1253"/>
                    </a:lnTo>
                    <a:lnTo>
                      <a:pt x="780" y="1279"/>
                    </a:lnTo>
                    <a:lnTo>
                      <a:pt x="797" y="1269"/>
                    </a:lnTo>
                    <a:lnTo>
                      <a:pt x="806" y="1274"/>
                    </a:lnTo>
                    <a:lnTo>
                      <a:pt x="841" y="1331"/>
                    </a:lnTo>
                    <a:lnTo>
                      <a:pt x="936" y="1421"/>
                    </a:lnTo>
                    <a:lnTo>
                      <a:pt x="953" y="1454"/>
                    </a:lnTo>
                    <a:lnTo>
                      <a:pt x="957" y="1482"/>
                    </a:lnTo>
                    <a:lnTo>
                      <a:pt x="979" y="1508"/>
                    </a:lnTo>
                    <a:lnTo>
                      <a:pt x="974" y="1560"/>
                    </a:lnTo>
                    <a:lnTo>
                      <a:pt x="986" y="1584"/>
                    </a:lnTo>
                    <a:lnTo>
                      <a:pt x="1021" y="1593"/>
                    </a:lnTo>
                    <a:lnTo>
                      <a:pt x="1021" y="1570"/>
                    </a:lnTo>
                    <a:lnTo>
                      <a:pt x="1026" y="1570"/>
                    </a:lnTo>
                    <a:lnTo>
                      <a:pt x="1033" y="1579"/>
                    </a:lnTo>
                    <a:lnTo>
                      <a:pt x="1033" y="1629"/>
                    </a:lnTo>
                    <a:lnTo>
                      <a:pt x="1078" y="1619"/>
                    </a:lnTo>
                    <a:lnTo>
                      <a:pt x="1078" y="1619"/>
                    </a:lnTo>
                    <a:lnTo>
                      <a:pt x="1097" y="1735"/>
                    </a:lnTo>
                    <a:lnTo>
                      <a:pt x="1130" y="1757"/>
                    </a:lnTo>
                    <a:lnTo>
                      <a:pt x="1165" y="1761"/>
                    </a:lnTo>
                    <a:lnTo>
                      <a:pt x="1158" y="1809"/>
                    </a:lnTo>
                    <a:lnTo>
                      <a:pt x="1184" y="1837"/>
                    </a:lnTo>
                    <a:lnTo>
                      <a:pt x="1182" y="1884"/>
                    </a:lnTo>
                    <a:lnTo>
                      <a:pt x="1189" y="1884"/>
                    </a:lnTo>
                    <a:lnTo>
                      <a:pt x="1194" y="1832"/>
                    </a:lnTo>
                    <a:lnTo>
                      <a:pt x="1168" y="1806"/>
                    </a:lnTo>
                    <a:lnTo>
                      <a:pt x="1177" y="1752"/>
                    </a:lnTo>
                    <a:lnTo>
                      <a:pt x="1132" y="1747"/>
                    </a:lnTo>
                    <a:lnTo>
                      <a:pt x="1106" y="1731"/>
                    </a:lnTo>
                    <a:lnTo>
                      <a:pt x="1087" y="1612"/>
                    </a:lnTo>
                    <a:lnTo>
                      <a:pt x="1073" y="1608"/>
                    </a:lnTo>
                    <a:lnTo>
                      <a:pt x="1040" y="1619"/>
                    </a:lnTo>
                    <a:lnTo>
                      <a:pt x="1040" y="1577"/>
                    </a:lnTo>
                    <a:lnTo>
                      <a:pt x="1023" y="1558"/>
                    </a:lnTo>
                    <a:lnTo>
                      <a:pt x="1009" y="1563"/>
                    </a:lnTo>
                    <a:lnTo>
                      <a:pt x="1009" y="1582"/>
                    </a:lnTo>
                    <a:lnTo>
                      <a:pt x="993" y="1577"/>
                    </a:lnTo>
                    <a:lnTo>
                      <a:pt x="983" y="1558"/>
                    </a:lnTo>
                    <a:lnTo>
                      <a:pt x="988" y="1506"/>
                    </a:lnTo>
                    <a:lnTo>
                      <a:pt x="967" y="1478"/>
                    </a:lnTo>
                    <a:lnTo>
                      <a:pt x="962" y="1452"/>
                    </a:lnTo>
                    <a:lnTo>
                      <a:pt x="945" y="1418"/>
                    </a:lnTo>
                    <a:lnTo>
                      <a:pt x="849" y="1324"/>
                    </a:lnTo>
                    <a:lnTo>
                      <a:pt x="813" y="1267"/>
                    </a:lnTo>
                    <a:lnTo>
                      <a:pt x="794" y="1258"/>
                    </a:lnTo>
                    <a:lnTo>
                      <a:pt x="782" y="1267"/>
                    </a:lnTo>
                    <a:lnTo>
                      <a:pt x="759" y="1248"/>
                    </a:lnTo>
                    <a:lnTo>
                      <a:pt x="754" y="1208"/>
                    </a:lnTo>
                    <a:lnTo>
                      <a:pt x="719" y="1177"/>
                    </a:lnTo>
                    <a:lnTo>
                      <a:pt x="688" y="1104"/>
                    </a:lnTo>
                    <a:lnTo>
                      <a:pt x="709" y="1009"/>
                    </a:lnTo>
                    <a:lnTo>
                      <a:pt x="693" y="953"/>
                    </a:lnTo>
                    <a:lnTo>
                      <a:pt x="695" y="858"/>
                    </a:lnTo>
                    <a:lnTo>
                      <a:pt x="659" y="830"/>
                    </a:lnTo>
                    <a:lnTo>
                      <a:pt x="669" y="808"/>
                    </a:lnTo>
                    <a:lnTo>
                      <a:pt x="650" y="770"/>
                    </a:lnTo>
                    <a:lnTo>
                      <a:pt x="674" y="645"/>
                    </a:lnTo>
                    <a:lnTo>
                      <a:pt x="695" y="610"/>
                    </a:lnTo>
                    <a:lnTo>
                      <a:pt x="685" y="567"/>
                    </a:lnTo>
                    <a:lnTo>
                      <a:pt x="671" y="562"/>
                    </a:lnTo>
                    <a:lnTo>
                      <a:pt x="638" y="510"/>
                    </a:lnTo>
                    <a:lnTo>
                      <a:pt x="631" y="489"/>
                    </a:lnTo>
                    <a:moveTo>
                      <a:pt x="808" y="172"/>
                    </a:moveTo>
                    <a:lnTo>
                      <a:pt x="808" y="172"/>
                    </a:lnTo>
                    <a:lnTo>
                      <a:pt x="808" y="172"/>
                    </a:lnTo>
                    <a:lnTo>
                      <a:pt x="808" y="172"/>
                    </a:lnTo>
                    <a:moveTo>
                      <a:pt x="700" y="0"/>
                    </a:moveTo>
                    <a:lnTo>
                      <a:pt x="0" y="2"/>
                    </a:lnTo>
                    <a:lnTo>
                      <a:pt x="0" y="33"/>
                    </a:lnTo>
                    <a:lnTo>
                      <a:pt x="12" y="71"/>
                    </a:lnTo>
                    <a:lnTo>
                      <a:pt x="16" y="116"/>
                    </a:lnTo>
                    <a:lnTo>
                      <a:pt x="7" y="127"/>
                    </a:lnTo>
                    <a:lnTo>
                      <a:pt x="7" y="137"/>
                    </a:lnTo>
                    <a:lnTo>
                      <a:pt x="16" y="151"/>
                    </a:lnTo>
                    <a:lnTo>
                      <a:pt x="12" y="172"/>
                    </a:lnTo>
                    <a:lnTo>
                      <a:pt x="31" y="168"/>
                    </a:lnTo>
                    <a:lnTo>
                      <a:pt x="47" y="201"/>
                    </a:lnTo>
                    <a:lnTo>
                      <a:pt x="45" y="210"/>
                    </a:lnTo>
                    <a:lnTo>
                      <a:pt x="35" y="205"/>
                    </a:lnTo>
                    <a:lnTo>
                      <a:pt x="52" y="300"/>
                    </a:lnTo>
                    <a:lnTo>
                      <a:pt x="66" y="326"/>
                    </a:lnTo>
                    <a:lnTo>
                      <a:pt x="92" y="350"/>
                    </a:lnTo>
                    <a:lnTo>
                      <a:pt x="102" y="425"/>
                    </a:lnTo>
                    <a:lnTo>
                      <a:pt x="120" y="435"/>
                    </a:lnTo>
                    <a:lnTo>
                      <a:pt x="130" y="461"/>
                    </a:lnTo>
                    <a:lnTo>
                      <a:pt x="170" y="491"/>
                    </a:lnTo>
                    <a:lnTo>
                      <a:pt x="156" y="525"/>
                    </a:lnTo>
                    <a:lnTo>
                      <a:pt x="125" y="520"/>
                    </a:lnTo>
                    <a:lnTo>
                      <a:pt x="142" y="551"/>
                    </a:lnTo>
                    <a:lnTo>
                      <a:pt x="142" y="553"/>
                    </a:lnTo>
                    <a:lnTo>
                      <a:pt x="142" y="553"/>
                    </a:lnTo>
                    <a:lnTo>
                      <a:pt x="142" y="572"/>
                    </a:lnTo>
                    <a:lnTo>
                      <a:pt x="142" y="574"/>
                    </a:lnTo>
                    <a:lnTo>
                      <a:pt x="142" y="577"/>
                    </a:lnTo>
                    <a:lnTo>
                      <a:pt x="135" y="586"/>
                    </a:lnTo>
                    <a:lnTo>
                      <a:pt x="154" y="619"/>
                    </a:lnTo>
                    <a:lnTo>
                      <a:pt x="187" y="636"/>
                    </a:lnTo>
                    <a:lnTo>
                      <a:pt x="227" y="718"/>
                    </a:lnTo>
                    <a:lnTo>
                      <a:pt x="232" y="759"/>
                    </a:lnTo>
                    <a:lnTo>
                      <a:pt x="220" y="799"/>
                    </a:lnTo>
                    <a:lnTo>
                      <a:pt x="241" y="804"/>
                    </a:lnTo>
                    <a:lnTo>
                      <a:pt x="295" y="860"/>
                    </a:lnTo>
                    <a:lnTo>
                      <a:pt x="286" y="986"/>
                    </a:lnTo>
                    <a:lnTo>
                      <a:pt x="295" y="983"/>
                    </a:lnTo>
                    <a:lnTo>
                      <a:pt x="310" y="988"/>
                    </a:lnTo>
                    <a:lnTo>
                      <a:pt x="317" y="983"/>
                    </a:lnTo>
                    <a:lnTo>
                      <a:pt x="319" y="988"/>
                    </a:lnTo>
                    <a:lnTo>
                      <a:pt x="310" y="1000"/>
                    </a:lnTo>
                    <a:lnTo>
                      <a:pt x="340" y="1014"/>
                    </a:lnTo>
                    <a:lnTo>
                      <a:pt x="354" y="1064"/>
                    </a:lnTo>
                    <a:lnTo>
                      <a:pt x="340" y="1158"/>
                    </a:lnTo>
                    <a:lnTo>
                      <a:pt x="364" y="1168"/>
                    </a:lnTo>
                    <a:lnTo>
                      <a:pt x="369" y="1227"/>
                    </a:lnTo>
                    <a:lnTo>
                      <a:pt x="404" y="1253"/>
                    </a:lnTo>
                    <a:lnTo>
                      <a:pt x="414" y="1277"/>
                    </a:lnTo>
                    <a:lnTo>
                      <a:pt x="430" y="1279"/>
                    </a:lnTo>
                    <a:lnTo>
                      <a:pt x="499" y="1333"/>
                    </a:lnTo>
                    <a:lnTo>
                      <a:pt x="506" y="1357"/>
                    </a:lnTo>
                    <a:lnTo>
                      <a:pt x="579" y="1378"/>
                    </a:lnTo>
                    <a:lnTo>
                      <a:pt x="643" y="1468"/>
                    </a:lnTo>
                    <a:lnTo>
                      <a:pt x="659" y="1478"/>
                    </a:lnTo>
                    <a:lnTo>
                      <a:pt x="683" y="1541"/>
                    </a:lnTo>
                    <a:lnTo>
                      <a:pt x="714" y="1551"/>
                    </a:lnTo>
                    <a:lnTo>
                      <a:pt x="759" y="1631"/>
                    </a:lnTo>
                    <a:lnTo>
                      <a:pt x="785" y="1645"/>
                    </a:lnTo>
                    <a:lnTo>
                      <a:pt x="785" y="1650"/>
                    </a:lnTo>
                    <a:lnTo>
                      <a:pt x="785" y="1650"/>
                    </a:lnTo>
                    <a:lnTo>
                      <a:pt x="785" y="1669"/>
                    </a:lnTo>
                    <a:lnTo>
                      <a:pt x="787" y="1671"/>
                    </a:lnTo>
                    <a:lnTo>
                      <a:pt x="813" y="1697"/>
                    </a:lnTo>
                    <a:lnTo>
                      <a:pt x="775" y="1780"/>
                    </a:lnTo>
                    <a:lnTo>
                      <a:pt x="794" y="1806"/>
                    </a:lnTo>
                    <a:lnTo>
                      <a:pt x="780" y="1858"/>
                    </a:lnTo>
                    <a:lnTo>
                      <a:pt x="797" y="1861"/>
                    </a:lnTo>
                    <a:lnTo>
                      <a:pt x="804" y="1804"/>
                    </a:lnTo>
                    <a:lnTo>
                      <a:pt x="787" y="1778"/>
                    </a:lnTo>
                    <a:lnTo>
                      <a:pt x="827" y="1697"/>
                    </a:lnTo>
                    <a:lnTo>
                      <a:pt x="804" y="1664"/>
                    </a:lnTo>
                    <a:lnTo>
                      <a:pt x="804" y="1638"/>
                    </a:lnTo>
                    <a:lnTo>
                      <a:pt x="771" y="1624"/>
                    </a:lnTo>
                    <a:lnTo>
                      <a:pt x="721" y="1541"/>
                    </a:lnTo>
                    <a:lnTo>
                      <a:pt x="690" y="1534"/>
                    </a:lnTo>
                    <a:lnTo>
                      <a:pt x="667" y="1470"/>
                    </a:lnTo>
                    <a:lnTo>
                      <a:pt x="648" y="1461"/>
                    </a:lnTo>
                    <a:lnTo>
                      <a:pt x="584" y="1371"/>
                    </a:lnTo>
                    <a:lnTo>
                      <a:pt x="513" y="1350"/>
                    </a:lnTo>
                    <a:lnTo>
                      <a:pt x="506" y="1329"/>
                    </a:lnTo>
                    <a:lnTo>
                      <a:pt x="435" y="1272"/>
                    </a:lnTo>
                    <a:lnTo>
                      <a:pt x="418" y="1267"/>
                    </a:lnTo>
                    <a:lnTo>
                      <a:pt x="411" y="1246"/>
                    </a:lnTo>
                    <a:lnTo>
                      <a:pt x="376" y="1220"/>
                    </a:lnTo>
                    <a:lnTo>
                      <a:pt x="371" y="1161"/>
                    </a:lnTo>
                    <a:lnTo>
                      <a:pt x="352" y="1154"/>
                    </a:lnTo>
                    <a:lnTo>
                      <a:pt x="364" y="1064"/>
                    </a:lnTo>
                    <a:lnTo>
                      <a:pt x="347" y="1007"/>
                    </a:lnTo>
                    <a:lnTo>
                      <a:pt x="324" y="998"/>
                    </a:lnTo>
                    <a:lnTo>
                      <a:pt x="326" y="993"/>
                    </a:lnTo>
                    <a:lnTo>
                      <a:pt x="328" y="988"/>
                    </a:lnTo>
                    <a:lnTo>
                      <a:pt x="319" y="967"/>
                    </a:lnTo>
                    <a:lnTo>
                      <a:pt x="307" y="976"/>
                    </a:lnTo>
                    <a:lnTo>
                      <a:pt x="298" y="974"/>
                    </a:lnTo>
                    <a:lnTo>
                      <a:pt x="295" y="974"/>
                    </a:lnTo>
                    <a:lnTo>
                      <a:pt x="305" y="858"/>
                    </a:lnTo>
                    <a:lnTo>
                      <a:pt x="246" y="794"/>
                    </a:lnTo>
                    <a:lnTo>
                      <a:pt x="232" y="792"/>
                    </a:lnTo>
                    <a:lnTo>
                      <a:pt x="243" y="759"/>
                    </a:lnTo>
                    <a:lnTo>
                      <a:pt x="236" y="714"/>
                    </a:lnTo>
                    <a:lnTo>
                      <a:pt x="194" y="629"/>
                    </a:lnTo>
                    <a:lnTo>
                      <a:pt x="163" y="612"/>
                    </a:lnTo>
                    <a:lnTo>
                      <a:pt x="151" y="591"/>
                    </a:lnTo>
                    <a:lnTo>
                      <a:pt x="156" y="586"/>
                    </a:lnTo>
                    <a:lnTo>
                      <a:pt x="161" y="584"/>
                    </a:lnTo>
                    <a:lnTo>
                      <a:pt x="161" y="548"/>
                    </a:lnTo>
                    <a:lnTo>
                      <a:pt x="151" y="532"/>
                    </a:lnTo>
                    <a:lnTo>
                      <a:pt x="154" y="534"/>
                    </a:lnTo>
                    <a:lnTo>
                      <a:pt x="163" y="534"/>
                    </a:lnTo>
                    <a:lnTo>
                      <a:pt x="182" y="489"/>
                    </a:lnTo>
                    <a:lnTo>
                      <a:pt x="137" y="456"/>
                    </a:lnTo>
                    <a:lnTo>
                      <a:pt x="128" y="428"/>
                    </a:lnTo>
                    <a:lnTo>
                      <a:pt x="111" y="418"/>
                    </a:lnTo>
                    <a:lnTo>
                      <a:pt x="111" y="411"/>
                    </a:lnTo>
                    <a:lnTo>
                      <a:pt x="102" y="345"/>
                    </a:lnTo>
                    <a:lnTo>
                      <a:pt x="73" y="321"/>
                    </a:lnTo>
                    <a:lnTo>
                      <a:pt x="61" y="295"/>
                    </a:lnTo>
                    <a:lnTo>
                      <a:pt x="47" y="222"/>
                    </a:lnTo>
                    <a:lnTo>
                      <a:pt x="47" y="222"/>
                    </a:lnTo>
                    <a:lnTo>
                      <a:pt x="59" y="201"/>
                    </a:lnTo>
                    <a:lnTo>
                      <a:pt x="35" y="158"/>
                    </a:lnTo>
                    <a:lnTo>
                      <a:pt x="24" y="160"/>
                    </a:lnTo>
                    <a:lnTo>
                      <a:pt x="26" y="151"/>
                    </a:lnTo>
                    <a:lnTo>
                      <a:pt x="26" y="149"/>
                    </a:lnTo>
                    <a:lnTo>
                      <a:pt x="16" y="134"/>
                    </a:lnTo>
                    <a:lnTo>
                      <a:pt x="16" y="132"/>
                    </a:lnTo>
                    <a:lnTo>
                      <a:pt x="26" y="118"/>
                    </a:lnTo>
                    <a:lnTo>
                      <a:pt x="21" y="68"/>
                    </a:lnTo>
                    <a:lnTo>
                      <a:pt x="9" y="33"/>
                    </a:lnTo>
                    <a:lnTo>
                      <a:pt x="12" y="11"/>
                    </a:lnTo>
                    <a:lnTo>
                      <a:pt x="697" y="11"/>
                    </a:lnTo>
                    <a:lnTo>
                      <a:pt x="697" y="47"/>
                    </a:lnTo>
                    <a:lnTo>
                      <a:pt x="669" y="106"/>
                    </a:lnTo>
                    <a:lnTo>
                      <a:pt x="794" y="177"/>
                    </a:lnTo>
                    <a:lnTo>
                      <a:pt x="801" y="170"/>
                    </a:lnTo>
                    <a:lnTo>
                      <a:pt x="681" y="104"/>
                    </a:lnTo>
                    <a:lnTo>
                      <a:pt x="700" y="49"/>
                    </a:lnTo>
                    <a:lnTo>
                      <a:pt x="7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29" name="Freeform 77"/>
              <p:cNvSpPr>
                <a:spLocks noEditPoints="1"/>
              </p:cNvSpPr>
              <p:nvPr/>
            </p:nvSpPr>
            <p:spPr bwMode="auto">
              <a:xfrm>
                <a:off x="-128" y="-912"/>
                <a:ext cx="1816" cy="2358"/>
              </a:xfrm>
              <a:custGeom>
                <a:avLst/>
                <a:gdLst>
                  <a:gd name="T0" fmla="*/ 506 w 1816"/>
                  <a:gd name="T1" fmla="*/ 599 h 2358"/>
                  <a:gd name="T2" fmla="*/ 90 w 1816"/>
                  <a:gd name="T3" fmla="*/ 391 h 2358"/>
                  <a:gd name="T4" fmla="*/ 305 w 1816"/>
                  <a:gd name="T5" fmla="*/ 476 h 2358"/>
                  <a:gd name="T6" fmla="*/ 322 w 1816"/>
                  <a:gd name="T7" fmla="*/ 473 h 2358"/>
                  <a:gd name="T8" fmla="*/ 324 w 1816"/>
                  <a:gd name="T9" fmla="*/ 473 h 2358"/>
                  <a:gd name="T10" fmla="*/ 400 w 1816"/>
                  <a:gd name="T11" fmla="*/ 573 h 2358"/>
                  <a:gd name="T12" fmla="*/ 513 w 1816"/>
                  <a:gd name="T13" fmla="*/ 610 h 2358"/>
                  <a:gd name="T14" fmla="*/ 542 w 1816"/>
                  <a:gd name="T15" fmla="*/ 610 h 2358"/>
                  <a:gd name="T16" fmla="*/ 544 w 1816"/>
                  <a:gd name="T17" fmla="*/ 710 h 2358"/>
                  <a:gd name="T18" fmla="*/ 587 w 1816"/>
                  <a:gd name="T19" fmla="*/ 944 h 2358"/>
                  <a:gd name="T20" fmla="*/ 639 w 1816"/>
                  <a:gd name="T21" fmla="*/ 1074 h 2358"/>
                  <a:gd name="T22" fmla="*/ 702 w 1816"/>
                  <a:gd name="T23" fmla="*/ 1277 h 2358"/>
                  <a:gd name="T24" fmla="*/ 762 w 1816"/>
                  <a:gd name="T25" fmla="*/ 1294 h 2358"/>
                  <a:gd name="T26" fmla="*/ 759 w 1816"/>
                  <a:gd name="T27" fmla="*/ 1403 h 2358"/>
                  <a:gd name="T28" fmla="*/ 842 w 1816"/>
                  <a:gd name="T29" fmla="*/ 1490 h 2358"/>
                  <a:gd name="T30" fmla="*/ 894 w 1816"/>
                  <a:gd name="T31" fmla="*/ 1587 h 2358"/>
                  <a:gd name="T32" fmla="*/ 1062 w 1816"/>
                  <a:gd name="T33" fmla="*/ 1776 h 2358"/>
                  <a:gd name="T34" fmla="*/ 1128 w 1816"/>
                  <a:gd name="T35" fmla="*/ 1793 h 2358"/>
                  <a:gd name="T36" fmla="*/ 1166 w 1816"/>
                  <a:gd name="T37" fmla="*/ 1790 h 2358"/>
                  <a:gd name="T38" fmla="*/ 1230 w 1816"/>
                  <a:gd name="T39" fmla="*/ 1819 h 2358"/>
                  <a:gd name="T40" fmla="*/ 1213 w 1816"/>
                  <a:gd name="T41" fmla="*/ 1871 h 2358"/>
                  <a:gd name="T42" fmla="*/ 1218 w 1816"/>
                  <a:gd name="T43" fmla="*/ 1987 h 2358"/>
                  <a:gd name="T44" fmla="*/ 1260 w 1816"/>
                  <a:gd name="T45" fmla="*/ 2024 h 2358"/>
                  <a:gd name="T46" fmla="*/ 1416 w 1816"/>
                  <a:gd name="T47" fmla="*/ 2140 h 2358"/>
                  <a:gd name="T48" fmla="*/ 1490 w 1816"/>
                  <a:gd name="T49" fmla="*/ 2225 h 2358"/>
                  <a:gd name="T50" fmla="*/ 1523 w 1816"/>
                  <a:gd name="T51" fmla="*/ 2221 h 2358"/>
                  <a:gd name="T52" fmla="*/ 1591 w 1816"/>
                  <a:gd name="T53" fmla="*/ 2292 h 2358"/>
                  <a:gd name="T54" fmla="*/ 1627 w 1816"/>
                  <a:gd name="T55" fmla="*/ 2344 h 2358"/>
                  <a:gd name="T56" fmla="*/ 1636 w 1816"/>
                  <a:gd name="T57" fmla="*/ 2329 h 2358"/>
                  <a:gd name="T58" fmla="*/ 1558 w 1816"/>
                  <a:gd name="T59" fmla="*/ 2240 h 2358"/>
                  <a:gd name="T60" fmla="*/ 1535 w 1816"/>
                  <a:gd name="T61" fmla="*/ 2204 h 2358"/>
                  <a:gd name="T62" fmla="*/ 1487 w 1816"/>
                  <a:gd name="T63" fmla="*/ 2216 h 2358"/>
                  <a:gd name="T64" fmla="*/ 1421 w 1816"/>
                  <a:gd name="T65" fmla="*/ 2155 h 2358"/>
                  <a:gd name="T66" fmla="*/ 1291 w 1816"/>
                  <a:gd name="T67" fmla="*/ 2050 h 2358"/>
                  <a:gd name="T68" fmla="*/ 1227 w 1816"/>
                  <a:gd name="T69" fmla="*/ 1972 h 2358"/>
                  <a:gd name="T70" fmla="*/ 1227 w 1816"/>
                  <a:gd name="T71" fmla="*/ 1871 h 2358"/>
                  <a:gd name="T72" fmla="*/ 1251 w 1816"/>
                  <a:gd name="T73" fmla="*/ 1828 h 2358"/>
                  <a:gd name="T74" fmla="*/ 1166 w 1816"/>
                  <a:gd name="T75" fmla="*/ 1779 h 2358"/>
                  <a:gd name="T76" fmla="*/ 1102 w 1816"/>
                  <a:gd name="T77" fmla="*/ 1762 h 2358"/>
                  <a:gd name="T78" fmla="*/ 984 w 1816"/>
                  <a:gd name="T79" fmla="*/ 1618 h 2358"/>
                  <a:gd name="T80" fmla="*/ 863 w 1816"/>
                  <a:gd name="T81" fmla="*/ 1464 h 2358"/>
                  <a:gd name="T82" fmla="*/ 778 w 1816"/>
                  <a:gd name="T83" fmla="*/ 1346 h 2358"/>
                  <a:gd name="T84" fmla="*/ 717 w 1816"/>
                  <a:gd name="T85" fmla="*/ 1273 h 2358"/>
                  <a:gd name="T86" fmla="*/ 669 w 1816"/>
                  <a:gd name="T87" fmla="*/ 1138 h 2358"/>
                  <a:gd name="T88" fmla="*/ 608 w 1816"/>
                  <a:gd name="T89" fmla="*/ 934 h 2358"/>
                  <a:gd name="T90" fmla="*/ 544 w 1816"/>
                  <a:gd name="T91" fmla="*/ 792 h 2358"/>
                  <a:gd name="T92" fmla="*/ 558 w 1816"/>
                  <a:gd name="T93" fmla="*/ 693 h 2358"/>
                  <a:gd name="T94" fmla="*/ 572 w 1816"/>
                  <a:gd name="T95" fmla="*/ 629 h 2358"/>
                  <a:gd name="T96" fmla="*/ 511 w 1816"/>
                  <a:gd name="T97" fmla="*/ 577 h 2358"/>
                  <a:gd name="T98" fmla="*/ 405 w 1816"/>
                  <a:gd name="T99" fmla="*/ 502 h 2358"/>
                  <a:gd name="T100" fmla="*/ 289 w 1816"/>
                  <a:gd name="T101" fmla="*/ 478 h 2358"/>
                  <a:gd name="T102" fmla="*/ 95 w 1816"/>
                  <a:gd name="T103" fmla="*/ 381 h 2358"/>
                  <a:gd name="T104" fmla="*/ 1114 w 1816"/>
                  <a:gd name="T105" fmla="*/ 523 h 2358"/>
                  <a:gd name="T106" fmla="*/ 1116 w 1816"/>
                  <a:gd name="T107" fmla="*/ 513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16" h="2358">
                    <a:moveTo>
                      <a:pt x="506" y="599"/>
                    </a:moveTo>
                    <a:lnTo>
                      <a:pt x="494" y="594"/>
                    </a:lnTo>
                    <a:lnTo>
                      <a:pt x="502" y="589"/>
                    </a:lnTo>
                    <a:lnTo>
                      <a:pt x="506" y="599"/>
                    </a:lnTo>
                    <a:close/>
                    <a:moveTo>
                      <a:pt x="8" y="303"/>
                    </a:moveTo>
                    <a:lnTo>
                      <a:pt x="8" y="305"/>
                    </a:lnTo>
                    <a:lnTo>
                      <a:pt x="0" y="310"/>
                    </a:lnTo>
                    <a:lnTo>
                      <a:pt x="90" y="391"/>
                    </a:lnTo>
                    <a:lnTo>
                      <a:pt x="126" y="395"/>
                    </a:lnTo>
                    <a:lnTo>
                      <a:pt x="225" y="485"/>
                    </a:lnTo>
                    <a:lnTo>
                      <a:pt x="284" y="497"/>
                    </a:lnTo>
                    <a:lnTo>
                      <a:pt x="305" y="476"/>
                    </a:lnTo>
                    <a:lnTo>
                      <a:pt x="296" y="476"/>
                    </a:lnTo>
                    <a:lnTo>
                      <a:pt x="305" y="473"/>
                    </a:lnTo>
                    <a:lnTo>
                      <a:pt x="322" y="473"/>
                    </a:lnTo>
                    <a:lnTo>
                      <a:pt x="322" y="473"/>
                    </a:lnTo>
                    <a:lnTo>
                      <a:pt x="320" y="471"/>
                    </a:lnTo>
                    <a:lnTo>
                      <a:pt x="322" y="471"/>
                    </a:lnTo>
                    <a:lnTo>
                      <a:pt x="324" y="473"/>
                    </a:lnTo>
                    <a:lnTo>
                      <a:pt x="324" y="473"/>
                    </a:lnTo>
                    <a:lnTo>
                      <a:pt x="395" y="518"/>
                    </a:lnTo>
                    <a:lnTo>
                      <a:pt x="400" y="568"/>
                    </a:lnTo>
                    <a:lnTo>
                      <a:pt x="393" y="568"/>
                    </a:lnTo>
                    <a:lnTo>
                      <a:pt x="400" y="573"/>
                    </a:lnTo>
                    <a:lnTo>
                      <a:pt x="435" y="589"/>
                    </a:lnTo>
                    <a:lnTo>
                      <a:pt x="499" y="608"/>
                    </a:lnTo>
                    <a:lnTo>
                      <a:pt x="509" y="603"/>
                    </a:lnTo>
                    <a:lnTo>
                      <a:pt x="513" y="610"/>
                    </a:lnTo>
                    <a:lnTo>
                      <a:pt x="513" y="610"/>
                    </a:lnTo>
                    <a:lnTo>
                      <a:pt x="520" y="620"/>
                    </a:lnTo>
                    <a:lnTo>
                      <a:pt x="520" y="608"/>
                    </a:lnTo>
                    <a:lnTo>
                      <a:pt x="542" y="610"/>
                    </a:lnTo>
                    <a:lnTo>
                      <a:pt x="558" y="634"/>
                    </a:lnTo>
                    <a:lnTo>
                      <a:pt x="558" y="655"/>
                    </a:lnTo>
                    <a:lnTo>
                      <a:pt x="546" y="691"/>
                    </a:lnTo>
                    <a:lnTo>
                      <a:pt x="544" y="710"/>
                    </a:lnTo>
                    <a:lnTo>
                      <a:pt x="530" y="755"/>
                    </a:lnTo>
                    <a:lnTo>
                      <a:pt x="532" y="795"/>
                    </a:lnTo>
                    <a:lnTo>
                      <a:pt x="587" y="889"/>
                    </a:lnTo>
                    <a:lnTo>
                      <a:pt x="587" y="944"/>
                    </a:lnTo>
                    <a:lnTo>
                      <a:pt x="601" y="944"/>
                    </a:lnTo>
                    <a:lnTo>
                      <a:pt x="620" y="970"/>
                    </a:lnTo>
                    <a:lnTo>
                      <a:pt x="615" y="1069"/>
                    </a:lnTo>
                    <a:lnTo>
                      <a:pt x="639" y="1074"/>
                    </a:lnTo>
                    <a:lnTo>
                      <a:pt x="660" y="1142"/>
                    </a:lnTo>
                    <a:lnTo>
                      <a:pt x="714" y="1218"/>
                    </a:lnTo>
                    <a:lnTo>
                      <a:pt x="702" y="1258"/>
                    </a:lnTo>
                    <a:lnTo>
                      <a:pt x="702" y="1277"/>
                    </a:lnTo>
                    <a:lnTo>
                      <a:pt x="719" y="1289"/>
                    </a:lnTo>
                    <a:lnTo>
                      <a:pt x="719" y="1280"/>
                    </a:lnTo>
                    <a:lnTo>
                      <a:pt x="747" y="1277"/>
                    </a:lnTo>
                    <a:lnTo>
                      <a:pt x="762" y="1294"/>
                    </a:lnTo>
                    <a:lnTo>
                      <a:pt x="747" y="1329"/>
                    </a:lnTo>
                    <a:lnTo>
                      <a:pt x="757" y="1348"/>
                    </a:lnTo>
                    <a:lnTo>
                      <a:pt x="759" y="1351"/>
                    </a:lnTo>
                    <a:lnTo>
                      <a:pt x="759" y="1403"/>
                    </a:lnTo>
                    <a:lnTo>
                      <a:pt x="778" y="1407"/>
                    </a:lnTo>
                    <a:lnTo>
                      <a:pt x="814" y="1457"/>
                    </a:lnTo>
                    <a:lnTo>
                      <a:pt x="842" y="1469"/>
                    </a:lnTo>
                    <a:lnTo>
                      <a:pt x="842" y="1490"/>
                    </a:lnTo>
                    <a:lnTo>
                      <a:pt x="835" y="1473"/>
                    </a:lnTo>
                    <a:lnTo>
                      <a:pt x="823" y="1478"/>
                    </a:lnTo>
                    <a:lnTo>
                      <a:pt x="875" y="1542"/>
                    </a:lnTo>
                    <a:lnTo>
                      <a:pt x="894" y="1587"/>
                    </a:lnTo>
                    <a:lnTo>
                      <a:pt x="972" y="1622"/>
                    </a:lnTo>
                    <a:lnTo>
                      <a:pt x="967" y="1637"/>
                    </a:lnTo>
                    <a:lnTo>
                      <a:pt x="998" y="1689"/>
                    </a:lnTo>
                    <a:lnTo>
                      <a:pt x="1062" y="1776"/>
                    </a:lnTo>
                    <a:lnTo>
                      <a:pt x="1097" y="1771"/>
                    </a:lnTo>
                    <a:lnTo>
                      <a:pt x="1128" y="1816"/>
                    </a:lnTo>
                    <a:lnTo>
                      <a:pt x="1137" y="1797"/>
                    </a:lnTo>
                    <a:lnTo>
                      <a:pt x="1128" y="1793"/>
                    </a:lnTo>
                    <a:lnTo>
                      <a:pt x="1142" y="1767"/>
                    </a:lnTo>
                    <a:lnTo>
                      <a:pt x="1152" y="1790"/>
                    </a:lnTo>
                    <a:lnTo>
                      <a:pt x="1156" y="1790"/>
                    </a:lnTo>
                    <a:lnTo>
                      <a:pt x="1166" y="1790"/>
                    </a:lnTo>
                    <a:lnTo>
                      <a:pt x="1211" y="1812"/>
                    </a:lnTo>
                    <a:lnTo>
                      <a:pt x="1208" y="1802"/>
                    </a:lnTo>
                    <a:lnTo>
                      <a:pt x="1230" y="1812"/>
                    </a:lnTo>
                    <a:lnTo>
                      <a:pt x="1230" y="1819"/>
                    </a:lnTo>
                    <a:lnTo>
                      <a:pt x="1201" y="1826"/>
                    </a:lnTo>
                    <a:lnTo>
                      <a:pt x="1201" y="1854"/>
                    </a:lnTo>
                    <a:lnTo>
                      <a:pt x="1225" y="1857"/>
                    </a:lnTo>
                    <a:lnTo>
                      <a:pt x="1213" y="1871"/>
                    </a:lnTo>
                    <a:lnTo>
                      <a:pt x="1218" y="1875"/>
                    </a:lnTo>
                    <a:lnTo>
                      <a:pt x="1201" y="1885"/>
                    </a:lnTo>
                    <a:lnTo>
                      <a:pt x="1213" y="1925"/>
                    </a:lnTo>
                    <a:lnTo>
                      <a:pt x="1218" y="1987"/>
                    </a:lnTo>
                    <a:lnTo>
                      <a:pt x="1241" y="1987"/>
                    </a:lnTo>
                    <a:lnTo>
                      <a:pt x="1251" y="2015"/>
                    </a:lnTo>
                    <a:lnTo>
                      <a:pt x="1234" y="2015"/>
                    </a:lnTo>
                    <a:lnTo>
                      <a:pt x="1260" y="2024"/>
                    </a:lnTo>
                    <a:lnTo>
                      <a:pt x="1286" y="2062"/>
                    </a:lnTo>
                    <a:lnTo>
                      <a:pt x="1362" y="2081"/>
                    </a:lnTo>
                    <a:lnTo>
                      <a:pt x="1393" y="2081"/>
                    </a:lnTo>
                    <a:lnTo>
                      <a:pt x="1416" y="2140"/>
                    </a:lnTo>
                    <a:lnTo>
                      <a:pt x="1395" y="2121"/>
                    </a:lnTo>
                    <a:lnTo>
                      <a:pt x="1435" y="2209"/>
                    </a:lnTo>
                    <a:lnTo>
                      <a:pt x="1475" y="2235"/>
                    </a:lnTo>
                    <a:lnTo>
                      <a:pt x="1490" y="2225"/>
                    </a:lnTo>
                    <a:lnTo>
                      <a:pt x="1516" y="2225"/>
                    </a:lnTo>
                    <a:lnTo>
                      <a:pt x="1506" y="2211"/>
                    </a:lnTo>
                    <a:lnTo>
                      <a:pt x="1523" y="2204"/>
                    </a:lnTo>
                    <a:lnTo>
                      <a:pt x="1523" y="2221"/>
                    </a:lnTo>
                    <a:lnTo>
                      <a:pt x="1542" y="2228"/>
                    </a:lnTo>
                    <a:lnTo>
                      <a:pt x="1546" y="2242"/>
                    </a:lnTo>
                    <a:lnTo>
                      <a:pt x="1535" y="2242"/>
                    </a:lnTo>
                    <a:lnTo>
                      <a:pt x="1591" y="2292"/>
                    </a:lnTo>
                    <a:lnTo>
                      <a:pt x="1601" y="2320"/>
                    </a:lnTo>
                    <a:lnTo>
                      <a:pt x="1596" y="2358"/>
                    </a:lnTo>
                    <a:lnTo>
                      <a:pt x="1627" y="2344"/>
                    </a:lnTo>
                    <a:lnTo>
                      <a:pt x="1627" y="2344"/>
                    </a:lnTo>
                    <a:lnTo>
                      <a:pt x="1629" y="2344"/>
                    </a:lnTo>
                    <a:lnTo>
                      <a:pt x="1624" y="2337"/>
                    </a:lnTo>
                    <a:lnTo>
                      <a:pt x="1636" y="2329"/>
                    </a:lnTo>
                    <a:lnTo>
                      <a:pt x="1636" y="2329"/>
                    </a:lnTo>
                    <a:lnTo>
                      <a:pt x="1608" y="2341"/>
                    </a:lnTo>
                    <a:lnTo>
                      <a:pt x="1610" y="2315"/>
                    </a:lnTo>
                    <a:lnTo>
                      <a:pt x="1601" y="2280"/>
                    </a:lnTo>
                    <a:lnTo>
                      <a:pt x="1558" y="2240"/>
                    </a:lnTo>
                    <a:lnTo>
                      <a:pt x="1563" y="2240"/>
                    </a:lnTo>
                    <a:lnTo>
                      <a:pt x="1549" y="2214"/>
                    </a:lnTo>
                    <a:lnTo>
                      <a:pt x="1535" y="2209"/>
                    </a:lnTo>
                    <a:lnTo>
                      <a:pt x="1535" y="2204"/>
                    </a:lnTo>
                    <a:lnTo>
                      <a:pt x="1535" y="2188"/>
                    </a:lnTo>
                    <a:lnTo>
                      <a:pt x="1492" y="2209"/>
                    </a:lnTo>
                    <a:lnTo>
                      <a:pt x="1497" y="2216"/>
                    </a:lnTo>
                    <a:lnTo>
                      <a:pt x="1487" y="2216"/>
                    </a:lnTo>
                    <a:lnTo>
                      <a:pt x="1485" y="2216"/>
                    </a:lnTo>
                    <a:lnTo>
                      <a:pt x="1475" y="2223"/>
                    </a:lnTo>
                    <a:lnTo>
                      <a:pt x="1442" y="2202"/>
                    </a:lnTo>
                    <a:lnTo>
                      <a:pt x="1421" y="2155"/>
                    </a:lnTo>
                    <a:lnTo>
                      <a:pt x="1438" y="2169"/>
                    </a:lnTo>
                    <a:lnTo>
                      <a:pt x="1400" y="2072"/>
                    </a:lnTo>
                    <a:lnTo>
                      <a:pt x="1364" y="2072"/>
                    </a:lnTo>
                    <a:lnTo>
                      <a:pt x="1291" y="2050"/>
                    </a:lnTo>
                    <a:lnTo>
                      <a:pt x="1265" y="2013"/>
                    </a:lnTo>
                    <a:lnTo>
                      <a:pt x="1263" y="2010"/>
                    </a:lnTo>
                    <a:lnTo>
                      <a:pt x="1248" y="1972"/>
                    </a:lnTo>
                    <a:lnTo>
                      <a:pt x="1227" y="1972"/>
                    </a:lnTo>
                    <a:lnTo>
                      <a:pt x="1222" y="1923"/>
                    </a:lnTo>
                    <a:lnTo>
                      <a:pt x="1213" y="1890"/>
                    </a:lnTo>
                    <a:lnTo>
                      <a:pt x="1234" y="1878"/>
                    </a:lnTo>
                    <a:lnTo>
                      <a:pt x="1227" y="1871"/>
                    </a:lnTo>
                    <a:lnTo>
                      <a:pt x="1246" y="1852"/>
                    </a:lnTo>
                    <a:lnTo>
                      <a:pt x="1220" y="1845"/>
                    </a:lnTo>
                    <a:lnTo>
                      <a:pt x="1220" y="1833"/>
                    </a:lnTo>
                    <a:lnTo>
                      <a:pt x="1251" y="1828"/>
                    </a:lnTo>
                    <a:lnTo>
                      <a:pt x="1251" y="1805"/>
                    </a:lnTo>
                    <a:lnTo>
                      <a:pt x="1208" y="1790"/>
                    </a:lnTo>
                    <a:lnTo>
                      <a:pt x="1206" y="1800"/>
                    </a:lnTo>
                    <a:lnTo>
                      <a:pt x="1166" y="1779"/>
                    </a:lnTo>
                    <a:lnTo>
                      <a:pt x="1159" y="1781"/>
                    </a:lnTo>
                    <a:lnTo>
                      <a:pt x="1142" y="1743"/>
                    </a:lnTo>
                    <a:lnTo>
                      <a:pt x="1121" y="1788"/>
                    </a:lnTo>
                    <a:lnTo>
                      <a:pt x="1102" y="1762"/>
                    </a:lnTo>
                    <a:lnTo>
                      <a:pt x="1066" y="1767"/>
                    </a:lnTo>
                    <a:lnTo>
                      <a:pt x="998" y="1672"/>
                    </a:lnTo>
                    <a:lnTo>
                      <a:pt x="977" y="1634"/>
                    </a:lnTo>
                    <a:lnTo>
                      <a:pt x="984" y="1618"/>
                    </a:lnTo>
                    <a:lnTo>
                      <a:pt x="903" y="1580"/>
                    </a:lnTo>
                    <a:lnTo>
                      <a:pt x="884" y="1537"/>
                    </a:lnTo>
                    <a:lnTo>
                      <a:pt x="863" y="1509"/>
                    </a:lnTo>
                    <a:lnTo>
                      <a:pt x="863" y="1464"/>
                    </a:lnTo>
                    <a:lnTo>
                      <a:pt x="828" y="1447"/>
                    </a:lnTo>
                    <a:lnTo>
                      <a:pt x="788" y="1398"/>
                    </a:lnTo>
                    <a:lnTo>
                      <a:pt x="778" y="1395"/>
                    </a:lnTo>
                    <a:lnTo>
                      <a:pt x="778" y="1346"/>
                    </a:lnTo>
                    <a:lnTo>
                      <a:pt x="766" y="1329"/>
                    </a:lnTo>
                    <a:lnTo>
                      <a:pt x="776" y="1291"/>
                    </a:lnTo>
                    <a:lnTo>
                      <a:pt x="754" y="1265"/>
                    </a:lnTo>
                    <a:lnTo>
                      <a:pt x="717" y="1273"/>
                    </a:lnTo>
                    <a:lnTo>
                      <a:pt x="714" y="1270"/>
                    </a:lnTo>
                    <a:lnTo>
                      <a:pt x="712" y="1258"/>
                    </a:lnTo>
                    <a:lnTo>
                      <a:pt x="726" y="1216"/>
                    </a:lnTo>
                    <a:lnTo>
                      <a:pt x="669" y="1138"/>
                    </a:lnTo>
                    <a:lnTo>
                      <a:pt x="646" y="1067"/>
                    </a:lnTo>
                    <a:lnTo>
                      <a:pt x="627" y="1062"/>
                    </a:lnTo>
                    <a:lnTo>
                      <a:pt x="629" y="967"/>
                    </a:lnTo>
                    <a:lnTo>
                      <a:pt x="608" y="934"/>
                    </a:lnTo>
                    <a:lnTo>
                      <a:pt x="603" y="934"/>
                    </a:lnTo>
                    <a:lnTo>
                      <a:pt x="603" y="887"/>
                    </a:lnTo>
                    <a:lnTo>
                      <a:pt x="568" y="830"/>
                    </a:lnTo>
                    <a:lnTo>
                      <a:pt x="544" y="792"/>
                    </a:lnTo>
                    <a:lnTo>
                      <a:pt x="539" y="755"/>
                    </a:lnTo>
                    <a:lnTo>
                      <a:pt x="554" y="712"/>
                    </a:lnTo>
                    <a:lnTo>
                      <a:pt x="558" y="703"/>
                    </a:lnTo>
                    <a:lnTo>
                      <a:pt x="558" y="693"/>
                    </a:lnTo>
                    <a:lnTo>
                      <a:pt x="572" y="658"/>
                    </a:lnTo>
                    <a:lnTo>
                      <a:pt x="572" y="639"/>
                    </a:lnTo>
                    <a:lnTo>
                      <a:pt x="572" y="634"/>
                    </a:lnTo>
                    <a:lnTo>
                      <a:pt x="572" y="629"/>
                    </a:lnTo>
                    <a:lnTo>
                      <a:pt x="554" y="601"/>
                    </a:lnTo>
                    <a:lnTo>
                      <a:pt x="532" y="601"/>
                    </a:lnTo>
                    <a:lnTo>
                      <a:pt x="528" y="599"/>
                    </a:lnTo>
                    <a:lnTo>
                      <a:pt x="511" y="577"/>
                    </a:lnTo>
                    <a:lnTo>
                      <a:pt x="478" y="589"/>
                    </a:lnTo>
                    <a:lnTo>
                      <a:pt x="440" y="575"/>
                    </a:lnTo>
                    <a:lnTo>
                      <a:pt x="409" y="556"/>
                    </a:lnTo>
                    <a:lnTo>
                      <a:pt x="405" y="502"/>
                    </a:lnTo>
                    <a:lnTo>
                      <a:pt x="327" y="452"/>
                    </a:lnTo>
                    <a:lnTo>
                      <a:pt x="303" y="452"/>
                    </a:lnTo>
                    <a:lnTo>
                      <a:pt x="282" y="473"/>
                    </a:lnTo>
                    <a:lnTo>
                      <a:pt x="289" y="478"/>
                    </a:lnTo>
                    <a:lnTo>
                      <a:pt x="279" y="487"/>
                    </a:lnTo>
                    <a:lnTo>
                      <a:pt x="230" y="476"/>
                    </a:lnTo>
                    <a:lnTo>
                      <a:pt x="130" y="386"/>
                    </a:lnTo>
                    <a:lnTo>
                      <a:pt x="95" y="381"/>
                    </a:lnTo>
                    <a:lnTo>
                      <a:pt x="8" y="303"/>
                    </a:lnTo>
                    <a:close/>
                    <a:moveTo>
                      <a:pt x="182" y="0"/>
                    </a:moveTo>
                    <a:lnTo>
                      <a:pt x="178" y="7"/>
                    </a:lnTo>
                    <a:lnTo>
                      <a:pt x="1114" y="523"/>
                    </a:lnTo>
                    <a:lnTo>
                      <a:pt x="1750" y="523"/>
                    </a:lnTo>
                    <a:lnTo>
                      <a:pt x="1813" y="523"/>
                    </a:lnTo>
                    <a:lnTo>
                      <a:pt x="1816" y="513"/>
                    </a:lnTo>
                    <a:lnTo>
                      <a:pt x="1116" y="513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30" name="Freeform 78"/>
              <p:cNvSpPr>
                <a:spLocks noEditPoints="1"/>
              </p:cNvSpPr>
              <p:nvPr/>
            </p:nvSpPr>
            <p:spPr bwMode="auto">
              <a:xfrm>
                <a:off x="-128" y="-912"/>
                <a:ext cx="1816" cy="2358"/>
              </a:xfrm>
              <a:custGeom>
                <a:avLst/>
                <a:gdLst>
                  <a:gd name="T0" fmla="*/ 506 w 1816"/>
                  <a:gd name="T1" fmla="*/ 599 h 2358"/>
                  <a:gd name="T2" fmla="*/ 90 w 1816"/>
                  <a:gd name="T3" fmla="*/ 391 h 2358"/>
                  <a:gd name="T4" fmla="*/ 305 w 1816"/>
                  <a:gd name="T5" fmla="*/ 476 h 2358"/>
                  <a:gd name="T6" fmla="*/ 322 w 1816"/>
                  <a:gd name="T7" fmla="*/ 473 h 2358"/>
                  <a:gd name="T8" fmla="*/ 324 w 1816"/>
                  <a:gd name="T9" fmla="*/ 473 h 2358"/>
                  <a:gd name="T10" fmla="*/ 400 w 1816"/>
                  <a:gd name="T11" fmla="*/ 573 h 2358"/>
                  <a:gd name="T12" fmla="*/ 513 w 1816"/>
                  <a:gd name="T13" fmla="*/ 610 h 2358"/>
                  <a:gd name="T14" fmla="*/ 542 w 1816"/>
                  <a:gd name="T15" fmla="*/ 610 h 2358"/>
                  <a:gd name="T16" fmla="*/ 544 w 1816"/>
                  <a:gd name="T17" fmla="*/ 710 h 2358"/>
                  <a:gd name="T18" fmla="*/ 587 w 1816"/>
                  <a:gd name="T19" fmla="*/ 944 h 2358"/>
                  <a:gd name="T20" fmla="*/ 639 w 1816"/>
                  <a:gd name="T21" fmla="*/ 1074 h 2358"/>
                  <a:gd name="T22" fmla="*/ 702 w 1816"/>
                  <a:gd name="T23" fmla="*/ 1277 h 2358"/>
                  <a:gd name="T24" fmla="*/ 762 w 1816"/>
                  <a:gd name="T25" fmla="*/ 1294 h 2358"/>
                  <a:gd name="T26" fmla="*/ 759 w 1816"/>
                  <a:gd name="T27" fmla="*/ 1403 h 2358"/>
                  <a:gd name="T28" fmla="*/ 842 w 1816"/>
                  <a:gd name="T29" fmla="*/ 1490 h 2358"/>
                  <a:gd name="T30" fmla="*/ 894 w 1816"/>
                  <a:gd name="T31" fmla="*/ 1587 h 2358"/>
                  <a:gd name="T32" fmla="*/ 1062 w 1816"/>
                  <a:gd name="T33" fmla="*/ 1776 h 2358"/>
                  <a:gd name="T34" fmla="*/ 1128 w 1816"/>
                  <a:gd name="T35" fmla="*/ 1793 h 2358"/>
                  <a:gd name="T36" fmla="*/ 1166 w 1816"/>
                  <a:gd name="T37" fmla="*/ 1790 h 2358"/>
                  <a:gd name="T38" fmla="*/ 1230 w 1816"/>
                  <a:gd name="T39" fmla="*/ 1819 h 2358"/>
                  <a:gd name="T40" fmla="*/ 1213 w 1816"/>
                  <a:gd name="T41" fmla="*/ 1871 h 2358"/>
                  <a:gd name="T42" fmla="*/ 1218 w 1816"/>
                  <a:gd name="T43" fmla="*/ 1987 h 2358"/>
                  <a:gd name="T44" fmla="*/ 1260 w 1816"/>
                  <a:gd name="T45" fmla="*/ 2024 h 2358"/>
                  <a:gd name="T46" fmla="*/ 1416 w 1816"/>
                  <a:gd name="T47" fmla="*/ 2140 h 2358"/>
                  <a:gd name="T48" fmla="*/ 1490 w 1816"/>
                  <a:gd name="T49" fmla="*/ 2225 h 2358"/>
                  <a:gd name="T50" fmla="*/ 1523 w 1816"/>
                  <a:gd name="T51" fmla="*/ 2221 h 2358"/>
                  <a:gd name="T52" fmla="*/ 1591 w 1816"/>
                  <a:gd name="T53" fmla="*/ 2292 h 2358"/>
                  <a:gd name="T54" fmla="*/ 1627 w 1816"/>
                  <a:gd name="T55" fmla="*/ 2344 h 2358"/>
                  <a:gd name="T56" fmla="*/ 1636 w 1816"/>
                  <a:gd name="T57" fmla="*/ 2329 h 2358"/>
                  <a:gd name="T58" fmla="*/ 1558 w 1816"/>
                  <a:gd name="T59" fmla="*/ 2240 h 2358"/>
                  <a:gd name="T60" fmla="*/ 1535 w 1816"/>
                  <a:gd name="T61" fmla="*/ 2204 h 2358"/>
                  <a:gd name="T62" fmla="*/ 1487 w 1816"/>
                  <a:gd name="T63" fmla="*/ 2216 h 2358"/>
                  <a:gd name="T64" fmla="*/ 1421 w 1816"/>
                  <a:gd name="T65" fmla="*/ 2155 h 2358"/>
                  <a:gd name="T66" fmla="*/ 1291 w 1816"/>
                  <a:gd name="T67" fmla="*/ 2050 h 2358"/>
                  <a:gd name="T68" fmla="*/ 1227 w 1816"/>
                  <a:gd name="T69" fmla="*/ 1972 h 2358"/>
                  <a:gd name="T70" fmla="*/ 1227 w 1816"/>
                  <a:gd name="T71" fmla="*/ 1871 h 2358"/>
                  <a:gd name="T72" fmla="*/ 1251 w 1816"/>
                  <a:gd name="T73" fmla="*/ 1828 h 2358"/>
                  <a:gd name="T74" fmla="*/ 1166 w 1816"/>
                  <a:gd name="T75" fmla="*/ 1779 h 2358"/>
                  <a:gd name="T76" fmla="*/ 1102 w 1816"/>
                  <a:gd name="T77" fmla="*/ 1762 h 2358"/>
                  <a:gd name="T78" fmla="*/ 984 w 1816"/>
                  <a:gd name="T79" fmla="*/ 1618 h 2358"/>
                  <a:gd name="T80" fmla="*/ 863 w 1816"/>
                  <a:gd name="T81" fmla="*/ 1464 h 2358"/>
                  <a:gd name="T82" fmla="*/ 778 w 1816"/>
                  <a:gd name="T83" fmla="*/ 1346 h 2358"/>
                  <a:gd name="T84" fmla="*/ 717 w 1816"/>
                  <a:gd name="T85" fmla="*/ 1273 h 2358"/>
                  <a:gd name="T86" fmla="*/ 669 w 1816"/>
                  <a:gd name="T87" fmla="*/ 1138 h 2358"/>
                  <a:gd name="T88" fmla="*/ 608 w 1816"/>
                  <a:gd name="T89" fmla="*/ 934 h 2358"/>
                  <a:gd name="T90" fmla="*/ 544 w 1816"/>
                  <a:gd name="T91" fmla="*/ 792 h 2358"/>
                  <a:gd name="T92" fmla="*/ 558 w 1816"/>
                  <a:gd name="T93" fmla="*/ 693 h 2358"/>
                  <a:gd name="T94" fmla="*/ 572 w 1816"/>
                  <a:gd name="T95" fmla="*/ 629 h 2358"/>
                  <a:gd name="T96" fmla="*/ 511 w 1816"/>
                  <a:gd name="T97" fmla="*/ 577 h 2358"/>
                  <a:gd name="T98" fmla="*/ 405 w 1816"/>
                  <a:gd name="T99" fmla="*/ 502 h 2358"/>
                  <a:gd name="T100" fmla="*/ 289 w 1816"/>
                  <a:gd name="T101" fmla="*/ 478 h 2358"/>
                  <a:gd name="T102" fmla="*/ 95 w 1816"/>
                  <a:gd name="T103" fmla="*/ 381 h 2358"/>
                  <a:gd name="T104" fmla="*/ 1114 w 1816"/>
                  <a:gd name="T105" fmla="*/ 523 h 2358"/>
                  <a:gd name="T106" fmla="*/ 1116 w 1816"/>
                  <a:gd name="T107" fmla="*/ 513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16" h="2358">
                    <a:moveTo>
                      <a:pt x="506" y="599"/>
                    </a:moveTo>
                    <a:lnTo>
                      <a:pt x="494" y="594"/>
                    </a:lnTo>
                    <a:lnTo>
                      <a:pt x="502" y="589"/>
                    </a:lnTo>
                    <a:lnTo>
                      <a:pt x="506" y="599"/>
                    </a:lnTo>
                    <a:moveTo>
                      <a:pt x="8" y="303"/>
                    </a:moveTo>
                    <a:lnTo>
                      <a:pt x="8" y="305"/>
                    </a:lnTo>
                    <a:lnTo>
                      <a:pt x="0" y="310"/>
                    </a:lnTo>
                    <a:lnTo>
                      <a:pt x="90" y="391"/>
                    </a:lnTo>
                    <a:lnTo>
                      <a:pt x="126" y="395"/>
                    </a:lnTo>
                    <a:lnTo>
                      <a:pt x="225" y="485"/>
                    </a:lnTo>
                    <a:lnTo>
                      <a:pt x="284" y="497"/>
                    </a:lnTo>
                    <a:lnTo>
                      <a:pt x="305" y="476"/>
                    </a:lnTo>
                    <a:lnTo>
                      <a:pt x="296" y="476"/>
                    </a:lnTo>
                    <a:lnTo>
                      <a:pt x="305" y="473"/>
                    </a:lnTo>
                    <a:lnTo>
                      <a:pt x="322" y="473"/>
                    </a:lnTo>
                    <a:lnTo>
                      <a:pt x="322" y="473"/>
                    </a:lnTo>
                    <a:lnTo>
                      <a:pt x="320" y="471"/>
                    </a:lnTo>
                    <a:lnTo>
                      <a:pt x="322" y="471"/>
                    </a:lnTo>
                    <a:lnTo>
                      <a:pt x="324" y="473"/>
                    </a:lnTo>
                    <a:lnTo>
                      <a:pt x="324" y="473"/>
                    </a:lnTo>
                    <a:lnTo>
                      <a:pt x="395" y="518"/>
                    </a:lnTo>
                    <a:lnTo>
                      <a:pt x="400" y="568"/>
                    </a:lnTo>
                    <a:lnTo>
                      <a:pt x="393" y="568"/>
                    </a:lnTo>
                    <a:lnTo>
                      <a:pt x="400" y="573"/>
                    </a:lnTo>
                    <a:lnTo>
                      <a:pt x="435" y="589"/>
                    </a:lnTo>
                    <a:lnTo>
                      <a:pt x="499" y="608"/>
                    </a:lnTo>
                    <a:lnTo>
                      <a:pt x="509" y="603"/>
                    </a:lnTo>
                    <a:lnTo>
                      <a:pt x="513" y="610"/>
                    </a:lnTo>
                    <a:lnTo>
                      <a:pt x="513" y="610"/>
                    </a:lnTo>
                    <a:lnTo>
                      <a:pt x="520" y="620"/>
                    </a:lnTo>
                    <a:lnTo>
                      <a:pt x="520" y="608"/>
                    </a:lnTo>
                    <a:lnTo>
                      <a:pt x="542" y="610"/>
                    </a:lnTo>
                    <a:lnTo>
                      <a:pt x="558" y="634"/>
                    </a:lnTo>
                    <a:lnTo>
                      <a:pt x="558" y="655"/>
                    </a:lnTo>
                    <a:lnTo>
                      <a:pt x="546" y="691"/>
                    </a:lnTo>
                    <a:lnTo>
                      <a:pt x="544" y="710"/>
                    </a:lnTo>
                    <a:lnTo>
                      <a:pt x="530" y="755"/>
                    </a:lnTo>
                    <a:lnTo>
                      <a:pt x="532" y="795"/>
                    </a:lnTo>
                    <a:lnTo>
                      <a:pt x="587" y="889"/>
                    </a:lnTo>
                    <a:lnTo>
                      <a:pt x="587" y="944"/>
                    </a:lnTo>
                    <a:lnTo>
                      <a:pt x="601" y="944"/>
                    </a:lnTo>
                    <a:lnTo>
                      <a:pt x="620" y="970"/>
                    </a:lnTo>
                    <a:lnTo>
                      <a:pt x="615" y="1069"/>
                    </a:lnTo>
                    <a:lnTo>
                      <a:pt x="639" y="1074"/>
                    </a:lnTo>
                    <a:lnTo>
                      <a:pt x="660" y="1142"/>
                    </a:lnTo>
                    <a:lnTo>
                      <a:pt x="714" y="1218"/>
                    </a:lnTo>
                    <a:lnTo>
                      <a:pt x="702" y="1258"/>
                    </a:lnTo>
                    <a:lnTo>
                      <a:pt x="702" y="1277"/>
                    </a:lnTo>
                    <a:lnTo>
                      <a:pt x="719" y="1289"/>
                    </a:lnTo>
                    <a:lnTo>
                      <a:pt x="719" y="1280"/>
                    </a:lnTo>
                    <a:lnTo>
                      <a:pt x="747" y="1277"/>
                    </a:lnTo>
                    <a:lnTo>
                      <a:pt x="762" y="1294"/>
                    </a:lnTo>
                    <a:lnTo>
                      <a:pt x="747" y="1329"/>
                    </a:lnTo>
                    <a:lnTo>
                      <a:pt x="757" y="1348"/>
                    </a:lnTo>
                    <a:lnTo>
                      <a:pt x="759" y="1351"/>
                    </a:lnTo>
                    <a:lnTo>
                      <a:pt x="759" y="1403"/>
                    </a:lnTo>
                    <a:lnTo>
                      <a:pt x="778" y="1407"/>
                    </a:lnTo>
                    <a:lnTo>
                      <a:pt x="814" y="1457"/>
                    </a:lnTo>
                    <a:lnTo>
                      <a:pt x="842" y="1469"/>
                    </a:lnTo>
                    <a:lnTo>
                      <a:pt x="842" y="1490"/>
                    </a:lnTo>
                    <a:lnTo>
                      <a:pt x="835" y="1473"/>
                    </a:lnTo>
                    <a:lnTo>
                      <a:pt x="823" y="1478"/>
                    </a:lnTo>
                    <a:lnTo>
                      <a:pt x="875" y="1542"/>
                    </a:lnTo>
                    <a:lnTo>
                      <a:pt x="894" y="1587"/>
                    </a:lnTo>
                    <a:lnTo>
                      <a:pt x="972" y="1622"/>
                    </a:lnTo>
                    <a:lnTo>
                      <a:pt x="967" y="1637"/>
                    </a:lnTo>
                    <a:lnTo>
                      <a:pt x="998" y="1689"/>
                    </a:lnTo>
                    <a:lnTo>
                      <a:pt x="1062" y="1776"/>
                    </a:lnTo>
                    <a:lnTo>
                      <a:pt x="1097" y="1771"/>
                    </a:lnTo>
                    <a:lnTo>
                      <a:pt x="1128" y="1816"/>
                    </a:lnTo>
                    <a:lnTo>
                      <a:pt x="1137" y="1797"/>
                    </a:lnTo>
                    <a:lnTo>
                      <a:pt x="1128" y="1793"/>
                    </a:lnTo>
                    <a:lnTo>
                      <a:pt x="1142" y="1767"/>
                    </a:lnTo>
                    <a:lnTo>
                      <a:pt x="1152" y="1790"/>
                    </a:lnTo>
                    <a:lnTo>
                      <a:pt x="1156" y="1790"/>
                    </a:lnTo>
                    <a:lnTo>
                      <a:pt x="1166" y="1790"/>
                    </a:lnTo>
                    <a:lnTo>
                      <a:pt x="1211" y="1812"/>
                    </a:lnTo>
                    <a:lnTo>
                      <a:pt x="1208" y="1802"/>
                    </a:lnTo>
                    <a:lnTo>
                      <a:pt x="1230" y="1812"/>
                    </a:lnTo>
                    <a:lnTo>
                      <a:pt x="1230" y="1819"/>
                    </a:lnTo>
                    <a:lnTo>
                      <a:pt x="1201" y="1826"/>
                    </a:lnTo>
                    <a:lnTo>
                      <a:pt x="1201" y="1854"/>
                    </a:lnTo>
                    <a:lnTo>
                      <a:pt x="1225" y="1857"/>
                    </a:lnTo>
                    <a:lnTo>
                      <a:pt x="1213" y="1871"/>
                    </a:lnTo>
                    <a:lnTo>
                      <a:pt x="1218" y="1875"/>
                    </a:lnTo>
                    <a:lnTo>
                      <a:pt x="1201" y="1885"/>
                    </a:lnTo>
                    <a:lnTo>
                      <a:pt x="1213" y="1925"/>
                    </a:lnTo>
                    <a:lnTo>
                      <a:pt x="1218" y="1987"/>
                    </a:lnTo>
                    <a:lnTo>
                      <a:pt x="1241" y="1987"/>
                    </a:lnTo>
                    <a:lnTo>
                      <a:pt x="1251" y="2015"/>
                    </a:lnTo>
                    <a:lnTo>
                      <a:pt x="1234" y="2015"/>
                    </a:lnTo>
                    <a:lnTo>
                      <a:pt x="1260" y="2024"/>
                    </a:lnTo>
                    <a:lnTo>
                      <a:pt x="1286" y="2062"/>
                    </a:lnTo>
                    <a:lnTo>
                      <a:pt x="1362" y="2081"/>
                    </a:lnTo>
                    <a:lnTo>
                      <a:pt x="1393" y="2081"/>
                    </a:lnTo>
                    <a:lnTo>
                      <a:pt x="1416" y="2140"/>
                    </a:lnTo>
                    <a:lnTo>
                      <a:pt x="1395" y="2121"/>
                    </a:lnTo>
                    <a:lnTo>
                      <a:pt x="1435" y="2209"/>
                    </a:lnTo>
                    <a:lnTo>
                      <a:pt x="1475" y="2235"/>
                    </a:lnTo>
                    <a:lnTo>
                      <a:pt x="1490" y="2225"/>
                    </a:lnTo>
                    <a:lnTo>
                      <a:pt x="1516" y="2225"/>
                    </a:lnTo>
                    <a:lnTo>
                      <a:pt x="1506" y="2211"/>
                    </a:lnTo>
                    <a:lnTo>
                      <a:pt x="1523" y="2204"/>
                    </a:lnTo>
                    <a:lnTo>
                      <a:pt x="1523" y="2221"/>
                    </a:lnTo>
                    <a:lnTo>
                      <a:pt x="1542" y="2228"/>
                    </a:lnTo>
                    <a:lnTo>
                      <a:pt x="1546" y="2242"/>
                    </a:lnTo>
                    <a:lnTo>
                      <a:pt x="1535" y="2242"/>
                    </a:lnTo>
                    <a:lnTo>
                      <a:pt x="1591" y="2292"/>
                    </a:lnTo>
                    <a:lnTo>
                      <a:pt x="1601" y="2320"/>
                    </a:lnTo>
                    <a:lnTo>
                      <a:pt x="1596" y="2358"/>
                    </a:lnTo>
                    <a:lnTo>
                      <a:pt x="1627" y="2344"/>
                    </a:lnTo>
                    <a:lnTo>
                      <a:pt x="1627" y="2344"/>
                    </a:lnTo>
                    <a:lnTo>
                      <a:pt x="1629" y="2344"/>
                    </a:lnTo>
                    <a:lnTo>
                      <a:pt x="1624" y="2337"/>
                    </a:lnTo>
                    <a:lnTo>
                      <a:pt x="1636" y="2329"/>
                    </a:lnTo>
                    <a:lnTo>
                      <a:pt x="1636" y="2329"/>
                    </a:lnTo>
                    <a:lnTo>
                      <a:pt x="1608" y="2341"/>
                    </a:lnTo>
                    <a:lnTo>
                      <a:pt x="1610" y="2315"/>
                    </a:lnTo>
                    <a:lnTo>
                      <a:pt x="1601" y="2280"/>
                    </a:lnTo>
                    <a:lnTo>
                      <a:pt x="1558" y="2240"/>
                    </a:lnTo>
                    <a:lnTo>
                      <a:pt x="1563" y="2240"/>
                    </a:lnTo>
                    <a:lnTo>
                      <a:pt x="1549" y="2214"/>
                    </a:lnTo>
                    <a:lnTo>
                      <a:pt x="1535" y="2209"/>
                    </a:lnTo>
                    <a:lnTo>
                      <a:pt x="1535" y="2204"/>
                    </a:lnTo>
                    <a:lnTo>
                      <a:pt x="1535" y="2188"/>
                    </a:lnTo>
                    <a:lnTo>
                      <a:pt x="1492" y="2209"/>
                    </a:lnTo>
                    <a:lnTo>
                      <a:pt x="1497" y="2216"/>
                    </a:lnTo>
                    <a:lnTo>
                      <a:pt x="1487" y="2216"/>
                    </a:lnTo>
                    <a:lnTo>
                      <a:pt x="1485" y="2216"/>
                    </a:lnTo>
                    <a:lnTo>
                      <a:pt x="1475" y="2223"/>
                    </a:lnTo>
                    <a:lnTo>
                      <a:pt x="1442" y="2202"/>
                    </a:lnTo>
                    <a:lnTo>
                      <a:pt x="1421" y="2155"/>
                    </a:lnTo>
                    <a:lnTo>
                      <a:pt x="1438" y="2169"/>
                    </a:lnTo>
                    <a:lnTo>
                      <a:pt x="1400" y="2072"/>
                    </a:lnTo>
                    <a:lnTo>
                      <a:pt x="1364" y="2072"/>
                    </a:lnTo>
                    <a:lnTo>
                      <a:pt x="1291" y="2050"/>
                    </a:lnTo>
                    <a:lnTo>
                      <a:pt x="1265" y="2013"/>
                    </a:lnTo>
                    <a:lnTo>
                      <a:pt x="1263" y="2010"/>
                    </a:lnTo>
                    <a:lnTo>
                      <a:pt x="1248" y="1972"/>
                    </a:lnTo>
                    <a:lnTo>
                      <a:pt x="1227" y="1972"/>
                    </a:lnTo>
                    <a:lnTo>
                      <a:pt x="1222" y="1923"/>
                    </a:lnTo>
                    <a:lnTo>
                      <a:pt x="1213" y="1890"/>
                    </a:lnTo>
                    <a:lnTo>
                      <a:pt x="1234" y="1878"/>
                    </a:lnTo>
                    <a:lnTo>
                      <a:pt x="1227" y="1871"/>
                    </a:lnTo>
                    <a:lnTo>
                      <a:pt x="1246" y="1852"/>
                    </a:lnTo>
                    <a:lnTo>
                      <a:pt x="1220" y="1845"/>
                    </a:lnTo>
                    <a:lnTo>
                      <a:pt x="1220" y="1833"/>
                    </a:lnTo>
                    <a:lnTo>
                      <a:pt x="1251" y="1828"/>
                    </a:lnTo>
                    <a:lnTo>
                      <a:pt x="1251" y="1805"/>
                    </a:lnTo>
                    <a:lnTo>
                      <a:pt x="1208" y="1790"/>
                    </a:lnTo>
                    <a:lnTo>
                      <a:pt x="1206" y="1800"/>
                    </a:lnTo>
                    <a:lnTo>
                      <a:pt x="1166" y="1779"/>
                    </a:lnTo>
                    <a:lnTo>
                      <a:pt x="1159" y="1781"/>
                    </a:lnTo>
                    <a:lnTo>
                      <a:pt x="1142" y="1743"/>
                    </a:lnTo>
                    <a:lnTo>
                      <a:pt x="1121" y="1788"/>
                    </a:lnTo>
                    <a:lnTo>
                      <a:pt x="1102" y="1762"/>
                    </a:lnTo>
                    <a:lnTo>
                      <a:pt x="1066" y="1767"/>
                    </a:lnTo>
                    <a:lnTo>
                      <a:pt x="998" y="1672"/>
                    </a:lnTo>
                    <a:lnTo>
                      <a:pt x="977" y="1634"/>
                    </a:lnTo>
                    <a:lnTo>
                      <a:pt x="984" y="1618"/>
                    </a:lnTo>
                    <a:lnTo>
                      <a:pt x="903" y="1580"/>
                    </a:lnTo>
                    <a:lnTo>
                      <a:pt x="884" y="1537"/>
                    </a:lnTo>
                    <a:lnTo>
                      <a:pt x="863" y="1509"/>
                    </a:lnTo>
                    <a:lnTo>
                      <a:pt x="863" y="1464"/>
                    </a:lnTo>
                    <a:lnTo>
                      <a:pt x="828" y="1447"/>
                    </a:lnTo>
                    <a:lnTo>
                      <a:pt x="788" y="1398"/>
                    </a:lnTo>
                    <a:lnTo>
                      <a:pt x="778" y="1395"/>
                    </a:lnTo>
                    <a:lnTo>
                      <a:pt x="778" y="1346"/>
                    </a:lnTo>
                    <a:lnTo>
                      <a:pt x="766" y="1329"/>
                    </a:lnTo>
                    <a:lnTo>
                      <a:pt x="776" y="1291"/>
                    </a:lnTo>
                    <a:lnTo>
                      <a:pt x="754" y="1265"/>
                    </a:lnTo>
                    <a:lnTo>
                      <a:pt x="717" y="1273"/>
                    </a:lnTo>
                    <a:lnTo>
                      <a:pt x="714" y="1270"/>
                    </a:lnTo>
                    <a:lnTo>
                      <a:pt x="712" y="1258"/>
                    </a:lnTo>
                    <a:lnTo>
                      <a:pt x="726" y="1216"/>
                    </a:lnTo>
                    <a:lnTo>
                      <a:pt x="669" y="1138"/>
                    </a:lnTo>
                    <a:lnTo>
                      <a:pt x="646" y="1067"/>
                    </a:lnTo>
                    <a:lnTo>
                      <a:pt x="627" y="1062"/>
                    </a:lnTo>
                    <a:lnTo>
                      <a:pt x="629" y="967"/>
                    </a:lnTo>
                    <a:lnTo>
                      <a:pt x="608" y="934"/>
                    </a:lnTo>
                    <a:lnTo>
                      <a:pt x="603" y="934"/>
                    </a:lnTo>
                    <a:lnTo>
                      <a:pt x="603" y="887"/>
                    </a:lnTo>
                    <a:lnTo>
                      <a:pt x="568" y="830"/>
                    </a:lnTo>
                    <a:lnTo>
                      <a:pt x="544" y="792"/>
                    </a:lnTo>
                    <a:lnTo>
                      <a:pt x="539" y="755"/>
                    </a:lnTo>
                    <a:lnTo>
                      <a:pt x="554" y="712"/>
                    </a:lnTo>
                    <a:lnTo>
                      <a:pt x="558" y="703"/>
                    </a:lnTo>
                    <a:lnTo>
                      <a:pt x="558" y="693"/>
                    </a:lnTo>
                    <a:lnTo>
                      <a:pt x="572" y="658"/>
                    </a:lnTo>
                    <a:lnTo>
                      <a:pt x="572" y="639"/>
                    </a:lnTo>
                    <a:lnTo>
                      <a:pt x="572" y="634"/>
                    </a:lnTo>
                    <a:lnTo>
                      <a:pt x="572" y="629"/>
                    </a:lnTo>
                    <a:lnTo>
                      <a:pt x="554" y="601"/>
                    </a:lnTo>
                    <a:lnTo>
                      <a:pt x="532" y="601"/>
                    </a:lnTo>
                    <a:lnTo>
                      <a:pt x="528" y="599"/>
                    </a:lnTo>
                    <a:lnTo>
                      <a:pt x="511" y="577"/>
                    </a:lnTo>
                    <a:lnTo>
                      <a:pt x="478" y="589"/>
                    </a:lnTo>
                    <a:lnTo>
                      <a:pt x="440" y="575"/>
                    </a:lnTo>
                    <a:lnTo>
                      <a:pt x="409" y="556"/>
                    </a:lnTo>
                    <a:lnTo>
                      <a:pt x="405" y="502"/>
                    </a:lnTo>
                    <a:lnTo>
                      <a:pt x="327" y="452"/>
                    </a:lnTo>
                    <a:lnTo>
                      <a:pt x="303" y="452"/>
                    </a:lnTo>
                    <a:lnTo>
                      <a:pt x="282" y="473"/>
                    </a:lnTo>
                    <a:lnTo>
                      <a:pt x="289" y="478"/>
                    </a:lnTo>
                    <a:lnTo>
                      <a:pt x="279" y="487"/>
                    </a:lnTo>
                    <a:lnTo>
                      <a:pt x="230" y="476"/>
                    </a:lnTo>
                    <a:lnTo>
                      <a:pt x="130" y="386"/>
                    </a:lnTo>
                    <a:lnTo>
                      <a:pt x="95" y="381"/>
                    </a:lnTo>
                    <a:lnTo>
                      <a:pt x="8" y="303"/>
                    </a:lnTo>
                    <a:moveTo>
                      <a:pt x="182" y="0"/>
                    </a:moveTo>
                    <a:lnTo>
                      <a:pt x="178" y="7"/>
                    </a:lnTo>
                    <a:lnTo>
                      <a:pt x="1114" y="523"/>
                    </a:lnTo>
                    <a:lnTo>
                      <a:pt x="1750" y="523"/>
                    </a:lnTo>
                    <a:lnTo>
                      <a:pt x="1813" y="523"/>
                    </a:lnTo>
                    <a:lnTo>
                      <a:pt x="1816" y="513"/>
                    </a:lnTo>
                    <a:lnTo>
                      <a:pt x="1116" y="513"/>
                    </a:lnTo>
                    <a:lnTo>
                      <a:pt x="1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31" name="Freeform 79"/>
              <p:cNvSpPr>
                <a:spLocks noEditPoints="1"/>
              </p:cNvSpPr>
              <p:nvPr/>
            </p:nvSpPr>
            <p:spPr bwMode="auto">
              <a:xfrm>
                <a:off x="1697" y="-540"/>
                <a:ext cx="1601" cy="1106"/>
              </a:xfrm>
              <a:custGeom>
                <a:avLst/>
                <a:gdLst>
                  <a:gd name="T0" fmla="*/ 1456 w 1601"/>
                  <a:gd name="T1" fmla="*/ 1019 h 1106"/>
                  <a:gd name="T2" fmla="*/ 1452 w 1601"/>
                  <a:gd name="T3" fmla="*/ 1019 h 1106"/>
                  <a:gd name="T4" fmla="*/ 1456 w 1601"/>
                  <a:gd name="T5" fmla="*/ 1035 h 1106"/>
                  <a:gd name="T6" fmla="*/ 1596 w 1601"/>
                  <a:gd name="T7" fmla="*/ 1106 h 1106"/>
                  <a:gd name="T8" fmla="*/ 1601 w 1601"/>
                  <a:gd name="T9" fmla="*/ 1104 h 1106"/>
                  <a:gd name="T10" fmla="*/ 1598 w 1601"/>
                  <a:gd name="T11" fmla="*/ 1099 h 1106"/>
                  <a:gd name="T12" fmla="*/ 1466 w 1601"/>
                  <a:gd name="T13" fmla="*/ 1035 h 1106"/>
                  <a:gd name="T14" fmla="*/ 1456 w 1601"/>
                  <a:gd name="T15" fmla="*/ 1019 h 1106"/>
                  <a:gd name="T16" fmla="*/ 700 w 1601"/>
                  <a:gd name="T17" fmla="*/ 153 h 1106"/>
                  <a:gd name="T18" fmla="*/ 709 w 1601"/>
                  <a:gd name="T19" fmla="*/ 165 h 1106"/>
                  <a:gd name="T20" fmla="*/ 806 w 1601"/>
                  <a:gd name="T21" fmla="*/ 234 h 1106"/>
                  <a:gd name="T22" fmla="*/ 870 w 1601"/>
                  <a:gd name="T23" fmla="*/ 342 h 1106"/>
                  <a:gd name="T24" fmla="*/ 939 w 1601"/>
                  <a:gd name="T25" fmla="*/ 430 h 1106"/>
                  <a:gd name="T26" fmla="*/ 993 w 1601"/>
                  <a:gd name="T27" fmla="*/ 442 h 1106"/>
                  <a:gd name="T28" fmla="*/ 1078 w 1601"/>
                  <a:gd name="T29" fmla="*/ 525 h 1106"/>
                  <a:gd name="T30" fmla="*/ 1102 w 1601"/>
                  <a:gd name="T31" fmla="*/ 567 h 1106"/>
                  <a:gd name="T32" fmla="*/ 1140 w 1601"/>
                  <a:gd name="T33" fmla="*/ 742 h 1106"/>
                  <a:gd name="T34" fmla="*/ 1161 w 1601"/>
                  <a:gd name="T35" fmla="*/ 837 h 1106"/>
                  <a:gd name="T36" fmla="*/ 1211 w 1601"/>
                  <a:gd name="T37" fmla="*/ 877 h 1106"/>
                  <a:gd name="T38" fmla="*/ 1255 w 1601"/>
                  <a:gd name="T39" fmla="*/ 905 h 1106"/>
                  <a:gd name="T40" fmla="*/ 1324 w 1601"/>
                  <a:gd name="T41" fmla="*/ 960 h 1106"/>
                  <a:gd name="T42" fmla="*/ 1378 w 1601"/>
                  <a:gd name="T43" fmla="*/ 979 h 1106"/>
                  <a:gd name="T44" fmla="*/ 1445 w 1601"/>
                  <a:gd name="T45" fmla="*/ 1016 h 1106"/>
                  <a:gd name="T46" fmla="*/ 1383 w 1601"/>
                  <a:gd name="T47" fmla="*/ 976 h 1106"/>
                  <a:gd name="T48" fmla="*/ 1329 w 1601"/>
                  <a:gd name="T49" fmla="*/ 950 h 1106"/>
                  <a:gd name="T50" fmla="*/ 1260 w 1601"/>
                  <a:gd name="T51" fmla="*/ 898 h 1106"/>
                  <a:gd name="T52" fmla="*/ 1168 w 1601"/>
                  <a:gd name="T53" fmla="*/ 832 h 1106"/>
                  <a:gd name="T54" fmla="*/ 1111 w 1601"/>
                  <a:gd name="T55" fmla="*/ 562 h 1106"/>
                  <a:gd name="T56" fmla="*/ 1085 w 1601"/>
                  <a:gd name="T57" fmla="*/ 520 h 1106"/>
                  <a:gd name="T58" fmla="*/ 998 w 1601"/>
                  <a:gd name="T59" fmla="*/ 435 h 1106"/>
                  <a:gd name="T60" fmla="*/ 941 w 1601"/>
                  <a:gd name="T61" fmla="*/ 420 h 1106"/>
                  <a:gd name="T62" fmla="*/ 806 w 1601"/>
                  <a:gd name="T63" fmla="*/ 227 h 1106"/>
                  <a:gd name="T64" fmla="*/ 702 w 1601"/>
                  <a:gd name="T65" fmla="*/ 158 h 1106"/>
                  <a:gd name="T66" fmla="*/ 700 w 1601"/>
                  <a:gd name="T67" fmla="*/ 153 h 1106"/>
                  <a:gd name="T68" fmla="*/ 480 w 1601"/>
                  <a:gd name="T69" fmla="*/ 0 h 1106"/>
                  <a:gd name="T70" fmla="*/ 126 w 1601"/>
                  <a:gd name="T71" fmla="*/ 2 h 1106"/>
                  <a:gd name="T72" fmla="*/ 126 w 1601"/>
                  <a:gd name="T73" fmla="*/ 132 h 1106"/>
                  <a:gd name="T74" fmla="*/ 123 w 1601"/>
                  <a:gd name="T75" fmla="*/ 132 h 1106"/>
                  <a:gd name="T76" fmla="*/ 123 w 1601"/>
                  <a:gd name="T77" fmla="*/ 141 h 1106"/>
                  <a:gd name="T78" fmla="*/ 0 w 1601"/>
                  <a:gd name="T79" fmla="*/ 141 h 1106"/>
                  <a:gd name="T80" fmla="*/ 10 w 1601"/>
                  <a:gd name="T81" fmla="*/ 141 h 1106"/>
                  <a:gd name="T82" fmla="*/ 7 w 1601"/>
                  <a:gd name="T83" fmla="*/ 151 h 1106"/>
                  <a:gd name="T84" fmla="*/ 144 w 1601"/>
                  <a:gd name="T85" fmla="*/ 151 h 1106"/>
                  <a:gd name="T86" fmla="*/ 144 w 1601"/>
                  <a:gd name="T87" fmla="*/ 9 h 1106"/>
                  <a:gd name="T88" fmla="*/ 482 w 1601"/>
                  <a:gd name="T89" fmla="*/ 9 h 1106"/>
                  <a:gd name="T90" fmla="*/ 577 w 1601"/>
                  <a:gd name="T91" fmla="*/ 59 h 1106"/>
                  <a:gd name="T92" fmla="*/ 638 w 1601"/>
                  <a:gd name="T93" fmla="*/ 63 h 1106"/>
                  <a:gd name="T94" fmla="*/ 653 w 1601"/>
                  <a:gd name="T95" fmla="*/ 66 h 1106"/>
                  <a:gd name="T96" fmla="*/ 650 w 1601"/>
                  <a:gd name="T97" fmla="*/ 59 h 1106"/>
                  <a:gd name="T98" fmla="*/ 638 w 1601"/>
                  <a:gd name="T99" fmla="*/ 54 h 1106"/>
                  <a:gd name="T100" fmla="*/ 577 w 1601"/>
                  <a:gd name="T101" fmla="*/ 49 h 1106"/>
                  <a:gd name="T102" fmla="*/ 480 w 1601"/>
                  <a:gd name="T103" fmla="*/ 0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01" h="1106">
                    <a:moveTo>
                      <a:pt x="1456" y="1019"/>
                    </a:moveTo>
                    <a:lnTo>
                      <a:pt x="1452" y="1019"/>
                    </a:lnTo>
                    <a:lnTo>
                      <a:pt x="1456" y="1035"/>
                    </a:lnTo>
                    <a:lnTo>
                      <a:pt x="1596" y="1106"/>
                    </a:lnTo>
                    <a:lnTo>
                      <a:pt x="1601" y="1104"/>
                    </a:lnTo>
                    <a:lnTo>
                      <a:pt x="1598" y="1099"/>
                    </a:lnTo>
                    <a:lnTo>
                      <a:pt x="1466" y="1035"/>
                    </a:lnTo>
                    <a:lnTo>
                      <a:pt x="1456" y="1019"/>
                    </a:lnTo>
                    <a:close/>
                    <a:moveTo>
                      <a:pt x="700" y="153"/>
                    </a:moveTo>
                    <a:lnTo>
                      <a:pt x="709" y="165"/>
                    </a:lnTo>
                    <a:lnTo>
                      <a:pt x="806" y="234"/>
                    </a:lnTo>
                    <a:lnTo>
                      <a:pt x="870" y="342"/>
                    </a:lnTo>
                    <a:lnTo>
                      <a:pt x="939" y="430"/>
                    </a:lnTo>
                    <a:lnTo>
                      <a:pt x="993" y="442"/>
                    </a:lnTo>
                    <a:lnTo>
                      <a:pt x="1078" y="525"/>
                    </a:lnTo>
                    <a:lnTo>
                      <a:pt x="1102" y="567"/>
                    </a:lnTo>
                    <a:lnTo>
                      <a:pt x="1140" y="742"/>
                    </a:lnTo>
                    <a:lnTo>
                      <a:pt x="1161" y="837"/>
                    </a:lnTo>
                    <a:lnTo>
                      <a:pt x="1211" y="877"/>
                    </a:lnTo>
                    <a:lnTo>
                      <a:pt x="1255" y="905"/>
                    </a:lnTo>
                    <a:lnTo>
                      <a:pt x="1324" y="960"/>
                    </a:lnTo>
                    <a:lnTo>
                      <a:pt x="1378" y="979"/>
                    </a:lnTo>
                    <a:lnTo>
                      <a:pt x="1445" y="1016"/>
                    </a:lnTo>
                    <a:lnTo>
                      <a:pt x="1383" y="976"/>
                    </a:lnTo>
                    <a:lnTo>
                      <a:pt x="1329" y="950"/>
                    </a:lnTo>
                    <a:lnTo>
                      <a:pt x="1260" y="898"/>
                    </a:lnTo>
                    <a:lnTo>
                      <a:pt x="1168" y="832"/>
                    </a:lnTo>
                    <a:lnTo>
                      <a:pt x="1111" y="562"/>
                    </a:lnTo>
                    <a:lnTo>
                      <a:pt x="1085" y="520"/>
                    </a:lnTo>
                    <a:lnTo>
                      <a:pt x="998" y="435"/>
                    </a:lnTo>
                    <a:lnTo>
                      <a:pt x="941" y="420"/>
                    </a:lnTo>
                    <a:lnTo>
                      <a:pt x="806" y="227"/>
                    </a:lnTo>
                    <a:lnTo>
                      <a:pt x="702" y="158"/>
                    </a:lnTo>
                    <a:lnTo>
                      <a:pt x="700" y="153"/>
                    </a:lnTo>
                    <a:close/>
                    <a:moveTo>
                      <a:pt x="480" y="0"/>
                    </a:moveTo>
                    <a:lnTo>
                      <a:pt x="126" y="2"/>
                    </a:lnTo>
                    <a:lnTo>
                      <a:pt x="126" y="132"/>
                    </a:lnTo>
                    <a:lnTo>
                      <a:pt x="123" y="132"/>
                    </a:lnTo>
                    <a:lnTo>
                      <a:pt x="123" y="141"/>
                    </a:lnTo>
                    <a:lnTo>
                      <a:pt x="0" y="141"/>
                    </a:lnTo>
                    <a:lnTo>
                      <a:pt x="10" y="141"/>
                    </a:lnTo>
                    <a:lnTo>
                      <a:pt x="7" y="151"/>
                    </a:lnTo>
                    <a:lnTo>
                      <a:pt x="144" y="151"/>
                    </a:lnTo>
                    <a:lnTo>
                      <a:pt x="144" y="9"/>
                    </a:lnTo>
                    <a:lnTo>
                      <a:pt x="482" y="9"/>
                    </a:lnTo>
                    <a:lnTo>
                      <a:pt x="577" y="59"/>
                    </a:lnTo>
                    <a:lnTo>
                      <a:pt x="638" y="63"/>
                    </a:lnTo>
                    <a:lnTo>
                      <a:pt x="653" y="66"/>
                    </a:lnTo>
                    <a:lnTo>
                      <a:pt x="650" y="59"/>
                    </a:lnTo>
                    <a:lnTo>
                      <a:pt x="638" y="54"/>
                    </a:lnTo>
                    <a:lnTo>
                      <a:pt x="577" y="49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32" name="Freeform 80"/>
              <p:cNvSpPr>
                <a:spLocks noEditPoints="1"/>
              </p:cNvSpPr>
              <p:nvPr/>
            </p:nvSpPr>
            <p:spPr bwMode="auto">
              <a:xfrm>
                <a:off x="1697" y="-540"/>
                <a:ext cx="1601" cy="1106"/>
              </a:xfrm>
              <a:custGeom>
                <a:avLst/>
                <a:gdLst>
                  <a:gd name="T0" fmla="*/ 1456 w 1601"/>
                  <a:gd name="T1" fmla="*/ 1019 h 1106"/>
                  <a:gd name="T2" fmla="*/ 1452 w 1601"/>
                  <a:gd name="T3" fmla="*/ 1019 h 1106"/>
                  <a:gd name="T4" fmla="*/ 1456 w 1601"/>
                  <a:gd name="T5" fmla="*/ 1035 h 1106"/>
                  <a:gd name="T6" fmla="*/ 1596 w 1601"/>
                  <a:gd name="T7" fmla="*/ 1106 h 1106"/>
                  <a:gd name="T8" fmla="*/ 1601 w 1601"/>
                  <a:gd name="T9" fmla="*/ 1104 h 1106"/>
                  <a:gd name="T10" fmla="*/ 1598 w 1601"/>
                  <a:gd name="T11" fmla="*/ 1099 h 1106"/>
                  <a:gd name="T12" fmla="*/ 1466 w 1601"/>
                  <a:gd name="T13" fmla="*/ 1035 h 1106"/>
                  <a:gd name="T14" fmla="*/ 1456 w 1601"/>
                  <a:gd name="T15" fmla="*/ 1019 h 1106"/>
                  <a:gd name="T16" fmla="*/ 700 w 1601"/>
                  <a:gd name="T17" fmla="*/ 153 h 1106"/>
                  <a:gd name="T18" fmla="*/ 709 w 1601"/>
                  <a:gd name="T19" fmla="*/ 165 h 1106"/>
                  <a:gd name="T20" fmla="*/ 806 w 1601"/>
                  <a:gd name="T21" fmla="*/ 234 h 1106"/>
                  <a:gd name="T22" fmla="*/ 870 w 1601"/>
                  <a:gd name="T23" fmla="*/ 342 h 1106"/>
                  <a:gd name="T24" fmla="*/ 939 w 1601"/>
                  <a:gd name="T25" fmla="*/ 430 h 1106"/>
                  <a:gd name="T26" fmla="*/ 993 w 1601"/>
                  <a:gd name="T27" fmla="*/ 442 h 1106"/>
                  <a:gd name="T28" fmla="*/ 1078 w 1601"/>
                  <a:gd name="T29" fmla="*/ 525 h 1106"/>
                  <a:gd name="T30" fmla="*/ 1102 w 1601"/>
                  <a:gd name="T31" fmla="*/ 567 h 1106"/>
                  <a:gd name="T32" fmla="*/ 1140 w 1601"/>
                  <a:gd name="T33" fmla="*/ 742 h 1106"/>
                  <a:gd name="T34" fmla="*/ 1161 w 1601"/>
                  <a:gd name="T35" fmla="*/ 837 h 1106"/>
                  <a:gd name="T36" fmla="*/ 1211 w 1601"/>
                  <a:gd name="T37" fmla="*/ 877 h 1106"/>
                  <a:gd name="T38" fmla="*/ 1255 w 1601"/>
                  <a:gd name="T39" fmla="*/ 905 h 1106"/>
                  <a:gd name="T40" fmla="*/ 1324 w 1601"/>
                  <a:gd name="T41" fmla="*/ 960 h 1106"/>
                  <a:gd name="T42" fmla="*/ 1378 w 1601"/>
                  <a:gd name="T43" fmla="*/ 979 h 1106"/>
                  <a:gd name="T44" fmla="*/ 1445 w 1601"/>
                  <a:gd name="T45" fmla="*/ 1016 h 1106"/>
                  <a:gd name="T46" fmla="*/ 1383 w 1601"/>
                  <a:gd name="T47" fmla="*/ 976 h 1106"/>
                  <a:gd name="T48" fmla="*/ 1329 w 1601"/>
                  <a:gd name="T49" fmla="*/ 950 h 1106"/>
                  <a:gd name="T50" fmla="*/ 1260 w 1601"/>
                  <a:gd name="T51" fmla="*/ 898 h 1106"/>
                  <a:gd name="T52" fmla="*/ 1168 w 1601"/>
                  <a:gd name="T53" fmla="*/ 832 h 1106"/>
                  <a:gd name="T54" fmla="*/ 1111 w 1601"/>
                  <a:gd name="T55" fmla="*/ 562 h 1106"/>
                  <a:gd name="T56" fmla="*/ 1085 w 1601"/>
                  <a:gd name="T57" fmla="*/ 520 h 1106"/>
                  <a:gd name="T58" fmla="*/ 998 w 1601"/>
                  <a:gd name="T59" fmla="*/ 435 h 1106"/>
                  <a:gd name="T60" fmla="*/ 941 w 1601"/>
                  <a:gd name="T61" fmla="*/ 420 h 1106"/>
                  <a:gd name="T62" fmla="*/ 806 w 1601"/>
                  <a:gd name="T63" fmla="*/ 227 h 1106"/>
                  <a:gd name="T64" fmla="*/ 702 w 1601"/>
                  <a:gd name="T65" fmla="*/ 158 h 1106"/>
                  <a:gd name="T66" fmla="*/ 700 w 1601"/>
                  <a:gd name="T67" fmla="*/ 153 h 1106"/>
                  <a:gd name="T68" fmla="*/ 480 w 1601"/>
                  <a:gd name="T69" fmla="*/ 0 h 1106"/>
                  <a:gd name="T70" fmla="*/ 126 w 1601"/>
                  <a:gd name="T71" fmla="*/ 2 h 1106"/>
                  <a:gd name="T72" fmla="*/ 126 w 1601"/>
                  <a:gd name="T73" fmla="*/ 132 h 1106"/>
                  <a:gd name="T74" fmla="*/ 123 w 1601"/>
                  <a:gd name="T75" fmla="*/ 132 h 1106"/>
                  <a:gd name="T76" fmla="*/ 123 w 1601"/>
                  <a:gd name="T77" fmla="*/ 141 h 1106"/>
                  <a:gd name="T78" fmla="*/ 0 w 1601"/>
                  <a:gd name="T79" fmla="*/ 141 h 1106"/>
                  <a:gd name="T80" fmla="*/ 10 w 1601"/>
                  <a:gd name="T81" fmla="*/ 141 h 1106"/>
                  <a:gd name="T82" fmla="*/ 7 w 1601"/>
                  <a:gd name="T83" fmla="*/ 151 h 1106"/>
                  <a:gd name="T84" fmla="*/ 144 w 1601"/>
                  <a:gd name="T85" fmla="*/ 151 h 1106"/>
                  <a:gd name="T86" fmla="*/ 144 w 1601"/>
                  <a:gd name="T87" fmla="*/ 9 h 1106"/>
                  <a:gd name="T88" fmla="*/ 482 w 1601"/>
                  <a:gd name="T89" fmla="*/ 9 h 1106"/>
                  <a:gd name="T90" fmla="*/ 577 w 1601"/>
                  <a:gd name="T91" fmla="*/ 59 h 1106"/>
                  <a:gd name="T92" fmla="*/ 638 w 1601"/>
                  <a:gd name="T93" fmla="*/ 63 h 1106"/>
                  <a:gd name="T94" fmla="*/ 653 w 1601"/>
                  <a:gd name="T95" fmla="*/ 66 h 1106"/>
                  <a:gd name="T96" fmla="*/ 650 w 1601"/>
                  <a:gd name="T97" fmla="*/ 59 h 1106"/>
                  <a:gd name="T98" fmla="*/ 638 w 1601"/>
                  <a:gd name="T99" fmla="*/ 54 h 1106"/>
                  <a:gd name="T100" fmla="*/ 577 w 1601"/>
                  <a:gd name="T101" fmla="*/ 49 h 1106"/>
                  <a:gd name="T102" fmla="*/ 480 w 1601"/>
                  <a:gd name="T103" fmla="*/ 0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01" h="1106">
                    <a:moveTo>
                      <a:pt x="1456" y="1019"/>
                    </a:moveTo>
                    <a:lnTo>
                      <a:pt x="1452" y="1019"/>
                    </a:lnTo>
                    <a:lnTo>
                      <a:pt x="1456" y="1035"/>
                    </a:lnTo>
                    <a:lnTo>
                      <a:pt x="1596" y="1106"/>
                    </a:lnTo>
                    <a:lnTo>
                      <a:pt x="1601" y="1104"/>
                    </a:lnTo>
                    <a:lnTo>
                      <a:pt x="1598" y="1099"/>
                    </a:lnTo>
                    <a:lnTo>
                      <a:pt x="1466" y="1035"/>
                    </a:lnTo>
                    <a:lnTo>
                      <a:pt x="1456" y="1019"/>
                    </a:lnTo>
                    <a:moveTo>
                      <a:pt x="700" y="153"/>
                    </a:moveTo>
                    <a:lnTo>
                      <a:pt x="709" y="165"/>
                    </a:lnTo>
                    <a:lnTo>
                      <a:pt x="806" y="234"/>
                    </a:lnTo>
                    <a:lnTo>
                      <a:pt x="870" y="342"/>
                    </a:lnTo>
                    <a:lnTo>
                      <a:pt x="939" y="430"/>
                    </a:lnTo>
                    <a:lnTo>
                      <a:pt x="993" y="442"/>
                    </a:lnTo>
                    <a:lnTo>
                      <a:pt x="1078" y="525"/>
                    </a:lnTo>
                    <a:lnTo>
                      <a:pt x="1102" y="567"/>
                    </a:lnTo>
                    <a:lnTo>
                      <a:pt x="1140" y="742"/>
                    </a:lnTo>
                    <a:lnTo>
                      <a:pt x="1161" y="837"/>
                    </a:lnTo>
                    <a:lnTo>
                      <a:pt x="1211" y="877"/>
                    </a:lnTo>
                    <a:lnTo>
                      <a:pt x="1255" y="905"/>
                    </a:lnTo>
                    <a:lnTo>
                      <a:pt x="1324" y="960"/>
                    </a:lnTo>
                    <a:lnTo>
                      <a:pt x="1378" y="979"/>
                    </a:lnTo>
                    <a:lnTo>
                      <a:pt x="1445" y="1016"/>
                    </a:lnTo>
                    <a:lnTo>
                      <a:pt x="1383" y="976"/>
                    </a:lnTo>
                    <a:lnTo>
                      <a:pt x="1329" y="950"/>
                    </a:lnTo>
                    <a:lnTo>
                      <a:pt x="1260" y="898"/>
                    </a:lnTo>
                    <a:lnTo>
                      <a:pt x="1168" y="832"/>
                    </a:lnTo>
                    <a:lnTo>
                      <a:pt x="1111" y="562"/>
                    </a:lnTo>
                    <a:lnTo>
                      <a:pt x="1085" y="520"/>
                    </a:lnTo>
                    <a:lnTo>
                      <a:pt x="998" y="435"/>
                    </a:lnTo>
                    <a:lnTo>
                      <a:pt x="941" y="420"/>
                    </a:lnTo>
                    <a:lnTo>
                      <a:pt x="806" y="227"/>
                    </a:lnTo>
                    <a:lnTo>
                      <a:pt x="702" y="158"/>
                    </a:lnTo>
                    <a:lnTo>
                      <a:pt x="700" y="153"/>
                    </a:lnTo>
                    <a:moveTo>
                      <a:pt x="480" y="0"/>
                    </a:moveTo>
                    <a:lnTo>
                      <a:pt x="126" y="2"/>
                    </a:lnTo>
                    <a:lnTo>
                      <a:pt x="126" y="132"/>
                    </a:lnTo>
                    <a:lnTo>
                      <a:pt x="123" y="132"/>
                    </a:lnTo>
                    <a:lnTo>
                      <a:pt x="123" y="141"/>
                    </a:lnTo>
                    <a:lnTo>
                      <a:pt x="0" y="141"/>
                    </a:lnTo>
                    <a:lnTo>
                      <a:pt x="10" y="141"/>
                    </a:lnTo>
                    <a:lnTo>
                      <a:pt x="7" y="151"/>
                    </a:lnTo>
                    <a:lnTo>
                      <a:pt x="144" y="151"/>
                    </a:lnTo>
                    <a:lnTo>
                      <a:pt x="144" y="9"/>
                    </a:lnTo>
                    <a:lnTo>
                      <a:pt x="482" y="9"/>
                    </a:lnTo>
                    <a:lnTo>
                      <a:pt x="577" y="59"/>
                    </a:lnTo>
                    <a:lnTo>
                      <a:pt x="638" y="63"/>
                    </a:lnTo>
                    <a:lnTo>
                      <a:pt x="653" y="66"/>
                    </a:lnTo>
                    <a:lnTo>
                      <a:pt x="650" y="59"/>
                    </a:lnTo>
                    <a:lnTo>
                      <a:pt x="638" y="54"/>
                    </a:lnTo>
                    <a:lnTo>
                      <a:pt x="577" y="49"/>
                    </a:lnTo>
                    <a:lnTo>
                      <a:pt x="4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33" name="Freeform 81"/>
              <p:cNvSpPr>
                <a:spLocks/>
              </p:cNvSpPr>
              <p:nvPr/>
            </p:nvSpPr>
            <p:spPr bwMode="auto">
              <a:xfrm>
                <a:off x="3309" y="228"/>
                <a:ext cx="988" cy="745"/>
              </a:xfrm>
              <a:custGeom>
                <a:avLst/>
                <a:gdLst>
                  <a:gd name="T0" fmla="*/ 388 w 988"/>
                  <a:gd name="T1" fmla="*/ 0 h 745"/>
                  <a:gd name="T2" fmla="*/ 341 w 988"/>
                  <a:gd name="T3" fmla="*/ 19 h 745"/>
                  <a:gd name="T4" fmla="*/ 244 w 988"/>
                  <a:gd name="T5" fmla="*/ 31 h 745"/>
                  <a:gd name="T6" fmla="*/ 182 w 988"/>
                  <a:gd name="T7" fmla="*/ 64 h 745"/>
                  <a:gd name="T8" fmla="*/ 145 w 988"/>
                  <a:gd name="T9" fmla="*/ 69 h 745"/>
                  <a:gd name="T10" fmla="*/ 111 w 988"/>
                  <a:gd name="T11" fmla="*/ 95 h 745"/>
                  <a:gd name="T12" fmla="*/ 67 w 988"/>
                  <a:gd name="T13" fmla="*/ 239 h 745"/>
                  <a:gd name="T14" fmla="*/ 7 w 988"/>
                  <a:gd name="T15" fmla="*/ 319 h 745"/>
                  <a:gd name="T16" fmla="*/ 0 w 988"/>
                  <a:gd name="T17" fmla="*/ 331 h 745"/>
                  <a:gd name="T18" fmla="*/ 12 w 988"/>
                  <a:gd name="T19" fmla="*/ 326 h 745"/>
                  <a:gd name="T20" fmla="*/ 76 w 988"/>
                  <a:gd name="T21" fmla="*/ 244 h 745"/>
                  <a:gd name="T22" fmla="*/ 97 w 988"/>
                  <a:gd name="T23" fmla="*/ 180 h 745"/>
                  <a:gd name="T24" fmla="*/ 119 w 988"/>
                  <a:gd name="T25" fmla="*/ 99 h 745"/>
                  <a:gd name="T26" fmla="*/ 149 w 988"/>
                  <a:gd name="T27" fmla="*/ 78 h 745"/>
                  <a:gd name="T28" fmla="*/ 187 w 988"/>
                  <a:gd name="T29" fmla="*/ 71 h 745"/>
                  <a:gd name="T30" fmla="*/ 246 w 988"/>
                  <a:gd name="T31" fmla="*/ 40 h 745"/>
                  <a:gd name="T32" fmla="*/ 343 w 988"/>
                  <a:gd name="T33" fmla="*/ 28 h 745"/>
                  <a:gd name="T34" fmla="*/ 388 w 988"/>
                  <a:gd name="T35" fmla="*/ 10 h 745"/>
                  <a:gd name="T36" fmla="*/ 440 w 988"/>
                  <a:gd name="T37" fmla="*/ 28 h 745"/>
                  <a:gd name="T38" fmla="*/ 520 w 988"/>
                  <a:gd name="T39" fmla="*/ 47 h 745"/>
                  <a:gd name="T40" fmla="*/ 553 w 988"/>
                  <a:gd name="T41" fmla="*/ 85 h 745"/>
                  <a:gd name="T42" fmla="*/ 556 w 988"/>
                  <a:gd name="T43" fmla="*/ 111 h 745"/>
                  <a:gd name="T44" fmla="*/ 596 w 988"/>
                  <a:gd name="T45" fmla="*/ 149 h 745"/>
                  <a:gd name="T46" fmla="*/ 672 w 988"/>
                  <a:gd name="T47" fmla="*/ 187 h 745"/>
                  <a:gd name="T48" fmla="*/ 693 w 988"/>
                  <a:gd name="T49" fmla="*/ 213 h 745"/>
                  <a:gd name="T50" fmla="*/ 707 w 988"/>
                  <a:gd name="T51" fmla="*/ 244 h 745"/>
                  <a:gd name="T52" fmla="*/ 743 w 988"/>
                  <a:gd name="T53" fmla="*/ 289 h 745"/>
                  <a:gd name="T54" fmla="*/ 776 w 988"/>
                  <a:gd name="T55" fmla="*/ 362 h 745"/>
                  <a:gd name="T56" fmla="*/ 792 w 988"/>
                  <a:gd name="T57" fmla="*/ 426 h 745"/>
                  <a:gd name="T58" fmla="*/ 821 w 988"/>
                  <a:gd name="T59" fmla="*/ 480 h 745"/>
                  <a:gd name="T60" fmla="*/ 868 w 988"/>
                  <a:gd name="T61" fmla="*/ 542 h 745"/>
                  <a:gd name="T62" fmla="*/ 894 w 988"/>
                  <a:gd name="T63" fmla="*/ 589 h 745"/>
                  <a:gd name="T64" fmla="*/ 953 w 988"/>
                  <a:gd name="T65" fmla="*/ 655 h 745"/>
                  <a:gd name="T66" fmla="*/ 986 w 988"/>
                  <a:gd name="T67" fmla="*/ 745 h 745"/>
                  <a:gd name="T68" fmla="*/ 988 w 988"/>
                  <a:gd name="T69" fmla="*/ 745 h 745"/>
                  <a:gd name="T70" fmla="*/ 955 w 988"/>
                  <a:gd name="T71" fmla="*/ 648 h 745"/>
                  <a:gd name="T72" fmla="*/ 901 w 988"/>
                  <a:gd name="T73" fmla="*/ 584 h 745"/>
                  <a:gd name="T74" fmla="*/ 877 w 988"/>
                  <a:gd name="T75" fmla="*/ 537 h 745"/>
                  <a:gd name="T76" fmla="*/ 830 w 988"/>
                  <a:gd name="T77" fmla="*/ 475 h 745"/>
                  <a:gd name="T78" fmla="*/ 802 w 988"/>
                  <a:gd name="T79" fmla="*/ 423 h 745"/>
                  <a:gd name="T80" fmla="*/ 785 w 988"/>
                  <a:gd name="T81" fmla="*/ 360 h 745"/>
                  <a:gd name="T82" fmla="*/ 750 w 988"/>
                  <a:gd name="T83" fmla="*/ 284 h 745"/>
                  <a:gd name="T84" fmla="*/ 717 w 988"/>
                  <a:gd name="T85" fmla="*/ 239 h 745"/>
                  <a:gd name="T86" fmla="*/ 700 w 988"/>
                  <a:gd name="T87" fmla="*/ 208 h 745"/>
                  <a:gd name="T88" fmla="*/ 679 w 988"/>
                  <a:gd name="T89" fmla="*/ 180 h 745"/>
                  <a:gd name="T90" fmla="*/ 603 w 988"/>
                  <a:gd name="T91" fmla="*/ 142 h 745"/>
                  <a:gd name="T92" fmla="*/ 565 w 988"/>
                  <a:gd name="T93" fmla="*/ 106 h 745"/>
                  <a:gd name="T94" fmla="*/ 561 w 988"/>
                  <a:gd name="T95" fmla="*/ 83 h 745"/>
                  <a:gd name="T96" fmla="*/ 527 w 988"/>
                  <a:gd name="T97" fmla="*/ 38 h 745"/>
                  <a:gd name="T98" fmla="*/ 442 w 988"/>
                  <a:gd name="T99" fmla="*/ 19 h 745"/>
                  <a:gd name="T100" fmla="*/ 388 w 988"/>
                  <a:gd name="T101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88" h="745">
                    <a:moveTo>
                      <a:pt x="388" y="0"/>
                    </a:moveTo>
                    <a:lnTo>
                      <a:pt x="341" y="19"/>
                    </a:lnTo>
                    <a:lnTo>
                      <a:pt x="244" y="31"/>
                    </a:lnTo>
                    <a:lnTo>
                      <a:pt x="182" y="64"/>
                    </a:lnTo>
                    <a:lnTo>
                      <a:pt x="145" y="69"/>
                    </a:lnTo>
                    <a:lnTo>
                      <a:pt x="111" y="95"/>
                    </a:lnTo>
                    <a:lnTo>
                      <a:pt x="67" y="239"/>
                    </a:lnTo>
                    <a:lnTo>
                      <a:pt x="7" y="319"/>
                    </a:lnTo>
                    <a:lnTo>
                      <a:pt x="0" y="331"/>
                    </a:lnTo>
                    <a:lnTo>
                      <a:pt x="12" y="326"/>
                    </a:lnTo>
                    <a:lnTo>
                      <a:pt x="76" y="244"/>
                    </a:lnTo>
                    <a:lnTo>
                      <a:pt x="97" y="180"/>
                    </a:lnTo>
                    <a:lnTo>
                      <a:pt x="119" y="99"/>
                    </a:lnTo>
                    <a:lnTo>
                      <a:pt x="149" y="78"/>
                    </a:lnTo>
                    <a:lnTo>
                      <a:pt x="187" y="71"/>
                    </a:lnTo>
                    <a:lnTo>
                      <a:pt x="246" y="40"/>
                    </a:lnTo>
                    <a:lnTo>
                      <a:pt x="343" y="28"/>
                    </a:lnTo>
                    <a:lnTo>
                      <a:pt x="388" y="10"/>
                    </a:lnTo>
                    <a:lnTo>
                      <a:pt x="440" y="28"/>
                    </a:lnTo>
                    <a:lnTo>
                      <a:pt x="520" y="47"/>
                    </a:lnTo>
                    <a:lnTo>
                      <a:pt x="553" y="85"/>
                    </a:lnTo>
                    <a:lnTo>
                      <a:pt x="556" y="111"/>
                    </a:lnTo>
                    <a:lnTo>
                      <a:pt x="596" y="149"/>
                    </a:lnTo>
                    <a:lnTo>
                      <a:pt x="672" y="187"/>
                    </a:lnTo>
                    <a:lnTo>
                      <a:pt x="693" y="213"/>
                    </a:lnTo>
                    <a:lnTo>
                      <a:pt x="707" y="244"/>
                    </a:lnTo>
                    <a:lnTo>
                      <a:pt x="743" y="289"/>
                    </a:lnTo>
                    <a:lnTo>
                      <a:pt x="776" y="362"/>
                    </a:lnTo>
                    <a:lnTo>
                      <a:pt x="792" y="426"/>
                    </a:lnTo>
                    <a:lnTo>
                      <a:pt x="821" y="480"/>
                    </a:lnTo>
                    <a:lnTo>
                      <a:pt x="868" y="542"/>
                    </a:lnTo>
                    <a:lnTo>
                      <a:pt x="894" y="589"/>
                    </a:lnTo>
                    <a:lnTo>
                      <a:pt x="953" y="655"/>
                    </a:lnTo>
                    <a:lnTo>
                      <a:pt x="986" y="745"/>
                    </a:lnTo>
                    <a:lnTo>
                      <a:pt x="988" y="745"/>
                    </a:lnTo>
                    <a:lnTo>
                      <a:pt x="955" y="648"/>
                    </a:lnTo>
                    <a:lnTo>
                      <a:pt x="901" y="584"/>
                    </a:lnTo>
                    <a:lnTo>
                      <a:pt x="877" y="537"/>
                    </a:lnTo>
                    <a:lnTo>
                      <a:pt x="830" y="475"/>
                    </a:lnTo>
                    <a:lnTo>
                      <a:pt x="802" y="423"/>
                    </a:lnTo>
                    <a:lnTo>
                      <a:pt x="785" y="360"/>
                    </a:lnTo>
                    <a:lnTo>
                      <a:pt x="750" y="284"/>
                    </a:lnTo>
                    <a:lnTo>
                      <a:pt x="717" y="239"/>
                    </a:lnTo>
                    <a:lnTo>
                      <a:pt x="700" y="208"/>
                    </a:lnTo>
                    <a:lnTo>
                      <a:pt x="679" y="180"/>
                    </a:lnTo>
                    <a:lnTo>
                      <a:pt x="603" y="142"/>
                    </a:lnTo>
                    <a:lnTo>
                      <a:pt x="565" y="106"/>
                    </a:lnTo>
                    <a:lnTo>
                      <a:pt x="561" y="83"/>
                    </a:lnTo>
                    <a:lnTo>
                      <a:pt x="527" y="38"/>
                    </a:lnTo>
                    <a:lnTo>
                      <a:pt x="442" y="19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34" name="Freeform 82"/>
              <p:cNvSpPr>
                <a:spLocks/>
              </p:cNvSpPr>
              <p:nvPr/>
            </p:nvSpPr>
            <p:spPr bwMode="auto">
              <a:xfrm>
                <a:off x="3309" y="228"/>
                <a:ext cx="988" cy="745"/>
              </a:xfrm>
              <a:custGeom>
                <a:avLst/>
                <a:gdLst>
                  <a:gd name="T0" fmla="*/ 388 w 988"/>
                  <a:gd name="T1" fmla="*/ 0 h 745"/>
                  <a:gd name="T2" fmla="*/ 341 w 988"/>
                  <a:gd name="T3" fmla="*/ 19 h 745"/>
                  <a:gd name="T4" fmla="*/ 244 w 988"/>
                  <a:gd name="T5" fmla="*/ 31 h 745"/>
                  <a:gd name="T6" fmla="*/ 182 w 988"/>
                  <a:gd name="T7" fmla="*/ 64 h 745"/>
                  <a:gd name="T8" fmla="*/ 145 w 988"/>
                  <a:gd name="T9" fmla="*/ 69 h 745"/>
                  <a:gd name="T10" fmla="*/ 111 w 988"/>
                  <a:gd name="T11" fmla="*/ 95 h 745"/>
                  <a:gd name="T12" fmla="*/ 67 w 988"/>
                  <a:gd name="T13" fmla="*/ 239 h 745"/>
                  <a:gd name="T14" fmla="*/ 7 w 988"/>
                  <a:gd name="T15" fmla="*/ 319 h 745"/>
                  <a:gd name="T16" fmla="*/ 0 w 988"/>
                  <a:gd name="T17" fmla="*/ 331 h 745"/>
                  <a:gd name="T18" fmla="*/ 12 w 988"/>
                  <a:gd name="T19" fmla="*/ 326 h 745"/>
                  <a:gd name="T20" fmla="*/ 76 w 988"/>
                  <a:gd name="T21" fmla="*/ 244 h 745"/>
                  <a:gd name="T22" fmla="*/ 97 w 988"/>
                  <a:gd name="T23" fmla="*/ 180 h 745"/>
                  <a:gd name="T24" fmla="*/ 119 w 988"/>
                  <a:gd name="T25" fmla="*/ 99 h 745"/>
                  <a:gd name="T26" fmla="*/ 149 w 988"/>
                  <a:gd name="T27" fmla="*/ 78 h 745"/>
                  <a:gd name="T28" fmla="*/ 187 w 988"/>
                  <a:gd name="T29" fmla="*/ 71 h 745"/>
                  <a:gd name="T30" fmla="*/ 246 w 988"/>
                  <a:gd name="T31" fmla="*/ 40 h 745"/>
                  <a:gd name="T32" fmla="*/ 343 w 988"/>
                  <a:gd name="T33" fmla="*/ 28 h 745"/>
                  <a:gd name="T34" fmla="*/ 388 w 988"/>
                  <a:gd name="T35" fmla="*/ 10 h 745"/>
                  <a:gd name="T36" fmla="*/ 440 w 988"/>
                  <a:gd name="T37" fmla="*/ 28 h 745"/>
                  <a:gd name="T38" fmla="*/ 520 w 988"/>
                  <a:gd name="T39" fmla="*/ 47 h 745"/>
                  <a:gd name="T40" fmla="*/ 553 w 988"/>
                  <a:gd name="T41" fmla="*/ 85 h 745"/>
                  <a:gd name="T42" fmla="*/ 556 w 988"/>
                  <a:gd name="T43" fmla="*/ 111 h 745"/>
                  <a:gd name="T44" fmla="*/ 596 w 988"/>
                  <a:gd name="T45" fmla="*/ 149 h 745"/>
                  <a:gd name="T46" fmla="*/ 672 w 988"/>
                  <a:gd name="T47" fmla="*/ 187 h 745"/>
                  <a:gd name="T48" fmla="*/ 693 w 988"/>
                  <a:gd name="T49" fmla="*/ 213 h 745"/>
                  <a:gd name="T50" fmla="*/ 707 w 988"/>
                  <a:gd name="T51" fmla="*/ 244 h 745"/>
                  <a:gd name="T52" fmla="*/ 743 w 988"/>
                  <a:gd name="T53" fmla="*/ 289 h 745"/>
                  <a:gd name="T54" fmla="*/ 776 w 988"/>
                  <a:gd name="T55" fmla="*/ 362 h 745"/>
                  <a:gd name="T56" fmla="*/ 792 w 988"/>
                  <a:gd name="T57" fmla="*/ 426 h 745"/>
                  <a:gd name="T58" fmla="*/ 821 w 988"/>
                  <a:gd name="T59" fmla="*/ 480 h 745"/>
                  <a:gd name="T60" fmla="*/ 868 w 988"/>
                  <a:gd name="T61" fmla="*/ 542 h 745"/>
                  <a:gd name="T62" fmla="*/ 894 w 988"/>
                  <a:gd name="T63" fmla="*/ 589 h 745"/>
                  <a:gd name="T64" fmla="*/ 953 w 988"/>
                  <a:gd name="T65" fmla="*/ 655 h 745"/>
                  <a:gd name="T66" fmla="*/ 986 w 988"/>
                  <a:gd name="T67" fmla="*/ 745 h 745"/>
                  <a:gd name="T68" fmla="*/ 988 w 988"/>
                  <a:gd name="T69" fmla="*/ 745 h 745"/>
                  <a:gd name="T70" fmla="*/ 955 w 988"/>
                  <a:gd name="T71" fmla="*/ 648 h 745"/>
                  <a:gd name="T72" fmla="*/ 901 w 988"/>
                  <a:gd name="T73" fmla="*/ 584 h 745"/>
                  <a:gd name="T74" fmla="*/ 877 w 988"/>
                  <a:gd name="T75" fmla="*/ 537 h 745"/>
                  <a:gd name="T76" fmla="*/ 830 w 988"/>
                  <a:gd name="T77" fmla="*/ 475 h 745"/>
                  <a:gd name="T78" fmla="*/ 802 w 988"/>
                  <a:gd name="T79" fmla="*/ 423 h 745"/>
                  <a:gd name="T80" fmla="*/ 785 w 988"/>
                  <a:gd name="T81" fmla="*/ 360 h 745"/>
                  <a:gd name="T82" fmla="*/ 750 w 988"/>
                  <a:gd name="T83" fmla="*/ 284 h 745"/>
                  <a:gd name="T84" fmla="*/ 717 w 988"/>
                  <a:gd name="T85" fmla="*/ 239 h 745"/>
                  <a:gd name="T86" fmla="*/ 700 w 988"/>
                  <a:gd name="T87" fmla="*/ 208 h 745"/>
                  <a:gd name="T88" fmla="*/ 679 w 988"/>
                  <a:gd name="T89" fmla="*/ 180 h 745"/>
                  <a:gd name="T90" fmla="*/ 603 w 988"/>
                  <a:gd name="T91" fmla="*/ 142 h 745"/>
                  <a:gd name="T92" fmla="*/ 565 w 988"/>
                  <a:gd name="T93" fmla="*/ 106 h 745"/>
                  <a:gd name="T94" fmla="*/ 561 w 988"/>
                  <a:gd name="T95" fmla="*/ 83 h 745"/>
                  <a:gd name="T96" fmla="*/ 527 w 988"/>
                  <a:gd name="T97" fmla="*/ 38 h 745"/>
                  <a:gd name="T98" fmla="*/ 442 w 988"/>
                  <a:gd name="T99" fmla="*/ 19 h 745"/>
                  <a:gd name="T100" fmla="*/ 388 w 988"/>
                  <a:gd name="T101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88" h="745">
                    <a:moveTo>
                      <a:pt x="388" y="0"/>
                    </a:moveTo>
                    <a:lnTo>
                      <a:pt x="341" y="19"/>
                    </a:lnTo>
                    <a:lnTo>
                      <a:pt x="244" y="31"/>
                    </a:lnTo>
                    <a:lnTo>
                      <a:pt x="182" y="64"/>
                    </a:lnTo>
                    <a:lnTo>
                      <a:pt x="145" y="69"/>
                    </a:lnTo>
                    <a:lnTo>
                      <a:pt x="111" y="95"/>
                    </a:lnTo>
                    <a:lnTo>
                      <a:pt x="67" y="239"/>
                    </a:lnTo>
                    <a:lnTo>
                      <a:pt x="7" y="319"/>
                    </a:lnTo>
                    <a:lnTo>
                      <a:pt x="0" y="331"/>
                    </a:lnTo>
                    <a:lnTo>
                      <a:pt x="12" y="326"/>
                    </a:lnTo>
                    <a:lnTo>
                      <a:pt x="76" y="244"/>
                    </a:lnTo>
                    <a:lnTo>
                      <a:pt x="97" y="180"/>
                    </a:lnTo>
                    <a:lnTo>
                      <a:pt x="119" y="99"/>
                    </a:lnTo>
                    <a:lnTo>
                      <a:pt x="149" y="78"/>
                    </a:lnTo>
                    <a:lnTo>
                      <a:pt x="187" y="71"/>
                    </a:lnTo>
                    <a:lnTo>
                      <a:pt x="246" y="40"/>
                    </a:lnTo>
                    <a:lnTo>
                      <a:pt x="343" y="28"/>
                    </a:lnTo>
                    <a:lnTo>
                      <a:pt x="388" y="10"/>
                    </a:lnTo>
                    <a:lnTo>
                      <a:pt x="440" y="28"/>
                    </a:lnTo>
                    <a:lnTo>
                      <a:pt x="520" y="47"/>
                    </a:lnTo>
                    <a:lnTo>
                      <a:pt x="553" y="85"/>
                    </a:lnTo>
                    <a:lnTo>
                      <a:pt x="556" y="111"/>
                    </a:lnTo>
                    <a:lnTo>
                      <a:pt x="596" y="149"/>
                    </a:lnTo>
                    <a:lnTo>
                      <a:pt x="672" y="187"/>
                    </a:lnTo>
                    <a:lnTo>
                      <a:pt x="693" y="213"/>
                    </a:lnTo>
                    <a:lnTo>
                      <a:pt x="707" y="244"/>
                    </a:lnTo>
                    <a:lnTo>
                      <a:pt x="743" y="289"/>
                    </a:lnTo>
                    <a:lnTo>
                      <a:pt x="776" y="362"/>
                    </a:lnTo>
                    <a:lnTo>
                      <a:pt x="792" y="426"/>
                    </a:lnTo>
                    <a:lnTo>
                      <a:pt x="821" y="480"/>
                    </a:lnTo>
                    <a:lnTo>
                      <a:pt x="868" y="542"/>
                    </a:lnTo>
                    <a:lnTo>
                      <a:pt x="894" y="589"/>
                    </a:lnTo>
                    <a:lnTo>
                      <a:pt x="953" y="655"/>
                    </a:lnTo>
                    <a:lnTo>
                      <a:pt x="986" y="745"/>
                    </a:lnTo>
                    <a:lnTo>
                      <a:pt x="988" y="745"/>
                    </a:lnTo>
                    <a:lnTo>
                      <a:pt x="955" y="648"/>
                    </a:lnTo>
                    <a:lnTo>
                      <a:pt x="901" y="584"/>
                    </a:lnTo>
                    <a:lnTo>
                      <a:pt x="877" y="537"/>
                    </a:lnTo>
                    <a:lnTo>
                      <a:pt x="830" y="475"/>
                    </a:lnTo>
                    <a:lnTo>
                      <a:pt x="802" y="423"/>
                    </a:lnTo>
                    <a:lnTo>
                      <a:pt x="785" y="360"/>
                    </a:lnTo>
                    <a:lnTo>
                      <a:pt x="750" y="284"/>
                    </a:lnTo>
                    <a:lnTo>
                      <a:pt x="717" y="239"/>
                    </a:lnTo>
                    <a:lnTo>
                      <a:pt x="700" y="208"/>
                    </a:lnTo>
                    <a:lnTo>
                      <a:pt x="679" y="180"/>
                    </a:lnTo>
                    <a:lnTo>
                      <a:pt x="603" y="142"/>
                    </a:lnTo>
                    <a:lnTo>
                      <a:pt x="565" y="106"/>
                    </a:lnTo>
                    <a:lnTo>
                      <a:pt x="561" y="83"/>
                    </a:lnTo>
                    <a:lnTo>
                      <a:pt x="527" y="38"/>
                    </a:lnTo>
                    <a:lnTo>
                      <a:pt x="442" y="19"/>
                    </a:lnTo>
                    <a:lnTo>
                      <a:pt x="3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35" name="Freeform 83"/>
              <p:cNvSpPr>
                <a:spLocks/>
              </p:cNvSpPr>
              <p:nvPr/>
            </p:nvSpPr>
            <p:spPr bwMode="auto">
              <a:xfrm>
                <a:off x="4295" y="973"/>
                <a:ext cx="463" cy="544"/>
              </a:xfrm>
              <a:custGeom>
                <a:avLst/>
                <a:gdLst>
                  <a:gd name="T0" fmla="*/ 0 w 463"/>
                  <a:gd name="T1" fmla="*/ 0 h 544"/>
                  <a:gd name="T2" fmla="*/ 2 w 463"/>
                  <a:gd name="T3" fmla="*/ 7 h 544"/>
                  <a:gd name="T4" fmla="*/ 5 w 463"/>
                  <a:gd name="T5" fmla="*/ 12 h 544"/>
                  <a:gd name="T6" fmla="*/ 7 w 463"/>
                  <a:gd name="T7" fmla="*/ 14 h 544"/>
                  <a:gd name="T8" fmla="*/ 38 w 463"/>
                  <a:gd name="T9" fmla="*/ 16 h 544"/>
                  <a:gd name="T10" fmla="*/ 85 w 463"/>
                  <a:gd name="T11" fmla="*/ 42 h 544"/>
                  <a:gd name="T12" fmla="*/ 97 w 463"/>
                  <a:gd name="T13" fmla="*/ 102 h 544"/>
                  <a:gd name="T14" fmla="*/ 111 w 463"/>
                  <a:gd name="T15" fmla="*/ 161 h 544"/>
                  <a:gd name="T16" fmla="*/ 161 w 463"/>
                  <a:gd name="T17" fmla="*/ 312 h 544"/>
                  <a:gd name="T18" fmla="*/ 206 w 463"/>
                  <a:gd name="T19" fmla="*/ 374 h 544"/>
                  <a:gd name="T20" fmla="*/ 232 w 463"/>
                  <a:gd name="T21" fmla="*/ 428 h 544"/>
                  <a:gd name="T22" fmla="*/ 265 w 463"/>
                  <a:gd name="T23" fmla="*/ 463 h 544"/>
                  <a:gd name="T24" fmla="*/ 390 w 463"/>
                  <a:gd name="T25" fmla="*/ 499 h 544"/>
                  <a:gd name="T26" fmla="*/ 433 w 463"/>
                  <a:gd name="T27" fmla="*/ 537 h 544"/>
                  <a:gd name="T28" fmla="*/ 463 w 463"/>
                  <a:gd name="T29" fmla="*/ 544 h 544"/>
                  <a:gd name="T30" fmla="*/ 463 w 463"/>
                  <a:gd name="T31" fmla="*/ 534 h 544"/>
                  <a:gd name="T32" fmla="*/ 437 w 463"/>
                  <a:gd name="T33" fmla="*/ 527 h 544"/>
                  <a:gd name="T34" fmla="*/ 395 w 463"/>
                  <a:gd name="T35" fmla="*/ 489 h 544"/>
                  <a:gd name="T36" fmla="*/ 272 w 463"/>
                  <a:gd name="T37" fmla="*/ 454 h 544"/>
                  <a:gd name="T38" fmla="*/ 239 w 463"/>
                  <a:gd name="T39" fmla="*/ 423 h 544"/>
                  <a:gd name="T40" fmla="*/ 213 w 463"/>
                  <a:gd name="T41" fmla="*/ 369 h 544"/>
                  <a:gd name="T42" fmla="*/ 170 w 463"/>
                  <a:gd name="T43" fmla="*/ 307 h 544"/>
                  <a:gd name="T44" fmla="*/ 118 w 463"/>
                  <a:gd name="T45" fmla="*/ 158 h 544"/>
                  <a:gd name="T46" fmla="*/ 92 w 463"/>
                  <a:gd name="T47" fmla="*/ 35 h 544"/>
                  <a:gd name="T48" fmla="*/ 36 w 463"/>
                  <a:gd name="T49" fmla="*/ 7 h 544"/>
                  <a:gd name="T50" fmla="*/ 2 w 463"/>
                  <a:gd name="T51" fmla="*/ 0 h 544"/>
                  <a:gd name="T52" fmla="*/ 0 w 463"/>
                  <a:gd name="T5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3" h="544">
                    <a:moveTo>
                      <a:pt x="0" y="0"/>
                    </a:moveTo>
                    <a:lnTo>
                      <a:pt x="2" y="7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38" y="16"/>
                    </a:lnTo>
                    <a:lnTo>
                      <a:pt x="85" y="42"/>
                    </a:lnTo>
                    <a:lnTo>
                      <a:pt x="97" y="102"/>
                    </a:lnTo>
                    <a:lnTo>
                      <a:pt x="111" y="161"/>
                    </a:lnTo>
                    <a:lnTo>
                      <a:pt x="161" y="312"/>
                    </a:lnTo>
                    <a:lnTo>
                      <a:pt x="206" y="374"/>
                    </a:lnTo>
                    <a:lnTo>
                      <a:pt x="232" y="428"/>
                    </a:lnTo>
                    <a:lnTo>
                      <a:pt x="265" y="463"/>
                    </a:lnTo>
                    <a:lnTo>
                      <a:pt x="390" y="499"/>
                    </a:lnTo>
                    <a:lnTo>
                      <a:pt x="433" y="537"/>
                    </a:lnTo>
                    <a:lnTo>
                      <a:pt x="463" y="544"/>
                    </a:lnTo>
                    <a:lnTo>
                      <a:pt x="463" y="534"/>
                    </a:lnTo>
                    <a:lnTo>
                      <a:pt x="437" y="527"/>
                    </a:lnTo>
                    <a:lnTo>
                      <a:pt x="395" y="489"/>
                    </a:lnTo>
                    <a:lnTo>
                      <a:pt x="272" y="454"/>
                    </a:lnTo>
                    <a:lnTo>
                      <a:pt x="239" y="423"/>
                    </a:lnTo>
                    <a:lnTo>
                      <a:pt x="213" y="369"/>
                    </a:lnTo>
                    <a:lnTo>
                      <a:pt x="170" y="307"/>
                    </a:lnTo>
                    <a:lnTo>
                      <a:pt x="118" y="158"/>
                    </a:lnTo>
                    <a:lnTo>
                      <a:pt x="92" y="35"/>
                    </a:lnTo>
                    <a:lnTo>
                      <a:pt x="36" y="7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36" name="Freeform 84"/>
              <p:cNvSpPr>
                <a:spLocks/>
              </p:cNvSpPr>
              <p:nvPr/>
            </p:nvSpPr>
            <p:spPr bwMode="auto">
              <a:xfrm>
                <a:off x="4295" y="973"/>
                <a:ext cx="463" cy="544"/>
              </a:xfrm>
              <a:custGeom>
                <a:avLst/>
                <a:gdLst>
                  <a:gd name="T0" fmla="*/ 0 w 463"/>
                  <a:gd name="T1" fmla="*/ 0 h 544"/>
                  <a:gd name="T2" fmla="*/ 2 w 463"/>
                  <a:gd name="T3" fmla="*/ 7 h 544"/>
                  <a:gd name="T4" fmla="*/ 5 w 463"/>
                  <a:gd name="T5" fmla="*/ 12 h 544"/>
                  <a:gd name="T6" fmla="*/ 7 w 463"/>
                  <a:gd name="T7" fmla="*/ 14 h 544"/>
                  <a:gd name="T8" fmla="*/ 38 w 463"/>
                  <a:gd name="T9" fmla="*/ 16 h 544"/>
                  <a:gd name="T10" fmla="*/ 85 w 463"/>
                  <a:gd name="T11" fmla="*/ 42 h 544"/>
                  <a:gd name="T12" fmla="*/ 97 w 463"/>
                  <a:gd name="T13" fmla="*/ 102 h 544"/>
                  <a:gd name="T14" fmla="*/ 111 w 463"/>
                  <a:gd name="T15" fmla="*/ 161 h 544"/>
                  <a:gd name="T16" fmla="*/ 161 w 463"/>
                  <a:gd name="T17" fmla="*/ 312 h 544"/>
                  <a:gd name="T18" fmla="*/ 206 w 463"/>
                  <a:gd name="T19" fmla="*/ 374 h 544"/>
                  <a:gd name="T20" fmla="*/ 232 w 463"/>
                  <a:gd name="T21" fmla="*/ 428 h 544"/>
                  <a:gd name="T22" fmla="*/ 265 w 463"/>
                  <a:gd name="T23" fmla="*/ 463 h 544"/>
                  <a:gd name="T24" fmla="*/ 390 w 463"/>
                  <a:gd name="T25" fmla="*/ 499 h 544"/>
                  <a:gd name="T26" fmla="*/ 433 w 463"/>
                  <a:gd name="T27" fmla="*/ 537 h 544"/>
                  <a:gd name="T28" fmla="*/ 463 w 463"/>
                  <a:gd name="T29" fmla="*/ 544 h 544"/>
                  <a:gd name="T30" fmla="*/ 463 w 463"/>
                  <a:gd name="T31" fmla="*/ 534 h 544"/>
                  <a:gd name="T32" fmla="*/ 437 w 463"/>
                  <a:gd name="T33" fmla="*/ 527 h 544"/>
                  <a:gd name="T34" fmla="*/ 395 w 463"/>
                  <a:gd name="T35" fmla="*/ 489 h 544"/>
                  <a:gd name="T36" fmla="*/ 272 w 463"/>
                  <a:gd name="T37" fmla="*/ 454 h 544"/>
                  <a:gd name="T38" fmla="*/ 239 w 463"/>
                  <a:gd name="T39" fmla="*/ 423 h 544"/>
                  <a:gd name="T40" fmla="*/ 213 w 463"/>
                  <a:gd name="T41" fmla="*/ 369 h 544"/>
                  <a:gd name="T42" fmla="*/ 170 w 463"/>
                  <a:gd name="T43" fmla="*/ 307 h 544"/>
                  <a:gd name="T44" fmla="*/ 118 w 463"/>
                  <a:gd name="T45" fmla="*/ 158 h 544"/>
                  <a:gd name="T46" fmla="*/ 92 w 463"/>
                  <a:gd name="T47" fmla="*/ 35 h 544"/>
                  <a:gd name="T48" fmla="*/ 36 w 463"/>
                  <a:gd name="T49" fmla="*/ 7 h 544"/>
                  <a:gd name="T50" fmla="*/ 2 w 463"/>
                  <a:gd name="T51" fmla="*/ 0 h 544"/>
                  <a:gd name="T52" fmla="*/ 0 w 463"/>
                  <a:gd name="T5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3" h="544">
                    <a:moveTo>
                      <a:pt x="0" y="0"/>
                    </a:moveTo>
                    <a:lnTo>
                      <a:pt x="2" y="7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38" y="16"/>
                    </a:lnTo>
                    <a:lnTo>
                      <a:pt x="85" y="42"/>
                    </a:lnTo>
                    <a:lnTo>
                      <a:pt x="97" y="102"/>
                    </a:lnTo>
                    <a:lnTo>
                      <a:pt x="111" y="161"/>
                    </a:lnTo>
                    <a:lnTo>
                      <a:pt x="161" y="312"/>
                    </a:lnTo>
                    <a:lnTo>
                      <a:pt x="206" y="374"/>
                    </a:lnTo>
                    <a:lnTo>
                      <a:pt x="232" y="428"/>
                    </a:lnTo>
                    <a:lnTo>
                      <a:pt x="265" y="463"/>
                    </a:lnTo>
                    <a:lnTo>
                      <a:pt x="390" y="499"/>
                    </a:lnTo>
                    <a:lnTo>
                      <a:pt x="433" y="537"/>
                    </a:lnTo>
                    <a:lnTo>
                      <a:pt x="463" y="544"/>
                    </a:lnTo>
                    <a:lnTo>
                      <a:pt x="463" y="534"/>
                    </a:lnTo>
                    <a:lnTo>
                      <a:pt x="437" y="527"/>
                    </a:lnTo>
                    <a:lnTo>
                      <a:pt x="395" y="489"/>
                    </a:lnTo>
                    <a:lnTo>
                      <a:pt x="272" y="454"/>
                    </a:lnTo>
                    <a:lnTo>
                      <a:pt x="239" y="423"/>
                    </a:lnTo>
                    <a:lnTo>
                      <a:pt x="213" y="369"/>
                    </a:lnTo>
                    <a:lnTo>
                      <a:pt x="170" y="307"/>
                    </a:lnTo>
                    <a:lnTo>
                      <a:pt x="118" y="158"/>
                    </a:lnTo>
                    <a:lnTo>
                      <a:pt x="92" y="35"/>
                    </a:lnTo>
                    <a:lnTo>
                      <a:pt x="36" y="7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37" name="Freeform 85"/>
              <p:cNvSpPr>
                <a:spLocks noEditPoints="1"/>
              </p:cNvSpPr>
              <p:nvPr/>
            </p:nvSpPr>
            <p:spPr bwMode="auto">
              <a:xfrm>
                <a:off x="4763" y="1505"/>
                <a:ext cx="423" cy="1367"/>
              </a:xfrm>
              <a:custGeom>
                <a:avLst/>
                <a:gdLst>
                  <a:gd name="T0" fmla="*/ 359 w 423"/>
                  <a:gd name="T1" fmla="*/ 293 h 1367"/>
                  <a:gd name="T2" fmla="*/ 0 w 423"/>
                  <a:gd name="T3" fmla="*/ 0 h 1367"/>
                  <a:gd name="T4" fmla="*/ 109 w 423"/>
                  <a:gd name="T5" fmla="*/ 59 h 1367"/>
                  <a:gd name="T6" fmla="*/ 369 w 423"/>
                  <a:gd name="T7" fmla="*/ 92 h 1367"/>
                  <a:gd name="T8" fmla="*/ 414 w 423"/>
                  <a:gd name="T9" fmla="*/ 87 h 1367"/>
                  <a:gd name="T10" fmla="*/ 414 w 423"/>
                  <a:gd name="T11" fmla="*/ 149 h 1367"/>
                  <a:gd name="T12" fmla="*/ 371 w 423"/>
                  <a:gd name="T13" fmla="*/ 279 h 1367"/>
                  <a:gd name="T14" fmla="*/ 296 w 423"/>
                  <a:gd name="T15" fmla="*/ 286 h 1367"/>
                  <a:gd name="T16" fmla="*/ 293 w 423"/>
                  <a:gd name="T17" fmla="*/ 312 h 1367"/>
                  <a:gd name="T18" fmla="*/ 260 w 423"/>
                  <a:gd name="T19" fmla="*/ 293 h 1367"/>
                  <a:gd name="T20" fmla="*/ 258 w 423"/>
                  <a:gd name="T21" fmla="*/ 371 h 1367"/>
                  <a:gd name="T22" fmla="*/ 277 w 423"/>
                  <a:gd name="T23" fmla="*/ 459 h 1367"/>
                  <a:gd name="T24" fmla="*/ 258 w 423"/>
                  <a:gd name="T25" fmla="*/ 497 h 1367"/>
                  <a:gd name="T26" fmla="*/ 253 w 423"/>
                  <a:gd name="T27" fmla="*/ 551 h 1367"/>
                  <a:gd name="T28" fmla="*/ 251 w 423"/>
                  <a:gd name="T29" fmla="*/ 570 h 1367"/>
                  <a:gd name="T30" fmla="*/ 220 w 423"/>
                  <a:gd name="T31" fmla="*/ 605 h 1367"/>
                  <a:gd name="T32" fmla="*/ 258 w 423"/>
                  <a:gd name="T33" fmla="*/ 631 h 1367"/>
                  <a:gd name="T34" fmla="*/ 234 w 423"/>
                  <a:gd name="T35" fmla="*/ 754 h 1367"/>
                  <a:gd name="T36" fmla="*/ 253 w 423"/>
                  <a:gd name="T37" fmla="*/ 830 h 1367"/>
                  <a:gd name="T38" fmla="*/ 251 w 423"/>
                  <a:gd name="T39" fmla="*/ 891 h 1367"/>
                  <a:gd name="T40" fmla="*/ 262 w 423"/>
                  <a:gd name="T41" fmla="*/ 1135 h 1367"/>
                  <a:gd name="T42" fmla="*/ 229 w 423"/>
                  <a:gd name="T43" fmla="*/ 1211 h 1367"/>
                  <a:gd name="T44" fmla="*/ 232 w 423"/>
                  <a:gd name="T45" fmla="*/ 1272 h 1367"/>
                  <a:gd name="T46" fmla="*/ 270 w 423"/>
                  <a:gd name="T47" fmla="*/ 1362 h 1367"/>
                  <a:gd name="T48" fmla="*/ 227 w 423"/>
                  <a:gd name="T49" fmla="*/ 1244 h 1367"/>
                  <a:gd name="T50" fmla="*/ 255 w 423"/>
                  <a:gd name="T51" fmla="*/ 1185 h 1367"/>
                  <a:gd name="T52" fmla="*/ 265 w 423"/>
                  <a:gd name="T53" fmla="*/ 899 h 1367"/>
                  <a:gd name="T54" fmla="*/ 262 w 423"/>
                  <a:gd name="T55" fmla="*/ 835 h 1367"/>
                  <a:gd name="T56" fmla="*/ 251 w 423"/>
                  <a:gd name="T57" fmla="*/ 735 h 1367"/>
                  <a:gd name="T58" fmla="*/ 236 w 423"/>
                  <a:gd name="T59" fmla="*/ 629 h 1367"/>
                  <a:gd name="T60" fmla="*/ 222 w 423"/>
                  <a:gd name="T61" fmla="*/ 601 h 1367"/>
                  <a:gd name="T62" fmla="*/ 262 w 423"/>
                  <a:gd name="T63" fmla="*/ 608 h 1367"/>
                  <a:gd name="T64" fmla="*/ 267 w 423"/>
                  <a:gd name="T65" fmla="*/ 492 h 1367"/>
                  <a:gd name="T66" fmla="*/ 291 w 423"/>
                  <a:gd name="T67" fmla="*/ 456 h 1367"/>
                  <a:gd name="T68" fmla="*/ 267 w 423"/>
                  <a:gd name="T69" fmla="*/ 374 h 1367"/>
                  <a:gd name="T70" fmla="*/ 286 w 423"/>
                  <a:gd name="T71" fmla="*/ 317 h 1367"/>
                  <a:gd name="T72" fmla="*/ 307 w 423"/>
                  <a:gd name="T73" fmla="*/ 333 h 1367"/>
                  <a:gd name="T74" fmla="*/ 312 w 423"/>
                  <a:gd name="T75" fmla="*/ 272 h 1367"/>
                  <a:gd name="T76" fmla="*/ 350 w 423"/>
                  <a:gd name="T77" fmla="*/ 326 h 1367"/>
                  <a:gd name="T78" fmla="*/ 381 w 423"/>
                  <a:gd name="T79" fmla="*/ 281 h 1367"/>
                  <a:gd name="T80" fmla="*/ 421 w 423"/>
                  <a:gd name="T81" fmla="*/ 182 h 1367"/>
                  <a:gd name="T82" fmla="*/ 395 w 423"/>
                  <a:gd name="T83" fmla="*/ 90 h 1367"/>
                  <a:gd name="T84" fmla="*/ 366 w 423"/>
                  <a:gd name="T85" fmla="*/ 90 h 1367"/>
                  <a:gd name="T86" fmla="*/ 111 w 423"/>
                  <a:gd name="T87" fmla="*/ 52 h 1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23" h="1367">
                    <a:moveTo>
                      <a:pt x="357" y="312"/>
                    </a:moveTo>
                    <a:lnTo>
                      <a:pt x="355" y="298"/>
                    </a:lnTo>
                    <a:lnTo>
                      <a:pt x="359" y="293"/>
                    </a:lnTo>
                    <a:lnTo>
                      <a:pt x="369" y="284"/>
                    </a:lnTo>
                    <a:lnTo>
                      <a:pt x="357" y="312"/>
                    </a:lnTo>
                    <a:close/>
                    <a:moveTo>
                      <a:pt x="0" y="0"/>
                    </a:moveTo>
                    <a:lnTo>
                      <a:pt x="0" y="12"/>
                    </a:lnTo>
                    <a:lnTo>
                      <a:pt x="47" y="24"/>
                    </a:lnTo>
                    <a:lnTo>
                      <a:pt x="109" y="59"/>
                    </a:lnTo>
                    <a:lnTo>
                      <a:pt x="265" y="59"/>
                    </a:lnTo>
                    <a:lnTo>
                      <a:pt x="324" y="104"/>
                    </a:lnTo>
                    <a:lnTo>
                      <a:pt x="369" y="92"/>
                    </a:lnTo>
                    <a:lnTo>
                      <a:pt x="385" y="92"/>
                    </a:lnTo>
                    <a:lnTo>
                      <a:pt x="388" y="102"/>
                    </a:lnTo>
                    <a:lnTo>
                      <a:pt x="414" y="87"/>
                    </a:lnTo>
                    <a:lnTo>
                      <a:pt x="416" y="87"/>
                    </a:lnTo>
                    <a:lnTo>
                      <a:pt x="416" y="92"/>
                    </a:lnTo>
                    <a:lnTo>
                      <a:pt x="414" y="149"/>
                    </a:lnTo>
                    <a:lnTo>
                      <a:pt x="411" y="180"/>
                    </a:lnTo>
                    <a:lnTo>
                      <a:pt x="371" y="279"/>
                    </a:lnTo>
                    <a:lnTo>
                      <a:pt x="371" y="279"/>
                    </a:lnTo>
                    <a:lnTo>
                      <a:pt x="369" y="281"/>
                    </a:lnTo>
                    <a:lnTo>
                      <a:pt x="307" y="260"/>
                    </a:lnTo>
                    <a:lnTo>
                      <a:pt x="296" y="286"/>
                    </a:lnTo>
                    <a:lnTo>
                      <a:pt x="310" y="291"/>
                    </a:lnTo>
                    <a:lnTo>
                      <a:pt x="305" y="312"/>
                    </a:lnTo>
                    <a:lnTo>
                      <a:pt x="293" y="312"/>
                    </a:lnTo>
                    <a:lnTo>
                      <a:pt x="296" y="305"/>
                    </a:lnTo>
                    <a:lnTo>
                      <a:pt x="298" y="293"/>
                    </a:lnTo>
                    <a:lnTo>
                      <a:pt x="260" y="293"/>
                    </a:lnTo>
                    <a:lnTo>
                      <a:pt x="248" y="343"/>
                    </a:lnTo>
                    <a:lnTo>
                      <a:pt x="255" y="348"/>
                    </a:lnTo>
                    <a:lnTo>
                      <a:pt x="258" y="371"/>
                    </a:lnTo>
                    <a:lnTo>
                      <a:pt x="248" y="414"/>
                    </a:lnTo>
                    <a:lnTo>
                      <a:pt x="251" y="440"/>
                    </a:lnTo>
                    <a:lnTo>
                      <a:pt x="277" y="459"/>
                    </a:lnTo>
                    <a:lnTo>
                      <a:pt x="272" y="466"/>
                    </a:lnTo>
                    <a:lnTo>
                      <a:pt x="234" y="473"/>
                    </a:lnTo>
                    <a:lnTo>
                      <a:pt x="258" y="497"/>
                    </a:lnTo>
                    <a:lnTo>
                      <a:pt x="255" y="520"/>
                    </a:lnTo>
                    <a:lnTo>
                      <a:pt x="255" y="520"/>
                    </a:lnTo>
                    <a:lnTo>
                      <a:pt x="253" y="551"/>
                    </a:lnTo>
                    <a:lnTo>
                      <a:pt x="265" y="546"/>
                    </a:lnTo>
                    <a:lnTo>
                      <a:pt x="258" y="582"/>
                    </a:lnTo>
                    <a:lnTo>
                      <a:pt x="251" y="570"/>
                    </a:lnTo>
                    <a:lnTo>
                      <a:pt x="220" y="570"/>
                    </a:lnTo>
                    <a:lnTo>
                      <a:pt x="210" y="605"/>
                    </a:lnTo>
                    <a:lnTo>
                      <a:pt x="220" y="605"/>
                    </a:lnTo>
                    <a:lnTo>
                      <a:pt x="218" y="622"/>
                    </a:lnTo>
                    <a:lnTo>
                      <a:pt x="234" y="638"/>
                    </a:lnTo>
                    <a:lnTo>
                      <a:pt x="258" y="631"/>
                    </a:lnTo>
                    <a:lnTo>
                      <a:pt x="248" y="719"/>
                    </a:lnTo>
                    <a:lnTo>
                      <a:pt x="246" y="719"/>
                    </a:lnTo>
                    <a:lnTo>
                      <a:pt x="234" y="754"/>
                    </a:lnTo>
                    <a:lnTo>
                      <a:pt x="251" y="761"/>
                    </a:lnTo>
                    <a:lnTo>
                      <a:pt x="251" y="792"/>
                    </a:lnTo>
                    <a:lnTo>
                      <a:pt x="253" y="830"/>
                    </a:lnTo>
                    <a:lnTo>
                      <a:pt x="248" y="837"/>
                    </a:lnTo>
                    <a:lnTo>
                      <a:pt x="244" y="839"/>
                    </a:lnTo>
                    <a:lnTo>
                      <a:pt x="251" y="891"/>
                    </a:lnTo>
                    <a:lnTo>
                      <a:pt x="255" y="901"/>
                    </a:lnTo>
                    <a:lnTo>
                      <a:pt x="248" y="1005"/>
                    </a:lnTo>
                    <a:lnTo>
                      <a:pt x="262" y="1135"/>
                    </a:lnTo>
                    <a:lnTo>
                      <a:pt x="246" y="1180"/>
                    </a:lnTo>
                    <a:lnTo>
                      <a:pt x="218" y="1196"/>
                    </a:lnTo>
                    <a:lnTo>
                      <a:pt x="229" y="1211"/>
                    </a:lnTo>
                    <a:lnTo>
                      <a:pt x="215" y="1246"/>
                    </a:lnTo>
                    <a:lnTo>
                      <a:pt x="232" y="1263"/>
                    </a:lnTo>
                    <a:lnTo>
                      <a:pt x="232" y="1272"/>
                    </a:lnTo>
                    <a:lnTo>
                      <a:pt x="258" y="1360"/>
                    </a:lnTo>
                    <a:lnTo>
                      <a:pt x="260" y="1367"/>
                    </a:lnTo>
                    <a:lnTo>
                      <a:pt x="270" y="1362"/>
                    </a:lnTo>
                    <a:lnTo>
                      <a:pt x="241" y="1272"/>
                    </a:lnTo>
                    <a:lnTo>
                      <a:pt x="241" y="1253"/>
                    </a:lnTo>
                    <a:lnTo>
                      <a:pt x="227" y="1244"/>
                    </a:lnTo>
                    <a:lnTo>
                      <a:pt x="241" y="1208"/>
                    </a:lnTo>
                    <a:lnTo>
                      <a:pt x="232" y="1199"/>
                    </a:lnTo>
                    <a:lnTo>
                      <a:pt x="255" y="1185"/>
                    </a:lnTo>
                    <a:lnTo>
                      <a:pt x="272" y="1128"/>
                    </a:lnTo>
                    <a:lnTo>
                      <a:pt x="258" y="1005"/>
                    </a:lnTo>
                    <a:lnTo>
                      <a:pt x="265" y="899"/>
                    </a:lnTo>
                    <a:lnTo>
                      <a:pt x="258" y="889"/>
                    </a:lnTo>
                    <a:lnTo>
                      <a:pt x="255" y="844"/>
                    </a:lnTo>
                    <a:lnTo>
                      <a:pt x="262" y="835"/>
                    </a:lnTo>
                    <a:lnTo>
                      <a:pt x="258" y="754"/>
                    </a:lnTo>
                    <a:lnTo>
                      <a:pt x="246" y="750"/>
                    </a:lnTo>
                    <a:lnTo>
                      <a:pt x="251" y="735"/>
                    </a:lnTo>
                    <a:lnTo>
                      <a:pt x="255" y="740"/>
                    </a:lnTo>
                    <a:lnTo>
                      <a:pt x="267" y="619"/>
                    </a:lnTo>
                    <a:lnTo>
                      <a:pt x="236" y="629"/>
                    </a:lnTo>
                    <a:lnTo>
                      <a:pt x="227" y="622"/>
                    </a:lnTo>
                    <a:lnTo>
                      <a:pt x="229" y="601"/>
                    </a:lnTo>
                    <a:lnTo>
                      <a:pt x="222" y="601"/>
                    </a:lnTo>
                    <a:lnTo>
                      <a:pt x="229" y="582"/>
                    </a:lnTo>
                    <a:lnTo>
                      <a:pt x="246" y="582"/>
                    </a:lnTo>
                    <a:lnTo>
                      <a:pt x="262" y="608"/>
                    </a:lnTo>
                    <a:lnTo>
                      <a:pt x="277" y="532"/>
                    </a:lnTo>
                    <a:lnTo>
                      <a:pt x="262" y="537"/>
                    </a:lnTo>
                    <a:lnTo>
                      <a:pt x="267" y="492"/>
                    </a:lnTo>
                    <a:lnTo>
                      <a:pt x="255" y="480"/>
                    </a:lnTo>
                    <a:lnTo>
                      <a:pt x="277" y="475"/>
                    </a:lnTo>
                    <a:lnTo>
                      <a:pt x="291" y="456"/>
                    </a:lnTo>
                    <a:lnTo>
                      <a:pt x="258" y="435"/>
                    </a:lnTo>
                    <a:lnTo>
                      <a:pt x="258" y="416"/>
                    </a:lnTo>
                    <a:lnTo>
                      <a:pt x="267" y="374"/>
                    </a:lnTo>
                    <a:lnTo>
                      <a:pt x="258" y="345"/>
                    </a:lnTo>
                    <a:lnTo>
                      <a:pt x="270" y="317"/>
                    </a:lnTo>
                    <a:lnTo>
                      <a:pt x="286" y="317"/>
                    </a:lnTo>
                    <a:lnTo>
                      <a:pt x="281" y="326"/>
                    </a:lnTo>
                    <a:lnTo>
                      <a:pt x="305" y="326"/>
                    </a:lnTo>
                    <a:lnTo>
                      <a:pt x="307" y="333"/>
                    </a:lnTo>
                    <a:lnTo>
                      <a:pt x="322" y="286"/>
                    </a:lnTo>
                    <a:lnTo>
                      <a:pt x="307" y="281"/>
                    </a:lnTo>
                    <a:lnTo>
                      <a:pt x="312" y="272"/>
                    </a:lnTo>
                    <a:lnTo>
                      <a:pt x="352" y="286"/>
                    </a:lnTo>
                    <a:lnTo>
                      <a:pt x="345" y="296"/>
                    </a:lnTo>
                    <a:lnTo>
                      <a:pt x="350" y="326"/>
                    </a:lnTo>
                    <a:lnTo>
                      <a:pt x="312" y="402"/>
                    </a:lnTo>
                    <a:lnTo>
                      <a:pt x="314" y="437"/>
                    </a:lnTo>
                    <a:lnTo>
                      <a:pt x="381" y="281"/>
                    </a:lnTo>
                    <a:lnTo>
                      <a:pt x="378" y="281"/>
                    </a:lnTo>
                    <a:lnTo>
                      <a:pt x="381" y="281"/>
                    </a:lnTo>
                    <a:lnTo>
                      <a:pt x="421" y="182"/>
                    </a:lnTo>
                    <a:lnTo>
                      <a:pt x="423" y="78"/>
                    </a:lnTo>
                    <a:lnTo>
                      <a:pt x="411" y="80"/>
                    </a:lnTo>
                    <a:lnTo>
                      <a:pt x="395" y="90"/>
                    </a:lnTo>
                    <a:lnTo>
                      <a:pt x="390" y="78"/>
                    </a:lnTo>
                    <a:lnTo>
                      <a:pt x="383" y="90"/>
                    </a:lnTo>
                    <a:lnTo>
                      <a:pt x="366" y="90"/>
                    </a:lnTo>
                    <a:lnTo>
                      <a:pt x="326" y="99"/>
                    </a:lnTo>
                    <a:lnTo>
                      <a:pt x="270" y="52"/>
                    </a:lnTo>
                    <a:lnTo>
                      <a:pt x="111" y="52"/>
                    </a:lnTo>
                    <a:lnTo>
                      <a:pt x="5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38" name="Freeform 86"/>
              <p:cNvSpPr>
                <a:spLocks noEditPoints="1"/>
              </p:cNvSpPr>
              <p:nvPr/>
            </p:nvSpPr>
            <p:spPr bwMode="auto">
              <a:xfrm>
                <a:off x="4763" y="1505"/>
                <a:ext cx="423" cy="1367"/>
              </a:xfrm>
              <a:custGeom>
                <a:avLst/>
                <a:gdLst>
                  <a:gd name="T0" fmla="*/ 359 w 423"/>
                  <a:gd name="T1" fmla="*/ 293 h 1367"/>
                  <a:gd name="T2" fmla="*/ 0 w 423"/>
                  <a:gd name="T3" fmla="*/ 0 h 1367"/>
                  <a:gd name="T4" fmla="*/ 109 w 423"/>
                  <a:gd name="T5" fmla="*/ 59 h 1367"/>
                  <a:gd name="T6" fmla="*/ 369 w 423"/>
                  <a:gd name="T7" fmla="*/ 92 h 1367"/>
                  <a:gd name="T8" fmla="*/ 414 w 423"/>
                  <a:gd name="T9" fmla="*/ 87 h 1367"/>
                  <a:gd name="T10" fmla="*/ 414 w 423"/>
                  <a:gd name="T11" fmla="*/ 149 h 1367"/>
                  <a:gd name="T12" fmla="*/ 371 w 423"/>
                  <a:gd name="T13" fmla="*/ 279 h 1367"/>
                  <a:gd name="T14" fmla="*/ 296 w 423"/>
                  <a:gd name="T15" fmla="*/ 286 h 1367"/>
                  <a:gd name="T16" fmla="*/ 293 w 423"/>
                  <a:gd name="T17" fmla="*/ 312 h 1367"/>
                  <a:gd name="T18" fmla="*/ 260 w 423"/>
                  <a:gd name="T19" fmla="*/ 293 h 1367"/>
                  <a:gd name="T20" fmla="*/ 258 w 423"/>
                  <a:gd name="T21" fmla="*/ 371 h 1367"/>
                  <a:gd name="T22" fmla="*/ 277 w 423"/>
                  <a:gd name="T23" fmla="*/ 459 h 1367"/>
                  <a:gd name="T24" fmla="*/ 258 w 423"/>
                  <a:gd name="T25" fmla="*/ 497 h 1367"/>
                  <a:gd name="T26" fmla="*/ 253 w 423"/>
                  <a:gd name="T27" fmla="*/ 551 h 1367"/>
                  <a:gd name="T28" fmla="*/ 251 w 423"/>
                  <a:gd name="T29" fmla="*/ 570 h 1367"/>
                  <a:gd name="T30" fmla="*/ 220 w 423"/>
                  <a:gd name="T31" fmla="*/ 605 h 1367"/>
                  <a:gd name="T32" fmla="*/ 258 w 423"/>
                  <a:gd name="T33" fmla="*/ 631 h 1367"/>
                  <a:gd name="T34" fmla="*/ 234 w 423"/>
                  <a:gd name="T35" fmla="*/ 754 h 1367"/>
                  <a:gd name="T36" fmla="*/ 253 w 423"/>
                  <a:gd name="T37" fmla="*/ 830 h 1367"/>
                  <a:gd name="T38" fmla="*/ 251 w 423"/>
                  <a:gd name="T39" fmla="*/ 891 h 1367"/>
                  <a:gd name="T40" fmla="*/ 262 w 423"/>
                  <a:gd name="T41" fmla="*/ 1135 h 1367"/>
                  <a:gd name="T42" fmla="*/ 229 w 423"/>
                  <a:gd name="T43" fmla="*/ 1211 h 1367"/>
                  <a:gd name="T44" fmla="*/ 232 w 423"/>
                  <a:gd name="T45" fmla="*/ 1272 h 1367"/>
                  <a:gd name="T46" fmla="*/ 270 w 423"/>
                  <a:gd name="T47" fmla="*/ 1362 h 1367"/>
                  <a:gd name="T48" fmla="*/ 227 w 423"/>
                  <a:gd name="T49" fmla="*/ 1244 h 1367"/>
                  <a:gd name="T50" fmla="*/ 255 w 423"/>
                  <a:gd name="T51" fmla="*/ 1185 h 1367"/>
                  <a:gd name="T52" fmla="*/ 265 w 423"/>
                  <a:gd name="T53" fmla="*/ 899 h 1367"/>
                  <a:gd name="T54" fmla="*/ 262 w 423"/>
                  <a:gd name="T55" fmla="*/ 835 h 1367"/>
                  <a:gd name="T56" fmla="*/ 251 w 423"/>
                  <a:gd name="T57" fmla="*/ 735 h 1367"/>
                  <a:gd name="T58" fmla="*/ 236 w 423"/>
                  <a:gd name="T59" fmla="*/ 629 h 1367"/>
                  <a:gd name="T60" fmla="*/ 222 w 423"/>
                  <a:gd name="T61" fmla="*/ 601 h 1367"/>
                  <a:gd name="T62" fmla="*/ 262 w 423"/>
                  <a:gd name="T63" fmla="*/ 608 h 1367"/>
                  <a:gd name="T64" fmla="*/ 267 w 423"/>
                  <a:gd name="T65" fmla="*/ 492 h 1367"/>
                  <a:gd name="T66" fmla="*/ 291 w 423"/>
                  <a:gd name="T67" fmla="*/ 456 h 1367"/>
                  <a:gd name="T68" fmla="*/ 267 w 423"/>
                  <a:gd name="T69" fmla="*/ 374 h 1367"/>
                  <a:gd name="T70" fmla="*/ 286 w 423"/>
                  <a:gd name="T71" fmla="*/ 317 h 1367"/>
                  <a:gd name="T72" fmla="*/ 307 w 423"/>
                  <a:gd name="T73" fmla="*/ 333 h 1367"/>
                  <a:gd name="T74" fmla="*/ 312 w 423"/>
                  <a:gd name="T75" fmla="*/ 272 h 1367"/>
                  <a:gd name="T76" fmla="*/ 350 w 423"/>
                  <a:gd name="T77" fmla="*/ 326 h 1367"/>
                  <a:gd name="T78" fmla="*/ 381 w 423"/>
                  <a:gd name="T79" fmla="*/ 281 h 1367"/>
                  <a:gd name="T80" fmla="*/ 421 w 423"/>
                  <a:gd name="T81" fmla="*/ 182 h 1367"/>
                  <a:gd name="T82" fmla="*/ 395 w 423"/>
                  <a:gd name="T83" fmla="*/ 90 h 1367"/>
                  <a:gd name="T84" fmla="*/ 366 w 423"/>
                  <a:gd name="T85" fmla="*/ 90 h 1367"/>
                  <a:gd name="T86" fmla="*/ 111 w 423"/>
                  <a:gd name="T87" fmla="*/ 52 h 1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23" h="1367">
                    <a:moveTo>
                      <a:pt x="357" y="312"/>
                    </a:moveTo>
                    <a:lnTo>
                      <a:pt x="355" y="298"/>
                    </a:lnTo>
                    <a:lnTo>
                      <a:pt x="359" y="293"/>
                    </a:lnTo>
                    <a:lnTo>
                      <a:pt x="369" y="284"/>
                    </a:lnTo>
                    <a:lnTo>
                      <a:pt x="357" y="312"/>
                    </a:lnTo>
                    <a:moveTo>
                      <a:pt x="0" y="0"/>
                    </a:moveTo>
                    <a:lnTo>
                      <a:pt x="0" y="12"/>
                    </a:lnTo>
                    <a:lnTo>
                      <a:pt x="47" y="24"/>
                    </a:lnTo>
                    <a:lnTo>
                      <a:pt x="109" y="59"/>
                    </a:lnTo>
                    <a:lnTo>
                      <a:pt x="265" y="59"/>
                    </a:lnTo>
                    <a:lnTo>
                      <a:pt x="324" y="104"/>
                    </a:lnTo>
                    <a:lnTo>
                      <a:pt x="369" y="92"/>
                    </a:lnTo>
                    <a:lnTo>
                      <a:pt x="385" y="92"/>
                    </a:lnTo>
                    <a:lnTo>
                      <a:pt x="388" y="102"/>
                    </a:lnTo>
                    <a:lnTo>
                      <a:pt x="414" y="87"/>
                    </a:lnTo>
                    <a:lnTo>
                      <a:pt x="416" y="87"/>
                    </a:lnTo>
                    <a:lnTo>
                      <a:pt x="416" y="92"/>
                    </a:lnTo>
                    <a:lnTo>
                      <a:pt x="414" y="149"/>
                    </a:lnTo>
                    <a:lnTo>
                      <a:pt x="411" y="180"/>
                    </a:lnTo>
                    <a:lnTo>
                      <a:pt x="371" y="279"/>
                    </a:lnTo>
                    <a:lnTo>
                      <a:pt x="371" y="279"/>
                    </a:lnTo>
                    <a:lnTo>
                      <a:pt x="369" y="281"/>
                    </a:lnTo>
                    <a:lnTo>
                      <a:pt x="307" y="260"/>
                    </a:lnTo>
                    <a:lnTo>
                      <a:pt x="296" y="286"/>
                    </a:lnTo>
                    <a:lnTo>
                      <a:pt x="310" y="291"/>
                    </a:lnTo>
                    <a:lnTo>
                      <a:pt x="305" y="312"/>
                    </a:lnTo>
                    <a:lnTo>
                      <a:pt x="293" y="312"/>
                    </a:lnTo>
                    <a:lnTo>
                      <a:pt x="296" y="305"/>
                    </a:lnTo>
                    <a:lnTo>
                      <a:pt x="298" y="293"/>
                    </a:lnTo>
                    <a:lnTo>
                      <a:pt x="260" y="293"/>
                    </a:lnTo>
                    <a:lnTo>
                      <a:pt x="248" y="343"/>
                    </a:lnTo>
                    <a:lnTo>
                      <a:pt x="255" y="348"/>
                    </a:lnTo>
                    <a:lnTo>
                      <a:pt x="258" y="371"/>
                    </a:lnTo>
                    <a:lnTo>
                      <a:pt x="248" y="414"/>
                    </a:lnTo>
                    <a:lnTo>
                      <a:pt x="251" y="440"/>
                    </a:lnTo>
                    <a:lnTo>
                      <a:pt x="277" y="459"/>
                    </a:lnTo>
                    <a:lnTo>
                      <a:pt x="272" y="466"/>
                    </a:lnTo>
                    <a:lnTo>
                      <a:pt x="234" y="473"/>
                    </a:lnTo>
                    <a:lnTo>
                      <a:pt x="258" y="497"/>
                    </a:lnTo>
                    <a:lnTo>
                      <a:pt x="255" y="520"/>
                    </a:lnTo>
                    <a:lnTo>
                      <a:pt x="255" y="520"/>
                    </a:lnTo>
                    <a:lnTo>
                      <a:pt x="253" y="551"/>
                    </a:lnTo>
                    <a:lnTo>
                      <a:pt x="265" y="546"/>
                    </a:lnTo>
                    <a:lnTo>
                      <a:pt x="258" y="582"/>
                    </a:lnTo>
                    <a:lnTo>
                      <a:pt x="251" y="570"/>
                    </a:lnTo>
                    <a:lnTo>
                      <a:pt x="220" y="570"/>
                    </a:lnTo>
                    <a:lnTo>
                      <a:pt x="210" y="605"/>
                    </a:lnTo>
                    <a:lnTo>
                      <a:pt x="220" y="605"/>
                    </a:lnTo>
                    <a:lnTo>
                      <a:pt x="218" y="622"/>
                    </a:lnTo>
                    <a:lnTo>
                      <a:pt x="234" y="638"/>
                    </a:lnTo>
                    <a:lnTo>
                      <a:pt x="258" y="631"/>
                    </a:lnTo>
                    <a:lnTo>
                      <a:pt x="248" y="719"/>
                    </a:lnTo>
                    <a:lnTo>
                      <a:pt x="246" y="719"/>
                    </a:lnTo>
                    <a:lnTo>
                      <a:pt x="234" y="754"/>
                    </a:lnTo>
                    <a:lnTo>
                      <a:pt x="251" y="761"/>
                    </a:lnTo>
                    <a:lnTo>
                      <a:pt x="251" y="792"/>
                    </a:lnTo>
                    <a:lnTo>
                      <a:pt x="253" y="830"/>
                    </a:lnTo>
                    <a:lnTo>
                      <a:pt x="248" y="837"/>
                    </a:lnTo>
                    <a:lnTo>
                      <a:pt x="244" y="839"/>
                    </a:lnTo>
                    <a:lnTo>
                      <a:pt x="251" y="891"/>
                    </a:lnTo>
                    <a:lnTo>
                      <a:pt x="255" y="901"/>
                    </a:lnTo>
                    <a:lnTo>
                      <a:pt x="248" y="1005"/>
                    </a:lnTo>
                    <a:lnTo>
                      <a:pt x="262" y="1135"/>
                    </a:lnTo>
                    <a:lnTo>
                      <a:pt x="246" y="1180"/>
                    </a:lnTo>
                    <a:lnTo>
                      <a:pt x="218" y="1196"/>
                    </a:lnTo>
                    <a:lnTo>
                      <a:pt x="229" y="1211"/>
                    </a:lnTo>
                    <a:lnTo>
                      <a:pt x="215" y="1246"/>
                    </a:lnTo>
                    <a:lnTo>
                      <a:pt x="232" y="1263"/>
                    </a:lnTo>
                    <a:lnTo>
                      <a:pt x="232" y="1272"/>
                    </a:lnTo>
                    <a:lnTo>
                      <a:pt x="258" y="1360"/>
                    </a:lnTo>
                    <a:lnTo>
                      <a:pt x="260" y="1367"/>
                    </a:lnTo>
                    <a:lnTo>
                      <a:pt x="270" y="1362"/>
                    </a:lnTo>
                    <a:lnTo>
                      <a:pt x="241" y="1272"/>
                    </a:lnTo>
                    <a:lnTo>
                      <a:pt x="241" y="1253"/>
                    </a:lnTo>
                    <a:lnTo>
                      <a:pt x="227" y="1244"/>
                    </a:lnTo>
                    <a:lnTo>
                      <a:pt x="241" y="1208"/>
                    </a:lnTo>
                    <a:lnTo>
                      <a:pt x="232" y="1199"/>
                    </a:lnTo>
                    <a:lnTo>
                      <a:pt x="255" y="1185"/>
                    </a:lnTo>
                    <a:lnTo>
                      <a:pt x="272" y="1128"/>
                    </a:lnTo>
                    <a:lnTo>
                      <a:pt x="258" y="1005"/>
                    </a:lnTo>
                    <a:lnTo>
                      <a:pt x="265" y="899"/>
                    </a:lnTo>
                    <a:lnTo>
                      <a:pt x="258" y="889"/>
                    </a:lnTo>
                    <a:lnTo>
                      <a:pt x="255" y="844"/>
                    </a:lnTo>
                    <a:lnTo>
                      <a:pt x="262" y="835"/>
                    </a:lnTo>
                    <a:lnTo>
                      <a:pt x="258" y="754"/>
                    </a:lnTo>
                    <a:lnTo>
                      <a:pt x="246" y="750"/>
                    </a:lnTo>
                    <a:lnTo>
                      <a:pt x="251" y="735"/>
                    </a:lnTo>
                    <a:lnTo>
                      <a:pt x="255" y="740"/>
                    </a:lnTo>
                    <a:lnTo>
                      <a:pt x="267" y="619"/>
                    </a:lnTo>
                    <a:lnTo>
                      <a:pt x="236" y="629"/>
                    </a:lnTo>
                    <a:lnTo>
                      <a:pt x="227" y="622"/>
                    </a:lnTo>
                    <a:lnTo>
                      <a:pt x="229" y="601"/>
                    </a:lnTo>
                    <a:lnTo>
                      <a:pt x="222" y="601"/>
                    </a:lnTo>
                    <a:lnTo>
                      <a:pt x="229" y="582"/>
                    </a:lnTo>
                    <a:lnTo>
                      <a:pt x="246" y="582"/>
                    </a:lnTo>
                    <a:lnTo>
                      <a:pt x="262" y="608"/>
                    </a:lnTo>
                    <a:lnTo>
                      <a:pt x="277" y="532"/>
                    </a:lnTo>
                    <a:lnTo>
                      <a:pt x="262" y="537"/>
                    </a:lnTo>
                    <a:lnTo>
                      <a:pt x="267" y="492"/>
                    </a:lnTo>
                    <a:lnTo>
                      <a:pt x="255" y="480"/>
                    </a:lnTo>
                    <a:lnTo>
                      <a:pt x="277" y="475"/>
                    </a:lnTo>
                    <a:lnTo>
                      <a:pt x="291" y="456"/>
                    </a:lnTo>
                    <a:lnTo>
                      <a:pt x="258" y="435"/>
                    </a:lnTo>
                    <a:lnTo>
                      <a:pt x="258" y="416"/>
                    </a:lnTo>
                    <a:lnTo>
                      <a:pt x="267" y="374"/>
                    </a:lnTo>
                    <a:lnTo>
                      <a:pt x="258" y="345"/>
                    </a:lnTo>
                    <a:lnTo>
                      <a:pt x="270" y="317"/>
                    </a:lnTo>
                    <a:lnTo>
                      <a:pt x="286" y="317"/>
                    </a:lnTo>
                    <a:lnTo>
                      <a:pt x="281" y="326"/>
                    </a:lnTo>
                    <a:lnTo>
                      <a:pt x="305" y="326"/>
                    </a:lnTo>
                    <a:lnTo>
                      <a:pt x="307" y="333"/>
                    </a:lnTo>
                    <a:lnTo>
                      <a:pt x="322" y="286"/>
                    </a:lnTo>
                    <a:lnTo>
                      <a:pt x="307" y="281"/>
                    </a:lnTo>
                    <a:lnTo>
                      <a:pt x="312" y="272"/>
                    </a:lnTo>
                    <a:lnTo>
                      <a:pt x="352" y="286"/>
                    </a:lnTo>
                    <a:lnTo>
                      <a:pt x="345" y="296"/>
                    </a:lnTo>
                    <a:lnTo>
                      <a:pt x="350" y="326"/>
                    </a:lnTo>
                    <a:lnTo>
                      <a:pt x="312" y="402"/>
                    </a:lnTo>
                    <a:lnTo>
                      <a:pt x="314" y="437"/>
                    </a:lnTo>
                    <a:lnTo>
                      <a:pt x="381" y="281"/>
                    </a:lnTo>
                    <a:lnTo>
                      <a:pt x="378" y="281"/>
                    </a:lnTo>
                    <a:lnTo>
                      <a:pt x="381" y="281"/>
                    </a:lnTo>
                    <a:lnTo>
                      <a:pt x="421" y="182"/>
                    </a:lnTo>
                    <a:lnTo>
                      <a:pt x="423" y="78"/>
                    </a:lnTo>
                    <a:lnTo>
                      <a:pt x="411" y="80"/>
                    </a:lnTo>
                    <a:lnTo>
                      <a:pt x="395" y="90"/>
                    </a:lnTo>
                    <a:lnTo>
                      <a:pt x="390" y="78"/>
                    </a:lnTo>
                    <a:lnTo>
                      <a:pt x="383" y="90"/>
                    </a:lnTo>
                    <a:lnTo>
                      <a:pt x="366" y="90"/>
                    </a:lnTo>
                    <a:lnTo>
                      <a:pt x="326" y="99"/>
                    </a:lnTo>
                    <a:lnTo>
                      <a:pt x="270" y="52"/>
                    </a:lnTo>
                    <a:lnTo>
                      <a:pt x="111" y="52"/>
                    </a:lnTo>
                    <a:lnTo>
                      <a:pt x="52" y="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39" name="Freeform 87"/>
              <p:cNvSpPr>
                <a:spLocks/>
              </p:cNvSpPr>
              <p:nvPr/>
            </p:nvSpPr>
            <p:spPr bwMode="auto">
              <a:xfrm>
                <a:off x="1215" y="2247"/>
                <a:ext cx="163" cy="367"/>
              </a:xfrm>
              <a:custGeom>
                <a:avLst/>
                <a:gdLst>
                  <a:gd name="T0" fmla="*/ 40 w 163"/>
                  <a:gd name="T1" fmla="*/ 0 h 367"/>
                  <a:gd name="T2" fmla="*/ 31 w 163"/>
                  <a:gd name="T3" fmla="*/ 10 h 367"/>
                  <a:gd name="T4" fmla="*/ 26 w 163"/>
                  <a:gd name="T5" fmla="*/ 12 h 367"/>
                  <a:gd name="T6" fmla="*/ 64 w 163"/>
                  <a:gd name="T7" fmla="*/ 55 h 367"/>
                  <a:gd name="T8" fmla="*/ 64 w 163"/>
                  <a:gd name="T9" fmla="*/ 102 h 367"/>
                  <a:gd name="T10" fmla="*/ 130 w 163"/>
                  <a:gd name="T11" fmla="*/ 135 h 367"/>
                  <a:gd name="T12" fmla="*/ 144 w 163"/>
                  <a:gd name="T13" fmla="*/ 183 h 367"/>
                  <a:gd name="T14" fmla="*/ 137 w 163"/>
                  <a:gd name="T15" fmla="*/ 242 h 367"/>
                  <a:gd name="T16" fmla="*/ 114 w 163"/>
                  <a:gd name="T17" fmla="*/ 275 h 367"/>
                  <a:gd name="T18" fmla="*/ 73 w 163"/>
                  <a:gd name="T19" fmla="*/ 291 h 367"/>
                  <a:gd name="T20" fmla="*/ 50 w 163"/>
                  <a:gd name="T21" fmla="*/ 320 h 367"/>
                  <a:gd name="T22" fmla="*/ 2 w 163"/>
                  <a:gd name="T23" fmla="*/ 348 h 367"/>
                  <a:gd name="T24" fmla="*/ 0 w 163"/>
                  <a:gd name="T25" fmla="*/ 350 h 367"/>
                  <a:gd name="T26" fmla="*/ 7 w 163"/>
                  <a:gd name="T27" fmla="*/ 360 h 367"/>
                  <a:gd name="T28" fmla="*/ 12 w 163"/>
                  <a:gd name="T29" fmla="*/ 367 h 367"/>
                  <a:gd name="T30" fmla="*/ 62 w 163"/>
                  <a:gd name="T31" fmla="*/ 334 h 367"/>
                  <a:gd name="T32" fmla="*/ 85 w 163"/>
                  <a:gd name="T33" fmla="*/ 308 h 367"/>
                  <a:gd name="T34" fmla="*/ 125 w 163"/>
                  <a:gd name="T35" fmla="*/ 289 h 367"/>
                  <a:gd name="T36" fmla="*/ 154 w 163"/>
                  <a:gd name="T37" fmla="*/ 249 h 367"/>
                  <a:gd name="T38" fmla="*/ 163 w 163"/>
                  <a:gd name="T39" fmla="*/ 183 h 367"/>
                  <a:gd name="T40" fmla="*/ 144 w 163"/>
                  <a:gd name="T41" fmla="*/ 121 h 367"/>
                  <a:gd name="T42" fmla="*/ 83 w 163"/>
                  <a:gd name="T43" fmla="*/ 90 h 367"/>
                  <a:gd name="T44" fmla="*/ 83 w 163"/>
                  <a:gd name="T45" fmla="*/ 48 h 367"/>
                  <a:gd name="T46" fmla="*/ 40 w 163"/>
                  <a:gd name="T47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3" h="367">
                    <a:moveTo>
                      <a:pt x="40" y="0"/>
                    </a:moveTo>
                    <a:lnTo>
                      <a:pt x="31" y="10"/>
                    </a:lnTo>
                    <a:lnTo>
                      <a:pt x="26" y="12"/>
                    </a:lnTo>
                    <a:lnTo>
                      <a:pt x="64" y="55"/>
                    </a:lnTo>
                    <a:lnTo>
                      <a:pt x="64" y="102"/>
                    </a:lnTo>
                    <a:lnTo>
                      <a:pt x="130" y="135"/>
                    </a:lnTo>
                    <a:lnTo>
                      <a:pt x="144" y="183"/>
                    </a:lnTo>
                    <a:lnTo>
                      <a:pt x="137" y="242"/>
                    </a:lnTo>
                    <a:lnTo>
                      <a:pt x="114" y="275"/>
                    </a:lnTo>
                    <a:lnTo>
                      <a:pt x="73" y="291"/>
                    </a:lnTo>
                    <a:lnTo>
                      <a:pt x="50" y="320"/>
                    </a:lnTo>
                    <a:lnTo>
                      <a:pt x="2" y="348"/>
                    </a:lnTo>
                    <a:lnTo>
                      <a:pt x="0" y="350"/>
                    </a:lnTo>
                    <a:lnTo>
                      <a:pt x="7" y="360"/>
                    </a:lnTo>
                    <a:lnTo>
                      <a:pt x="12" y="367"/>
                    </a:lnTo>
                    <a:lnTo>
                      <a:pt x="62" y="334"/>
                    </a:lnTo>
                    <a:lnTo>
                      <a:pt x="85" y="308"/>
                    </a:lnTo>
                    <a:lnTo>
                      <a:pt x="125" y="289"/>
                    </a:lnTo>
                    <a:lnTo>
                      <a:pt x="154" y="249"/>
                    </a:lnTo>
                    <a:lnTo>
                      <a:pt x="163" y="183"/>
                    </a:lnTo>
                    <a:lnTo>
                      <a:pt x="144" y="121"/>
                    </a:lnTo>
                    <a:lnTo>
                      <a:pt x="83" y="90"/>
                    </a:lnTo>
                    <a:lnTo>
                      <a:pt x="83" y="4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A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40" name="Freeform 88"/>
              <p:cNvSpPr>
                <a:spLocks/>
              </p:cNvSpPr>
              <p:nvPr/>
            </p:nvSpPr>
            <p:spPr bwMode="auto">
              <a:xfrm>
                <a:off x="1215" y="2247"/>
                <a:ext cx="163" cy="367"/>
              </a:xfrm>
              <a:custGeom>
                <a:avLst/>
                <a:gdLst>
                  <a:gd name="T0" fmla="*/ 40 w 163"/>
                  <a:gd name="T1" fmla="*/ 0 h 367"/>
                  <a:gd name="T2" fmla="*/ 31 w 163"/>
                  <a:gd name="T3" fmla="*/ 10 h 367"/>
                  <a:gd name="T4" fmla="*/ 26 w 163"/>
                  <a:gd name="T5" fmla="*/ 12 h 367"/>
                  <a:gd name="T6" fmla="*/ 64 w 163"/>
                  <a:gd name="T7" fmla="*/ 55 h 367"/>
                  <a:gd name="T8" fmla="*/ 64 w 163"/>
                  <a:gd name="T9" fmla="*/ 102 h 367"/>
                  <a:gd name="T10" fmla="*/ 130 w 163"/>
                  <a:gd name="T11" fmla="*/ 135 h 367"/>
                  <a:gd name="T12" fmla="*/ 144 w 163"/>
                  <a:gd name="T13" fmla="*/ 183 h 367"/>
                  <a:gd name="T14" fmla="*/ 137 w 163"/>
                  <a:gd name="T15" fmla="*/ 242 h 367"/>
                  <a:gd name="T16" fmla="*/ 114 w 163"/>
                  <a:gd name="T17" fmla="*/ 275 h 367"/>
                  <a:gd name="T18" fmla="*/ 73 w 163"/>
                  <a:gd name="T19" fmla="*/ 291 h 367"/>
                  <a:gd name="T20" fmla="*/ 50 w 163"/>
                  <a:gd name="T21" fmla="*/ 320 h 367"/>
                  <a:gd name="T22" fmla="*/ 2 w 163"/>
                  <a:gd name="T23" fmla="*/ 348 h 367"/>
                  <a:gd name="T24" fmla="*/ 0 w 163"/>
                  <a:gd name="T25" fmla="*/ 350 h 367"/>
                  <a:gd name="T26" fmla="*/ 7 w 163"/>
                  <a:gd name="T27" fmla="*/ 360 h 367"/>
                  <a:gd name="T28" fmla="*/ 12 w 163"/>
                  <a:gd name="T29" fmla="*/ 367 h 367"/>
                  <a:gd name="T30" fmla="*/ 62 w 163"/>
                  <a:gd name="T31" fmla="*/ 334 h 367"/>
                  <a:gd name="T32" fmla="*/ 85 w 163"/>
                  <a:gd name="T33" fmla="*/ 308 h 367"/>
                  <a:gd name="T34" fmla="*/ 125 w 163"/>
                  <a:gd name="T35" fmla="*/ 289 h 367"/>
                  <a:gd name="T36" fmla="*/ 154 w 163"/>
                  <a:gd name="T37" fmla="*/ 249 h 367"/>
                  <a:gd name="T38" fmla="*/ 163 w 163"/>
                  <a:gd name="T39" fmla="*/ 183 h 367"/>
                  <a:gd name="T40" fmla="*/ 144 w 163"/>
                  <a:gd name="T41" fmla="*/ 121 h 367"/>
                  <a:gd name="T42" fmla="*/ 83 w 163"/>
                  <a:gd name="T43" fmla="*/ 90 h 367"/>
                  <a:gd name="T44" fmla="*/ 83 w 163"/>
                  <a:gd name="T45" fmla="*/ 48 h 367"/>
                  <a:gd name="T46" fmla="*/ 40 w 163"/>
                  <a:gd name="T47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3" h="367">
                    <a:moveTo>
                      <a:pt x="40" y="0"/>
                    </a:moveTo>
                    <a:lnTo>
                      <a:pt x="31" y="10"/>
                    </a:lnTo>
                    <a:lnTo>
                      <a:pt x="26" y="12"/>
                    </a:lnTo>
                    <a:lnTo>
                      <a:pt x="64" y="55"/>
                    </a:lnTo>
                    <a:lnTo>
                      <a:pt x="64" y="102"/>
                    </a:lnTo>
                    <a:lnTo>
                      <a:pt x="130" y="135"/>
                    </a:lnTo>
                    <a:lnTo>
                      <a:pt x="144" y="183"/>
                    </a:lnTo>
                    <a:lnTo>
                      <a:pt x="137" y="242"/>
                    </a:lnTo>
                    <a:lnTo>
                      <a:pt x="114" y="275"/>
                    </a:lnTo>
                    <a:lnTo>
                      <a:pt x="73" y="291"/>
                    </a:lnTo>
                    <a:lnTo>
                      <a:pt x="50" y="320"/>
                    </a:lnTo>
                    <a:lnTo>
                      <a:pt x="2" y="348"/>
                    </a:lnTo>
                    <a:lnTo>
                      <a:pt x="0" y="350"/>
                    </a:lnTo>
                    <a:lnTo>
                      <a:pt x="7" y="360"/>
                    </a:lnTo>
                    <a:lnTo>
                      <a:pt x="12" y="367"/>
                    </a:lnTo>
                    <a:lnTo>
                      <a:pt x="62" y="334"/>
                    </a:lnTo>
                    <a:lnTo>
                      <a:pt x="85" y="308"/>
                    </a:lnTo>
                    <a:lnTo>
                      <a:pt x="125" y="289"/>
                    </a:lnTo>
                    <a:lnTo>
                      <a:pt x="154" y="249"/>
                    </a:lnTo>
                    <a:lnTo>
                      <a:pt x="163" y="183"/>
                    </a:lnTo>
                    <a:lnTo>
                      <a:pt x="144" y="121"/>
                    </a:lnTo>
                    <a:lnTo>
                      <a:pt x="83" y="90"/>
                    </a:lnTo>
                    <a:lnTo>
                      <a:pt x="83" y="48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41" name="Freeform 89"/>
              <p:cNvSpPr>
                <a:spLocks noEditPoints="1"/>
              </p:cNvSpPr>
              <p:nvPr/>
            </p:nvSpPr>
            <p:spPr bwMode="auto">
              <a:xfrm>
                <a:off x="1399" y="1432"/>
                <a:ext cx="1123" cy="1355"/>
              </a:xfrm>
              <a:custGeom>
                <a:avLst/>
                <a:gdLst>
                  <a:gd name="T0" fmla="*/ 1114 w 1123"/>
                  <a:gd name="T1" fmla="*/ 1355 h 1355"/>
                  <a:gd name="T2" fmla="*/ 402 w 1123"/>
                  <a:gd name="T3" fmla="*/ 503 h 1355"/>
                  <a:gd name="T4" fmla="*/ 409 w 1123"/>
                  <a:gd name="T5" fmla="*/ 525 h 1355"/>
                  <a:gd name="T6" fmla="*/ 402 w 1123"/>
                  <a:gd name="T7" fmla="*/ 503 h 1355"/>
                  <a:gd name="T8" fmla="*/ 130 w 1123"/>
                  <a:gd name="T9" fmla="*/ 286 h 1355"/>
                  <a:gd name="T10" fmla="*/ 121 w 1123"/>
                  <a:gd name="T11" fmla="*/ 295 h 1355"/>
                  <a:gd name="T12" fmla="*/ 161 w 1123"/>
                  <a:gd name="T13" fmla="*/ 300 h 1355"/>
                  <a:gd name="T14" fmla="*/ 102 w 1123"/>
                  <a:gd name="T15" fmla="*/ 0 h 1355"/>
                  <a:gd name="T16" fmla="*/ 121 w 1123"/>
                  <a:gd name="T17" fmla="*/ 30 h 1355"/>
                  <a:gd name="T18" fmla="*/ 81 w 1123"/>
                  <a:gd name="T19" fmla="*/ 21 h 1355"/>
                  <a:gd name="T20" fmla="*/ 5 w 1123"/>
                  <a:gd name="T21" fmla="*/ 142 h 1355"/>
                  <a:gd name="T22" fmla="*/ 10 w 1123"/>
                  <a:gd name="T23" fmla="*/ 234 h 1355"/>
                  <a:gd name="T24" fmla="*/ 81 w 1123"/>
                  <a:gd name="T25" fmla="*/ 246 h 1355"/>
                  <a:gd name="T26" fmla="*/ 159 w 1123"/>
                  <a:gd name="T27" fmla="*/ 257 h 1355"/>
                  <a:gd name="T28" fmla="*/ 100 w 1123"/>
                  <a:gd name="T29" fmla="*/ 286 h 1355"/>
                  <a:gd name="T30" fmla="*/ 156 w 1123"/>
                  <a:gd name="T31" fmla="*/ 314 h 1355"/>
                  <a:gd name="T32" fmla="*/ 197 w 1123"/>
                  <a:gd name="T33" fmla="*/ 328 h 1355"/>
                  <a:gd name="T34" fmla="*/ 230 w 1123"/>
                  <a:gd name="T35" fmla="*/ 335 h 1355"/>
                  <a:gd name="T36" fmla="*/ 315 w 1123"/>
                  <a:gd name="T37" fmla="*/ 409 h 1355"/>
                  <a:gd name="T38" fmla="*/ 336 w 1123"/>
                  <a:gd name="T39" fmla="*/ 418 h 1355"/>
                  <a:gd name="T40" fmla="*/ 381 w 1123"/>
                  <a:gd name="T41" fmla="*/ 444 h 1355"/>
                  <a:gd name="T42" fmla="*/ 400 w 1123"/>
                  <a:gd name="T43" fmla="*/ 475 h 1355"/>
                  <a:gd name="T44" fmla="*/ 390 w 1123"/>
                  <a:gd name="T45" fmla="*/ 489 h 1355"/>
                  <a:gd name="T46" fmla="*/ 357 w 1123"/>
                  <a:gd name="T47" fmla="*/ 477 h 1355"/>
                  <a:gd name="T48" fmla="*/ 419 w 1123"/>
                  <a:gd name="T49" fmla="*/ 539 h 1355"/>
                  <a:gd name="T50" fmla="*/ 435 w 1123"/>
                  <a:gd name="T51" fmla="*/ 560 h 1355"/>
                  <a:gd name="T52" fmla="*/ 461 w 1123"/>
                  <a:gd name="T53" fmla="*/ 629 h 1355"/>
                  <a:gd name="T54" fmla="*/ 530 w 1123"/>
                  <a:gd name="T55" fmla="*/ 659 h 1355"/>
                  <a:gd name="T56" fmla="*/ 558 w 1123"/>
                  <a:gd name="T57" fmla="*/ 652 h 1355"/>
                  <a:gd name="T58" fmla="*/ 563 w 1123"/>
                  <a:gd name="T59" fmla="*/ 700 h 1355"/>
                  <a:gd name="T60" fmla="*/ 702 w 1123"/>
                  <a:gd name="T61" fmla="*/ 827 h 1355"/>
                  <a:gd name="T62" fmla="*/ 873 w 1123"/>
                  <a:gd name="T63" fmla="*/ 1042 h 1355"/>
                  <a:gd name="T64" fmla="*/ 1026 w 1123"/>
                  <a:gd name="T65" fmla="*/ 1241 h 1355"/>
                  <a:gd name="T66" fmla="*/ 1107 w 1123"/>
                  <a:gd name="T67" fmla="*/ 1345 h 1355"/>
                  <a:gd name="T68" fmla="*/ 1123 w 1123"/>
                  <a:gd name="T69" fmla="*/ 1336 h 1355"/>
                  <a:gd name="T70" fmla="*/ 1050 w 1123"/>
                  <a:gd name="T71" fmla="*/ 1241 h 1355"/>
                  <a:gd name="T72" fmla="*/ 922 w 1123"/>
                  <a:gd name="T73" fmla="*/ 1109 h 1355"/>
                  <a:gd name="T74" fmla="*/ 771 w 1123"/>
                  <a:gd name="T75" fmla="*/ 884 h 1355"/>
                  <a:gd name="T76" fmla="*/ 575 w 1123"/>
                  <a:gd name="T77" fmla="*/ 714 h 1355"/>
                  <a:gd name="T78" fmla="*/ 594 w 1123"/>
                  <a:gd name="T79" fmla="*/ 659 h 1355"/>
                  <a:gd name="T80" fmla="*/ 542 w 1123"/>
                  <a:gd name="T81" fmla="*/ 657 h 1355"/>
                  <a:gd name="T82" fmla="*/ 433 w 1123"/>
                  <a:gd name="T83" fmla="*/ 586 h 1355"/>
                  <a:gd name="T84" fmla="*/ 447 w 1123"/>
                  <a:gd name="T85" fmla="*/ 565 h 1355"/>
                  <a:gd name="T86" fmla="*/ 450 w 1123"/>
                  <a:gd name="T87" fmla="*/ 492 h 1355"/>
                  <a:gd name="T88" fmla="*/ 376 w 1123"/>
                  <a:gd name="T89" fmla="*/ 411 h 1355"/>
                  <a:gd name="T90" fmla="*/ 317 w 1123"/>
                  <a:gd name="T91" fmla="*/ 390 h 1355"/>
                  <a:gd name="T92" fmla="*/ 234 w 1123"/>
                  <a:gd name="T93" fmla="*/ 326 h 1355"/>
                  <a:gd name="T94" fmla="*/ 216 w 1123"/>
                  <a:gd name="T95" fmla="*/ 279 h 1355"/>
                  <a:gd name="T96" fmla="*/ 112 w 1123"/>
                  <a:gd name="T97" fmla="*/ 260 h 1355"/>
                  <a:gd name="T98" fmla="*/ 52 w 1123"/>
                  <a:gd name="T99" fmla="*/ 217 h 1355"/>
                  <a:gd name="T100" fmla="*/ 22 w 1123"/>
                  <a:gd name="T101" fmla="*/ 177 h 1355"/>
                  <a:gd name="T102" fmla="*/ 19 w 1123"/>
                  <a:gd name="T103" fmla="*/ 116 h 1355"/>
                  <a:gd name="T104" fmla="*/ 119 w 1123"/>
                  <a:gd name="T105" fmla="*/ 75 h 1355"/>
                  <a:gd name="T106" fmla="*/ 107 w 1123"/>
                  <a:gd name="T107" fmla="*/ 9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23" h="1355">
                    <a:moveTo>
                      <a:pt x="1111" y="1350"/>
                    </a:moveTo>
                    <a:lnTo>
                      <a:pt x="1111" y="1350"/>
                    </a:lnTo>
                    <a:lnTo>
                      <a:pt x="1111" y="1352"/>
                    </a:lnTo>
                    <a:lnTo>
                      <a:pt x="1114" y="1355"/>
                    </a:lnTo>
                    <a:lnTo>
                      <a:pt x="1114" y="1352"/>
                    </a:lnTo>
                    <a:lnTo>
                      <a:pt x="1114" y="1352"/>
                    </a:lnTo>
                    <a:lnTo>
                      <a:pt x="1111" y="1350"/>
                    </a:lnTo>
                    <a:close/>
                    <a:moveTo>
                      <a:pt x="402" y="503"/>
                    </a:moveTo>
                    <a:lnTo>
                      <a:pt x="402" y="484"/>
                    </a:lnTo>
                    <a:lnTo>
                      <a:pt x="414" y="487"/>
                    </a:lnTo>
                    <a:lnTo>
                      <a:pt x="412" y="527"/>
                    </a:lnTo>
                    <a:lnTo>
                      <a:pt x="409" y="525"/>
                    </a:lnTo>
                    <a:lnTo>
                      <a:pt x="402" y="522"/>
                    </a:lnTo>
                    <a:lnTo>
                      <a:pt x="400" y="527"/>
                    </a:lnTo>
                    <a:lnTo>
                      <a:pt x="381" y="496"/>
                    </a:lnTo>
                    <a:lnTo>
                      <a:pt x="402" y="503"/>
                    </a:lnTo>
                    <a:close/>
                    <a:moveTo>
                      <a:pt x="121" y="295"/>
                    </a:moveTo>
                    <a:lnTo>
                      <a:pt x="116" y="291"/>
                    </a:lnTo>
                    <a:lnTo>
                      <a:pt x="123" y="288"/>
                    </a:lnTo>
                    <a:lnTo>
                      <a:pt x="130" y="286"/>
                    </a:lnTo>
                    <a:lnTo>
                      <a:pt x="133" y="291"/>
                    </a:lnTo>
                    <a:lnTo>
                      <a:pt x="133" y="291"/>
                    </a:lnTo>
                    <a:lnTo>
                      <a:pt x="121" y="291"/>
                    </a:lnTo>
                    <a:lnTo>
                      <a:pt x="121" y="295"/>
                    </a:lnTo>
                    <a:close/>
                    <a:moveTo>
                      <a:pt x="149" y="291"/>
                    </a:moveTo>
                    <a:lnTo>
                      <a:pt x="156" y="281"/>
                    </a:lnTo>
                    <a:lnTo>
                      <a:pt x="161" y="298"/>
                    </a:lnTo>
                    <a:lnTo>
                      <a:pt x="161" y="300"/>
                    </a:lnTo>
                    <a:lnTo>
                      <a:pt x="159" y="295"/>
                    </a:lnTo>
                    <a:lnTo>
                      <a:pt x="156" y="291"/>
                    </a:lnTo>
                    <a:lnTo>
                      <a:pt x="149" y="291"/>
                    </a:lnTo>
                    <a:close/>
                    <a:moveTo>
                      <a:pt x="102" y="0"/>
                    </a:moveTo>
                    <a:lnTo>
                      <a:pt x="100" y="0"/>
                    </a:lnTo>
                    <a:lnTo>
                      <a:pt x="100" y="0"/>
                    </a:lnTo>
                    <a:lnTo>
                      <a:pt x="102" y="21"/>
                    </a:lnTo>
                    <a:lnTo>
                      <a:pt x="121" y="30"/>
                    </a:lnTo>
                    <a:lnTo>
                      <a:pt x="112" y="56"/>
                    </a:lnTo>
                    <a:lnTo>
                      <a:pt x="90" y="35"/>
                    </a:lnTo>
                    <a:lnTo>
                      <a:pt x="90" y="30"/>
                    </a:lnTo>
                    <a:lnTo>
                      <a:pt x="81" y="21"/>
                    </a:lnTo>
                    <a:lnTo>
                      <a:pt x="57" y="71"/>
                    </a:lnTo>
                    <a:lnTo>
                      <a:pt x="57" y="45"/>
                    </a:lnTo>
                    <a:lnTo>
                      <a:pt x="10" y="111"/>
                    </a:lnTo>
                    <a:lnTo>
                      <a:pt x="5" y="142"/>
                    </a:lnTo>
                    <a:lnTo>
                      <a:pt x="10" y="170"/>
                    </a:lnTo>
                    <a:lnTo>
                      <a:pt x="10" y="175"/>
                    </a:lnTo>
                    <a:lnTo>
                      <a:pt x="0" y="191"/>
                    </a:lnTo>
                    <a:lnTo>
                      <a:pt x="10" y="234"/>
                    </a:lnTo>
                    <a:lnTo>
                      <a:pt x="22" y="205"/>
                    </a:lnTo>
                    <a:lnTo>
                      <a:pt x="45" y="224"/>
                    </a:lnTo>
                    <a:lnTo>
                      <a:pt x="55" y="234"/>
                    </a:lnTo>
                    <a:lnTo>
                      <a:pt x="81" y="246"/>
                    </a:lnTo>
                    <a:lnTo>
                      <a:pt x="90" y="269"/>
                    </a:lnTo>
                    <a:lnTo>
                      <a:pt x="112" y="269"/>
                    </a:lnTo>
                    <a:lnTo>
                      <a:pt x="149" y="246"/>
                    </a:lnTo>
                    <a:lnTo>
                      <a:pt x="159" y="257"/>
                    </a:lnTo>
                    <a:lnTo>
                      <a:pt x="140" y="286"/>
                    </a:lnTo>
                    <a:lnTo>
                      <a:pt x="135" y="274"/>
                    </a:lnTo>
                    <a:lnTo>
                      <a:pt x="116" y="279"/>
                    </a:lnTo>
                    <a:lnTo>
                      <a:pt x="100" y="286"/>
                    </a:lnTo>
                    <a:lnTo>
                      <a:pt x="121" y="314"/>
                    </a:lnTo>
                    <a:lnTo>
                      <a:pt x="126" y="300"/>
                    </a:lnTo>
                    <a:lnTo>
                      <a:pt x="147" y="300"/>
                    </a:lnTo>
                    <a:lnTo>
                      <a:pt x="156" y="314"/>
                    </a:lnTo>
                    <a:lnTo>
                      <a:pt x="171" y="300"/>
                    </a:lnTo>
                    <a:lnTo>
                      <a:pt x="161" y="279"/>
                    </a:lnTo>
                    <a:lnTo>
                      <a:pt x="201" y="286"/>
                    </a:lnTo>
                    <a:lnTo>
                      <a:pt x="197" y="328"/>
                    </a:lnTo>
                    <a:lnTo>
                      <a:pt x="206" y="324"/>
                    </a:lnTo>
                    <a:lnTo>
                      <a:pt x="216" y="335"/>
                    </a:lnTo>
                    <a:lnTo>
                      <a:pt x="218" y="335"/>
                    </a:lnTo>
                    <a:lnTo>
                      <a:pt x="230" y="335"/>
                    </a:lnTo>
                    <a:lnTo>
                      <a:pt x="246" y="350"/>
                    </a:lnTo>
                    <a:lnTo>
                      <a:pt x="227" y="357"/>
                    </a:lnTo>
                    <a:lnTo>
                      <a:pt x="301" y="385"/>
                    </a:lnTo>
                    <a:lnTo>
                      <a:pt x="315" y="409"/>
                    </a:lnTo>
                    <a:lnTo>
                      <a:pt x="317" y="404"/>
                    </a:lnTo>
                    <a:lnTo>
                      <a:pt x="324" y="390"/>
                    </a:lnTo>
                    <a:lnTo>
                      <a:pt x="336" y="395"/>
                    </a:lnTo>
                    <a:lnTo>
                      <a:pt x="336" y="418"/>
                    </a:lnTo>
                    <a:lnTo>
                      <a:pt x="331" y="418"/>
                    </a:lnTo>
                    <a:lnTo>
                      <a:pt x="329" y="421"/>
                    </a:lnTo>
                    <a:lnTo>
                      <a:pt x="369" y="421"/>
                    </a:lnTo>
                    <a:lnTo>
                      <a:pt x="381" y="444"/>
                    </a:lnTo>
                    <a:lnTo>
                      <a:pt x="395" y="439"/>
                    </a:lnTo>
                    <a:lnTo>
                      <a:pt x="419" y="454"/>
                    </a:lnTo>
                    <a:lnTo>
                      <a:pt x="431" y="480"/>
                    </a:lnTo>
                    <a:lnTo>
                      <a:pt x="400" y="475"/>
                    </a:lnTo>
                    <a:lnTo>
                      <a:pt x="390" y="463"/>
                    </a:lnTo>
                    <a:lnTo>
                      <a:pt x="381" y="470"/>
                    </a:lnTo>
                    <a:lnTo>
                      <a:pt x="390" y="475"/>
                    </a:lnTo>
                    <a:lnTo>
                      <a:pt x="390" y="489"/>
                    </a:lnTo>
                    <a:lnTo>
                      <a:pt x="379" y="484"/>
                    </a:lnTo>
                    <a:lnTo>
                      <a:pt x="346" y="444"/>
                    </a:lnTo>
                    <a:lnTo>
                      <a:pt x="331" y="444"/>
                    </a:lnTo>
                    <a:lnTo>
                      <a:pt x="357" y="477"/>
                    </a:lnTo>
                    <a:lnTo>
                      <a:pt x="390" y="534"/>
                    </a:lnTo>
                    <a:lnTo>
                      <a:pt x="400" y="544"/>
                    </a:lnTo>
                    <a:lnTo>
                      <a:pt x="405" y="534"/>
                    </a:lnTo>
                    <a:lnTo>
                      <a:pt x="419" y="539"/>
                    </a:lnTo>
                    <a:lnTo>
                      <a:pt x="421" y="501"/>
                    </a:lnTo>
                    <a:lnTo>
                      <a:pt x="435" y="518"/>
                    </a:lnTo>
                    <a:lnTo>
                      <a:pt x="433" y="541"/>
                    </a:lnTo>
                    <a:lnTo>
                      <a:pt x="435" y="560"/>
                    </a:lnTo>
                    <a:lnTo>
                      <a:pt x="431" y="565"/>
                    </a:lnTo>
                    <a:lnTo>
                      <a:pt x="409" y="558"/>
                    </a:lnTo>
                    <a:lnTo>
                      <a:pt x="426" y="603"/>
                    </a:lnTo>
                    <a:lnTo>
                      <a:pt x="461" y="629"/>
                    </a:lnTo>
                    <a:lnTo>
                      <a:pt x="450" y="605"/>
                    </a:lnTo>
                    <a:lnTo>
                      <a:pt x="485" y="624"/>
                    </a:lnTo>
                    <a:lnTo>
                      <a:pt x="509" y="655"/>
                    </a:lnTo>
                    <a:lnTo>
                      <a:pt x="530" y="659"/>
                    </a:lnTo>
                    <a:lnTo>
                      <a:pt x="539" y="674"/>
                    </a:lnTo>
                    <a:lnTo>
                      <a:pt x="565" y="659"/>
                    </a:lnTo>
                    <a:lnTo>
                      <a:pt x="554" y="655"/>
                    </a:lnTo>
                    <a:lnTo>
                      <a:pt x="558" y="652"/>
                    </a:lnTo>
                    <a:lnTo>
                      <a:pt x="575" y="652"/>
                    </a:lnTo>
                    <a:lnTo>
                      <a:pt x="589" y="697"/>
                    </a:lnTo>
                    <a:lnTo>
                      <a:pt x="580" y="704"/>
                    </a:lnTo>
                    <a:lnTo>
                      <a:pt x="563" y="700"/>
                    </a:lnTo>
                    <a:lnTo>
                      <a:pt x="490" y="657"/>
                    </a:lnTo>
                    <a:lnTo>
                      <a:pt x="485" y="662"/>
                    </a:lnTo>
                    <a:lnTo>
                      <a:pt x="639" y="773"/>
                    </a:lnTo>
                    <a:lnTo>
                      <a:pt x="702" y="827"/>
                    </a:lnTo>
                    <a:lnTo>
                      <a:pt x="719" y="839"/>
                    </a:lnTo>
                    <a:lnTo>
                      <a:pt x="759" y="889"/>
                    </a:lnTo>
                    <a:lnTo>
                      <a:pt x="788" y="957"/>
                    </a:lnTo>
                    <a:lnTo>
                      <a:pt x="873" y="1042"/>
                    </a:lnTo>
                    <a:lnTo>
                      <a:pt x="903" y="1118"/>
                    </a:lnTo>
                    <a:lnTo>
                      <a:pt x="918" y="1118"/>
                    </a:lnTo>
                    <a:lnTo>
                      <a:pt x="967" y="1163"/>
                    </a:lnTo>
                    <a:lnTo>
                      <a:pt x="1026" y="1241"/>
                    </a:lnTo>
                    <a:lnTo>
                      <a:pt x="1038" y="1236"/>
                    </a:lnTo>
                    <a:lnTo>
                      <a:pt x="1033" y="1246"/>
                    </a:lnTo>
                    <a:lnTo>
                      <a:pt x="1088" y="1300"/>
                    </a:lnTo>
                    <a:lnTo>
                      <a:pt x="1107" y="1345"/>
                    </a:lnTo>
                    <a:lnTo>
                      <a:pt x="1116" y="1345"/>
                    </a:lnTo>
                    <a:lnTo>
                      <a:pt x="1114" y="1347"/>
                    </a:lnTo>
                    <a:lnTo>
                      <a:pt x="1123" y="1336"/>
                    </a:lnTo>
                    <a:lnTo>
                      <a:pt x="1123" y="1336"/>
                    </a:lnTo>
                    <a:lnTo>
                      <a:pt x="1116" y="1336"/>
                    </a:lnTo>
                    <a:lnTo>
                      <a:pt x="1100" y="1293"/>
                    </a:lnTo>
                    <a:lnTo>
                      <a:pt x="1048" y="1243"/>
                    </a:lnTo>
                    <a:lnTo>
                      <a:pt x="1050" y="1241"/>
                    </a:lnTo>
                    <a:lnTo>
                      <a:pt x="1059" y="1220"/>
                    </a:lnTo>
                    <a:lnTo>
                      <a:pt x="1031" y="1229"/>
                    </a:lnTo>
                    <a:lnTo>
                      <a:pt x="977" y="1158"/>
                    </a:lnTo>
                    <a:lnTo>
                      <a:pt x="922" y="1109"/>
                    </a:lnTo>
                    <a:lnTo>
                      <a:pt x="913" y="1109"/>
                    </a:lnTo>
                    <a:lnTo>
                      <a:pt x="882" y="1038"/>
                    </a:lnTo>
                    <a:lnTo>
                      <a:pt x="797" y="953"/>
                    </a:lnTo>
                    <a:lnTo>
                      <a:pt x="771" y="884"/>
                    </a:lnTo>
                    <a:lnTo>
                      <a:pt x="728" y="834"/>
                    </a:lnTo>
                    <a:lnTo>
                      <a:pt x="710" y="820"/>
                    </a:lnTo>
                    <a:lnTo>
                      <a:pt x="646" y="766"/>
                    </a:lnTo>
                    <a:lnTo>
                      <a:pt x="575" y="714"/>
                    </a:lnTo>
                    <a:lnTo>
                      <a:pt x="584" y="716"/>
                    </a:lnTo>
                    <a:lnTo>
                      <a:pt x="603" y="700"/>
                    </a:lnTo>
                    <a:lnTo>
                      <a:pt x="591" y="659"/>
                    </a:lnTo>
                    <a:lnTo>
                      <a:pt x="594" y="659"/>
                    </a:lnTo>
                    <a:lnTo>
                      <a:pt x="589" y="657"/>
                    </a:lnTo>
                    <a:lnTo>
                      <a:pt x="584" y="643"/>
                    </a:lnTo>
                    <a:lnTo>
                      <a:pt x="556" y="643"/>
                    </a:lnTo>
                    <a:lnTo>
                      <a:pt x="542" y="657"/>
                    </a:lnTo>
                    <a:lnTo>
                      <a:pt x="539" y="652"/>
                    </a:lnTo>
                    <a:lnTo>
                      <a:pt x="516" y="648"/>
                    </a:lnTo>
                    <a:lnTo>
                      <a:pt x="494" y="617"/>
                    </a:lnTo>
                    <a:lnTo>
                      <a:pt x="433" y="586"/>
                    </a:lnTo>
                    <a:lnTo>
                      <a:pt x="428" y="574"/>
                    </a:lnTo>
                    <a:lnTo>
                      <a:pt x="431" y="574"/>
                    </a:lnTo>
                    <a:lnTo>
                      <a:pt x="435" y="577"/>
                    </a:lnTo>
                    <a:lnTo>
                      <a:pt x="447" y="565"/>
                    </a:lnTo>
                    <a:lnTo>
                      <a:pt x="445" y="541"/>
                    </a:lnTo>
                    <a:lnTo>
                      <a:pt x="447" y="513"/>
                    </a:lnTo>
                    <a:lnTo>
                      <a:pt x="426" y="489"/>
                    </a:lnTo>
                    <a:lnTo>
                      <a:pt x="450" y="492"/>
                    </a:lnTo>
                    <a:lnTo>
                      <a:pt x="428" y="447"/>
                    </a:lnTo>
                    <a:lnTo>
                      <a:pt x="400" y="430"/>
                    </a:lnTo>
                    <a:lnTo>
                      <a:pt x="388" y="432"/>
                    </a:lnTo>
                    <a:lnTo>
                      <a:pt x="376" y="411"/>
                    </a:lnTo>
                    <a:lnTo>
                      <a:pt x="348" y="411"/>
                    </a:lnTo>
                    <a:lnTo>
                      <a:pt x="348" y="387"/>
                    </a:lnTo>
                    <a:lnTo>
                      <a:pt x="320" y="378"/>
                    </a:lnTo>
                    <a:lnTo>
                      <a:pt x="317" y="390"/>
                    </a:lnTo>
                    <a:lnTo>
                      <a:pt x="310" y="378"/>
                    </a:lnTo>
                    <a:lnTo>
                      <a:pt x="256" y="357"/>
                    </a:lnTo>
                    <a:lnTo>
                      <a:pt x="270" y="352"/>
                    </a:lnTo>
                    <a:lnTo>
                      <a:pt x="234" y="326"/>
                    </a:lnTo>
                    <a:lnTo>
                      <a:pt x="223" y="326"/>
                    </a:lnTo>
                    <a:lnTo>
                      <a:pt x="213" y="309"/>
                    </a:lnTo>
                    <a:lnTo>
                      <a:pt x="211" y="312"/>
                    </a:lnTo>
                    <a:lnTo>
                      <a:pt x="216" y="279"/>
                    </a:lnTo>
                    <a:lnTo>
                      <a:pt x="164" y="269"/>
                    </a:lnTo>
                    <a:lnTo>
                      <a:pt x="173" y="255"/>
                    </a:lnTo>
                    <a:lnTo>
                      <a:pt x="154" y="234"/>
                    </a:lnTo>
                    <a:lnTo>
                      <a:pt x="112" y="260"/>
                    </a:lnTo>
                    <a:lnTo>
                      <a:pt x="97" y="260"/>
                    </a:lnTo>
                    <a:lnTo>
                      <a:pt x="90" y="238"/>
                    </a:lnTo>
                    <a:lnTo>
                      <a:pt x="62" y="224"/>
                    </a:lnTo>
                    <a:lnTo>
                      <a:pt x="52" y="217"/>
                    </a:lnTo>
                    <a:lnTo>
                      <a:pt x="22" y="191"/>
                    </a:lnTo>
                    <a:lnTo>
                      <a:pt x="15" y="205"/>
                    </a:lnTo>
                    <a:lnTo>
                      <a:pt x="12" y="194"/>
                    </a:lnTo>
                    <a:lnTo>
                      <a:pt x="22" y="177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17" y="142"/>
                    </a:lnTo>
                    <a:lnTo>
                      <a:pt x="19" y="116"/>
                    </a:lnTo>
                    <a:lnTo>
                      <a:pt x="52" y="71"/>
                    </a:lnTo>
                    <a:lnTo>
                      <a:pt x="69" y="75"/>
                    </a:lnTo>
                    <a:lnTo>
                      <a:pt x="86" y="42"/>
                    </a:lnTo>
                    <a:lnTo>
                      <a:pt x="119" y="75"/>
                    </a:lnTo>
                    <a:lnTo>
                      <a:pt x="135" y="26"/>
                    </a:lnTo>
                    <a:lnTo>
                      <a:pt x="114" y="14"/>
                    </a:lnTo>
                    <a:lnTo>
                      <a:pt x="112" y="4"/>
                    </a:lnTo>
                    <a:lnTo>
                      <a:pt x="107" y="9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42" name="Freeform 90"/>
              <p:cNvSpPr>
                <a:spLocks noEditPoints="1"/>
              </p:cNvSpPr>
              <p:nvPr/>
            </p:nvSpPr>
            <p:spPr bwMode="auto">
              <a:xfrm>
                <a:off x="1399" y="1432"/>
                <a:ext cx="1123" cy="1355"/>
              </a:xfrm>
              <a:custGeom>
                <a:avLst/>
                <a:gdLst>
                  <a:gd name="T0" fmla="*/ 1114 w 1123"/>
                  <a:gd name="T1" fmla="*/ 1355 h 1355"/>
                  <a:gd name="T2" fmla="*/ 402 w 1123"/>
                  <a:gd name="T3" fmla="*/ 503 h 1355"/>
                  <a:gd name="T4" fmla="*/ 409 w 1123"/>
                  <a:gd name="T5" fmla="*/ 525 h 1355"/>
                  <a:gd name="T6" fmla="*/ 402 w 1123"/>
                  <a:gd name="T7" fmla="*/ 503 h 1355"/>
                  <a:gd name="T8" fmla="*/ 130 w 1123"/>
                  <a:gd name="T9" fmla="*/ 286 h 1355"/>
                  <a:gd name="T10" fmla="*/ 121 w 1123"/>
                  <a:gd name="T11" fmla="*/ 295 h 1355"/>
                  <a:gd name="T12" fmla="*/ 161 w 1123"/>
                  <a:gd name="T13" fmla="*/ 300 h 1355"/>
                  <a:gd name="T14" fmla="*/ 102 w 1123"/>
                  <a:gd name="T15" fmla="*/ 0 h 1355"/>
                  <a:gd name="T16" fmla="*/ 121 w 1123"/>
                  <a:gd name="T17" fmla="*/ 30 h 1355"/>
                  <a:gd name="T18" fmla="*/ 81 w 1123"/>
                  <a:gd name="T19" fmla="*/ 21 h 1355"/>
                  <a:gd name="T20" fmla="*/ 5 w 1123"/>
                  <a:gd name="T21" fmla="*/ 142 h 1355"/>
                  <a:gd name="T22" fmla="*/ 10 w 1123"/>
                  <a:gd name="T23" fmla="*/ 234 h 1355"/>
                  <a:gd name="T24" fmla="*/ 81 w 1123"/>
                  <a:gd name="T25" fmla="*/ 246 h 1355"/>
                  <a:gd name="T26" fmla="*/ 159 w 1123"/>
                  <a:gd name="T27" fmla="*/ 257 h 1355"/>
                  <a:gd name="T28" fmla="*/ 100 w 1123"/>
                  <a:gd name="T29" fmla="*/ 286 h 1355"/>
                  <a:gd name="T30" fmla="*/ 156 w 1123"/>
                  <a:gd name="T31" fmla="*/ 314 h 1355"/>
                  <a:gd name="T32" fmla="*/ 197 w 1123"/>
                  <a:gd name="T33" fmla="*/ 328 h 1355"/>
                  <a:gd name="T34" fmla="*/ 230 w 1123"/>
                  <a:gd name="T35" fmla="*/ 335 h 1355"/>
                  <a:gd name="T36" fmla="*/ 315 w 1123"/>
                  <a:gd name="T37" fmla="*/ 409 h 1355"/>
                  <a:gd name="T38" fmla="*/ 336 w 1123"/>
                  <a:gd name="T39" fmla="*/ 418 h 1355"/>
                  <a:gd name="T40" fmla="*/ 381 w 1123"/>
                  <a:gd name="T41" fmla="*/ 444 h 1355"/>
                  <a:gd name="T42" fmla="*/ 400 w 1123"/>
                  <a:gd name="T43" fmla="*/ 475 h 1355"/>
                  <a:gd name="T44" fmla="*/ 390 w 1123"/>
                  <a:gd name="T45" fmla="*/ 489 h 1355"/>
                  <a:gd name="T46" fmla="*/ 357 w 1123"/>
                  <a:gd name="T47" fmla="*/ 477 h 1355"/>
                  <a:gd name="T48" fmla="*/ 419 w 1123"/>
                  <a:gd name="T49" fmla="*/ 539 h 1355"/>
                  <a:gd name="T50" fmla="*/ 435 w 1123"/>
                  <a:gd name="T51" fmla="*/ 560 h 1355"/>
                  <a:gd name="T52" fmla="*/ 461 w 1123"/>
                  <a:gd name="T53" fmla="*/ 629 h 1355"/>
                  <a:gd name="T54" fmla="*/ 530 w 1123"/>
                  <a:gd name="T55" fmla="*/ 659 h 1355"/>
                  <a:gd name="T56" fmla="*/ 558 w 1123"/>
                  <a:gd name="T57" fmla="*/ 652 h 1355"/>
                  <a:gd name="T58" fmla="*/ 563 w 1123"/>
                  <a:gd name="T59" fmla="*/ 700 h 1355"/>
                  <a:gd name="T60" fmla="*/ 702 w 1123"/>
                  <a:gd name="T61" fmla="*/ 827 h 1355"/>
                  <a:gd name="T62" fmla="*/ 873 w 1123"/>
                  <a:gd name="T63" fmla="*/ 1042 h 1355"/>
                  <a:gd name="T64" fmla="*/ 1026 w 1123"/>
                  <a:gd name="T65" fmla="*/ 1241 h 1355"/>
                  <a:gd name="T66" fmla="*/ 1107 w 1123"/>
                  <a:gd name="T67" fmla="*/ 1345 h 1355"/>
                  <a:gd name="T68" fmla="*/ 1123 w 1123"/>
                  <a:gd name="T69" fmla="*/ 1336 h 1355"/>
                  <a:gd name="T70" fmla="*/ 1050 w 1123"/>
                  <a:gd name="T71" fmla="*/ 1241 h 1355"/>
                  <a:gd name="T72" fmla="*/ 922 w 1123"/>
                  <a:gd name="T73" fmla="*/ 1109 h 1355"/>
                  <a:gd name="T74" fmla="*/ 771 w 1123"/>
                  <a:gd name="T75" fmla="*/ 884 h 1355"/>
                  <a:gd name="T76" fmla="*/ 575 w 1123"/>
                  <a:gd name="T77" fmla="*/ 714 h 1355"/>
                  <a:gd name="T78" fmla="*/ 594 w 1123"/>
                  <a:gd name="T79" fmla="*/ 659 h 1355"/>
                  <a:gd name="T80" fmla="*/ 542 w 1123"/>
                  <a:gd name="T81" fmla="*/ 657 h 1355"/>
                  <a:gd name="T82" fmla="*/ 433 w 1123"/>
                  <a:gd name="T83" fmla="*/ 586 h 1355"/>
                  <a:gd name="T84" fmla="*/ 447 w 1123"/>
                  <a:gd name="T85" fmla="*/ 565 h 1355"/>
                  <a:gd name="T86" fmla="*/ 450 w 1123"/>
                  <a:gd name="T87" fmla="*/ 492 h 1355"/>
                  <a:gd name="T88" fmla="*/ 376 w 1123"/>
                  <a:gd name="T89" fmla="*/ 411 h 1355"/>
                  <a:gd name="T90" fmla="*/ 317 w 1123"/>
                  <a:gd name="T91" fmla="*/ 390 h 1355"/>
                  <a:gd name="T92" fmla="*/ 234 w 1123"/>
                  <a:gd name="T93" fmla="*/ 326 h 1355"/>
                  <a:gd name="T94" fmla="*/ 216 w 1123"/>
                  <a:gd name="T95" fmla="*/ 279 h 1355"/>
                  <a:gd name="T96" fmla="*/ 112 w 1123"/>
                  <a:gd name="T97" fmla="*/ 260 h 1355"/>
                  <a:gd name="T98" fmla="*/ 52 w 1123"/>
                  <a:gd name="T99" fmla="*/ 217 h 1355"/>
                  <a:gd name="T100" fmla="*/ 22 w 1123"/>
                  <a:gd name="T101" fmla="*/ 177 h 1355"/>
                  <a:gd name="T102" fmla="*/ 19 w 1123"/>
                  <a:gd name="T103" fmla="*/ 116 h 1355"/>
                  <a:gd name="T104" fmla="*/ 119 w 1123"/>
                  <a:gd name="T105" fmla="*/ 75 h 1355"/>
                  <a:gd name="T106" fmla="*/ 107 w 1123"/>
                  <a:gd name="T107" fmla="*/ 9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23" h="1355">
                    <a:moveTo>
                      <a:pt x="1111" y="1350"/>
                    </a:moveTo>
                    <a:lnTo>
                      <a:pt x="1111" y="1350"/>
                    </a:lnTo>
                    <a:lnTo>
                      <a:pt x="1111" y="1352"/>
                    </a:lnTo>
                    <a:lnTo>
                      <a:pt x="1114" y="1355"/>
                    </a:lnTo>
                    <a:lnTo>
                      <a:pt x="1114" y="1352"/>
                    </a:lnTo>
                    <a:lnTo>
                      <a:pt x="1114" y="1352"/>
                    </a:lnTo>
                    <a:lnTo>
                      <a:pt x="1111" y="1350"/>
                    </a:lnTo>
                    <a:moveTo>
                      <a:pt x="402" y="503"/>
                    </a:moveTo>
                    <a:lnTo>
                      <a:pt x="402" y="484"/>
                    </a:lnTo>
                    <a:lnTo>
                      <a:pt x="414" y="487"/>
                    </a:lnTo>
                    <a:lnTo>
                      <a:pt x="412" y="527"/>
                    </a:lnTo>
                    <a:lnTo>
                      <a:pt x="409" y="525"/>
                    </a:lnTo>
                    <a:lnTo>
                      <a:pt x="402" y="522"/>
                    </a:lnTo>
                    <a:lnTo>
                      <a:pt x="400" y="527"/>
                    </a:lnTo>
                    <a:lnTo>
                      <a:pt x="381" y="496"/>
                    </a:lnTo>
                    <a:lnTo>
                      <a:pt x="402" y="503"/>
                    </a:lnTo>
                    <a:moveTo>
                      <a:pt x="121" y="295"/>
                    </a:moveTo>
                    <a:lnTo>
                      <a:pt x="116" y="291"/>
                    </a:lnTo>
                    <a:lnTo>
                      <a:pt x="123" y="288"/>
                    </a:lnTo>
                    <a:lnTo>
                      <a:pt x="130" y="286"/>
                    </a:lnTo>
                    <a:lnTo>
                      <a:pt x="133" y="291"/>
                    </a:lnTo>
                    <a:lnTo>
                      <a:pt x="133" y="291"/>
                    </a:lnTo>
                    <a:lnTo>
                      <a:pt x="121" y="291"/>
                    </a:lnTo>
                    <a:lnTo>
                      <a:pt x="121" y="295"/>
                    </a:lnTo>
                    <a:moveTo>
                      <a:pt x="149" y="291"/>
                    </a:moveTo>
                    <a:lnTo>
                      <a:pt x="156" y="281"/>
                    </a:lnTo>
                    <a:lnTo>
                      <a:pt x="161" y="298"/>
                    </a:lnTo>
                    <a:lnTo>
                      <a:pt x="161" y="300"/>
                    </a:lnTo>
                    <a:lnTo>
                      <a:pt x="159" y="295"/>
                    </a:lnTo>
                    <a:lnTo>
                      <a:pt x="156" y="291"/>
                    </a:lnTo>
                    <a:lnTo>
                      <a:pt x="149" y="291"/>
                    </a:lnTo>
                    <a:moveTo>
                      <a:pt x="102" y="0"/>
                    </a:moveTo>
                    <a:lnTo>
                      <a:pt x="100" y="0"/>
                    </a:lnTo>
                    <a:lnTo>
                      <a:pt x="100" y="0"/>
                    </a:lnTo>
                    <a:lnTo>
                      <a:pt x="102" y="21"/>
                    </a:lnTo>
                    <a:lnTo>
                      <a:pt x="121" y="30"/>
                    </a:lnTo>
                    <a:lnTo>
                      <a:pt x="112" y="56"/>
                    </a:lnTo>
                    <a:lnTo>
                      <a:pt x="90" y="35"/>
                    </a:lnTo>
                    <a:lnTo>
                      <a:pt x="90" y="30"/>
                    </a:lnTo>
                    <a:lnTo>
                      <a:pt x="81" y="21"/>
                    </a:lnTo>
                    <a:lnTo>
                      <a:pt x="57" y="71"/>
                    </a:lnTo>
                    <a:lnTo>
                      <a:pt x="57" y="45"/>
                    </a:lnTo>
                    <a:lnTo>
                      <a:pt x="10" y="111"/>
                    </a:lnTo>
                    <a:lnTo>
                      <a:pt x="5" y="142"/>
                    </a:lnTo>
                    <a:lnTo>
                      <a:pt x="10" y="170"/>
                    </a:lnTo>
                    <a:lnTo>
                      <a:pt x="10" y="175"/>
                    </a:lnTo>
                    <a:lnTo>
                      <a:pt x="0" y="191"/>
                    </a:lnTo>
                    <a:lnTo>
                      <a:pt x="10" y="234"/>
                    </a:lnTo>
                    <a:lnTo>
                      <a:pt x="22" y="205"/>
                    </a:lnTo>
                    <a:lnTo>
                      <a:pt x="45" y="224"/>
                    </a:lnTo>
                    <a:lnTo>
                      <a:pt x="55" y="234"/>
                    </a:lnTo>
                    <a:lnTo>
                      <a:pt x="81" y="246"/>
                    </a:lnTo>
                    <a:lnTo>
                      <a:pt x="90" y="269"/>
                    </a:lnTo>
                    <a:lnTo>
                      <a:pt x="112" y="269"/>
                    </a:lnTo>
                    <a:lnTo>
                      <a:pt x="149" y="246"/>
                    </a:lnTo>
                    <a:lnTo>
                      <a:pt x="159" y="257"/>
                    </a:lnTo>
                    <a:lnTo>
                      <a:pt x="140" y="286"/>
                    </a:lnTo>
                    <a:lnTo>
                      <a:pt x="135" y="274"/>
                    </a:lnTo>
                    <a:lnTo>
                      <a:pt x="116" y="279"/>
                    </a:lnTo>
                    <a:lnTo>
                      <a:pt x="100" y="286"/>
                    </a:lnTo>
                    <a:lnTo>
                      <a:pt x="121" y="314"/>
                    </a:lnTo>
                    <a:lnTo>
                      <a:pt x="126" y="300"/>
                    </a:lnTo>
                    <a:lnTo>
                      <a:pt x="147" y="300"/>
                    </a:lnTo>
                    <a:lnTo>
                      <a:pt x="156" y="314"/>
                    </a:lnTo>
                    <a:lnTo>
                      <a:pt x="171" y="300"/>
                    </a:lnTo>
                    <a:lnTo>
                      <a:pt x="161" y="279"/>
                    </a:lnTo>
                    <a:lnTo>
                      <a:pt x="201" y="286"/>
                    </a:lnTo>
                    <a:lnTo>
                      <a:pt x="197" y="328"/>
                    </a:lnTo>
                    <a:lnTo>
                      <a:pt x="206" y="324"/>
                    </a:lnTo>
                    <a:lnTo>
                      <a:pt x="216" y="335"/>
                    </a:lnTo>
                    <a:lnTo>
                      <a:pt x="218" y="335"/>
                    </a:lnTo>
                    <a:lnTo>
                      <a:pt x="230" y="335"/>
                    </a:lnTo>
                    <a:lnTo>
                      <a:pt x="246" y="350"/>
                    </a:lnTo>
                    <a:lnTo>
                      <a:pt x="227" y="357"/>
                    </a:lnTo>
                    <a:lnTo>
                      <a:pt x="301" y="385"/>
                    </a:lnTo>
                    <a:lnTo>
                      <a:pt x="315" y="409"/>
                    </a:lnTo>
                    <a:lnTo>
                      <a:pt x="317" y="404"/>
                    </a:lnTo>
                    <a:lnTo>
                      <a:pt x="324" y="390"/>
                    </a:lnTo>
                    <a:lnTo>
                      <a:pt x="336" y="395"/>
                    </a:lnTo>
                    <a:lnTo>
                      <a:pt x="336" y="418"/>
                    </a:lnTo>
                    <a:lnTo>
                      <a:pt x="331" y="418"/>
                    </a:lnTo>
                    <a:lnTo>
                      <a:pt x="329" y="421"/>
                    </a:lnTo>
                    <a:lnTo>
                      <a:pt x="369" y="421"/>
                    </a:lnTo>
                    <a:lnTo>
                      <a:pt x="381" y="444"/>
                    </a:lnTo>
                    <a:lnTo>
                      <a:pt x="395" y="439"/>
                    </a:lnTo>
                    <a:lnTo>
                      <a:pt x="419" y="454"/>
                    </a:lnTo>
                    <a:lnTo>
                      <a:pt x="431" y="480"/>
                    </a:lnTo>
                    <a:lnTo>
                      <a:pt x="400" y="475"/>
                    </a:lnTo>
                    <a:lnTo>
                      <a:pt x="390" y="463"/>
                    </a:lnTo>
                    <a:lnTo>
                      <a:pt x="381" y="470"/>
                    </a:lnTo>
                    <a:lnTo>
                      <a:pt x="390" y="475"/>
                    </a:lnTo>
                    <a:lnTo>
                      <a:pt x="390" y="489"/>
                    </a:lnTo>
                    <a:lnTo>
                      <a:pt x="379" y="484"/>
                    </a:lnTo>
                    <a:lnTo>
                      <a:pt x="346" y="444"/>
                    </a:lnTo>
                    <a:lnTo>
                      <a:pt x="331" y="444"/>
                    </a:lnTo>
                    <a:lnTo>
                      <a:pt x="357" y="477"/>
                    </a:lnTo>
                    <a:lnTo>
                      <a:pt x="390" y="534"/>
                    </a:lnTo>
                    <a:lnTo>
                      <a:pt x="400" y="544"/>
                    </a:lnTo>
                    <a:lnTo>
                      <a:pt x="405" y="534"/>
                    </a:lnTo>
                    <a:lnTo>
                      <a:pt x="419" y="539"/>
                    </a:lnTo>
                    <a:lnTo>
                      <a:pt x="421" y="501"/>
                    </a:lnTo>
                    <a:lnTo>
                      <a:pt x="435" y="518"/>
                    </a:lnTo>
                    <a:lnTo>
                      <a:pt x="433" y="541"/>
                    </a:lnTo>
                    <a:lnTo>
                      <a:pt x="435" y="560"/>
                    </a:lnTo>
                    <a:lnTo>
                      <a:pt x="431" y="565"/>
                    </a:lnTo>
                    <a:lnTo>
                      <a:pt x="409" y="558"/>
                    </a:lnTo>
                    <a:lnTo>
                      <a:pt x="426" y="603"/>
                    </a:lnTo>
                    <a:lnTo>
                      <a:pt x="461" y="629"/>
                    </a:lnTo>
                    <a:lnTo>
                      <a:pt x="450" y="605"/>
                    </a:lnTo>
                    <a:lnTo>
                      <a:pt x="485" y="624"/>
                    </a:lnTo>
                    <a:lnTo>
                      <a:pt x="509" y="655"/>
                    </a:lnTo>
                    <a:lnTo>
                      <a:pt x="530" y="659"/>
                    </a:lnTo>
                    <a:lnTo>
                      <a:pt x="539" y="674"/>
                    </a:lnTo>
                    <a:lnTo>
                      <a:pt x="565" y="659"/>
                    </a:lnTo>
                    <a:lnTo>
                      <a:pt x="554" y="655"/>
                    </a:lnTo>
                    <a:lnTo>
                      <a:pt x="558" y="652"/>
                    </a:lnTo>
                    <a:lnTo>
                      <a:pt x="575" y="652"/>
                    </a:lnTo>
                    <a:lnTo>
                      <a:pt x="589" y="697"/>
                    </a:lnTo>
                    <a:lnTo>
                      <a:pt x="580" y="704"/>
                    </a:lnTo>
                    <a:lnTo>
                      <a:pt x="563" y="700"/>
                    </a:lnTo>
                    <a:lnTo>
                      <a:pt x="490" y="657"/>
                    </a:lnTo>
                    <a:lnTo>
                      <a:pt x="485" y="662"/>
                    </a:lnTo>
                    <a:lnTo>
                      <a:pt x="639" y="773"/>
                    </a:lnTo>
                    <a:lnTo>
                      <a:pt x="702" y="827"/>
                    </a:lnTo>
                    <a:lnTo>
                      <a:pt x="719" y="839"/>
                    </a:lnTo>
                    <a:lnTo>
                      <a:pt x="759" y="889"/>
                    </a:lnTo>
                    <a:lnTo>
                      <a:pt x="788" y="957"/>
                    </a:lnTo>
                    <a:lnTo>
                      <a:pt x="873" y="1042"/>
                    </a:lnTo>
                    <a:lnTo>
                      <a:pt x="903" y="1118"/>
                    </a:lnTo>
                    <a:lnTo>
                      <a:pt x="918" y="1118"/>
                    </a:lnTo>
                    <a:lnTo>
                      <a:pt x="967" y="1163"/>
                    </a:lnTo>
                    <a:lnTo>
                      <a:pt x="1026" y="1241"/>
                    </a:lnTo>
                    <a:lnTo>
                      <a:pt x="1038" y="1236"/>
                    </a:lnTo>
                    <a:lnTo>
                      <a:pt x="1033" y="1246"/>
                    </a:lnTo>
                    <a:lnTo>
                      <a:pt x="1088" y="1300"/>
                    </a:lnTo>
                    <a:lnTo>
                      <a:pt x="1107" y="1345"/>
                    </a:lnTo>
                    <a:lnTo>
                      <a:pt x="1116" y="1345"/>
                    </a:lnTo>
                    <a:lnTo>
                      <a:pt x="1114" y="1347"/>
                    </a:lnTo>
                    <a:lnTo>
                      <a:pt x="1123" y="1336"/>
                    </a:lnTo>
                    <a:lnTo>
                      <a:pt x="1123" y="1336"/>
                    </a:lnTo>
                    <a:lnTo>
                      <a:pt x="1116" y="1336"/>
                    </a:lnTo>
                    <a:lnTo>
                      <a:pt x="1100" y="1293"/>
                    </a:lnTo>
                    <a:lnTo>
                      <a:pt x="1048" y="1243"/>
                    </a:lnTo>
                    <a:lnTo>
                      <a:pt x="1050" y="1241"/>
                    </a:lnTo>
                    <a:lnTo>
                      <a:pt x="1059" y="1220"/>
                    </a:lnTo>
                    <a:lnTo>
                      <a:pt x="1031" y="1229"/>
                    </a:lnTo>
                    <a:lnTo>
                      <a:pt x="977" y="1158"/>
                    </a:lnTo>
                    <a:lnTo>
                      <a:pt x="922" y="1109"/>
                    </a:lnTo>
                    <a:lnTo>
                      <a:pt x="913" y="1109"/>
                    </a:lnTo>
                    <a:lnTo>
                      <a:pt x="882" y="1038"/>
                    </a:lnTo>
                    <a:lnTo>
                      <a:pt x="797" y="953"/>
                    </a:lnTo>
                    <a:lnTo>
                      <a:pt x="771" y="884"/>
                    </a:lnTo>
                    <a:lnTo>
                      <a:pt x="728" y="834"/>
                    </a:lnTo>
                    <a:lnTo>
                      <a:pt x="710" y="820"/>
                    </a:lnTo>
                    <a:lnTo>
                      <a:pt x="646" y="766"/>
                    </a:lnTo>
                    <a:lnTo>
                      <a:pt x="575" y="714"/>
                    </a:lnTo>
                    <a:lnTo>
                      <a:pt x="584" y="716"/>
                    </a:lnTo>
                    <a:lnTo>
                      <a:pt x="603" y="700"/>
                    </a:lnTo>
                    <a:lnTo>
                      <a:pt x="591" y="659"/>
                    </a:lnTo>
                    <a:lnTo>
                      <a:pt x="594" y="659"/>
                    </a:lnTo>
                    <a:lnTo>
                      <a:pt x="589" y="657"/>
                    </a:lnTo>
                    <a:lnTo>
                      <a:pt x="584" y="643"/>
                    </a:lnTo>
                    <a:lnTo>
                      <a:pt x="556" y="643"/>
                    </a:lnTo>
                    <a:lnTo>
                      <a:pt x="542" y="657"/>
                    </a:lnTo>
                    <a:lnTo>
                      <a:pt x="539" y="652"/>
                    </a:lnTo>
                    <a:lnTo>
                      <a:pt x="516" y="648"/>
                    </a:lnTo>
                    <a:lnTo>
                      <a:pt x="494" y="617"/>
                    </a:lnTo>
                    <a:lnTo>
                      <a:pt x="433" y="586"/>
                    </a:lnTo>
                    <a:lnTo>
                      <a:pt x="428" y="574"/>
                    </a:lnTo>
                    <a:lnTo>
                      <a:pt x="431" y="574"/>
                    </a:lnTo>
                    <a:lnTo>
                      <a:pt x="435" y="577"/>
                    </a:lnTo>
                    <a:lnTo>
                      <a:pt x="447" y="565"/>
                    </a:lnTo>
                    <a:lnTo>
                      <a:pt x="445" y="541"/>
                    </a:lnTo>
                    <a:lnTo>
                      <a:pt x="447" y="513"/>
                    </a:lnTo>
                    <a:lnTo>
                      <a:pt x="426" y="489"/>
                    </a:lnTo>
                    <a:lnTo>
                      <a:pt x="450" y="492"/>
                    </a:lnTo>
                    <a:lnTo>
                      <a:pt x="428" y="447"/>
                    </a:lnTo>
                    <a:lnTo>
                      <a:pt x="400" y="430"/>
                    </a:lnTo>
                    <a:lnTo>
                      <a:pt x="388" y="432"/>
                    </a:lnTo>
                    <a:lnTo>
                      <a:pt x="376" y="411"/>
                    </a:lnTo>
                    <a:lnTo>
                      <a:pt x="348" y="411"/>
                    </a:lnTo>
                    <a:lnTo>
                      <a:pt x="348" y="387"/>
                    </a:lnTo>
                    <a:lnTo>
                      <a:pt x="320" y="378"/>
                    </a:lnTo>
                    <a:lnTo>
                      <a:pt x="317" y="390"/>
                    </a:lnTo>
                    <a:lnTo>
                      <a:pt x="310" y="378"/>
                    </a:lnTo>
                    <a:lnTo>
                      <a:pt x="256" y="357"/>
                    </a:lnTo>
                    <a:lnTo>
                      <a:pt x="270" y="352"/>
                    </a:lnTo>
                    <a:lnTo>
                      <a:pt x="234" y="326"/>
                    </a:lnTo>
                    <a:lnTo>
                      <a:pt x="223" y="326"/>
                    </a:lnTo>
                    <a:lnTo>
                      <a:pt x="213" y="309"/>
                    </a:lnTo>
                    <a:lnTo>
                      <a:pt x="211" y="312"/>
                    </a:lnTo>
                    <a:lnTo>
                      <a:pt x="216" y="279"/>
                    </a:lnTo>
                    <a:lnTo>
                      <a:pt x="164" y="269"/>
                    </a:lnTo>
                    <a:lnTo>
                      <a:pt x="173" y="255"/>
                    </a:lnTo>
                    <a:lnTo>
                      <a:pt x="154" y="234"/>
                    </a:lnTo>
                    <a:lnTo>
                      <a:pt x="112" y="260"/>
                    </a:lnTo>
                    <a:lnTo>
                      <a:pt x="97" y="260"/>
                    </a:lnTo>
                    <a:lnTo>
                      <a:pt x="90" y="238"/>
                    </a:lnTo>
                    <a:lnTo>
                      <a:pt x="62" y="224"/>
                    </a:lnTo>
                    <a:lnTo>
                      <a:pt x="52" y="217"/>
                    </a:lnTo>
                    <a:lnTo>
                      <a:pt x="22" y="191"/>
                    </a:lnTo>
                    <a:lnTo>
                      <a:pt x="15" y="205"/>
                    </a:lnTo>
                    <a:lnTo>
                      <a:pt x="12" y="194"/>
                    </a:lnTo>
                    <a:lnTo>
                      <a:pt x="22" y="177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17" y="142"/>
                    </a:lnTo>
                    <a:lnTo>
                      <a:pt x="19" y="116"/>
                    </a:lnTo>
                    <a:lnTo>
                      <a:pt x="52" y="71"/>
                    </a:lnTo>
                    <a:lnTo>
                      <a:pt x="69" y="75"/>
                    </a:lnTo>
                    <a:lnTo>
                      <a:pt x="86" y="42"/>
                    </a:lnTo>
                    <a:lnTo>
                      <a:pt x="119" y="75"/>
                    </a:lnTo>
                    <a:lnTo>
                      <a:pt x="135" y="26"/>
                    </a:lnTo>
                    <a:lnTo>
                      <a:pt x="114" y="14"/>
                    </a:lnTo>
                    <a:lnTo>
                      <a:pt x="112" y="4"/>
                    </a:lnTo>
                    <a:lnTo>
                      <a:pt x="107" y="9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43" name="Freeform 91"/>
              <p:cNvSpPr>
                <a:spLocks noEditPoints="1"/>
              </p:cNvSpPr>
              <p:nvPr/>
            </p:nvSpPr>
            <p:spPr bwMode="auto">
              <a:xfrm>
                <a:off x="2513" y="2784"/>
                <a:ext cx="184" cy="636"/>
              </a:xfrm>
              <a:custGeom>
                <a:avLst/>
                <a:gdLst>
                  <a:gd name="T0" fmla="*/ 175 w 184"/>
                  <a:gd name="T1" fmla="*/ 636 h 636"/>
                  <a:gd name="T2" fmla="*/ 175 w 184"/>
                  <a:gd name="T3" fmla="*/ 636 h 636"/>
                  <a:gd name="T4" fmla="*/ 175 w 184"/>
                  <a:gd name="T5" fmla="*/ 636 h 636"/>
                  <a:gd name="T6" fmla="*/ 0 w 184"/>
                  <a:gd name="T7" fmla="*/ 0 h 636"/>
                  <a:gd name="T8" fmla="*/ 0 w 184"/>
                  <a:gd name="T9" fmla="*/ 0 h 636"/>
                  <a:gd name="T10" fmla="*/ 0 w 184"/>
                  <a:gd name="T11" fmla="*/ 3 h 636"/>
                  <a:gd name="T12" fmla="*/ 26 w 184"/>
                  <a:gd name="T13" fmla="*/ 50 h 636"/>
                  <a:gd name="T14" fmla="*/ 23 w 184"/>
                  <a:gd name="T15" fmla="*/ 142 h 636"/>
                  <a:gd name="T16" fmla="*/ 21 w 184"/>
                  <a:gd name="T17" fmla="*/ 178 h 636"/>
                  <a:gd name="T18" fmla="*/ 71 w 184"/>
                  <a:gd name="T19" fmla="*/ 253 h 636"/>
                  <a:gd name="T20" fmla="*/ 90 w 184"/>
                  <a:gd name="T21" fmla="*/ 312 h 636"/>
                  <a:gd name="T22" fmla="*/ 106 w 184"/>
                  <a:gd name="T23" fmla="*/ 319 h 636"/>
                  <a:gd name="T24" fmla="*/ 165 w 184"/>
                  <a:gd name="T25" fmla="*/ 348 h 636"/>
                  <a:gd name="T26" fmla="*/ 170 w 184"/>
                  <a:gd name="T27" fmla="*/ 364 h 636"/>
                  <a:gd name="T28" fmla="*/ 163 w 184"/>
                  <a:gd name="T29" fmla="*/ 376 h 636"/>
                  <a:gd name="T30" fmla="*/ 146 w 184"/>
                  <a:gd name="T31" fmla="*/ 402 h 636"/>
                  <a:gd name="T32" fmla="*/ 156 w 184"/>
                  <a:gd name="T33" fmla="*/ 442 h 636"/>
                  <a:gd name="T34" fmla="*/ 146 w 184"/>
                  <a:gd name="T35" fmla="*/ 497 h 636"/>
                  <a:gd name="T36" fmla="*/ 120 w 184"/>
                  <a:gd name="T37" fmla="*/ 509 h 636"/>
                  <a:gd name="T38" fmla="*/ 120 w 184"/>
                  <a:gd name="T39" fmla="*/ 596 h 636"/>
                  <a:gd name="T40" fmla="*/ 160 w 184"/>
                  <a:gd name="T41" fmla="*/ 591 h 636"/>
                  <a:gd name="T42" fmla="*/ 139 w 184"/>
                  <a:gd name="T43" fmla="*/ 620 h 636"/>
                  <a:gd name="T44" fmla="*/ 165 w 184"/>
                  <a:gd name="T45" fmla="*/ 615 h 636"/>
                  <a:gd name="T46" fmla="*/ 172 w 184"/>
                  <a:gd name="T47" fmla="*/ 627 h 636"/>
                  <a:gd name="T48" fmla="*/ 179 w 184"/>
                  <a:gd name="T49" fmla="*/ 617 h 636"/>
                  <a:gd name="T50" fmla="*/ 170 w 184"/>
                  <a:gd name="T51" fmla="*/ 603 h 636"/>
                  <a:gd name="T52" fmla="*/ 163 w 184"/>
                  <a:gd name="T53" fmla="*/ 606 h 636"/>
                  <a:gd name="T54" fmla="*/ 184 w 184"/>
                  <a:gd name="T55" fmla="*/ 580 h 636"/>
                  <a:gd name="T56" fmla="*/ 130 w 184"/>
                  <a:gd name="T57" fmla="*/ 587 h 636"/>
                  <a:gd name="T58" fmla="*/ 130 w 184"/>
                  <a:gd name="T59" fmla="*/ 516 h 636"/>
                  <a:gd name="T60" fmla="*/ 156 w 184"/>
                  <a:gd name="T61" fmla="*/ 502 h 636"/>
                  <a:gd name="T62" fmla="*/ 165 w 184"/>
                  <a:gd name="T63" fmla="*/ 442 h 636"/>
                  <a:gd name="T64" fmla="*/ 158 w 184"/>
                  <a:gd name="T65" fmla="*/ 402 h 636"/>
                  <a:gd name="T66" fmla="*/ 172 w 184"/>
                  <a:gd name="T67" fmla="*/ 381 h 636"/>
                  <a:gd name="T68" fmla="*/ 179 w 184"/>
                  <a:gd name="T69" fmla="*/ 367 h 636"/>
                  <a:gd name="T70" fmla="*/ 175 w 184"/>
                  <a:gd name="T71" fmla="*/ 341 h 636"/>
                  <a:gd name="T72" fmla="*/ 108 w 184"/>
                  <a:gd name="T73" fmla="*/ 310 h 636"/>
                  <a:gd name="T74" fmla="*/ 97 w 184"/>
                  <a:gd name="T75" fmla="*/ 305 h 636"/>
                  <a:gd name="T76" fmla="*/ 80 w 184"/>
                  <a:gd name="T77" fmla="*/ 249 h 636"/>
                  <a:gd name="T78" fmla="*/ 30 w 184"/>
                  <a:gd name="T79" fmla="*/ 173 h 636"/>
                  <a:gd name="T80" fmla="*/ 33 w 184"/>
                  <a:gd name="T81" fmla="*/ 142 h 636"/>
                  <a:gd name="T82" fmla="*/ 35 w 184"/>
                  <a:gd name="T83" fmla="*/ 48 h 636"/>
                  <a:gd name="T84" fmla="*/ 16 w 184"/>
                  <a:gd name="T85" fmla="*/ 14 h 636"/>
                  <a:gd name="T86" fmla="*/ 0 w 184"/>
                  <a:gd name="T87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4" h="636">
                    <a:moveTo>
                      <a:pt x="175" y="636"/>
                    </a:moveTo>
                    <a:lnTo>
                      <a:pt x="175" y="636"/>
                    </a:lnTo>
                    <a:lnTo>
                      <a:pt x="175" y="63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6" y="50"/>
                    </a:lnTo>
                    <a:lnTo>
                      <a:pt x="23" y="142"/>
                    </a:lnTo>
                    <a:lnTo>
                      <a:pt x="21" y="178"/>
                    </a:lnTo>
                    <a:lnTo>
                      <a:pt x="71" y="253"/>
                    </a:lnTo>
                    <a:lnTo>
                      <a:pt x="90" y="312"/>
                    </a:lnTo>
                    <a:lnTo>
                      <a:pt x="106" y="319"/>
                    </a:lnTo>
                    <a:lnTo>
                      <a:pt x="165" y="348"/>
                    </a:lnTo>
                    <a:lnTo>
                      <a:pt x="170" y="364"/>
                    </a:lnTo>
                    <a:lnTo>
                      <a:pt x="163" y="376"/>
                    </a:lnTo>
                    <a:lnTo>
                      <a:pt x="146" y="402"/>
                    </a:lnTo>
                    <a:lnTo>
                      <a:pt x="156" y="442"/>
                    </a:lnTo>
                    <a:lnTo>
                      <a:pt x="146" y="497"/>
                    </a:lnTo>
                    <a:lnTo>
                      <a:pt x="120" y="509"/>
                    </a:lnTo>
                    <a:lnTo>
                      <a:pt x="120" y="596"/>
                    </a:lnTo>
                    <a:lnTo>
                      <a:pt x="160" y="591"/>
                    </a:lnTo>
                    <a:lnTo>
                      <a:pt x="139" y="620"/>
                    </a:lnTo>
                    <a:lnTo>
                      <a:pt x="165" y="615"/>
                    </a:lnTo>
                    <a:lnTo>
                      <a:pt x="172" y="627"/>
                    </a:lnTo>
                    <a:lnTo>
                      <a:pt x="179" y="617"/>
                    </a:lnTo>
                    <a:lnTo>
                      <a:pt x="170" y="603"/>
                    </a:lnTo>
                    <a:lnTo>
                      <a:pt x="163" y="606"/>
                    </a:lnTo>
                    <a:lnTo>
                      <a:pt x="184" y="580"/>
                    </a:lnTo>
                    <a:lnTo>
                      <a:pt x="130" y="587"/>
                    </a:lnTo>
                    <a:lnTo>
                      <a:pt x="130" y="516"/>
                    </a:lnTo>
                    <a:lnTo>
                      <a:pt x="156" y="502"/>
                    </a:lnTo>
                    <a:lnTo>
                      <a:pt x="165" y="442"/>
                    </a:lnTo>
                    <a:lnTo>
                      <a:pt x="158" y="402"/>
                    </a:lnTo>
                    <a:lnTo>
                      <a:pt x="172" y="381"/>
                    </a:lnTo>
                    <a:lnTo>
                      <a:pt x="179" y="367"/>
                    </a:lnTo>
                    <a:lnTo>
                      <a:pt x="175" y="341"/>
                    </a:lnTo>
                    <a:lnTo>
                      <a:pt x="108" y="310"/>
                    </a:lnTo>
                    <a:lnTo>
                      <a:pt x="97" y="305"/>
                    </a:lnTo>
                    <a:lnTo>
                      <a:pt x="80" y="249"/>
                    </a:lnTo>
                    <a:lnTo>
                      <a:pt x="30" y="173"/>
                    </a:lnTo>
                    <a:lnTo>
                      <a:pt x="33" y="142"/>
                    </a:lnTo>
                    <a:lnTo>
                      <a:pt x="35" y="48"/>
                    </a:lnTo>
                    <a:lnTo>
                      <a:pt x="1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44" name="Freeform 92"/>
              <p:cNvSpPr>
                <a:spLocks noEditPoints="1"/>
              </p:cNvSpPr>
              <p:nvPr/>
            </p:nvSpPr>
            <p:spPr bwMode="auto">
              <a:xfrm>
                <a:off x="2513" y="2784"/>
                <a:ext cx="184" cy="636"/>
              </a:xfrm>
              <a:custGeom>
                <a:avLst/>
                <a:gdLst>
                  <a:gd name="T0" fmla="*/ 175 w 184"/>
                  <a:gd name="T1" fmla="*/ 636 h 636"/>
                  <a:gd name="T2" fmla="*/ 175 w 184"/>
                  <a:gd name="T3" fmla="*/ 636 h 636"/>
                  <a:gd name="T4" fmla="*/ 175 w 184"/>
                  <a:gd name="T5" fmla="*/ 636 h 636"/>
                  <a:gd name="T6" fmla="*/ 0 w 184"/>
                  <a:gd name="T7" fmla="*/ 0 h 636"/>
                  <a:gd name="T8" fmla="*/ 0 w 184"/>
                  <a:gd name="T9" fmla="*/ 0 h 636"/>
                  <a:gd name="T10" fmla="*/ 0 w 184"/>
                  <a:gd name="T11" fmla="*/ 3 h 636"/>
                  <a:gd name="T12" fmla="*/ 26 w 184"/>
                  <a:gd name="T13" fmla="*/ 50 h 636"/>
                  <a:gd name="T14" fmla="*/ 23 w 184"/>
                  <a:gd name="T15" fmla="*/ 142 h 636"/>
                  <a:gd name="T16" fmla="*/ 21 w 184"/>
                  <a:gd name="T17" fmla="*/ 178 h 636"/>
                  <a:gd name="T18" fmla="*/ 71 w 184"/>
                  <a:gd name="T19" fmla="*/ 253 h 636"/>
                  <a:gd name="T20" fmla="*/ 90 w 184"/>
                  <a:gd name="T21" fmla="*/ 312 h 636"/>
                  <a:gd name="T22" fmla="*/ 106 w 184"/>
                  <a:gd name="T23" fmla="*/ 319 h 636"/>
                  <a:gd name="T24" fmla="*/ 165 w 184"/>
                  <a:gd name="T25" fmla="*/ 348 h 636"/>
                  <a:gd name="T26" fmla="*/ 170 w 184"/>
                  <a:gd name="T27" fmla="*/ 364 h 636"/>
                  <a:gd name="T28" fmla="*/ 163 w 184"/>
                  <a:gd name="T29" fmla="*/ 376 h 636"/>
                  <a:gd name="T30" fmla="*/ 146 w 184"/>
                  <a:gd name="T31" fmla="*/ 402 h 636"/>
                  <a:gd name="T32" fmla="*/ 156 w 184"/>
                  <a:gd name="T33" fmla="*/ 442 h 636"/>
                  <a:gd name="T34" fmla="*/ 146 w 184"/>
                  <a:gd name="T35" fmla="*/ 497 h 636"/>
                  <a:gd name="T36" fmla="*/ 120 w 184"/>
                  <a:gd name="T37" fmla="*/ 509 h 636"/>
                  <a:gd name="T38" fmla="*/ 120 w 184"/>
                  <a:gd name="T39" fmla="*/ 596 h 636"/>
                  <a:gd name="T40" fmla="*/ 160 w 184"/>
                  <a:gd name="T41" fmla="*/ 591 h 636"/>
                  <a:gd name="T42" fmla="*/ 139 w 184"/>
                  <a:gd name="T43" fmla="*/ 620 h 636"/>
                  <a:gd name="T44" fmla="*/ 165 w 184"/>
                  <a:gd name="T45" fmla="*/ 615 h 636"/>
                  <a:gd name="T46" fmla="*/ 172 w 184"/>
                  <a:gd name="T47" fmla="*/ 627 h 636"/>
                  <a:gd name="T48" fmla="*/ 179 w 184"/>
                  <a:gd name="T49" fmla="*/ 617 h 636"/>
                  <a:gd name="T50" fmla="*/ 170 w 184"/>
                  <a:gd name="T51" fmla="*/ 603 h 636"/>
                  <a:gd name="T52" fmla="*/ 163 w 184"/>
                  <a:gd name="T53" fmla="*/ 606 h 636"/>
                  <a:gd name="T54" fmla="*/ 184 w 184"/>
                  <a:gd name="T55" fmla="*/ 580 h 636"/>
                  <a:gd name="T56" fmla="*/ 130 w 184"/>
                  <a:gd name="T57" fmla="*/ 587 h 636"/>
                  <a:gd name="T58" fmla="*/ 130 w 184"/>
                  <a:gd name="T59" fmla="*/ 516 h 636"/>
                  <a:gd name="T60" fmla="*/ 156 w 184"/>
                  <a:gd name="T61" fmla="*/ 502 h 636"/>
                  <a:gd name="T62" fmla="*/ 165 w 184"/>
                  <a:gd name="T63" fmla="*/ 442 h 636"/>
                  <a:gd name="T64" fmla="*/ 158 w 184"/>
                  <a:gd name="T65" fmla="*/ 402 h 636"/>
                  <a:gd name="T66" fmla="*/ 172 w 184"/>
                  <a:gd name="T67" fmla="*/ 381 h 636"/>
                  <a:gd name="T68" fmla="*/ 179 w 184"/>
                  <a:gd name="T69" fmla="*/ 367 h 636"/>
                  <a:gd name="T70" fmla="*/ 175 w 184"/>
                  <a:gd name="T71" fmla="*/ 341 h 636"/>
                  <a:gd name="T72" fmla="*/ 108 w 184"/>
                  <a:gd name="T73" fmla="*/ 310 h 636"/>
                  <a:gd name="T74" fmla="*/ 97 w 184"/>
                  <a:gd name="T75" fmla="*/ 305 h 636"/>
                  <a:gd name="T76" fmla="*/ 80 w 184"/>
                  <a:gd name="T77" fmla="*/ 249 h 636"/>
                  <a:gd name="T78" fmla="*/ 30 w 184"/>
                  <a:gd name="T79" fmla="*/ 173 h 636"/>
                  <a:gd name="T80" fmla="*/ 33 w 184"/>
                  <a:gd name="T81" fmla="*/ 142 h 636"/>
                  <a:gd name="T82" fmla="*/ 35 w 184"/>
                  <a:gd name="T83" fmla="*/ 48 h 636"/>
                  <a:gd name="T84" fmla="*/ 16 w 184"/>
                  <a:gd name="T85" fmla="*/ 14 h 636"/>
                  <a:gd name="T86" fmla="*/ 0 w 184"/>
                  <a:gd name="T87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4" h="636">
                    <a:moveTo>
                      <a:pt x="175" y="636"/>
                    </a:moveTo>
                    <a:lnTo>
                      <a:pt x="175" y="636"/>
                    </a:lnTo>
                    <a:lnTo>
                      <a:pt x="175" y="63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6" y="50"/>
                    </a:lnTo>
                    <a:lnTo>
                      <a:pt x="23" y="142"/>
                    </a:lnTo>
                    <a:lnTo>
                      <a:pt x="21" y="178"/>
                    </a:lnTo>
                    <a:lnTo>
                      <a:pt x="71" y="253"/>
                    </a:lnTo>
                    <a:lnTo>
                      <a:pt x="90" y="312"/>
                    </a:lnTo>
                    <a:lnTo>
                      <a:pt x="106" y="319"/>
                    </a:lnTo>
                    <a:lnTo>
                      <a:pt x="165" y="348"/>
                    </a:lnTo>
                    <a:lnTo>
                      <a:pt x="170" y="364"/>
                    </a:lnTo>
                    <a:lnTo>
                      <a:pt x="163" y="376"/>
                    </a:lnTo>
                    <a:lnTo>
                      <a:pt x="146" y="402"/>
                    </a:lnTo>
                    <a:lnTo>
                      <a:pt x="156" y="442"/>
                    </a:lnTo>
                    <a:lnTo>
                      <a:pt x="146" y="497"/>
                    </a:lnTo>
                    <a:lnTo>
                      <a:pt x="120" y="509"/>
                    </a:lnTo>
                    <a:lnTo>
                      <a:pt x="120" y="596"/>
                    </a:lnTo>
                    <a:lnTo>
                      <a:pt x="160" y="591"/>
                    </a:lnTo>
                    <a:lnTo>
                      <a:pt x="139" y="620"/>
                    </a:lnTo>
                    <a:lnTo>
                      <a:pt x="165" y="615"/>
                    </a:lnTo>
                    <a:lnTo>
                      <a:pt x="172" y="627"/>
                    </a:lnTo>
                    <a:lnTo>
                      <a:pt x="179" y="617"/>
                    </a:lnTo>
                    <a:lnTo>
                      <a:pt x="170" y="603"/>
                    </a:lnTo>
                    <a:lnTo>
                      <a:pt x="163" y="606"/>
                    </a:lnTo>
                    <a:lnTo>
                      <a:pt x="184" y="580"/>
                    </a:lnTo>
                    <a:lnTo>
                      <a:pt x="130" y="587"/>
                    </a:lnTo>
                    <a:lnTo>
                      <a:pt x="130" y="516"/>
                    </a:lnTo>
                    <a:lnTo>
                      <a:pt x="156" y="502"/>
                    </a:lnTo>
                    <a:lnTo>
                      <a:pt x="165" y="442"/>
                    </a:lnTo>
                    <a:lnTo>
                      <a:pt x="158" y="402"/>
                    </a:lnTo>
                    <a:lnTo>
                      <a:pt x="172" y="381"/>
                    </a:lnTo>
                    <a:lnTo>
                      <a:pt x="179" y="367"/>
                    </a:lnTo>
                    <a:lnTo>
                      <a:pt x="175" y="341"/>
                    </a:lnTo>
                    <a:lnTo>
                      <a:pt x="108" y="310"/>
                    </a:lnTo>
                    <a:lnTo>
                      <a:pt x="97" y="305"/>
                    </a:lnTo>
                    <a:lnTo>
                      <a:pt x="80" y="249"/>
                    </a:lnTo>
                    <a:lnTo>
                      <a:pt x="30" y="173"/>
                    </a:lnTo>
                    <a:lnTo>
                      <a:pt x="33" y="142"/>
                    </a:lnTo>
                    <a:lnTo>
                      <a:pt x="35" y="48"/>
                    </a:lnTo>
                    <a:lnTo>
                      <a:pt x="16" y="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45" name="Freeform 93"/>
              <p:cNvSpPr>
                <a:spLocks/>
              </p:cNvSpPr>
              <p:nvPr/>
            </p:nvSpPr>
            <p:spPr bwMode="auto">
              <a:xfrm>
                <a:off x="2865" y="3931"/>
                <a:ext cx="262" cy="163"/>
              </a:xfrm>
              <a:custGeom>
                <a:avLst/>
                <a:gdLst>
                  <a:gd name="T0" fmla="*/ 5 w 262"/>
                  <a:gd name="T1" fmla="*/ 0 h 163"/>
                  <a:gd name="T2" fmla="*/ 0 w 262"/>
                  <a:gd name="T3" fmla="*/ 10 h 163"/>
                  <a:gd name="T4" fmla="*/ 38 w 262"/>
                  <a:gd name="T5" fmla="*/ 24 h 163"/>
                  <a:gd name="T6" fmla="*/ 73 w 262"/>
                  <a:gd name="T7" fmla="*/ 21 h 163"/>
                  <a:gd name="T8" fmla="*/ 78 w 262"/>
                  <a:gd name="T9" fmla="*/ 54 h 163"/>
                  <a:gd name="T10" fmla="*/ 158 w 262"/>
                  <a:gd name="T11" fmla="*/ 88 h 163"/>
                  <a:gd name="T12" fmla="*/ 191 w 262"/>
                  <a:gd name="T13" fmla="*/ 99 h 163"/>
                  <a:gd name="T14" fmla="*/ 262 w 262"/>
                  <a:gd name="T15" fmla="*/ 163 h 163"/>
                  <a:gd name="T16" fmla="*/ 258 w 262"/>
                  <a:gd name="T17" fmla="*/ 156 h 163"/>
                  <a:gd name="T18" fmla="*/ 262 w 262"/>
                  <a:gd name="T19" fmla="*/ 151 h 163"/>
                  <a:gd name="T20" fmla="*/ 196 w 262"/>
                  <a:gd name="T21" fmla="*/ 92 h 163"/>
                  <a:gd name="T22" fmla="*/ 163 w 262"/>
                  <a:gd name="T23" fmla="*/ 78 h 163"/>
                  <a:gd name="T24" fmla="*/ 87 w 262"/>
                  <a:gd name="T25" fmla="*/ 47 h 163"/>
                  <a:gd name="T26" fmla="*/ 83 w 262"/>
                  <a:gd name="T27" fmla="*/ 12 h 163"/>
                  <a:gd name="T28" fmla="*/ 40 w 262"/>
                  <a:gd name="T29" fmla="*/ 14 h 163"/>
                  <a:gd name="T30" fmla="*/ 5 w 262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2" h="163">
                    <a:moveTo>
                      <a:pt x="5" y="0"/>
                    </a:moveTo>
                    <a:lnTo>
                      <a:pt x="0" y="10"/>
                    </a:lnTo>
                    <a:lnTo>
                      <a:pt x="38" y="24"/>
                    </a:lnTo>
                    <a:lnTo>
                      <a:pt x="73" y="21"/>
                    </a:lnTo>
                    <a:lnTo>
                      <a:pt x="78" y="54"/>
                    </a:lnTo>
                    <a:lnTo>
                      <a:pt x="158" y="88"/>
                    </a:lnTo>
                    <a:lnTo>
                      <a:pt x="191" y="99"/>
                    </a:lnTo>
                    <a:lnTo>
                      <a:pt x="262" y="163"/>
                    </a:lnTo>
                    <a:lnTo>
                      <a:pt x="258" y="156"/>
                    </a:lnTo>
                    <a:lnTo>
                      <a:pt x="262" y="151"/>
                    </a:lnTo>
                    <a:lnTo>
                      <a:pt x="196" y="92"/>
                    </a:lnTo>
                    <a:lnTo>
                      <a:pt x="163" y="78"/>
                    </a:lnTo>
                    <a:lnTo>
                      <a:pt x="87" y="47"/>
                    </a:lnTo>
                    <a:lnTo>
                      <a:pt x="83" y="12"/>
                    </a:lnTo>
                    <a:lnTo>
                      <a:pt x="40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46" name="Freeform 94"/>
              <p:cNvSpPr>
                <a:spLocks/>
              </p:cNvSpPr>
              <p:nvPr/>
            </p:nvSpPr>
            <p:spPr bwMode="auto">
              <a:xfrm>
                <a:off x="2865" y="3931"/>
                <a:ext cx="262" cy="163"/>
              </a:xfrm>
              <a:custGeom>
                <a:avLst/>
                <a:gdLst>
                  <a:gd name="T0" fmla="*/ 5 w 262"/>
                  <a:gd name="T1" fmla="*/ 0 h 163"/>
                  <a:gd name="T2" fmla="*/ 0 w 262"/>
                  <a:gd name="T3" fmla="*/ 10 h 163"/>
                  <a:gd name="T4" fmla="*/ 38 w 262"/>
                  <a:gd name="T5" fmla="*/ 24 h 163"/>
                  <a:gd name="T6" fmla="*/ 73 w 262"/>
                  <a:gd name="T7" fmla="*/ 21 h 163"/>
                  <a:gd name="T8" fmla="*/ 78 w 262"/>
                  <a:gd name="T9" fmla="*/ 54 h 163"/>
                  <a:gd name="T10" fmla="*/ 158 w 262"/>
                  <a:gd name="T11" fmla="*/ 88 h 163"/>
                  <a:gd name="T12" fmla="*/ 191 w 262"/>
                  <a:gd name="T13" fmla="*/ 99 h 163"/>
                  <a:gd name="T14" fmla="*/ 262 w 262"/>
                  <a:gd name="T15" fmla="*/ 163 h 163"/>
                  <a:gd name="T16" fmla="*/ 258 w 262"/>
                  <a:gd name="T17" fmla="*/ 156 h 163"/>
                  <a:gd name="T18" fmla="*/ 262 w 262"/>
                  <a:gd name="T19" fmla="*/ 151 h 163"/>
                  <a:gd name="T20" fmla="*/ 196 w 262"/>
                  <a:gd name="T21" fmla="*/ 92 h 163"/>
                  <a:gd name="T22" fmla="*/ 163 w 262"/>
                  <a:gd name="T23" fmla="*/ 78 h 163"/>
                  <a:gd name="T24" fmla="*/ 87 w 262"/>
                  <a:gd name="T25" fmla="*/ 47 h 163"/>
                  <a:gd name="T26" fmla="*/ 83 w 262"/>
                  <a:gd name="T27" fmla="*/ 12 h 163"/>
                  <a:gd name="T28" fmla="*/ 40 w 262"/>
                  <a:gd name="T29" fmla="*/ 14 h 163"/>
                  <a:gd name="T30" fmla="*/ 5 w 262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2" h="163">
                    <a:moveTo>
                      <a:pt x="5" y="0"/>
                    </a:moveTo>
                    <a:lnTo>
                      <a:pt x="0" y="10"/>
                    </a:lnTo>
                    <a:lnTo>
                      <a:pt x="38" y="24"/>
                    </a:lnTo>
                    <a:lnTo>
                      <a:pt x="73" y="21"/>
                    </a:lnTo>
                    <a:lnTo>
                      <a:pt x="78" y="54"/>
                    </a:lnTo>
                    <a:lnTo>
                      <a:pt x="158" y="88"/>
                    </a:lnTo>
                    <a:lnTo>
                      <a:pt x="191" y="99"/>
                    </a:lnTo>
                    <a:lnTo>
                      <a:pt x="262" y="163"/>
                    </a:lnTo>
                    <a:lnTo>
                      <a:pt x="258" y="156"/>
                    </a:lnTo>
                    <a:lnTo>
                      <a:pt x="262" y="151"/>
                    </a:lnTo>
                    <a:lnTo>
                      <a:pt x="196" y="92"/>
                    </a:lnTo>
                    <a:lnTo>
                      <a:pt x="163" y="78"/>
                    </a:lnTo>
                    <a:lnTo>
                      <a:pt x="87" y="47"/>
                    </a:lnTo>
                    <a:lnTo>
                      <a:pt x="83" y="12"/>
                    </a:lnTo>
                    <a:lnTo>
                      <a:pt x="40" y="14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47" name="Freeform 95"/>
              <p:cNvSpPr>
                <a:spLocks noEditPoints="1"/>
              </p:cNvSpPr>
              <p:nvPr/>
            </p:nvSpPr>
            <p:spPr bwMode="auto">
              <a:xfrm>
                <a:off x="5028" y="2874"/>
                <a:ext cx="1222" cy="1457"/>
              </a:xfrm>
              <a:custGeom>
                <a:avLst/>
                <a:gdLst>
                  <a:gd name="T0" fmla="*/ 0 w 1222"/>
                  <a:gd name="T1" fmla="*/ 17 h 1457"/>
                  <a:gd name="T2" fmla="*/ 47 w 1222"/>
                  <a:gd name="T3" fmla="*/ 90 h 1457"/>
                  <a:gd name="T4" fmla="*/ 78 w 1222"/>
                  <a:gd name="T5" fmla="*/ 154 h 1457"/>
                  <a:gd name="T6" fmla="*/ 146 w 1222"/>
                  <a:gd name="T7" fmla="*/ 274 h 1457"/>
                  <a:gd name="T8" fmla="*/ 130 w 1222"/>
                  <a:gd name="T9" fmla="*/ 232 h 1457"/>
                  <a:gd name="T10" fmla="*/ 23 w 1222"/>
                  <a:gd name="T11" fmla="*/ 180 h 1457"/>
                  <a:gd name="T12" fmla="*/ 92 w 1222"/>
                  <a:gd name="T13" fmla="*/ 272 h 1457"/>
                  <a:gd name="T14" fmla="*/ 172 w 1222"/>
                  <a:gd name="T15" fmla="*/ 445 h 1457"/>
                  <a:gd name="T16" fmla="*/ 187 w 1222"/>
                  <a:gd name="T17" fmla="*/ 473 h 1457"/>
                  <a:gd name="T18" fmla="*/ 267 w 1222"/>
                  <a:gd name="T19" fmla="*/ 591 h 1457"/>
                  <a:gd name="T20" fmla="*/ 444 w 1222"/>
                  <a:gd name="T21" fmla="*/ 797 h 1457"/>
                  <a:gd name="T22" fmla="*/ 475 w 1222"/>
                  <a:gd name="T23" fmla="*/ 910 h 1457"/>
                  <a:gd name="T24" fmla="*/ 499 w 1222"/>
                  <a:gd name="T25" fmla="*/ 974 h 1457"/>
                  <a:gd name="T26" fmla="*/ 560 w 1222"/>
                  <a:gd name="T27" fmla="*/ 1014 h 1457"/>
                  <a:gd name="T28" fmla="*/ 572 w 1222"/>
                  <a:gd name="T29" fmla="*/ 1135 h 1457"/>
                  <a:gd name="T30" fmla="*/ 621 w 1222"/>
                  <a:gd name="T31" fmla="*/ 1194 h 1457"/>
                  <a:gd name="T32" fmla="*/ 685 w 1222"/>
                  <a:gd name="T33" fmla="*/ 1220 h 1457"/>
                  <a:gd name="T34" fmla="*/ 735 w 1222"/>
                  <a:gd name="T35" fmla="*/ 1246 h 1457"/>
                  <a:gd name="T36" fmla="*/ 917 w 1222"/>
                  <a:gd name="T37" fmla="*/ 1291 h 1457"/>
                  <a:gd name="T38" fmla="*/ 955 w 1222"/>
                  <a:gd name="T39" fmla="*/ 1298 h 1457"/>
                  <a:gd name="T40" fmla="*/ 1078 w 1222"/>
                  <a:gd name="T41" fmla="*/ 1381 h 1457"/>
                  <a:gd name="T42" fmla="*/ 1071 w 1222"/>
                  <a:gd name="T43" fmla="*/ 1400 h 1457"/>
                  <a:gd name="T44" fmla="*/ 1142 w 1222"/>
                  <a:gd name="T45" fmla="*/ 1426 h 1457"/>
                  <a:gd name="T46" fmla="*/ 1210 w 1222"/>
                  <a:gd name="T47" fmla="*/ 1414 h 1457"/>
                  <a:gd name="T48" fmla="*/ 1125 w 1222"/>
                  <a:gd name="T49" fmla="*/ 1405 h 1457"/>
                  <a:gd name="T50" fmla="*/ 997 w 1222"/>
                  <a:gd name="T51" fmla="*/ 1296 h 1457"/>
                  <a:gd name="T52" fmla="*/ 922 w 1222"/>
                  <a:gd name="T53" fmla="*/ 1282 h 1457"/>
                  <a:gd name="T54" fmla="*/ 737 w 1222"/>
                  <a:gd name="T55" fmla="*/ 1237 h 1457"/>
                  <a:gd name="T56" fmla="*/ 688 w 1222"/>
                  <a:gd name="T57" fmla="*/ 1211 h 1457"/>
                  <a:gd name="T58" fmla="*/ 629 w 1222"/>
                  <a:gd name="T59" fmla="*/ 1187 h 1457"/>
                  <a:gd name="T60" fmla="*/ 579 w 1222"/>
                  <a:gd name="T61" fmla="*/ 1126 h 1457"/>
                  <a:gd name="T62" fmla="*/ 569 w 1222"/>
                  <a:gd name="T63" fmla="*/ 1005 h 1457"/>
                  <a:gd name="T64" fmla="*/ 506 w 1222"/>
                  <a:gd name="T65" fmla="*/ 967 h 1457"/>
                  <a:gd name="T66" fmla="*/ 484 w 1222"/>
                  <a:gd name="T67" fmla="*/ 906 h 1457"/>
                  <a:gd name="T68" fmla="*/ 454 w 1222"/>
                  <a:gd name="T69" fmla="*/ 792 h 1457"/>
                  <a:gd name="T70" fmla="*/ 274 w 1222"/>
                  <a:gd name="T71" fmla="*/ 584 h 1457"/>
                  <a:gd name="T72" fmla="*/ 196 w 1222"/>
                  <a:gd name="T73" fmla="*/ 468 h 1457"/>
                  <a:gd name="T74" fmla="*/ 106 w 1222"/>
                  <a:gd name="T75" fmla="*/ 298 h 1457"/>
                  <a:gd name="T76" fmla="*/ 75 w 1222"/>
                  <a:gd name="T77" fmla="*/ 253 h 1457"/>
                  <a:gd name="T78" fmla="*/ 106 w 1222"/>
                  <a:gd name="T79" fmla="*/ 213 h 1457"/>
                  <a:gd name="T80" fmla="*/ 132 w 1222"/>
                  <a:gd name="T81" fmla="*/ 260 h 1457"/>
                  <a:gd name="T82" fmla="*/ 168 w 1222"/>
                  <a:gd name="T83" fmla="*/ 218 h 1457"/>
                  <a:gd name="T84" fmla="*/ 59 w 1222"/>
                  <a:gd name="T85" fmla="*/ 99 h 1457"/>
                  <a:gd name="T86" fmla="*/ 16 w 1222"/>
                  <a:gd name="T87" fmla="*/ 7 h 1457"/>
                  <a:gd name="T88" fmla="*/ 12 w 1222"/>
                  <a:gd name="T89" fmla="*/ 0 h 1457"/>
                  <a:gd name="T90" fmla="*/ 12 w 1222"/>
                  <a:gd name="T91" fmla="*/ 0 h 1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22" h="1457">
                    <a:moveTo>
                      <a:pt x="16" y="7"/>
                    </a:moveTo>
                    <a:lnTo>
                      <a:pt x="0" y="17"/>
                    </a:lnTo>
                    <a:lnTo>
                      <a:pt x="2" y="21"/>
                    </a:lnTo>
                    <a:lnTo>
                      <a:pt x="47" y="90"/>
                    </a:lnTo>
                    <a:lnTo>
                      <a:pt x="49" y="102"/>
                    </a:lnTo>
                    <a:lnTo>
                      <a:pt x="78" y="154"/>
                    </a:lnTo>
                    <a:lnTo>
                      <a:pt x="156" y="222"/>
                    </a:lnTo>
                    <a:lnTo>
                      <a:pt x="146" y="274"/>
                    </a:lnTo>
                    <a:lnTo>
                      <a:pt x="142" y="255"/>
                    </a:lnTo>
                    <a:lnTo>
                      <a:pt x="130" y="232"/>
                    </a:lnTo>
                    <a:lnTo>
                      <a:pt x="111" y="206"/>
                    </a:lnTo>
                    <a:lnTo>
                      <a:pt x="23" y="180"/>
                    </a:lnTo>
                    <a:lnTo>
                      <a:pt x="68" y="260"/>
                    </a:lnTo>
                    <a:lnTo>
                      <a:pt x="92" y="272"/>
                    </a:lnTo>
                    <a:lnTo>
                      <a:pt x="97" y="300"/>
                    </a:lnTo>
                    <a:lnTo>
                      <a:pt x="172" y="445"/>
                    </a:lnTo>
                    <a:lnTo>
                      <a:pt x="172" y="445"/>
                    </a:lnTo>
                    <a:lnTo>
                      <a:pt x="187" y="473"/>
                    </a:lnTo>
                    <a:lnTo>
                      <a:pt x="201" y="523"/>
                    </a:lnTo>
                    <a:lnTo>
                      <a:pt x="267" y="591"/>
                    </a:lnTo>
                    <a:lnTo>
                      <a:pt x="369" y="700"/>
                    </a:lnTo>
                    <a:lnTo>
                      <a:pt x="444" y="797"/>
                    </a:lnTo>
                    <a:lnTo>
                      <a:pt x="470" y="894"/>
                    </a:lnTo>
                    <a:lnTo>
                      <a:pt x="475" y="910"/>
                    </a:lnTo>
                    <a:lnTo>
                      <a:pt x="494" y="927"/>
                    </a:lnTo>
                    <a:lnTo>
                      <a:pt x="499" y="974"/>
                    </a:lnTo>
                    <a:lnTo>
                      <a:pt x="548" y="1014"/>
                    </a:lnTo>
                    <a:lnTo>
                      <a:pt x="560" y="1014"/>
                    </a:lnTo>
                    <a:lnTo>
                      <a:pt x="562" y="1111"/>
                    </a:lnTo>
                    <a:lnTo>
                      <a:pt x="572" y="1135"/>
                    </a:lnTo>
                    <a:lnTo>
                      <a:pt x="600" y="1135"/>
                    </a:lnTo>
                    <a:lnTo>
                      <a:pt x="621" y="1194"/>
                    </a:lnTo>
                    <a:lnTo>
                      <a:pt x="676" y="1220"/>
                    </a:lnTo>
                    <a:lnTo>
                      <a:pt x="685" y="1220"/>
                    </a:lnTo>
                    <a:lnTo>
                      <a:pt x="714" y="1234"/>
                    </a:lnTo>
                    <a:lnTo>
                      <a:pt x="735" y="1246"/>
                    </a:lnTo>
                    <a:lnTo>
                      <a:pt x="858" y="1246"/>
                    </a:lnTo>
                    <a:lnTo>
                      <a:pt x="917" y="1291"/>
                    </a:lnTo>
                    <a:lnTo>
                      <a:pt x="955" y="1298"/>
                    </a:lnTo>
                    <a:lnTo>
                      <a:pt x="955" y="1298"/>
                    </a:lnTo>
                    <a:lnTo>
                      <a:pt x="993" y="1305"/>
                    </a:lnTo>
                    <a:lnTo>
                      <a:pt x="1078" y="1381"/>
                    </a:lnTo>
                    <a:lnTo>
                      <a:pt x="1106" y="1402"/>
                    </a:lnTo>
                    <a:lnTo>
                      <a:pt x="1071" y="1400"/>
                    </a:lnTo>
                    <a:lnTo>
                      <a:pt x="1151" y="1457"/>
                    </a:lnTo>
                    <a:lnTo>
                      <a:pt x="1142" y="1426"/>
                    </a:lnTo>
                    <a:lnTo>
                      <a:pt x="1222" y="1433"/>
                    </a:lnTo>
                    <a:lnTo>
                      <a:pt x="1210" y="1414"/>
                    </a:lnTo>
                    <a:lnTo>
                      <a:pt x="1127" y="1414"/>
                    </a:lnTo>
                    <a:lnTo>
                      <a:pt x="1125" y="1405"/>
                    </a:lnTo>
                    <a:lnTo>
                      <a:pt x="1085" y="1374"/>
                    </a:lnTo>
                    <a:lnTo>
                      <a:pt x="997" y="1296"/>
                    </a:lnTo>
                    <a:lnTo>
                      <a:pt x="957" y="1289"/>
                    </a:lnTo>
                    <a:lnTo>
                      <a:pt x="922" y="1282"/>
                    </a:lnTo>
                    <a:lnTo>
                      <a:pt x="863" y="1237"/>
                    </a:lnTo>
                    <a:lnTo>
                      <a:pt x="737" y="1237"/>
                    </a:lnTo>
                    <a:lnTo>
                      <a:pt x="718" y="1227"/>
                    </a:lnTo>
                    <a:lnTo>
                      <a:pt x="688" y="1211"/>
                    </a:lnTo>
                    <a:lnTo>
                      <a:pt x="678" y="1211"/>
                    </a:lnTo>
                    <a:lnTo>
                      <a:pt x="629" y="1187"/>
                    </a:lnTo>
                    <a:lnTo>
                      <a:pt x="605" y="1126"/>
                    </a:lnTo>
                    <a:lnTo>
                      <a:pt x="579" y="1126"/>
                    </a:lnTo>
                    <a:lnTo>
                      <a:pt x="572" y="1109"/>
                    </a:lnTo>
                    <a:lnTo>
                      <a:pt x="569" y="1005"/>
                    </a:lnTo>
                    <a:lnTo>
                      <a:pt x="551" y="1005"/>
                    </a:lnTo>
                    <a:lnTo>
                      <a:pt x="506" y="967"/>
                    </a:lnTo>
                    <a:lnTo>
                      <a:pt x="503" y="925"/>
                    </a:lnTo>
                    <a:lnTo>
                      <a:pt x="484" y="906"/>
                    </a:lnTo>
                    <a:lnTo>
                      <a:pt x="480" y="892"/>
                    </a:lnTo>
                    <a:lnTo>
                      <a:pt x="454" y="792"/>
                    </a:lnTo>
                    <a:lnTo>
                      <a:pt x="376" y="693"/>
                    </a:lnTo>
                    <a:lnTo>
                      <a:pt x="274" y="584"/>
                    </a:lnTo>
                    <a:lnTo>
                      <a:pt x="210" y="518"/>
                    </a:lnTo>
                    <a:lnTo>
                      <a:pt x="196" y="468"/>
                    </a:lnTo>
                    <a:lnTo>
                      <a:pt x="182" y="440"/>
                    </a:lnTo>
                    <a:lnTo>
                      <a:pt x="106" y="298"/>
                    </a:lnTo>
                    <a:lnTo>
                      <a:pt x="99" y="267"/>
                    </a:lnTo>
                    <a:lnTo>
                      <a:pt x="75" y="253"/>
                    </a:lnTo>
                    <a:lnTo>
                      <a:pt x="42" y="194"/>
                    </a:lnTo>
                    <a:lnTo>
                      <a:pt x="106" y="213"/>
                    </a:lnTo>
                    <a:lnTo>
                      <a:pt x="120" y="237"/>
                    </a:lnTo>
                    <a:lnTo>
                      <a:pt x="132" y="260"/>
                    </a:lnTo>
                    <a:lnTo>
                      <a:pt x="151" y="315"/>
                    </a:lnTo>
                    <a:lnTo>
                      <a:pt x="168" y="218"/>
                    </a:lnTo>
                    <a:lnTo>
                      <a:pt x="85" y="147"/>
                    </a:lnTo>
                    <a:lnTo>
                      <a:pt x="59" y="99"/>
                    </a:lnTo>
                    <a:lnTo>
                      <a:pt x="54" y="88"/>
                    </a:lnTo>
                    <a:lnTo>
                      <a:pt x="16" y="7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48" name="Freeform 96"/>
              <p:cNvSpPr>
                <a:spLocks noEditPoints="1"/>
              </p:cNvSpPr>
              <p:nvPr/>
            </p:nvSpPr>
            <p:spPr bwMode="auto">
              <a:xfrm>
                <a:off x="5028" y="2874"/>
                <a:ext cx="1222" cy="1457"/>
              </a:xfrm>
              <a:custGeom>
                <a:avLst/>
                <a:gdLst>
                  <a:gd name="T0" fmla="*/ 0 w 1222"/>
                  <a:gd name="T1" fmla="*/ 17 h 1457"/>
                  <a:gd name="T2" fmla="*/ 47 w 1222"/>
                  <a:gd name="T3" fmla="*/ 90 h 1457"/>
                  <a:gd name="T4" fmla="*/ 78 w 1222"/>
                  <a:gd name="T5" fmla="*/ 154 h 1457"/>
                  <a:gd name="T6" fmla="*/ 146 w 1222"/>
                  <a:gd name="T7" fmla="*/ 274 h 1457"/>
                  <a:gd name="T8" fmla="*/ 130 w 1222"/>
                  <a:gd name="T9" fmla="*/ 232 h 1457"/>
                  <a:gd name="T10" fmla="*/ 23 w 1222"/>
                  <a:gd name="T11" fmla="*/ 180 h 1457"/>
                  <a:gd name="T12" fmla="*/ 92 w 1222"/>
                  <a:gd name="T13" fmla="*/ 272 h 1457"/>
                  <a:gd name="T14" fmla="*/ 172 w 1222"/>
                  <a:gd name="T15" fmla="*/ 445 h 1457"/>
                  <a:gd name="T16" fmla="*/ 187 w 1222"/>
                  <a:gd name="T17" fmla="*/ 473 h 1457"/>
                  <a:gd name="T18" fmla="*/ 267 w 1222"/>
                  <a:gd name="T19" fmla="*/ 591 h 1457"/>
                  <a:gd name="T20" fmla="*/ 444 w 1222"/>
                  <a:gd name="T21" fmla="*/ 797 h 1457"/>
                  <a:gd name="T22" fmla="*/ 475 w 1222"/>
                  <a:gd name="T23" fmla="*/ 910 h 1457"/>
                  <a:gd name="T24" fmla="*/ 499 w 1222"/>
                  <a:gd name="T25" fmla="*/ 974 h 1457"/>
                  <a:gd name="T26" fmla="*/ 560 w 1222"/>
                  <a:gd name="T27" fmla="*/ 1014 h 1457"/>
                  <a:gd name="T28" fmla="*/ 572 w 1222"/>
                  <a:gd name="T29" fmla="*/ 1135 h 1457"/>
                  <a:gd name="T30" fmla="*/ 621 w 1222"/>
                  <a:gd name="T31" fmla="*/ 1194 h 1457"/>
                  <a:gd name="T32" fmla="*/ 685 w 1222"/>
                  <a:gd name="T33" fmla="*/ 1220 h 1457"/>
                  <a:gd name="T34" fmla="*/ 735 w 1222"/>
                  <a:gd name="T35" fmla="*/ 1246 h 1457"/>
                  <a:gd name="T36" fmla="*/ 917 w 1222"/>
                  <a:gd name="T37" fmla="*/ 1291 h 1457"/>
                  <a:gd name="T38" fmla="*/ 955 w 1222"/>
                  <a:gd name="T39" fmla="*/ 1298 h 1457"/>
                  <a:gd name="T40" fmla="*/ 1078 w 1222"/>
                  <a:gd name="T41" fmla="*/ 1381 h 1457"/>
                  <a:gd name="T42" fmla="*/ 1071 w 1222"/>
                  <a:gd name="T43" fmla="*/ 1400 h 1457"/>
                  <a:gd name="T44" fmla="*/ 1142 w 1222"/>
                  <a:gd name="T45" fmla="*/ 1426 h 1457"/>
                  <a:gd name="T46" fmla="*/ 1210 w 1222"/>
                  <a:gd name="T47" fmla="*/ 1414 h 1457"/>
                  <a:gd name="T48" fmla="*/ 1125 w 1222"/>
                  <a:gd name="T49" fmla="*/ 1405 h 1457"/>
                  <a:gd name="T50" fmla="*/ 997 w 1222"/>
                  <a:gd name="T51" fmla="*/ 1296 h 1457"/>
                  <a:gd name="T52" fmla="*/ 922 w 1222"/>
                  <a:gd name="T53" fmla="*/ 1282 h 1457"/>
                  <a:gd name="T54" fmla="*/ 737 w 1222"/>
                  <a:gd name="T55" fmla="*/ 1237 h 1457"/>
                  <a:gd name="T56" fmla="*/ 688 w 1222"/>
                  <a:gd name="T57" fmla="*/ 1211 h 1457"/>
                  <a:gd name="T58" fmla="*/ 629 w 1222"/>
                  <a:gd name="T59" fmla="*/ 1187 h 1457"/>
                  <a:gd name="T60" fmla="*/ 579 w 1222"/>
                  <a:gd name="T61" fmla="*/ 1126 h 1457"/>
                  <a:gd name="T62" fmla="*/ 569 w 1222"/>
                  <a:gd name="T63" fmla="*/ 1005 h 1457"/>
                  <a:gd name="T64" fmla="*/ 506 w 1222"/>
                  <a:gd name="T65" fmla="*/ 967 h 1457"/>
                  <a:gd name="T66" fmla="*/ 484 w 1222"/>
                  <a:gd name="T67" fmla="*/ 906 h 1457"/>
                  <a:gd name="T68" fmla="*/ 454 w 1222"/>
                  <a:gd name="T69" fmla="*/ 792 h 1457"/>
                  <a:gd name="T70" fmla="*/ 274 w 1222"/>
                  <a:gd name="T71" fmla="*/ 584 h 1457"/>
                  <a:gd name="T72" fmla="*/ 196 w 1222"/>
                  <a:gd name="T73" fmla="*/ 468 h 1457"/>
                  <a:gd name="T74" fmla="*/ 106 w 1222"/>
                  <a:gd name="T75" fmla="*/ 298 h 1457"/>
                  <a:gd name="T76" fmla="*/ 75 w 1222"/>
                  <a:gd name="T77" fmla="*/ 253 h 1457"/>
                  <a:gd name="T78" fmla="*/ 106 w 1222"/>
                  <a:gd name="T79" fmla="*/ 213 h 1457"/>
                  <a:gd name="T80" fmla="*/ 132 w 1222"/>
                  <a:gd name="T81" fmla="*/ 260 h 1457"/>
                  <a:gd name="T82" fmla="*/ 168 w 1222"/>
                  <a:gd name="T83" fmla="*/ 218 h 1457"/>
                  <a:gd name="T84" fmla="*/ 59 w 1222"/>
                  <a:gd name="T85" fmla="*/ 99 h 1457"/>
                  <a:gd name="T86" fmla="*/ 16 w 1222"/>
                  <a:gd name="T87" fmla="*/ 7 h 1457"/>
                  <a:gd name="T88" fmla="*/ 12 w 1222"/>
                  <a:gd name="T89" fmla="*/ 0 h 1457"/>
                  <a:gd name="T90" fmla="*/ 12 w 1222"/>
                  <a:gd name="T91" fmla="*/ 0 h 1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22" h="1457">
                    <a:moveTo>
                      <a:pt x="16" y="7"/>
                    </a:moveTo>
                    <a:lnTo>
                      <a:pt x="0" y="17"/>
                    </a:lnTo>
                    <a:lnTo>
                      <a:pt x="2" y="21"/>
                    </a:lnTo>
                    <a:lnTo>
                      <a:pt x="47" y="90"/>
                    </a:lnTo>
                    <a:lnTo>
                      <a:pt x="49" y="102"/>
                    </a:lnTo>
                    <a:lnTo>
                      <a:pt x="78" y="154"/>
                    </a:lnTo>
                    <a:lnTo>
                      <a:pt x="156" y="222"/>
                    </a:lnTo>
                    <a:lnTo>
                      <a:pt x="146" y="274"/>
                    </a:lnTo>
                    <a:lnTo>
                      <a:pt x="142" y="255"/>
                    </a:lnTo>
                    <a:lnTo>
                      <a:pt x="130" y="232"/>
                    </a:lnTo>
                    <a:lnTo>
                      <a:pt x="111" y="206"/>
                    </a:lnTo>
                    <a:lnTo>
                      <a:pt x="23" y="180"/>
                    </a:lnTo>
                    <a:lnTo>
                      <a:pt x="68" y="260"/>
                    </a:lnTo>
                    <a:lnTo>
                      <a:pt x="92" y="272"/>
                    </a:lnTo>
                    <a:lnTo>
                      <a:pt x="97" y="300"/>
                    </a:lnTo>
                    <a:lnTo>
                      <a:pt x="172" y="445"/>
                    </a:lnTo>
                    <a:lnTo>
                      <a:pt x="172" y="445"/>
                    </a:lnTo>
                    <a:lnTo>
                      <a:pt x="187" y="473"/>
                    </a:lnTo>
                    <a:lnTo>
                      <a:pt x="201" y="523"/>
                    </a:lnTo>
                    <a:lnTo>
                      <a:pt x="267" y="591"/>
                    </a:lnTo>
                    <a:lnTo>
                      <a:pt x="369" y="700"/>
                    </a:lnTo>
                    <a:lnTo>
                      <a:pt x="444" y="797"/>
                    </a:lnTo>
                    <a:lnTo>
                      <a:pt x="470" y="894"/>
                    </a:lnTo>
                    <a:lnTo>
                      <a:pt x="475" y="910"/>
                    </a:lnTo>
                    <a:lnTo>
                      <a:pt x="494" y="927"/>
                    </a:lnTo>
                    <a:lnTo>
                      <a:pt x="499" y="974"/>
                    </a:lnTo>
                    <a:lnTo>
                      <a:pt x="548" y="1014"/>
                    </a:lnTo>
                    <a:lnTo>
                      <a:pt x="560" y="1014"/>
                    </a:lnTo>
                    <a:lnTo>
                      <a:pt x="562" y="1111"/>
                    </a:lnTo>
                    <a:lnTo>
                      <a:pt x="572" y="1135"/>
                    </a:lnTo>
                    <a:lnTo>
                      <a:pt x="600" y="1135"/>
                    </a:lnTo>
                    <a:lnTo>
                      <a:pt x="621" y="1194"/>
                    </a:lnTo>
                    <a:lnTo>
                      <a:pt x="676" y="1220"/>
                    </a:lnTo>
                    <a:lnTo>
                      <a:pt x="685" y="1220"/>
                    </a:lnTo>
                    <a:lnTo>
                      <a:pt x="714" y="1234"/>
                    </a:lnTo>
                    <a:lnTo>
                      <a:pt x="735" y="1246"/>
                    </a:lnTo>
                    <a:lnTo>
                      <a:pt x="858" y="1246"/>
                    </a:lnTo>
                    <a:lnTo>
                      <a:pt x="917" y="1291"/>
                    </a:lnTo>
                    <a:lnTo>
                      <a:pt x="955" y="1298"/>
                    </a:lnTo>
                    <a:lnTo>
                      <a:pt x="955" y="1298"/>
                    </a:lnTo>
                    <a:lnTo>
                      <a:pt x="993" y="1305"/>
                    </a:lnTo>
                    <a:lnTo>
                      <a:pt x="1078" y="1381"/>
                    </a:lnTo>
                    <a:lnTo>
                      <a:pt x="1106" y="1402"/>
                    </a:lnTo>
                    <a:lnTo>
                      <a:pt x="1071" y="1400"/>
                    </a:lnTo>
                    <a:lnTo>
                      <a:pt x="1151" y="1457"/>
                    </a:lnTo>
                    <a:lnTo>
                      <a:pt x="1142" y="1426"/>
                    </a:lnTo>
                    <a:lnTo>
                      <a:pt x="1222" y="1433"/>
                    </a:lnTo>
                    <a:lnTo>
                      <a:pt x="1210" y="1414"/>
                    </a:lnTo>
                    <a:lnTo>
                      <a:pt x="1127" y="1414"/>
                    </a:lnTo>
                    <a:lnTo>
                      <a:pt x="1125" y="1405"/>
                    </a:lnTo>
                    <a:lnTo>
                      <a:pt x="1085" y="1374"/>
                    </a:lnTo>
                    <a:lnTo>
                      <a:pt x="997" y="1296"/>
                    </a:lnTo>
                    <a:lnTo>
                      <a:pt x="957" y="1289"/>
                    </a:lnTo>
                    <a:lnTo>
                      <a:pt x="922" y="1282"/>
                    </a:lnTo>
                    <a:lnTo>
                      <a:pt x="863" y="1237"/>
                    </a:lnTo>
                    <a:lnTo>
                      <a:pt x="737" y="1237"/>
                    </a:lnTo>
                    <a:lnTo>
                      <a:pt x="718" y="1227"/>
                    </a:lnTo>
                    <a:lnTo>
                      <a:pt x="688" y="1211"/>
                    </a:lnTo>
                    <a:lnTo>
                      <a:pt x="678" y="1211"/>
                    </a:lnTo>
                    <a:lnTo>
                      <a:pt x="629" y="1187"/>
                    </a:lnTo>
                    <a:lnTo>
                      <a:pt x="605" y="1126"/>
                    </a:lnTo>
                    <a:lnTo>
                      <a:pt x="579" y="1126"/>
                    </a:lnTo>
                    <a:lnTo>
                      <a:pt x="572" y="1109"/>
                    </a:lnTo>
                    <a:lnTo>
                      <a:pt x="569" y="1005"/>
                    </a:lnTo>
                    <a:lnTo>
                      <a:pt x="551" y="1005"/>
                    </a:lnTo>
                    <a:lnTo>
                      <a:pt x="506" y="967"/>
                    </a:lnTo>
                    <a:lnTo>
                      <a:pt x="503" y="925"/>
                    </a:lnTo>
                    <a:lnTo>
                      <a:pt x="484" y="906"/>
                    </a:lnTo>
                    <a:lnTo>
                      <a:pt x="480" y="892"/>
                    </a:lnTo>
                    <a:lnTo>
                      <a:pt x="454" y="792"/>
                    </a:lnTo>
                    <a:lnTo>
                      <a:pt x="376" y="693"/>
                    </a:lnTo>
                    <a:lnTo>
                      <a:pt x="274" y="584"/>
                    </a:lnTo>
                    <a:lnTo>
                      <a:pt x="210" y="518"/>
                    </a:lnTo>
                    <a:lnTo>
                      <a:pt x="196" y="468"/>
                    </a:lnTo>
                    <a:lnTo>
                      <a:pt x="182" y="440"/>
                    </a:lnTo>
                    <a:lnTo>
                      <a:pt x="106" y="298"/>
                    </a:lnTo>
                    <a:lnTo>
                      <a:pt x="99" y="267"/>
                    </a:lnTo>
                    <a:lnTo>
                      <a:pt x="75" y="253"/>
                    </a:lnTo>
                    <a:lnTo>
                      <a:pt x="42" y="194"/>
                    </a:lnTo>
                    <a:lnTo>
                      <a:pt x="106" y="213"/>
                    </a:lnTo>
                    <a:lnTo>
                      <a:pt x="120" y="237"/>
                    </a:lnTo>
                    <a:lnTo>
                      <a:pt x="132" y="260"/>
                    </a:lnTo>
                    <a:lnTo>
                      <a:pt x="151" y="315"/>
                    </a:lnTo>
                    <a:lnTo>
                      <a:pt x="168" y="218"/>
                    </a:lnTo>
                    <a:lnTo>
                      <a:pt x="85" y="147"/>
                    </a:lnTo>
                    <a:lnTo>
                      <a:pt x="59" y="99"/>
                    </a:lnTo>
                    <a:lnTo>
                      <a:pt x="54" y="88"/>
                    </a:lnTo>
                    <a:lnTo>
                      <a:pt x="16" y="7"/>
                    </a:lnTo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49" name="Freeform 97"/>
              <p:cNvSpPr>
                <a:spLocks noEditPoints="1"/>
              </p:cNvSpPr>
              <p:nvPr/>
            </p:nvSpPr>
            <p:spPr bwMode="auto">
              <a:xfrm>
                <a:off x="3647" y="4328"/>
                <a:ext cx="1194" cy="573"/>
              </a:xfrm>
              <a:custGeom>
                <a:avLst/>
                <a:gdLst>
                  <a:gd name="T0" fmla="*/ 0 w 1194"/>
                  <a:gd name="T1" fmla="*/ 33 h 573"/>
                  <a:gd name="T2" fmla="*/ 0 w 1194"/>
                  <a:gd name="T3" fmla="*/ 33 h 573"/>
                  <a:gd name="T4" fmla="*/ 0 w 1194"/>
                  <a:gd name="T5" fmla="*/ 33 h 573"/>
                  <a:gd name="T6" fmla="*/ 0 w 1194"/>
                  <a:gd name="T7" fmla="*/ 33 h 573"/>
                  <a:gd name="T8" fmla="*/ 26 w 1194"/>
                  <a:gd name="T9" fmla="*/ 0 h 573"/>
                  <a:gd name="T10" fmla="*/ 7 w 1194"/>
                  <a:gd name="T11" fmla="*/ 17 h 573"/>
                  <a:gd name="T12" fmla="*/ 10 w 1194"/>
                  <a:gd name="T13" fmla="*/ 26 h 573"/>
                  <a:gd name="T14" fmla="*/ 31 w 1194"/>
                  <a:gd name="T15" fmla="*/ 10 h 573"/>
                  <a:gd name="T16" fmla="*/ 62 w 1194"/>
                  <a:gd name="T17" fmla="*/ 14 h 573"/>
                  <a:gd name="T18" fmla="*/ 116 w 1194"/>
                  <a:gd name="T19" fmla="*/ 50 h 573"/>
                  <a:gd name="T20" fmla="*/ 166 w 1194"/>
                  <a:gd name="T21" fmla="*/ 121 h 573"/>
                  <a:gd name="T22" fmla="*/ 192 w 1194"/>
                  <a:gd name="T23" fmla="*/ 135 h 573"/>
                  <a:gd name="T24" fmla="*/ 211 w 1194"/>
                  <a:gd name="T25" fmla="*/ 135 h 573"/>
                  <a:gd name="T26" fmla="*/ 237 w 1194"/>
                  <a:gd name="T27" fmla="*/ 171 h 573"/>
                  <a:gd name="T28" fmla="*/ 341 w 1194"/>
                  <a:gd name="T29" fmla="*/ 225 h 573"/>
                  <a:gd name="T30" fmla="*/ 357 w 1194"/>
                  <a:gd name="T31" fmla="*/ 256 h 573"/>
                  <a:gd name="T32" fmla="*/ 490 w 1194"/>
                  <a:gd name="T33" fmla="*/ 301 h 573"/>
                  <a:gd name="T34" fmla="*/ 714 w 1194"/>
                  <a:gd name="T35" fmla="*/ 379 h 573"/>
                  <a:gd name="T36" fmla="*/ 731 w 1194"/>
                  <a:gd name="T37" fmla="*/ 388 h 573"/>
                  <a:gd name="T38" fmla="*/ 745 w 1194"/>
                  <a:gd name="T39" fmla="*/ 388 h 573"/>
                  <a:gd name="T40" fmla="*/ 754 w 1194"/>
                  <a:gd name="T41" fmla="*/ 414 h 573"/>
                  <a:gd name="T42" fmla="*/ 809 w 1194"/>
                  <a:gd name="T43" fmla="*/ 440 h 573"/>
                  <a:gd name="T44" fmla="*/ 1024 w 1194"/>
                  <a:gd name="T45" fmla="*/ 478 h 573"/>
                  <a:gd name="T46" fmla="*/ 1083 w 1194"/>
                  <a:gd name="T47" fmla="*/ 499 h 573"/>
                  <a:gd name="T48" fmla="*/ 1092 w 1194"/>
                  <a:gd name="T49" fmla="*/ 490 h 573"/>
                  <a:gd name="T50" fmla="*/ 1114 w 1194"/>
                  <a:gd name="T51" fmla="*/ 490 h 573"/>
                  <a:gd name="T52" fmla="*/ 1192 w 1194"/>
                  <a:gd name="T53" fmla="*/ 573 h 573"/>
                  <a:gd name="T54" fmla="*/ 1187 w 1194"/>
                  <a:gd name="T55" fmla="*/ 563 h 573"/>
                  <a:gd name="T56" fmla="*/ 1194 w 1194"/>
                  <a:gd name="T57" fmla="*/ 558 h 573"/>
                  <a:gd name="T58" fmla="*/ 1192 w 1194"/>
                  <a:gd name="T59" fmla="*/ 558 h 573"/>
                  <a:gd name="T60" fmla="*/ 1118 w 1194"/>
                  <a:gd name="T61" fmla="*/ 480 h 573"/>
                  <a:gd name="T62" fmla="*/ 1088 w 1194"/>
                  <a:gd name="T63" fmla="*/ 480 h 573"/>
                  <a:gd name="T64" fmla="*/ 1081 w 1194"/>
                  <a:gd name="T65" fmla="*/ 490 h 573"/>
                  <a:gd name="T66" fmla="*/ 1026 w 1194"/>
                  <a:gd name="T67" fmla="*/ 468 h 573"/>
                  <a:gd name="T68" fmla="*/ 811 w 1194"/>
                  <a:gd name="T69" fmla="*/ 433 h 573"/>
                  <a:gd name="T70" fmla="*/ 762 w 1194"/>
                  <a:gd name="T71" fmla="*/ 407 h 573"/>
                  <a:gd name="T72" fmla="*/ 752 w 1194"/>
                  <a:gd name="T73" fmla="*/ 376 h 573"/>
                  <a:gd name="T74" fmla="*/ 733 w 1194"/>
                  <a:gd name="T75" fmla="*/ 379 h 573"/>
                  <a:gd name="T76" fmla="*/ 719 w 1194"/>
                  <a:gd name="T77" fmla="*/ 369 h 573"/>
                  <a:gd name="T78" fmla="*/ 492 w 1194"/>
                  <a:gd name="T79" fmla="*/ 294 h 573"/>
                  <a:gd name="T80" fmla="*/ 492 w 1194"/>
                  <a:gd name="T81" fmla="*/ 294 h 573"/>
                  <a:gd name="T82" fmla="*/ 364 w 1194"/>
                  <a:gd name="T83" fmla="*/ 249 h 573"/>
                  <a:gd name="T84" fmla="*/ 348 w 1194"/>
                  <a:gd name="T85" fmla="*/ 218 h 573"/>
                  <a:gd name="T86" fmla="*/ 244 w 1194"/>
                  <a:gd name="T87" fmla="*/ 163 h 573"/>
                  <a:gd name="T88" fmla="*/ 215 w 1194"/>
                  <a:gd name="T89" fmla="*/ 126 h 573"/>
                  <a:gd name="T90" fmla="*/ 194 w 1194"/>
                  <a:gd name="T91" fmla="*/ 126 h 573"/>
                  <a:gd name="T92" fmla="*/ 171 w 1194"/>
                  <a:gd name="T93" fmla="*/ 114 h 573"/>
                  <a:gd name="T94" fmla="*/ 123 w 1194"/>
                  <a:gd name="T95" fmla="*/ 43 h 573"/>
                  <a:gd name="T96" fmla="*/ 64 w 1194"/>
                  <a:gd name="T97" fmla="*/ 5 h 573"/>
                  <a:gd name="T98" fmla="*/ 26 w 1194"/>
                  <a:gd name="T99" fmla="*/ 0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4" h="573">
                    <a:moveTo>
                      <a:pt x="0" y="33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  <a:moveTo>
                      <a:pt x="26" y="0"/>
                    </a:moveTo>
                    <a:lnTo>
                      <a:pt x="7" y="17"/>
                    </a:lnTo>
                    <a:lnTo>
                      <a:pt x="10" y="26"/>
                    </a:lnTo>
                    <a:lnTo>
                      <a:pt x="31" y="10"/>
                    </a:lnTo>
                    <a:lnTo>
                      <a:pt x="62" y="14"/>
                    </a:lnTo>
                    <a:lnTo>
                      <a:pt x="116" y="50"/>
                    </a:lnTo>
                    <a:lnTo>
                      <a:pt x="166" y="121"/>
                    </a:lnTo>
                    <a:lnTo>
                      <a:pt x="192" y="135"/>
                    </a:lnTo>
                    <a:lnTo>
                      <a:pt x="211" y="135"/>
                    </a:lnTo>
                    <a:lnTo>
                      <a:pt x="237" y="171"/>
                    </a:lnTo>
                    <a:lnTo>
                      <a:pt x="341" y="225"/>
                    </a:lnTo>
                    <a:lnTo>
                      <a:pt x="357" y="256"/>
                    </a:lnTo>
                    <a:lnTo>
                      <a:pt x="490" y="301"/>
                    </a:lnTo>
                    <a:lnTo>
                      <a:pt x="714" y="379"/>
                    </a:lnTo>
                    <a:lnTo>
                      <a:pt x="731" y="388"/>
                    </a:lnTo>
                    <a:lnTo>
                      <a:pt x="745" y="388"/>
                    </a:lnTo>
                    <a:lnTo>
                      <a:pt x="754" y="414"/>
                    </a:lnTo>
                    <a:lnTo>
                      <a:pt x="809" y="440"/>
                    </a:lnTo>
                    <a:lnTo>
                      <a:pt x="1024" y="478"/>
                    </a:lnTo>
                    <a:lnTo>
                      <a:pt x="1083" y="499"/>
                    </a:lnTo>
                    <a:lnTo>
                      <a:pt x="1092" y="490"/>
                    </a:lnTo>
                    <a:lnTo>
                      <a:pt x="1114" y="490"/>
                    </a:lnTo>
                    <a:lnTo>
                      <a:pt x="1192" y="573"/>
                    </a:lnTo>
                    <a:lnTo>
                      <a:pt x="1187" y="563"/>
                    </a:lnTo>
                    <a:lnTo>
                      <a:pt x="1194" y="558"/>
                    </a:lnTo>
                    <a:lnTo>
                      <a:pt x="1192" y="558"/>
                    </a:lnTo>
                    <a:lnTo>
                      <a:pt x="1118" y="480"/>
                    </a:lnTo>
                    <a:lnTo>
                      <a:pt x="1088" y="480"/>
                    </a:lnTo>
                    <a:lnTo>
                      <a:pt x="1081" y="490"/>
                    </a:lnTo>
                    <a:lnTo>
                      <a:pt x="1026" y="468"/>
                    </a:lnTo>
                    <a:lnTo>
                      <a:pt x="811" y="433"/>
                    </a:lnTo>
                    <a:lnTo>
                      <a:pt x="762" y="407"/>
                    </a:lnTo>
                    <a:lnTo>
                      <a:pt x="752" y="376"/>
                    </a:lnTo>
                    <a:lnTo>
                      <a:pt x="733" y="379"/>
                    </a:lnTo>
                    <a:lnTo>
                      <a:pt x="719" y="369"/>
                    </a:lnTo>
                    <a:lnTo>
                      <a:pt x="492" y="294"/>
                    </a:lnTo>
                    <a:lnTo>
                      <a:pt x="492" y="294"/>
                    </a:lnTo>
                    <a:lnTo>
                      <a:pt x="364" y="249"/>
                    </a:lnTo>
                    <a:lnTo>
                      <a:pt x="348" y="218"/>
                    </a:lnTo>
                    <a:lnTo>
                      <a:pt x="244" y="163"/>
                    </a:lnTo>
                    <a:lnTo>
                      <a:pt x="215" y="126"/>
                    </a:lnTo>
                    <a:lnTo>
                      <a:pt x="194" y="126"/>
                    </a:lnTo>
                    <a:lnTo>
                      <a:pt x="171" y="114"/>
                    </a:lnTo>
                    <a:lnTo>
                      <a:pt x="123" y="43"/>
                    </a:lnTo>
                    <a:lnTo>
                      <a:pt x="64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50" name="Freeform 98"/>
              <p:cNvSpPr>
                <a:spLocks noEditPoints="1"/>
              </p:cNvSpPr>
              <p:nvPr/>
            </p:nvSpPr>
            <p:spPr bwMode="auto">
              <a:xfrm>
                <a:off x="3647" y="4328"/>
                <a:ext cx="1194" cy="573"/>
              </a:xfrm>
              <a:custGeom>
                <a:avLst/>
                <a:gdLst>
                  <a:gd name="T0" fmla="*/ 0 w 1194"/>
                  <a:gd name="T1" fmla="*/ 33 h 573"/>
                  <a:gd name="T2" fmla="*/ 0 w 1194"/>
                  <a:gd name="T3" fmla="*/ 33 h 573"/>
                  <a:gd name="T4" fmla="*/ 0 w 1194"/>
                  <a:gd name="T5" fmla="*/ 33 h 573"/>
                  <a:gd name="T6" fmla="*/ 0 w 1194"/>
                  <a:gd name="T7" fmla="*/ 33 h 573"/>
                  <a:gd name="T8" fmla="*/ 26 w 1194"/>
                  <a:gd name="T9" fmla="*/ 0 h 573"/>
                  <a:gd name="T10" fmla="*/ 7 w 1194"/>
                  <a:gd name="T11" fmla="*/ 17 h 573"/>
                  <a:gd name="T12" fmla="*/ 10 w 1194"/>
                  <a:gd name="T13" fmla="*/ 26 h 573"/>
                  <a:gd name="T14" fmla="*/ 31 w 1194"/>
                  <a:gd name="T15" fmla="*/ 10 h 573"/>
                  <a:gd name="T16" fmla="*/ 62 w 1194"/>
                  <a:gd name="T17" fmla="*/ 14 h 573"/>
                  <a:gd name="T18" fmla="*/ 116 w 1194"/>
                  <a:gd name="T19" fmla="*/ 50 h 573"/>
                  <a:gd name="T20" fmla="*/ 166 w 1194"/>
                  <a:gd name="T21" fmla="*/ 121 h 573"/>
                  <a:gd name="T22" fmla="*/ 192 w 1194"/>
                  <a:gd name="T23" fmla="*/ 135 h 573"/>
                  <a:gd name="T24" fmla="*/ 211 w 1194"/>
                  <a:gd name="T25" fmla="*/ 135 h 573"/>
                  <a:gd name="T26" fmla="*/ 237 w 1194"/>
                  <a:gd name="T27" fmla="*/ 171 h 573"/>
                  <a:gd name="T28" fmla="*/ 341 w 1194"/>
                  <a:gd name="T29" fmla="*/ 225 h 573"/>
                  <a:gd name="T30" fmla="*/ 357 w 1194"/>
                  <a:gd name="T31" fmla="*/ 256 h 573"/>
                  <a:gd name="T32" fmla="*/ 490 w 1194"/>
                  <a:gd name="T33" fmla="*/ 301 h 573"/>
                  <a:gd name="T34" fmla="*/ 714 w 1194"/>
                  <a:gd name="T35" fmla="*/ 379 h 573"/>
                  <a:gd name="T36" fmla="*/ 731 w 1194"/>
                  <a:gd name="T37" fmla="*/ 388 h 573"/>
                  <a:gd name="T38" fmla="*/ 745 w 1194"/>
                  <a:gd name="T39" fmla="*/ 388 h 573"/>
                  <a:gd name="T40" fmla="*/ 754 w 1194"/>
                  <a:gd name="T41" fmla="*/ 414 h 573"/>
                  <a:gd name="T42" fmla="*/ 809 w 1194"/>
                  <a:gd name="T43" fmla="*/ 440 h 573"/>
                  <a:gd name="T44" fmla="*/ 1024 w 1194"/>
                  <a:gd name="T45" fmla="*/ 478 h 573"/>
                  <a:gd name="T46" fmla="*/ 1083 w 1194"/>
                  <a:gd name="T47" fmla="*/ 499 h 573"/>
                  <a:gd name="T48" fmla="*/ 1092 w 1194"/>
                  <a:gd name="T49" fmla="*/ 490 h 573"/>
                  <a:gd name="T50" fmla="*/ 1114 w 1194"/>
                  <a:gd name="T51" fmla="*/ 490 h 573"/>
                  <a:gd name="T52" fmla="*/ 1192 w 1194"/>
                  <a:gd name="T53" fmla="*/ 573 h 573"/>
                  <a:gd name="T54" fmla="*/ 1187 w 1194"/>
                  <a:gd name="T55" fmla="*/ 563 h 573"/>
                  <a:gd name="T56" fmla="*/ 1194 w 1194"/>
                  <a:gd name="T57" fmla="*/ 558 h 573"/>
                  <a:gd name="T58" fmla="*/ 1192 w 1194"/>
                  <a:gd name="T59" fmla="*/ 558 h 573"/>
                  <a:gd name="T60" fmla="*/ 1118 w 1194"/>
                  <a:gd name="T61" fmla="*/ 480 h 573"/>
                  <a:gd name="T62" fmla="*/ 1088 w 1194"/>
                  <a:gd name="T63" fmla="*/ 480 h 573"/>
                  <a:gd name="T64" fmla="*/ 1081 w 1194"/>
                  <a:gd name="T65" fmla="*/ 490 h 573"/>
                  <a:gd name="T66" fmla="*/ 1026 w 1194"/>
                  <a:gd name="T67" fmla="*/ 468 h 573"/>
                  <a:gd name="T68" fmla="*/ 811 w 1194"/>
                  <a:gd name="T69" fmla="*/ 433 h 573"/>
                  <a:gd name="T70" fmla="*/ 762 w 1194"/>
                  <a:gd name="T71" fmla="*/ 407 h 573"/>
                  <a:gd name="T72" fmla="*/ 752 w 1194"/>
                  <a:gd name="T73" fmla="*/ 376 h 573"/>
                  <a:gd name="T74" fmla="*/ 733 w 1194"/>
                  <a:gd name="T75" fmla="*/ 379 h 573"/>
                  <a:gd name="T76" fmla="*/ 719 w 1194"/>
                  <a:gd name="T77" fmla="*/ 369 h 573"/>
                  <a:gd name="T78" fmla="*/ 492 w 1194"/>
                  <a:gd name="T79" fmla="*/ 294 h 573"/>
                  <a:gd name="T80" fmla="*/ 492 w 1194"/>
                  <a:gd name="T81" fmla="*/ 294 h 573"/>
                  <a:gd name="T82" fmla="*/ 364 w 1194"/>
                  <a:gd name="T83" fmla="*/ 249 h 573"/>
                  <a:gd name="T84" fmla="*/ 348 w 1194"/>
                  <a:gd name="T85" fmla="*/ 218 h 573"/>
                  <a:gd name="T86" fmla="*/ 244 w 1194"/>
                  <a:gd name="T87" fmla="*/ 163 h 573"/>
                  <a:gd name="T88" fmla="*/ 215 w 1194"/>
                  <a:gd name="T89" fmla="*/ 126 h 573"/>
                  <a:gd name="T90" fmla="*/ 194 w 1194"/>
                  <a:gd name="T91" fmla="*/ 126 h 573"/>
                  <a:gd name="T92" fmla="*/ 171 w 1194"/>
                  <a:gd name="T93" fmla="*/ 114 h 573"/>
                  <a:gd name="T94" fmla="*/ 123 w 1194"/>
                  <a:gd name="T95" fmla="*/ 43 h 573"/>
                  <a:gd name="T96" fmla="*/ 64 w 1194"/>
                  <a:gd name="T97" fmla="*/ 5 h 573"/>
                  <a:gd name="T98" fmla="*/ 26 w 1194"/>
                  <a:gd name="T99" fmla="*/ 0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4" h="573">
                    <a:moveTo>
                      <a:pt x="0" y="33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moveTo>
                      <a:pt x="26" y="0"/>
                    </a:moveTo>
                    <a:lnTo>
                      <a:pt x="7" y="17"/>
                    </a:lnTo>
                    <a:lnTo>
                      <a:pt x="10" y="26"/>
                    </a:lnTo>
                    <a:lnTo>
                      <a:pt x="31" y="10"/>
                    </a:lnTo>
                    <a:lnTo>
                      <a:pt x="62" y="14"/>
                    </a:lnTo>
                    <a:lnTo>
                      <a:pt x="116" y="50"/>
                    </a:lnTo>
                    <a:lnTo>
                      <a:pt x="166" y="121"/>
                    </a:lnTo>
                    <a:lnTo>
                      <a:pt x="192" y="135"/>
                    </a:lnTo>
                    <a:lnTo>
                      <a:pt x="211" y="135"/>
                    </a:lnTo>
                    <a:lnTo>
                      <a:pt x="237" y="171"/>
                    </a:lnTo>
                    <a:lnTo>
                      <a:pt x="341" y="225"/>
                    </a:lnTo>
                    <a:lnTo>
                      <a:pt x="357" y="256"/>
                    </a:lnTo>
                    <a:lnTo>
                      <a:pt x="490" y="301"/>
                    </a:lnTo>
                    <a:lnTo>
                      <a:pt x="714" y="379"/>
                    </a:lnTo>
                    <a:lnTo>
                      <a:pt x="731" y="388"/>
                    </a:lnTo>
                    <a:lnTo>
                      <a:pt x="745" y="388"/>
                    </a:lnTo>
                    <a:lnTo>
                      <a:pt x="754" y="414"/>
                    </a:lnTo>
                    <a:lnTo>
                      <a:pt x="809" y="440"/>
                    </a:lnTo>
                    <a:lnTo>
                      <a:pt x="1024" y="478"/>
                    </a:lnTo>
                    <a:lnTo>
                      <a:pt x="1083" y="499"/>
                    </a:lnTo>
                    <a:lnTo>
                      <a:pt x="1092" y="490"/>
                    </a:lnTo>
                    <a:lnTo>
                      <a:pt x="1114" y="490"/>
                    </a:lnTo>
                    <a:lnTo>
                      <a:pt x="1192" y="573"/>
                    </a:lnTo>
                    <a:lnTo>
                      <a:pt x="1187" y="563"/>
                    </a:lnTo>
                    <a:lnTo>
                      <a:pt x="1194" y="558"/>
                    </a:lnTo>
                    <a:lnTo>
                      <a:pt x="1192" y="558"/>
                    </a:lnTo>
                    <a:lnTo>
                      <a:pt x="1118" y="480"/>
                    </a:lnTo>
                    <a:lnTo>
                      <a:pt x="1088" y="480"/>
                    </a:lnTo>
                    <a:lnTo>
                      <a:pt x="1081" y="490"/>
                    </a:lnTo>
                    <a:lnTo>
                      <a:pt x="1026" y="468"/>
                    </a:lnTo>
                    <a:lnTo>
                      <a:pt x="811" y="433"/>
                    </a:lnTo>
                    <a:lnTo>
                      <a:pt x="762" y="407"/>
                    </a:lnTo>
                    <a:lnTo>
                      <a:pt x="752" y="376"/>
                    </a:lnTo>
                    <a:lnTo>
                      <a:pt x="733" y="379"/>
                    </a:lnTo>
                    <a:lnTo>
                      <a:pt x="719" y="369"/>
                    </a:lnTo>
                    <a:lnTo>
                      <a:pt x="492" y="294"/>
                    </a:lnTo>
                    <a:lnTo>
                      <a:pt x="492" y="294"/>
                    </a:lnTo>
                    <a:lnTo>
                      <a:pt x="364" y="249"/>
                    </a:lnTo>
                    <a:lnTo>
                      <a:pt x="348" y="218"/>
                    </a:lnTo>
                    <a:lnTo>
                      <a:pt x="244" y="163"/>
                    </a:lnTo>
                    <a:lnTo>
                      <a:pt x="215" y="126"/>
                    </a:lnTo>
                    <a:lnTo>
                      <a:pt x="194" y="126"/>
                    </a:lnTo>
                    <a:lnTo>
                      <a:pt x="171" y="114"/>
                    </a:lnTo>
                    <a:lnTo>
                      <a:pt x="123" y="43"/>
                    </a:lnTo>
                    <a:lnTo>
                      <a:pt x="64" y="5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51" name="Freeform 99"/>
              <p:cNvSpPr>
                <a:spLocks noEditPoints="1"/>
              </p:cNvSpPr>
              <p:nvPr/>
            </p:nvSpPr>
            <p:spPr bwMode="auto">
              <a:xfrm>
                <a:off x="3127" y="4094"/>
                <a:ext cx="520" cy="270"/>
              </a:xfrm>
              <a:custGeom>
                <a:avLst/>
                <a:gdLst>
                  <a:gd name="T0" fmla="*/ 520 w 520"/>
                  <a:gd name="T1" fmla="*/ 267 h 270"/>
                  <a:gd name="T2" fmla="*/ 513 w 520"/>
                  <a:gd name="T3" fmla="*/ 267 h 270"/>
                  <a:gd name="T4" fmla="*/ 518 w 520"/>
                  <a:gd name="T5" fmla="*/ 270 h 270"/>
                  <a:gd name="T6" fmla="*/ 520 w 520"/>
                  <a:gd name="T7" fmla="*/ 267 h 270"/>
                  <a:gd name="T8" fmla="*/ 520 w 520"/>
                  <a:gd name="T9" fmla="*/ 267 h 270"/>
                  <a:gd name="T10" fmla="*/ 0 w 520"/>
                  <a:gd name="T11" fmla="*/ 0 h 270"/>
                  <a:gd name="T12" fmla="*/ 0 w 520"/>
                  <a:gd name="T13" fmla="*/ 0 h 270"/>
                  <a:gd name="T14" fmla="*/ 10 w 520"/>
                  <a:gd name="T15" fmla="*/ 10 h 270"/>
                  <a:gd name="T16" fmla="*/ 19 w 520"/>
                  <a:gd name="T17" fmla="*/ 26 h 270"/>
                  <a:gd name="T18" fmla="*/ 15 w 520"/>
                  <a:gd name="T19" fmla="*/ 36 h 270"/>
                  <a:gd name="T20" fmla="*/ 55 w 520"/>
                  <a:gd name="T21" fmla="*/ 69 h 270"/>
                  <a:gd name="T22" fmla="*/ 88 w 520"/>
                  <a:gd name="T23" fmla="*/ 126 h 270"/>
                  <a:gd name="T24" fmla="*/ 230 w 520"/>
                  <a:gd name="T25" fmla="*/ 175 h 270"/>
                  <a:gd name="T26" fmla="*/ 324 w 520"/>
                  <a:gd name="T27" fmla="*/ 215 h 270"/>
                  <a:gd name="T28" fmla="*/ 407 w 520"/>
                  <a:gd name="T29" fmla="*/ 234 h 270"/>
                  <a:gd name="T30" fmla="*/ 506 w 520"/>
                  <a:gd name="T31" fmla="*/ 265 h 270"/>
                  <a:gd name="T32" fmla="*/ 511 w 520"/>
                  <a:gd name="T33" fmla="*/ 267 h 270"/>
                  <a:gd name="T34" fmla="*/ 509 w 520"/>
                  <a:gd name="T35" fmla="*/ 258 h 270"/>
                  <a:gd name="T36" fmla="*/ 509 w 520"/>
                  <a:gd name="T37" fmla="*/ 258 h 270"/>
                  <a:gd name="T38" fmla="*/ 509 w 520"/>
                  <a:gd name="T39" fmla="*/ 258 h 270"/>
                  <a:gd name="T40" fmla="*/ 409 w 520"/>
                  <a:gd name="T41" fmla="*/ 225 h 270"/>
                  <a:gd name="T42" fmla="*/ 329 w 520"/>
                  <a:gd name="T43" fmla="*/ 208 h 270"/>
                  <a:gd name="T44" fmla="*/ 234 w 520"/>
                  <a:gd name="T45" fmla="*/ 168 h 270"/>
                  <a:gd name="T46" fmla="*/ 93 w 520"/>
                  <a:gd name="T47" fmla="*/ 118 h 270"/>
                  <a:gd name="T48" fmla="*/ 62 w 520"/>
                  <a:gd name="T49" fmla="*/ 62 h 270"/>
                  <a:gd name="T50" fmla="*/ 26 w 520"/>
                  <a:gd name="T51" fmla="*/ 33 h 270"/>
                  <a:gd name="T52" fmla="*/ 29 w 520"/>
                  <a:gd name="T53" fmla="*/ 31 h 270"/>
                  <a:gd name="T54" fmla="*/ 29 w 520"/>
                  <a:gd name="T55" fmla="*/ 26 h 270"/>
                  <a:gd name="T56" fmla="*/ 17 w 520"/>
                  <a:gd name="T57" fmla="*/ 3 h 270"/>
                  <a:gd name="T58" fmla="*/ 15 w 520"/>
                  <a:gd name="T59" fmla="*/ 0 h 270"/>
                  <a:gd name="T60" fmla="*/ 7 w 520"/>
                  <a:gd name="T61" fmla="*/ 7 h 270"/>
                  <a:gd name="T62" fmla="*/ 7 w 520"/>
                  <a:gd name="T63" fmla="*/ 7 h 270"/>
                  <a:gd name="T64" fmla="*/ 0 w 520"/>
                  <a:gd name="T65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0" h="270">
                    <a:moveTo>
                      <a:pt x="520" y="267"/>
                    </a:moveTo>
                    <a:lnTo>
                      <a:pt x="513" y="267"/>
                    </a:lnTo>
                    <a:lnTo>
                      <a:pt x="518" y="270"/>
                    </a:lnTo>
                    <a:lnTo>
                      <a:pt x="520" y="267"/>
                    </a:lnTo>
                    <a:lnTo>
                      <a:pt x="520" y="267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0" y="10"/>
                    </a:lnTo>
                    <a:lnTo>
                      <a:pt x="19" y="26"/>
                    </a:lnTo>
                    <a:lnTo>
                      <a:pt x="15" y="36"/>
                    </a:lnTo>
                    <a:lnTo>
                      <a:pt x="55" y="69"/>
                    </a:lnTo>
                    <a:lnTo>
                      <a:pt x="88" y="126"/>
                    </a:lnTo>
                    <a:lnTo>
                      <a:pt x="230" y="175"/>
                    </a:lnTo>
                    <a:lnTo>
                      <a:pt x="324" y="215"/>
                    </a:lnTo>
                    <a:lnTo>
                      <a:pt x="407" y="234"/>
                    </a:lnTo>
                    <a:lnTo>
                      <a:pt x="506" y="265"/>
                    </a:lnTo>
                    <a:lnTo>
                      <a:pt x="511" y="267"/>
                    </a:lnTo>
                    <a:lnTo>
                      <a:pt x="509" y="258"/>
                    </a:lnTo>
                    <a:lnTo>
                      <a:pt x="509" y="258"/>
                    </a:lnTo>
                    <a:lnTo>
                      <a:pt x="509" y="258"/>
                    </a:lnTo>
                    <a:lnTo>
                      <a:pt x="409" y="225"/>
                    </a:lnTo>
                    <a:lnTo>
                      <a:pt x="329" y="208"/>
                    </a:lnTo>
                    <a:lnTo>
                      <a:pt x="234" y="168"/>
                    </a:lnTo>
                    <a:lnTo>
                      <a:pt x="93" y="118"/>
                    </a:lnTo>
                    <a:lnTo>
                      <a:pt x="62" y="62"/>
                    </a:lnTo>
                    <a:lnTo>
                      <a:pt x="26" y="33"/>
                    </a:lnTo>
                    <a:lnTo>
                      <a:pt x="29" y="31"/>
                    </a:lnTo>
                    <a:lnTo>
                      <a:pt x="29" y="26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52" name="Freeform 100"/>
              <p:cNvSpPr>
                <a:spLocks noEditPoints="1"/>
              </p:cNvSpPr>
              <p:nvPr/>
            </p:nvSpPr>
            <p:spPr bwMode="auto">
              <a:xfrm>
                <a:off x="3127" y="4094"/>
                <a:ext cx="520" cy="270"/>
              </a:xfrm>
              <a:custGeom>
                <a:avLst/>
                <a:gdLst>
                  <a:gd name="T0" fmla="*/ 520 w 520"/>
                  <a:gd name="T1" fmla="*/ 267 h 270"/>
                  <a:gd name="T2" fmla="*/ 513 w 520"/>
                  <a:gd name="T3" fmla="*/ 267 h 270"/>
                  <a:gd name="T4" fmla="*/ 518 w 520"/>
                  <a:gd name="T5" fmla="*/ 270 h 270"/>
                  <a:gd name="T6" fmla="*/ 520 w 520"/>
                  <a:gd name="T7" fmla="*/ 267 h 270"/>
                  <a:gd name="T8" fmla="*/ 520 w 520"/>
                  <a:gd name="T9" fmla="*/ 267 h 270"/>
                  <a:gd name="T10" fmla="*/ 0 w 520"/>
                  <a:gd name="T11" fmla="*/ 0 h 270"/>
                  <a:gd name="T12" fmla="*/ 0 w 520"/>
                  <a:gd name="T13" fmla="*/ 0 h 270"/>
                  <a:gd name="T14" fmla="*/ 10 w 520"/>
                  <a:gd name="T15" fmla="*/ 10 h 270"/>
                  <a:gd name="T16" fmla="*/ 19 w 520"/>
                  <a:gd name="T17" fmla="*/ 26 h 270"/>
                  <a:gd name="T18" fmla="*/ 15 w 520"/>
                  <a:gd name="T19" fmla="*/ 36 h 270"/>
                  <a:gd name="T20" fmla="*/ 55 w 520"/>
                  <a:gd name="T21" fmla="*/ 69 h 270"/>
                  <a:gd name="T22" fmla="*/ 88 w 520"/>
                  <a:gd name="T23" fmla="*/ 126 h 270"/>
                  <a:gd name="T24" fmla="*/ 230 w 520"/>
                  <a:gd name="T25" fmla="*/ 175 h 270"/>
                  <a:gd name="T26" fmla="*/ 324 w 520"/>
                  <a:gd name="T27" fmla="*/ 215 h 270"/>
                  <a:gd name="T28" fmla="*/ 407 w 520"/>
                  <a:gd name="T29" fmla="*/ 234 h 270"/>
                  <a:gd name="T30" fmla="*/ 506 w 520"/>
                  <a:gd name="T31" fmla="*/ 265 h 270"/>
                  <a:gd name="T32" fmla="*/ 511 w 520"/>
                  <a:gd name="T33" fmla="*/ 267 h 270"/>
                  <a:gd name="T34" fmla="*/ 509 w 520"/>
                  <a:gd name="T35" fmla="*/ 258 h 270"/>
                  <a:gd name="T36" fmla="*/ 509 w 520"/>
                  <a:gd name="T37" fmla="*/ 258 h 270"/>
                  <a:gd name="T38" fmla="*/ 509 w 520"/>
                  <a:gd name="T39" fmla="*/ 258 h 270"/>
                  <a:gd name="T40" fmla="*/ 409 w 520"/>
                  <a:gd name="T41" fmla="*/ 225 h 270"/>
                  <a:gd name="T42" fmla="*/ 329 w 520"/>
                  <a:gd name="T43" fmla="*/ 208 h 270"/>
                  <a:gd name="T44" fmla="*/ 234 w 520"/>
                  <a:gd name="T45" fmla="*/ 168 h 270"/>
                  <a:gd name="T46" fmla="*/ 93 w 520"/>
                  <a:gd name="T47" fmla="*/ 118 h 270"/>
                  <a:gd name="T48" fmla="*/ 62 w 520"/>
                  <a:gd name="T49" fmla="*/ 62 h 270"/>
                  <a:gd name="T50" fmla="*/ 26 w 520"/>
                  <a:gd name="T51" fmla="*/ 33 h 270"/>
                  <a:gd name="T52" fmla="*/ 29 w 520"/>
                  <a:gd name="T53" fmla="*/ 31 h 270"/>
                  <a:gd name="T54" fmla="*/ 29 w 520"/>
                  <a:gd name="T55" fmla="*/ 26 h 270"/>
                  <a:gd name="T56" fmla="*/ 17 w 520"/>
                  <a:gd name="T57" fmla="*/ 3 h 270"/>
                  <a:gd name="T58" fmla="*/ 15 w 520"/>
                  <a:gd name="T59" fmla="*/ 0 h 270"/>
                  <a:gd name="T60" fmla="*/ 7 w 520"/>
                  <a:gd name="T61" fmla="*/ 7 h 270"/>
                  <a:gd name="T62" fmla="*/ 7 w 520"/>
                  <a:gd name="T63" fmla="*/ 7 h 270"/>
                  <a:gd name="T64" fmla="*/ 0 w 520"/>
                  <a:gd name="T65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0" h="270">
                    <a:moveTo>
                      <a:pt x="520" y="267"/>
                    </a:moveTo>
                    <a:lnTo>
                      <a:pt x="513" y="267"/>
                    </a:lnTo>
                    <a:lnTo>
                      <a:pt x="518" y="270"/>
                    </a:lnTo>
                    <a:lnTo>
                      <a:pt x="520" y="267"/>
                    </a:lnTo>
                    <a:lnTo>
                      <a:pt x="520" y="267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10" y="10"/>
                    </a:lnTo>
                    <a:lnTo>
                      <a:pt x="19" y="26"/>
                    </a:lnTo>
                    <a:lnTo>
                      <a:pt x="15" y="36"/>
                    </a:lnTo>
                    <a:lnTo>
                      <a:pt x="55" y="69"/>
                    </a:lnTo>
                    <a:lnTo>
                      <a:pt x="88" y="126"/>
                    </a:lnTo>
                    <a:lnTo>
                      <a:pt x="230" y="175"/>
                    </a:lnTo>
                    <a:lnTo>
                      <a:pt x="324" y="215"/>
                    </a:lnTo>
                    <a:lnTo>
                      <a:pt x="407" y="234"/>
                    </a:lnTo>
                    <a:lnTo>
                      <a:pt x="506" y="265"/>
                    </a:lnTo>
                    <a:lnTo>
                      <a:pt x="511" y="267"/>
                    </a:lnTo>
                    <a:lnTo>
                      <a:pt x="509" y="258"/>
                    </a:lnTo>
                    <a:lnTo>
                      <a:pt x="509" y="258"/>
                    </a:lnTo>
                    <a:lnTo>
                      <a:pt x="509" y="258"/>
                    </a:lnTo>
                    <a:lnTo>
                      <a:pt x="409" y="225"/>
                    </a:lnTo>
                    <a:lnTo>
                      <a:pt x="329" y="208"/>
                    </a:lnTo>
                    <a:lnTo>
                      <a:pt x="234" y="168"/>
                    </a:lnTo>
                    <a:lnTo>
                      <a:pt x="93" y="118"/>
                    </a:lnTo>
                    <a:lnTo>
                      <a:pt x="62" y="62"/>
                    </a:lnTo>
                    <a:lnTo>
                      <a:pt x="26" y="33"/>
                    </a:lnTo>
                    <a:lnTo>
                      <a:pt x="29" y="31"/>
                    </a:lnTo>
                    <a:lnTo>
                      <a:pt x="29" y="26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53" name="Freeform 101"/>
              <p:cNvSpPr>
                <a:spLocks/>
              </p:cNvSpPr>
              <p:nvPr/>
            </p:nvSpPr>
            <p:spPr bwMode="auto">
              <a:xfrm>
                <a:off x="-142" y="-628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54" name="Freeform 102"/>
              <p:cNvSpPr>
                <a:spLocks/>
              </p:cNvSpPr>
              <p:nvPr/>
            </p:nvSpPr>
            <p:spPr bwMode="auto">
              <a:xfrm>
                <a:off x="-142" y="-628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55" name="Freeform 103"/>
              <p:cNvSpPr>
                <a:spLocks/>
              </p:cNvSpPr>
              <p:nvPr/>
            </p:nvSpPr>
            <p:spPr bwMode="auto">
              <a:xfrm>
                <a:off x="7" y="786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0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56" name="Freeform 104"/>
              <p:cNvSpPr>
                <a:spLocks/>
              </p:cNvSpPr>
              <p:nvPr/>
            </p:nvSpPr>
            <p:spPr bwMode="auto">
              <a:xfrm>
                <a:off x="7" y="786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0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57" name="Freeform 105"/>
              <p:cNvSpPr>
                <a:spLocks noEditPoints="1"/>
              </p:cNvSpPr>
              <p:nvPr/>
            </p:nvSpPr>
            <p:spPr bwMode="auto">
              <a:xfrm>
                <a:off x="4843" y="2884"/>
                <a:ext cx="3612" cy="2532"/>
              </a:xfrm>
              <a:custGeom>
                <a:avLst/>
                <a:gdLst>
                  <a:gd name="T0" fmla="*/ 1903 w 3612"/>
                  <a:gd name="T1" fmla="*/ 2324 h 2532"/>
                  <a:gd name="T2" fmla="*/ 1407 w 3612"/>
                  <a:gd name="T3" fmla="*/ 2000 h 2532"/>
                  <a:gd name="T4" fmla="*/ 1234 w 3612"/>
                  <a:gd name="T5" fmla="*/ 2000 h 2532"/>
                  <a:gd name="T6" fmla="*/ 1154 w 3612"/>
                  <a:gd name="T7" fmla="*/ 1983 h 2532"/>
                  <a:gd name="T8" fmla="*/ 1223 w 3612"/>
                  <a:gd name="T9" fmla="*/ 1991 h 2532"/>
                  <a:gd name="T10" fmla="*/ 3149 w 3612"/>
                  <a:gd name="T11" fmla="*/ 26 h 2532"/>
                  <a:gd name="T12" fmla="*/ 2702 w 3612"/>
                  <a:gd name="T13" fmla="*/ 177 h 2532"/>
                  <a:gd name="T14" fmla="*/ 2527 w 3612"/>
                  <a:gd name="T15" fmla="*/ 430 h 2532"/>
                  <a:gd name="T16" fmla="*/ 2473 w 3612"/>
                  <a:gd name="T17" fmla="*/ 860 h 2532"/>
                  <a:gd name="T18" fmla="*/ 2322 w 3612"/>
                  <a:gd name="T19" fmla="*/ 1075 h 2532"/>
                  <a:gd name="T20" fmla="*/ 2232 w 3612"/>
                  <a:gd name="T21" fmla="*/ 1194 h 2532"/>
                  <a:gd name="T22" fmla="*/ 1932 w 3612"/>
                  <a:gd name="T23" fmla="*/ 1177 h 2532"/>
                  <a:gd name="T24" fmla="*/ 1558 w 3612"/>
                  <a:gd name="T25" fmla="*/ 1364 h 2532"/>
                  <a:gd name="T26" fmla="*/ 1553 w 3612"/>
                  <a:gd name="T27" fmla="*/ 1378 h 2532"/>
                  <a:gd name="T28" fmla="*/ 1934 w 3612"/>
                  <a:gd name="T29" fmla="*/ 1189 h 2532"/>
                  <a:gd name="T30" fmla="*/ 2213 w 3612"/>
                  <a:gd name="T31" fmla="*/ 1168 h 2532"/>
                  <a:gd name="T32" fmla="*/ 2270 w 3612"/>
                  <a:gd name="T33" fmla="*/ 1179 h 2532"/>
                  <a:gd name="T34" fmla="*/ 2279 w 3612"/>
                  <a:gd name="T35" fmla="*/ 1047 h 2532"/>
                  <a:gd name="T36" fmla="*/ 2542 w 3612"/>
                  <a:gd name="T37" fmla="*/ 666 h 2532"/>
                  <a:gd name="T38" fmla="*/ 2558 w 3612"/>
                  <a:gd name="T39" fmla="*/ 349 h 2532"/>
                  <a:gd name="T40" fmla="*/ 2570 w 3612"/>
                  <a:gd name="T41" fmla="*/ 316 h 2532"/>
                  <a:gd name="T42" fmla="*/ 2870 w 3612"/>
                  <a:gd name="T43" fmla="*/ 139 h 2532"/>
                  <a:gd name="T44" fmla="*/ 3246 w 3612"/>
                  <a:gd name="T45" fmla="*/ 14 h 2532"/>
                  <a:gd name="T46" fmla="*/ 3539 w 3612"/>
                  <a:gd name="T47" fmla="*/ 44 h 2532"/>
                  <a:gd name="T48" fmla="*/ 3537 w 3612"/>
                  <a:gd name="T49" fmla="*/ 361 h 2532"/>
                  <a:gd name="T50" fmla="*/ 3423 w 3612"/>
                  <a:gd name="T51" fmla="*/ 733 h 2532"/>
                  <a:gd name="T52" fmla="*/ 3440 w 3612"/>
                  <a:gd name="T53" fmla="*/ 853 h 2532"/>
                  <a:gd name="T54" fmla="*/ 3426 w 3612"/>
                  <a:gd name="T55" fmla="*/ 1175 h 2532"/>
                  <a:gd name="T56" fmla="*/ 3317 w 3612"/>
                  <a:gd name="T57" fmla="*/ 967 h 2532"/>
                  <a:gd name="T58" fmla="*/ 3149 w 3612"/>
                  <a:gd name="T59" fmla="*/ 1220 h 2532"/>
                  <a:gd name="T60" fmla="*/ 2452 w 3612"/>
                  <a:gd name="T61" fmla="*/ 1414 h 2532"/>
                  <a:gd name="T62" fmla="*/ 2331 w 3612"/>
                  <a:gd name="T63" fmla="*/ 1615 h 2532"/>
                  <a:gd name="T64" fmla="*/ 2598 w 3612"/>
                  <a:gd name="T65" fmla="*/ 1818 h 2532"/>
                  <a:gd name="T66" fmla="*/ 2263 w 3612"/>
                  <a:gd name="T67" fmla="*/ 1974 h 2532"/>
                  <a:gd name="T68" fmla="*/ 2151 w 3612"/>
                  <a:gd name="T69" fmla="*/ 2419 h 2532"/>
                  <a:gd name="T70" fmla="*/ 2052 w 3612"/>
                  <a:gd name="T71" fmla="*/ 2473 h 2532"/>
                  <a:gd name="T72" fmla="*/ 1851 w 3612"/>
                  <a:gd name="T73" fmla="*/ 2296 h 2532"/>
                  <a:gd name="T74" fmla="*/ 1471 w 3612"/>
                  <a:gd name="T75" fmla="*/ 2014 h 2532"/>
                  <a:gd name="T76" fmla="*/ 1357 w 3612"/>
                  <a:gd name="T77" fmla="*/ 1998 h 2532"/>
                  <a:gd name="T78" fmla="*/ 1485 w 3612"/>
                  <a:gd name="T79" fmla="*/ 2052 h 2532"/>
                  <a:gd name="T80" fmla="*/ 1232 w 3612"/>
                  <a:gd name="T81" fmla="*/ 1988 h 2532"/>
                  <a:gd name="T82" fmla="*/ 1142 w 3612"/>
                  <a:gd name="T83" fmla="*/ 1983 h 2532"/>
                  <a:gd name="T84" fmla="*/ 1114 w 3612"/>
                  <a:gd name="T85" fmla="*/ 2024 h 2532"/>
                  <a:gd name="T86" fmla="*/ 684 w 3612"/>
                  <a:gd name="T87" fmla="*/ 2222 h 2532"/>
                  <a:gd name="T88" fmla="*/ 216 w 3612"/>
                  <a:gd name="T89" fmla="*/ 2102 h 2532"/>
                  <a:gd name="T90" fmla="*/ 112 w 3612"/>
                  <a:gd name="T91" fmla="*/ 2059 h 2532"/>
                  <a:gd name="T92" fmla="*/ 558 w 3612"/>
                  <a:gd name="T93" fmla="*/ 2206 h 2532"/>
                  <a:gd name="T94" fmla="*/ 1033 w 3612"/>
                  <a:gd name="T95" fmla="*/ 2099 h 2532"/>
                  <a:gd name="T96" fmla="*/ 1357 w 3612"/>
                  <a:gd name="T97" fmla="*/ 2026 h 2532"/>
                  <a:gd name="T98" fmla="*/ 1648 w 3612"/>
                  <a:gd name="T99" fmla="*/ 2144 h 2532"/>
                  <a:gd name="T100" fmla="*/ 2043 w 3612"/>
                  <a:gd name="T101" fmla="*/ 2487 h 2532"/>
                  <a:gd name="T102" fmla="*/ 2149 w 3612"/>
                  <a:gd name="T103" fmla="*/ 2393 h 2532"/>
                  <a:gd name="T104" fmla="*/ 2672 w 3612"/>
                  <a:gd name="T105" fmla="*/ 1983 h 2532"/>
                  <a:gd name="T106" fmla="*/ 2586 w 3612"/>
                  <a:gd name="T107" fmla="*/ 1797 h 2532"/>
                  <a:gd name="T108" fmla="*/ 2350 w 3612"/>
                  <a:gd name="T109" fmla="*/ 1617 h 2532"/>
                  <a:gd name="T110" fmla="*/ 3090 w 3612"/>
                  <a:gd name="T111" fmla="*/ 1317 h 2532"/>
                  <a:gd name="T112" fmla="*/ 3298 w 3612"/>
                  <a:gd name="T113" fmla="*/ 1002 h 2532"/>
                  <a:gd name="T114" fmla="*/ 3423 w 3612"/>
                  <a:gd name="T115" fmla="*/ 1191 h 2532"/>
                  <a:gd name="T116" fmla="*/ 3456 w 3612"/>
                  <a:gd name="T117" fmla="*/ 832 h 2532"/>
                  <a:gd name="T118" fmla="*/ 3440 w 3612"/>
                  <a:gd name="T119" fmla="*/ 730 h 2532"/>
                  <a:gd name="T120" fmla="*/ 3475 w 3612"/>
                  <a:gd name="T121" fmla="*/ 458 h 2532"/>
                  <a:gd name="T122" fmla="*/ 3570 w 3612"/>
                  <a:gd name="T123" fmla="*/ 42 h 2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12" h="2532">
                    <a:moveTo>
                      <a:pt x="1407" y="1404"/>
                    </a:moveTo>
                    <a:lnTo>
                      <a:pt x="1416" y="1404"/>
                    </a:lnTo>
                    <a:lnTo>
                      <a:pt x="1426" y="1404"/>
                    </a:lnTo>
                    <a:lnTo>
                      <a:pt x="1407" y="1404"/>
                    </a:lnTo>
                    <a:close/>
                    <a:moveTo>
                      <a:pt x="1899" y="2324"/>
                    </a:moveTo>
                    <a:lnTo>
                      <a:pt x="1901" y="2322"/>
                    </a:lnTo>
                    <a:lnTo>
                      <a:pt x="1903" y="2324"/>
                    </a:lnTo>
                    <a:lnTo>
                      <a:pt x="1899" y="2324"/>
                    </a:lnTo>
                    <a:close/>
                    <a:moveTo>
                      <a:pt x="1431" y="2005"/>
                    </a:moveTo>
                    <a:lnTo>
                      <a:pt x="1445" y="1998"/>
                    </a:lnTo>
                    <a:lnTo>
                      <a:pt x="1461" y="2021"/>
                    </a:lnTo>
                    <a:lnTo>
                      <a:pt x="1440" y="2017"/>
                    </a:lnTo>
                    <a:lnTo>
                      <a:pt x="1431" y="2005"/>
                    </a:lnTo>
                    <a:close/>
                    <a:moveTo>
                      <a:pt x="1407" y="2000"/>
                    </a:moveTo>
                    <a:lnTo>
                      <a:pt x="1383" y="1998"/>
                    </a:lnTo>
                    <a:lnTo>
                      <a:pt x="1371" y="1991"/>
                    </a:lnTo>
                    <a:lnTo>
                      <a:pt x="1362" y="1991"/>
                    </a:lnTo>
                    <a:lnTo>
                      <a:pt x="1360" y="1986"/>
                    </a:lnTo>
                    <a:lnTo>
                      <a:pt x="1362" y="1979"/>
                    </a:lnTo>
                    <a:lnTo>
                      <a:pt x="1407" y="2000"/>
                    </a:lnTo>
                    <a:close/>
                    <a:moveTo>
                      <a:pt x="1234" y="2000"/>
                    </a:moveTo>
                    <a:lnTo>
                      <a:pt x="1275" y="1960"/>
                    </a:lnTo>
                    <a:lnTo>
                      <a:pt x="1286" y="1967"/>
                    </a:lnTo>
                    <a:lnTo>
                      <a:pt x="1282" y="1979"/>
                    </a:lnTo>
                    <a:lnTo>
                      <a:pt x="1239" y="2005"/>
                    </a:lnTo>
                    <a:lnTo>
                      <a:pt x="1234" y="2000"/>
                    </a:lnTo>
                    <a:close/>
                    <a:moveTo>
                      <a:pt x="1154" y="1983"/>
                    </a:moveTo>
                    <a:lnTo>
                      <a:pt x="1154" y="1983"/>
                    </a:lnTo>
                    <a:lnTo>
                      <a:pt x="1156" y="1979"/>
                    </a:lnTo>
                    <a:lnTo>
                      <a:pt x="1180" y="1974"/>
                    </a:lnTo>
                    <a:lnTo>
                      <a:pt x="1194" y="1946"/>
                    </a:lnTo>
                    <a:lnTo>
                      <a:pt x="1204" y="1941"/>
                    </a:lnTo>
                    <a:lnTo>
                      <a:pt x="1225" y="1965"/>
                    </a:lnTo>
                    <a:lnTo>
                      <a:pt x="1215" y="1979"/>
                    </a:lnTo>
                    <a:lnTo>
                      <a:pt x="1223" y="1991"/>
                    </a:lnTo>
                    <a:lnTo>
                      <a:pt x="1192" y="1983"/>
                    </a:lnTo>
                    <a:lnTo>
                      <a:pt x="1154" y="1983"/>
                    </a:lnTo>
                    <a:lnTo>
                      <a:pt x="1154" y="1983"/>
                    </a:lnTo>
                    <a:close/>
                    <a:moveTo>
                      <a:pt x="3296" y="0"/>
                    </a:moveTo>
                    <a:lnTo>
                      <a:pt x="3244" y="4"/>
                    </a:lnTo>
                    <a:lnTo>
                      <a:pt x="3215" y="23"/>
                    </a:lnTo>
                    <a:lnTo>
                      <a:pt x="3149" y="26"/>
                    </a:lnTo>
                    <a:lnTo>
                      <a:pt x="3102" y="47"/>
                    </a:lnTo>
                    <a:lnTo>
                      <a:pt x="3071" y="78"/>
                    </a:lnTo>
                    <a:lnTo>
                      <a:pt x="3028" y="89"/>
                    </a:lnTo>
                    <a:lnTo>
                      <a:pt x="2915" y="118"/>
                    </a:lnTo>
                    <a:lnTo>
                      <a:pt x="2868" y="130"/>
                    </a:lnTo>
                    <a:lnTo>
                      <a:pt x="2731" y="163"/>
                    </a:lnTo>
                    <a:lnTo>
                      <a:pt x="2702" y="177"/>
                    </a:lnTo>
                    <a:lnTo>
                      <a:pt x="2634" y="212"/>
                    </a:lnTo>
                    <a:lnTo>
                      <a:pt x="2575" y="262"/>
                    </a:lnTo>
                    <a:lnTo>
                      <a:pt x="2558" y="274"/>
                    </a:lnTo>
                    <a:lnTo>
                      <a:pt x="2558" y="293"/>
                    </a:lnTo>
                    <a:lnTo>
                      <a:pt x="2560" y="314"/>
                    </a:lnTo>
                    <a:lnTo>
                      <a:pt x="2534" y="373"/>
                    </a:lnTo>
                    <a:lnTo>
                      <a:pt x="2527" y="430"/>
                    </a:lnTo>
                    <a:lnTo>
                      <a:pt x="2525" y="446"/>
                    </a:lnTo>
                    <a:lnTo>
                      <a:pt x="2534" y="487"/>
                    </a:lnTo>
                    <a:lnTo>
                      <a:pt x="2534" y="595"/>
                    </a:lnTo>
                    <a:lnTo>
                      <a:pt x="2551" y="629"/>
                    </a:lnTo>
                    <a:lnTo>
                      <a:pt x="2532" y="659"/>
                    </a:lnTo>
                    <a:lnTo>
                      <a:pt x="2487" y="707"/>
                    </a:lnTo>
                    <a:lnTo>
                      <a:pt x="2473" y="860"/>
                    </a:lnTo>
                    <a:lnTo>
                      <a:pt x="2404" y="929"/>
                    </a:lnTo>
                    <a:lnTo>
                      <a:pt x="2350" y="974"/>
                    </a:lnTo>
                    <a:lnTo>
                      <a:pt x="2267" y="1014"/>
                    </a:lnTo>
                    <a:lnTo>
                      <a:pt x="2232" y="1066"/>
                    </a:lnTo>
                    <a:lnTo>
                      <a:pt x="2279" y="1059"/>
                    </a:lnTo>
                    <a:lnTo>
                      <a:pt x="2281" y="1059"/>
                    </a:lnTo>
                    <a:lnTo>
                      <a:pt x="2322" y="1075"/>
                    </a:lnTo>
                    <a:lnTo>
                      <a:pt x="2315" y="1106"/>
                    </a:lnTo>
                    <a:lnTo>
                      <a:pt x="2312" y="1113"/>
                    </a:lnTo>
                    <a:lnTo>
                      <a:pt x="2255" y="1146"/>
                    </a:lnTo>
                    <a:lnTo>
                      <a:pt x="2255" y="1163"/>
                    </a:lnTo>
                    <a:lnTo>
                      <a:pt x="2260" y="1175"/>
                    </a:lnTo>
                    <a:lnTo>
                      <a:pt x="2232" y="1196"/>
                    </a:lnTo>
                    <a:lnTo>
                      <a:pt x="2232" y="1194"/>
                    </a:lnTo>
                    <a:lnTo>
                      <a:pt x="2218" y="1191"/>
                    </a:lnTo>
                    <a:lnTo>
                      <a:pt x="2213" y="1182"/>
                    </a:lnTo>
                    <a:lnTo>
                      <a:pt x="2227" y="1165"/>
                    </a:lnTo>
                    <a:lnTo>
                      <a:pt x="2166" y="1120"/>
                    </a:lnTo>
                    <a:lnTo>
                      <a:pt x="1936" y="1172"/>
                    </a:lnTo>
                    <a:lnTo>
                      <a:pt x="1934" y="1179"/>
                    </a:lnTo>
                    <a:lnTo>
                      <a:pt x="1932" y="1177"/>
                    </a:lnTo>
                    <a:lnTo>
                      <a:pt x="1854" y="1300"/>
                    </a:lnTo>
                    <a:lnTo>
                      <a:pt x="1785" y="1310"/>
                    </a:lnTo>
                    <a:lnTo>
                      <a:pt x="1778" y="1310"/>
                    </a:lnTo>
                    <a:lnTo>
                      <a:pt x="1778" y="1310"/>
                    </a:lnTo>
                    <a:lnTo>
                      <a:pt x="1691" y="1314"/>
                    </a:lnTo>
                    <a:lnTo>
                      <a:pt x="1629" y="1328"/>
                    </a:lnTo>
                    <a:lnTo>
                      <a:pt x="1558" y="1364"/>
                    </a:lnTo>
                    <a:lnTo>
                      <a:pt x="1558" y="1364"/>
                    </a:lnTo>
                    <a:lnTo>
                      <a:pt x="1549" y="1369"/>
                    </a:lnTo>
                    <a:lnTo>
                      <a:pt x="1461" y="1406"/>
                    </a:lnTo>
                    <a:lnTo>
                      <a:pt x="1473" y="1406"/>
                    </a:lnTo>
                    <a:lnTo>
                      <a:pt x="1483" y="1402"/>
                    </a:lnTo>
                    <a:lnTo>
                      <a:pt x="1485" y="1406"/>
                    </a:lnTo>
                    <a:lnTo>
                      <a:pt x="1553" y="1378"/>
                    </a:lnTo>
                    <a:lnTo>
                      <a:pt x="1561" y="1373"/>
                    </a:lnTo>
                    <a:lnTo>
                      <a:pt x="1634" y="1336"/>
                    </a:lnTo>
                    <a:lnTo>
                      <a:pt x="1693" y="1324"/>
                    </a:lnTo>
                    <a:lnTo>
                      <a:pt x="1778" y="1319"/>
                    </a:lnTo>
                    <a:lnTo>
                      <a:pt x="1785" y="1319"/>
                    </a:lnTo>
                    <a:lnTo>
                      <a:pt x="1858" y="1310"/>
                    </a:lnTo>
                    <a:lnTo>
                      <a:pt x="1934" y="1189"/>
                    </a:lnTo>
                    <a:lnTo>
                      <a:pt x="1939" y="1191"/>
                    </a:lnTo>
                    <a:lnTo>
                      <a:pt x="1943" y="1179"/>
                    </a:lnTo>
                    <a:lnTo>
                      <a:pt x="2010" y="1163"/>
                    </a:lnTo>
                    <a:lnTo>
                      <a:pt x="2017" y="1156"/>
                    </a:lnTo>
                    <a:lnTo>
                      <a:pt x="2021" y="1161"/>
                    </a:lnTo>
                    <a:lnTo>
                      <a:pt x="2163" y="1130"/>
                    </a:lnTo>
                    <a:lnTo>
                      <a:pt x="2213" y="1168"/>
                    </a:lnTo>
                    <a:lnTo>
                      <a:pt x="2203" y="1177"/>
                    </a:lnTo>
                    <a:lnTo>
                      <a:pt x="2199" y="1179"/>
                    </a:lnTo>
                    <a:lnTo>
                      <a:pt x="2208" y="1194"/>
                    </a:lnTo>
                    <a:lnTo>
                      <a:pt x="2203" y="1198"/>
                    </a:lnTo>
                    <a:lnTo>
                      <a:pt x="2227" y="1203"/>
                    </a:lnTo>
                    <a:lnTo>
                      <a:pt x="2229" y="1208"/>
                    </a:lnTo>
                    <a:lnTo>
                      <a:pt x="2270" y="1179"/>
                    </a:lnTo>
                    <a:lnTo>
                      <a:pt x="2263" y="1161"/>
                    </a:lnTo>
                    <a:lnTo>
                      <a:pt x="2263" y="1151"/>
                    </a:lnTo>
                    <a:lnTo>
                      <a:pt x="2317" y="1120"/>
                    </a:lnTo>
                    <a:lnTo>
                      <a:pt x="2324" y="1111"/>
                    </a:lnTo>
                    <a:lnTo>
                      <a:pt x="2333" y="1071"/>
                    </a:lnTo>
                    <a:lnTo>
                      <a:pt x="2284" y="1047"/>
                    </a:lnTo>
                    <a:lnTo>
                      <a:pt x="2279" y="1047"/>
                    </a:lnTo>
                    <a:lnTo>
                      <a:pt x="2253" y="1052"/>
                    </a:lnTo>
                    <a:lnTo>
                      <a:pt x="2274" y="1021"/>
                    </a:lnTo>
                    <a:lnTo>
                      <a:pt x="2355" y="981"/>
                    </a:lnTo>
                    <a:lnTo>
                      <a:pt x="2409" y="936"/>
                    </a:lnTo>
                    <a:lnTo>
                      <a:pt x="2482" y="865"/>
                    </a:lnTo>
                    <a:lnTo>
                      <a:pt x="2494" y="711"/>
                    </a:lnTo>
                    <a:lnTo>
                      <a:pt x="2542" y="666"/>
                    </a:lnTo>
                    <a:lnTo>
                      <a:pt x="2563" y="631"/>
                    </a:lnTo>
                    <a:lnTo>
                      <a:pt x="2546" y="593"/>
                    </a:lnTo>
                    <a:lnTo>
                      <a:pt x="2546" y="487"/>
                    </a:lnTo>
                    <a:lnTo>
                      <a:pt x="2537" y="446"/>
                    </a:lnTo>
                    <a:lnTo>
                      <a:pt x="2537" y="432"/>
                    </a:lnTo>
                    <a:lnTo>
                      <a:pt x="2544" y="376"/>
                    </a:lnTo>
                    <a:lnTo>
                      <a:pt x="2558" y="349"/>
                    </a:lnTo>
                    <a:lnTo>
                      <a:pt x="2556" y="345"/>
                    </a:lnTo>
                    <a:lnTo>
                      <a:pt x="2556" y="345"/>
                    </a:lnTo>
                    <a:lnTo>
                      <a:pt x="2563" y="340"/>
                    </a:lnTo>
                    <a:lnTo>
                      <a:pt x="2563" y="340"/>
                    </a:lnTo>
                    <a:lnTo>
                      <a:pt x="2563" y="340"/>
                    </a:lnTo>
                    <a:lnTo>
                      <a:pt x="2568" y="338"/>
                    </a:lnTo>
                    <a:lnTo>
                      <a:pt x="2570" y="316"/>
                    </a:lnTo>
                    <a:lnTo>
                      <a:pt x="2568" y="293"/>
                    </a:lnTo>
                    <a:lnTo>
                      <a:pt x="2568" y="279"/>
                    </a:lnTo>
                    <a:lnTo>
                      <a:pt x="2579" y="269"/>
                    </a:lnTo>
                    <a:lnTo>
                      <a:pt x="2638" y="219"/>
                    </a:lnTo>
                    <a:lnTo>
                      <a:pt x="2707" y="184"/>
                    </a:lnTo>
                    <a:lnTo>
                      <a:pt x="2733" y="172"/>
                    </a:lnTo>
                    <a:lnTo>
                      <a:pt x="2870" y="139"/>
                    </a:lnTo>
                    <a:lnTo>
                      <a:pt x="2917" y="127"/>
                    </a:lnTo>
                    <a:lnTo>
                      <a:pt x="3031" y="99"/>
                    </a:lnTo>
                    <a:lnTo>
                      <a:pt x="3076" y="85"/>
                    </a:lnTo>
                    <a:lnTo>
                      <a:pt x="3106" y="54"/>
                    </a:lnTo>
                    <a:lnTo>
                      <a:pt x="3151" y="35"/>
                    </a:lnTo>
                    <a:lnTo>
                      <a:pt x="3220" y="33"/>
                    </a:lnTo>
                    <a:lnTo>
                      <a:pt x="3246" y="14"/>
                    </a:lnTo>
                    <a:lnTo>
                      <a:pt x="3296" y="9"/>
                    </a:lnTo>
                    <a:lnTo>
                      <a:pt x="3390" y="23"/>
                    </a:lnTo>
                    <a:lnTo>
                      <a:pt x="3409" y="28"/>
                    </a:lnTo>
                    <a:lnTo>
                      <a:pt x="3440" y="33"/>
                    </a:lnTo>
                    <a:lnTo>
                      <a:pt x="3442" y="30"/>
                    </a:lnTo>
                    <a:lnTo>
                      <a:pt x="3452" y="35"/>
                    </a:lnTo>
                    <a:lnTo>
                      <a:pt x="3539" y="44"/>
                    </a:lnTo>
                    <a:lnTo>
                      <a:pt x="3567" y="52"/>
                    </a:lnTo>
                    <a:lnTo>
                      <a:pt x="3584" y="63"/>
                    </a:lnTo>
                    <a:lnTo>
                      <a:pt x="3596" y="78"/>
                    </a:lnTo>
                    <a:lnTo>
                      <a:pt x="3603" y="146"/>
                    </a:lnTo>
                    <a:lnTo>
                      <a:pt x="3584" y="241"/>
                    </a:lnTo>
                    <a:lnTo>
                      <a:pt x="3584" y="271"/>
                    </a:lnTo>
                    <a:lnTo>
                      <a:pt x="3537" y="361"/>
                    </a:lnTo>
                    <a:lnTo>
                      <a:pt x="3466" y="454"/>
                    </a:lnTo>
                    <a:lnTo>
                      <a:pt x="3463" y="536"/>
                    </a:lnTo>
                    <a:lnTo>
                      <a:pt x="3478" y="581"/>
                    </a:lnTo>
                    <a:lnTo>
                      <a:pt x="3478" y="629"/>
                    </a:lnTo>
                    <a:lnTo>
                      <a:pt x="3433" y="673"/>
                    </a:lnTo>
                    <a:lnTo>
                      <a:pt x="3418" y="723"/>
                    </a:lnTo>
                    <a:lnTo>
                      <a:pt x="3423" y="733"/>
                    </a:lnTo>
                    <a:lnTo>
                      <a:pt x="3442" y="742"/>
                    </a:lnTo>
                    <a:lnTo>
                      <a:pt x="3463" y="723"/>
                    </a:lnTo>
                    <a:lnTo>
                      <a:pt x="3482" y="723"/>
                    </a:lnTo>
                    <a:lnTo>
                      <a:pt x="3482" y="749"/>
                    </a:lnTo>
                    <a:lnTo>
                      <a:pt x="3470" y="780"/>
                    </a:lnTo>
                    <a:lnTo>
                      <a:pt x="3433" y="815"/>
                    </a:lnTo>
                    <a:lnTo>
                      <a:pt x="3440" y="853"/>
                    </a:lnTo>
                    <a:lnTo>
                      <a:pt x="3459" y="841"/>
                    </a:lnTo>
                    <a:lnTo>
                      <a:pt x="3492" y="841"/>
                    </a:lnTo>
                    <a:lnTo>
                      <a:pt x="3480" y="889"/>
                    </a:lnTo>
                    <a:lnTo>
                      <a:pt x="3447" y="1023"/>
                    </a:lnTo>
                    <a:lnTo>
                      <a:pt x="3442" y="1071"/>
                    </a:lnTo>
                    <a:lnTo>
                      <a:pt x="3433" y="1120"/>
                    </a:lnTo>
                    <a:lnTo>
                      <a:pt x="3426" y="1175"/>
                    </a:lnTo>
                    <a:lnTo>
                      <a:pt x="3421" y="1182"/>
                    </a:lnTo>
                    <a:lnTo>
                      <a:pt x="3402" y="1179"/>
                    </a:lnTo>
                    <a:lnTo>
                      <a:pt x="3385" y="1158"/>
                    </a:lnTo>
                    <a:lnTo>
                      <a:pt x="3364" y="1113"/>
                    </a:lnTo>
                    <a:lnTo>
                      <a:pt x="3338" y="1092"/>
                    </a:lnTo>
                    <a:lnTo>
                      <a:pt x="3333" y="974"/>
                    </a:lnTo>
                    <a:lnTo>
                      <a:pt x="3317" y="967"/>
                    </a:lnTo>
                    <a:lnTo>
                      <a:pt x="3288" y="1000"/>
                    </a:lnTo>
                    <a:lnTo>
                      <a:pt x="3272" y="1083"/>
                    </a:lnTo>
                    <a:lnTo>
                      <a:pt x="3246" y="1106"/>
                    </a:lnTo>
                    <a:lnTo>
                      <a:pt x="3208" y="1106"/>
                    </a:lnTo>
                    <a:lnTo>
                      <a:pt x="3182" y="1120"/>
                    </a:lnTo>
                    <a:lnTo>
                      <a:pt x="3149" y="1175"/>
                    </a:lnTo>
                    <a:lnTo>
                      <a:pt x="3149" y="1220"/>
                    </a:lnTo>
                    <a:lnTo>
                      <a:pt x="3088" y="1305"/>
                    </a:lnTo>
                    <a:lnTo>
                      <a:pt x="3040" y="1293"/>
                    </a:lnTo>
                    <a:lnTo>
                      <a:pt x="2995" y="1298"/>
                    </a:lnTo>
                    <a:lnTo>
                      <a:pt x="3000" y="1333"/>
                    </a:lnTo>
                    <a:lnTo>
                      <a:pt x="3000" y="1345"/>
                    </a:lnTo>
                    <a:lnTo>
                      <a:pt x="2452" y="1414"/>
                    </a:lnTo>
                    <a:lnTo>
                      <a:pt x="2452" y="1414"/>
                    </a:lnTo>
                    <a:lnTo>
                      <a:pt x="2452" y="1414"/>
                    </a:lnTo>
                    <a:lnTo>
                      <a:pt x="2442" y="1414"/>
                    </a:lnTo>
                    <a:lnTo>
                      <a:pt x="2442" y="1605"/>
                    </a:lnTo>
                    <a:lnTo>
                      <a:pt x="2348" y="1607"/>
                    </a:lnTo>
                    <a:lnTo>
                      <a:pt x="2338" y="1612"/>
                    </a:lnTo>
                    <a:lnTo>
                      <a:pt x="2341" y="1615"/>
                    </a:lnTo>
                    <a:lnTo>
                      <a:pt x="2331" y="1615"/>
                    </a:lnTo>
                    <a:lnTo>
                      <a:pt x="2331" y="1638"/>
                    </a:lnTo>
                    <a:lnTo>
                      <a:pt x="2362" y="1641"/>
                    </a:lnTo>
                    <a:lnTo>
                      <a:pt x="2461" y="1707"/>
                    </a:lnTo>
                    <a:lnTo>
                      <a:pt x="2516" y="1719"/>
                    </a:lnTo>
                    <a:lnTo>
                      <a:pt x="2539" y="1735"/>
                    </a:lnTo>
                    <a:lnTo>
                      <a:pt x="2579" y="1804"/>
                    </a:lnTo>
                    <a:lnTo>
                      <a:pt x="2598" y="1818"/>
                    </a:lnTo>
                    <a:lnTo>
                      <a:pt x="2648" y="1832"/>
                    </a:lnTo>
                    <a:lnTo>
                      <a:pt x="2655" y="1842"/>
                    </a:lnTo>
                    <a:lnTo>
                      <a:pt x="2655" y="1908"/>
                    </a:lnTo>
                    <a:lnTo>
                      <a:pt x="2664" y="1929"/>
                    </a:lnTo>
                    <a:lnTo>
                      <a:pt x="2657" y="1957"/>
                    </a:lnTo>
                    <a:lnTo>
                      <a:pt x="2660" y="1974"/>
                    </a:lnTo>
                    <a:lnTo>
                      <a:pt x="2263" y="1974"/>
                    </a:lnTo>
                    <a:lnTo>
                      <a:pt x="2104" y="2248"/>
                    </a:lnTo>
                    <a:lnTo>
                      <a:pt x="2104" y="2277"/>
                    </a:lnTo>
                    <a:lnTo>
                      <a:pt x="2154" y="2298"/>
                    </a:lnTo>
                    <a:lnTo>
                      <a:pt x="2154" y="2324"/>
                    </a:lnTo>
                    <a:lnTo>
                      <a:pt x="2130" y="2364"/>
                    </a:lnTo>
                    <a:lnTo>
                      <a:pt x="2140" y="2395"/>
                    </a:lnTo>
                    <a:lnTo>
                      <a:pt x="2151" y="2419"/>
                    </a:lnTo>
                    <a:lnTo>
                      <a:pt x="2149" y="2454"/>
                    </a:lnTo>
                    <a:lnTo>
                      <a:pt x="2121" y="2492"/>
                    </a:lnTo>
                    <a:lnTo>
                      <a:pt x="2114" y="2518"/>
                    </a:lnTo>
                    <a:lnTo>
                      <a:pt x="2107" y="2523"/>
                    </a:lnTo>
                    <a:lnTo>
                      <a:pt x="2085" y="2520"/>
                    </a:lnTo>
                    <a:lnTo>
                      <a:pt x="2052" y="2485"/>
                    </a:lnTo>
                    <a:lnTo>
                      <a:pt x="2052" y="2473"/>
                    </a:lnTo>
                    <a:lnTo>
                      <a:pt x="1920" y="2348"/>
                    </a:lnTo>
                    <a:lnTo>
                      <a:pt x="1908" y="2331"/>
                    </a:lnTo>
                    <a:lnTo>
                      <a:pt x="1920" y="2326"/>
                    </a:lnTo>
                    <a:lnTo>
                      <a:pt x="1920" y="2322"/>
                    </a:lnTo>
                    <a:lnTo>
                      <a:pt x="1896" y="2307"/>
                    </a:lnTo>
                    <a:lnTo>
                      <a:pt x="1891" y="2317"/>
                    </a:lnTo>
                    <a:lnTo>
                      <a:pt x="1851" y="2296"/>
                    </a:lnTo>
                    <a:lnTo>
                      <a:pt x="1776" y="2222"/>
                    </a:lnTo>
                    <a:lnTo>
                      <a:pt x="1655" y="2137"/>
                    </a:lnTo>
                    <a:lnTo>
                      <a:pt x="1520" y="2061"/>
                    </a:lnTo>
                    <a:lnTo>
                      <a:pt x="1546" y="2052"/>
                    </a:lnTo>
                    <a:lnTo>
                      <a:pt x="1527" y="2028"/>
                    </a:lnTo>
                    <a:lnTo>
                      <a:pt x="1471" y="2012"/>
                    </a:lnTo>
                    <a:lnTo>
                      <a:pt x="1471" y="2014"/>
                    </a:lnTo>
                    <a:lnTo>
                      <a:pt x="1454" y="2007"/>
                    </a:lnTo>
                    <a:lnTo>
                      <a:pt x="1457" y="2000"/>
                    </a:lnTo>
                    <a:lnTo>
                      <a:pt x="1447" y="1983"/>
                    </a:lnTo>
                    <a:lnTo>
                      <a:pt x="1426" y="1998"/>
                    </a:lnTo>
                    <a:lnTo>
                      <a:pt x="1357" y="1967"/>
                    </a:lnTo>
                    <a:lnTo>
                      <a:pt x="1348" y="1988"/>
                    </a:lnTo>
                    <a:lnTo>
                      <a:pt x="1357" y="1998"/>
                    </a:lnTo>
                    <a:lnTo>
                      <a:pt x="1369" y="2000"/>
                    </a:lnTo>
                    <a:lnTo>
                      <a:pt x="1381" y="2007"/>
                    </a:lnTo>
                    <a:lnTo>
                      <a:pt x="1426" y="2012"/>
                    </a:lnTo>
                    <a:lnTo>
                      <a:pt x="1433" y="2024"/>
                    </a:lnTo>
                    <a:lnTo>
                      <a:pt x="1473" y="2033"/>
                    </a:lnTo>
                    <a:lnTo>
                      <a:pt x="1487" y="2047"/>
                    </a:lnTo>
                    <a:lnTo>
                      <a:pt x="1485" y="2052"/>
                    </a:lnTo>
                    <a:lnTo>
                      <a:pt x="1360" y="2017"/>
                    </a:lnTo>
                    <a:lnTo>
                      <a:pt x="1322" y="2007"/>
                    </a:lnTo>
                    <a:lnTo>
                      <a:pt x="1253" y="2007"/>
                    </a:lnTo>
                    <a:lnTo>
                      <a:pt x="1289" y="1983"/>
                    </a:lnTo>
                    <a:lnTo>
                      <a:pt x="1298" y="1962"/>
                    </a:lnTo>
                    <a:lnTo>
                      <a:pt x="1272" y="1948"/>
                    </a:lnTo>
                    <a:lnTo>
                      <a:pt x="1232" y="1988"/>
                    </a:lnTo>
                    <a:lnTo>
                      <a:pt x="1227" y="1979"/>
                    </a:lnTo>
                    <a:lnTo>
                      <a:pt x="1237" y="1962"/>
                    </a:lnTo>
                    <a:lnTo>
                      <a:pt x="1204" y="1931"/>
                    </a:lnTo>
                    <a:lnTo>
                      <a:pt x="1187" y="1939"/>
                    </a:lnTo>
                    <a:lnTo>
                      <a:pt x="1173" y="1967"/>
                    </a:lnTo>
                    <a:lnTo>
                      <a:pt x="1149" y="1972"/>
                    </a:lnTo>
                    <a:lnTo>
                      <a:pt x="1142" y="1983"/>
                    </a:lnTo>
                    <a:lnTo>
                      <a:pt x="1149" y="1993"/>
                    </a:lnTo>
                    <a:lnTo>
                      <a:pt x="1154" y="1993"/>
                    </a:lnTo>
                    <a:lnTo>
                      <a:pt x="1192" y="1993"/>
                    </a:lnTo>
                    <a:lnTo>
                      <a:pt x="1220" y="2000"/>
                    </a:lnTo>
                    <a:lnTo>
                      <a:pt x="1230" y="2009"/>
                    </a:lnTo>
                    <a:lnTo>
                      <a:pt x="1119" y="2012"/>
                    </a:lnTo>
                    <a:lnTo>
                      <a:pt x="1114" y="2024"/>
                    </a:lnTo>
                    <a:lnTo>
                      <a:pt x="1078" y="2038"/>
                    </a:lnTo>
                    <a:lnTo>
                      <a:pt x="1029" y="2092"/>
                    </a:lnTo>
                    <a:lnTo>
                      <a:pt x="918" y="2132"/>
                    </a:lnTo>
                    <a:lnTo>
                      <a:pt x="858" y="2156"/>
                    </a:lnTo>
                    <a:lnTo>
                      <a:pt x="780" y="2201"/>
                    </a:lnTo>
                    <a:lnTo>
                      <a:pt x="695" y="2206"/>
                    </a:lnTo>
                    <a:lnTo>
                      <a:pt x="684" y="2222"/>
                    </a:lnTo>
                    <a:lnTo>
                      <a:pt x="650" y="2218"/>
                    </a:lnTo>
                    <a:lnTo>
                      <a:pt x="561" y="2196"/>
                    </a:lnTo>
                    <a:lnTo>
                      <a:pt x="454" y="2142"/>
                    </a:lnTo>
                    <a:lnTo>
                      <a:pt x="246" y="2123"/>
                    </a:lnTo>
                    <a:lnTo>
                      <a:pt x="220" y="2106"/>
                    </a:lnTo>
                    <a:lnTo>
                      <a:pt x="216" y="2104"/>
                    </a:lnTo>
                    <a:lnTo>
                      <a:pt x="216" y="2102"/>
                    </a:lnTo>
                    <a:lnTo>
                      <a:pt x="116" y="2052"/>
                    </a:lnTo>
                    <a:lnTo>
                      <a:pt x="152" y="2052"/>
                    </a:lnTo>
                    <a:lnTo>
                      <a:pt x="138" y="2043"/>
                    </a:lnTo>
                    <a:lnTo>
                      <a:pt x="10" y="2019"/>
                    </a:lnTo>
                    <a:lnTo>
                      <a:pt x="0" y="2024"/>
                    </a:lnTo>
                    <a:lnTo>
                      <a:pt x="114" y="2047"/>
                    </a:lnTo>
                    <a:lnTo>
                      <a:pt x="112" y="2059"/>
                    </a:lnTo>
                    <a:lnTo>
                      <a:pt x="208" y="2109"/>
                    </a:lnTo>
                    <a:lnTo>
                      <a:pt x="208" y="2109"/>
                    </a:lnTo>
                    <a:lnTo>
                      <a:pt x="211" y="2111"/>
                    </a:lnTo>
                    <a:lnTo>
                      <a:pt x="216" y="2113"/>
                    </a:lnTo>
                    <a:lnTo>
                      <a:pt x="244" y="2132"/>
                    </a:lnTo>
                    <a:lnTo>
                      <a:pt x="450" y="2151"/>
                    </a:lnTo>
                    <a:lnTo>
                      <a:pt x="558" y="2206"/>
                    </a:lnTo>
                    <a:lnTo>
                      <a:pt x="648" y="2227"/>
                    </a:lnTo>
                    <a:lnTo>
                      <a:pt x="686" y="2232"/>
                    </a:lnTo>
                    <a:lnTo>
                      <a:pt x="700" y="2213"/>
                    </a:lnTo>
                    <a:lnTo>
                      <a:pt x="785" y="2210"/>
                    </a:lnTo>
                    <a:lnTo>
                      <a:pt x="863" y="2163"/>
                    </a:lnTo>
                    <a:lnTo>
                      <a:pt x="920" y="2142"/>
                    </a:lnTo>
                    <a:lnTo>
                      <a:pt x="1033" y="2099"/>
                    </a:lnTo>
                    <a:lnTo>
                      <a:pt x="1083" y="2047"/>
                    </a:lnTo>
                    <a:lnTo>
                      <a:pt x="1121" y="2033"/>
                    </a:lnTo>
                    <a:lnTo>
                      <a:pt x="1126" y="2021"/>
                    </a:lnTo>
                    <a:lnTo>
                      <a:pt x="1253" y="2019"/>
                    </a:lnTo>
                    <a:lnTo>
                      <a:pt x="1251" y="2017"/>
                    </a:lnTo>
                    <a:lnTo>
                      <a:pt x="1319" y="2017"/>
                    </a:lnTo>
                    <a:lnTo>
                      <a:pt x="1357" y="2026"/>
                    </a:lnTo>
                    <a:lnTo>
                      <a:pt x="1492" y="2064"/>
                    </a:lnTo>
                    <a:lnTo>
                      <a:pt x="1499" y="2045"/>
                    </a:lnTo>
                    <a:lnTo>
                      <a:pt x="1483" y="2028"/>
                    </a:lnTo>
                    <a:lnTo>
                      <a:pt x="1523" y="2038"/>
                    </a:lnTo>
                    <a:lnTo>
                      <a:pt x="1530" y="2047"/>
                    </a:lnTo>
                    <a:lnTo>
                      <a:pt x="1497" y="2059"/>
                    </a:lnTo>
                    <a:lnTo>
                      <a:pt x="1648" y="2144"/>
                    </a:lnTo>
                    <a:lnTo>
                      <a:pt x="1769" y="2229"/>
                    </a:lnTo>
                    <a:lnTo>
                      <a:pt x="1847" y="2303"/>
                    </a:lnTo>
                    <a:lnTo>
                      <a:pt x="1894" y="2329"/>
                    </a:lnTo>
                    <a:lnTo>
                      <a:pt x="1913" y="2355"/>
                    </a:lnTo>
                    <a:lnTo>
                      <a:pt x="2043" y="2478"/>
                    </a:lnTo>
                    <a:lnTo>
                      <a:pt x="2043" y="2485"/>
                    </a:lnTo>
                    <a:lnTo>
                      <a:pt x="2043" y="2487"/>
                    </a:lnTo>
                    <a:lnTo>
                      <a:pt x="2081" y="2530"/>
                    </a:lnTo>
                    <a:lnTo>
                      <a:pt x="2109" y="2532"/>
                    </a:lnTo>
                    <a:lnTo>
                      <a:pt x="2121" y="2523"/>
                    </a:lnTo>
                    <a:lnTo>
                      <a:pt x="2130" y="2497"/>
                    </a:lnTo>
                    <a:lnTo>
                      <a:pt x="2159" y="2456"/>
                    </a:lnTo>
                    <a:lnTo>
                      <a:pt x="2161" y="2416"/>
                    </a:lnTo>
                    <a:lnTo>
                      <a:pt x="2149" y="2393"/>
                    </a:lnTo>
                    <a:lnTo>
                      <a:pt x="2140" y="2367"/>
                    </a:lnTo>
                    <a:lnTo>
                      <a:pt x="2163" y="2326"/>
                    </a:lnTo>
                    <a:lnTo>
                      <a:pt x="2163" y="2293"/>
                    </a:lnTo>
                    <a:lnTo>
                      <a:pt x="2114" y="2270"/>
                    </a:lnTo>
                    <a:lnTo>
                      <a:pt x="2114" y="2251"/>
                    </a:lnTo>
                    <a:lnTo>
                      <a:pt x="2267" y="1983"/>
                    </a:lnTo>
                    <a:lnTo>
                      <a:pt x="2672" y="1983"/>
                    </a:lnTo>
                    <a:lnTo>
                      <a:pt x="2667" y="1957"/>
                    </a:lnTo>
                    <a:lnTo>
                      <a:pt x="2674" y="1927"/>
                    </a:lnTo>
                    <a:lnTo>
                      <a:pt x="2664" y="1905"/>
                    </a:lnTo>
                    <a:lnTo>
                      <a:pt x="2664" y="1839"/>
                    </a:lnTo>
                    <a:lnTo>
                      <a:pt x="2655" y="1823"/>
                    </a:lnTo>
                    <a:lnTo>
                      <a:pt x="2603" y="1808"/>
                    </a:lnTo>
                    <a:lnTo>
                      <a:pt x="2586" y="1797"/>
                    </a:lnTo>
                    <a:lnTo>
                      <a:pt x="2546" y="1728"/>
                    </a:lnTo>
                    <a:lnTo>
                      <a:pt x="2518" y="1709"/>
                    </a:lnTo>
                    <a:lnTo>
                      <a:pt x="2466" y="1697"/>
                    </a:lnTo>
                    <a:lnTo>
                      <a:pt x="2367" y="1631"/>
                    </a:lnTo>
                    <a:lnTo>
                      <a:pt x="2341" y="1629"/>
                    </a:lnTo>
                    <a:lnTo>
                      <a:pt x="2341" y="1622"/>
                    </a:lnTo>
                    <a:lnTo>
                      <a:pt x="2350" y="1617"/>
                    </a:lnTo>
                    <a:lnTo>
                      <a:pt x="2452" y="1615"/>
                    </a:lnTo>
                    <a:lnTo>
                      <a:pt x="2452" y="1423"/>
                    </a:lnTo>
                    <a:lnTo>
                      <a:pt x="3007" y="1352"/>
                    </a:lnTo>
                    <a:lnTo>
                      <a:pt x="3007" y="1333"/>
                    </a:lnTo>
                    <a:lnTo>
                      <a:pt x="3005" y="1305"/>
                    </a:lnTo>
                    <a:lnTo>
                      <a:pt x="3038" y="1302"/>
                    </a:lnTo>
                    <a:lnTo>
                      <a:pt x="3090" y="1317"/>
                    </a:lnTo>
                    <a:lnTo>
                      <a:pt x="3158" y="1224"/>
                    </a:lnTo>
                    <a:lnTo>
                      <a:pt x="3158" y="1179"/>
                    </a:lnTo>
                    <a:lnTo>
                      <a:pt x="3189" y="1127"/>
                    </a:lnTo>
                    <a:lnTo>
                      <a:pt x="3210" y="1116"/>
                    </a:lnTo>
                    <a:lnTo>
                      <a:pt x="3248" y="1116"/>
                    </a:lnTo>
                    <a:lnTo>
                      <a:pt x="3281" y="1087"/>
                    </a:lnTo>
                    <a:lnTo>
                      <a:pt x="3298" y="1002"/>
                    </a:lnTo>
                    <a:lnTo>
                      <a:pt x="3319" y="978"/>
                    </a:lnTo>
                    <a:lnTo>
                      <a:pt x="3324" y="981"/>
                    </a:lnTo>
                    <a:lnTo>
                      <a:pt x="3329" y="1097"/>
                    </a:lnTo>
                    <a:lnTo>
                      <a:pt x="3357" y="1118"/>
                    </a:lnTo>
                    <a:lnTo>
                      <a:pt x="3376" y="1165"/>
                    </a:lnTo>
                    <a:lnTo>
                      <a:pt x="3397" y="1187"/>
                    </a:lnTo>
                    <a:lnTo>
                      <a:pt x="3423" y="1191"/>
                    </a:lnTo>
                    <a:lnTo>
                      <a:pt x="3435" y="1179"/>
                    </a:lnTo>
                    <a:lnTo>
                      <a:pt x="3442" y="1123"/>
                    </a:lnTo>
                    <a:lnTo>
                      <a:pt x="3452" y="1073"/>
                    </a:lnTo>
                    <a:lnTo>
                      <a:pt x="3456" y="1026"/>
                    </a:lnTo>
                    <a:lnTo>
                      <a:pt x="3489" y="891"/>
                    </a:lnTo>
                    <a:lnTo>
                      <a:pt x="3504" y="832"/>
                    </a:lnTo>
                    <a:lnTo>
                      <a:pt x="3456" y="832"/>
                    </a:lnTo>
                    <a:lnTo>
                      <a:pt x="3447" y="839"/>
                    </a:lnTo>
                    <a:lnTo>
                      <a:pt x="3442" y="820"/>
                    </a:lnTo>
                    <a:lnTo>
                      <a:pt x="3480" y="787"/>
                    </a:lnTo>
                    <a:lnTo>
                      <a:pt x="3492" y="751"/>
                    </a:lnTo>
                    <a:lnTo>
                      <a:pt x="3492" y="714"/>
                    </a:lnTo>
                    <a:lnTo>
                      <a:pt x="3459" y="714"/>
                    </a:lnTo>
                    <a:lnTo>
                      <a:pt x="3440" y="730"/>
                    </a:lnTo>
                    <a:lnTo>
                      <a:pt x="3430" y="725"/>
                    </a:lnTo>
                    <a:lnTo>
                      <a:pt x="3428" y="721"/>
                    </a:lnTo>
                    <a:lnTo>
                      <a:pt x="3442" y="678"/>
                    </a:lnTo>
                    <a:lnTo>
                      <a:pt x="3487" y="633"/>
                    </a:lnTo>
                    <a:lnTo>
                      <a:pt x="3487" y="579"/>
                    </a:lnTo>
                    <a:lnTo>
                      <a:pt x="3473" y="536"/>
                    </a:lnTo>
                    <a:lnTo>
                      <a:pt x="3475" y="458"/>
                    </a:lnTo>
                    <a:lnTo>
                      <a:pt x="3544" y="366"/>
                    </a:lnTo>
                    <a:lnTo>
                      <a:pt x="3593" y="274"/>
                    </a:lnTo>
                    <a:lnTo>
                      <a:pt x="3593" y="243"/>
                    </a:lnTo>
                    <a:lnTo>
                      <a:pt x="3612" y="149"/>
                    </a:lnTo>
                    <a:lnTo>
                      <a:pt x="3605" y="75"/>
                    </a:lnTo>
                    <a:lnTo>
                      <a:pt x="3591" y="56"/>
                    </a:lnTo>
                    <a:lnTo>
                      <a:pt x="3570" y="42"/>
                    </a:lnTo>
                    <a:lnTo>
                      <a:pt x="3539" y="35"/>
                    </a:lnTo>
                    <a:lnTo>
                      <a:pt x="3459" y="26"/>
                    </a:lnTo>
                    <a:lnTo>
                      <a:pt x="3411" y="18"/>
                    </a:lnTo>
                    <a:lnTo>
                      <a:pt x="3392" y="14"/>
                    </a:lnTo>
                    <a:lnTo>
                      <a:pt x="32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58" name="Freeform 106"/>
              <p:cNvSpPr>
                <a:spLocks noEditPoints="1"/>
              </p:cNvSpPr>
              <p:nvPr/>
            </p:nvSpPr>
            <p:spPr bwMode="auto">
              <a:xfrm>
                <a:off x="4843" y="2884"/>
                <a:ext cx="3612" cy="2532"/>
              </a:xfrm>
              <a:custGeom>
                <a:avLst/>
                <a:gdLst>
                  <a:gd name="T0" fmla="*/ 1903 w 3612"/>
                  <a:gd name="T1" fmla="*/ 2324 h 2532"/>
                  <a:gd name="T2" fmla="*/ 1407 w 3612"/>
                  <a:gd name="T3" fmla="*/ 2000 h 2532"/>
                  <a:gd name="T4" fmla="*/ 1234 w 3612"/>
                  <a:gd name="T5" fmla="*/ 2000 h 2532"/>
                  <a:gd name="T6" fmla="*/ 1154 w 3612"/>
                  <a:gd name="T7" fmla="*/ 1983 h 2532"/>
                  <a:gd name="T8" fmla="*/ 1223 w 3612"/>
                  <a:gd name="T9" fmla="*/ 1991 h 2532"/>
                  <a:gd name="T10" fmla="*/ 3149 w 3612"/>
                  <a:gd name="T11" fmla="*/ 26 h 2532"/>
                  <a:gd name="T12" fmla="*/ 2702 w 3612"/>
                  <a:gd name="T13" fmla="*/ 177 h 2532"/>
                  <a:gd name="T14" fmla="*/ 2527 w 3612"/>
                  <a:gd name="T15" fmla="*/ 430 h 2532"/>
                  <a:gd name="T16" fmla="*/ 2473 w 3612"/>
                  <a:gd name="T17" fmla="*/ 860 h 2532"/>
                  <a:gd name="T18" fmla="*/ 2322 w 3612"/>
                  <a:gd name="T19" fmla="*/ 1075 h 2532"/>
                  <a:gd name="T20" fmla="*/ 2232 w 3612"/>
                  <a:gd name="T21" fmla="*/ 1194 h 2532"/>
                  <a:gd name="T22" fmla="*/ 1932 w 3612"/>
                  <a:gd name="T23" fmla="*/ 1177 h 2532"/>
                  <a:gd name="T24" fmla="*/ 1558 w 3612"/>
                  <a:gd name="T25" fmla="*/ 1364 h 2532"/>
                  <a:gd name="T26" fmla="*/ 1553 w 3612"/>
                  <a:gd name="T27" fmla="*/ 1378 h 2532"/>
                  <a:gd name="T28" fmla="*/ 1934 w 3612"/>
                  <a:gd name="T29" fmla="*/ 1189 h 2532"/>
                  <a:gd name="T30" fmla="*/ 2213 w 3612"/>
                  <a:gd name="T31" fmla="*/ 1168 h 2532"/>
                  <a:gd name="T32" fmla="*/ 2270 w 3612"/>
                  <a:gd name="T33" fmla="*/ 1179 h 2532"/>
                  <a:gd name="T34" fmla="*/ 2279 w 3612"/>
                  <a:gd name="T35" fmla="*/ 1047 h 2532"/>
                  <a:gd name="T36" fmla="*/ 2542 w 3612"/>
                  <a:gd name="T37" fmla="*/ 666 h 2532"/>
                  <a:gd name="T38" fmla="*/ 2558 w 3612"/>
                  <a:gd name="T39" fmla="*/ 349 h 2532"/>
                  <a:gd name="T40" fmla="*/ 2570 w 3612"/>
                  <a:gd name="T41" fmla="*/ 316 h 2532"/>
                  <a:gd name="T42" fmla="*/ 2870 w 3612"/>
                  <a:gd name="T43" fmla="*/ 139 h 2532"/>
                  <a:gd name="T44" fmla="*/ 3246 w 3612"/>
                  <a:gd name="T45" fmla="*/ 14 h 2532"/>
                  <a:gd name="T46" fmla="*/ 3539 w 3612"/>
                  <a:gd name="T47" fmla="*/ 44 h 2532"/>
                  <a:gd name="T48" fmla="*/ 3537 w 3612"/>
                  <a:gd name="T49" fmla="*/ 361 h 2532"/>
                  <a:gd name="T50" fmla="*/ 3423 w 3612"/>
                  <a:gd name="T51" fmla="*/ 733 h 2532"/>
                  <a:gd name="T52" fmla="*/ 3440 w 3612"/>
                  <a:gd name="T53" fmla="*/ 853 h 2532"/>
                  <a:gd name="T54" fmla="*/ 3426 w 3612"/>
                  <a:gd name="T55" fmla="*/ 1175 h 2532"/>
                  <a:gd name="T56" fmla="*/ 3317 w 3612"/>
                  <a:gd name="T57" fmla="*/ 967 h 2532"/>
                  <a:gd name="T58" fmla="*/ 3149 w 3612"/>
                  <a:gd name="T59" fmla="*/ 1220 h 2532"/>
                  <a:gd name="T60" fmla="*/ 2452 w 3612"/>
                  <a:gd name="T61" fmla="*/ 1414 h 2532"/>
                  <a:gd name="T62" fmla="*/ 2331 w 3612"/>
                  <a:gd name="T63" fmla="*/ 1615 h 2532"/>
                  <a:gd name="T64" fmla="*/ 2598 w 3612"/>
                  <a:gd name="T65" fmla="*/ 1818 h 2532"/>
                  <a:gd name="T66" fmla="*/ 2263 w 3612"/>
                  <a:gd name="T67" fmla="*/ 1974 h 2532"/>
                  <a:gd name="T68" fmla="*/ 2151 w 3612"/>
                  <a:gd name="T69" fmla="*/ 2419 h 2532"/>
                  <a:gd name="T70" fmla="*/ 2052 w 3612"/>
                  <a:gd name="T71" fmla="*/ 2473 h 2532"/>
                  <a:gd name="T72" fmla="*/ 1851 w 3612"/>
                  <a:gd name="T73" fmla="*/ 2296 h 2532"/>
                  <a:gd name="T74" fmla="*/ 1471 w 3612"/>
                  <a:gd name="T75" fmla="*/ 2014 h 2532"/>
                  <a:gd name="T76" fmla="*/ 1357 w 3612"/>
                  <a:gd name="T77" fmla="*/ 1998 h 2532"/>
                  <a:gd name="T78" fmla="*/ 1485 w 3612"/>
                  <a:gd name="T79" fmla="*/ 2052 h 2532"/>
                  <a:gd name="T80" fmla="*/ 1232 w 3612"/>
                  <a:gd name="T81" fmla="*/ 1988 h 2532"/>
                  <a:gd name="T82" fmla="*/ 1142 w 3612"/>
                  <a:gd name="T83" fmla="*/ 1983 h 2532"/>
                  <a:gd name="T84" fmla="*/ 1114 w 3612"/>
                  <a:gd name="T85" fmla="*/ 2024 h 2532"/>
                  <a:gd name="T86" fmla="*/ 684 w 3612"/>
                  <a:gd name="T87" fmla="*/ 2222 h 2532"/>
                  <a:gd name="T88" fmla="*/ 216 w 3612"/>
                  <a:gd name="T89" fmla="*/ 2102 h 2532"/>
                  <a:gd name="T90" fmla="*/ 112 w 3612"/>
                  <a:gd name="T91" fmla="*/ 2059 h 2532"/>
                  <a:gd name="T92" fmla="*/ 558 w 3612"/>
                  <a:gd name="T93" fmla="*/ 2206 h 2532"/>
                  <a:gd name="T94" fmla="*/ 1033 w 3612"/>
                  <a:gd name="T95" fmla="*/ 2099 h 2532"/>
                  <a:gd name="T96" fmla="*/ 1357 w 3612"/>
                  <a:gd name="T97" fmla="*/ 2026 h 2532"/>
                  <a:gd name="T98" fmla="*/ 1648 w 3612"/>
                  <a:gd name="T99" fmla="*/ 2144 h 2532"/>
                  <a:gd name="T100" fmla="*/ 2043 w 3612"/>
                  <a:gd name="T101" fmla="*/ 2487 h 2532"/>
                  <a:gd name="T102" fmla="*/ 2149 w 3612"/>
                  <a:gd name="T103" fmla="*/ 2393 h 2532"/>
                  <a:gd name="T104" fmla="*/ 2672 w 3612"/>
                  <a:gd name="T105" fmla="*/ 1983 h 2532"/>
                  <a:gd name="T106" fmla="*/ 2586 w 3612"/>
                  <a:gd name="T107" fmla="*/ 1797 h 2532"/>
                  <a:gd name="T108" fmla="*/ 2350 w 3612"/>
                  <a:gd name="T109" fmla="*/ 1617 h 2532"/>
                  <a:gd name="T110" fmla="*/ 3090 w 3612"/>
                  <a:gd name="T111" fmla="*/ 1317 h 2532"/>
                  <a:gd name="T112" fmla="*/ 3298 w 3612"/>
                  <a:gd name="T113" fmla="*/ 1002 h 2532"/>
                  <a:gd name="T114" fmla="*/ 3423 w 3612"/>
                  <a:gd name="T115" fmla="*/ 1191 h 2532"/>
                  <a:gd name="T116" fmla="*/ 3456 w 3612"/>
                  <a:gd name="T117" fmla="*/ 832 h 2532"/>
                  <a:gd name="T118" fmla="*/ 3440 w 3612"/>
                  <a:gd name="T119" fmla="*/ 730 h 2532"/>
                  <a:gd name="T120" fmla="*/ 3475 w 3612"/>
                  <a:gd name="T121" fmla="*/ 458 h 2532"/>
                  <a:gd name="T122" fmla="*/ 3570 w 3612"/>
                  <a:gd name="T123" fmla="*/ 42 h 2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12" h="2532">
                    <a:moveTo>
                      <a:pt x="1407" y="1404"/>
                    </a:moveTo>
                    <a:lnTo>
                      <a:pt x="1416" y="1404"/>
                    </a:lnTo>
                    <a:lnTo>
                      <a:pt x="1426" y="1404"/>
                    </a:lnTo>
                    <a:lnTo>
                      <a:pt x="1407" y="1404"/>
                    </a:lnTo>
                    <a:moveTo>
                      <a:pt x="1899" y="2324"/>
                    </a:moveTo>
                    <a:lnTo>
                      <a:pt x="1901" y="2322"/>
                    </a:lnTo>
                    <a:lnTo>
                      <a:pt x="1903" y="2324"/>
                    </a:lnTo>
                    <a:lnTo>
                      <a:pt x="1899" y="2324"/>
                    </a:lnTo>
                    <a:moveTo>
                      <a:pt x="1431" y="2005"/>
                    </a:moveTo>
                    <a:lnTo>
                      <a:pt x="1445" y="1998"/>
                    </a:lnTo>
                    <a:lnTo>
                      <a:pt x="1461" y="2021"/>
                    </a:lnTo>
                    <a:lnTo>
                      <a:pt x="1440" y="2017"/>
                    </a:lnTo>
                    <a:lnTo>
                      <a:pt x="1431" y="2005"/>
                    </a:lnTo>
                    <a:moveTo>
                      <a:pt x="1407" y="2000"/>
                    </a:moveTo>
                    <a:lnTo>
                      <a:pt x="1383" y="1998"/>
                    </a:lnTo>
                    <a:lnTo>
                      <a:pt x="1371" y="1991"/>
                    </a:lnTo>
                    <a:lnTo>
                      <a:pt x="1362" y="1991"/>
                    </a:lnTo>
                    <a:lnTo>
                      <a:pt x="1360" y="1986"/>
                    </a:lnTo>
                    <a:lnTo>
                      <a:pt x="1362" y="1979"/>
                    </a:lnTo>
                    <a:lnTo>
                      <a:pt x="1407" y="2000"/>
                    </a:lnTo>
                    <a:moveTo>
                      <a:pt x="1234" y="2000"/>
                    </a:moveTo>
                    <a:lnTo>
                      <a:pt x="1275" y="1960"/>
                    </a:lnTo>
                    <a:lnTo>
                      <a:pt x="1286" y="1967"/>
                    </a:lnTo>
                    <a:lnTo>
                      <a:pt x="1282" y="1979"/>
                    </a:lnTo>
                    <a:lnTo>
                      <a:pt x="1239" y="2005"/>
                    </a:lnTo>
                    <a:lnTo>
                      <a:pt x="1234" y="2000"/>
                    </a:lnTo>
                    <a:moveTo>
                      <a:pt x="1154" y="1983"/>
                    </a:moveTo>
                    <a:lnTo>
                      <a:pt x="1154" y="1983"/>
                    </a:lnTo>
                    <a:lnTo>
                      <a:pt x="1156" y="1979"/>
                    </a:lnTo>
                    <a:lnTo>
                      <a:pt x="1180" y="1974"/>
                    </a:lnTo>
                    <a:lnTo>
                      <a:pt x="1194" y="1946"/>
                    </a:lnTo>
                    <a:lnTo>
                      <a:pt x="1204" y="1941"/>
                    </a:lnTo>
                    <a:lnTo>
                      <a:pt x="1225" y="1965"/>
                    </a:lnTo>
                    <a:lnTo>
                      <a:pt x="1215" y="1979"/>
                    </a:lnTo>
                    <a:lnTo>
                      <a:pt x="1223" y="1991"/>
                    </a:lnTo>
                    <a:lnTo>
                      <a:pt x="1192" y="1983"/>
                    </a:lnTo>
                    <a:lnTo>
                      <a:pt x="1154" y="1983"/>
                    </a:lnTo>
                    <a:lnTo>
                      <a:pt x="1154" y="1983"/>
                    </a:lnTo>
                    <a:moveTo>
                      <a:pt x="3296" y="0"/>
                    </a:moveTo>
                    <a:lnTo>
                      <a:pt x="3244" y="4"/>
                    </a:lnTo>
                    <a:lnTo>
                      <a:pt x="3215" y="23"/>
                    </a:lnTo>
                    <a:lnTo>
                      <a:pt x="3149" y="26"/>
                    </a:lnTo>
                    <a:lnTo>
                      <a:pt x="3102" y="47"/>
                    </a:lnTo>
                    <a:lnTo>
                      <a:pt x="3071" y="78"/>
                    </a:lnTo>
                    <a:lnTo>
                      <a:pt x="3028" y="89"/>
                    </a:lnTo>
                    <a:lnTo>
                      <a:pt x="2915" y="118"/>
                    </a:lnTo>
                    <a:lnTo>
                      <a:pt x="2868" y="130"/>
                    </a:lnTo>
                    <a:lnTo>
                      <a:pt x="2731" y="163"/>
                    </a:lnTo>
                    <a:lnTo>
                      <a:pt x="2702" y="177"/>
                    </a:lnTo>
                    <a:lnTo>
                      <a:pt x="2634" y="212"/>
                    </a:lnTo>
                    <a:lnTo>
                      <a:pt x="2575" y="262"/>
                    </a:lnTo>
                    <a:lnTo>
                      <a:pt x="2558" y="274"/>
                    </a:lnTo>
                    <a:lnTo>
                      <a:pt x="2558" y="293"/>
                    </a:lnTo>
                    <a:lnTo>
                      <a:pt x="2560" y="314"/>
                    </a:lnTo>
                    <a:lnTo>
                      <a:pt x="2534" y="373"/>
                    </a:lnTo>
                    <a:lnTo>
                      <a:pt x="2527" y="430"/>
                    </a:lnTo>
                    <a:lnTo>
                      <a:pt x="2525" y="446"/>
                    </a:lnTo>
                    <a:lnTo>
                      <a:pt x="2534" y="487"/>
                    </a:lnTo>
                    <a:lnTo>
                      <a:pt x="2534" y="595"/>
                    </a:lnTo>
                    <a:lnTo>
                      <a:pt x="2551" y="629"/>
                    </a:lnTo>
                    <a:lnTo>
                      <a:pt x="2532" y="659"/>
                    </a:lnTo>
                    <a:lnTo>
                      <a:pt x="2487" y="707"/>
                    </a:lnTo>
                    <a:lnTo>
                      <a:pt x="2473" y="860"/>
                    </a:lnTo>
                    <a:lnTo>
                      <a:pt x="2404" y="929"/>
                    </a:lnTo>
                    <a:lnTo>
                      <a:pt x="2350" y="974"/>
                    </a:lnTo>
                    <a:lnTo>
                      <a:pt x="2267" y="1014"/>
                    </a:lnTo>
                    <a:lnTo>
                      <a:pt x="2232" y="1066"/>
                    </a:lnTo>
                    <a:lnTo>
                      <a:pt x="2279" y="1059"/>
                    </a:lnTo>
                    <a:lnTo>
                      <a:pt x="2281" y="1059"/>
                    </a:lnTo>
                    <a:lnTo>
                      <a:pt x="2322" y="1075"/>
                    </a:lnTo>
                    <a:lnTo>
                      <a:pt x="2315" y="1106"/>
                    </a:lnTo>
                    <a:lnTo>
                      <a:pt x="2312" y="1113"/>
                    </a:lnTo>
                    <a:lnTo>
                      <a:pt x="2255" y="1146"/>
                    </a:lnTo>
                    <a:lnTo>
                      <a:pt x="2255" y="1163"/>
                    </a:lnTo>
                    <a:lnTo>
                      <a:pt x="2260" y="1175"/>
                    </a:lnTo>
                    <a:lnTo>
                      <a:pt x="2232" y="1196"/>
                    </a:lnTo>
                    <a:lnTo>
                      <a:pt x="2232" y="1194"/>
                    </a:lnTo>
                    <a:lnTo>
                      <a:pt x="2218" y="1191"/>
                    </a:lnTo>
                    <a:lnTo>
                      <a:pt x="2213" y="1182"/>
                    </a:lnTo>
                    <a:lnTo>
                      <a:pt x="2227" y="1165"/>
                    </a:lnTo>
                    <a:lnTo>
                      <a:pt x="2166" y="1120"/>
                    </a:lnTo>
                    <a:lnTo>
                      <a:pt x="1936" y="1172"/>
                    </a:lnTo>
                    <a:lnTo>
                      <a:pt x="1934" y="1179"/>
                    </a:lnTo>
                    <a:lnTo>
                      <a:pt x="1932" y="1177"/>
                    </a:lnTo>
                    <a:lnTo>
                      <a:pt x="1854" y="1300"/>
                    </a:lnTo>
                    <a:lnTo>
                      <a:pt x="1785" y="1310"/>
                    </a:lnTo>
                    <a:lnTo>
                      <a:pt x="1778" y="1310"/>
                    </a:lnTo>
                    <a:lnTo>
                      <a:pt x="1778" y="1310"/>
                    </a:lnTo>
                    <a:lnTo>
                      <a:pt x="1691" y="1314"/>
                    </a:lnTo>
                    <a:lnTo>
                      <a:pt x="1629" y="1328"/>
                    </a:lnTo>
                    <a:lnTo>
                      <a:pt x="1558" y="1364"/>
                    </a:lnTo>
                    <a:lnTo>
                      <a:pt x="1558" y="1364"/>
                    </a:lnTo>
                    <a:lnTo>
                      <a:pt x="1549" y="1369"/>
                    </a:lnTo>
                    <a:lnTo>
                      <a:pt x="1461" y="1406"/>
                    </a:lnTo>
                    <a:lnTo>
                      <a:pt x="1473" y="1406"/>
                    </a:lnTo>
                    <a:lnTo>
                      <a:pt x="1483" y="1402"/>
                    </a:lnTo>
                    <a:lnTo>
                      <a:pt x="1485" y="1406"/>
                    </a:lnTo>
                    <a:lnTo>
                      <a:pt x="1553" y="1378"/>
                    </a:lnTo>
                    <a:lnTo>
                      <a:pt x="1561" y="1373"/>
                    </a:lnTo>
                    <a:lnTo>
                      <a:pt x="1634" y="1336"/>
                    </a:lnTo>
                    <a:lnTo>
                      <a:pt x="1693" y="1324"/>
                    </a:lnTo>
                    <a:lnTo>
                      <a:pt x="1778" y="1319"/>
                    </a:lnTo>
                    <a:lnTo>
                      <a:pt x="1785" y="1319"/>
                    </a:lnTo>
                    <a:lnTo>
                      <a:pt x="1858" y="1310"/>
                    </a:lnTo>
                    <a:lnTo>
                      <a:pt x="1934" y="1189"/>
                    </a:lnTo>
                    <a:lnTo>
                      <a:pt x="1939" y="1191"/>
                    </a:lnTo>
                    <a:lnTo>
                      <a:pt x="1943" y="1179"/>
                    </a:lnTo>
                    <a:lnTo>
                      <a:pt x="2010" y="1163"/>
                    </a:lnTo>
                    <a:lnTo>
                      <a:pt x="2017" y="1156"/>
                    </a:lnTo>
                    <a:lnTo>
                      <a:pt x="2021" y="1161"/>
                    </a:lnTo>
                    <a:lnTo>
                      <a:pt x="2163" y="1130"/>
                    </a:lnTo>
                    <a:lnTo>
                      <a:pt x="2213" y="1168"/>
                    </a:lnTo>
                    <a:lnTo>
                      <a:pt x="2203" y="1177"/>
                    </a:lnTo>
                    <a:lnTo>
                      <a:pt x="2199" y="1179"/>
                    </a:lnTo>
                    <a:lnTo>
                      <a:pt x="2208" y="1194"/>
                    </a:lnTo>
                    <a:lnTo>
                      <a:pt x="2203" y="1198"/>
                    </a:lnTo>
                    <a:lnTo>
                      <a:pt x="2227" y="1203"/>
                    </a:lnTo>
                    <a:lnTo>
                      <a:pt x="2229" y="1208"/>
                    </a:lnTo>
                    <a:lnTo>
                      <a:pt x="2270" y="1179"/>
                    </a:lnTo>
                    <a:lnTo>
                      <a:pt x="2263" y="1161"/>
                    </a:lnTo>
                    <a:lnTo>
                      <a:pt x="2263" y="1151"/>
                    </a:lnTo>
                    <a:lnTo>
                      <a:pt x="2317" y="1120"/>
                    </a:lnTo>
                    <a:lnTo>
                      <a:pt x="2324" y="1111"/>
                    </a:lnTo>
                    <a:lnTo>
                      <a:pt x="2333" y="1071"/>
                    </a:lnTo>
                    <a:lnTo>
                      <a:pt x="2284" y="1047"/>
                    </a:lnTo>
                    <a:lnTo>
                      <a:pt x="2279" y="1047"/>
                    </a:lnTo>
                    <a:lnTo>
                      <a:pt x="2253" y="1052"/>
                    </a:lnTo>
                    <a:lnTo>
                      <a:pt x="2274" y="1021"/>
                    </a:lnTo>
                    <a:lnTo>
                      <a:pt x="2355" y="981"/>
                    </a:lnTo>
                    <a:lnTo>
                      <a:pt x="2409" y="936"/>
                    </a:lnTo>
                    <a:lnTo>
                      <a:pt x="2482" y="865"/>
                    </a:lnTo>
                    <a:lnTo>
                      <a:pt x="2494" y="711"/>
                    </a:lnTo>
                    <a:lnTo>
                      <a:pt x="2542" y="666"/>
                    </a:lnTo>
                    <a:lnTo>
                      <a:pt x="2563" y="631"/>
                    </a:lnTo>
                    <a:lnTo>
                      <a:pt x="2546" y="593"/>
                    </a:lnTo>
                    <a:lnTo>
                      <a:pt x="2546" y="487"/>
                    </a:lnTo>
                    <a:lnTo>
                      <a:pt x="2537" y="446"/>
                    </a:lnTo>
                    <a:lnTo>
                      <a:pt x="2537" y="432"/>
                    </a:lnTo>
                    <a:lnTo>
                      <a:pt x="2544" y="376"/>
                    </a:lnTo>
                    <a:lnTo>
                      <a:pt x="2558" y="349"/>
                    </a:lnTo>
                    <a:lnTo>
                      <a:pt x="2556" y="345"/>
                    </a:lnTo>
                    <a:lnTo>
                      <a:pt x="2556" y="345"/>
                    </a:lnTo>
                    <a:lnTo>
                      <a:pt x="2563" y="340"/>
                    </a:lnTo>
                    <a:lnTo>
                      <a:pt x="2563" y="340"/>
                    </a:lnTo>
                    <a:lnTo>
                      <a:pt x="2563" y="340"/>
                    </a:lnTo>
                    <a:lnTo>
                      <a:pt x="2568" y="338"/>
                    </a:lnTo>
                    <a:lnTo>
                      <a:pt x="2570" y="316"/>
                    </a:lnTo>
                    <a:lnTo>
                      <a:pt x="2568" y="293"/>
                    </a:lnTo>
                    <a:lnTo>
                      <a:pt x="2568" y="279"/>
                    </a:lnTo>
                    <a:lnTo>
                      <a:pt x="2579" y="269"/>
                    </a:lnTo>
                    <a:lnTo>
                      <a:pt x="2638" y="219"/>
                    </a:lnTo>
                    <a:lnTo>
                      <a:pt x="2707" y="184"/>
                    </a:lnTo>
                    <a:lnTo>
                      <a:pt x="2733" y="172"/>
                    </a:lnTo>
                    <a:lnTo>
                      <a:pt x="2870" y="139"/>
                    </a:lnTo>
                    <a:lnTo>
                      <a:pt x="2917" y="127"/>
                    </a:lnTo>
                    <a:lnTo>
                      <a:pt x="3031" y="99"/>
                    </a:lnTo>
                    <a:lnTo>
                      <a:pt x="3076" y="85"/>
                    </a:lnTo>
                    <a:lnTo>
                      <a:pt x="3106" y="54"/>
                    </a:lnTo>
                    <a:lnTo>
                      <a:pt x="3151" y="35"/>
                    </a:lnTo>
                    <a:lnTo>
                      <a:pt x="3220" y="33"/>
                    </a:lnTo>
                    <a:lnTo>
                      <a:pt x="3246" y="14"/>
                    </a:lnTo>
                    <a:lnTo>
                      <a:pt x="3296" y="9"/>
                    </a:lnTo>
                    <a:lnTo>
                      <a:pt x="3390" y="23"/>
                    </a:lnTo>
                    <a:lnTo>
                      <a:pt x="3409" y="28"/>
                    </a:lnTo>
                    <a:lnTo>
                      <a:pt x="3440" y="33"/>
                    </a:lnTo>
                    <a:lnTo>
                      <a:pt x="3442" y="30"/>
                    </a:lnTo>
                    <a:lnTo>
                      <a:pt x="3452" y="35"/>
                    </a:lnTo>
                    <a:lnTo>
                      <a:pt x="3539" y="44"/>
                    </a:lnTo>
                    <a:lnTo>
                      <a:pt x="3567" y="52"/>
                    </a:lnTo>
                    <a:lnTo>
                      <a:pt x="3584" y="63"/>
                    </a:lnTo>
                    <a:lnTo>
                      <a:pt x="3596" y="78"/>
                    </a:lnTo>
                    <a:lnTo>
                      <a:pt x="3603" y="146"/>
                    </a:lnTo>
                    <a:lnTo>
                      <a:pt x="3584" y="241"/>
                    </a:lnTo>
                    <a:lnTo>
                      <a:pt x="3584" y="271"/>
                    </a:lnTo>
                    <a:lnTo>
                      <a:pt x="3537" y="361"/>
                    </a:lnTo>
                    <a:lnTo>
                      <a:pt x="3466" y="454"/>
                    </a:lnTo>
                    <a:lnTo>
                      <a:pt x="3463" y="536"/>
                    </a:lnTo>
                    <a:lnTo>
                      <a:pt x="3478" y="581"/>
                    </a:lnTo>
                    <a:lnTo>
                      <a:pt x="3478" y="629"/>
                    </a:lnTo>
                    <a:lnTo>
                      <a:pt x="3433" y="673"/>
                    </a:lnTo>
                    <a:lnTo>
                      <a:pt x="3418" y="723"/>
                    </a:lnTo>
                    <a:lnTo>
                      <a:pt x="3423" y="733"/>
                    </a:lnTo>
                    <a:lnTo>
                      <a:pt x="3442" y="742"/>
                    </a:lnTo>
                    <a:lnTo>
                      <a:pt x="3463" y="723"/>
                    </a:lnTo>
                    <a:lnTo>
                      <a:pt x="3482" y="723"/>
                    </a:lnTo>
                    <a:lnTo>
                      <a:pt x="3482" y="749"/>
                    </a:lnTo>
                    <a:lnTo>
                      <a:pt x="3470" y="780"/>
                    </a:lnTo>
                    <a:lnTo>
                      <a:pt x="3433" y="815"/>
                    </a:lnTo>
                    <a:lnTo>
                      <a:pt x="3440" y="853"/>
                    </a:lnTo>
                    <a:lnTo>
                      <a:pt x="3459" y="841"/>
                    </a:lnTo>
                    <a:lnTo>
                      <a:pt x="3492" y="841"/>
                    </a:lnTo>
                    <a:lnTo>
                      <a:pt x="3480" y="889"/>
                    </a:lnTo>
                    <a:lnTo>
                      <a:pt x="3447" y="1023"/>
                    </a:lnTo>
                    <a:lnTo>
                      <a:pt x="3442" y="1071"/>
                    </a:lnTo>
                    <a:lnTo>
                      <a:pt x="3433" y="1120"/>
                    </a:lnTo>
                    <a:lnTo>
                      <a:pt x="3426" y="1175"/>
                    </a:lnTo>
                    <a:lnTo>
                      <a:pt x="3421" y="1182"/>
                    </a:lnTo>
                    <a:lnTo>
                      <a:pt x="3402" y="1179"/>
                    </a:lnTo>
                    <a:lnTo>
                      <a:pt x="3385" y="1158"/>
                    </a:lnTo>
                    <a:lnTo>
                      <a:pt x="3364" y="1113"/>
                    </a:lnTo>
                    <a:lnTo>
                      <a:pt x="3338" y="1092"/>
                    </a:lnTo>
                    <a:lnTo>
                      <a:pt x="3333" y="974"/>
                    </a:lnTo>
                    <a:lnTo>
                      <a:pt x="3317" y="967"/>
                    </a:lnTo>
                    <a:lnTo>
                      <a:pt x="3288" y="1000"/>
                    </a:lnTo>
                    <a:lnTo>
                      <a:pt x="3272" y="1083"/>
                    </a:lnTo>
                    <a:lnTo>
                      <a:pt x="3246" y="1106"/>
                    </a:lnTo>
                    <a:lnTo>
                      <a:pt x="3208" y="1106"/>
                    </a:lnTo>
                    <a:lnTo>
                      <a:pt x="3182" y="1120"/>
                    </a:lnTo>
                    <a:lnTo>
                      <a:pt x="3149" y="1175"/>
                    </a:lnTo>
                    <a:lnTo>
                      <a:pt x="3149" y="1220"/>
                    </a:lnTo>
                    <a:lnTo>
                      <a:pt x="3088" y="1305"/>
                    </a:lnTo>
                    <a:lnTo>
                      <a:pt x="3040" y="1293"/>
                    </a:lnTo>
                    <a:lnTo>
                      <a:pt x="2995" y="1298"/>
                    </a:lnTo>
                    <a:lnTo>
                      <a:pt x="3000" y="1333"/>
                    </a:lnTo>
                    <a:lnTo>
                      <a:pt x="3000" y="1345"/>
                    </a:lnTo>
                    <a:lnTo>
                      <a:pt x="2452" y="1414"/>
                    </a:lnTo>
                    <a:lnTo>
                      <a:pt x="2452" y="1414"/>
                    </a:lnTo>
                    <a:lnTo>
                      <a:pt x="2452" y="1414"/>
                    </a:lnTo>
                    <a:lnTo>
                      <a:pt x="2442" y="1414"/>
                    </a:lnTo>
                    <a:lnTo>
                      <a:pt x="2442" y="1605"/>
                    </a:lnTo>
                    <a:lnTo>
                      <a:pt x="2348" y="1607"/>
                    </a:lnTo>
                    <a:lnTo>
                      <a:pt x="2338" y="1612"/>
                    </a:lnTo>
                    <a:lnTo>
                      <a:pt x="2341" y="1615"/>
                    </a:lnTo>
                    <a:lnTo>
                      <a:pt x="2331" y="1615"/>
                    </a:lnTo>
                    <a:lnTo>
                      <a:pt x="2331" y="1638"/>
                    </a:lnTo>
                    <a:lnTo>
                      <a:pt x="2362" y="1641"/>
                    </a:lnTo>
                    <a:lnTo>
                      <a:pt x="2461" y="1707"/>
                    </a:lnTo>
                    <a:lnTo>
                      <a:pt x="2516" y="1719"/>
                    </a:lnTo>
                    <a:lnTo>
                      <a:pt x="2539" y="1735"/>
                    </a:lnTo>
                    <a:lnTo>
                      <a:pt x="2579" y="1804"/>
                    </a:lnTo>
                    <a:lnTo>
                      <a:pt x="2598" y="1818"/>
                    </a:lnTo>
                    <a:lnTo>
                      <a:pt x="2648" y="1832"/>
                    </a:lnTo>
                    <a:lnTo>
                      <a:pt x="2655" y="1842"/>
                    </a:lnTo>
                    <a:lnTo>
                      <a:pt x="2655" y="1908"/>
                    </a:lnTo>
                    <a:lnTo>
                      <a:pt x="2664" y="1929"/>
                    </a:lnTo>
                    <a:lnTo>
                      <a:pt x="2657" y="1957"/>
                    </a:lnTo>
                    <a:lnTo>
                      <a:pt x="2660" y="1974"/>
                    </a:lnTo>
                    <a:lnTo>
                      <a:pt x="2263" y="1974"/>
                    </a:lnTo>
                    <a:lnTo>
                      <a:pt x="2104" y="2248"/>
                    </a:lnTo>
                    <a:lnTo>
                      <a:pt x="2104" y="2277"/>
                    </a:lnTo>
                    <a:lnTo>
                      <a:pt x="2154" y="2298"/>
                    </a:lnTo>
                    <a:lnTo>
                      <a:pt x="2154" y="2324"/>
                    </a:lnTo>
                    <a:lnTo>
                      <a:pt x="2130" y="2364"/>
                    </a:lnTo>
                    <a:lnTo>
                      <a:pt x="2140" y="2395"/>
                    </a:lnTo>
                    <a:lnTo>
                      <a:pt x="2151" y="2419"/>
                    </a:lnTo>
                    <a:lnTo>
                      <a:pt x="2149" y="2454"/>
                    </a:lnTo>
                    <a:lnTo>
                      <a:pt x="2121" y="2492"/>
                    </a:lnTo>
                    <a:lnTo>
                      <a:pt x="2114" y="2518"/>
                    </a:lnTo>
                    <a:lnTo>
                      <a:pt x="2107" y="2523"/>
                    </a:lnTo>
                    <a:lnTo>
                      <a:pt x="2085" y="2520"/>
                    </a:lnTo>
                    <a:lnTo>
                      <a:pt x="2052" y="2485"/>
                    </a:lnTo>
                    <a:lnTo>
                      <a:pt x="2052" y="2473"/>
                    </a:lnTo>
                    <a:lnTo>
                      <a:pt x="1920" y="2348"/>
                    </a:lnTo>
                    <a:lnTo>
                      <a:pt x="1908" y="2331"/>
                    </a:lnTo>
                    <a:lnTo>
                      <a:pt x="1920" y="2326"/>
                    </a:lnTo>
                    <a:lnTo>
                      <a:pt x="1920" y="2322"/>
                    </a:lnTo>
                    <a:lnTo>
                      <a:pt x="1896" y="2307"/>
                    </a:lnTo>
                    <a:lnTo>
                      <a:pt x="1891" y="2317"/>
                    </a:lnTo>
                    <a:lnTo>
                      <a:pt x="1851" y="2296"/>
                    </a:lnTo>
                    <a:lnTo>
                      <a:pt x="1776" y="2222"/>
                    </a:lnTo>
                    <a:lnTo>
                      <a:pt x="1655" y="2137"/>
                    </a:lnTo>
                    <a:lnTo>
                      <a:pt x="1520" y="2061"/>
                    </a:lnTo>
                    <a:lnTo>
                      <a:pt x="1546" y="2052"/>
                    </a:lnTo>
                    <a:lnTo>
                      <a:pt x="1527" y="2028"/>
                    </a:lnTo>
                    <a:lnTo>
                      <a:pt x="1471" y="2012"/>
                    </a:lnTo>
                    <a:lnTo>
                      <a:pt x="1471" y="2014"/>
                    </a:lnTo>
                    <a:lnTo>
                      <a:pt x="1454" y="2007"/>
                    </a:lnTo>
                    <a:lnTo>
                      <a:pt x="1457" y="2000"/>
                    </a:lnTo>
                    <a:lnTo>
                      <a:pt x="1447" y="1983"/>
                    </a:lnTo>
                    <a:lnTo>
                      <a:pt x="1426" y="1998"/>
                    </a:lnTo>
                    <a:lnTo>
                      <a:pt x="1357" y="1967"/>
                    </a:lnTo>
                    <a:lnTo>
                      <a:pt x="1348" y="1988"/>
                    </a:lnTo>
                    <a:lnTo>
                      <a:pt x="1357" y="1998"/>
                    </a:lnTo>
                    <a:lnTo>
                      <a:pt x="1369" y="2000"/>
                    </a:lnTo>
                    <a:lnTo>
                      <a:pt x="1381" y="2007"/>
                    </a:lnTo>
                    <a:lnTo>
                      <a:pt x="1426" y="2012"/>
                    </a:lnTo>
                    <a:lnTo>
                      <a:pt x="1433" y="2024"/>
                    </a:lnTo>
                    <a:lnTo>
                      <a:pt x="1473" y="2033"/>
                    </a:lnTo>
                    <a:lnTo>
                      <a:pt x="1487" y="2047"/>
                    </a:lnTo>
                    <a:lnTo>
                      <a:pt x="1485" y="2052"/>
                    </a:lnTo>
                    <a:lnTo>
                      <a:pt x="1360" y="2017"/>
                    </a:lnTo>
                    <a:lnTo>
                      <a:pt x="1322" y="2007"/>
                    </a:lnTo>
                    <a:lnTo>
                      <a:pt x="1253" y="2007"/>
                    </a:lnTo>
                    <a:lnTo>
                      <a:pt x="1289" y="1983"/>
                    </a:lnTo>
                    <a:lnTo>
                      <a:pt x="1298" y="1962"/>
                    </a:lnTo>
                    <a:lnTo>
                      <a:pt x="1272" y="1948"/>
                    </a:lnTo>
                    <a:lnTo>
                      <a:pt x="1232" y="1988"/>
                    </a:lnTo>
                    <a:lnTo>
                      <a:pt x="1227" y="1979"/>
                    </a:lnTo>
                    <a:lnTo>
                      <a:pt x="1237" y="1962"/>
                    </a:lnTo>
                    <a:lnTo>
                      <a:pt x="1204" y="1931"/>
                    </a:lnTo>
                    <a:lnTo>
                      <a:pt x="1187" y="1939"/>
                    </a:lnTo>
                    <a:lnTo>
                      <a:pt x="1173" y="1967"/>
                    </a:lnTo>
                    <a:lnTo>
                      <a:pt x="1149" y="1972"/>
                    </a:lnTo>
                    <a:lnTo>
                      <a:pt x="1142" y="1983"/>
                    </a:lnTo>
                    <a:lnTo>
                      <a:pt x="1149" y="1993"/>
                    </a:lnTo>
                    <a:lnTo>
                      <a:pt x="1154" y="1993"/>
                    </a:lnTo>
                    <a:lnTo>
                      <a:pt x="1192" y="1993"/>
                    </a:lnTo>
                    <a:lnTo>
                      <a:pt x="1220" y="2000"/>
                    </a:lnTo>
                    <a:lnTo>
                      <a:pt x="1230" y="2009"/>
                    </a:lnTo>
                    <a:lnTo>
                      <a:pt x="1119" y="2012"/>
                    </a:lnTo>
                    <a:lnTo>
                      <a:pt x="1114" y="2024"/>
                    </a:lnTo>
                    <a:lnTo>
                      <a:pt x="1078" y="2038"/>
                    </a:lnTo>
                    <a:lnTo>
                      <a:pt x="1029" y="2092"/>
                    </a:lnTo>
                    <a:lnTo>
                      <a:pt x="918" y="2132"/>
                    </a:lnTo>
                    <a:lnTo>
                      <a:pt x="858" y="2156"/>
                    </a:lnTo>
                    <a:lnTo>
                      <a:pt x="780" y="2201"/>
                    </a:lnTo>
                    <a:lnTo>
                      <a:pt x="695" y="2206"/>
                    </a:lnTo>
                    <a:lnTo>
                      <a:pt x="684" y="2222"/>
                    </a:lnTo>
                    <a:lnTo>
                      <a:pt x="650" y="2218"/>
                    </a:lnTo>
                    <a:lnTo>
                      <a:pt x="561" y="2196"/>
                    </a:lnTo>
                    <a:lnTo>
                      <a:pt x="454" y="2142"/>
                    </a:lnTo>
                    <a:lnTo>
                      <a:pt x="246" y="2123"/>
                    </a:lnTo>
                    <a:lnTo>
                      <a:pt x="220" y="2106"/>
                    </a:lnTo>
                    <a:lnTo>
                      <a:pt x="216" y="2104"/>
                    </a:lnTo>
                    <a:lnTo>
                      <a:pt x="216" y="2102"/>
                    </a:lnTo>
                    <a:lnTo>
                      <a:pt x="116" y="2052"/>
                    </a:lnTo>
                    <a:lnTo>
                      <a:pt x="152" y="2052"/>
                    </a:lnTo>
                    <a:lnTo>
                      <a:pt x="138" y="2043"/>
                    </a:lnTo>
                    <a:lnTo>
                      <a:pt x="10" y="2019"/>
                    </a:lnTo>
                    <a:lnTo>
                      <a:pt x="0" y="2024"/>
                    </a:lnTo>
                    <a:lnTo>
                      <a:pt x="114" y="2047"/>
                    </a:lnTo>
                    <a:lnTo>
                      <a:pt x="112" y="2059"/>
                    </a:lnTo>
                    <a:lnTo>
                      <a:pt x="208" y="2109"/>
                    </a:lnTo>
                    <a:lnTo>
                      <a:pt x="208" y="2109"/>
                    </a:lnTo>
                    <a:lnTo>
                      <a:pt x="211" y="2111"/>
                    </a:lnTo>
                    <a:lnTo>
                      <a:pt x="216" y="2113"/>
                    </a:lnTo>
                    <a:lnTo>
                      <a:pt x="244" y="2132"/>
                    </a:lnTo>
                    <a:lnTo>
                      <a:pt x="450" y="2151"/>
                    </a:lnTo>
                    <a:lnTo>
                      <a:pt x="558" y="2206"/>
                    </a:lnTo>
                    <a:lnTo>
                      <a:pt x="648" y="2227"/>
                    </a:lnTo>
                    <a:lnTo>
                      <a:pt x="686" y="2232"/>
                    </a:lnTo>
                    <a:lnTo>
                      <a:pt x="700" y="2213"/>
                    </a:lnTo>
                    <a:lnTo>
                      <a:pt x="785" y="2210"/>
                    </a:lnTo>
                    <a:lnTo>
                      <a:pt x="863" y="2163"/>
                    </a:lnTo>
                    <a:lnTo>
                      <a:pt x="920" y="2142"/>
                    </a:lnTo>
                    <a:lnTo>
                      <a:pt x="1033" y="2099"/>
                    </a:lnTo>
                    <a:lnTo>
                      <a:pt x="1083" y="2047"/>
                    </a:lnTo>
                    <a:lnTo>
                      <a:pt x="1121" y="2033"/>
                    </a:lnTo>
                    <a:lnTo>
                      <a:pt x="1126" y="2021"/>
                    </a:lnTo>
                    <a:lnTo>
                      <a:pt x="1253" y="2019"/>
                    </a:lnTo>
                    <a:lnTo>
                      <a:pt x="1251" y="2017"/>
                    </a:lnTo>
                    <a:lnTo>
                      <a:pt x="1319" y="2017"/>
                    </a:lnTo>
                    <a:lnTo>
                      <a:pt x="1357" y="2026"/>
                    </a:lnTo>
                    <a:lnTo>
                      <a:pt x="1492" y="2064"/>
                    </a:lnTo>
                    <a:lnTo>
                      <a:pt x="1499" y="2045"/>
                    </a:lnTo>
                    <a:lnTo>
                      <a:pt x="1483" y="2028"/>
                    </a:lnTo>
                    <a:lnTo>
                      <a:pt x="1523" y="2038"/>
                    </a:lnTo>
                    <a:lnTo>
                      <a:pt x="1530" y="2047"/>
                    </a:lnTo>
                    <a:lnTo>
                      <a:pt x="1497" y="2059"/>
                    </a:lnTo>
                    <a:lnTo>
                      <a:pt x="1648" y="2144"/>
                    </a:lnTo>
                    <a:lnTo>
                      <a:pt x="1769" y="2229"/>
                    </a:lnTo>
                    <a:lnTo>
                      <a:pt x="1847" y="2303"/>
                    </a:lnTo>
                    <a:lnTo>
                      <a:pt x="1894" y="2329"/>
                    </a:lnTo>
                    <a:lnTo>
                      <a:pt x="1913" y="2355"/>
                    </a:lnTo>
                    <a:lnTo>
                      <a:pt x="2043" y="2478"/>
                    </a:lnTo>
                    <a:lnTo>
                      <a:pt x="2043" y="2485"/>
                    </a:lnTo>
                    <a:lnTo>
                      <a:pt x="2043" y="2487"/>
                    </a:lnTo>
                    <a:lnTo>
                      <a:pt x="2081" y="2530"/>
                    </a:lnTo>
                    <a:lnTo>
                      <a:pt x="2109" y="2532"/>
                    </a:lnTo>
                    <a:lnTo>
                      <a:pt x="2121" y="2523"/>
                    </a:lnTo>
                    <a:lnTo>
                      <a:pt x="2130" y="2497"/>
                    </a:lnTo>
                    <a:lnTo>
                      <a:pt x="2159" y="2456"/>
                    </a:lnTo>
                    <a:lnTo>
                      <a:pt x="2161" y="2416"/>
                    </a:lnTo>
                    <a:lnTo>
                      <a:pt x="2149" y="2393"/>
                    </a:lnTo>
                    <a:lnTo>
                      <a:pt x="2140" y="2367"/>
                    </a:lnTo>
                    <a:lnTo>
                      <a:pt x="2163" y="2326"/>
                    </a:lnTo>
                    <a:lnTo>
                      <a:pt x="2163" y="2293"/>
                    </a:lnTo>
                    <a:lnTo>
                      <a:pt x="2114" y="2270"/>
                    </a:lnTo>
                    <a:lnTo>
                      <a:pt x="2114" y="2251"/>
                    </a:lnTo>
                    <a:lnTo>
                      <a:pt x="2267" y="1983"/>
                    </a:lnTo>
                    <a:lnTo>
                      <a:pt x="2672" y="1983"/>
                    </a:lnTo>
                    <a:lnTo>
                      <a:pt x="2667" y="1957"/>
                    </a:lnTo>
                    <a:lnTo>
                      <a:pt x="2674" y="1927"/>
                    </a:lnTo>
                    <a:lnTo>
                      <a:pt x="2664" y="1905"/>
                    </a:lnTo>
                    <a:lnTo>
                      <a:pt x="2664" y="1839"/>
                    </a:lnTo>
                    <a:lnTo>
                      <a:pt x="2655" y="1823"/>
                    </a:lnTo>
                    <a:lnTo>
                      <a:pt x="2603" y="1808"/>
                    </a:lnTo>
                    <a:lnTo>
                      <a:pt x="2586" y="1797"/>
                    </a:lnTo>
                    <a:lnTo>
                      <a:pt x="2546" y="1728"/>
                    </a:lnTo>
                    <a:lnTo>
                      <a:pt x="2518" y="1709"/>
                    </a:lnTo>
                    <a:lnTo>
                      <a:pt x="2466" y="1697"/>
                    </a:lnTo>
                    <a:lnTo>
                      <a:pt x="2367" y="1631"/>
                    </a:lnTo>
                    <a:lnTo>
                      <a:pt x="2341" y="1629"/>
                    </a:lnTo>
                    <a:lnTo>
                      <a:pt x="2341" y="1622"/>
                    </a:lnTo>
                    <a:lnTo>
                      <a:pt x="2350" y="1617"/>
                    </a:lnTo>
                    <a:lnTo>
                      <a:pt x="2452" y="1615"/>
                    </a:lnTo>
                    <a:lnTo>
                      <a:pt x="2452" y="1423"/>
                    </a:lnTo>
                    <a:lnTo>
                      <a:pt x="3007" y="1352"/>
                    </a:lnTo>
                    <a:lnTo>
                      <a:pt x="3007" y="1333"/>
                    </a:lnTo>
                    <a:lnTo>
                      <a:pt x="3005" y="1305"/>
                    </a:lnTo>
                    <a:lnTo>
                      <a:pt x="3038" y="1302"/>
                    </a:lnTo>
                    <a:lnTo>
                      <a:pt x="3090" y="1317"/>
                    </a:lnTo>
                    <a:lnTo>
                      <a:pt x="3158" y="1224"/>
                    </a:lnTo>
                    <a:lnTo>
                      <a:pt x="3158" y="1179"/>
                    </a:lnTo>
                    <a:lnTo>
                      <a:pt x="3189" y="1127"/>
                    </a:lnTo>
                    <a:lnTo>
                      <a:pt x="3210" y="1116"/>
                    </a:lnTo>
                    <a:lnTo>
                      <a:pt x="3248" y="1116"/>
                    </a:lnTo>
                    <a:lnTo>
                      <a:pt x="3281" y="1087"/>
                    </a:lnTo>
                    <a:lnTo>
                      <a:pt x="3298" y="1002"/>
                    </a:lnTo>
                    <a:lnTo>
                      <a:pt x="3319" y="978"/>
                    </a:lnTo>
                    <a:lnTo>
                      <a:pt x="3324" y="981"/>
                    </a:lnTo>
                    <a:lnTo>
                      <a:pt x="3329" y="1097"/>
                    </a:lnTo>
                    <a:lnTo>
                      <a:pt x="3357" y="1118"/>
                    </a:lnTo>
                    <a:lnTo>
                      <a:pt x="3376" y="1165"/>
                    </a:lnTo>
                    <a:lnTo>
                      <a:pt x="3397" y="1187"/>
                    </a:lnTo>
                    <a:lnTo>
                      <a:pt x="3423" y="1191"/>
                    </a:lnTo>
                    <a:lnTo>
                      <a:pt x="3435" y="1179"/>
                    </a:lnTo>
                    <a:lnTo>
                      <a:pt x="3442" y="1123"/>
                    </a:lnTo>
                    <a:lnTo>
                      <a:pt x="3452" y="1073"/>
                    </a:lnTo>
                    <a:lnTo>
                      <a:pt x="3456" y="1026"/>
                    </a:lnTo>
                    <a:lnTo>
                      <a:pt x="3489" y="891"/>
                    </a:lnTo>
                    <a:lnTo>
                      <a:pt x="3504" y="832"/>
                    </a:lnTo>
                    <a:lnTo>
                      <a:pt x="3456" y="832"/>
                    </a:lnTo>
                    <a:lnTo>
                      <a:pt x="3447" y="839"/>
                    </a:lnTo>
                    <a:lnTo>
                      <a:pt x="3442" y="820"/>
                    </a:lnTo>
                    <a:lnTo>
                      <a:pt x="3480" y="787"/>
                    </a:lnTo>
                    <a:lnTo>
                      <a:pt x="3492" y="751"/>
                    </a:lnTo>
                    <a:lnTo>
                      <a:pt x="3492" y="714"/>
                    </a:lnTo>
                    <a:lnTo>
                      <a:pt x="3459" y="714"/>
                    </a:lnTo>
                    <a:lnTo>
                      <a:pt x="3440" y="730"/>
                    </a:lnTo>
                    <a:lnTo>
                      <a:pt x="3430" y="725"/>
                    </a:lnTo>
                    <a:lnTo>
                      <a:pt x="3428" y="721"/>
                    </a:lnTo>
                    <a:lnTo>
                      <a:pt x="3442" y="678"/>
                    </a:lnTo>
                    <a:lnTo>
                      <a:pt x="3487" y="633"/>
                    </a:lnTo>
                    <a:lnTo>
                      <a:pt x="3487" y="579"/>
                    </a:lnTo>
                    <a:lnTo>
                      <a:pt x="3473" y="536"/>
                    </a:lnTo>
                    <a:lnTo>
                      <a:pt x="3475" y="458"/>
                    </a:lnTo>
                    <a:lnTo>
                      <a:pt x="3544" y="366"/>
                    </a:lnTo>
                    <a:lnTo>
                      <a:pt x="3593" y="274"/>
                    </a:lnTo>
                    <a:lnTo>
                      <a:pt x="3593" y="243"/>
                    </a:lnTo>
                    <a:lnTo>
                      <a:pt x="3612" y="149"/>
                    </a:lnTo>
                    <a:lnTo>
                      <a:pt x="3605" y="75"/>
                    </a:lnTo>
                    <a:lnTo>
                      <a:pt x="3591" y="56"/>
                    </a:lnTo>
                    <a:lnTo>
                      <a:pt x="3570" y="42"/>
                    </a:lnTo>
                    <a:lnTo>
                      <a:pt x="3539" y="35"/>
                    </a:lnTo>
                    <a:lnTo>
                      <a:pt x="3459" y="26"/>
                    </a:lnTo>
                    <a:lnTo>
                      <a:pt x="3411" y="18"/>
                    </a:lnTo>
                    <a:lnTo>
                      <a:pt x="3392" y="14"/>
                    </a:lnTo>
                    <a:lnTo>
                      <a:pt x="32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59" name="Freeform 107"/>
              <p:cNvSpPr>
                <a:spLocks/>
              </p:cNvSpPr>
              <p:nvPr/>
            </p:nvSpPr>
            <p:spPr bwMode="auto">
              <a:xfrm>
                <a:off x="6259" y="4288"/>
                <a:ext cx="57" cy="5"/>
              </a:xfrm>
              <a:custGeom>
                <a:avLst/>
                <a:gdLst>
                  <a:gd name="T0" fmla="*/ 0 w 57"/>
                  <a:gd name="T1" fmla="*/ 0 h 5"/>
                  <a:gd name="T2" fmla="*/ 24 w 57"/>
                  <a:gd name="T3" fmla="*/ 5 h 5"/>
                  <a:gd name="T4" fmla="*/ 55 w 57"/>
                  <a:gd name="T5" fmla="*/ 5 h 5"/>
                  <a:gd name="T6" fmla="*/ 57 w 57"/>
                  <a:gd name="T7" fmla="*/ 2 h 5"/>
                  <a:gd name="T8" fmla="*/ 45 w 57"/>
                  <a:gd name="T9" fmla="*/ 2 h 5"/>
                  <a:gd name="T10" fmla="*/ 41 w 57"/>
                  <a:gd name="T11" fmla="*/ 5 h 5"/>
                  <a:gd name="T12" fmla="*/ 10 w 57"/>
                  <a:gd name="T13" fmla="*/ 0 h 5"/>
                  <a:gd name="T14" fmla="*/ 0 w 5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5">
                    <a:moveTo>
                      <a:pt x="0" y="0"/>
                    </a:moveTo>
                    <a:lnTo>
                      <a:pt x="24" y="5"/>
                    </a:lnTo>
                    <a:lnTo>
                      <a:pt x="55" y="5"/>
                    </a:lnTo>
                    <a:lnTo>
                      <a:pt x="57" y="2"/>
                    </a:lnTo>
                    <a:lnTo>
                      <a:pt x="45" y="2"/>
                    </a:lnTo>
                    <a:lnTo>
                      <a:pt x="41" y="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60" name="Freeform 108"/>
              <p:cNvSpPr>
                <a:spLocks/>
              </p:cNvSpPr>
              <p:nvPr/>
            </p:nvSpPr>
            <p:spPr bwMode="auto">
              <a:xfrm>
                <a:off x="6259" y="4288"/>
                <a:ext cx="57" cy="5"/>
              </a:xfrm>
              <a:custGeom>
                <a:avLst/>
                <a:gdLst>
                  <a:gd name="T0" fmla="*/ 0 w 57"/>
                  <a:gd name="T1" fmla="*/ 0 h 5"/>
                  <a:gd name="T2" fmla="*/ 24 w 57"/>
                  <a:gd name="T3" fmla="*/ 5 h 5"/>
                  <a:gd name="T4" fmla="*/ 55 w 57"/>
                  <a:gd name="T5" fmla="*/ 5 h 5"/>
                  <a:gd name="T6" fmla="*/ 57 w 57"/>
                  <a:gd name="T7" fmla="*/ 2 h 5"/>
                  <a:gd name="T8" fmla="*/ 45 w 57"/>
                  <a:gd name="T9" fmla="*/ 2 h 5"/>
                  <a:gd name="T10" fmla="*/ 41 w 57"/>
                  <a:gd name="T11" fmla="*/ 5 h 5"/>
                  <a:gd name="T12" fmla="*/ 10 w 57"/>
                  <a:gd name="T13" fmla="*/ 0 h 5"/>
                  <a:gd name="T14" fmla="*/ 0 w 5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5">
                    <a:moveTo>
                      <a:pt x="0" y="0"/>
                    </a:moveTo>
                    <a:lnTo>
                      <a:pt x="24" y="5"/>
                    </a:lnTo>
                    <a:lnTo>
                      <a:pt x="55" y="5"/>
                    </a:lnTo>
                    <a:lnTo>
                      <a:pt x="57" y="2"/>
                    </a:lnTo>
                    <a:lnTo>
                      <a:pt x="45" y="2"/>
                    </a:lnTo>
                    <a:lnTo>
                      <a:pt x="41" y="5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61" name="Freeform 109"/>
              <p:cNvSpPr>
                <a:spLocks/>
              </p:cNvSpPr>
              <p:nvPr/>
            </p:nvSpPr>
            <p:spPr bwMode="auto">
              <a:xfrm>
                <a:off x="7883" y="2919"/>
                <a:ext cx="563" cy="1270"/>
              </a:xfrm>
              <a:custGeom>
                <a:avLst/>
                <a:gdLst>
                  <a:gd name="T0" fmla="*/ 412 w 563"/>
                  <a:gd name="T1" fmla="*/ 0 h 1270"/>
                  <a:gd name="T2" fmla="*/ 416 w 563"/>
                  <a:gd name="T3" fmla="*/ 2 h 1270"/>
                  <a:gd name="T4" fmla="*/ 419 w 563"/>
                  <a:gd name="T5" fmla="*/ 5 h 1270"/>
                  <a:gd name="T6" fmla="*/ 497 w 563"/>
                  <a:gd name="T7" fmla="*/ 19 h 1270"/>
                  <a:gd name="T8" fmla="*/ 539 w 563"/>
                  <a:gd name="T9" fmla="*/ 35 h 1270"/>
                  <a:gd name="T10" fmla="*/ 553 w 563"/>
                  <a:gd name="T11" fmla="*/ 111 h 1270"/>
                  <a:gd name="T12" fmla="*/ 534 w 563"/>
                  <a:gd name="T13" fmla="*/ 234 h 1270"/>
                  <a:gd name="T14" fmla="*/ 416 w 563"/>
                  <a:gd name="T15" fmla="*/ 416 h 1270"/>
                  <a:gd name="T16" fmla="*/ 428 w 563"/>
                  <a:gd name="T17" fmla="*/ 549 h 1270"/>
                  <a:gd name="T18" fmla="*/ 383 w 563"/>
                  <a:gd name="T19" fmla="*/ 634 h 1270"/>
                  <a:gd name="T20" fmla="*/ 376 w 563"/>
                  <a:gd name="T21" fmla="*/ 705 h 1270"/>
                  <a:gd name="T22" fmla="*/ 426 w 563"/>
                  <a:gd name="T23" fmla="*/ 698 h 1270"/>
                  <a:gd name="T24" fmla="*/ 433 w 563"/>
                  <a:gd name="T25" fmla="*/ 714 h 1270"/>
                  <a:gd name="T26" fmla="*/ 383 w 563"/>
                  <a:gd name="T27" fmla="*/ 778 h 1270"/>
                  <a:gd name="T28" fmla="*/ 421 w 563"/>
                  <a:gd name="T29" fmla="*/ 816 h 1270"/>
                  <a:gd name="T30" fmla="*/ 430 w 563"/>
                  <a:gd name="T31" fmla="*/ 851 h 1270"/>
                  <a:gd name="T32" fmla="*/ 393 w 563"/>
                  <a:gd name="T33" fmla="*/ 1033 h 1270"/>
                  <a:gd name="T34" fmla="*/ 378 w 563"/>
                  <a:gd name="T35" fmla="*/ 1137 h 1270"/>
                  <a:gd name="T36" fmla="*/ 367 w 563"/>
                  <a:gd name="T37" fmla="*/ 1135 h 1270"/>
                  <a:gd name="T38" fmla="*/ 331 w 563"/>
                  <a:gd name="T39" fmla="*/ 1071 h 1270"/>
                  <a:gd name="T40" fmla="*/ 303 w 563"/>
                  <a:gd name="T41" fmla="*/ 934 h 1270"/>
                  <a:gd name="T42" fmla="*/ 241 w 563"/>
                  <a:gd name="T43" fmla="*/ 960 h 1270"/>
                  <a:gd name="T44" fmla="*/ 201 w 563"/>
                  <a:gd name="T45" fmla="*/ 1062 h 1270"/>
                  <a:gd name="T46" fmla="*/ 135 w 563"/>
                  <a:gd name="T47" fmla="*/ 1078 h 1270"/>
                  <a:gd name="T48" fmla="*/ 100 w 563"/>
                  <a:gd name="T49" fmla="*/ 1182 h 1270"/>
                  <a:gd name="T50" fmla="*/ 7 w 563"/>
                  <a:gd name="T51" fmla="*/ 1251 h 1270"/>
                  <a:gd name="T52" fmla="*/ 0 w 563"/>
                  <a:gd name="T53" fmla="*/ 1258 h 1270"/>
                  <a:gd name="T54" fmla="*/ 0 w 563"/>
                  <a:gd name="T55" fmla="*/ 1258 h 1270"/>
                  <a:gd name="T56" fmla="*/ 109 w 563"/>
                  <a:gd name="T57" fmla="*/ 1185 h 1270"/>
                  <a:gd name="T58" fmla="*/ 142 w 563"/>
                  <a:gd name="T59" fmla="*/ 1085 h 1270"/>
                  <a:gd name="T60" fmla="*/ 206 w 563"/>
                  <a:gd name="T61" fmla="*/ 1071 h 1270"/>
                  <a:gd name="T62" fmla="*/ 248 w 563"/>
                  <a:gd name="T63" fmla="*/ 965 h 1270"/>
                  <a:gd name="T64" fmla="*/ 293 w 563"/>
                  <a:gd name="T65" fmla="*/ 939 h 1270"/>
                  <a:gd name="T66" fmla="*/ 324 w 563"/>
                  <a:gd name="T67" fmla="*/ 1078 h 1270"/>
                  <a:gd name="T68" fmla="*/ 362 w 563"/>
                  <a:gd name="T69" fmla="*/ 1144 h 1270"/>
                  <a:gd name="T70" fmla="*/ 386 w 563"/>
                  <a:gd name="T71" fmla="*/ 1140 h 1270"/>
                  <a:gd name="T72" fmla="*/ 402 w 563"/>
                  <a:gd name="T73" fmla="*/ 1036 h 1270"/>
                  <a:gd name="T74" fmla="*/ 440 w 563"/>
                  <a:gd name="T75" fmla="*/ 854 h 1270"/>
                  <a:gd name="T76" fmla="*/ 419 w 563"/>
                  <a:gd name="T77" fmla="*/ 806 h 1270"/>
                  <a:gd name="T78" fmla="*/ 393 w 563"/>
                  <a:gd name="T79" fmla="*/ 780 h 1270"/>
                  <a:gd name="T80" fmla="*/ 442 w 563"/>
                  <a:gd name="T81" fmla="*/ 714 h 1270"/>
                  <a:gd name="T82" fmla="*/ 423 w 563"/>
                  <a:gd name="T83" fmla="*/ 688 h 1270"/>
                  <a:gd name="T84" fmla="*/ 383 w 563"/>
                  <a:gd name="T85" fmla="*/ 698 h 1270"/>
                  <a:gd name="T86" fmla="*/ 393 w 563"/>
                  <a:gd name="T87" fmla="*/ 638 h 1270"/>
                  <a:gd name="T88" fmla="*/ 438 w 563"/>
                  <a:gd name="T89" fmla="*/ 546 h 1270"/>
                  <a:gd name="T90" fmla="*/ 426 w 563"/>
                  <a:gd name="T91" fmla="*/ 419 h 1270"/>
                  <a:gd name="T92" fmla="*/ 544 w 563"/>
                  <a:gd name="T93" fmla="*/ 236 h 1270"/>
                  <a:gd name="T94" fmla="*/ 563 w 563"/>
                  <a:gd name="T95" fmla="*/ 111 h 1270"/>
                  <a:gd name="T96" fmla="*/ 544 w 563"/>
                  <a:gd name="T97" fmla="*/ 28 h 1270"/>
                  <a:gd name="T98" fmla="*/ 499 w 563"/>
                  <a:gd name="T99" fmla="*/ 9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3" h="1270">
                    <a:moveTo>
                      <a:pt x="412" y="0"/>
                    </a:moveTo>
                    <a:lnTo>
                      <a:pt x="412" y="0"/>
                    </a:lnTo>
                    <a:lnTo>
                      <a:pt x="419" y="0"/>
                    </a:lnTo>
                    <a:lnTo>
                      <a:pt x="416" y="2"/>
                    </a:lnTo>
                    <a:lnTo>
                      <a:pt x="419" y="5"/>
                    </a:lnTo>
                    <a:lnTo>
                      <a:pt x="419" y="5"/>
                    </a:lnTo>
                    <a:lnTo>
                      <a:pt x="421" y="12"/>
                    </a:lnTo>
                    <a:lnTo>
                      <a:pt x="497" y="19"/>
                    </a:lnTo>
                    <a:lnTo>
                      <a:pt x="523" y="24"/>
                    </a:lnTo>
                    <a:lnTo>
                      <a:pt x="539" y="35"/>
                    </a:lnTo>
                    <a:lnTo>
                      <a:pt x="546" y="47"/>
                    </a:lnTo>
                    <a:lnTo>
                      <a:pt x="553" y="111"/>
                    </a:lnTo>
                    <a:lnTo>
                      <a:pt x="534" y="206"/>
                    </a:lnTo>
                    <a:lnTo>
                      <a:pt x="534" y="234"/>
                    </a:lnTo>
                    <a:lnTo>
                      <a:pt x="490" y="319"/>
                    </a:lnTo>
                    <a:lnTo>
                      <a:pt x="416" y="416"/>
                    </a:lnTo>
                    <a:lnTo>
                      <a:pt x="414" y="504"/>
                    </a:lnTo>
                    <a:lnTo>
                      <a:pt x="428" y="549"/>
                    </a:lnTo>
                    <a:lnTo>
                      <a:pt x="428" y="589"/>
                    </a:lnTo>
                    <a:lnTo>
                      <a:pt x="383" y="634"/>
                    </a:lnTo>
                    <a:lnTo>
                      <a:pt x="367" y="688"/>
                    </a:lnTo>
                    <a:lnTo>
                      <a:pt x="376" y="705"/>
                    </a:lnTo>
                    <a:lnTo>
                      <a:pt x="404" y="719"/>
                    </a:lnTo>
                    <a:lnTo>
                      <a:pt x="426" y="698"/>
                    </a:lnTo>
                    <a:lnTo>
                      <a:pt x="433" y="698"/>
                    </a:lnTo>
                    <a:lnTo>
                      <a:pt x="433" y="714"/>
                    </a:lnTo>
                    <a:lnTo>
                      <a:pt x="423" y="740"/>
                    </a:lnTo>
                    <a:lnTo>
                      <a:pt x="383" y="778"/>
                    </a:lnTo>
                    <a:lnTo>
                      <a:pt x="390" y="832"/>
                    </a:lnTo>
                    <a:lnTo>
                      <a:pt x="421" y="816"/>
                    </a:lnTo>
                    <a:lnTo>
                      <a:pt x="440" y="816"/>
                    </a:lnTo>
                    <a:lnTo>
                      <a:pt x="430" y="851"/>
                    </a:lnTo>
                    <a:lnTo>
                      <a:pt x="397" y="986"/>
                    </a:lnTo>
                    <a:lnTo>
                      <a:pt x="393" y="1033"/>
                    </a:lnTo>
                    <a:lnTo>
                      <a:pt x="383" y="1085"/>
                    </a:lnTo>
                    <a:lnTo>
                      <a:pt x="378" y="1137"/>
                    </a:lnTo>
                    <a:lnTo>
                      <a:pt x="378" y="1137"/>
                    </a:lnTo>
                    <a:lnTo>
                      <a:pt x="367" y="1135"/>
                    </a:lnTo>
                    <a:lnTo>
                      <a:pt x="352" y="1118"/>
                    </a:lnTo>
                    <a:lnTo>
                      <a:pt x="331" y="1071"/>
                    </a:lnTo>
                    <a:lnTo>
                      <a:pt x="308" y="1052"/>
                    </a:lnTo>
                    <a:lnTo>
                      <a:pt x="303" y="934"/>
                    </a:lnTo>
                    <a:lnTo>
                      <a:pt x="274" y="920"/>
                    </a:lnTo>
                    <a:lnTo>
                      <a:pt x="241" y="960"/>
                    </a:lnTo>
                    <a:lnTo>
                      <a:pt x="222" y="1043"/>
                    </a:lnTo>
                    <a:lnTo>
                      <a:pt x="201" y="1062"/>
                    </a:lnTo>
                    <a:lnTo>
                      <a:pt x="166" y="1062"/>
                    </a:lnTo>
                    <a:lnTo>
                      <a:pt x="135" y="1078"/>
                    </a:lnTo>
                    <a:lnTo>
                      <a:pt x="100" y="1137"/>
                    </a:lnTo>
                    <a:lnTo>
                      <a:pt x="100" y="1182"/>
                    </a:lnTo>
                    <a:lnTo>
                      <a:pt x="43" y="1260"/>
                    </a:lnTo>
                    <a:lnTo>
                      <a:pt x="7" y="1251"/>
                    </a:lnTo>
                    <a:lnTo>
                      <a:pt x="10" y="1256"/>
                    </a:lnTo>
                    <a:lnTo>
                      <a:pt x="0" y="1258"/>
                    </a:lnTo>
                    <a:lnTo>
                      <a:pt x="0" y="1258"/>
                    </a:lnTo>
                    <a:lnTo>
                      <a:pt x="0" y="1258"/>
                    </a:lnTo>
                    <a:lnTo>
                      <a:pt x="48" y="1270"/>
                    </a:lnTo>
                    <a:lnTo>
                      <a:pt x="109" y="1185"/>
                    </a:lnTo>
                    <a:lnTo>
                      <a:pt x="109" y="1140"/>
                    </a:lnTo>
                    <a:lnTo>
                      <a:pt x="142" y="1085"/>
                    </a:lnTo>
                    <a:lnTo>
                      <a:pt x="168" y="1071"/>
                    </a:lnTo>
                    <a:lnTo>
                      <a:pt x="206" y="1071"/>
                    </a:lnTo>
                    <a:lnTo>
                      <a:pt x="232" y="1048"/>
                    </a:lnTo>
                    <a:lnTo>
                      <a:pt x="248" y="965"/>
                    </a:lnTo>
                    <a:lnTo>
                      <a:pt x="277" y="932"/>
                    </a:lnTo>
                    <a:lnTo>
                      <a:pt x="293" y="939"/>
                    </a:lnTo>
                    <a:lnTo>
                      <a:pt x="298" y="1057"/>
                    </a:lnTo>
                    <a:lnTo>
                      <a:pt x="324" y="1078"/>
                    </a:lnTo>
                    <a:lnTo>
                      <a:pt x="345" y="1123"/>
                    </a:lnTo>
                    <a:lnTo>
                      <a:pt x="362" y="1144"/>
                    </a:lnTo>
                    <a:lnTo>
                      <a:pt x="381" y="1147"/>
                    </a:lnTo>
                    <a:lnTo>
                      <a:pt x="386" y="1140"/>
                    </a:lnTo>
                    <a:lnTo>
                      <a:pt x="393" y="1085"/>
                    </a:lnTo>
                    <a:lnTo>
                      <a:pt x="402" y="1036"/>
                    </a:lnTo>
                    <a:lnTo>
                      <a:pt x="407" y="988"/>
                    </a:lnTo>
                    <a:lnTo>
                      <a:pt x="440" y="854"/>
                    </a:lnTo>
                    <a:lnTo>
                      <a:pt x="452" y="806"/>
                    </a:lnTo>
                    <a:lnTo>
                      <a:pt x="419" y="806"/>
                    </a:lnTo>
                    <a:lnTo>
                      <a:pt x="400" y="818"/>
                    </a:lnTo>
                    <a:lnTo>
                      <a:pt x="393" y="780"/>
                    </a:lnTo>
                    <a:lnTo>
                      <a:pt x="430" y="745"/>
                    </a:lnTo>
                    <a:lnTo>
                      <a:pt x="442" y="714"/>
                    </a:lnTo>
                    <a:lnTo>
                      <a:pt x="442" y="688"/>
                    </a:lnTo>
                    <a:lnTo>
                      <a:pt x="423" y="688"/>
                    </a:lnTo>
                    <a:lnTo>
                      <a:pt x="402" y="707"/>
                    </a:lnTo>
                    <a:lnTo>
                      <a:pt x="383" y="698"/>
                    </a:lnTo>
                    <a:lnTo>
                      <a:pt x="378" y="688"/>
                    </a:lnTo>
                    <a:lnTo>
                      <a:pt x="393" y="638"/>
                    </a:lnTo>
                    <a:lnTo>
                      <a:pt x="438" y="594"/>
                    </a:lnTo>
                    <a:lnTo>
                      <a:pt x="438" y="546"/>
                    </a:lnTo>
                    <a:lnTo>
                      <a:pt x="423" y="501"/>
                    </a:lnTo>
                    <a:lnTo>
                      <a:pt x="426" y="419"/>
                    </a:lnTo>
                    <a:lnTo>
                      <a:pt x="497" y="326"/>
                    </a:lnTo>
                    <a:lnTo>
                      <a:pt x="544" y="236"/>
                    </a:lnTo>
                    <a:lnTo>
                      <a:pt x="544" y="206"/>
                    </a:lnTo>
                    <a:lnTo>
                      <a:pt x="563" y="111"/>
                    </a:lnTo>
                    <a:lnTo>
                      <a:pt x="556" y="43"/>
                    </a:lnTo>
                    <a:lnTo>
                      <a:pt x="544" y="28"/>
                    </a:lnTo>
                    <a:lnTo>
                      <a:pt x="527" y="17"/>
                    </a:lnTo>
                    <a:lnTo>
                      <a:pt x="499" y="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62" name="Freeform 110"/>
              <p:cNvSpPr>
                <a:spLocks/>
              </p:cNvSpPr>
              <p:nvPr/>
            </p:nvSpPr>
            <p:spPr bwMode="auto">
              <a:xfrm>
                <a:off x="7883" y="2919"/>
                <a:ext cx="563" cy="1270"/>
              </a:xfrm>
              <a:custGeom>
                <a:avLst/>
                <a:gdLst>
                  <a:gd name="T0" fmla="*/ 412 w 563"/>
                  <a:gd name="T1" fmla="*/ 0 h 1270"/>
                  <a:gd name="T2" fmla="*/ 416 w 563"/>
                  <a:gd name="T3" fmla="*/ 2 h 1270"/>
                  <a:gd name="T4" fmla="*/ 419 w 563"/>
                  <a:gd name="T5" fmla="*/ 5 h 1270"/>
                  <a:gd name="T6" fmla="*/ 497 w 563"/>
                  <a:gd name="T7" fmla="*/ 19 h 1270"/>
                  <a:gd name="T8" fmla="*/ 539 w 563"/>
                  <a:gd name="T9" fmla="*/ 35 h 1270"/>
                  <a:gd name="T10" fmla="*/ 553 w 563"/>
                  <a:gd name="T11" fmla="*/ 111 h 1270"/>
                  <a:gd name="T12" fmla="*/ 534 w 563"/>
                  <a:gd name="T13" fmla="*/ 234 h 1270"/>
                  <a:gd name="T14" fmla="*/ 416 w 563"/>
                  <a:gd name="T15" fmla="*/ 416 h 1270"/>
                  <a:gd name="T16" fmla="*/ 428 w 563"/>
                  <a:gd name="T17" fmla="*/ 549 h 1270"/>
                  <a:gd name="T18" fmla="*/ 383 w 563"/>
                  <a:gd name="T19" fmla="*/ 634 h 1270"/>
                  <a:gd name="T20" fmla="*/ 376 w 563"/>
                  <a:gd name="T21" fmla="*/ 705 h 1270"/>
                  <a:gd name="T22" fmla="*/ 426 w 563"/>
                  <a:gd name="T23" fmla="*/ 698 h 1270"/>
                  <a:gd name="T24" fmla="*/ 433 w 563"/>
                  <a:gd name="T25" fmla="*/ 714 h 1270"/>
                  <a:gd name="T26" fmla="*/ 383 w 563"/>
                  <a:gd name="T27" fmla="*/ 778 h 1270"/>
                  <a:gd name="T28" fmla="*/ 421 w 563"/>
                  <a:gd name="T29" fmla="*/ 816 h 1270"/>
                  <a:gd name="T30" fmla="*/ 430 w 563"/>
                  <a:gd name="T31" fmla="*/ 851 h 1270"/>
                  <a:gd name="T32" fmla="*/ 393 w 563"/>
                  <a:gd name="T33" fmla="*/ 1033 h 1270"/>
                  <a:gd name="T34" fmla="*/ 378 w 563"/>
                  <a:gd name="T35" fmla="*/ 1137 h 1270"/>
                  <a:gd name="T36" fmla="*/ 367 w 563"/>
                  <a:gd name="T37" fmla="*/ 1135 h 1270"/>
                  <a:gd name="T38" fmla="*/ 331 w 563"/>
                  <a:gd name="T39" fmla="*/ 1071 h 1270"/>
                  <a:gd name="T40" fmla="*/ 303 w 563"/>
                  <a:gd name="T41" fmla="*/ 934 h 1270"/>
                  <a:gd name="T42" fmla="*/ 241 w 563"/>
                  <a:gd name="T43" fmla="*/ 960 h 1270"/>
                  <a:gd name="T44" fmla="*/ 201 w 563"/>
                  <a:gd name="T45" fmla="*/ 1062 h 1270"/>
                  <a:gd name="T46" fmla="*/ 135 w 563"/>
                  <a:gd name="T47" fmla="*/ 1078 h 1270"/>
                  <a:gd name="T48" fmla="*/ 100 w 563"/>
                  <a:gd name="T49" fmla="*/ 1182 h 1270"/>
                  <a:gd name="T50" fmla="*/ 7 w 563"/>
                  <a:gd name="T51" fmla="*/ 1251 h 1270"/>
                  <a:gd name="T52" fmla="*/ 0 w 563"/>
                  <a:gd name="T53" fmla="*/ 1258 h 1270"/>
                  <a:gd name="T54" fmla="*/ 0 w 563"/>
                  <a:gd name="T55" fmla="*/ 1258 h 1270"/>
                  <a:gd name="T56" fmla="*/ 109 w 563"/>
                  <a:gd name="T57" fmla="*/ 1185 h 1270"/>
                  <a:gd name="T58" fmla="*/ 142 w 563"/>
                  <a:gd name="T59" fmla="*/ 1085 h 1270"/>
                  <a:gd name="T60" fmla="*/ 206 w 563"/>
                  <a:gd name="T61" fmla="*/ 1071 h 1270"/>
                  <a:gd name="T62" fmla="*/ 248 w 563"/>
                  <a:gd name="T63" fmla="*/ 965 h 1270"/>
                  <a:gd name="T64" fmla="*/ 293 w 563"/>
                  <a:gd name="T65" fmla="*/ 939 h 1270"/>
                  <a:gd name="T66" fmla="*/ 324 w 563"/>
                  <a:gd name="T67" fmla="*/ 1078 h 1270"/>
                  <a:gd name="T68" fmla="*/ 362 w 563"/>
                  <a:gd name="T69" fmla="*/ 1144 h 1270"/>
                  <a:gd name="T70" fmla="*/ 386 w 563"/>
                  <a:gd name="T71" fmla="*/ 1140 h 1270"/>
                  <a:gd name="T72" fmla="*/ 402 w 563"/>
                  <a:gd name="T73" fmla="*/ 1036 h 1270"/>
                  <a:gd name="T74" fmla="*/ 440 w 563"/>
                  <a:gd name="T75" fmla="*/ 854 h 1270"/>
                  <a:gd name="T76" fmla="*/ 419 w 563"/>
                  <a:gd name="T77" fmla="*/ 806 h 1270"/>
                  <a:gd name="T78" fmla="*/ 393 w 563"/>
                  <a:gd name="T79" fmla="*/ 780 h 1270"/>
                  <a:gd name="T80" fmla="*/ 442 w 563"/>
                  <a:gd name="T81" fmla="*/ 714 h 1270"/>
                  <a:gd name="T82" fmla="*/ 423 w 563"/>
                  <a:gd name="T83" fmla="*/ 688 h 1270"/>
                  <a:gd name="T84" fmla="*/ 383 w 563"/>
                  <a:gd name="T85" fmla="*/ 698 h 1270"/>
                  <a:gd name="T86" fmla="*/ 393 w 563"/>
                  <a:gd name="T87" fmla="*/ 638 h 1270"/>
                  <a:gd name="T88" fmla="*/ 438 w 563"/>
                  <a:gd name="T89" fmla="*/ 546 h 1270"/>
                  <a:gd name="T90" fmla="*/ 426 w 563"/>
                  <a:gd name="T91" fmla="*/ 419 h 1270"/>
                  <a:gd name="T92" fmla="*/ 544 w 563"/>
                  <a:gd name="T93" fmla="*/ 236 h 1270"/>
                  <a:gd name="T94" fmla="*/ 563 w 563"/>
                  <a:gd name="T95" fmla="*/ 111 h 1270"/>
                  <a:gd name="T96" fmla="*/ 544 w 563"/>
                  <a:gd name="T97" fmla="*/ 28 h 1270"/>
                  <a:gd name="T98" fmla="*/ 499 w 563"/>
                  <a:gd name="T99" fmla="*/ 9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3" h="1270">
                    <a:moveTo>
                      <a:pt x="412" y="0"/>
                    </a:moveTo>
                    <a:lnTo>
                      <a:pt x="412" y="0"/>
                    </a:lnTo>
                    <a:lnTo>
                      <a:pt x="419" y="0"/>
                    </a:lnTo>
                    <a:lnTo>
                      <a:pt x="416" y="2"/>
                    </a:lnTo>
                    <a:lnTo>
                      <a:pt x="419" y="5"/>
                    </a:lnTo>
                    <a:lnTo>
                      <a:pt x="419" y="5"/>
                    </a:lnTo>
                    <a:lnTo>
                      <a:pt x="421" y="12"/>
                    </a:lnTo>
                    <a:lnTo>
                      <a:pt x="497" y="19"/>
                    </a:lnTo>
                    <a:lnTo>
                      <a:pt x="523" y="24"/>
                    </a:lnTo>
                    <a:lnTo>
                      <a:pt x="539" y="35"/>
                    </a:lnTo>
                    <a:lnTo>
                      <a:pt x="546" y="47"/>
                    </a:lnTo>
                    <a:lnTo>
                      <a:pt x="553" y="111"/>
                    </a:lnTo>
                    <a:lnTo>
                      <a:pt x="534" y="206"/>
                    </a:lnTo>
                    <a:lnTo>
                      <a:pt x="534" y="234"/>
                    </a:lnTo>
                    <a:lnTo>
                      <a:pt x="490" y="319"/>
                    </a:lnTo>
                    <a:lnTo>
                      <a:pt x="416" y="416"/>
                    </a:lnTo>
                    <a:lnTo>
                      <a:pt x="414" y="504"/>
                    </a:lnTo>
                    <a:lnTo>
                      <a:pt x="428" y="549"/>
                    </a:lnTo>
                    <a:lnTo>
                      <a:pt x="428" y="589"/>
                    </a:lnTo>
                    <a:lnTo>
                      <a:pt x="383" y="634"/>
                    </a:lnTo>
                    <a:lnTo>
                      <a:pt x="367" y="688"/>
                    </a:lnTo>
                    <a:lnTo>
                      <a:pt x="376" y="705"/>
                    </a:lnTo>
                    <a:lnTo>
                      <a:pt x="404" y="719"/>
                    </a:lnTo>
                    <a:lnTo>
                      <a:pt x="426" y="698"/>
                    </a:lnTo>
                    <a:lnTo>
                      <a:pt x="433" y="698"/>
                    </a:lnTo>
                    <a:lnTo>
                      <a:pt x="433" y="714"/>
                    </a:lnTo>
                    <a:lnTo>
                      <a:pt x="423" y="740"/>
                    </a:lnTo>
                    <a:lnTo>
                      <a:pt x="383" y="778"/>
                    </a:lnTo>
                    <a:lnTo>
                      <a:pt x="390" y="832"/>
                    </a:lnTo>
                    <a:lnTo>
                      <a:pt x="421" y="816"/>
                    </a:lnTo>
                    <a:lnTo>
                      <a:pt x="440" y="816"/>
                    </a:lnTo>
                    <a:lnTo>
                      <a:pt x="430" y="851"/>
                    </a:lnTo>
                    <a:lnTo>
                      <a:pt x="397" y="986"/>
                    </a:lnTo>
                    <a:lnTo>
                      <a:pt x="393" y="1033"/>
                    </a:lnTo>
                    <a:lnTo>
                      <a:pt x="383" y="1085"/>
                    </a:lnTo>
                    <a:lnTo>
                      <a:pt x="378" y="1137"/>
                    </a:lnTo>
                    <a:lnTo>
                      <a:pt x="378" y="1137"/>
                    </a:lnTo>
                    <a:lnTo>
                      <a:pt x="367" y="1135"/>
                    </a:lnTo>
                    <a:lnTo>
                      <a:pt x="352" y="1118"/>
                    </a:lnTo>
                    <a:lnTo>
                      <a:pt x="331" y="1071"/>
                    </a:lnTo>
                    <a:lnTo>
                      <a:pt x="308" y="1052"/>
                    </a:lnTo>
                    <a:lnTo>
                      <a:pt x="303" y="934"/>
                    </a:lnTo>
                    <a:lnTo>
                      <a:pt x="274" y="920"/>
                    </a:lnTo>
                    <a:lnTo>
                      <a:pt x="241" y="960"/>
                    </a:lnTo>
                    <a:lnTo>
                      <a:pt x="222" y="1043"/>
                    </a:lnTo>
                    <a:lnTo>
                      <a:pt x="201" y="1062"/>
                    </a:lnTo>
                    <a:lnTo>
                      <a:pt x="166" y="1062"/>
                    </a:lnTo>
                    <a:lnTo>
                      <a:pt x="135" y="1078"/>
                    </a:lnTo>
                    <a:lnTo>
                      <a:pt x="100" y="1137"/>
                    </a:lnTo>
                    <a:lnTo>
                      <a:pt x="100" y="1182"/>
                    </a:lnTo>
                    <a:lnTo>
                      <a:pt x="43" y="1260"/>
                    </a:lnTo>
                    <a:lnTo>
                      <a:pt x="7" y="1251"/>
                    </a:lnTo>
                    <a:lnTo>
                      <a:pt x="10" y="1256"/>
                    </a:lnTo>
                    <a:lnTo>
                      <a:pt x="0" y="1258"/>
                    </a:lnTo>
                    <a:lnTo>
                      <a:pt x="0" y="1258"/>
                    </a:lnTo>
                    <a:lnTo>
                      <a:pt x="0" y="1258"/>
                    </a:lnTo>
                    <a:lnTo>
                      <a:pt x="48" y="1270"/>
                    </a:lnTo>
                    <a:lnTo>
                      <a:pt x="109" y="1185"/>
                    </a:lnTo>
                    <a:lnTo>
                      <a:pt x="109" y="1140"/>
                    </a:lnTo>
                    <a:lnTo>
                      <a:pt x="142" y="1085"/>
                    </a:lnTo>
                    <a:lnTo>
                      <a:pt x="168" y="1071"/>
                    </a:lnTo>
                    <a:lnTo>
                      <a:pt x="206" y="1071"/>
                    </a:lnTo>
                    <a:lnTo>
                      <a:pt x="232" y="1048"/>
                    </a:lnTo>
                    <a:lnTo>
                      <a:pt x="248" y="965"/>
                    </a:lnTo>
                    <a:lnTo>
                      <a:pt x="277" y="932"/>
                    </a:lnTo>
                    <a:lnTo>
                      <a:pt x="293" y="939"/>
                    </a:lnTo>
                    <a:lnTo>
                      <a:pt x="298" y="1057"/>
                    </a:lnTo>
                    <a:lnTo>
                      <a:pt x="324" y="1078"/>
                    </a:lnTo>
                    <a:lnTo>
                      <a:pt x="345" y="1123"/>
                    </a:lnTo>
                    <a:lnTo>
                      <a:pt x="362" y="1144"/>
                    </a:lnTo>
                    <a:lnTo>
                      <a:pt x="381" y="1147"/>
                    </a:lnTo>
                    <a:lnTo>
                      <a:pt x="386" y="1140"/>
                    </a:lnTo>
                    <a:lnTo>
                      <a:pt x="393" y="1085"/>
                    </a:lnTo>
                    <a:lnTo>
                      <a:pt x="402" y="1036"/>
                    </a:lnTo>
                    <a:lnTo>
                      <a:pt x="407" y="988"/>
                    </a:lnTo>
                    <a:lnTo>
                      <a:pt x="440" y="854"/>
                    </a:lnTo>
                    <a:lnTo>
                      <a:pt x="452" y="806"/>
                    </a:lnTo>
                    <a:lnTo>
                      <a:pt x="419" y="806"/>
                    </a:lnTo>
                    <a:lnTo>
                      <a:pt x="400" y="818"/>
                    </a:lnTo>
                    <a:lnTo>
                      <a:pt x="393" y="780"/>
                    </a:lnTo>
                    <a:lnTo>
                      <a:pt x="430" y="745"/>
                    </a:lnTo>
                    <a:lnTo>
                      <a:pt x="442" y="714"/>
                    </a:lnTo>
                    <a:lnTo>
                      <a:pt x="442" y="688"/>
                    </a:lnTo>
                    <a:lnTo>
                      <a:pt x="423" y="688"/>
                    </a:lnTo>
                    <a:lnTo>
                      <a:pt x="402" y="707"/>
                    </a:lnTo>
                    <a:lnTo>
                      <a:pt x="383" y="698"/>
                    </a:lnTo>
                    <a:lnTo>
                      <a:pt x="378" y="688"/>
                    </a:lnTo>
                    <a:lnTo>
                      <a:pt x="393" y="638"/>
                    </a:lnTo>
                    <a:lnTo>
                      <a:pt x="438" y="594"/>
                    </a:lnTo>
                    <a:lnTo>
                      <a:pt x="438" y="546"/>
                    </a:lnTo>
                    <a:lnTo>
                      <a:pt x="423" y="501"/>
                    </a:lnTo>
                    <a:lnTo>
                      <a:pt x="426" y="419"/>
                    </a:lnTo>
                    <a:lnTo>
                      <a:pt x="497" y="326"/>
                    </a:lnTo>
                    <a:lnTo>
                      <a:pt x="544" y="236"/>
                    </a:lnTo>
                    <a:lnTo>
                      <a:pt x="544" y="206"/>
                    </a:lnTo>
                    <a:lnTo>
                      <a:pt x="563" y="111"/>
                    </a:lnTo>
                    <a:lnTo>
                      <a:pt x="556" y="43"/>
                    </a:lnTo>
                    <a:lnTo>
                      <a:pt x="544" y="28"/>
                    </a:lnTo>
                    <a:lnTo>
                      <a:pt x="527" y="17"/>
                    </a:lnTo>
                    <a:lnTo>
                      <a:pt x="499" y="9"/>
                    </a:lnTo>
                    <a:lnTo>
                      <a:pt x="4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63" name="Freeform 111"/>
              <p:cNvSpPr>
                <a:spLocks noEditPoints="1"/>
              </p:cNvSpPr>
              <p:nvPr/>
            </p:nvSpPr>
            <p:spPr bwMode="auto">
              <a:xfrm>
                <a:off x="7411" y="2893"/>
                <a:ext cx="891" cy="329"/>
              </a:xfrm>
              <a:custGeom>
                <a:avLst/>
                <a:gdLst>
                  <a:gd name="T0" fmla="*/ 884 w 891"/>
                  <a:gd name="T1" fmla="*/ 26 h 329"/>
                  <a:gd name="T2" fmla="*/ 888 w 891"/>
                  <a:gd name="T3" fmla="*/ 28 h 329"/>
                  <a:gd name="T4" fmla="*/ 891 w 891"/>
                  <a:gd name="T5" fmla="*/ 26 h 329"/>
                  <a:gd name="T6" fmla="*/ 884 w 891"/>
                  <a:gd name="T7" fmla="*/ 26 h 329"/>
                  <a:gd name="T8" fmla="*/ 728 w 891"/>
                  <a:gd name="T9" fmla="*/ 0 h 329"/>
                  <a:gd name="T10" fmla="*/ 678 w 891"/>
                  <a:gd name="T11" fmla="*/ 5 h 329"/>
                  <a:gd name="T12" fmla="*/ 652 w 891"/>
                  <a:gd name="T13" fmla="*/ 24 h 329"/>
                  <a:gd name="T14" fmla="*/ 583 w 891"/>
                  <a:gd name="T15" fmla="*/ 26 h 329"/>
                  <a:gd name="T16" fmla="*/ 538 w 891"/>
                  <a:gd name="T17" fmla="*/ 45 h 329"/>
                  <a:gd name="T18" fmla="*/ 508 w 891"/>
                  <a:gd name="T19" fmla="*/ 76 h 329"/>
                  <a:gd name="T20" fmla="*/ 463 w 891"/>
                  <a:gd name="T21" fmla="*/ 90 h 329"/>
                  <a:gd name="T22" fmla="*/ 349 w 891"/>
                  <a:gd name="T23" fmla="*/ 118 h 329"/>
                  <a:gd name="T24" fmla="*/ 302 w 891"/>
                  <a:gd name="T25" fmla="*/ 130 h 329"/>
                  <a:gd name="T26" fmla="*/ 165 w 891"/>
                  <a:gd name="T27" fmla="*/ 163 h 329"/>
                  <a:gd name="T28" fmla="*/ 139 w 891"/>
                  <a:gd name="T29" fmla="*/ 175 h 329"/>
                  <a:gd name="T30" fmla="*/ 70 w 891"/>
                  <a:gd name="T31" fmla="*/ 210 h 329"/>
                  <a:gd name="T32" fmla="*/ 11 w 891"/>
                  <a:gd name="T33" fmla="*/ 260 h 329"/>
                  <a:gd name="T34" fmla="*/ 0 w 891"/>
                  <a:gd name="T35" fmla="*/ 270 h 329"/>
                  <a:gd name="T36" fmla="*/ 0 w 891"/>
                  <a:gd name="T37" fmla="*/ 284 h 329"/>
                  <a:gd name="T38" fmla="*/ 2 w 891"/>
                  <a:gd name="T39" fmla="*/ 307 h 329"/>
                  <a:gd name="T40" fmla="*/ 0 w 891"/>
                  <a:gd name="T41" fmla="*/ 329 h 329"/>
                  <a:gd name="T42" fmla="*/ 2 w 891"/>
                  <a:gd name="T43" fmla="*/ 326 h 329"/>
                  <a:gd name="T44" fmla="*/ 4 w 891"/>
                  <a:gd name="T45" fmla="*/ 326 h 329"/>
                  <a:gd name="T46" fmla="*/ 11 w 891"/>
                  <a:gd name="T47" fmla="*/ 310 h 329"/>
                  <a:gd name="T48" fmla="*/ 9 w 891"/>
                  <a:gd name="T49" fmla="*/ 284 h 329"/>
                  <a:gd name="T50" fmla="*/ 9 w 891"/>
                  <a:gd name="T51" fmla="*/ 274 h 329"/>
                  <a:gd name="T52" fmla="*/ 18 w 891"/>
                  <a:gd name="T53" fmla="*/ 267 h 329"/>
                  <a:gd name="T54" fmla="*/ 75 w 891"/>
                  <a:gd name="T55" fmla="*/ 220 h 329"/>
                  <a:gd name="T56" fmla="*/ 144 w 891"/>
                  <a:gd name="T57" fmla="*/ 184 h 329"/>
                  <a:gd name="T58" fmla="*/ 170 w 891"/>
                  <a:gd name="T59" fmla="*/ 170 h 329"/>
                  <a:gd name="T60" fmla="*/ 304 w 891"/>
                  <a:gd name="T61" fmla="*/ 137 h 329"/>
                  <a:gd name="T62" fmla="*/ 352 w 891"/>
                  <a:gd name="T63" fmla="*/ 125 h 329"/>
                  <a:gd name="T64" fmla="*/ 465 w 891"/>
                  <a:gd name="T65" fmla="*/ 99 h 329"/>
                  <a:gd name="T66" fmla="*/ 512 w 891"/>
                  <a:gd name="T67" fmla="*/ 85 h 329"/>
                  <a:gd name="T68" fmla="*/ 543 w 891"/>
                  <a:gd name="T69" fmla="*/ 52 h 329"/>
                  <a:gd name="T70" fmla="*/ 586 w 891"/>
                  <a:gd name="T71" fmla="*/ 35 h 329"/>
                  <a:gd name="T72" fmla="*/ 654 w 891"/>
                  <a:gd name="T73" fmla="*/ 31 h 329"/>
                  <a:gd name="T74" fmla="*/ 683 w 891"/>
                  <a:gd name="T75" fmla="*/ 14 h 329"/>
                  <a:gd name="T76" fmla="*/ 728 w 891"/>
                  <a:gd name="T77" fmla="*/ 9 h 329"/>
                  <a:gd name="T78" fmla="*/ 820 w 891"/>
                  <a:gd name="T79" fmla="*/ 24 h 329"/>
                  <a:gd name="T80" fmla="*/ 839 w 891"/>
                  <a:gd name="T81" fmla="*/ 28 h 329"/>
                  <a:gd name="T82" fmla="*/ 872 w 891"/>
                  <a:gd name="T83" fmla="*/ 33 h 329"/>
                  <a:gd name="T84" fmla="*/ 869 w 891"/>
                  <a:gd name="T85" fmla="*/ 28 h 329"/>
                  <a:gd name="T86" fmla="*/ 872 w 891"/>
                  <a:gd name="T87" fmla="*/ 24 h 329"/>
                  <a:gd name="T88" fmla="*/ 872 w 891"/>
                  <a:gd name="T89" fmla="*/ 24 h 329"/>
                  <a:gd name="T90" fmla="*/ 841 w 891"/>
                  <a:gd name="T91" fmla="*/ 19 h 329"/>
                  <a:gd name="T92" fmla="*/ 822 w 891"/>
                  <a:gd name="T93" fmla="*/ 14 h 329"/>
                  <a:gd name="T94" fmla="*/ 728 w 891"/>
                  <a:gd name="T9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91" h="329">
                    <a:moveTo>
                      <a:pt x="884" y="26"/>
                    </a:moveTo>
                    <a:lnTo>
                      <a:pt x="888" y="28"/>
                    </a:lnTo>
                    <a:lnTo>
                      <a:pt x="891" y="26"/>
                    </a:lnTo>
                    <a:lnTo>
                      <a:pt x="884" y="26"/>
                    </a:lnTo>
                    <a:close/>
                    <a:moveTo>
                      <a:pt x="728" y="0"/>
                    </a:moveTo>
                    <a:lnTo>
                      <a:pt x="678" y="5"/>
                    </a:lnTo>
                    <a:lnTo>
                      <a:pt x="652" y="24"/>
                    </a:lnTo>
                    <a:lnTo>
                      <a:pt x="583" y="26"/>
                    </a:lnTo>
                    <a:lnTo>
                      <a:pt x="538" y="45"/>
                    </a:lnTo>
                    <a:lnTo>
                      <a:pt x="508" y="76"/>
                    </a:lnTo>
                    <a:lnTo>
                      <a:pt x="463" y="90"/>
                    </a:lnTo>
                    <a:lnTo>
                      <a:pt x="349" y="118"/>
                    </a:lnTo>
                    <a:lnTo>
                      <a:pt x="302" y="130"/>
                    </a:lnTo>
                    <a:lnTo>
                      <a:pt x="165" y="163"/>
                    </a:lnTo>
                    <a:lnTo>
                      <a:pt x="139" y="175"/>
                    </a:lnTo>
                    <a:lnTo>
                      <a:pt x="70" y="210"/>
                    </a:lnTo>
                    <a:lnTo>
                      <a:pt x="11" y="260"/>
                    </a:lnTo>
                    <a:lnTo>
                      <a:pt x="0" y="270"/>
                    </a:lnTo>
                    <a:lnTo>
                      <a:pt x="0" y="284"/>
                    </a:lnTo>
                    <a:lnTo>
                      <a:pt x="2" y="307"/>
                    </a:lnTo>
                    <a:lnTo>
                      <a:pt x="0" y="329"/>
                    </a:lnTo>
                    <a:lnTo>
                      <a:pt x="2" y="326"/>
                    </a:lnTo>
                    <a:lnTo>
                      <a:pt x="4" y="326"/>
                    </a:lnTo>
                    <a:lnTo>
                      <a:pt x="11" y="310"/>
                    </a:lnTo>
                    <a:lnTo>
                      <a:pt x="9" y="284"/>
                    </a:lnTo>
                    <a:lnTo>
                      <a:pt x="9" y="274"/>
                    </a:lnTo>
                    <a:lnTo>
                      <a:pt x="18" y="267"/>
                    </a:lnTo>
                    <a:lnTo>
                      <a:pt x="75" y="220"/>
                    </a:lnTo>
                    <a:lnTo>
                      <a:pt x="144" y="184"/>
                    </a:lnTo>
                    <a:lnTo>
                      <a:pt x="170" y="170"/>
                    </a:lnTo>
                    <a:lnTo>
                      <a:pt x="304" y="137"/>
                    </a:lnTo>
                    <a:lnTo>
                      <a:pt x="352" y="125"/>
                    </a:lnTo>
                    <a:lnTo>
                      <a:pt x="465" y="99"/>
                    </a:lnTo>
                    <a:lnTo>
                      <a:pt x="512" y="85"/>
                    </a:lnTo>
                    <a:lnTo>
                      <a:pt x="543" y="52"/>
                    </a:lnTo>
                    <a:lnTo>
                      <a:pt x="586" y="35"/>
                    </a:lnTo>
                    <a:lnTo>
                      <a:pt x="654" y="31"/>
                    </a:lnTo>
                    <a:lnTo>
                      <a:pt x="683" y="14"/>
                    </a:lnTo>
                    <a:lnTo>
                      <a:pt x="728" y="9"/>
                    </a:lnTo>
                    <a:lnTo>
                      <a:pt x="820" y="24"/>
                    </a:lnTo>
                    <a:lnTo>
                      <a:pt x="839" y="28"/>
                    </a:lnTo>
                    <a:lnTo>
                      <a:pt x="872" y="33"/>
                    </a:lnTo>
                    <a:lnTo>
                      <a:pt x="869" y="28"/>
                    </a:lnTo>
                    <a:lnTo>
                      <a:pt x="872" y="24"/>
                    </a:lnTo>
                    <a:lnTo>
                      <a:pt x="872" y="24"/>
                    </a:lnTo>
                    <a:lnTo>
                      <a:pt x="841" y="19"/>
                    </a:lnTo>
                    <a:lnTo>
                      <a:pt x="822" y="1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64" name="Freeform 112"/>
              <p:cNvSpPr>
                <a:spLocks noEditPoints="1"/>
              </p:cNvSpPr>
              <p:nvPr/>
            </p:nvSpPr>
            <p:spPr bwMode="auto">
              <a:xfrm>
                <a:off x="7411" y="2893"/>
                <a:ext cx="891" cy="329"/>
              </a:xfrm>
              <a:custGeom>
                <a:avLst/>
                <a:gdLst>
                  <a:gd name="T0" fmla="*/ 884 w 891"/>
                  <a:gd name="T1" fmla="*/ 26 h 329"/>
                  <a:gd name="T2" fmla="*/ 888 w 891"/>
                  <a:gd name="T3" fmla="*/ 28 h 329"/>
                  <a:gd name="T4" fmla="*/ 891 w 891"/>
                  <a:gd name="T5" fmla="*/ 26 h 329"/>
                  <a:gd name="T6" fmla="*/ 884 w 891"/>
                  <a:gd name="T7" fmla="*/ 26 h 329"/>
                  <a:gd name="T8" fmla="*/ 728 w 891"/>
                  <a:gd name="T9" fmla="*/ 0 h 329"/>
                  <a:gd name="T10" fmla="*/ 678 w 891"/>
                  <a:gd name="T11" fmla="*/ 5 h 329"/>
                  <a:gd name="T12" fmla="*/ 652 w 891"/>
                  <a:gd name="T13" fmla="*/ 24 h 329"/>
                  <a:gd name="T14" fmla="*/ 583 w 891"/>
                  <a:gd name="T15" fmla="*/ 26 h 329"/>
                  <a:gd name="T16" fmla="*/ 538 w 891"/>
                  <a:gd name="T17" fmla="*/ 45 h 329"/>
                  <a:gd name="T18" fmla="*/ 508 w 891"/>
                  <a:gd name="T19" fmla="*/ 76 h 329"/>
                  <a:gd name="T20" fmla="*/ 463 w 891"/>
                  <a:gd name="T21" fmla="*/ 90 h 329"/>
                  <a:gd name="T22" fmla="*/ 349 w 891"/>
                  <a:gd name="T23" fmla="*/ 118 h 329"/>
                  <a:gd name="T24" fmla="*/ 302 w 891"/>
                  <a:gd name="T25" fmla="*/ 130 h 329"/>
                  <a:gd name="T26" fmla="*/ 165 w 891"/>
                  <a:gd name="T27" fmla="*/ 163 h 329"/>
                  <a:gd name="T28" fmla="*/ 139 w 891"/>
                  <a:gd name="T29" fmla="*/ 175 h 329"/>
                  <a:gd name="T30" fmla="*/ 70 w 891"/>
                  <a:gd name="T31" fmla="*/ 210 h 329"/>
                  <a:gd name="T32" fmla="*/ 11 w 891"/>
                  <a:gd name="T33" fmla="*/ 260 h 329"/>
                  <a:gd name="T34" fmla="*/ 0 w 891"/>
                  <a:gd name="T35" fmla="*/ 270 h 329"/>
                  <a:gd name="T36" fmla="*/ 0 w 891"/>
                  <a:gd name="T37" fmla="*/ 284 h 329"/>
                  <a:gd name="T38" fmla="*/ 2 w 891"/>
                  <a:gd name="T39" fmla="*/ 307 h 329"/>
                  <a:gd name="T40" fmla="*/ 0 w 891"/>
                  <a:gd name="T41" fmla="*/ 329 h 329"/>
                  <a:gd name="T42" fmla="*/ 2 w 891"/>
                  <a:gd name="T43" fmla="*/ 326 h 329"/>
                  <a:gd name="T44" fmla="*/ 4 w 891"/>
                  <a:gd name="T45" fmla="*/ 326 h 329"/>
                  <a:gd name="T46" fmla="*/ 11 w 891"/>
                  <a:gd name="T47" fmla="*/ 310 h 329"/>
                  <a:gd name="T48" fmla="*/ 9 w 891"/>
                  <a:gd name="T49" fmla="*/ 284 h 329"/>
                  <a:gd name="T50" fmla="*/ 9 w 891"/>
                  <a:gd name="T51" fmla="*/ 274 h 329"/>
                  <a:gd name="T52" fmla="*/ 18 w 891"/>
                  <a:gd name="T53" fmla="*/ 267 h 329"/>
                  <a:gd name="T54" fmla="*/ 75 w 891"/>
                  <a:gd name="T55" fmla="*/ 220 h 329"/>
                  <a:gd name="T56" fmla="*/ 144 w 891"/>
                  <a:gd name="T57" fmla="*/ 184 h 329"/>
                  <a:gd name="T58" fmla="*/ 170 w 891"/>
                  <a:gd name="T59" fmla="*/ 170 h 329"/>
                  <a:gd name="T60" fmla="*/ 304 w 891"/>
                  <a:gd name="T61" fmla="*/ 137 h 329"/>
                  <a:gd name="T62" fmla="*/ 352 w 891"/>
                  <a:gd name="T63" fmla="*/ 125 h 329"/>
                  <a:gd name="T64" fmla="*/ 465 w 891"/>
                  <a:gd name="T65" fmla="*/ 99 h 329"/>
                  <a:gd name="T66" fmla="*/ 512 w 891"/>
                  <a:gd name="T67" fmla="*/ 85 h 329"/>
                  <a:gd name="T68" fmla="*/ 543 w 891"/>
                  <a:gd name="T69" fmla="*/ 52 h 329"/>
                  <a:gd name="T70" fmla="*/ 586 w 891"/>
                  <a:gd name="T71" fmla="*/ 35 h 329"/>
                  <a:gd name="T72" fmla="*/ 654 w 891"/>
                  <a:gd name="T73" fmla="*/ 31 h 329"/>
                  <a:gd name="T74" fmla="*/ 683 w 891"/>
                  <a:gd name="T75" fmla="*/ 14 h 329"/>
                  <a:gd name="T76" fmla="*/ 728 w 891"/>
                  <a:gd name="T77" fmla="*/ 9 h 329"/>
                  <a:gd name="T78" fmla="*/ 820 w 891"/>
                  <a:gd name="T79" fmla="*/ 24 h 329"/>
                  <a:gd name="T80" fmla="*/ 839 w 891"/>
                  <a:gd name="T81" fmla="*/ 28 h 329"/>
                  <a:gd name="T82" fmla="*/ 872 w 891"/>
                  <a:gd name="T83" fmla="*/ 33 h 329"/>
                  <a:gd name="T84" fmla="*/ 869 w 891"/>
                  <a:gd name="T85" fmla="*/ 28 h 329"/>
                  <a:gd name="T86" fmla="*/ 872 w 891"/>
                  <a:gd name="T87" fmla="*/ 24 h 329"/>
                  <a:gd name="T88" fmla="*/ 872 w 891"/>
                  <a:gd name="T89" fmla="*/ 24 h 329"/>
                  <a:gd name="T90" fmla="*/ 841 w 891"/>
                  <a:gd name="T91" fmla="*/ 19 h 329"/>
                  <a:gd name="T92" fmla="*/ 822 w 891"/>
                  <a:gd name="T93" fmla="*/ 14 h 329"/>
                  <a:gd name="T94" fmla="*/ 728 w 891"/>
                  <a:gd name="T9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91" h="329">
                    <a:moveTo>
                      <a:pt x="884" y="26"/>
                    </a:moveTo>
                    <a:lnTo>
                      <a:pt x="888" y="28"/>
                    </a:lnTo>
                    <a:lnTo>
                      <a:pt x="891" y="26"/>
                    </a:lnTo>
                    <a:lnTo>
                      <a:pt x="884" y="26"/>
                    </a:lnTo>
                    <a:moveTo>
                      <a:pt x="728" y="0"/>
                    </a:moveTo>
                    <a:lnTo>
                      <a:pt x="678" y="5"/>
                    </a:lnTo>
                    <a:lnTo>
                      <a:pt x="652" y="24"/>
                    </a:lnTo>
                    <a:lnTo>
                      <a:pt x="583" y="26"/>
                    </a:lnTo>
                    <a:lnTo>
                      <a:pt x="538" y="45"/>
                    </a:lnTo>
                    <a:lnTo>
                      <a:pt x="508" y="76"/>
                    </a:lnTo>
                    <a:lnTo>
                      <a:pt x="463" y="90"/>
                    </a:lnTo>
                    <a:lnTo>
                      <a:pt x="349" y="118"/>
                    </a:lnTo>
                    <a:lnTo>
                      <a:pt x="302" y="130"/>
                    </a:lnTo>
                    <a:lnTo>
                      <a:pt x="165" y="163"/>
                    </a:lnTo>
                    <a:lnTo>
                      <a:pt x="139" y="175"/>
                    </a:lnTo>
                    <a:lnTo>
                      <a:pt x="70" y="210"/>
                    </a:lnTo>
                    <a:lnTo>
                      <a:pt x="11" y="260"/>
                    </a:lnTo>
                    <a:lnTo>
                      <a:pt x="0" y="270"/>
                    </a:lnTo>
                    <a:lnTo>
                      <a:pt x="0" y="284"/>
                    </a:lnTo>
                    <a:lnTo>
                      <a:pt x="2" y="307"/>
                    </a:lnTo>
                    <a:lnTo>
                      <a:pt x="0" y="329"/>
                    </a:lnTo>
                    <a:lnTo>
                      <a:pt x="2" y="326"/>
                    </a:lnTo>
                    <a:lnTo>
                      <a:pt x="4" y="326"/>
                    </a:lnTo>
                    <a:lnTo>
                      <a:pt x="11" y="310"/>
                    </a:lnTo>
                    <a:lnTo>
                      <a:pt x="9" y="284"/>
                    </a:lnTo>
                    <a:lnTo>
                      <a:pt x="9" y="274"/>
                    </a:lnTo>
                    <a:lnTo>
                      <a:pt x="18" y="267"/>
                    </a:lnTo>
                    <a:lnTo>
                      <a:pt x="75" y="220"/>
                    </a:lnTo>
                    <a:lnTo>
                      <a:pt x="144" y="184"/>
                    </a:lnTo>
                    <a:lnTo>
                      <a:pt x="170" y="170"/>
                    </a:lnTo>
                    <a:lnTo>
                      <a:pt x="304" y="137"/>
                    </a:lnTo>
                    <a:lnTo>
                      <a:pt x="352" y="125"/>
                    </a:lnTo>
                    <a:lnTo>
                      <a:pt x="465" y="99"/>
                    </a:lnTo>
                    <a:lnTo>
                      <a:pt x="512" y="85"/>
                    </a:lnTo>
                    <a:lnTo>
                      <a:pt x="543" y="52"/>
                    </a:lnTo>
                    <a:lnTo>
                      <a:pt x="586" y="35"/>
                    </a:lnTo>
                    <a:lnTo>
                      <a:pt x="654" y="31"/>
                    </a:lnTo>
                    <a:lnTo>
                      <a:pt x="683" y="14"/>
                    </a:lnTo>
                    <a:lnTo>
                      <a:pt x="728" y="9"/>
                    </a:lnTo>
                    <a:lnTo>
                      <a:pt x="820" y="24"/>
                    </a:lnTo>
                    <a:lnTo>
                      <a:pt x="839" y="28"/>
                    </a:lnTo>
                    <a:lnTo>
                      <a:pt x="872" y="33"/>
                    </a:lnTo>
                    <a:lnTo>
                      <a:pt x="869" y="28"/>
                    </a:lnTo>
                    <a:lnTo>
                      <a:pt x="872" y="24"/>
                    </a:lnTo>
                    <a:lnTo>
                      <a:pt x="872" y="24"/>
                    </a:lnTo>
                    <a:lnTo>
                      <a:pt x="841" y="19"/>
                    </a:lnTo>
                    <a:lnTo>
                      <a:pt x="822" y="14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65" name="Freeform 113"/>
              <p:cNvSpPr>
                <a:spLocks noEditPoints="1"/>
              </p:cNvSpPr>
              <p:nvPr/>
            </p:nvSpPr>
            <p:spPr bwMode="auto">
              <a:xfrm>
                <a:off x="6864" y="3224"/>
                <a:ext cx="1019" cy="1074"/>
              </a:xfrm>
              <a:custGeom>
                <a:avLst/>
                <a:gdLst>
                  <a:gd name="T0" fmla="*/ 963 w 1019"/>
                  <a:gd name="T1" fmla="*/ 948 h 1074"/>
                  <a:gd name="T2" fmla="*/ 967 w 1019"/>
                  <a:gd name="T3" fmla="*/ 996 h 1074"/>
                  <a:gd name="T4" fmla="*/ 431 w 1019"/>
                  <a:gd name="T5" fmla="*/ 1074 h 1074"/>
                  <a:gd name="T6" fmla="*/ 979 w 1019"/>
                  <a:gd name="T7" fmla="*/ 993 h 1074"/>
                  <a:gd name="T8" fmla="*/ 1019 w 1019"/>
                  <a:gd name="T9" fmla="*/ 953 h 1074"/>
                  <a:gd name="T10" fmla="*/ 1019 w 1019"/>
                  <a:gd name="T11" fmla="*/ 953 h 1074"/>
                  <a:gd name="T12" fmla="*/ 1007 w 1019"/>
                  <a:gd name="T13" fmla="*/ 944 h 1074"/>
                  <a:gd name="T14" fmla="*/ 523 w 1019"/>
                  <a:gd name="T15" fmla="*/ 36 h 1074"/>
                  <a:gd name="T16" fmla="*/ 516 w 1019"/>
                  <a:gd name="T17" fmla="*/ 106 h 1074"/>
                  <a:gd name="T18" fmla="*/ 525 w 1019"/>
                  <a:gd name="T19" fmla="*/ 253 h 1074"/>
                  <a:gd name="T20" fmla="*/ 521 w 1019"/>
                  <a:gd name="T21" fmla="*/ 326 h 1074"/>
                  <a:gd name="T22" fmla="*/ 461 w 1019"/>
                  <a:gd name="T23" fmla="*/ 525 h 1074"/>
                  <a:gd name="T24" fmla="*/ 334 w 1019"/>
                  <a:gd name="T25" fmla="*/ 641 h 1074"/>
                  <a:gd name="T26" fmla="*/ 232 w 1019"/>
                  <a:gd name="T27" fmla="*/ 712 h 1074"/>
                  <a:gd name="T28" fmla="*/ 263 w 1019"/>
                  <a:gd name="T29" fmla="*/ 707 h 1074"/>
                  <a:gd name="T30" fmla="*/ 303 w 1019"/>
                  <a:gd name="T31" fmla="*/ 771 h 1074"/>
                  <a:gd name="T32" fmla="*/ 242 w 1019"/>
                  <a:gd name="T33" fmla="*/ 811 h 1074"/>
                  <a:gd name="T34" fmla="*/ 249 w 1019"/>
                  <a:gd name="T35" fmla="*/ 839 h 1074"/>
                  <a:gd name="T36" fmla="*/ 206 w 1019"/>
                  <a:gd name="T37" fmla="*/ 863 h 1074"/>
                  <a:gd name="T38" fmla="*/ 187 w 1019"/>
                  <a:gd name="T39" fmla="*/ 854 h 1074"/>
                  <a:gd name="T40" fmla="*/ 182 w 1019"/>
                  <a:gd name="T41" fmla="*/ 837 h 1074"/>
                  <a:gd name="T42" fmla="*/ 142 w 1019"/>
                  <a:gd name="T43" fmla="*/ 790 h 1074"/>
                  <a:gd name="T44" fmla="*/ 8 w 1019"/>
                  <a:gd name="T45" fmla="*/ 830 h 1074"/>
                  <a:gd name="T46" fmla="*/ 178 w 1019"/>
                  <a:gd name="T47" fmla="*/ 828 h 1074"/>
                  <a:gd name="T48" fmla="*/ 173 w 1019"/>
                  <a:gd name="T49" fmla="*/ 835 h 1074"/>
                  <a:gd name="T50" fmla="*/ 175 w 1019"/>
                  <a:gd name="T51" fmla="*/ 854 h 1074"/>
                  <a:gd name="T52" fmla="*/ 201 w 1019"/>
                  <a:gd name="T53" fmla="*/ 873 h 1074"/>
                  <a:gd name="T54" fmla="*/ 208 w 1019"/>
                  <a:gd name="T55" fmla="*/ 880 h 1074"/>
                  <a:gd name="T56" fmla="*/ 253 w 1019"/>
                  <a:gd name="T57" fmla="*/ 821 h 1074"/>
                  <a:gd name="T58" fmla="*/ 303 w 1019"/>
                  <a:gd name="T59" fmla="*/ 787 h 1074"/>
                  <a:gd name="T60" fmla="*/ 322 w 1019"/>
                  <a:gd name="T61" fmla="*/ 726 h 1074"/>
                  <a:gd name="T62" fmla="*/ 258 w 1019"/>
                  <a:gd name="T63" fmla="*/ 700 h 1074"/>
                  <a:gd name="T64" fmla="*/ 253 w 1019"/>
                  <a:gd name="T65" fmla="*/ 700 h 1074"/>
                  <a:gd name="T66" fmla="*/ 341 w 1019"/>
                  <a:gd name="T67" fmla="*/ 648 h 1074"/>
                  <a:gd name="T68" fmla="*/ 471 w 1019"/>
                  <a:gd name="T69" fmla="*/ 527 h 1074"/>
                  <a:gd name="T70" fmla="*/ 528 w 1019"/>
                  <a:gd name="T71" fmla="*/ 331 h 1074"/>
                  <a:gd name="T72" fmla="*/ 532 w 1019"/>
                  <a:gd name="T73" fmla="*/ 251 h 1074"/>
                  <a:gd name="T74" fmla="*/ 525 w 1019"/>
                  <a:gd name="T75" fmla="*/ 104 h 1074"/>
                  <a:gd name="T76" fmla="*/ 530 w 1019"/>
                  <a:gd name="T77" fmla="*/ 38 h 1074"/>
                  <a:gd name="T78" fmla="*/ 537 w 1019"/>
                  <a:gd name="T79" fmla="*/ 9 h 1074"/>
                  <a:gd name="T80" fmla="*/ 542 w 1019"/>
                  <a:gd name="T81" fmla="*/ 0 h 1074"/>
                  <a:gd name="T82" fmla="*/ 542 w 1019"/>
                  <a:gd name="T83" fmla="*/ 0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19" h="1074">
                    <a:moveTo>
                      <a:pt x="1007" y="944"/>
                    </a:moveTo>
                    <a:lnTo>
                      <a:pt x="963" y="948"/>
                    </a:lnTo>
                    <a:lnTo>
                      <a:pt x="967" y="993"/>
                    </a:lnTo>
                    <a:lnTo>
                      <a:pt x="967" y="996"/>
                    </a:lnTo>
                    <a:lnTo>
                      <a:pt x="431" y="1064"/>
                    </a:lnTo>
                    <a:lnTo>
                      <a:pt x="431" y="1074"/>
                    </a:lnTo>
                    <a:lnTo>
                      <a:pt x="979" y="1005"/>
                    </a:lnTo>
                    <a:lnTo>
                      <a:pt x="979" y="993"/>
                    </a:lnTo>
                    <a:lnTo>
                      <a:pt x="974" y="958"/>
                    </a:lnTo>
                    <a:lnTo>
                      <a:pt x="1019" y="953"/>
                    </a:lnTo>
                    <a:lnTo>
                      <a:pt x="1019" y="953"/>
                    </a:lnTo>
                    <a:lnTo>
                      <a:pt x="1019" y="953"/>
                    </a:lnTo>
                    <a:lnTo>
                      <a:pt x="1010" y="953"/>
                    </a:lnTo>
                    <a:lnTo>
                      <a:pt x="1007" y="944"/>
                    </a:lnTo>
                    <a:close/>
                    <a:moveTo>
                      <a:pt x="537" y="9"/>
                    </a:moveTo>
                    <a:lnTo>
                      <a:pt x="523" y="36"/>
                    </a:lnTo>
                    <a:lnTo>
                      <a:pt x="516" y="92"/>
                    </a:lnTo>
                    <a:lnTo>
                      <a:pt x="516" y="106"/>
                    </a:lnTo>
                    <a:lnTo>
                      <a:pt x="525" y="147"/>
                    </a:lnTo>
                    <a:lnTo>
                      <a:pt x="525" y="253"/>
                    </a:lnTo>
                    <a:lnTo>
                      <a:pt x="542" y="291"/>
                    </a:lnTo>
                    <a:lnTo>
                      <a:pt x="521" y="326"/>
                    </a:lnTo>
                    <a:lnTo>
                      <a:pt x="473" y="371"/>
                    </a:lnTo>
                    <a:lnTo>
                      <a:pt x="461" y="525"/>
                    </a:lnTo>
                    <a:lnTo>
                      <a:pt x="388" y="596"/>
                    </a:lnTo>
                    <a:lnTo>
                      <a:pt x="334" y="641"/>
                    </a:lnTo>
                    <a:lnTo>
                      <a:pt x="253" y="681"/>
                    </a:lnTo>
                    <a:lnTo>
                      <a:pt x="232" y="712"/>
                    </a:lnTo>
                    <a:lnTo>
                      <a:pt x="258" y="707"/>
                    </a:lnTo>
                    <a:lnTo>
                      <a:pt x="263" y="707"/>
                    </a:lnTo>
                    <a:lnTo>
                      <a:pt x="312" y="731"/>
                    </a:lnTo>
                    <a:lnTo>
                      <a:pt x="303" y="771"/>
                    </a:lnTo>
                    <a:lnTo>
                      <a:pt x="296" y="780"/>
                    </a:lnTo>
                    <a:lnTo>
                      <a:pt x="242" y="811"/>
                    </a:lnTo>
                    <a:lnTo>
                      <a:pt x="242" y="821"/>
                    </a:lnTo>
                    <a:lnTo>
                      <a:pt x="249" y="839"/>
                    </a:lnTo>
                    <a:lnTo>
                      <a:pt x="208" y="868"/>
                    </a:lnTo>
                    <a:lnTo>
                      <a:pt x="206" y="863"/>
                    </a:lnTo>
                    <a:lnTo>
                      <a:pt x="182" y="858"/>
                    </a:lnTo>
                    <a:lnTo>
                      <a:pt x="187" y="854"/>
                    </a:lnTo>
                    <a:lnTo>
                      <a:pt x="178" y="839"/>
                    </a:lnTo>
                    <a:lnTo>
                      <a:pt x="182" y="837"/>
                    </a:lnTo>
                    <a:lnTo>
                      <a:pt x="192" y="828"/>
                    </a:lnTo>
                    <a:lnTo>
                      <a:pt x="142" y="790"/>
                    </a:lnTo>
                    <a:lnTo>
                      <a:pt x="0" y="821"/>
                    </a:lnTo>
                    <a:lnTo>
                      <a:pt x="8" y="830"/>
                    </a:lnTo>
                    <a:lnTo>
                      <a:pt x="140" y="802"/>
                    </a:lnTo>
                    <a:lnTo>
                      <a:pt x="178" y="828"/>
                    </a:lnTo>
                    <a:lnTo>
                      <a:pt x="175" y="830"/>
                    </a:lnTo>
                    <a:lnTo>
                      <a:pt x="173" y="835"/>
                    </a:lnTo>
                    <a:lnTo>
                      <a:pt x="166" y="839"/>
                    </a:lnTo>
                    <a:lnTo>
                      <a:pt x="175" y="854"/>
                    </a:lnTo>
                    <a:lnTo>
                      <a:pt x="164" y="863"/>
                    </a:lnTo>
                    <a:lnTo>
                      <a:pt x="201" y="873"/>
                    </a:lnTo>
                    <a:lnTo>
                      <a:pt x="204" y="875"/>
                    </a:lnTo>
                    <a:lnTo>
                      <a:pt x="208" y="880"/>
                    </a:lnTo>
                    <a:lnTo>
                      <a:pt x="260" y="842"/>
                    </a:lnTo>
                    <a:lnTo>
                      <a:pt x="253" y="821"/>
                    </a:lnTo>
                    <a:lnTo>
                      <a:pt x="253" y="818"/>
                    </a:lnTo>
                    <a:lnTo>
                      <a:pt x="303" y="787"/>
                    </a:lnTo>
                    <a:lnTo>
                      <a:pt x="312" y="776"/>
                    </a:lnTo>
                    <a:lnTo>
                      <a:pt x="322" y="726"/>
                    </a:lnTo>
                    <a:lnTo>
                      <a:pt x="265" y="700"/>
                    </a:lnTo>
                    <a:lnTo>
                      <a:pt x="258" y="700"/>
                    </a:lnTo>
                    <a:lnTo>
                      <a:pt x="258" y="700"/>
                    </a:lnTo>
                    <a:lnTo>
                      <a:pt x="253" y="700"/>
                    </a:lnTo>
                    <a:lnTo>
                      <a:pt x="260" y="688"/>
                    </a:lnTo>
                    <a:lnTo>
                      <a:pt x="341" y="648"/>
                    </a:lnTo>
                    <a:lnTo>
                      <a:pt x="395" y="603"/>
                    </a:lnTo>
                    <a:lnTo>
                      <a:pt x="471" y="527"/>
                    </a:lnTo>
                    <a:lnTo>
                      <a:pt x="483" y="376"/>
                    </a:lnTo>
                    <a:lnTo>
                      <a:pt x="528" y="331"/>
                    </a:lnTo>
                    <a:lnTo>
                      <a:pt x="554" y="291"/>
                    </a:lnTo>
                    <a:lnTo>
                      <a:pt x="532" y="251"/>
                    </a:lnTo>
                    <a:lnTo>
                      <a:pt x="532" y="144"/>
                    </a:lnTo>
                    <a:lnTo>
                      <a:pt x="525" y="104"/>
                    </a:lnTo>
                    <a:lnTo>
                      <a:pt x="525" y="92"/>
                    </a:lnTo>
                    <a:lnTo>
                      <a:pt x="530" y="38"/>
                    </a:lnTo>
                    <a:lnTo>
                      <a:pt x="537" y="21"/>
                    </a:lnTo>
                    <a:lnTo>
                      <a:pt x="537" y="9"/>
                    </a:lnTo>
                    <a:lnTo>
                      <a:pt x="537" y="9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66" name="Freeform 114"/>
              <p:cNvSpPr>
                <a:spLocks noEditPoints="1"/>
              </p:cNvSpPr>
              <p:nvPr/>
            </p:nvSpPr>
            <p:spPr bwMode="auto">
              <a:xfrm>
                <a:off x="6864" y="3224"/>
                <a:ext cx="1019" cy="1074"/>
              </a:xfrm>
              <a:custGeom>
                <a:avLst/>
                <a:gdLst>
                  <a:gd name="T0" fmla="*/ 963 w 1019"/>
                  <a:gd name="T1" fmla="*/ 948 h 1074"/>
                  <a:gd name="T2" fmla="*/ 967 w 1019"/>
                  <a:gd name="T3" fmla="*/ 996 h 1074"/>
                  <a:gd name="T4" fmla="*/ 431 w 1019"/>
                  <a:gd name="T5" fmla="*/ 1074 h 1074"/>
                  <a:gd name="T6" fmla="*/ 979 w 1019"/>
                  <a:gd name="T7" fmla="*/ 993 h 1074"/>
                  <a:gd name="T8" fmla="*/ 1019 w 1019"/>
                  <a:gd name="T9" fmla="*/ 953 h 1074"/>
                  <a:gd name="T10" fmla="*/ 1019 w 1019"/>
                  <a:gd name="T11" fmla="*/ 953 h 1074"/>
                  <a:gd name="T12" fmla="*/ 1007 w 1019"/>
                  <a:gd name="T13" fmla="*/ 944 h 1074"/>
                  <a:gd name="T14" fmla="*/ 523 w 1019"/>
                  <a:gd name="T15" fmla="*/ 36 h 1074"/>
                  <a:gd name="T16" fmla="*/ 516 w 1019"/>
                  <a:gd name="T17" fmla="*/ 106 h 1074"/>
                  <a:gd name="T18" fmla="*/ 525 w 1019"/>
                  <a:gd name="T19" fmla="*/ 253 h 1074"/>
                  <a:gd name="T20" fmla="*/ 521 w 1019"/>
                  <a:gd name="T21" fmla="*/ 326 h 1074"/>
                  <a:gd name="T22" fmla="*/ 461 w 1019"/>
                  <a:gd name="T23" fmla="*/ 525 h 1074"/>
                  <a:gd name="T24" fmla="*/ 334 w 1019"/>
                  <a:gd name="T25" fmla="*/ 641 h 1074"/>
                  <a:gd name="T26" fmla="*/ 232 w 1019"/>
                  <a:gd name="T27" fmla="*/ 712 h 1074"/>
                  <a:gd name="T28" fmla="*/ 263 w 1019"/>
                  <a:gd name="T29" fmla="*/ 707 h 1074"/>
                  <a:gd name="T30" fmla="*/ 303 w 1019"/>
                  <a:gd name="T31" fmla="*/ 771 h 1074"/>
                  <a:gd name="T32" fmla="*/ 242 w 1019"/>
                  <a:gd name="T33" fmla="*/ 811 h 1074"/>
                  <a:gd name="T34" fmla="*/ 249 w 1019"/>
                  <a:gd name="T35" fmla="*/ 839 h 1074"/>
                  <a:gd name="T36" fmla="*/ 206 w 1019"/>
                  <a:gd name="T37" fmla="*/ 863 h 1074"/>
                  <a:gd name="T38" fmla="*/ 187 w 1019"/>
                  <a:gd name="T39" fmla="*/ 854 h 1074"/>
                  <a:gd name="T40" fmla="*/ 182 w 1019"/>
                  <a:gd name="T41" fmla="*/ 837 h 1074"/>
                  <a:gd name="T42" fmla="*/ 142 w 1019"/>
                  <a:gd name="T43" fmla="*/ 790 h 1074"/>
                  <a:gd name="T44" fmla="*/ 8 w 1019"/>
                  <a:gd name="T45" fmla="*/ 830 h 1074"/>
                  <a:gd name="T46" fmla="*/ 178 w 1019"/>
                  <a:gd name="T47" fmla="*/ 828 h 1074"/>
                  <a:gd name="T48" fmla="*/ 173 w 1019"/>
                  <a:gd name="T49" fmla="*/ 835 h 1074"/>
                  <a:gd name="T50" fmla="*/ 175 w 1019"/>
                  <a:gd name="T51" fmla="*/ 854 h 1074"/>
                  <a:gd name="T52" fmla="*/ 201 w 1019"/>
                  <a:gd name="T53" fmla="*/ 873 h 1074"/>
                  <a:gd name="T54" fmla="*/ 208 w 1019"/>
                  <a:gd name="T55" fmla="*/ 880 h 1074"/>
                  <a:gd name="T56" fmla="*/ 253 w 1019"/>
                  <a:gd name="T57" fmla="*/ 821 h 1074"/>
                  <a:gd name="T58" fmla="*/ 303 w 1019"/>
                  <a:gd name="T59" fmla="*/ 787 h 1074"/>
                  <a:gd name="T60" fmla="*/ 322 w 1019"/>
                  <a:gd name="T61" fmla="*/ 726 h 1074"/>
                  <a:gd name="T62" fmla="*/ 258 w 1019"/>
                  <a:gd name="T63" fmla="*/ 700 h 1074"/>
                  <a:gd name="T64" fmla="*/ 253 w 1019"/>
                  <a:gd name="T65" fmla="*/ 700 h 1074"/>
                  <a:gd name="T66" fmla="*/ 341 w 1019"/>
                  <a:gd name="T67" fmla="*/ 648 h 1074"/>
                  <a:gd name="T68" fmla="*/ 471 w 1019"/>
                  <a:gd name="T69" fmla="*/ 527 h 1074"/>
                  <a:gd name="T70" fmla="*/ 528 w 1019"/>
                  <a:gd name="T71" fmla="*/ 331 h 1074"/>
                  <a:gd name="T72" fmla="*/ 532 w 1019"/>
                  <a:gd name="T73" fmla="*/ 251 h 1074"/>
                  <a:gd name="T74" fmla="*/ 525 w 1019"/>
                  <a:gd name="T75" fmla="*/ 104 h 1074"/>
                  <a:gd name="T76" fmla="*/ 530 w 1019"/>
                  <a:gd name="T77" fmla="*/ 38 h 1074"/>
                  <a:gd name="T78" fmla="*/ 537 w 1019"/>
                  <a:gd name="T79" fmla="*/ 9 h 1074"/>
                  <a:gd name="T80" fmla="*/ 542 w 1019"/>
                  <a:gd name="T81" fmla="*/ 0 h 1074"/>
                  <a:gd name="T82" fmla="*/ 542 w 1019"/>
                  <a:gd name="T83" fmla="*/ 0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19" h="1074">
                    <a:moveTo>
                      <a:pt x="1007" y="944"/>
                    </a:moveTo>
                    <a:lnTo>
                      <a:pt x="963" y="948"/>
                    </a:lnTo>
                    <a:lnTo>
                      <a:pt x="967" y="993"/>
                    </a:lnTo>
                    <a:lnTo>
                      <a:pt x="967" y="996"/>
                    </a:lnTo>
                    <a:lnTo>
                      <a:pt x="431" y="1064"/>
                    </a:lnTo>
                    <a:lnTo>
                      <a:pt x="431" y="1074"/>
                    </a:lnTo>
                    <a:lnTo>
                      <a:pt x="979" y="1005"/>
                    </a:lnTo>
                    <a:lnTo>
                      <a:pt x="979" y="993"/>
                    </a:lnTo>
                    <a:lnTo>
                      <a:pt x="974" y="958"/>
                    </a:lnTo>
                    <a:lnTo>
                      <a:pt x="1019" y="953"/>
                    </a:lnTo>
                    <a:lnTo>
                      <a:pt x="1019" y="953"/>
                    </a:lnTo>
                    <a:lnTo>
                      <a:pt x="1019" y="953"/>
                    </a:lnTo>
                    <a:lnTo>
                      <a:pt x="1010" y="953"/>
                    </a:lnTo>
                    <a:lnTo>
                      <a:pt x="1007" y="944"/>
                    </a:lnTo>
                    <a:moveTo>
                      <a:pt x="537" y="9"/>
                    </a:moveTo>
                    <a:lnTo>
                      <a:pt x="523" y="36"/>
                    </a:lnTo>
                    <a:lnTo>
                      <a:pt x="516" y="92"/>
                    </a:lnTo>
                    <a:lnTo>
                      <a:pt x="516" y="106"/>
                    </a:lnTo>
                    <a:lnTo>
                      <a:pt x="525" y="147"/>
                    </a:lnTo>
                    <a:lnTo>
                      <a:pt x="525" y="253"/>
                    </a:lnTo>
                    <a:lnTo>
                      <a:pt x="542" y="291"/>
                    </a:lnTo>
                    <a:lnTo>
                      <a:pt x="521" y="326"/>
                    </a:lnTo>
                    <a:lnTo>
                      <a:pt x="473" y="371"/>
                    </a:lnTo>
                    <a:lnTo>
                      <a:pt x="461" y="525"/>
                    </a:lnTo>
                    <a:lnTo>
                      <a:pt x="388" y="596"/>
                    </a:lnTo>
                    <a:lnTo>
                      <a:pt x="334" y="641"/>
                    </a:lnTo>
                    <a:lnTo>
                      <a:pt x="253" y="681"/>
                    </a:lnTo>
                    <a:lnTo>
                      <a:pt x="232" y="712"/>
                    </a:lnTo>
                    <a:lnTo>
                      <a:pt x="258" y="707"/>
                    </a:lnTo>
                    <a:lnTo>
                      <a:pt x="263" y="707"/>
                    </a:lnTo>
                    <a:lnTo>
                      <a:pt x="312" y="731"/>
                    </a:lnTo>
                    <a:lnTo>
                      <a:pt x="303" y="771"/>
                    </a:lnTo>
                    <a:lnTo>
                      <a:pt x="296" y="780"/>
                    </a:lnTo>
                    <a:lnTo>
                      <a:pt x="242" y="811"/>
                    </a:lnTo>
                    <a:lnTo>
                      <a:pt x="242" y="821"/>
                    </a:lnTo>
                    <a:lnTo>
                      <a:pt x="249" y="839"/>
                    </a:lnTo>
                    <a:lnTo>
                      <a:pt x="208" y="868"/>
                    </a:lnTo>
                    <a:lnTo>
                      <a:pt x="206" y="863"/>
                    </a:lnTo>
                    <a:lnTo>
                      <a:pt x="182" y="858"/>
                    </a:lnTo>
                    <a:lnTo>
                      <a:pt x="187" y="854"/>
                    </a:lnTo>
                    <a:lnTo>
                      <a:pt x="178" y="839"/>
                    </a:lnTo>
                    <a:lnTo>
                      <a:pt x="182" y="837"/>
                    </a:lnTo>
                    <a:lnTo>
                      <a:pt x="192" y="828"/>
                    </a:lnTo>
                    <a:lnTo>
                      <a:pt x="142" y="790"/>
                    </a:lnTo>
                    <a:lnTo>
                      <a:pt x="0" y="821"/>
                    </a:lnTo>
                    <a:lnTo>
                      <a:pt x="8" y="830"/>
                    </a:lnTo>
                    <a:lnTo>
                      <a:pt x="140" y="802"/>
                    </a:lnTo>
                    <a:lnTo>
                      <a:pt x="178" y="828"/>
                    </a:lnTo>
                    <a:lnTo>
                      <a:pt x="175" y="830"/>
                    </a:lnTo>
                    <a:lnTo>
                      <a:pt x="173" y="835"/>
                    </a:lnTo>
                    <a:lnTo>
                      <a:pt x="166" y="839"/>
                    </a:lnTo>
                    <a:lnTo>
                      <a:pt x="175" y="854"/>
                    </a:lnTo>
                    <a:lnTo>
                      <a:pt x="164" y="863"/>
                    </a:lnTo>
                    <a:lnTo>
                      <a:pt x="201" y="873"/>
                    </a:lnTo>
                    <a:lnTo>
                      <a:pt x="204" y="875"/>
                    </a:lnTo>
                    <a:lnTo>
                      <a:pt x="208" y="880"/>
                    </a:lnTo>
                    <a:lnTo>
                      <a:pt x="260" y="842"/>
                    </a:lnTo>
                    <a:lnTo>
                      <a:pt x="253" y="821"/>
                    </a:lnTo>
                    <a:lnTo>
                      <a:pt x="253" y="818"/>
                    </a:lnTo>
                    <a:lnTo>
                      <a:pt x="303" y="787"/>
                    </a:lnTo>
                    <a:lnTo>
                      <a:pt x="312" y="776"/>
                    </a:lnTo>
                    <a:lnTo>
                      <a:pt x="322" y="726"/>
                    </a:lnTo>
                    <a:lnTo>
                      <a:pt x="265" y="700"/>
                    </a:lnTo>
                    <a:lnTo>
                      <a:pt x="258" y="700"/>
                    </a:lnTo>
                    <a:lnTo>
                      <a:pt x="258" y="700"/>
                    </a:lnTo>
                    <a:lnTo>
                      <a:pt x="253" y="700"/>
                    </a:lnTo>
                    <a:lnTo>
                      <a:pt x="260" y="688"/>
                    </a:lnTo>
                    <a:lnTo>
                      <a:pt x="341" y="648"/>
                    </a:lnTo>
                    <a:lnTo>
                      <a:pt x="395" y="603"/>
                    </a:lnTo>
                    <a:lnTo>
                      <a:pt x="471" y="527"/>
                    </a:lnTo>
                    <a:lnTo>
                      <a:pt x="483" y="376"/>
                    </a:lnTo>
                    <a:lnTo>
                      <a:pt x="528" y="331"/>
                    </a:lnTo>
                    <a:lnTo>
                      <a:pt x="554" y="291"/>
                    </a:lnTo>
                    <a:lnTo>
                      <a:pt x="532" y="251"/>
                    </a:lnTo>
                    <a:lnTo>
                      <a:pt x="532" y="144"/>
                    </a:lnTo>
                    <a:lnTo>
                      <a:pt x="525" y="104"/>
                    </a:lnTo>
                    <a:lnTo>
                      <a:pt x="525" y="92"/>
                    </a:lnTo>
                    <a:lnTo>
                      <a:pt x="530" y="38"/>
                    </a:lnTo>
                    <a:lnTo>
                      <a:pt x="537" y="21"/>
                    </a:lnTo>
                    <a:lnTo>
                      <a:pt x="537" y="9"/>
                    </a:lnTo>
                    <a:lnTo>
                      <a:pt x="537" y="9"/>
                    </a:lnTo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lnTo>
                      <a:pt x="5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67" name="Freeform 115"/>
              <p:cNvSpPr>
                <a:spLocks/>
              </p:cNvSpPr>
              <p:nvPr/>
            </p:nvSpPr>
            <p:spPr bwMode="auto">
              <a:xfrm>
                <a:off x="6314" y="4499"/>
                <a:ext cx="1193" cy="908"/>
              </a:xfrm>
              <a:custGeom>
                <a:avLst/>
                <a:gdLst>
                  <a:gd name="T0" fmla="*/ 851 w 1193"/>
                  <a:gd name="T1" fmla="*/ 2 h 908"/>
                  <a:gd name="T2" fmla="*/ 851 w 1193"/>
                  <a:gd name="T3" fmla="*/ 33 h 908"/>
                  <a:gd name="T4" fmla="*/ 985 w 1193"/>
                  <a:gd name="T5" fmla="*/ 101 h 908"/>
                  <a:gd name="T6" fmla="*/ 1061 w 1193"/>
                  <a:gd name="T7" fmla="*/ 125 h 908"/>
                  <a:gd name="T8" fmla="*/ 1123 w 1193"/>
                  <a:gd name="T9" fmla="*/ 210 h 908"/>
                  <a:gd name="T10" fmla="*/ 1175 w 1193"/>
                  <a:gd name="T11" fmla="*/ 229 h 908"/>
                  <a:gd name="T12" fmla="*/ 1184 w 1193"/>
                  <a:gd name="T13" fmla="*/ 314 h 908"/>
                  <a:gd name="T14" fmla="*/ 1179 w 1193"/>
                  <a:gd name="T15" fmla="*/ 350 h 908"/>
                  <a:gd name="T16" fmla="*/ 624 w 1193"/>
                  <a:gd name="T17" fmla="*/ 631 h 908"/>
                  <a:gd name="T18" fmla="*/ 673 w 1193"/>
                  <a:gd name="T19" fmla="*/ 690 h 908"/>
                  <a:gd name="T20" fmla="*/ 650 w 1193"/>
                  <a:gd name="T21" fmla="*/ 749 h 908"/>
                  <a:gd name="T22" fmla="*/ 671 w 1193"/>
                  <a:gd name="T23" fmla="*/ 804 h 908"/>
                  <a:gd name="T24" fmla="*/ 643 w 1193"/>
                  <a:gd name="T25" fmla="*/ 872 h 908"/>
                  <a:gd name="T26" fmla="*/ 633 w 1193"/>
                  <a:gd name="T27" fmla="*/ 898 h 908"/>
                  <a:gd name="T28" fmla="*/ 591 w 1193"/>
                  <a:gd name="T29" fmla="*/ 865 h 908"/>
                  <a:gd name="T30" fmla="*/ 591 w 1193"/>
                  <a:gd name="T31" fmla="*/ 853 h 908"/>
                  <a:gd name="T32" fmla="*/ 451 w 1193"/>
                  <a:gd name="T33" fmla="*/ 721 h 908"/>
                  <a:gd name="T34" fmla="*/ 458 w 1193"/>
                  <a:gd name="T35" fmla="*/ 718 h 908"/>
                  <a:gd name="T36" fmla="*/ 458 w 1193"/>
                  <a:gd name="T37" fmla="*/ 702 h 908"/>
                  <a:gd name="T38" fmla="*/ 418 w 1193"/>
                  <a:gd name="T39" fmla="*/ 690 h 908"/>
                  <a:gd name="T40" fmla="*/ 309 w 1193"/>
                  <a:gd name="T41" fmla="*/ 600 h 908"/>
                  <a:gd name="T42" fmla="*/ 71 w 1193"/>
                  <a:gd name="T43" fmla="*/ 449 h 908"/>
                  <a:gd name="T44" fmla="*/ 92 w 1193"/>
                  <a:gd name="T45" fmla="*/ 442 h 908"/>
                  <a:gd name="T46" fmla="*/ 4 w 1193"/>
                  <a:gd name="T47" fmla="*/ 392 h 908"/>
                  <a:gd name="T48" fmla="*/ 0 w 1193"/>
                  <a:gd name="T49" fmla="*/ 397 h 908"/>
                  <a:gd name="T50" fmla="*/ 75 w 1193"/>
                  <a:gd name="T51" fmla="*/ 437 h 908"/>
                  <a:gd name="T52" fmla="*/ 184 w 1193"/>
                  <a:gd name="T53" fmla="*/ 522 h 908"/>
                  <a:gd name="T54" fmla="*/ 380 w 1193"/>
                  <a:gd name="T55" fmla="*/ 681 h 908"/>
                  <a:gd name="T56" fmla="*/ 425 w 1193"/>
                  <a:gd name="T57" fmla="*/ 692 h 908"/>
                  <a:gd name="T58" fmla="*/ 449 w 1193"/>
                  <a:gd name="T59" fmla="*/ 711 h 908"/>
                  <a:gd name="T60" fmla="*/ 449 w 1193"/>
                  <a:gd name="T61" fmla="*/ 733 h 908"/>
                  <a:gd name="T62" fmla="*/ 581 w 1193"/>
                  <a:gd name="T63" fmla="*/ 870 h 908"/>
                  <a:gd name="T64" fmla="*/ 636 w 1193"/>
                  <a:gd name="T65" fmla="*/ 908 h 908"/>
                  <a:gd name="T66" fmla="*/ 650 w 1193"/>
                  <a:gd name="T67" fmla="*/ 877 h 908"/>
                  <a:gd name="T68" fmla="*/ 680 w 1193"/>
                  <a:gd name="T69" fmla="*/ 804 h 908"/>
                  <a:gd name="T70" fmla="*/ 659 w 1193"/>
                  <a:gd name="T71" fmla="*/ 749 h 908"/>
                  <a:gd name="T72" fmla="*/ 683 w 1193"/>
                  <a:gd name="T73" fmla="*/ 683 h 908"/>
                  <a:gd name="T74" fmla="*/ 633 w 1193"/>
                  <a:gd name="T75" fmla="*/ 633 h 908"/>
                  <a:gd name="T76" fmla="*/ 1189 w 1193"/>
                  <a:gd name="T77" fmla="*/ 359 h 908"/>
                  <a:gd name="T78" fmla="*/ 1193 w 1193"/>
                  <a:gd name="T79" fmla="*/ 314 h 908"/>
                  <a:gd name="T80" fmla="*/ 1184 w 1193"/>
                  <a:gd name="T81" fmla="*/ 227 h 908"/>
                  <a:gd name="T82" fmla="*/ 1127 w 1193"/>
                  <a:gd name="T83" fmla="*/ 203 h 908"/>
                  <a:gd name="T84" fmla="*/ 1068 w 1193"/>
                  <a:gd name="T85" fmla="*/ 120 h 908"/>
                  <a:gd name="T86" fmla="*/ 990 w 1193"/>
                  <a:gd name="T87" fmla="*/ 92 h 908"/>
                  <a:gd name="T88" fmla="*/ 860 w 1193"/>
                  <a:gd name="T89" fmla="*/ 23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93" h="908">
                    <a:moveTo>
                      <a:pt x="860" y="0"/>
                    </a:moveTo>
                    <a:lnTo>
                      <a:pt x="851" y="2"/>
                    </a:lnTo>
                    <a:lnTo>
                      <a:pt x="851" y="2"/>
                    </a:lnTo>
                    <a:lnTo>
                      <a:pt x="851" y="33"/>
                    </a:lnTo>
                    <a:lnTo>
                      <a:pt x="888" y="35"/>
                    </a:lnTo>
                    <a:lnTo>
                      <a:pt x="985" y="101"/>
                    </a:lnTo>
                    <a:lnTo>
                      <a:pt x="1040" y="111"/>
                    </a:lnTo>
                    <a:lnTo>
                      <a:pt x="1061" y="125"/>
                    </a:lnTo>
                    <a:lnTo>
                      <a:pt x="1101" y="196"/>
                    </a:lnTo>
                    <a:lnTo>
                      <a:pt x="1123" y="210"/>
                    </a:lnTo>
                    <a:lnTo>
                      <a:pt x="1172" y="224"/>
                    </a:lnTo>
                    <a:lnTo>
                      <a:pt x="1175" y="229"/>
                    </a:lnTo>
                    <a:lnTo>
                      <a:pt x="1175" y="295"/>
                    </a:lnTo>
                    <a:lnTo>
                      <a:pt x="1184" y="314"/>
                    </a:lnTo>
                    <a:lnTo>
                      <a:pt x="1177" y="342"/>
                    </a:lnTo>
                    <a:lnTo>
                      <a:pt x="1179" y="350"/>
                    </a:lnTo>
                    <a:lnTo>
                      <a:pt x="784" y="350"/>
                    </a:lnTo>
                    <a:lnTo>
                      <a:pt x="624" y="631"/>
                    </a:lnTo>
                    <a:lnTo>
                      <a:pt x="624" y="669"/>
                    </a:lnTo>
                    <a:lnTo>
                      <a:pt x="673" y="690"/>
                    </a:lnTo>
                    <a:lnTo>
                      <a:pt x="673" y="707"/>
                    </a:lnTo>
                    <a:lnTo>
                      <a:pt x="650" y="749"/>
                    </a:lnTo>
                    <a:lnTo>
                      <a:pt x="659" y="785"/>
                    </a:lnTo>
                    <a:lnTo>
                      <a:pt x="671" y="804"/>
                    </a:lnTo>
                    <a:lnTo>
                      <a:pt x="669" y="834"/>
                    </a:lnTo>
                    <a:lnTo>
                      <a:pt x="643" y="872"/>
                    </a:lnTo>
                    <a:lnTo>
                      <a:pt x="633" y="896"/>
                    </a:lnTo>
                    <a:lnTo>
                      <a:pt x="633" y="898"/>
                    </a:lnTo>
                    <a:lnTo>
                      <a:pt x="619" y="896"/>
                    </a:lnTo>
                    <a:lnTo>
                      <a:pt x="591" y="865"/>
                    </a:lnTo>
                    <a:lnTo>
                      <a:pt x="591" y="858"/>
                    </a:lnTo>
                    <a:lnTo>
                      <a:pt x="591" y="853"/>
                    </a:lnTo>
                    <a:lnTo>
                      <a:pt x="456" y="728"/>
                    </a:lnTo>
                    <a:lnTo>
                      <a:pt x="451" y="721"/>
                    </a:lnTo>
                    <a:lnTo>
                      <a:pt x="454" y="721"/>
                    </a:lnTo>
                    <a:lnTo>
                      <a:pt x="458" y="718"/>
                    </a:lnTo>
                    <a:lnTo>
                      <a:pt x="458" y="707"/>
                    </a:lnTo>
                    <a:lnTo>
                      <a:pt x="458" y="702"/>
                    </a:lnTo>
                    <a:lnTo>
                      <a:pt x="423" y="681"/>
                    </a:lnTo>
                    <a:lnTo>
                      <a:pt x="418" y="690"/>
                    </a:lnTo>
                    <a:lnTo>
                      <a:pt x="387" y="671"/>
                    </a:lnTo>
                    <a:lnTo>
                      <a:pt x="309" y="600"/>
                    </a:lnTo>
                    <a:lnTo>
                      <a:pt x="189" y="515"/>
                    </a:lnTo>
                    <a:lnTo>
                      <a:pt x="71" y="449"/>
                    </a:lnTo>
                    <a:lnTo>
                      <a:pt x="78" y="446"/>
                    </a:lnTo>
                    <a:lnTo>
                      <a:pt x="92" y="442"/>
                    </a:lnTo>
                    <a:lnTo>
                      <a:pt x="64" y="406"/>
                    </a:lnTo>
                    <a:lnTo>
                      <a:pt x="4" y="392"/>
                    </a:lnTo>
                    <a:lnTo>
                      <a:pt x="4" y="392"/>
                    </a:lnTo>
                    <a:lnTo>
                      <a:pt x="0" y="397"/>
                    </a:lnTo>
                    <a:lnTo>
                      <a:pt x="56" y="413"/>
                    </a:lnTo>
                    <a:lnTo>
                      <a:pt x="75" y="437"/>
                    </a:lnTo>
                    <a:lnTo>
                      <a:pt x="49" y="446"/>
                    </a:lnTo>
                    <a:lnTo>
                      <a:pt x="184" y="522"/>
                    </a:lnTo>
                    <a:lnTo>
                      <a:pt x="305" y="607"/>
                    </a:lnTo>
                    <a:lnTo>
                      <a:pt x="380" y="681"/>
                    </a:lnTo>
                    <a:lnTo>
                      <a:pt x="420" y="702"/>
                    </a:lnTo>
                    <a:lnTo>
                      <a:pt x="425" y="692"/>
                    </a:lnTo>
                    <a:lnTo>
                      <a:pt x="449" y="707"/>
                    </a:lnTo>
                    <a:lnTo>
                      <a:pt x="449" y="711"/>
                    </a:lnTo>
                    <a:lnTo>
                      <a:pt x="437" y="716"/>
                    </a:lnTo>
                    <a:lnTo>
                      <a:pt x="449" y="733"/>
                    </a:lnTo>
                    <a:lnTo>
                      <a:pt x="581" y="858"/>
                    </a:lnTo>
                    <a:lnTo>
                      <a:pt x="581" y="870"/>
                    </a:lnTo>
                    <a:lnTo>
                      <a:pt x="614" y="905"/>
                    </a:lnTo>
                    <a:lnTo>
                      <a:pt x="636" y="908"/>
                    </a:lnTo>
                    <a:lnTo>
                      <a:pt x="643" y="903"/>
                    </a:lnTo>
                    <a:lnTo>
                      <a:pt x="650" y="877"/>
                    </a:lnTo>
                    <a:lnTo>
                      <a:pt x="678" y="839"/>
                    </a:lnTo>
                    <a:lnTo>
                      <a:pt x="680" y="804"/>
                    </a:lnTo>
                    <a:lnTo>
                      <a:pt x="669" y="780"/>
                    </a:lnTo>
                    <a:lnTo>
                      <a:pt x="659" y="749"/>
                    </a:lnTo>
                    <a:lnTo>
                      <a:pt x="683" y="709"/>
                    </a:lnTo>
                    <a:lnTo>
                      <a:pt x="683" y="683"/>
                    </a:lnTo>
                    <a:lnTo>
                      <a:pt x="633" y="662"/>
                    </a:lnTo>
                    <a:lnTo>
                      <a:pt x="633" y="633"/>
                    </a:lnTo>
                    <a:lnTo>
                      <a:pt x="792" y="359"/>
                    </a:lnTo>
                    <a:lnTo>
                      <a:pt x="1189" y="359"/>
                    </a:lnTo>
                    <a:lnTo>
                      <a:pt x="1186" y="342"/>
                    </a:lnTo>
                    <a:lnTo>
                      <a:pt x="1193" y="314"/>
                    </a:lnTo>
                    <a:lnTo>
                      <a:pt x="1184" y="293"/>
                    </a:lnTo>
                    <a:lnTo>
                      <a:pt x="1184" y="227"/>
                    </a:lnTo>
                    <a:lnTo>
                      <a:pt x="1177" y="217"/>
                    </a:lnTo>
                    <a:lnTo>
                      <a:pt x="1127" y="203"/>
                    </a:lnTo>
                    <a:lnTo>
                      <a:pt x="1108" y="189"/>
                    </a:lnTo>
                    <a:lnTo>
                      <a:pt x="1068" y="120"/>
                    </a:lnTo>
                    <a:lnTo>
                      <a:pt x="1045" y="104"/>
                    </a:lnTo>
                    <a:lnTo>
                      <a:pt x="990" y="92"/>
                    </a:lnTo>
                    <a:lnTo>
                      <a:pt x="891" y="26"/>
                    </a:lnTo>
                    <a:lnTo>
                      <a:pt x="860" y="23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68" name="Freeform 116"/>
              <p:cNvSpPr>
                <a:spLocks/>
              </p:cNvSpPr>
              <p:nvPr/>
            </p:nvSpPr>
            <p:spPr bwMode="auto">
              <a:xfrm>
                <a:off x="6314" y="4499"/>
                <a:ext cx="1193" cy="908"/>
              </a:xfrm>
              <a:custGeom>
                <a:avLst/>
                <a:gdLst>
                  <a:gd name="T0" fmla="*/ 851 w 1193"/>
                  <a:gd name="T1" fmla="*/ 2 h 908"/>
                  <a:gd name="T2" fmla="*/ 851 w 1193"/>
                  <a:gd name="T3" fmla="*/ 33 h 908"/>
                  <a:gd name="T4" fmla="*/ 985 w 1193"/>
                  <a:gd name="T5" fmla="*/ 101 h 908"/>
                  <a:gd name="T6" fmla="*/ 1061 w 1193"/>
                  <a:gd name="T7" fmla="*/ 125 h 908"/>
                  <a:gd name="T8" fmla="*/ 1123 w 1193"/>
                  <a:gd name="T9" fmla="*/ 210 h 908"/>
                  <a:gd name="T10" fmla="*/ 1175 w 1193"/>
                  <a:gd name="T11" fmla="*/ 229 h 908"/>
                  <a:gd name="T12" fmla="*/ 1184 w 1193"/>
                  <a:gd name="T13" fmla="*/ 314 h 908"/>
                  <a:gd name="T14" fmla="*/ 1179 w 1193"/>
                  <a:gd name="T15" fmla="*/ 350 h 908"/>
                  <a:gd name="T16" fmla="*/ 624 w 1193"/>
                  <a:gd name="T17" fmla="*/ 631 h 908"/>
                  <a:gd name="T18" fmla="*/ 673 w 1193"/>
                  <a:gd name="T19" fmla="*/ 690 h 908"/>
                  <a:gd name="T20" fmla="*/ 650 w 1193"/>
                  <a:gd name="T21" fmla="*/ 749 h 908"/>
                  <a:gd name="T22" fmla="*/ 671 w 1193"/>
                  <a:gd name="T23" fmla="*/ 804 h 908"/>
                  <a:gd name="T24" fmla="*/ 643 w 1193"/>
                  <a:gd name="T25" fmla="*/ 872 h 908"/>
                  <a:gd name="T26" fmla="*/ 633 w 1193"/>
                  <a:gd name="T27" fmla="*/ 898 h 908"/>
                  <a:gd name="T28" fmla="*/ 591 w 1193"/>
                  <a:gd name="T29" fmla="*/ 865 h 908"/>
                  <a:gd name="T30" fmla="*/ 591 w 1193"/>
                  <a:gd name="T31" fmla="*/ 853 h 908"/>
                  <a:gd name="T32" fmla="*/ 451 w 1193"/>
                  <a:gd name="T33" fmla="*/ 721 h 908"/>
                  <a:gd name="T34" fmla="*/ 458 w 1193"/>
                  <a:gd name="T35" fmla="*/ 718 h 908"/>
                  <a:gd name="T36" fmla="*/ 458 w 1193"/>
                  <a:gd name="T37" fmla="*/ 702 h 908"/>
                  <a:gd name="T38" fmla="*/ 418 w 1193"/>
                  <a:gd name="T39" fmla="*/ 690 h 908"/>
                  <a:gd name="T40" fmla="*/ 309 w 1193"/>
                  <a:gd name="T41" fmla="*/ 600 h 908"/>
                  <a:gd name="T42" fmla="*/ 71 w 1193"/>
                  <a:gd name="T43" fmla="*/ 449 h 908"/>
                  <a:gd name="T44" fmla="*/ 92 w 1193"/>
                  <a:gd name="T45" fmla="*/ 442 h 908"/>
                  <a:gd name="T46" fmla="*/ 4 w 1193"/>
                  <a:gd name="T47" fmla="*/ 392 h 908"/>
                  <a:gd name="T48" fmla="*/ 0 w 1193"/>
                  <a:gd name="T49" fmla="*/ 397 h 908"/>
                  <a:gd name="T50" fmla="*/ 75 w 1193"/>
                  <a:gd name="T51" fmla="*/ 437 h 908"/>
                  <a:gd name="T52" fmla="*/ 184 w 1193"/>
                  <a:gd name="T53" fmla="*/ 522 h 908"/>
                  <a:gd name="T54" fmla="*/ 380 w 1193"/>
                  <a:gd name="T55" fmla="*/ 681 h 908"/>
                  <a:gd name="T56" fmla="*/ 425 w 1193"/>
                  <a:gd name="T57" fmla="*/ 692 h 908"/>
                  <a:gd name="T58" fmla="*/ 449 w 1193"/>
                  <a:gd name="T59" fmla="*/ 711 h 908"/>
                  <a:gd name="T60" fmla="*/ 449 w 1193"/>
                  <a:gd name="T61" fmla="*/ 733 h 908"/>
                  <a:gd name="T62" fmla="*/ 581 w 1193"/>
                  <a:gd name="T63" fmla="*/ 870 h 908"/>
                  <a:gd name="T64" fmla="*/ 636 w 1193"/>
                  <a:gd name="T65" fmla="*/ 908 h 908"/>
                  <a:gd name="T66" fmla="*/ 650 w 1193"/>
                  <a:gd name="T67" fmla="*/ 877 h 908"/>
                  <a:gd name="T68" fmla="*/ 680 w 1193"/>
                  <a:gd name="T69" fmla="*/ 804 h 908"/>
                  <a:gd name="T70" fmla="*/ 659 w 1193"/>
                  <a:gd name="T71" fmla="*/ 749 h 908"/>
                  <a:gd name="T72" fmla="*/ 683 w 1193"/>
                  <a:gd name="T73" fmla="*/ 683 h 908"/>
                  <a:gd name="T74" fmla="*/ 633 w 1193"/>
                  <a:gd name="T75" fmla="*/ 633 h 908"/>
                  <a:gd name="T76" fmla="*/ 1189 w 1193"/>
                  <a:gd name="T77" fmla="*/ 359 h 908"/>
                  <a:gd name="T78" fmla="*/ 1193 w 1193"/>
                  <a:gd name="T79" fmla="*/ 314 h 908"/>
                  <a:gd name="T80" fmla="*/ 1184 w 1193"/>
                  <a:gd name="T81" fmla="*/ 227 h 908"/>
                  <a:gd name="T82" fmla="*/ 1127 w 1193"/>
                  <a:gd name="T83" fmla="*/ 203 h 908"/>
                  <a:gd name="T84" fmla="*/ 1068 w 1193"/>
                  <a:gd name="T85" fmla="*/ 120 h 908"/>
                  <a:gd name="T86" fmla="*/ 990 w 1193"/>
                  <a:gd name="T87" fmla="*/ 92 h 908"/>
                  <a:gd name="T88" fmla="*/ 860 w 1193"/>
                  <a:gd name="T89" fmla="*/ 23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93" h="908">
                    <a:moveTo>
                      <a:pt x="860" y="0"/>
                    </a:moveTo>
                    <a:lnTo>
                      <a:pt x="851" y="2"/>
                    </a:lnTo>
                    <a:lnTo>
                      <a:pt x="851" y="2"/>
                    </a:lnTo>
                    <a:lnTo>
                      <a:pt x="851" y="33"/>
                    </a:lnTo>
                    <a:lnTo>
                      <a:pt x="888" y="35"/>
                    </a:lnTo>
                    <a:lnTo>
                      <a:pt x="985" y="101"/>
                    </a:lnTo>
                    <a:lnTo>
                      <a:pt x="1040" y="111"/>
                    </a:lnTo>
                    <a:lnTo>
                      <a:pt x="1061" y="125"/>
                    </a:lnTo>
                    <a:lnTo>
                      <a:pt x="1101" y="196"/>
                    </a:lnTo>
                    <a:lnTo>
                      <a:pt x="1123" y="210"/>
                    </a:lnTo>
                    <a:lnTo>
                      <a:pt x="1172" y="224"/>
                    </a:lnTo>
                    <a:lnTo>
                      <a:pt x="1175" y="229"/>
                    </a:lnTo>
                    <a:lnTo>
                      <a:pt x="1175" y="295"/>
                    </a:lnTo>
                    <a:lnTo>
                      <a:pt x="1184" y="314"/>
                    </a:lnTo>
                    <a:lnTo>
                      <a:pt x="1177" y="342"/>
                    </a:lnTo>
                    <a:lnTo>
                      <a:pt x="1179" y="350"/>
                    </a:lnTo>
                    <a:lnTo>
                      <a:pt x="784" y="350"/>
                    </a:lnTo>
                    <a:lnTo>
                      <a:pt x="624" y="631"/>
                    </a:lnTo>
                    <a:lnTo>
                      <a:pt x="624" y="669"/>
                    </a:lnTo>
                    <a:lnTo>
                      <a:pt x="673" y="690"/>
                    </a:lnTo>
                    <a:lnTo>
                      <a:pt x="673" y="707"/>
                    </a:lnTo>
                    <a:lnTo>
                      <a:pt x="650" y="749"/>
                    </a:lnTo>
                    <a:lnTo>
                      <a:pt x="659" y="785"/>
                    </a:lnTo>
                    <a:lnTo>
                      <a:pt x="671" y="804"/>
                    </a:lnTo>
                    <a:lnTo>
                      <a:pt x="669" y="834"/>
                    </a:lnTo>
                    <a:lnTo>
                      <a:pt x="643" y="872"/>
                    </a:lnTo>
                    <a:lnTo>
                      <a:pt x="633" y="896"/>
                    </a:lnTo>
                    <a:lnTo>
                      <a:pt x="633" y="898"/>
                    </a:lnTo>
                    <a:lnTo>
                      <a:pt x="619" y="896"/>
                    </a:lnTo>
                    <a:lnTo>
                      <a:pt x="591" y="865"/>
                    </a:lnTo>
                    <a:lnTo>
                      <a:pt x="591" y="858"/>
                    </a:lnTo>
                    <a:lnTo>
                      <a:pt x="591" y="853"/>
                    </a:lnTo>
                    <a:lnTo>
                      <a:pt x="456" y="728"/>
                    </a:lnTo>
                    <a:lnTo>
                      <a:pt x="451" y="721"/>
                    </a:lnTo>
                    <a:lnTo>
                      <a:pt x="454" y="721"/>
                    </a:lnTo>
                    <a:lnTo>
                      <a:pt x="458" y="718"/>
                    </a:lnTo>
                    <a:lnTo>
                      <a:pt x="458" y="707"/>
                    </a:lnTo>
                    <a:lnTo>
                      <a:pt x="458" y="702"/>
                    </a:lnTo>
                    <a:lnTo>
                      <a:pt x="423" y="681"/>
                    </a:lnTo>
                    <a:lnTo>
                      <a:pt x="418" y="690"/>
                    </a:lnTo>
                    <a:lnTo>
                      <a:pt x="387" y="671"/>
                    </a:lnTo>
                    <a:lnTo>
                      <a:pt x="309" y="600"/>
                    </a:lnTo>
                    <a:lnTo>
                      <a:pt x="189" y="515"/>
                    </a:lnTo>
                    <a:lnTo>
                      <a:pt x="71" y="449"/>
                    </a:lnTo>
                    <a:lnTo>
                      <a:pt x="78" y="446"/>
                    </a:lnTo>
                    <a:lnTo>
                      <a:pt x="92" y="442"/>
                    </a:lnTo>
                    <a:lnTo>
                      <a:pt x="64" y="406"/>
                    </a:lnTo>
                    <a:lnTo>
                      <a:pt x="4" y="392"/>
                    </a:lnTo>
                    <a:lnTo>
                      <a:pt x="4" y="392"/>
                    </a:lnTo>
                    <a:lnTo>
                      <a:pt x="0" y="397"/>
                    </a:lnTo>
                    <a:lnTo>
                      <a:pt x="56" y="413"/>
                    </a:lnTo>
                    <a:lnTo>
                      <a:pt x="75" y="437"/>
                    </a:lnTo>
                    <a:lnTo>
                      <a:pt x="49" y="446"/>
                    </a:lnTo>
                    <a:lnTo>
                      <a:pt x="184" y="522"/>
                    </a:lnTo>
                    <a:lnTo>
                      <a:pt x="305" y="607"/>
                    </a:lnTo>
                    <a:lnTo>
                      <a:pt x="380" y="681"/>
                    </a:lnTo>
                    <a:lnTo>
                      <a:pt x="420" y="702"/>
                    </a:lnTo>
                    <a:lnTo>
                      <a:pt x="425" y="692"/>
                    </a:lnTo>
                    <a:lnTo>
                      <a:pt x="449" y="707"/>
                    </a:lnTo>
                    <a:lnTo>
                      <a:pt x="449" y="711"/>
                    </a:lnTo>
                    <a:lnTo>
                      <a:pt x="437" y="716"/>
                    </a:lnTo>
                    <a:lnTo>
                      <a:pt x="449" y="733"/>
                    </a:lnTo>
                    <a:lnTo>
                      <a:pt x="581" y="858"/>
                    </a:lnTo>
                    <a:lnTo>
                      <a:pt x="581" y="870"/>
                    </a:lnTo>
                    <a:lnTo>
                      <a:pt x="614" y="905"/>
                    </a:lnTo>
                    <a:lnTo>
                      <a:pt x="636" y="908"/>
                    </a:lnTo>
                    <a:lnTo>
                      <a:pt x="643" y="903"/>
                    </a:lnTo>
                    <a:lnTo>
                      <a:pt x="650" y="877"/>
                    </a:lnTo>
                    <a:lnTo>
                      <a:pt x="678" y="839"/>
                    </a:lnTo>
                    <a:lnTo>
                      <a:pt x="680" y="804"/>
                    </a:lnTo>
                    <a:lnTo>
                      <a:pt x="669" y="780"/>
                    </a:lnTo>
                    <a:lnTo>
                      <a:pt x="659" y="749"/>
                    </a:lnTo>
                    <a:lnTo>
                      <a:pt x="683" y="709"/>
                    </a:lnTo>
                    <a:lnTo>
                      <a:pt x="683" y="683"/>
                    </a:lnTo>
                    <a:lnTo>
                      <a:pt x="633" y="662"/>
                    </a:lnTo>
                    <a:lnTo>
                      <a:pt x="633" y="633"/>
                    </a:lnTo>
                    <a:lnTo>
                      <a:pt x="792" y="359"/>
                    </a:lnTo>
                    <a:lnTo>
                      <a:pt x="1189" y="359"/>
                    </a:lnTo>
                    <a:lnTo>
                      <a:pt x="1186" y="342"/>
                    </a:lnTo>
                    <a:lnTo>
                      <a:pt x="1193" y="314"/>
                    </a:lnTo>
                    <a:lnTo>
                      <a:pt x="1184" y="293"/>
                    </a:lnTo>
                    <a:lnTo>
                      <a:pt x="1184" y="227"/>
                    </a:lnTo>
                    <a:lnTo>
                      <a:pt x="1177" y="217"/>
                    </a:lnTo>
                    <a:lnTo>
                      <a:pt x="1127" y="203"/>
                    </a:lnTo>
                    <a:lnTo>
                      <a:pt x="1108" y="189"/>
                    </a:lnTo>
                    <a:lnTo>
                      <a:pt x="1068" y="120"/>
                    </a:lnTo>
                    <a:lnTo>
                      <a:pt x="1045" y="104"/>
                    </a:lnTo>
                    <a:lnTo>
                      <a:pt x="990" y="92"/>
                    </a:lnTo>
                    <a:lnTo>
                      <a:pt x="891" y="26"/>
                    </a:lnTo>
                    <a:lnTo>
                      <a:pt x="860" y="23"/>
                    </a:lnTo>
                    <a:lnTo>
                      <a:pt x="8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69" name="Freeform 117"/>
              <p:cNvSpPr>
                <a:spLocks noEditPoints="1"/>
              </p:cNvSpPr>
              <p:nvPr/>
            </p:nvSpPr>
            <p:spPr bwMode="auto">
              <a:xfrm>
                <a:off x="6328" y="4047"/>
                <a:ext cx="957" cy="449"/>
              </a:xfrm>
              <a:custGeom>
                <a:avLst/>
                <a:gdLst>
                  <a:gd name="T0" fmla="*/ 957 w 957"/>
                  <a:gd name="T1" fmla="*/ 251 h 449"/>
                  <a:gd name="T2" fmla="*/ 948 w 957"/>
                  <a:gd name="T3" fmla="*/ 251 h 449"/>
                  <a:gd name="T4" fmla="*/ 948 w 957"/>
                  <a:gd name="T5" fmla="*/ 251 h 449"/>
                  <a:gd name="T6" fmla="*/ 948 w 957"/>
                  <a:gd name="T7" fmla="*/ 433 h 449"/>
                  <a:gd name="T8" fmla="*/ 860 w 957"/>
                  <a:gd name="T9" fmla="*/ 435 h 449"/>
                  <a:gd name="T10" fmla="*/ 853 w 957"/>
                  <a:gd name="T11" fmla="*/ 440 h 449"/>
                  <a:gd name="T12" fmla="*/ 853 w 957"/>
                  <a:gd name="T13" fmla="*/ 449 h 449"/>
                  <a:gd name="T14" fmla="*/ 863 w 957"/>
                  <a:gd name="T15" fmla="*/ 444 h 449"/>
                  <a:gd name="T16" fmla="*/ 957 w 957"/>
                  <a:gd name="T17" fmla="*/ 442 h 449"/>
                  <a:gd name="T18" fmla="*/ 957 w 957"/>
                  <a:gd name="T19" fmla="*/ 251 h 449"/>
                  <a:gd name="T20" fmla="*/ 525 w 957"/>
                  <a:gd name="T21" fmla="*/ 0 h 449"/>
                  <a:gd name="T22" fmla="*/ 458 w 957"/>
                  <a:gd name="T23" fmla="*/ 16 h 449"/>
                  <a:gd name="T24" fmla="*/ 454 w 957"/>
                  <a:gd name="T25" fmla="*/ 28 h 449"/>
                  <a:gd name="T26" fmla="*/ 449 w 957"/>
                  <a:gd name="T27" fmla="*/ 26 h 449"/>
                  <a:gd name="T28" fmla="*/ 373 w 957"/>
                  <a:gd name="T29" fmla="*/ 147 h 449"/>
                  <a:gd name="T30" fmla="*/ 300 w 957"/>
                  <a:gd name="T31" fmla="*/ 156 h 449"/>
                  <a:gd name="T32" fmla="*/ 293 w 957"/>
                  <a:gd name="T33" fmla="*/ 156 h 449"/>
                  <a:gd name="T34" fmla="*/ 208 w 957"/>
                  <a:gd name="T35" fmla="*/ 161 h 449"/>
                  <a:gd name="T36" fmla="*/ 149 w 957"/>
                  <a:gd name="T37" fmla="*/ 173 h 449"/>
                  <a:gd name="T38" fmla="*/ 76 w 957"/>
                  <a:gd name="T39" fmla="*/ 210 h 449"/>
                  <a:gd name="T40" fmla="*/ 68 w 957"/>
                  <a:gd name="T41" fmla="*/ 215 h 449"/>
                  <a:gd name="T42" fmla="*/ 0 w 957"/>
                  <a:gd name="T43" fmla="*/ 243 h 449"/>
                  <a:gd name="T44" fmla="*/ 5 w 957"/>
                  <a:gd name="T45" fmla="*/ 251 h 449"/>
                  <a:gd name="T46" fmla="*/ 71 w 957"/>
                  <a:gd name="T47" fmla="*/ 222 h 449"/>
                  <a:gd name="T48" fmla="*/ 80 w 957"/>
                  <a:gd name="T49" fmla="*/ 217 h 449"/>
                  <a:gd name="T50" fmla="*/ 80 w 957"/>
                  <a:gd name="T51" fmla="*/ 217 h 449"/>
                  <a:gd name="T52" fmla="*/ 151 w 957"/>
                  <a:gd name="T53" fmla="*/ 182 h 449"/>
                  <a:gd name="T54" fmla="*/ 208 w 957"/>
                  <a:gd name="T55" fmla="*/ 170 h 449"/>
                  <a:gd name="T56" fmla="*/ 293 w 957"/>
                  <a:gd name="T57" fmla="*/ 165 h 449"/>
                  <a:gd name="T58" fmla="*/ 300 w 957"/>
                  <a:gd name="T59" fmla="*/ 165 h 449"/>
                  <a:gd name="T60" fmla="*/ 302 w 957"/>
                  <a:gd name="T61" fmla="*/ 165 h 449"/>
                  <a:gd name="T62" fmla="*/ 378 w 957"/>
                  <a:gd name="T63" fmla="*/ 156 h 449"/>
                  <a:gd name="T64" fmla="*/ 454 w 957"/>
                  <a:gd name="T65" fmla="*/ 38 h 449"/>
                  <a:gd name="T66" fmla="*/ 461 w 957"/>
                  <a:gd name="T67" fmla="*/ 42 h 449"/>
                  <a:gd name="T68" fmla="*/ 466 w 957"/>
                  <a:gd name="T69" fmla="*/ 26 h 449"/>
                  <a:gd name="T70" fmla="*/ 522 w 957"/>
                  <a:gd name="T71" fmla="*/ 12 h 449"/>
                  <a:gd name="T72" fmla="*/ 518 w 957"/>
                  <a:gd name="T73" fmla="*/ 5 h 449"/>
                  <a:gd name="T74" fmla="*/ 525 w 957"/>
                  <a:gd name="T75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7" h="449">
                    <a:moveTo>
                      <a:pt x="957" y="251"/>
                    </a:moveTo>
                    <a:lnTo>
                      <a:pt x="948" y="251"/>
                    </a:lnTo>
                    <a:lnTo>
                      <a:pt x="948" y="251"/>
                    </a:lnTo>
                    <a:lnTo>
                      <a:pt x="948" y="433"/>
                    </a:lnTo>
                    <a:lnTo>
                      <a:pt x="860" y="435"/>
                    </a:lnTo>
                    <a:lnTo>
                      <a:pt x="853" y="440"/>
                    </a:lnTo>
                    <a:lnTo>
                      <a:pt x="853" y="449"/>
                    </a:lnTo>
                    <a:lnTo>
                      <a:pt x="863" y="444"/>
                    </a:lnTo>
                    <a:lnTo>
                      <a:pt x="957" y="442"/>
                    </a:lnTo>
                    <a:lnTo>
                      <a:pt x="957" y="251"/>
                    </a:lnTo>
                    <a:close/>
                    <a:moveTo>
                      <a:pt x="525" y="0"/>
                    </a:moveTo>
                    <a:lnTo>
                      <a:pt x="458" y="16"/>
                    </a:lnTo>
                    <a:lnTo>
                      <a:pt x="454" y="28"/>
                    </a:lnTo>
                    <a:lnTo>
                      <a:pt x="449" y="26"/>
                    </a:lnTo>
                    <a:lnTo>
                      <a:pt x="373" y="147"/>
                    </a:lnTo>
                    <a:lnTo>
                      <a:pt x="300" y="156"/>
                    </a:lnTo>
                    <a:lnTo>
                      <a:pt x="293" y="156"/>
                    </a:lnTo>
                    <a:lnTo>
                      <a:pt x="208" y="161"/>
                    </a:lnTo>
                    <a:lnTo>
                      <a:pt x="149" y="173"/>
                    </a:lnTo>
                    <a:lnTo>
                      <a:pt x="76" y="210"/>
                    </a:lnTo>
                    <a:lnTo>
                      <a:pt x="68" y="215"/>
                    </a:lnTo>
                    <a:lnTo>
                      <a:pt x="0" y="243"/>
                    </a:lnTo>
                    <a:lnTo>
                      <a:pt x="5" y="251"/>
                    </a:lnTo>
                    <a:lnTo>
                      <a:pt x="71" y="222"/>
                    </a:lnTo>
                    <a:lnTo>
                      <a:pt x="80" y="217"/>
                    </a:lnTo>
                    <a:lnTo>
                      <a:pt x="80" y="217"/>
                    </a:lnTo>
                    <a:lnTo>
                      <a:pt x="151" y="182"/>
                    </a:lnTo>
                    <a:lnTo>
                      <a:pt x="208" y="170"/>
                    </a:lnTo>
                    <a:lnTo>
                      <a:pt x="293" y="165"/>
                    </a:lnTo>
                    <a:lnTo>
                      <a:pt x="300" y="165"/>
                    </a:lnTo>
                    <a:lnTo>
                      <a:pt x="302" y="165"/>
                    </a:lnTo>
                    <a:lnTo>
                      <a:pt x="378" y="156"/>
                    </a:lnTo>
                    <a:lnTo>
                      <a:pt x="454" y="38"/>
                    </a:lnTo>
                    <a:lnTo>
                      <a:pt x="461" y="42"/>
                    </a:lnTo>
                    <a:lnTo>
                      <a:pt x="466" y="26"/>
                    </a:lnTo>
                    <a:lnTo>
                      <a:pt x="522" y="12"/>
                    </a:lnTo>
                    <a:lnTo>
                      <a:pt x="518" y="5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70" name="Freeform 118"/>
              <p:cNvSpPr>
                <a:spLocks noEditPoints="1"/>
              </p:cNvSpPr>
              <p:nvPr/>
            </p:nvSpPr>
            <p:spPr bwMode="auto">
              <a:xfrm>
                <a:off x="6328" y="4047"/>
                <a:ext cx="957" cy="449"/>
              </a:xfrm>
              <a:custGeom>
                <a:avLst/>
                <a:gdLst>
                  <a:gd name="T0" fmla="*/ 957 w 957"/>
                  <a:gd name="T1" fmla="*/ 251 h 449"/>
                  <a:gd name="T2" fmla="*/ 948 w 957"/>
                  <a:gd name="T3" fmla="*/ 251 h 449"/>
                  <a:gd name="T4" fmla="*/ 948 w 957"/>
                  <a:gd name="T5" fmla="*/ 251 h 449"/>
                  <a:gd name="T6" fmla="*/ 948 w 957"/>
                  <a:gd name="T7" fmla="*/ 433 h 449"/>
                  <a:gd name="T8" fmla="*/ 860 w 957"/>
                  <a:gd name="T9" fmla="*/ 435 h 449"/>
                  <a:gd name="T10" fmla="*/ 853 w 957"/>
                  <a:gd name="T11" fmla="*/ 440 h 449"/>
                  <a:gd name="T12" fmla="*/ 853 w 957"/>
                  <a:gd name="T13" fmla="*/ 449 h 449"/>
                  <a:gd name="T14" fmla="*/ 863 w 957"/>
                  <a:gd name="T15" fmla="*/ 444 h 449"/>
                  <a:gd name="T16" fmla="*/ 957 w 957"/>
                  <a:gd name="T17" fmla="*/ 442 h 449"/>
                  <a:gd name="T18" fmla="*/ 957 w 957"/>
                  <a:gd name="T19" fmla="*/ 251 h 449"/>
                  <a:gd name="T20" fmla="*/ 525 w 957"/>
                  <a:gd name="T21" fmla="*/ 0 h 449"/>
                  <a:gd name="T22" fmla="*/ 458 w 957"/>
                  <a:gd name="T23" fmla="*/ 16 h 449"/>
                  <a:gd name="T24" fmla="*/ 454 w 957"/>
                  <a:gd name="T25" fmla="*/ 28 h 449"/>
                  <a:gd name="T26" fmla="*/ 449 w 957"/>
                  <a:gd name="T27" fmla="*/ 26 h 449"/>
                  <a:gd name="T28" fmla="*/ 373 w 957"/>
                  <a:gd name="T29" fmla="*/ 147 h 449"/>
                  <a:gd name="T30" fmla="*/ 300 w 957"/>
                  <a:gd name="T31" fmla="*/ 156 h 449"/>
                  <a:gd name="T32" fmla="*/ 293 w 957"/>
                  <a:gd name="T33" fmla="*/ 156 h 449"/>
                  <a:gd name="T34" fmla="*/ 208 w 957"/>
                  <a:gd name="T35" fmla="*/ 161 h 449"/>
                  <a:gd name="T36" fmla="*/ 149 w 957"/>
                  <a:gd name="T37" fmla="*/ 173 h 449"/>
                  <a:gd name="T38" fmla="*/ 76 w 957"/>
                  <a:gd name="T39" fmla="*/ 210 h 449"/>
                  <a:gd name="T40" fmla="*/ 68 w 957"/>
                  <a:gd name="T41" fmla="*/ 215 h 449"/>
                  <a:gd name="T42" fmla="*/ 0 w 957"/>
                  <a:gd name="T43" fmla="*/ 243 h 449"/>
                  <a:gd name="T44" fmla="*/ 5 w 957"/>
                  <a:gd name="T45" fmla="*/ 251 h 449"/>
                  <a:gd name="T46" fmla="*/ 71 w 957"/>
                  <a:gd name="T47" fmla="*/ 222 h 449"/>
                  <a:gd name="T48" fmla="*/ 80 w 957"/>
                  <a:gd name="T49" fmla="*/ 217 h 449"/>
                  <a:gd name="T50" fmla="*/ 80 w 957"/>
                  <a:gd name="T51" fmla="*/ 217 h 449"/>
                  <a:gd name="T52" fmla="*/ 151 w 957"/>
                  <a:gd name="T53" fmla="*/ 182 h 449"/>
                  <a:gd name="T54" fmla="*/ 208 w 957"/>
                  <a:gd name="T55" fmla="*/ 170 h 449"/>
                  <a:gd name="T56" fmla="*/ 293 w 957"/>
                  <a:gd name="T57" fmla="*/ 165 h 449"/>
                  <a:gd name="T58" fmla="*/ 300 w 957"/>
                  <a:gd name="T59" fmla="*/ 165 h 449"/>
                  <a:gd name="T60" fmla="*/ 302 w 957"/>
                  <a:gd name="T61" fmla="*/ 165 h 449"/>
                  <a:gd name="T62" fmla="*/ 378 w 957"/>
                  <a:gd name="T63" fmla="*/ 156 h 449"/>
                  <a:gd name="T64" fmla="*/ 454 w 957"/>
                  <a:gd name="T65" fmla="*/ 38 h 449"/>
                  <a:gd name="T66" fmla="*/ 461 w 957"/>
                  <a:gd name="T67" fmla="*/ 42 h 449"/>
                  <a:gd name="T68" fmla="*/ 466 w 957"/>
                  <a:gd name="T69" fmla="*/ 26 h 449"/>
                  <a:gd name="T70" fmla="*/ 522 w 957"/>
                  <a:gd name="T71" fmla="*/ 12 h 449"/>
                  <a:gd name="T72" fmla="*/ 518 w 957"/>
                  <a:gd name="T73" fmla="*/ 5 h 449"/>
                  <a:gd name="T74" fmla="*/ 525 w 957"/>
                  <a:gd name="T75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7" h="449">
                    <a:moveTo>
                      <a:pt x="957" y="251"/>
                    </a:moveTo>
                    <a:lnTo>
                      <a:pt x="948" y="251"/>
                    </a:lnTo>
                    <a:lnTo>
                      <a:pt x="948" y="251"/>
                    </a:lnTo>
                    <a:lnTo>
                      <a:pt x="948" y="433"/>
                    </a:lnTo>
                    <a:lnTo>
                      <a:pt x="860" y="435"/>
                    </a:lnTo>
                    <a:lnTo>
                      <a:pt x="853" y="440"/>
                    </a:lnTo>
                    <a:lnTo>
                      <a:pt x="853" y="449"/>
                    </a:lnTo>
                    <a:lnTo>
                      <a:pt x="863" y="444"/>
                    </a:lnTo>
                    <a:lnTo>
                      <a:pt x="957" y="442"/>
                    </a:lnTo>
                    <a:lnTo>
                      <a:pt x="957" y="251"/>
                    </a:lnTo>
                    <a:moveTo>
                      <a:pt x="525" y="0"/>
                    </a:moveTo>
                    <a:lnTo>
                      <a:pt x="458" y="16"/>
                    </a:lnTo>
                    <a:lnTo>
                      <a:pt x="454" y="28"/>
                    </a:lnTo>
                    <a:lnTo>
                      <a:pt x="449" y="26"/>
                    </a:lnTo>
                    <a:lnTo>
                      <a:pt x="373" y="147"/>
                    </a:lnTo>
                    <a:lnTo>
                      <a:pt x="300" y="156"/>
                    </a:lnTo>
                    <a:lnTo>
                      <a:pt x="293" y="156"/>
                    </a:lnTo>
                    <a:lnTo>
                      <a:pt x="208" y="161"/>
                    </a:lnTo>
                    <a:lnTo>
                      <a:pt x="149" y="173"/>
                    </a:lnTo>
                    <a:lnTo>
                      <a:pt x="76" y="210"/>
                    </a:lnTo>
                    <a:lnTo>
                      <a:pt x="68" y="215"/>
                    </a:lnTo>
                    <a:lnTo>
                      <a:pt x="0" y="243"/>
                    </a:lnTo>
                    <a:lnTo>
                      <a:pt x="5" y="251"/>
                    </a:lnTo>
                    <a:lnTo>
                      <a:pt x="71" y="222"/>
                    </a:lnTo>
                    <a:lnTo>
                      <a:pt x="80" y="217"/>
                    </a:lnTo>
                    <a:lnTo>
                      <a:pt x="80" y="217"/>
                    </a:lnTo>
                    <a:lnTo>
                      <a:pt x="151" y="182"/>
                    </a:lnTo>
                    <a:lnTo>
                      <a:pt x="208" y="170"/>
                    </a:lnTo>
                    <a:lnTo>
                      <a:pt x="293" y="165"/>
                    </a:lnTo>
                    <a:lnTo>
                      <a:pt x="300" y="165"/>
                    </a:lnTo>
                    <a:lnTo>
                      <a:pt x="302" y="165"/>
                    </a:lnTo>
                    <a:lnTo>
                      <a:pt x="378" y="156"/>
                    </a:lnTo>
                    <a:lnTo>
                      <a:pt x="454" y="38"/>
                    </a:lnTo>
                    <a:lnTo>
                      <a:pt x="461" y="42"/>
                    </a:lnTo>
                    <a:lnTo>
                      <a:pt x="466" y="26"/>
                    </a:lnTo>
                    <a:lnTo>
                      <a:pt x="522" y="12"/>
                    </a:lnTo>
                    <a:lnTo>
                      <a:pt x="518" y="5"/>
                    </a:lnTo>
                    <a:lnTo>
                      <a:pt x="5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71" name="Freeform 119"/>
              <p:cNvSpPr>
                <a:spLocks noEditPoints="1"/>
              </p:cNvSpPr>
              <p:nvPr/>
            </p:nvSpPr>
            <p:spPr bwMode="auto">
              <a:xfrm>
                <a:off x="4853" y="4804"/>
                <a:ext cx="1477" cy="302"/>
              </a:xfrm>
              <a:custGeom>
                <a:avLst/>
                <a:gdLst>
                  <a:gd name="T0" fmla="*/ 1390 w 1477"/>
                  <a:gd name="T1" fmla="*/ 99 h 302"/>
                  <a:gd name="T2" fmla="*/ 1413 w 1477"/>
                  <a:gd name="T3" fmla="*/ 104 h 302"/>
                  <a:gd name="T4" fmla="*/ 1170 w 1477"/>
                  <a:gd name="T5" fmla="*/ 11 h 302"/>
                  <a:gd name="T6" fmla="*/ 1135 w 1477"/>
                  <a:gd name="T7" fmla="*/ 42 h 302"/>
                  <a:gd name="T8" fmla="*/ 1135 w 1477"/>
                  <a:gd name="T9" fmla="*/ 82 h 302"/>
                  <a:gd name="T10" fmla="*/ 1097 w 1477"/>
                  <a:gd name="T11" fmla="*/ 97 h 302"/>
                  <a:gd name="T12" fmla="*/ 1014 w 1477"/>
                  <a:gd name="T13" fmla="*/ 165 h 302"/>
                  <a:gd name="T14" fmla="*/ 844 w 1477"/>
                  <a:gd name="T15" fmla="*/ 227 h 302"/>
                  <a:gd name="T16" fmla="*/ 681 w 1477"/>
                  <a:gd name="T17" fmla="*/ 276 h 302"/>
                  <a:gd name="T18" fmla="*/ 643 w 1477"/>
                  <a:gd name="T19" fmla="*/ 288 h 302"/>
                  <a:gd name="T20" fmla="*/ 447 w 1477"/>
                  <a:gd name="T21" fmla="*/ 212 h 302"/>
                  <a:gd name="T22" fmla="*/ 215 w 1477"/>
                  <a:gd name="T23" fmla="*/ 177 h 302"/>
                  <a:gd name="T24" fmla="*/ 213 w 1477"/>
                  <a:gd name="T25" fmla="*/ 177 h 302"/>
                  <a:gd name="T26" fmla="*/ 146 w 1477"/>
                  <a:gd name="T27" fmla="*/ 141 h 302"/>
                  <a:gd name="T28" fmla="*/ 132 w 1477"/>
                  <a:gd name="T29" fmla="*/ 113 h 302"/>
                  <a:gd name="T30" fmla="*/ 0 w 1477"/>
                  <a:gd name="T31" fmla="*/ 99 h 302"/>
                  <a:gd name="T32" fmla="*/ 142 w 1477"/>
                  <a:gd name="T33" fmla="*/ 132 h 302"/>
                  <a:gd name="T34" fmla="*/ 206 w 1477"/>
                  <a:gd name="T35" fmla="*/ 182 h 302"/>
                  <a:gd name="T36" fmla="*/ 210 w 1477"/>
                  <a:gd name="T37" fmla="*/ 186 h 302"/>
                  <a:gd name="T38" fmla="*/ 444 w 1477"/>
                  <a:gd name="T39" fmla="*/ 222 h 302"/>
                  <a:gd name="T40" fmla="*/ 640 w 1477"/>
                  <a:gd name="T41" fmla="*/ 298 h 302"/>
                  <a:gd name="T42" fmla="*/ 685 w 1477"/>
                  <a:gd name="T43" fmla="*/ 286 h 302"/>
                  <a:gd name="T44" fmla="*/ 848 w 1477"/>
                  <a:gd name="T45" fmla="*/ 236 h 302"/>
                  <a:gd name="T46" fmla="*/ 1019 w 1477"/>
                  <a:gd name="T47" fmla="*/ 172 h 302"/>
                  <a:gd name="T48" fmla="*/ 1104 w 1477"/>
                  <a:gd name="T49" fmla="*/ 104 h 302"/>
                  <a:gd name="T50" fmla="*/ 1220 w 1477"/>
                  <a:gd name="T51" fmla="*/ 89 h 302"/>
                  <a:gd name="T52" fmla="*/ 1182 w 1477"/>
                  <a:gd name="T53" fmla="*/ 73 h 302"/>
                  <a:gd name="T54" fmla="*/ 1139 w 1477"/>
                  <a:gd name="T55" fmla="*/ 73 h 302"/>
                  <a:gd name="T56" fmla="*/ 1139 w 1477"/>
                  <a:gd name="T57" fmla="*/ 52 h 302"/>
                  <a:gd name="T58" fmla="*/ 1177 w 1477"/>
                  <a:gd name="T59" fmla="*/ 19 h 302"/>
                  <a:gd name="T60" fmla="*/ 1227 w 1477"/>
                  <a:gd name="T61" fmla="*/ 42 h 302"/>
                  <a:gd name="T62" fmla="*/ 1222 w 1477"/>
                  <a:gd name="T63" fmla="*/ 68 h 302"/>
                  <a:gd name="T64" fmla="*/ 1288 w 1477"/>
                  <a:gd name="T65" fmla="*/ 42 h 302"/>
                  <a:gd name="T66" fmla="*/ 1243 w 1477"/>
                  <a:gd name="T67" fmla="*/ 87 h 302"/>
                  <a:gd name="T68" fmla="*/ 1350 w 1477"/>
                  <a:gd name="T69" fmla="*/ 97 h 302"/>
                  <a:gd name="T70" fmla="*/ 1477 w 1477"/>
                  <a:gd name="T71" fmla="*/ 127 h 302"/>
                  <a:gd name="T72" fmla="*/ 1423 w 1477"/>
                  <a:gd name="T73" fmla="*/ 104 h 302"/>
                  <a:gd name="T74" fmla="*/ 1371 w 1477"/>
                  <a:gd name="T75" fmla="*/ 87 h 302"/>
                  <a:gd name="T76" fmla="*/ 1347 w 1477"/>
                  <a:gd name="T77" fmla="*/ 78 h 302"/>
                  <a:gd name="T78" fmla="*/ 1347 w 1477"/>
                  <a:gd name="T79" fmla="*/ 47 h 302"/>
                  <a:gd name="T80" fmla="*/ 1437 w 1477"/>
                  <a:gd name="T81" fmla="*/ 63 h 302"/>
                  <a:gd name="T82" fmla="*/ 1451 w 1477"/>
                  <a:gd name="T83" fmla="*/ 68 h 302"/>
                  <a:gd name="T84" fmla="*/ 1413 w 1477"/>
                  <a:gd name="T85" fmla="*/ 68 h 302"/>
                  <a:gd name="T86" fmla="*/ 1328 w 1477"/>
                  <a:gd name="T87" fmla="*/ 71 h 302"/>
                  <a:gd name="T88" fmla="*/ 1312 w 1477"/>
                  <a:gd name="T89" fmla="*/ 78 h 302"/>
                  <a:gd name="T90" fmla="*/ 1288 w 1477"/>
                  <a:gd name="T91" fmla="*/ 71 h 302"/>
                  <a:gd name="T92" fmla="*/ 1260 w 1477"/>
                  <a:gd name="T93" fmla="*/ 16 h 302"/>
                  <a:gd name="T94" fmla="*/ 1196 w 1477"/>
                  <a:gd name="T95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7" h="302">
                    <a:moveTo>
                      <a:pt x="1413" y="104"/>
                    </a:moveTo>
                    <a:lnTo>
                      <a:pt x="1390" y="99"/>
                    </a:lnTo>
                    <a:lnTo>
                      <a:pt x="1409" y="101"/>
                    </a:lnTo>
                    <a:lnTo>
                      <a:pt x="1413" y="104"/>
                    </a:lnTo>
                    <a:close/>
                    <a:moveTo>
                      <a:pt x="1196" y="0"/>
                    </a:moveTo>
                    <a:lnTo>
                      <a:pt x="1170" y="11"/>
                    </a:lnTo>
                    <a:lnTo>
                      <a:pt x="1156" y="37"/>
                    </a:lnTo>
                    <a:lnTo>
                      <a:pt x="1135" y="42"/>
                    </a:lnTo>
                    <a:lnTo>
                      <a:pt x="1120" y="66"/>
                    </a:lnTo>
                    <a:lnTo>
                      <a:pt x="1135" y="82"/>
                    </a:lnTo>
                    <a:lnTo>
                      <a:pt x="1101" y="82"/>
                    </a:lnTo>
                    <a:lnTo>
                      <a:pt x="1097" y="97"/>
                    </a:lnTo>
                    <a:lnTo>
                      <a:pt x="1064" y="111"/>
                    </a:lnTo>
                    <a:lnTo>
                      <a:pt x="1014" y="165"/>
                    </a:lnTo>
                    <a:lnTo>
                      <a:pt x="903" y="205"/>
                    </a:lnTo>
                    <a:lnTo>
                      <a:pt x="844" y="227"/>
                    </a:lnTo>
                    <a:lnTo>
                      <a:pt x="768" y="272"/>
                    </a:lnTo>
                    <a:lnTo>
                      <a:pt x="681" y="276"/>
                    </a:lnTo>
                    <a:lnTo>
                      <a:pt x="669" y="293"/>
                    </a:lnTo>
                    <a:lnTo>
                      <a:pt x="643" y="288"/>
                    </a:lnTo>
                    <a:lnTo>
                      <a:pt x="555" y="267"/>
                    </a:lnTo>
                    <a:lnTo>
                      <a:pt x="447" y="212"/>
                    </a:lnTo>
                    <a:lnTo>
                      <a:pt x="239" y="193"/>
                    </a:lnTo>
                    <a:lnTo>
                      <a:pt x="215" y="177"/>
                    </a:lnTo>
                    <a:lnTo>
                      <a:pt x="213" y="177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146" y="141"/>
                    </a:lnTo>
                    <a:lnTo>
                      <a:pt x="172" y="141"/>
                    </a:lnTo>
                    <a:lnTo>
                      <a:pt x="132" y="113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128" y="123"/>
                    </a:lnTo>
                    <a:lnTo>
                      <a:pt x="142" y="132"/>
                    </a:lnTo>
                    <a:lnTo>
                      <a:pt x="106" y="132"/>
                    </a:lnTo>
                    <a:lnTo>
                      <a:pt x="206" y="182"/>
                    </a:lnTo>
                    <a:lnTo>
                      <a:pt x="206" y="184"/>
                    </a:lnTo>
                    <a:lnTo>
                      <a:pt x="210" y="186"/>
                    </a:lnTo>
                    <a:lnTo>
                      <a:pt x="236" y="203"/>
                    </a:lnTo>
                    <a:lnTo>
                      <a:pt x="444" y="222"/>
                    </a:lnTo>
                    <a:lnTo>
                      <a:pt x="551" y="276"/>
                    </a:lnTo>
                    <a:lnTo>
                      <a:pt x="640" y="298"/>
                    </a:lnTo>
                    <a:lnTo>
                      <a:pt x="674" y="302"/>
                    </a:lnTo>
                    <a:lnTo>
                      <a:pt x="685" y="286"/>
                    </a:lnTo>
                    <a:lnTo>
                      <a:pt x="770" y="281"/>
                    </a:lnTo>
                    <a:lnTo>
                      <a:pt x="848" y="236"/>
                    </a:lnTo>
                    <a:lnTo>
                      <a:pt x="908" y="212"/>
                    </a:lnTo>
                    <a:lnTo>
                      <a:pt x="1019" y="172"/>
                    </a:lnTo>
                    <a:lnTo>
                      <a:pt x="1068" y="118"/>
                    </a:lnTo>
                    <a:lnTo>
                      <a:pt x="1104" y="104"/>
                    </a:lnTo>
                    <a:lnTo>
                      <a:pt x="1109" y="92"/>
                    </a:lnTo>
                    <a:lnTo>
                      <a:pt x="1220" y="89"/>
                    </a:lnTo>
                    <a:lnTo>
                      <a:pt x="1210" y="80"/>
                    </a:lnTo>
                    <a:lnTo>
                      <a:pt x="1182" y="73"/>
                    </a:lnTo>
                    <a:lnTo>
                      <a:pt x="1144" y="73"/>
                    </a:lnTo>
                    <a:lnTo>
                      <a:pt x="1139" y="73"/>
                    </a:lnTo>
                    <a:lnTo>
                      <a:pt x="1132" y="63"/>
                    </a:lnTo>
                    <a:lnTo>
                      <a:pt x="1139" y="52"/>
                    </a:lnTo>
                    <a:lnTo>
                      <a:pt x="1163" y="47"/>
                    </a:lnTo>
                    <a:lnTo>
                      <a:pt x="1177" y="19"/>
                    </a:lnTo>
                    <a:lnTo>
                      <a:pt x="1194" y="11"/>
                    </a:lnTo>
                    <a:lnTo>
                      <a:pt x="1227" y="42"/>
                    </a:lnTo>
                    <a:lnTo>
                      <a:pt x="1217" y="59"/>
                    </a:lnTo>
                    <a:lnTo>
                      <a:pt x="1222" y="68"/>
                    </a:lnTo>
                    <a:lnTo>
                      <a:pt x="1262" y="28"/>
                    </a:lnTo>
                    <a:lnTo>
                      <a:pt x="1288" y="42"/>
                    </a:lnTo>
                    <a:lnTo>
                      <a:pt x="1279" y="63"/>
                    </a:lnTo>
                    <a:lnTo>
                      <a:pt x="1243" y="87"/>
                    </a:lnTo>
                    <a:lnTo>
                      <a:pt x="1312" y="87"/>
                    </a:lnTo>
                    <a:lnTo>
                      <a:pt x="1350" y="97"/>
                    </a:lnTo>
                    <a:lnTo>
                      <a:pt x="1475" y="132"/>
                    </a:lnTo>
                    <a:lnTo>
                      <a:pt x="1477" y="127"/>
                    </a:lnTo>
                    <a:lnTo>
                      <a:pt x="1463" y="113"/>
                    </a:lnTo>
                    <a:lnTo>
                      <a:pt x="1423" y="104"/>
                    </a:lnTo>
                    <a:lnTo>
                      <a:pt x="1416" y="92"/>
                    </a:lnTo>
                    <a:lnTo>
                      <a:pt x="1371" y="87"/>
                    </a:lnTo>
                    <a:lnTo>
                      <a:pt x="1359" y="80"/>
                    </a:lnTo>
                    <a:lnTo>
                      <a:pt x="1347" y="78"/>
                    </a:lnTo>
                    <a:lnTo>
                      <a:pt x="1338" y="68"/>
                    </a:lnTo>
                    <a:lnTo>
                      <a:pt x="1347" y="47"/>
                    </a:lnTo>
                    <a:lnTo>
                      <a:pt x="1416" y="78"/>
                    </a:lnTo>
                    <a:lnTo>
                      <a:pt x="1437" y="63"/>
                    </a:lnTo>
                    <a:lnTo>
                      <a:pt x="1447" y="80"/>
                    </a:lnTo>
                    <a:lnTo>
                      <a:pt x="1451" y="68"/>
                    </a:lnTo>
                    <a:lnTo>
                      <a:pt x="1439" y="52"/>
                    </a:lnTo>
                    <a:lnTo>
                      <a:pt x="1413" y="68"/>
                    </a:lnTo>
                    <a:lnTo>
                      <a:pt x="1343" y="33"/>
                    </a:lnTo>
                    <a:lnTo>
                      <a:pt x="1328" y="71"/>
                    </a:lnTo>
                    <a:lnTo>
                      <a:pt x="1340" y="85"/>
                    </a:lnTo>
                    <a:lnTo>
                      <a:pt x="1312" y="78"/>
                    </a:lnTo>
                    <a:lnTo>
                      <a:pt x="1276" y="78"/>
                    </a:lnTo>
                    <a:lnTo>
                      <a:pt x="1288" y="71"/>
                    </a:lnTo>
                    <a:lnTo>
                      <a:pt x="1300" y="37"/>
                    </a:lnTo>
                    <a:lnTo>
                      <a:pt x="1260" y="16"/>
                    </a:lnTo>
                    <a:lnTo>
                      <a:pt x="1236" y="40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72" name="Freeform 120"/>
              <p:cNvSpPr>
                <a:spLocks noEditPoints="1"/>
              </p:cNvSpPr>
              <p:nvPr/>
            </p:nvSpPr>
            <p:spPr bwMode="auto">
              <a:xfrm>
                <a:off x="4853" y="4804"/>
                <a:ext cx="1477" cy="302"/>
              </a:xfrm>
              <a:custGeom>
                <a:avLst/>
                <a:gdLst>
                  <a:gd name="T0" fmla="*/ 1390 w 1477"/>
                  <a:gd name="T1" fmla="*/ 99 h 302"/>
                  <a:gd name="T2" fmla="*/ 1413 w 1477"/>
                  <a:gd name="T3" fmla="*/ 104 h 302"/>
                  <a:gd name="T4" fmla="*/ 1170 w 1477"/>
                  <a:gd name="T5" fmla="*/ 11 h 302"/>
                  <a:gd name="T6" fmla="*/ 1135 w 1477"/>
                  <a:gd name="T7" fmla="*/ 42 h 302"/>
                  <a:gd name="T8" fmla="*/ 1135 w 1477"/>
                  <a:gd name="T9" fmla="*/ 82 h 302"/>
                  <a:gd name="T10" fmla="*/ 1097 w 1477"/>
                  <a:gd name="T11" fmla="*/ 97 h 302"/>
                  <a:gd name="T12" fmla="*/ 1014 w 1477"/>
                  <a:gd name="T13" fmla="*/ 165 h 302"/>
                  <a:gd name="T14" fmla="*/ 844 w 1477"/>
                  <a:gd name="T15" fmla="*/ 227 h 302"/>
                  <a:gd name="T16" fmla="*/ 681 w 1477"/>
                  <a:gd name="T17" fmla="*/ 276 h 302"/>
                  <a:gd name="T18" fmla="*/ 643 w 1477"/>
                  <a:gd name="T19" fmla="*/ 288 h 302"/>
                  <a:gd name="T20" fmla="*/ 447 w 1477"/>
                  <a:gd name="T21" fmla="*/ 212 h 302"/>
                  <a:gd name="T22" fmla="*/ 215 w 1477"/>
                  <a:gd name="T23" fmla="*/ 177 h 302"/>
                  <a:gd name="T24" fmla="*/ 213 w 1477"/>
                  <a:gd name="T25" fmla="*/ 177 h 302"/>
                  <a:gd name="T26" fmla="*/ 146 w 1477"/>
                  <a:gd name="T27" fmla="*/ 141 h 302"/>
                  <a:gd name="T28" fmla="*/ 132 w 1477"/>
                  <a:gd name="T29" fmla="*/ 113 h 302"/>
                  <a:gd name="T30" fmla="*/ 0 w 1477"/>
                  <a:gd name="T31" fmla="*/ 99 h 302"/>
                  <a:gd name="T32" fmla="*/ 142 w 1477"/>
                  <a:gd name="T33" fmla="*/ 132 h 302"/>
                  <a:gd name="T34" fmla="*/ 206 w 1477"/>
                  <a:gd name="T35" fmla="*/ 182 h 302"/>
                  <a:gd name="T36" fmla="*/ 210 w 1477"/>
                  <a:gd name="T37" fmla="*/ 186 h 302"/>
                  <a:gd name="T38" fmla="*/ 444 w 1477"/>
                  <a:gd name="T39" fmla="*/ 222 h 302"/>
                  <a:gd name="T40" fmla="*/ 640 w 1477"/>
                  <a:gd name="T41" fmla="*/ 298 h 302"/>
                  <a:gd name="T42" fmla="*/ 685 w 1477"/>
                  <a:gd name="T43" fmla="*/ 286 h 302"/>
                  <a:gd name="T44" fmla="*/ 848 w 1477"/>
                  <a:gd name="T45" fmla="*/ 236 h 302"/>
                  <a:gd name="T46" fmla="*/ 1019 w 1477"/>
                  <a:gd name="T47" fmla="*/ 172 h 302"/>
                  <a:gd name="T48" fmla="*/ 1104 w 1477"/>
                  <a:gd name="T49" fmla="*/ 104 h 302"/>
                  <a:gd name="T50" fmla="*/ 1220 w 1477"/>
                  <a:gd name="T51" fmla="*/ 89 h 302"/>
                  <a:gd name="T52" fmla="*/ 1182 w 1477"/>
                  <a:gd name="T53" fmla="*/ 73 h 302"/>
                  <a:gd name="T54" fmla="*/ 1139 w 1477"/>
                  <a:gd name="T55" fmla="*/ 73 h 302"/>
                  <a:gd name="T56" fmla="*/ 1139 w 1477"/>
                  <a:gd name="T57" fmla="*/ 52 h 302"/>
                  <a:gd name="T58" fmla="*/ 1177 w 1477"/>
                  <a:gd name="T59" fmla="*/ 19 h 302"/>
                  <a:gd name="T60" fmla="*/ 1227 w 1477"/>
                  <a:gd name="T61" fmla="*/ 42 h 302"/>
                  <a:gd name="T62" fmla="*/ 1222 w 1477"/>
                  <a:gd name="T63" fmla="*/ 68 h 302"/>
                  <a:gd name="T64" fmla="*/ 1288 w 1477"/>
                  <a:gd name="T65" fmla="*/ 42 h 302"/>
                  <a:gd name="T66" fmla="*/ 1243 w 1477"/>
                  <a:gd name="T67" fmla="*/ 87 h 302"/>
                  <a:gd name="T68" fmla="*/ 1350 w 1477"/>
                  <a:gd name="T69" fmla="*/ 97 h 302"/>
                  <a:gd name="T70" fmla="*/ 1477 w 1477"/>
                  <a:gd name="T71" fmla="*/ 127 h 302"/>
                  <a:gd name="T72" fmla="*/ 1423 w 1477"/>
                  <a:gd name="T73" fmla="*/ 104 h 302"/>
                  <a:gd name="T74" fmla="*/ 1371 w 1477"/>
                  <a:gd name="T75" fmla="*/ 87 h 302"/>
                  <a:gd name="T76" fmla="*/ 1347 w 1477"/>
                  <a:gd name="T77" fmla="*/ 78 h 302"/>
                  <a:gd name="T78" fmla="*/ 1347 w 1477"/>
                  <a:gd name="T79" fmla="*/ 47 h 302"/>
                  <a:gd name="T80" fmla="*/ 1437 w 1477"/>
                  <a:gd name="T81" fmla="*/ 63 h 302"/>
                  <a:gd name="T82" fmla="*/ 1451 w 1477"/>
                  <a:gd name="T83" fmla="*/ 68 h 302"/>
                  <a:gd name="T84" fmla="*/ 1413 w 1477"/>
                  <a:gd name="T85" fmla="*/ 68 h 302"/>
                  <a:gd name="T86" fmla="*/ 1328 w 1477"/>
                  <a:gd name="T87" fmla="*/ 71 h 302"/>
                  <a:gd name="T88" fmla="*/ 1312 w 1477"/>
                  <a:gd name="T89" fmla="*/ 78 h 302"/>
                  <a:gd name="T90" fmla="*/ 1288 w 1477"/>
                  <a:gd name="T91" fmla="*/ 71 h 302"/>
                  <a:gd name="T92" fmla="*/ 1260 w 1477"/>
                  <a:gd name="T93" fmla="*/ 16 h 302"/>
                  <a:gd name="T94" fmla="*/ 1196 w 1477"/>
                  <a:gd name="T95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7" h="302">
                    <a:moveTo>
                      <a:pt x="1413" y="104"/>
                    </a:moveTo>
                    <a:lnTo>
                      <a:pt x="1390" y="99"/>
                    </a:lnTo>
                    <a:lnTo>
                      <a:pt x="1409" y="101"/>
                    </a:lnTo>
                    <a:lnTo>
                      <a:pt x="1413" y="104"/>
                    </a:lnTo>
                    <a:moveTo>
                      <a:pt x="1196" y="0"/>
                    </a:moveTo>
                    <a:lnTo>
                      <a:pt x="1170" y="11"/>
                    </a:lnTo>
                    <a:lnTo>
                      <a:pt x="1156" y="37"/>
                    </a:lnTo>
                    <a:lnTo>
                      <a:pt x="1135" y="42"/>
                    </a:lnTo>
                    <a:lnTo>
                      <a:pt x="1120" y="66"/>
                    </a:lnTo>
                    <a:lnTo>
                      <a:pt x="1135" y="82"/>
                    </a:lnTo>
                    <a:lnTo>
                      <a:pt x="1101" y="82"/>
                    </a:lnTo>
                    <a:lnTo>
                      <a:pt x="1097" y="97"/>
                    </a:lnTo>
                    <a:lnTo>
                      <a:pt x="1064" y="111"/>
                    </a:lnTo>
                    <a:lnTo>
                      <a:pt x="1014" y="165"/>
                    </a:lnTo>
                    <a:lnTo>
                      <a:pt x="903" y="205"/>
                    </a:lnTo>
                    <a:lnTo>
                      <a:pt x="844" y="227"/>
                    </a:lnTo>
                    <a:lnTo>
                      <a:pt x="768" y="272"/>
                    </a:lnTo>
                    <a:lnTo>
                      <a:pt x="681" y="276"/>
                    </a:lnTo>
                    <a:lnTo>
                      <a:pt x="669" y="293"/>
                    </a:lnTo>
                    <a:lnTo>
                      <a:pt x="643" y="288"/>
                    </a:lnTo>
                    <a:lnTo>
                      <a:pt x="555" y="267"/>
                    </a:lnTo>
                    <a:lnTo>
                      <a:pt x="447" y="212"/>
                    </a:lnTo>
                    <a:lnTo>
                      <a:pt x="239" y="193"/>
                    </a:lnTo>
                    <a:lnTo>
                      <a:pt x="215" y="177"/>
                    </a:lnTo>
                    <a:lnTo>
                      <a:pt x="213" y="177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146" y="141"/>
                    </a:lnTo>
                    <a:lnTo>
                      <a:pt x="172" y="141"/>
                    </a:lnTo>
                    <a:lnTo>
                      <a:pt x="132" y="113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128" y="123"/>
                    </a:lnTo>
                    <a:lnTo>
                      <a:pt x="142" y="132"/>
                    </a:lnTo>
                    <a:lnTo>
                      <a:pt x="106" y="132"/>
                    </a:lnTo>
                    <a:lnTo>
                      <a:pt x="206" y="182"/>
                    </a:lnTo>
                    <a:lnTo>
                      <a:pt x="206" y="184"/>
                    </a:lnTo>
                    <a:lnTo>
                      <a:pt x="210" y="186"/>
                    </a:lnTo>
                    <a:lnTo>
                      <a:pt x="236" y="203"/>
                    </a:lnTo>
                    <a:lnTo>
                      <a:pt x="444" y="222"/>
                    </a:lnTo>
                    <a:lnTo>
                      <a:pt x="551" y="276"/>
                    </a:lnTo>
                    <a:lnTo>
                      <a:pt x="640" y="298"/>
                    </a:lnTo>
                    <a:lnTo>
                      <a:pt x="674" y="302"/>
                    </a:lnTo>
                    <a:lnTo>
                      <a:pt x="685" y="286"/>
                    </a:lnTo>
                    <a:lnTo>
                      <a:pt x="770" y="281"/>
                    </a:lnTo>
                    <a:lnTo>
                      <a:pt x="848" y="236"/>
                    </a:lnTo>
                    <a:lnTo>
                      <a:pt x="908" y="212"/>
                    </a:lnTo>
                    <a:lnTo>
                      <a:pt x="1019" y="172"/>
                    </a:lnTo>
                    <a:lnTo>
                      <a:pt x="1068" y="118"/>
                    </a:lnTo>
                    <a:lnTo>
                      <a:pt x="1104" y="104"/>
                    </a:lnTo>
                    <a:lnTo>
                      <a:pt x="1109" y="92"/>
                    </a:lnTo>
                    <a:lnTo>
                      <a:pt x="1220" y="89"/>
                    </a:lnTo>
                    <a:lnTo>
                      <a:pt x="1210" y="80"/>
                    </a:lnTo>
                    <a:lnTo>
                      <a:pt x="1182" y="73"/>
                    </a:lnTo>
                    <a:lnTo>
                      <a:pt x="1144" y="73"/>
                    </a:lnTo>
                    <a:lnTo>
                      <a:pt x="1139" y="73"/>
                    </a:lnTo>
                    <a:lnTo>
                      <a:pt x="1132" y="63"/>
                    </a:lnTo>
                    <a:lnTo>
                      <a:pt x="1139" y="52"/>
                    </a:lnTo>
                    <a:lnTo>
                      <a:pt x="1163" y="47"/>
                    </a:lnTo>
                    <a:lnTo>
                      <a:pt x="1177" y="19"/>
                    </a:lnTo>
                    <a:lnTo>
                      <a:pt x="1194" y="11"/>
                    </a:lnTo>
                    <a:lnTo>
                      <a:pt x="1227" y="42"/>
                    </a:lnTo>
                    <a:lnTo>
                      <a:pt x="1217" y="59"/>
                    </a:lnTo>
                    <a:lnTo>
                      <a:pt x="1222" y="68"/>
                    </a:lnTo>
                    <a:lnTo>
                      <a:pt x="1262" y="28"/>
                    </a:lnTo>
                    <a:lnTo>
                      <a:pt x="1288" y="42"/>
                    </a:lnTo>
                    <a:lnTo>
                      <a:pt x="1279" y="63"/>
                    </a:lnTo>
                    <a:lnTo>
                      <a:pt x="1243" y="87"/>
                    </a:lnTo>
                    <a:lnTo>
                      <a:pt x="1312" y="87"/>
                    </a:lnTo>
                    <a:lnTo>
                      <a:pt x="1350" y="97"/>
                    </a:lnTo>
                    <a:lnTo>
                      <a:pt x="1475" y="132"/>
                    </a:lnTo>
                    <a:lnTo>
                      <a:pt x="1477" y="127"/>
                    </a:lnTo>
                    <a:lnTo>
                      <a:pt x="1463" y="113"/>
                    </a:lnTo>
                    <a:lnTo>
                      <a:pt x="1423" y="104"/>
                    </a:lnTo>
                    <a:lnTo>
                      <a:pt x="1416" y="92"/>
                    </a:lnTo>
                    <a:lnTo>
                      <a:pt x="1371" y="87"/>
                    </a:lnTo>
                    <a:lnTo>
                      <a:pt x="1359" y="80"/>
                    </a:lnTo>
                    <a:lnTo>
                      <a:pt x="1347" y="78"/>
                    </a:lnTo>
                    <a:lnTo>
                      <a:pt x="1338" y="68"/>
                    </a:lnTo>
                    <a:lnTo>
                      <a:pt x="1347" y="47"/>
                    </a:lnTo>
                    <a:lnTo>
                      <a:pt x="1416" y="78"/>
                    </a:lnTo>
                    <a:lnTo>
                      <a:pt x="1437" y="63"/>
                    </a:lnTo>
                    <a:lnTo>
                      <a:pt x="1447" y="80"/>
                    </a:lnTo>
                    <a:lnTo>
                      <a:pt x="1451" y="68"/>
                    </a:lnTo>
                    <a:lnTo>
                      <a:pt x="1439" y="52"/>
                    </a:lnTo>
                    <a:lnTo>
                      <a:pt x="1413" y="68"/>
                    </a:lnTo>
                    <a:lnTo>
                      <a:pt x="1343" y="33"/>
                    </a:lnTo>
                    <a:lnTo>
                      <a:pt x="1328" y="71"/>
                    </a:lnTo>
                    <a:lnTo>
                      <a:pt x="1340" y="85"/>
                    </a:lnTo>
                    <a:lnTo>
                      <a:pt x="1312" y="78"/>
                    </a:lnTo>
                    <a:lnTo>
                      <a:pt x="1276" y="78"/>
                    </a:lnTo>
                    <a:lnTo>
                      <a:pt x="1288" y="71"/>
                    </a:lnTo>
                    <a:lnTo>
                      <a:pt x="1300" y="37"/>
                    </a:lnTo>
                    <a:lnTo>
                      <a:pt x="1260" y="16"/>
                    </a:lnTo>
                    <a:lnTo>
                      <a:pt x="1236" y="40"/>
                    </a:lnTo>
                    <a:lnTo>
                      <a:pt x="11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73" name="Freeform 121"/>
              <p:cNvSpPr>
                <a:spLocks noEditPoints="1"/>
              </p:cNvSpPr>
              <p:nvPr/>
            </p:nvSpPr>
            <p:spPr bwMode="auto">
              <a:xfrm>
                <a:off x="7399" y="3222"/>
                <a:ext cx="134" cy="132"/>
              </a:xfrm>
              <a:custGeom>
                <a:avLst/>
                <a:gdLst>
                  <a:gd name="T0" fmla="*/ 134 w 134"/>
                  <a:gd name="T1" fmla="*/ 113 h 132"/>
                  <a:gd name="T2" fmla="*/ 125 w 134"/>
                  <a:gd name="T3" fmla="*/ 125 h 132"/>
                  <a:gd name="T4" fmla="*/ 116 w 134"/>
                  <a:gd name="T5" fmla="*/ 132 h 132"/>
                  <a:gd name="T6" fmla="*/ 116 w 134"/>
                  <a:gd name="T7" fmla="*/ 132 h 132"/>
                  <a:gd name="T8" fmla="*/ 125 w 134"/>
                  <a:gd name="T9" fmla="*/ 125 h 132"/>
                  <a:gd name="T10" fmla="*/ 134 w 134"/>
                  <a:gd name="T11" fmla="*/ 113 h 132"/>
                  <a:gd name="T12" fmla="*/ 134 w 134"/>
                  <a:gd name="T13" fmla="*/ 113 h 132"/>
                  <a:gd name="T14" fmla="*/ 66 w 134"/>
                  <a:gd name="T15" fmla="*/ 101 h 132"/>
                  <a:gd name="T16" fmla="*/ 66 w 134"/>
                  <a:gd name="T17" fmla="*/ 111 h 132"/>
                  <a:gd name="T18" fmla="*/ 66 w 134"/>
                  <a:gd name="T19" fmla="*/ 118 h 132"/>
                  <a:gd name="T20" fmla="*/ 80 w 134"/>
                  <a:gd name="T21" fmla="*/ 123 h 132"/>
                  <a:gd name="T22" fmla="*/ 101 w 134"/>
                  <a:gd name="T23" fmla="*/ 130 h 132"/>
                  <a:gd name="T24" fmla="*/ 80 w 134"/>
                  <a:gd name="T25" fmla="*/ 123 h 132"/>
                  <a:gd name="T26" fmla="*/ 68 w 134"/>
                  <a:gd name="T27" fmla="*/ 118 h 132"/>
                  <a:gd name="T28" fmla="*/ 68 w 134"/>
                  <a:gd name="T29" fmla="*/ 111 h 132"/>
                  <a:gd name="T30" fmla="*/ 68 w 134"/>
                  <a:gd name="T31" fmla="*/ 101 h 132"/>
                  <a:gd name="T32" fmla="*/ 66 w 134"/>
                  <a:gd name="T33" fmla="*/ 101 h 132"/>
                  <a:gd name="T34" fmla="*/ 7 w 134"/>
                  <a:gd name="T35" fmla="*/ 2 h 132"/>
                  <a:gd name="T36" fmla="*/ 0 w 134"/>
                  <a:gd name="T37" fmla="*/ 7 h 132"/>
                  <a:gd name="T38" fmla="*/ 0 w 134"/>
                  <a:gd name="T39" fmla="*/ 7 h 132"/>
                  <a:gd name="T40" fmla="*/ 2 w 134"/>
                  <a:gd name="T41" fmla="*/ 11 h 132"/>
                  <a:gd name="T42" fmla="*/ 7 w 134"/>
                  <a:gd name="T43" fmla="*/ 2 h 132"/>
                  <a:gd name="T44" fmla="*/ 12 w 134"/>
                  <a:gd name="T45" fmla="*/ 0 h 132"/>
                  <a:gd name="T46" fmla="*/ 7 w 134"/>
                  <a:gd name="T47" fmla="*/ 2 h 132"/>
                  <a:gd name="T48" fmla="*/ 12 w 134"/>
                  <a:gd name="T49" fmla="*/ 7 h 132"/>
                  <a:gd name="T50" fmla="*/ 12 w 134"/>
                  <a:gd name="T51" fmla="*/ 7 h 132"/>
                  <a:gd name="T52" fmla="*/ 12 w 134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4" h="132">
                    <a:moveTo>
                      <a:pt x="134" y="113"/>
                    </a:moveTo>
                    <a:lnTo>
                      <a:pt x="125" y="125"/>
                    </a:lnTo>
                    <a:lnTo>
                      <a:pt x="116" y="132"/>
                    </a:lnTo>
                    <a:lnTo>
                      <a:pt x="116" y="132"/>
                    </a:lnTo>
                    <a:lnTo>
                      <a:pt x="125" y="125"/>
                    </a:lnTo>
                    <a:lnTo>
                      <a:pt x="134" y="113"/>
                    </a:lnTo>
                    <a:lnTo>
                      <a:pt x="134" y="113"/>
                    </a:lnTo>
                    <a:close/>
                    <a:moveTo>
                      <a:pt x="66" y="101"/>
                    </a:moveTo>
                    <a:lnTo>
                      <a:pt x="66" y="111"/>
                    </a:lnTo>
                    <a:lnTo>
                      <a:pt x="66" y="118"/>
                    </a:lnTo>
                    <a:lnTo>
                      <a:pt x="80" y="123"/>
                    </a:lnTo>
                    <a:lnTo>
                      <a:pt x="101" y="130"/>
                    </a:lnTo>
                    <a:lnTo>
                      <a:pt x="80" y="123"/>
                    </a:lnTo>
                    <a:lnTo>
                      <a:pt x="68" y="118"/>
                    </a:lnTo>
                    <a:lnTo>
                      <a:pt x="68" y="111"/>
                    </a:lnTo>
                    <a:lnTo>
                      <a:pt x="68" y="101"/>
                    </a:lnTo>
                    <a:lnTo>
                      <a:pt x="66" y="101"/>
                    </a:lnTo>
                    <a:close/>
                    <a:moveTo>
                      <a:pt x="7" y="2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7" y="2"/>
                    </a:lnTo>
                    <a:close/>
                    <a:moveTo>
                      <a:pt x="12" y="0"/>
                    </a:moveTo>
                    <a:lnTo>
                      <a:pt x="7" y="2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74" name="Freeform 122"/>
              <p:cNvSpPr>
                <a:spLocks noEditPoints="1"/>
              </p:cNvSpPr>
              <p:nvPr/>
            </p:nvSpPr>
            <p:spPr bwMode="auto">
              <a:xfrm>
                <a:off x="7399" y="3222"/>
                <a:ext cx="134" cy="132"/>
              </a:xfrm>
              <a:custGeom>
                <a:avLst/>
                <a:gdLst>
                  <a:gd name="T0" fmla="*/ 134 w 134"/>
                  <a:gd name="T1" fmla="*/ 113 h 132"/>
                  <a:gd name="T2" fmla="*/ 125 w 134"/>
                  <a:gd name="T3" fmla="*/ 125 h 132"/>
                  <a:gd name="T4" fmla="*/ 116 w 134"/>
                  <a:gd name="T5" fmla="*/ 132 h 132"/>
                  <a:gd name="T6" fmla="*/ 116 w 134"/>
                  <a:gd name="T7" fmla="*/ 132 h 132"/>
                  <a:gd name="T8" fmla="*/ 125 w 134"/>
                  <a:gd name="T9" fmla="*/ 125 h 132"/>
                  <a:gd name="T10" fmla="*/ 134 w 134"/>
                  <a:gd name="T11" fmla="*/ 113 h 132"/>
                  <a:gd name="T12" fmla="*/ 134 w 134"/>
                  <a:gd name="T13" fmla="*/ 113 h 132"/>
                  <a:gd name="T14" fmla="*/ 66 w 134"/>
                  <a:gd name="T15" fmla="*/ 101 h 132"/>
                  <a:gd name="T16" fmla="*/ 66 w 134"/>
                  <a:gd name="T17" fmla="*/ 111 h 132"/>
                  <a:gd name="T18" fmla="*/ 66 w 134"/>
                  <a:gd name="T19" fmla="*/ 118 h 132"/>
                  <a:gd name="T20" fmla="*/ 80 w 134"/>
                  <a:gd name="T21" fmla="*/ 123 h 132"/>
                  <a:gd name="T22" fmla="*/ 101 w 134"/>
                  <a:gd name="T23" fmla="*/ 130 h 132"/>
                  <a:gd name="T24" fmla="*/ 80 w 134"/>
                  <a:gd name="T25" fmla="*/ 123 h 132"/>
                  <a:gd name="T26" fmla="*/ 68 w 134"/>
                  <a:gd name="T27" fmla="*/ 118 h 132"/>
                  <a:gd name="T28" fmla="*/ 68 w 134"/>
                  <a:gd name="T29" fmla="*/ 111 h 132"/>
                  <a:gd name="T30" fmla="*/ 68 w 134"/>
                  <a:gd name="T31" fmla="*/ 101 h 132"/>
                  <a:gd name="T32" fmla="*/ 66 w 134"/>
                  <a:gd name="T33" fmla="*/ 101 h 132"/>
                  <a:gd name="T34" fmla="*/ 7 w 134"/>
                  <a:gd name="T35" fmla="*/ 2 h 132"/>
                  <a:gd name="T36" fmla="*/ 0 w 134"/>
                  <a:gd name="T37" fmla="*/ 7 h 132"/>
                  <a:gd name="T38" fmla="*/ 0 w 134"/>
                  <a:gd name="T39" fmla="*/ 7 h 132"/>
                  <a:gd name="T40" fmla="*/ 2 w 134"/>
                  <a:gd name="T41" fmla="*/ 11 h 132"/>
                  <a:gd name="T42" fmla="*/ 7 w 134"/>
                  <a:gd name="T43" fmla="*/ 2 h 132"/>
                  <a:gd name="T44" fmla="*/ 12 w 134"/>
                  <a:gd name="T45" fmla="*/ 0 h 132"/>
                  <a:gd name="T46" fmla="*/ 7 w 134"/>
                  <a:gd name="T47" fmla="*/ 2 h 132"/>
                  <a:gd name="T48" fmla="*/ 12 w 134"/>
                  <a:gd name="T49" fmla="*/ 7 h 132"/>
                  <a:gd name="T50" fmla="*/ 12 w 134"/>
                  <a:gd name="T51" fmla="*/ 7 h 132"/>
                  <a:gd name="T52" fmla="*/ 12 w 134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4" h="132">
                    <a:moveTo>
                      <a:pt x="134" y="113"/>
                    </a:moveTo>
                    <a:lnTo>
                      <a:pt x="125" y="125"/>
                    </a:lnTo>
                    <a:lnTo>
                      <a:pt x="116" y="132"/>
                    </a:lnTo>
                    <a:lnTo>
                      <a:pt x="116" y="132"/>
                    </a:lnTo>
                    <a:lnTo>
                      <a:pt x="125" y="125"/>
                    </a:lnTo>
                    <a:lnTo>
                      <a:pt x="134" y="113"/>
                    </a:lnTo>
                    <a:lnTo>
                      <a:pt x="134" y="113"/>
                    </a:lnTo>
                    <a:moveTo>
                      <a:pt x="66" y="101"/>
                    </a:moveTo>
                    <a:lnTo>
                      <a:pt x="66" y="111"/>
                    </a:lnTo>
                    <a:lnTo>
                      <a:pt x="66" y="118"/>
                    </a:lnTo>
                    <a:lnTo>
                      <a:pt x="80" y="123"/>
                    </a:lnTo>
                    <a:lnTo>
                      <a:pt x="101" y="130"/>
                    </a:lnTo>
                    <a:lnTo>
                      <a:pt x="80" y="123"/>
                    </a:lnTo>
                    <a:lnTo>
                      <a:pt x="68" y="118"/>
                    </a:lnTo>
                    <a:lnTo>
                      <a:pt x="68" y="111"/>
                    </a:lnTo>
                    <a:lnTo>
                      <a:pt x="68" y="101"/>
                    </a:lnTo>
                    <a:lnTo>
                      <a:pt x="66" y="101"/>
                    </a:lnTo>
                    <a:moveTo>
                      <a:pt x="7" y="2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7" y="2"/>
                    </a:lnTo>
                    <a:moveTo>
                      <a:pt x="12" y="0"/>
                    </a:moveTo>
                    <a:lnTo>
                      <a:pt x="7" y="2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75" name="Freeform 123"/>
              <p:cNvSpPr>
                <a:spLocks/>
              </p:cNvSpPr>
              <p:nvPr/>
            </p:nvSpPr>
            <p:spPr bwMode="auto">
              <a:xfrm>
                <a:off x="7845" y="3721"/>
                <a:ext cx="48" cy="456"/>
              </a:xfrm>
              <a:custGeom>
                <a:avLst/>
                <a:gdLst>
                  <a:gd name="T0" fmla="*/ 0 w 48"/>
                  <a:gd name="T1" fmla="*/ 0 h 456"/>
                  <a:gd name="T2" fmla="*/ 38 w 48"/>
                  <a:gd name="T3" fmla="*/ 456 h 456"/>
                  <a:gd name="T4" fmla="*/ 48 w 48"/>
                  <a:gd name="T5" fmla="*/ 454 h 456"/>
                  <a:gd name="T6" fmla="*/ 45 w 48"/>
                  <a:gd name="T7" fmla="*/ 449 h 456"/>
                  <a:gd name="T8" fmla="*/ 10 w 48"/>
                  <a:gd name="T9" fmla="*/ 4 h 456"/>
                  <a:gd name="T10" fmla="*/ 8 w 48"/>
                  <a:gd name="T11" fmla="*/ 7 h 456"/>
                  <a:gd name="T12" fmla="*/ 0 w 48"/>
                  <a:gd name="T1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56">
                    <a:moveTo>
                      <a:pt x="0" y="0"/>
                    </a:moveTo>
                    <a:lnTo>
                      <a:pt x="38" y="456"/>
                    </a:lnTo>
                    <a:lnTo>
                      <a:pt x="48" y="454"/>
                    </a:lnTo>
                    <a:lnTo>
                      <a:pt x="45" y="449"/>
                    </a:lnTo>
                    <a:lnTo>
                      <a:pt x="10" y="4"/>
                    </a:lnTo>
                    <a:lnTo>
                      <a:pt x="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76" name="Freeform 124"/>
              <p:cNvSpPr>
                <a:spLocks/>
              </p:cNvSpPr>
              <p:nvPr/>
            </p:nvSpPr>
            <p:spPr bwMode="auto">
              <a:xfrm>
                <a:off x="7845" y="3721"/>
                <a:ext cx="48" cy="456"/>
              </a:xfrm>
              <a:custGeom>
                <a:avLst/>
                <a:gdLst>
                  <a:gd name="T0" fmla="*/ 0 w 48"/>
                  <a:gd name="T1" fmla="*/ 0 h 456"/>
                  <a:gd name="T2" fmla="*/ 38 w 48"/>
                  <a:gd name="T3" fmla="*/ 456 h 456"/>
                  <a:gd name="T4" fmla="*/ 48 w 48"/>
                  <a:gd name="T5" fmla="*/ 454 h 456"/>
                  <a:gd name="T6" fmla="*/ 45 w 48"/>
                  <a:gd name="T7" fmla="*/ 449 h 456"/>
                  <a:gd name="T8" fmla="*/ 10 w 48"/>
                  <a:gd name="T9" fmla="*/ 4 h 456"/>
                  <a:gd name="T10" fmla="*/ 8 w 48"/>
                  <a:gd name="T11" fmla="*/ 7 h 456"/>
                  <a:gd name="T12" fmla="*/ 0 w 48"/>
                  <a:gd name="T1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56">
                    <a:moveTo>
                      <a:pt x="0" y="0"/>
                    </a:moveTo>
                    <a:lnTo>
                      <a:pt x="38" y="456"/>
                    </a:lnTo>
                    <a:lnTo>
                      <a:pt x="48" y="454"/>
                    </a:lnTo>
                    <a:lnTo>
                      <a:pt x="45" y="449"/>
                    </a:lnTo>
                    <a:lnTo>
                      <a:pt x="10" y="4"/>
                    </a:lnTo>
                    <a:lnTo>
                      <a:pt x="8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77" name="Freeform 125"/>
              <p:cNvSpPr>
                <a:spLocks/>
              </p:cNvSpPr>
              <p:nvPr/>
            </p:nvSpPr>
            <p:spPr bwMode="auto">
              <a:xfrm>
                <a:off x="7411" y="3219"/>
                <a:ext cx="434" cy="495"/>
              </a:xfrm>
              <a:custGeom>
                <a:avLst/>
                <a:gdLst>
                  <a:gd name="T0" fmla="*/ 2 w 434"/>
                  <a:gd name="T1" fmla="*/ 0 h 495"/>
                  <a:gd name="T2" fmla="*/ 0 w 434"/>
                  <a:gd name="T3" fmla="*/ 3 h 495"/>
                  <a:gd name="T4" fmla="*/ 0 w 434"/>
                  <a:gd name="T5" fmla="*/ 10 h 495"/>
                  <a:gd name="T6" fmla="*/ 9 w 434"/>
                  <a:gd name="T7" fmla="*/ 100 h 495"/>
                  <a:gd name="T8" fmla="*/ 30 w 434"/>
                  <a:gd name="T9" fmla="*/ 97 h 495"/>
                  <a:gd name="T10" fmla="*/ 52 w 434"/>
                  <a:gd name="T11" fmla="*/ 97 h 495"/>
                  <a:gd name="T12" fmla="*/ 54 w 434"/>
                  <a:gd name="T13" fmla="*/ 104 h 495"/>
                  <a:gd name="T14" fmla="*/ 54 w 434"/>
                  <a:gd name="T15" fmla="*/ 104 h 495"/>
                  <a:gd name="T16" fmla="*/ 56 w 434"/>
                  <a:gd name="T17" fmla="*/ 104 h 495"/>
                  <a:gd name="T18" fmla="*/ 56 w 434"/>
                  <a:gd name="T19" fmla="*/ 114 h 495"/>
                  <a:gd name="T20" fmla="*/ 56 w 434"/>
                  <a:gd name="T21" fmla="*/ 121 h 495"/>
                  <a:gd name="T22" fmla="*/ 68 w 434"/>
                  <a:gd name="T23" fmla="*/ 126 h 495"/>
                  <a:gd name="T24" fmla="*/ 89 w 434"/>
                  <a:gd name="T25" fmla="*/ 133 h 495"/>
                  <a:gd name="T26" fmla="*/ 92 w 434"/>
                  <a:gd name="T27" fmla="*/ 133 h 495"/>
                  <a:gd name="T28" fmla="*/ 104 w 434"/>
                  <a:gd name="T29" fmla="*/ 135 h 495"/>
                  <a:gd name="T30" fmla="*/ 113 w 434"/>
                  <a:gd name="T31" fmla="*/ 128 h 495"/>
                  <a:gd name="T32" fmla="*/ 122 w 434"/>
                  <a:gd name="T33" fmla="*/ 116 h 495"/>
                  <a:gd name="T34" fmla="*/ 122 w 434"/>
                  <a:gd name="T35" fmla="*/ 116 h 495"/>
                  <a:gd name="T36" fmla="*/ 122 w 434"/>
                  <a:gd name="T37" fmla="*/ 116 h 495"/>
                  <a:gd name="T38" fmla="*/ 430 w 434"/>
                  <a:gd name="T39" fmla="*/ 495 h 495"/>
                  <a:gd name="T40" fmla="*/ 434 w 434"/>
                  <a:gd name="T41" fmla="*/ 487 h 495"/>
                  <a:gd name="T42" fmla="*/ 120 w 434"/>
                  <a:gd name="T43" fmla="*/ 100 h 495"/>
                  <a:gd name="T44" fmla="*/ 106 w 434"/>
                  <a:gd name="T45" fmla="*/ 121 h 495"/>
                  <a:gd name="T46" fmla="*/ 101 w 434"/>
                  <a:gd name="T47" fmla="*/ 123 h 495"/>
                  <a:gd name="T48" fmla="*/ 92 w 434"/>
                  <a:gd name="T49" fmla="*/ 123 h 495"/>
                  <a:gd name="T50" fmla="*/ 73 w 434"/>
                  <a:gd name="T51" fmla="*/ 116 h 495"/>
                  <a:gd name="T52" fmla="*/ 66 w 434"/>
                  <a:gd name="T53" fmla="*/ 114 h 495"/>
                  <a:gd name="T54" fmla="*/ 66 w 434"/>
                  <a:gd name="T55" fmla="*/ 114 h 495"/>
                  <a:gd name="T56" fmla="*/ 66 w 434"/>
                  <a:gd name="T57" fmla="*/ 114 h 495"/>
                  <a:gd name="T58" fmla="*/ 66 w 434"/>
                  <a:gd name="T59" fmla="*/ 104 h 495"/>
                  <a:gd name="T60" fmla="*/ 66 w 434"/>
                  <a:gd name="T61" fmla="*/ 100 h 495"/>
                  <a:gd name="T62" fmla="*/ 54 w 434"/>
                  <a:gd name="T63" fmla="*/ 93 h 495"/>
                  <a:gd name="T64" fmla="*/ 30 w 434"/>
                  <a:gd name="T65" fmla="*/ 93 h 495"/>
                  <a:gd name="T66" fmla="*/ 16 w 434"/>
                  <a:gd name="T67" fmla="*/ 93 h 495"/>
                  <a:gd name="T68" fmla="*/ 9 w 434"/>
                  <a:gd name="T69" fmla="*/ 7 h 495"/>
                  <a:gd name="T70" fmla="*/ 4 w 434"/>
                  <a:gd name="T71" fmla="*/ 0 h 495"/>
                  <a:gd name="T72" fmla="*/ 2 w 434"/>
                  <a:gd name="T73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4" h="495">
                    <a:moveTo>
                      <a:pt x="2" y="0"/>
                    </a:moveTo>
                    <a:lnTo>
                      <a:pt x="0" y="3"/>
                    </a:lnTo>
                    <a:lnTo>
                      <a:pt x="0" y="10"/>
                    </a:lnTo>
                    <a:lnTo>
                      <a:pt x="9" y="100"/>
                    </a:lnTo>
                    <a:lnTo>
                      <a:pt x="30" y="97"/>
                    </a:lnTo>
                    <a:lnTo>
                      <a:pt x="52" y="97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56" y="114"/>
                    </a:lnTo>
                    <a:lnTo>
                      <a:pt x="56" y="121"/>
                    </a:lnTo>
                    <a:lnTo>
                      <a:pt x="68" y="126"/>
                    </a:lnTo>
                    <a:lnTo>
                      <a:pt x="89" y="133"/>
                    </a:lnTo>
                    <a:lnTo>
                      <a:pt x="92" y="133"/>
                    </a:lnTo>
                    <a:lnTo>
                      <a:pt x="104" y="135"/>
                    </a:lnTo>
                    <a:lnTo>
                      <a:pt x="113" y="128"/>
                    </a:lnTo>
                    <a:lnTo>
                      <a:pt x="122" y="116"/>
                    </a:lnTo>
                    <a:lnTo>
                      <a:pt x="122" y="116"/>
                    </a:lnTo>
                    <a:lnTo>
                      <a:pt x="122" y="116"/>
                    </a:lnTo>
                    <a:lnTo>
                      <a:pt x="430" y="495"/>
                    </a:lnTo>
                    <a:lnTo>
                      <a:pt x="434" y="487"/>
                    </a:lnTo>
                    <a:lnTo>
                      <a:pt x="120" y="100"/>
                    </a:lnTo>
                    <a:lnTo>
                      <a:pt x="106" y="121"/>
                    </a:lnTo>
                    <a:lnTo>
                      <a:pt x="101" y="123"/>
                    </a:lnTo>
                    <a:lnTo>
                      <a:pt x="92" y="123"/>
                    </a:lnTo>
                    <a:lnTo>
                      <a:pt x="73" y="116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6" y="104"/>
                    </a:lnTo>
                    <a:lnTo>
                      <a:pt x="66" y="100"/>
                    </a:lnTo>
                    <a:lnTo>
                      <a:pt x="54" y="93"/>
                    </a:lnTo>
                    <a:lnTo>
                      <a:pt x="30" y="93"/>
                    </a:lnTo>
                    <a:lnTo>
                      <a:pt x="16" y="93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78" name="Freeform 126"/>
              <p:cNvSpPr>
                <a:spLocks/>
              </p:cNvSpPr>
              <p:nvPr/>
            </p:nvSpPr>
            <p:spPr bwMode="auto">
              <a:xfrm>
                <a:off x="7411" y="3219"/>
                <a:ext cx="434" cy="495"/>
              </a:xfrm>
              <a:custGeom>
                <a:avLst/>
                <a:gdLst>
                  <a:gd name="T0" fmla="*/ 2 w 434"/>
                  <a:gd name="T1" fmla="*/ 0 h 495"/>
                  <a:gd name="T2" fmla="*/ 0 w 434"/>
                  <a:gd name="T3" fmla="*/ 3 h 495"/>
                  <a:gd name="T4" fmla="*/ 0 w 434"/>
                  <a:gd name="T5" fmla="*/ 10 h 495"/>
                  <a:gd name="T6" fmla="*/ 9 w 434"/>
                  <a:gd name="T7" fmla="*/ 100 h 495"/>
                  <a:gd name="T8" fmla="*/ 30 w 434"/>
                  <a:gd name="T9" fmla="*/ 97 h 495"/>
                  <a:gd name="T10" fmla="*/ 52 w 434"/>
                  <a:gd name="T11" fmla="*/ 97 h 495"/>
                  <a:gd name="T12" fmla="*/ 54 w 434"/>
                  <a:gd name="T13" fmla="*/ 104 h 495"/>
                  <a:gd name="T14" fmla="*/ 54 w 434"/>
                  <a:gd name="T15" fmla="*/ 104 h 495"/>
                  <a:gd name="T16" fmla="*/ 56 w 434"/>
                  <a:gd name="T17" fmla="*/ 104 h 495"/>
                  <a:gd name="T18" fmla="*/ 56 w 434"/>
                  <a:gd name="T19" fmla="*/ 114 h 495"/>
                  <a:gd name="T20" fmla="*/ 56 w 434"/>
                  <a:gd name="T21" fmla="*/ 121 h 495"/>
                  <a:gd name="T22" fmla="*/ 68 w 434"/>
                  <a:gd name="T23" fmla="*/ 126 h 495"/>
                  <a:gd name="T24" fmla="*/ 89 w 434"/>
                  <a:gd name="T25" fmla="*/ 133 h 495"/>
                  <a:gd name="T26" fmla="*/ 92 w 434"/>
                  <a:gd name="T27" fmla="*/ 133 h 495"/>
                  <a:gd name="T28" fmla="*/ 104 w 434"/>
                  <a:gd name="T29" fmla="*/ 135 h 495"/>
                  <a:gd name="T30" fmla="*/ 113 w 434"/>
                  <a:gd name="T31" fmla="*/ 128 h 495"/>
                  <a:gd name="T32" fmla="*/ 122 w 434"/>
                  <a:gd name="T33" fmla="*/ 116 h 495"/>
                  <a:gd name="T34" fmla="*/ 122 w 434"/>
                  <a:gd name="T35" fmla="*/ 116 h 495"/>
                  <a:gd name="T36" fmla="*/ 122 w 434"/>
                  <a:gd name="T37" fmla="*/ 116 h 495"/>
                  <a:gd name="T38" fmla="*/ 430 w 434"/>
                  <a:gd name="T39" fmla="*/ 495 h 495"/>
                  <a:gd name="T40" fmla="*/ 434 w 434"/>
                  <a:gd name="T41" fmla="*/ 487 h 495"/>
                  <a:gd name="T42" fmla="*/ 120 w 434"/>
                  <a:gd name="T43" fmla="*/ 100 h 495"/>
                  <a:gd name="T44" fmla="*/ 106 w 434"/>
                  <a:gd name="T45" fmla="*/ 121 h 495"/>
                  <a:gd name="T46" fmla="*/ 101 w 434"/>
                  <a:gd name="T47" fmla="*/ 123 h 495"/>
                  <a:gd name="T48" fmla="*/ 92 w 434"/>
                  <a:gd name="T49" fmla="*/ 123 h 495"/>
                  <a:gd name="T50" fmla="*/ 73 w 434"/>
                  <a:gd name="T51" fmla="*/ 116 h 495"/>
                  <a:gd name="T52" fmla="*/ 66 w 434"/>
                  <a:gd name="T53" fmla="*/ 114 h 495"/>
                  <a:gd name="T54" fmla="*/ 66 w 434"/>
                  <a:gd name="T55" fmla="*/ 114 h 495"/>
                  <a:gd name="T56" fmla="*/ 66 w 434"/>
                  <a:gd name="T57" fmla="*/ 114 h 495"/>
                  <a:gd name="T58" fmla="*/ 66 w 434"/>
                  <a:gd name="T59" fmla="*/ 104 h 495"/>
                  <a:gd name="T60" fmla="*/ 66 w 434"/>
                  <a:gd name="T61" fmla="*/ 100 h 495"/>
                  <a:gd name="T62" fmla="*/ 54 w 434"/>
                  <a:gd name="T63" fmla="*/ 93 h 495"/>
                  <a:gd name="T64" fmla="*/ 30 w 434"/>
                  <a:gd name="T65" fmla="*/ 93 h 495"/>
                  <a:gd name="T66" fmla="*/ 16 w 434"/>
                  <a:gd name="T67" fmla="*/ 93 h 495"/>
                  <a:gd name="T68" fmla="*/ 9 w 434"/>
                  <a:gd name="T69" fmla="*/ 7 h 495"/>
                  <a:gd name="T70" fmla="*/ 4 w 434"/>
                  <a:gd name="T71" fmla="*/ 0 h 495"/>
                  <a:gd name="T72" fmla="*/ 2 w 434"/>
                  <a:gd name="T73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4" h="495">
                    <a:moveTo>
                      <a:pt x="2" y="0"/>
                    </a:moveTo>
                    <a:lnTo>
                      <a:pt x="0" y="3"/>
                    </a:lnTo>
                    <a:lnTo>
                      <a:pt x="0" y="10"/>
                    </a:lnTo>
                    <a:lnTo>
                      <a:pt x="9" y="100"/>
                    </a:lnTo>
                    <a:lnTo>
                      <a:pt x="30" y="97"/>
                    </a:lnTo>
                    <a:lnTo>
                      <a:pt x="52" y="97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56" y="114"/>
                    </a:lnTo>
                    <a:lnTo>
                      <a:pt x="56" y="121"/>
                    </a:lnTo>
                    <a:lnTo>
                      <a:pt x="68" y="126"/>
                    </a:lnTo>
                    <a:lnTo>
                      <a:pt x="89" y="133"/>
                    </a:lnTo>
                    <a:lnTo>
                      <a:pt x="92" y="133"/>
                    </a:lnTo>
                    <a:lnTo>
                      <a:pt x="104" y="135"/>
                    </a:lnTo>
                    <a:lnTo>
                      <a:pt x="113" y="128"/>
                    </a:lnTo>
                    <a:lnTo>
                      <a:pt x="122" y="116"/>
                    </a:lnTo>
                    <a:lnTo>
                      <a:pt x="122" y="116"/>
                    </a:lnTo>
                    <a:lnTo>
                      <a:pt x="122" y="116"/>
                    </a:lnTo>
                    <a:lnTo>
                      <a:pt x="430" y="495"/>
                    </a:lnTo>
                    <a:lnTo>
                      <a:pt x="434" y="487"/>
                    </a:lnTo>
                    <a:lnTo>
                      <a:pt x="120" y="100"/>
                    </a:lnTo>
                    <a:lnTo>
                      <a:pt x="106" y="121"/>
                    </a:lnTo>
                    <a:lnTo>
                      <a:pt x="101" y="123"/>
                    </a:lnTo>
                    <a:lnTo>
                      <a:pt x="92" y="123"/>
                    </a:lnTo>
                    <a:lnTo>
                      <a:pt x="73" y="116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6" y="104"/>
                    </a:lnTo>
                    <a:lnTo>
                      <a:pt x="66" y="100"/>
                    </a:lnTo>
                    <a:lnTo>
                      <a:pt x="54" y="93"/>
                    </a:lnTo>
                    <a:lnTo>
                      <a:pt x="30" y="93"/>
                    </a:lnTo>
                    <a:lnTo>
                      <a:pt x="16" y="93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79" name="Freeform 127"/>
              <p:cNvSpPr>
                <a:spLocks/>
              </p:cNvSpPr>
              <p:nvPr/>
            </p:nvSpPr>
            <p:spPr bwMode="auto">
              <a:xfrm>
                <a:off x="7401" y="3224"/>
                <a:ext cx="482" cy="953"/>
              </a:xfrm>
              <a:custGeom>
                <a:avLst/>
                <a:gdLst>
                  <a:gd name="T0" fmla="*/ 5 w 482"/>
                  <a:gd name="T1" fmla="*/ 0 h 953"/>
                  <a:gd name="T2" fmla="*/ 5 w 482"/>
                  <a:gd name="T3" fmla="*/ 0 h 953"/>
                  <a:gd name="T4" fmla="*/ 0 w 482"/>
                  <a:gd name="T5" fmla="*/ 9 h 953"/>
                  <a:gd name="T6" fmla="*/ 0 w 482"/>
                  <a:gd name="T7" fmla="*/ 9 h 953"/>
                  <a:gd name="T8" fmla="*/ 0 w 482"/>
                  <a:gd name="T9" fmla="*/ 21 h 953"/>
                  <a:gd name="T10" fmla="*/ 10 w 482"/>
                  <a:gd name="T11" fmla="*/ 106 h 953"/>
                  <a:gd name="T12" fmla="*/ 40 w 482"/>
                  <a:gd name="T13" fmla="*/ 106 h 953"/>
                  <a:gd name="T14" fmla="*/ 57 w 482"/>
                  <a:gd name="T15" fmla="*/ 106 h 953"/>
                  <a:gd name="T16" fmla="*/ 57 w 482"/>
                  <a:gd name="T17" fmla="*/ 111 h 953"/>
                  <a:gd name="T18" fmla="*/ 57 w 482"/>
                  <a:gd name="T19" fmla="*/ 116 h 953"/>
                  <a:gd name="T20" fmla="*/ 57 w 482"/>
                  <a:gd name="T21" fmla="*/ 123 h 953"/>
                  <a:gd name="T22" fmla="*/ 76 w 482"/>
                  <a:gd name="T23" fmla="*/ 130 h 953"/>
                  <a:gd name="T24" fmla="*/ 99 w 482"/>
                  <a:gd name="T25" fmla="*/ 137 h 953"/>
                  <a:gd name="T26" fmla="*/ 116 w 482"/>
                  <a:gd name="T27" fmla="*/ 140 h 953"/>
                  <a:gd name="T28" fmla="*/ 130 w 482"/>
                  <a:gd name="T29" fmla="*/ 130 h 953"/>
                  <a:gd name="T30" fmla="*/ 132 w 482"/>
                  <a:gd name="T31" fmla="*/ 125 h 953"/>
                  <a:gd name="T32" fmla="*/ 435 w 482"/>
                  <a:gd name="T33" fmla="*/ 501 h 953"/>
                  <a:gd name="T34" fmla="*/ 470 w 482"/>
                  <a:gd name="T35" fmla="*/ 944 h 953"/>
                  <a:gd name="T36" fmla="*/ 473 w 482"/>
                  <a:gd name="T37" fmla="*/ 953 h 953"/>
                  <a:gd name="T38" fmla="*/ 482 w 482"/>
                  <a:gd name="T39" fmla="*/ 953 h 953"/>
                  <a:gd name="T40" fmla="*/ 444 w 482"/>
                  <a:gd name="T41" fmla="*/ 497 h 953"/>
                  <a:gd name="T42" fmla="*/ 437 w 482"/>
                  <a:gd name="T43" fmla="*/ 492 h 953"/>
                  <a:gd name="T44" fmla="*/ 440 w 482"/>
                  <a:gd name="T45" fmla="*/ 490 h 953"/>
                  <a:gd name="T46" fmla="*/ 132 w 482"/>
                  <a:gd name="T47" fmla="*/ 111 h 953"/>
                  <a:gd name="T48" fmla="*/ 132 w 482"/>
                  <a:gd name="T49" fmla="*/ 111 h 953"/>
                  <a:gd name="T50" fmla="*/ 123 w 482"/>
                  <a:gd name="T51" fmla="*/ 123 h 953"/>
                  <a:gd name="T52" fmla="*/ 114 w 482"/>
                  <a:gd name="T53" fmla="*/ 130 h 953"/>
                  <a:gd name="T54" fmla="*/ 114 w 482"/>
                  <a:gd name="T55" fmla="*/ 130 h 953"/>
                  <a:gd name="T56" fmla="*/ 102 w 482"/>
                  <a:gd name="T57" fmla="*/ 128 h 953"/>
                  <a:gd name="T58" fmla="*/ 99 w 482"/>
                  <a:gd name="T59" fmla="*/ 128 h 953"/>
                  <a:gd name="T60" fmla="*/ 78 w 482"/>
                  <a:gd name="T61" fmla="*/ 121 h 953"/>
                  <a:gd name="T62" fmla="*/ 64 w 482"/>
                  <a:gd name="T63" fmla="*/ 116 h 953"/>
                  <a:gd name="T64" fmla="*/ 64 w 482"/>
                  <a:gd name="T65" fmla="*/ 109 h 953"/>
                  <a:gd name="T66" fmla="*/ 64 w 482"/>
                  <a:gd name="T67" fmla="*/ 99 h 953"/>
                  <a:gd name="T68" fmla="*/ 64 w 482"/>
                  <a:gd name="T69" fmla="*/ 99 h 953"/>
                  <a:gd name="T70" fmla="*/ 62 w 482"/>
                  <a:gd name="T71" fmla="*/ 92 h 953"/>
                  <a:gd name="T72" fmla="*/ 40 w 482"/>
                  <a:gd name="T73" fmla="*/ 92 h 953"/>
                  <a:gd name="T74" fmla="*/ 19 w 482"/>
                  <a:gd name="T75" fmla="*/ 95 h 953"/>
                  <a:gd name="T76" fmla="*/ 10 w 482"/>
                  <a:gd name="T77" fmla="*/ 5 h 953"/>
                  <a:gd name="T78" fmla="*/ 10 w 482"/>
                  <a:gd name="T79" fmla="*/ 5 h 953"/>
                  <a:gd name="T80" fmla="*/ 5 w 482"/>
                  <a:gd name="T81" fmla="*/ 0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2" h="953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0" y="106"/>
                    </a:lnTo>
                    <a:lnTo>
                      <a:pt x="40" y="106"/>
                    </a:lnTo>
                    <a:lnTo>
                      <a:pt x="57" y="106"/>
                    </a:lnTo>
                    <a:lnTo>
                      <a:pt x="57" y="111"/>
                    </a:lnTo>
                    <a:lnTo>
                      <a:pt x="57" y="116"/>
                    </a:lnTo>
                    <a:lnTo>
                      <a:pt x="57" y="123"/>
                    </a:lnTo>
                    <a:lnTo>
                      <a:pt x="76" y="130"/>
                    </a:lnTo>
                    <a:lnTo>
                      <a:pt x="99" y="137"/>
                    </a:lnTo>
                    <a:lnTo>
                      <a:pt x="116" y="140"/>
                    </a:lnTo>
                    <a:lnTo>
                      <a:pt x="130" y="130"/>
                    </a:lnTo>
                    <a:lnTo>
                      <a:pt x="132" y="125"/>
                    </a:lnTo>
                    <a:lnTo>
                      <a:pt x="435" y="501"/>
                    </a:lnTo>
                    <a:lnTo>
                      <a:pt x="470" y="944"/>
                    </a:lnTo>
                    <a:lnTo>
                      <a:pt x="473" y="953"/>
                    </a:lnTo>
                    <a:lnTo>
                      <a:pt x="482" y="953"/>
                    </a:lnTo>
                    <a:lnTo>
                      <a:pt x="444" y="497"/>
                    </a:lnTo>
                    <a:lnTo>
                      <a:pt x="437" y="492"/>
                    </a:lnTo>
                    <a:lnTo>
                      <a:pt x="440" y="490"/>
                    </a:lnTo>
                    <a:lnTo>
                      <a:pt x="132" y="111"/>
                    </a:lnTo>
                    <a:lnTo>
                      <a:pt x="132" y="111"/>
                    </a:lnTo>
                    <a:lnTo>
                      <a:pt x="123" y="123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02" y="128"/>
                    </a:lnTo>
                    <a:lnTo>
                      <a:pt x="99" y="128"/>
                    </a:lnTo>
                    <a:lnTo>
                      <a:pt x="78" y="121"/>
                    </a:lnTo>
                    <a:lnTo>
                      <a:pt x="64" y="116"/>
                    </a:lnTo>
                    <a:lnTo>
                      <a:pt x="64" y="109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2" y="92"/>
                    </a:lnTo>
                    <a:lnTo>
                      <a:pt x="40" y="92"/>
                    </a:lnTo>
                    <a:lnTo>
                      <a:pt x="19" y="9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80" name="Freeform 128"/>
              <p:cNvSpPr>
                <a:spLocks/>
              </p:cNvSpPr>
              <p:nvPr/>
            </p:nvSpPr>
            <p:spPr bwMode="auto">
              <a:xfrm>
                <a:off x="7401" y="3224"/>
                <a:ext cx="482" cy="953"/>
              </a:xfrm>
              <a:custGeom>
                <a:avLst/>
                <a:gdLst>
                  <a:gd name="T0" fmla="*/ 5 w 482"/>
                  <a:gd name="T1" fmla="*/ 0 h 953"/>
                  <a:gd name="T2" fmla="*/ 5 w 482"/>
                  <a:gd name="T3" fmla="*/ 0 h 953"/>
                  <a:gd name="T4" fmla="*/ 0 w 482"/>
                  <a:gd name="T5" fmla="*/ 9 h 953"/>
                  <a:gd name="T6" fmla="*/ 0 w 482"/>
                  <a:gd name="T7" fmla="*/ 9 h 953"/>
                  <a:gd name="T8" fmla="*/ 0 w 482"/>
                  <a:gd name="T9" fmla="*/ 21 h 953"/>
                  <a:gd name="T10" fmla="*/ 10 w 482"/>
                  <a:gd name="T11" fmla="*/ 106 h 953"/>
                  <a:gd name="T12" fmla="*/ 40 w 482"/>
                  <a:gd name="T13" fmla="*/ 106 h 953"/>
                  <a:gd name="T14" fmla="*/ 57 w 482"/>
                  <a:gd name="T15" fmla="*/ 106 h 953"/>
                  <a:gd name="T16" fmla="*/ 57 w 482"/>
                  <a:gd name="T17" fmla="*/ 111 h 953"/>
                  <a:gd name="T18" fmla="*/ 57 w 482"/>
                  <a:gd name="T19" fmla="*/ 116 h 953"/>
                  <a:gd name="T20" fmla="*/ 57 w 482"/>
                  <a:gd name="T21" fmla="*/ 123 h 953"/>
                  <a:gd name="T22" fmla="*/ 76 w 482"/>
                  <a:gd name="T23" fmla="*/ 130 h 953"/>
                  <a:gd name="T24" fmla="*/ 99 w 482"/>
                  <a:gd name="T25" fmla="*/ 137 h 953"/>
                  <a:gd name="T26" fmla="*/ 116 w 482"/>
                  <a:gd name="T27" fmla="*/ 140 h 953"/>
                  <a:gd name="T28" fmla="*/ 130 w 482"/>
                  <a:gd name="T29" fmla="*/ 130 h 953"/>
                  <a:gd name="T30" fmla="*/ 132 w 482"/>
                  <a:gd name="T31" fmla="*/ 125 h 953"/>
                  <a:gd name="T32" fmla="*/ 435 w 482"/>
                  <a:gd name="T33" fmla="*/ 501 h 953"/>
                  <a:gd name="T34" fmla="*/ 470 w 482"/>
                  <a:gd name="T35" fmla="*/ 944 h 953"/>
                  <a:gd name="T36" fmla="*/ 473 w 482"/>
                  <a:gd name="T37" fmla="*/ 953 h 953"/>
                  <a:gd name="T38" fmla="*/ 482 w 482"/>
                  <a:gd name="T39" fmla="*/ 953 h 953"/>
                  <a:gd name="T40" fmla="*/ 444 w 482"/>
                  <a:gd name="T41" fmla="*/ 497 h 953"/>
                  <a:gd name="T42" fmla="*/ 437 w 482"/>
                  <a:gd name="T43" fmla="*/ 492 h 953"/>
                  <a:gd name="T44" fmla="*/ 440 w 482"/>
                  <a:gd name="T45" fmla="*/ 490 h 953"/>
                  <a:gd name="T46" fmla="*/ 132 w 482"/>
                  <a:gd name="T47" fmla="*/ 111 h 953"/>
                  <a:gd name="T48" fmla="*/ 132 w 482"/>
                  <a:gd name="T49" fmla="*/ 111 h 953"/>
                  <a:gd name="T50" fmla="*/ 123 w 482"/>
                  <a:gd name="T51" fmla="*/ 123 h 953"/>
                  <a:gd name="T52" fmla="*/ 114 w 482"/>
                  <a:gd name="T53" fmla="*/ 130 h 953"/>
                  <a:gd name="T54" fmla="*/ 114 w 482"/>
                  <a:gd name="T55" fmla="*/ 130 h 953"/>
                  <a:gd name="T56" fmla="*/ 102 w 482"/>
                  <a:gd name="T57" fmla="*/ 128 h 953"/>
                  <a:gd name="T58" fmla="*/ 99 w 482"/>
                  <a:gd name="T59" fmla="*/ 128 h 953"/>
                  <a:gd name="T60" fmla="*/ 78 w 482"/>
                  <a:gd name="T61" fmla="*/ 121 h 953"/>
                  <a:gd name="T62" fmla="*/ 64 w 482"/>
                  <a:gd name="T63" fmla="*/ 116 h 953"/>
                  <a:gd name="T64" fmla="*/ 64 w 482"/>
                  <a:gd name="T65" fmla="*/ 109 h 953"/>
                  <a:gd name="T66" fmla="*/ 64 w 482"/>
                  <a:gd name="T67" fmla="*/ 99 h 953"/>
                  <a:gd name="T68" fmla="*/ 64 w 482"/>
                  <a:gd name="T69" fmla="*/ 99 h 953"/>
                  <a:gd name="T70" fmla="*/ 62 w 482"/>
                  <a:gd name="T71" fmla="*/ 92 h 953"/>
                  <a:gd name="T72" fmla="*/ 40 w 482"/>
                  <a:gd name="T73" fmla="*/ 92 h 953"/>
                  <a:gd name="T74" fmla="*/ 19 w 482"/>
                  <a:gd name="T75" fmla="*/ 95 h 953"/>
                  <a:gd name="T76" fmla="*/ 10 w 482"/>
                  <a:gd name="T77" fmla="*/ 5 h 953"/>
                  <a:gd name="T78" fmla="*/ 10 w 482"/>
                  <a:gd name="T79" fmla="*/ 5 h 953"/>
                  <a:gd name="T80" fmla="*/ 5 w 482"/>
                  <a:gd name="T81" fmla="*/ 0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2" h="953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0" y="106"/>
                    </a:lnTo>
                    <a:lnTo>
                      <a:pt x="40" y="106"/>
                    </a:lnTo>
                    <a:lnTo>
                      <a:pt x="57" y="106"/>
                    </a:lnTo>
                    <a:lnTo>
                      <a:pt x="57" y="111"/>
                    </a:lnTo>
                    <a:lnTo>
                      <a:pt x="57" y="116"/>
                    </a:lnTo>
                    <a:lnTo>
                      <a:pt x="57" y="123"/>
                    </a:lnTo>
                    <a:lnTo>
                      <a:pt x="76" y="130"/>
                    </a:lnTo>
                    <a:lnTo>
                      <a:pt x="99" y="137"/>
                    </a:lnTo>
                    <a:lnTo>
                      <a:pt x="116" y="140"/>
                    </a:lnTo>
                    <a:lnTo>
                      <a:pt x="130" y="130"/>
                    </a:lnTo>
                    <a:lnTo>
                      <a:pt x="132" y="125"/>
                    </a:lnTo>
                    <a:lnTo>
                      <a:pt x="435" y="501"/>
                    </a:lnTo>
                    <a:lnTo>
                      <a:pt x="470" y="944"/>
                    </a:lnTo>
                    <a:lnTo>
                      <a:pt x="473" y="953"/>
                    </a:lnTo>
                    <a:lnTo>
                      <a:pt x="482" y="953"/>
                    </a:lnTo>
                    <a:lnTo>
                      <a:pt x="444" y="497"/>
                    </a:lnTo>
                    <a:lnTo>
                      <a:pt x="437" y="492"/>
                    </a:lnTo>
                    <a:lnTo>
                      <a:pt x="440" y="490"/>
                    </a:lnTo>
                    <a:lnTo>
                      <a:pt x="132" y="111"/>
                    </a:lnTo>
                    <a:lnTo>
                      <a:pt x="132" y="111"/>
                    </a:lnTo>
                    <a:lnTo>
                      <a:pt x="123" y="123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02" y="128"/>
                    </a:lnTo>
                    <a:lnTo>
                      <a:pt x="99" y="128"/>
                    </a:lnTo>
                    <a:lnTo>
                      <a:pt x="78" y="121"/>
                    </a:lnTo>
                    <a:lnTo>
                      <a:pt x="64" y="116"/>
                    </a:lnTo>
                    <a:lnTo>
                      <a:pt x="64" y="109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2" y="92"/>
                    </a:lnTo>
                    <a:lnTo>
                      <a:pt x="40" y="92"/>
                    </a:lnTo>
                    <a:lnTo>
                      <a:pt x="19" y="9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81" name="Freeform 129"/>
              <p:cNvSpPr>
                <a:spLocks/>
              </p:cNvSpPr>
              <p:nvPr/>
            </p:nvSpPr>
            <p:spPr bwMode="auto">
              <a:xfrm>
                <a:off x="8283" y="2914"/>
                <a:ext cx="12" cy="5"/>
              </a:xfrm>
              <a:custGeom>
                <a:avLst/>
                <a:gdLst>
                  <a:gd name="T0" fmla="*/ 2 w 12"/>
                  <a:gd name="T1" fmla="*/ 0 h 5"/>
                  <a:gd name="T2" fmla="*/ 0 w 12"/>
                  <a:gd name="T3" fmla="*/ 3 h 5"/>
                  <a:gd name="T4" fmla="*/ 12 w 12"/>
                  <a:gd name="T5" fmla="*/ 5 h 5"/>
                  <a:gd name="T6" fmla="*/ 12 w 12"/>
                  <a:gd name="T7" fmla="*/ 5 h 5"/>
                  <a:gd name="T8" fmla="*/ 2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2" y="0"/>
                    </a:moveTo>
                    <a:lnTo>
                      <a:pt x="0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82" name="Freeform 130"/>
              <p:cNvSpPr>
                <a:spLocks/>
              </p:cNvSpPr>
              <p:nvPr/>
            </p:nvSpPr>
            <p:spPr bwMode="auto">
              <a:xfrm>
                <a:off x="8283" y="2914"/>
                <a:ext cx="12" cy="5"/>
              </a:xfrm>
              <a:custGeom>
                <a:avLst/>
                <a:gdLst>
                  <a:gd name="T0" fmla="*/ 2 w 12"/>
                  <a:gd name="T1" fmla="*/ 0 h 5"/>
                  <a:gd name="T2" fmla="*/ 0 w 12"/>
                  <a:gd name="T3" fmla="*/ 3 h 5"/>
                  <a:gd name="T4" fmla="*/ 12 w 12"/>
                  <a:gd name="T5" fmla="*/ 5 h 5"/>
                  <a:gd name="T6" fmla="*/ 12 w 12"/>
                  <a:gd name="T7" fmla="*/ 5 h 5"/>
                  <a:gd name="T8" fmla="*/ 2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2" y="0"/>
                    </a:moveTo>
                    <a:lnTo>
                      <a:pt x="0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83" name="Freeform 131"/>
              <p:cNvSpPr>
                <a:spLocks noEditPoints="1"/>
              </p:cNvSpPr>
              <p:nvPr/>
            </p:nvSpPr>
            <p:spPr bwMode="auto">
              <a:xfrm>
                <a:off x="7845" y="2919"/>
                <a:ext cx="471" cy="809"/>
              </a:xfrm>
              <a:custGeom>
                <a:avLst/>
                <a:gdLst>
                  <a:gd name="T0" fmla="*/ 454 w 471"/>
                  <a:gd name="T1" fmla="*/ 2 h 809"/>
                  <a:gd name="T2" fmla="*/ 450 w 471"/>
                  <a:gd name="T3" fmla="*/ 14 h 809"/>
                  <a:gd name="T4" fmla="*/ 452 w 471"/>
                  <a:gd name="T5" fmla="*/ 85 h 809"/>
                  <a:gd name="T6" fmla="*/ 461 w 471"/>
                  <a:gd name="T7" fmla="*/ 161 h 809"/>
                  <a:gd name="T8" fmla="*/ 412 w 471"/>
                  <a:gd name="T9" fmla="*/ 293 h 809"/>
                  <a:gd name="T10" fmla="*/ 0 w 471"/>
                  <a:gd name="T11" fmla="*/ 802 h 809"/>
                  <a:gd name="T12" fmla="*/ 0 w 471"/>
                  <a:gd name="T13" fmla="*/ 802 h 809"/>
                  <a:gd name="T14" fmla="*/ 0 w 471"/>
                  <a:gd name="T15" fmla="*/ 802 h 809"/>
                  <a:gd name="T16" fmla="*/ 8 w 471"/>
                  <a:gd name="T17" fmla="*/ 809 h 809"/>
                  <a:gd name="T18" fmla="*/ 10 w 471"/>
                  <a:gd name="T19" fmla="*/ 806 h 809"/>
                  <a:gd name="T20" fmla="*/ 421 w 471"/>
                  <a:gd name="T21" fmla="*/ 298 h 809"/>
                  <a:gd name="T22" fmla="*/ 471 w 471"/>
                  <a:gd name="T23" fmla="*/ 161 h 809"/>
                  <a:gd name="T24" fmla="*/ 461 w 471"/>
                  <a:gd name="T25" fmla="*/ 85 h 809"/>
                  <a:gd name="T26" fmla="*/ 459 w 471"/>
                  <a:gd name="T27" fmla="*/ 14 h 809"/>
                  <a:gd name="T28" fmla="*/ 459 w 471"/>
                  <a:gd name="T29" fmla="*/ 12 h 809"/>
                  <a:gd name="T30" fmla="*/ 457 w 471"/>
                  <a:gd name="T31" fmla="*/ 5 h 809"/>
                  <a:gd name="T32" fmla="*/ 457 w 471"/>
                  <a:gd name="T33" fmla="*/ 5 h 809"/>
                  <a:gd name="T34" fmla="*/ 454 w 471"/>
                  <a:gd name="T35" fmla="*/ 2 h 809"/>
                  <a:gd name="T36" fmla="*/ 450 w 471"/>
                  <a:gd name="T37" fmla="*/ 0 h 809"/>
                  <a:gd name="T38" fmla="*/ 450 w 471"/>
                  <a:gd name="T39" fmla="*/ 0 h 809"/>
                  <a:gd name="T40" fmla="*/ 450 w 471"/>
                  <a:gd name="T41" fmla="*/ 0 h 809"/>
                  <a:gd name="T42" fmla="*/ 450 w 471"/>
                  <a:gd name="T43" fmla="*/ 0 h 809"/>
                  <a:gd name="T44" fmla="*/ 450 w 471"/>
                  <a:gd name="T45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1" h="809">
                    <a:moveTo>
                      <a:pt x="454" y="2"/>
                    </a:moveTo>
                    <a:lnTo>
                      <a:pt x="450" y="14"/>
                    </a:lnTo>
                    <a:lnTo>
                      <a:pt x="452" y="85"/>
                    </a:lnTo>
                    <a:lnTo>
                      <a:pt x="461" y="161"/>
                    </a:lnTo>
                    <a:lnTo>
                      <a:pt x="412" y="293"/>
                    </a:lnTo>
                    <a:lnTo>
                      <a:pt x="0" y="802"/>
                    </a:lnTo>
                    <a:lnTo>
                      <a:pt x="0" y="802"/>
                    </a:lnTo>
                    <a:lnTo>
                      <a:pt x="0" y="802"/>
                    </a:lnTo>
                    <a:lnTo>
                      <a:pt x="8" y="809"/>
                    </a:lnTo>
                    <a:lnTo>
                      <a:pt x="10" y="806"/>
                    </a:lnTo>
                    <a:lnTo>
                      <a:pt x="421" y="298"/>
                    </a:lnTo>
                    <a:lnTo>
                      <a:pt x="471" y="161"/>
                    </a:lnTo>
                    <a:lnTo>
                      <a:pt x="461" y="85"/>
                    </a:lnTo>
                    <a:lnTo>
                      <a:pt x="459" y="14"/>
                    </a:lnTo>
                    <a:lnTo>
                      <a:pt x="459" y="12"/>
                    </a:lnTo>
                    <a:lnTo>
                      <a:pt x="457" y="5"/>
                    </a:lnTo>
                    <a:lnTo>
                      <a:pt x="457" y="5"/>
                    </a:lnTo>
                    <a:lnTo>
                      <a:pt x="454" y="2"/>
                    </a:lnTo>
                    <a:close/>
                    <a:moveTo>
                      <a:pt x="450" y="0"/>
                    </a:move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84" name="Freeform 132"/>
              <p:cNvSpPr>
                <a:spLocks noEditPoints="1"/>
              </p:cNvSpPr>
              <p:nvPr/>
            </p:nvSpPr>
            <p:spPr bwMode="auto">
              <a:xfrm>
                <a:off x="7845" y="2919"/>
                <a:ext cx="471" cy="809"/>
              </a:xfrm>
              <a:custGeom>
                <a:avLst/>
                <a:gdLst>
                  <a:gd name="T0" fmla="*/ 454 w 471"/>
                  <a:gd name="T1" fmla="*/ 2 h 809"/>
                  <a:gd name="T2" fmla="*/ 450 w 471"/>
                  <a:gd name="T3" fmla="*/ 14 h 809"/>
                  <a:gd name="T4" fmla="*/ 452 w 471"/>
                  <a:gd name="T5" fmla="*/ 85 h 809"/>
                  <a:gd name="T6" fmla="*/ 461 w 471"/>
                  <a:gd name="T7" fmla="*/ 161 h 809"/>
                  <a:gd name="T8" fmla="*/ 412 w 471"/>
                  <a:gd name="T9" fmla="*/ 293 h 809"/>
                  <a:gd name="T10" fmla="*/ 0 w 471"/>
                  <a:gd name="T11" fmla="*/ 802 h 809"/>
                  <a:gd name="T12" fmla="*/ 0 w 471"/>
                  <a:gd name="T13" fmla="*/ 802 h 809"/>
                  <a:gd name="T14" fmla="*/ 0 w 471"/>
                  <a:gd name="T15" fmla="*/ 802 h 809"/>
                  <a:gd name="T16" fmla="*/ 8 w 471"/>
                  <a:gd name="T17" fmla="*/ 809 h 809"/>
                  <a:gd name="T18" fmla="*/ 10 w 471"/>
                  <a:gd name="T19" fmla="*/ 806 h 809"/>
                  <a:gd name="T20" fmla="*/ 421 w 471"/>
                  <a:gd name="T21" fmla="*/ 298 h 809"/>
                  <a:gd name="T22" fmla="*/ 471 w 471"/>
                  <a:gd name="T23" fmla="*/ 161 h 809"/>
                  <a:gd name="T24" fmla="*/ 461 w 471"/>
                  <a:gd name="T25" fmla="*/ 85 h 809"/>
                  <a:gd name="T26" fmla="*/ 459 w 471"/>
                  <a:gd name="T27" fmla="*/ 14 h 809"/>
                  <a:gd name="T28" fmla="*/ 459 w 471"/>
                  <a:gd name="T29" fmla="*/ 12 h 809"/>
                  <a:gd name="T30" fmla="*/ 457 w 471"/>
                  <a:gd name="T31" fmla="*/ 5 h 809"/>
                  <a:gd name="T32" fmla="*/ 457 w 471"/>
                  <a:gd name="T33" fmla="*/ 5 h 809"/>
                  <a:gd name="T34" fmla="*/ 454 w 471"/>
                  <a:gd name="T35" fmla="*/ 2 h 809"/>
                  <a:gd name="T36" fmla="*/ 450 w 471"/>
                  <a:gd name="T37" fmla="*/ 0 h 809"/>
                  <a:gd name="T38" fmla="*/ 450 w 471"/>
                  <a:gd name="T39" fmla="*/ 0 h 809"/>
                  <a:gd name="T40" fmla="*/ 450 w 471"/>
                  <a:gd name="T41" fmla="*/ 0 h 809"/>
                  <a:gd name="T42" fmla="*/ 450 w 471"/>
                  <a:gd name="T43" fmla="*/ 0 h 809"/>
                  <a:gd name="T44" fmla="*/ 450 w 471"/>
                  <a:gd name="T45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1" h="809">
                    <a:moveTo>
                      <a:pt x="454" y="2"/>
                    </a:moveTo>
                    <a:lnTo>
                      <a:pt x="450" y="14"/>
                    </a:lnTo>
                    <a:lnTo>
                      <a:pt x="452" y="85"/>
                    </a:lnTo>
                    <a:lnTo>
                      <a:pt x="461" y="161"/>
                    </a:lnTo>
                    <a:lnTo>
                      <a:pt x="412" y="293"/>
                    </a:lnTo>
                    <a:lnTo>
                      <a:pt x="0" y="802"/>
                    </a:lnTo>
                    <a:lnTo>
                      <a:pt x="0" y="802"/>
                    </a:lnTo>
                    <a:lnTo>
                      <a:pt x="0" y="802"/>
                    </a:lnTo>
                    <a:lnTo>
                      <a:pt x="8" y="809"/>
                    </a:lnTo>
                    <a:lnTo>
                      <a:pt x="10" y="806"/>
                    </a:lnTo>
                    <a:lnTo>
                      <a:pt x="421" y="298"/>
                    </a:lnTo>
                    <a:lnTo>
                      <a:pt x="471" y="161"/>
                    </a:lnTo>
                    <a:lnTo>
                      <a:pt x="461" y="85"/>
                    </a:lnTo>
                    <a:lnTo>
                      <a:pt x="459" y="14"/>
                    </a:lnTo>
                    <a:lnTo>
                      <a:pt x="459" y="12"/>
                    </a:lnTo>
                    <a:lnTo>
                      <a:pt x="457" y="5"/>
                    </a:lnTo>
                    <a:lnTo>
                      <a:pt x="457" y="5"/>
                    </a:lnTo>
                    <a:lnTo>
                      <a:pt x="454" y="2"/>
                    </a:lnTo>
                    <a:moveTo>
                      <a:pt x="450" y="0"/>
                    </a:move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85" name="Freeform 133"/>
              <p:cNvSpPr>
                <a:spLocks/>
              </p:cNvSpPr>
              <p:nvPr/>
            </p:nvSpPr>
            <p:spPr bwMode="auto">
              <a:xfrm>
                <a:off x="7841" y="2917"/>
                <a:ext cx="465" cy="804"/>
              </a:xfrm>
              <a:custGeom>
                <a:avLst/>
                <a:gdLst>
                  <a:gd name="T0" fmla="*/ 442 w 465"/>
                  <a:gd name="T1" fmla="*/ 0 h 804"/>
                  <a:gd name="T2" fmla="*/ 442 w 465"/>
                  <a:gd name="T3" fmla="*/ 0 h 804"/>
                  <a:gd name="T4" fmla="*/ 439 w 465"/>
                  <a:gd name="T5" fmla="*/ 4 h 804"/>
                  <a:gd name="T6" fmla="*/ 442 w 465"/>
                  <a:gd name="T7" fmla="*/ 9 h 804"/>
                  <a:gd name="T8" fmla="*/ 444 w 465"/>
                  <a:gd name="T9" fmla="*/ 19 h 804"/>
                  <a:gd name="T10" fmla="*/ 446 w 465"/>
                  <a:gd name="T11" fmla="*/ 89 h 804"/>
                  <a:gd name="T12" fmla="*/ 456 w 465"/>
                  <a:gd name="T13" fmla="*/ 160 h 804"/>
                  <a:gd name="T14" fmla="*/ 409 w 465"/>
                  <a:gd name="T15" fmla="*/ 290 h 804"/>
                  <a:gd name="T16" fmla="*/ 4 w 465"/>
                  <a:gd name="T17" fmla="*/ 789 h 804"/>
                  <a:gd name="T18" fmla="*/ 0 w 465"/>
                  <a:gd name="T19" fmla="*/ 797 h 804"/>
                  <a:gd name="T20" fmla="*/ 4 w 465"/>
                  <a:gd name="T21" fmla="*/ 804 h 804"/>
                  <a:gd name="T22" fmla="*/ 416 w 465"/>
                  <a:gd name="T23" fmla="*/ 295 h 804"/>
                  <a:gd name="T24" fmla="*/ 465 w 465"/>
                  <a:gd name="T25" fmla="*/ 163 h 804"/>
                  <a:gd name="T26" fmla="*/ 456 w 465"/>
                  <a:gd name="T27" fmla="*/ 87 h 804"/>
                  <a:gd name="T28" fmla="*/ 454 w 465"/>
                  <a:gd name="T29" fmla="*/ 16 h 804"/>
                  <a:gd name="T30" fmla="*/ 458 w 465"/>
                  <a:gd name="T31" fmla="*/ 4 h 804"/>
                  <a:gd name="T32" fmla="*/ 454 w 465"/>
                  <a:gd name="T33" fmla="*/ 2 h 804"/>
                  <a:gd name="T34" fmla="*/ 454 w 465"/>
                  <a:gd name="T35" fmla="*/ 2 h 804"/>
                  <a:gd name="T36" fmla="*/ 454 w 465"/>
                  <a:gd name="T37" fmla="*/ 2 h 804"/>
                  <a:gd name="T38" fmla="*/ 442 w 465"/>
                  <a:gd name="T3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5" h="804">
                    <a:moveTo>
                      <a:pt x="442" y="0"/>
                    </a:moveTo>
                    <a:lnTo>
                      <a:pt x="442" y="0"/>
                    </a:lnTo>
                    <a:lnTo>
                      <a:pt x="439" y="4"/>
                    </a:lnTo>
                    <a:lnTo>
                      <a:pt x="442" y="9"/>
                    </a:lnTo>
                    <a:lnTo>
                      <a:pt x="444" y="19"/>
                    </a:lnTo>
                    <a:lnTo>
                      <a:pt x="446" y="89"/>
                    </a:lnTo>
                    <a:lnTo>
                      <a:pt x="456" y="160"/>
                    </a:lnTo>
                    <a:lnTo>
                      <a:pt x="409" y="290"/>
                    </a:lnTo>
                    <a:lnTo>
                      <a:pt x="4" y="789"/>
                    </a:lnTo>
                    <a:lnTo>
                      <a:pt x="0" y="797"/>
                    </a:lnTo>
                    <a:lnTo>
                      <a:pt x="4" y="804"/>
                    </a:lnTo>
                    <a:lnTo>
                      <a:pt x="416" y="295"/>
                    </a:lnTo>
                    <a:lnTo>
                      <a:pt x="465" y="163"/>
                    </a:lnTo>
                    <a:lnTo>
                      <a:pt x="456" y="87"/>
                    </a:lnTo>
                    <a:lnTo>
                      <a:pt x="454" y="16"/>
                    </a:lnTo>
                    <a:lnTo>
                      <a:pt x="458" y="4"/>
                    </a:lnTo>
                    <a:lnTo>
                      <a:pt x="454" y="2"/>
                    </a:lnTo>
                    <a:lnTo>
                      <a:pt x="454" y="2"/>
                    </a:lnTo>
                    <a:lnTo>
                      <a:pt x="454" y="2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86" name="Freeform 134"/>
              <p:cNvSpPr>
                <a:spLocks/>
              </p:cNvSpPr>
              <p:nvPr/>
            </p:nvSpPr>
            <p:spPr bwMode="auto">
              <a:xfrm>
                <a:off x="7841" y="2917"/>
                <a:ext cx="465" cy="804"/>
              </a:xfrm>
              <a:custGeom>
                <a:avLst/>
                <a:gdLst>
                  <a:gd name="T0" fmla="*/ 442 w 465"/>
                  <a:gd name="T1" fmla="*/ 0 h 804"/>
                  <a:gd name="T2" fmla="*/ 442 w 465"/>
                  <a:gd name="T3" fmla="*/ 0 h 804"/>
                  <a:gd name="T4" fmla="*/ 439 w 465"/>
                  <a:gd name="T5" fmla="*/ 4 h 804"/>
                  <a:gd name="T6" fmla="*/ 442 w 465"/>
                  <a:gd name="T7" fmla="*/ 9 h 804"/>
                  <a:gd name="T8" fmla="*/ 444 w 465"/>
                  <a:gd name="T9" fmla="*/ 19 h 804"/>
                  <a:gd name="T10" fmla="*/ 446 w 465"/>
                  <a:gd name="T11" fmla="*/ 89 h 804"/>
                  <a:gd name="T12" fmla="*/ 456 w 465"/>
                  <a:gd name="T13" fmla="*/ 160 h 804"/>
                  <a:gd name="T14" fmla="*/ 409 w 465"/>
                  <a:gd name="T15" fmla="*/ 290 h 804"/>
                  <a:gd name="T16" fmla="*/ 4 w 465"/>
                  <a:gd name="T17" fmla="*/ 789 h 804"/>
                  <a:gd name="T18" fmla="*/ 0 w 465"/>
                  <a:gd name="T19" fmla="*/ 797 h 804"/>
                  <a:gd name="T20" fmla="*/ 4 w 465"/>
                  <a:gd name="T21" fmla="*/ 804 h 804"/>
                  <a:gd name="T22" fmla="*/ 416 w 465"/>
                  <a:gd name="T23" fmla="*/ 295 h 804"/>
                  <a:gd name="T24" fmla="*/ 465 w 465"/>
                  <a:gd name="T25" fmla="*/ 163 h 804"/>
                  <a:gd name="T26" fmla="*/ 456 w 465"/>
                  <a:gd name="T27" fmla="*/ 87 h 804"/>
                  <a:gd name="T28" fmla="*/ 454 w 465"/>
                  <a:gd name="T29" fmla="*/ 16 h 804"/>
                  <a:gd name="T30" fmla="*/ 458 w 465"/>
                  <a:gd name="T31" fmla="*/ 4 h 804"/>
                  <a:gd name="T32" fmla="*/ 454 w 465"/>
                  <a:gd name="T33" fmla="*/ 2 h 804"/>
                  <a:gd name="T34" fmla="*/ 454 w 465"/>
                  <a:gd name="T35" fmla="*/ 2 h 804"/>
                  <a:gd name="T36" fmla="*/ 454 w 465"/>
                  <a:gd name="T37" fmla="*/ 2 h 804"/>
                  <a:gd name="T38" fmla="*/ 442 w 465"/>
                  <a:gd name="T3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5" h="804">
                    <a:moveTo>
                      <a:pt x="442" y="0"/>
                    </a:moveTo>
                    <a:lnTo>
                      <a:pt x="442" y="0"/>
                    </a:lnTo>
                    <a:lnTo>
                      <a:pt x="439" y="4"/>
                    </a:lnTo>
                    <a:lnTo>
                      <a:pt x="442" y="9"/>
                    </a:lnTo>
                    <a:lnTo>
                      <a:pt x="444" y="19"/>
                    </a:lnTo>
                    <a:lnTo>
                      <a:pt x="446" y="89"/>
                    </a:lnTo>
                    <a:lnTo>
                      <a:pt x="456" y="160"/>
                    </a:lnTo>
                    <a:lnTo>
                      <a:pt x="409" y="290"/>
                    </a:lnTo>
                    <a:lnTo>
                      <a:pt x="4" y="789"/>
                    </a:lnTo>
                    <a:lnTo>
                      <a:pt x="0" y="797"/>
                    </a:lnTo>
                    <a:lnTo>
                      <a:pt x="4" y="804"/>
                    </a:lnTo>
                    <a:lnTo>
                      <a:pt x="416" y="295"/>
                    </a:lnTo>
                    <a:lnTo>
                      <a:pt x="465" y="163"/>
                    </a:lnTo>
                    <a:lnTo>
                      <a:pt x="456" y="87"/>
                    </a:lnTo>
                    <a:lnTo>
                      <a:pt x="454" y="16"/>
                    </a:lnTo>
                    <a:lnTo>
                      <a:pt x="458" y="4"/>
                    </a:lnTo>
                    <a:lnTo>
                      <a:pt x="454" y="2"/>
                    </a:lnTo>
                    <a:lnTo>
                      <a:pt x="454" y="2"/>
                    </a:lnTo>
                    <a:lnTo>
                      <a:pt x="454" y="2"/>
                    </a:lnTo>
                    <a:lnTo>
                      <a:pt x="4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87" name="Freeform 135"/>
              <p:cNvSpPr>
                <a:spLocks/>
              </p:cNvSpPr>
              <p:nvPr/>
            </p:nvSpPr>
            <p:spPr bwMode="auto">
              <a:xfrm>
                <a:off x="7838" y="3714"/>
                <a:ext cx="7" cy="7"/>
              </a:xfrm>
              <a:custGeom>
                <a:avLst/>
                <a:gdLst>
                  <a:gd name="T0" fmla="*/ 3 w 7"/>
                  <a:gd name="T1" fmla="*/ 0 h 7"/>
                  <a:gd name="T2" fmla="*/ 0 w 7"/>
                  <a:gd name="T3" fmla="*/ 2 h 7"/>
                  <a:gd name="T4" fmla="*/ 7 w 7"/>
                  <a:gd name="T5" fmla="*/ 7 h 7"/>
                  <a:gd name="T6" fmla="*/ 7 w 7"/>
                  <a:gd name="T7" fmla="*/ 7 h 7"/>
                  <a:gd name="T8" fmla="*/ 7 w 7"/>
                  <a:gd name="T9" fmla="*/ 7 h 7"/>
                  <a:gd name="T10" fmla="*/ 3 w 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lnTo>
                      <a:pt x="0" y="2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88" name="Freeform 136"/>
              <p:cNvSpPr>
                <a:spLocks/>
              </p:cNvSpPr>
              <p:nvPr/>
            </p:nvSpPr>
            <p:spPr bwMode="auto">
              <a:xfrm>
                <a:off x="7838" y="3714"/>
                <a:ext cx="7" cy="7"/>
              </a:xfrm>
              <a:custGeom>
                <a:avLst/>
                <a:gdLst>
                  <a:gd name="T0" fmla="*/ 3 w 7"/>
                  <a:gd name="T1" fmla="*/ 0 h 7"/>
                  <a:gd name="T2" fmla="*/ 0 w 7"/>
                  <a:gd name="T3" fmla="*/ 2 h 7"/>
                  <a:gd name="T4" fmla="*/ 7 w 7"/>
                  <a:gd name="T5" fmla="*/ 7 h 7"/>
                  <a:gd name="T6" fmla="*/ 7 w 7"/>
                  <a:gd name="T7" fmla="*/ 7 h 7"/>
                  <a:gd name="T8" fmla="*/ 7 w 7"/>
                  <a:gd name="T9" fmla="*/ 7 h 7"/>
                  <a:gd name="T10" fmla="*/ 3 w 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lnTo>
                      <a:pt x="0" y="2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89" name="Freeform 137"/>
              <p:cNvSpPr>
                <a:spLocks noEditPoints="1"/>
              </p:cNvSpPr>
              <p:nvPr/>
            </p:nvSpPr>
            <p:spPr bwMode="auto">
              <a:xfrm>
                <a:off x="6853" y="4040"/>
                <a:ext cx="442" cy="258"/>
              </a:xfrm>
              <a:custGeom>
                <a:avLst/>
                <a:gdLst>
                  <a:gd name="T0" fmla="*/ 184 w 442"/>
                  <a:gd name="T1" fmla="*/ 220 h 258"/>
                  <a:gd name="T2" fmla="*/ 182 w 442"/>
                  <a:gd name="T3" fmla="*/ 224 h 258"/>
                  <a:gd name="T4" fmla="*/ 205 w 442"/>
                  <a:gd name="T5" fmla="*/ 232 h 258"/>
                  <a:gd name="T6" fmla="*/ 205 w 442"/>
                  <a:gd name="T7" fmla="*/ 232 h 258"/>
                  <a:gd name="T8" fmla="*/ 184 w 442"/>
                  <a:gd name="T9" fmla="*/ 220 h 258"/>
                  <a:gd name="T10" fmla="*/ 430 w 442"/>
                  <a:gd name="T11" fmla="*/ 163 h 258"/>
                  <a:gd name="T12" fmla="*/ 432 w 442"/>
                  <a:gd name="T13" fmla="*/ 258 h 258"/>
                  <a:gd name="T14" fmla="*/ 442 w 442"/>
                  <a:gd name="T15" fmla="*/ 258 h 258"/>
                  <a:gd name="T16" fmla="*/ 442 w 442"/>
                  <a:gd name="T17" fmla="*/ 258 h 258"/>
                  <a:gd name="T18" fmla="*/ 442 w 442"/>
                  <a:gd name="T19" fmla="*/ 258 h 258"/>
                  <a:gd name="T20" fmla="*/ 439 w 442"/>
                  <a:gd name="T21" fmla="*/ 258 h 258"/>
                  <a:gd name="T22" fmla="*/ 430 w 442"/>
                  <a:gd name="T23" fmla="*/ 163 h 258"/>
                  <a:gd name="T24" fmla="*/ 7 w 442"/>
                  <a:gd name="T25" fmla="*/ 0 h 258"/>
                  <a:gd name="T26" fmla="*/ 0 w 442"/>
                  <a:gd name="T27" fmla="*/ 7 h 258"/>
                  <a:gd name="T28" fmla="*/ 0 w 442"/>
                  <a:gd name="T29" fmla="*/ 7 h 258"/>
                  <a:gd name="T30" fmla="*/ 19 w 442"/>
                  <a:gd name="T31" fmla="*/ 31 h 258"/>
                  <a:gd name="T32" fmla="*/ 4 w 442"/>
                  <a:gd name="T33" fmla="*/ 7 h 258"/>
                  <a:gd name="T34" fmla="*/ 11 w 442"/>
                  <a:gd name="T35" fmla="*/ 5 h 258"/>
                  <a:gd name="T36" fmla="*/ 7 w 442"/>
                  <a:gd name="T37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2" h="258">
                    <a:moveTo>
                      <a:pt x="184" y="220"/>
                    </a:moveTo>
                    <a:lnTo>
                      <a:pt x="182" y="224"/>
                    </a:lnTo>
                    <a:lnTo>
                      <a:pt x="205" y="232"/>
                    </a:lnTo>
                    <a:lnTo>
                      <a:pt x="205" y="232"/>
                    </a:lnTo>
                    <a:lnTo>
                      <a:pt x="184" y="220"/>
                    </a:lnTo>
                    <a:close/>
                    <a:moveTo>
                      <a:pt x="430" y="163"/>
                    </a:moveTo>
                    <a:lnTo>
                      <a:pt x="432" y="258"/>
                    </a:lnTo>
                    <a:lnTo>
                      <a:pt x="442" y="258"/>
                    </a:lnTo>
                    <a:lnTo>
                      <a:pt x="442" y="258"/>
                    </a:lnTo>
                    <a:lnTo>
                      <a:pt x="442" y="258"/>
                    </a:lnTo>
                    <a:lnTo>
                      <a:pt x="439" y="258"/>
                    </a:lnTo>
                    <a:lnTo>
                      <a:pt x="430" y="163"/>
                    </a:lnTo>
                    <a:close/>
                    <a:moveTo>
                      <a:pt x="7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9" y="31"/>
                    </a:lnTo>
                    <a:lnTo>
                      <a:pt x="4" y="7"/>
                    </a:lnTo>
                    <a:lnTo>
                      <a:pt x="11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90" name="Freeform 138"/>
              <p:cNvSpPr>
                <a:spLocks noEditPoints="1"/>
              </p:cNvSpPr>
              <p:nvPr/>
            </p:nvSpPr>
            <p:spPr bwMode="auto">
              <a:xfrm>
                <a:off x="6853" y="4040"/>
                <a:ext cx="442" cy="258"/>
              </a:xfrm>
              <a:custGeom>
                <a:avLst/>
                <a:gdLst>
                  <a:gd name="T0" fmla="*/ 184 w 442"/>
                  <a:gd name="T1" fmla="*/ 220 h 258"/>
                  <a:gd name="T2" fmla="*/ 182 w 442"/>
                  <a:gd name="T3" fmla="*/ 224 h 258"/>
                  <a:gd name="T4" fmla="*/ 205 w 442"/>
                  <a:gd name="T5" fmla="*/ 232 h 258"/>
                  <a:gd name="T6" fmla="*/ 205 w 442"/>
                  <a:gd name="T7" fmla="*/ 232 h 258"/>
                  <a:gd name="T8" fmla="*/ 184 w 442"/>
                  <a:gd name="T9" fmla="*/ 220 h 258"/>
                  <a:gd name="T10" fmla="*/ 430 w 442"/>
                  <a:gd name="T11" fmla="*/ 163 h 258"/>
                  <a:gd name="T12" fmla="*/ 432 w 442"/>
                  <a:gd name="T13" fmla="*/ 258 h 258"/>
                  <a:gd name="T14" fmla="*/ 442 w 442"/>
                  <a:gd name="T15" fmla="*/ 258 h 258"/>
                  <a:gd name="T16" fmla="*/ 442 w 442"/>
                  <a:gd name="T17" fmla="*/ 258 h 258"/>
                  <a:gd name="T18" fmla="*/ 442 w 442"/>
                  <a:gd name="T19" fmla="*/ 258 h 258"/>
                  <a:gd name="T20" fmla="*/ 439 w 442"/>
                  <a:gd name="T21" fmla="*/ 258 h 258"/>
                  <a:gd name="T22" fmla="*/ 430 w 442"/>
                  <a:gd name="T23" fmla="*/ 163 h 258"/>
                  <a:gd name="T24" fmla="*/ 7 w 442"/>
                  <a:gd name="T25" fmla="*/ 0 h 258"/>
                  <a:gd name="T26" fmla="*/ 0 w 442"/>
                  <a:gd name="T27" fmla="*/ 7 h 258"/>
                  <a:gd name="T28" fmla="*/ 0 w 442"/>
                  <a:gd name="T29" fmla="*/ 7 h 258"/>
                  <a:gd name="T30" fmla="*/ 19 w 442"/>
                  <a:gd name="T31" fmla="*/ 31 h 258"/>
                  <a:gd name="T32" fmla="*/ 4 w 442"/>
                  <a:gd name="T33" fmla="*/ 7 h 258"/>
                  <a:gd name="T34" fmla="*/ 11 w 442"/>
                  <a:gd name="T35" fmla="*/ 5 h 258"/>
                  <a:gd name="T36" fmla="*/ 7 w 442"/>
                  <a:gd name="T37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2" h="258">
                    <a:moveTo>
                      <a:pt x="184" y="220"/>
                    </a:moveTo>
                    <a:lnTo>
                      <a:pt x="182" y="224"/>
                    </a:lnTo>
                    <a:lnTo>
                      <a:pt x="205" y="232"/>
                    </a:lnTo>
                    <a:lnTo>
                      <a:pt x="205" y="232"/>
                    </a:lnTo>
                    <a:lnTo>
                      <a:pt x="184" y="220"/>
                    </a:lnTo>
                    <a:moveTo>
                      <a:pt x="430" y="163"/>
                    </a:moveTo>
                    <a:lnTo>
                      <a:pt x="432" y="258"/>
                    </a:lnTo>
                    <a:lnTo>
                      <a:pt x="442" y="258"/>
                    </a:lnTo>
                    <a:lnTo>
                      <a:pt x="442" y="258"/>
                    </a:lnTo>
                    <a:lnTo>
                      <a:pt x="442" y="258"/>
                    </a:lnTo>
                    <a:lnTo>
                      <a:pt x="439" y="258"/>
                    </a:lnTo>
                    <a:lnTo>
                      <a:pt x="430" y="163"/>
                    </a:lnTo>
                    <a:moveTo>
                      <a:pt x="7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9" y="31"/>
                    </a:lnTo>
                    <a:lnTo>
                      <a:pt x="4" y="7"/>
                    </a:lnTo>
                    <a:lnTo>
                      <a:pt x="11" y="5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91" name="Freeform 139"/>
              <p:cNvSpPr>
                <a:spLocks/>
              </p:cNvSpPr>
              <p:nvPr/>
            </p:nvSpPr>
            <p:spPr bwMode="auto">
              <a:xfrm>
                <a:off x="6857" y="4045"/>
                <a:ext cx="438" cy="253"/>
              </a:xfrm>
              <a:custGeom>
                <a:avLst/>
                <a:gdLst>
                  <a:gd name="T0" fmla="*/ 7 w 438"/>
                  <a:gd name="T1" fmla="*/ 0 h 253"/>
                  <a:gd name="T2" fmla="*/ 0 w 438"/>
                  <a:gd name="T3" fmla="*/ 2 h 253"/>
                  <a:gd name="T4" fmla="*/ 15 w 438"/>
                  <a:gd name="T5" fmla="*/ 26 h 253"/>
                  <a:gd name="T6" fmla="*/ 19 w 438"/>
                  <a:gd name="T7" fmla="*/ 52 h 253"/>
                  <a:gd name="T8" fmla="*/ 31 w 438"/>
                  <a:gd name="T9" fmla="*/ 63 h 253"/>
                  <a:gd name="T10" fmla="*/ 50 w 438"/>
                  <a:gd name="T11" fmla="*/ 54 h 253"/>
                  <a:gd name="T12" fmla="*/ 97 w 438"/>
                  <a:gd name="T13" fmla="*/ 52 h 253"/>
                  <a:gd name="T14" fmla="*/ 107 w 438"/>
                  <a:gd name="T15" fmla="*/ 156 h 253"/>
                  <a:gd name="T16" fmla="*/ 119 w 438"/>
                  <a:gd name="T17" fmla="*/ 160 h 253"/>
                  <a:gd name="T18" fmla="*/ 126 w 438"/>
                  <a:gd name="T19" fmla="*/ 179 h 253"/>
                  <a:gd name="T20" fmla="*/ 152 w 438"/>
                  <a:gd name="T21" fmla="*/ 182 h 253"/>
                  <a:gd name="T22" fmla="*/ 163 w 438"/>
                  <a:gd name="T23" fmla="*/ 198 h 253"/>
                  <a:gd name="T24" fmla="*/ 178 w 438"/>
                  <a:gd name="T25" fmla="*/ 203 h 253"/>
                  <a:gd name="T26" fmla="*/ 180 w 438"/>
                  <a:gd name="T27" fmla="*/ 215 h 253"/>
                  <a:gd name="T28" fmla="*/ 201 w 438"/>
                  <a:gd name="T29" fmla="*/ 227 h 253"/>
                  <a:gd name="T30" fmla="*/ 218 w 438"/>
                  <a:gd name="T31" fmla="*/ 182 h 253"/>
                  <a:gd name="T32" fmla="*/ 225 w 438"/>
                  <a:gd name="T33" fmla="*/ 163 h 253"/>
                  <a:gd name="T34" fmla="*/ 223 w 438"/>
                  <a:gd name="T35" fmla="*/ 149 h 253"/>
                  <a:gd name="T36" fmla="*/ 227 w 438"/>
                  <a:gd name="T37" fmla="*/ 125 h 253"/>
                  <a:gd name="T38" fmla="*/ 256 w 438"/>
                  <a:gd name="T39" fmla="*/ 120 h 253"/>
                  <a:gd name="T40" fmla="*/ 275 w 438"/>
                  <a:gd name="T41" fmla="*/ 137 h 253"/>
                  <a:gd name="T42" fmla="*/ 291 w 438"/>
                  <a:gd name="T43" fmla="*/ 137 h 253"/>
                  <a:gd name="T44" fmla="*/ 315 w 438"/>
                  <a:gd name="T45" fmla="*/ 141 h 253"/>
                  <a:gd name="T46" fmla="*/ 334 w 438"/>
                  <a:gd name="T47" fmla="*/ 146 h 253"/>
                  <a:gd name="T48" fmla="*/ 348 w 438"/>
                  <a:gd name="T49" fmla="*/ 165 h 253"/>
                  <a:gd name="T50" fmla="*/ 426 w 438"/>
                  <a:gd name="T51" fmla="*/ 158 h 253"/>
                  <a:gd name="T52" fmla="*/ 435 w 438"/>
                  <a:gd name="T53" fmla="*/ 253 h 253"/>
                  <a:gd name="T54" fmla="*/ 438 w 438"/>
                  <a:gd name="T55" fmla="*/ 253 h 253"/>
                  <a:gd name="T56" fmla="*/ 438 w 438"/>
                  <a:gd name="T57" fmla="*/ 243 h 253"/>
                  <a:gd name="T58" fmla="*/ 435 w 438"/>
                  <a:gd name="T59" fmla="*/ 149 h 253"/>
                  <a:gd name="T60" fmla="*/ 353 w 438"/>
                  <a:gd name="T61" fmla="*/ 156 h 253"/>
                  <a:gd name="T62" fmla="*/ 341 w 438"/>
                  <a:gd name="T63" fmla="*/ 137 h 253"/>
                  <a:gd name="T64" fmla="*/ 317 w 438"/>
                  <a:gd name="T65" fmla="*/ 132 h 253"/>
                  <a:gd name="T66" fmla="*/ 291 w 438"/>
                  <a:gd name="T67" fmla="*/ 127 h 253"/>
                  <a:gd name="T68" fmla="*/ 277 w 438"/>
                  <a:gd name="T69" fmla="*/ 127 h 253"/>
                  <a:gd name="T70" fmla="*/ 260 w 438"/>
                  <a:gd name="T71" fmla="*/ 111 h 253"/>
                  <a:gd name="T72" fmla="*/ 220 w 438"/>
                  <a:gd name="T73" fmla="*/ 115 h 253"/>
                  <a:gd name="T74" fmla="*/ 213 w 438"/>
                  <a:gd name="T75" fmla="*/ 149 h 253"/>
                  <a:gd name="T76" fmla="*/ 215 w 438"/>
                  <a:gd name="T77" fmla="*/ 163 h 253"/>
                  <a:gd name="T78" fmla="*/ 208 w 438"/>
                  <a:gd name="T79" fmla="*/ 177 h 253"/>
                  <a:gd name="T80" fmla="*/ 197 w 438"/>
                  <a:gd name="T81" fmla="*/ 212 h 253"/>
                  <a:gd name="T82" fmla="*/ 187 w 438"/>
                  <a:gd name="T83" fmla="*/ 208 h 253"/>
                  <a:gd name="T84" fmla="*/ 185 w 438"/>
                  <a:gd name="T85" fmla="*/ 201 h 253"/>
                  <a:gd name="T86" fmla="*/ 185 w 438"/>
                  <a:gd name="T87" fmla="*/ 196 h 253"/>
                  <a:gd name="T88" fmla="*/ 171 w 438"/>
                  <a:gd name="T89" fmla="*/ 191 h 253"/>
                  <a:gd name="T90" fmla="*/ 156 w 438"/>
                  <a:gd name="T91" fmla="*/ 172 h 253"/>
                  <a:gd name="T92" fmla="*/ 133 w 438"/>
                  <a:gd name="T93" fmla="*/ 170 h 253"/>
                  <a:gd name="T94" fmla="*/ 126 w 438"/>
                  <a:gd name="T95" fmla="*/ 153 h 253"/>
                  <a:gd name="T96" fmla="*/ 116 w 438"/>
                  <a:gd name="T97" fmla="*/ 149 h 253"/>
                  <a:gd name="T98" fmla="*/ 104 w 438"/>
                  <a:gd name="T99" fmla="*/ 42 h 253"/>
                  <a:gd name="T100" fmla="*/ 45 w 438"/>
                  <a:gd name="T101" fmla="*/ 44 h 253"/>
                  <a:gd name="T102" fmla="*/ 33 w 438"/>
                  <a:gd name="T103" fmla="*/ 52 h 253"/>
                  <a:gd name="T104" fmla="*/ 26 w 438"/>
                  <a:gd name="T105" fmla="*/ 47 h 253"/>
                  <a:gd name="T106" fmla="*/ 24 w 438"/>
                  <a:gd name="T107" fmla="*/ 21 h 253"/>
                  <a:gd name="T108" fmla="*/ 15 w 438"/>
                  <a:gd name="T109" fmla="*/ 9 h 253"/>
                  <a:gd name="T110" fmla="*/ 7 w 438"/>
                  <a:gd name="T111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38" h="253">
                    <a:moveTo>
                      <a:pt x="7" y="0"/>
                    </a:moveTo>
                    <a:lnTo>
                      <a:pt x="0" y="2"/>
                    </a:lnTo>
                    <a:lnTo>
                      <a:pt x="15" y="26"/>
                    </a:lnTo>
                    <a:lnTo>
                      <a:pt x="19" y="52"/>
                    </a:lnTo>
                    <a:lnTo>
                      <a:pt x="31" y="63"/>
                    </a:lnTo>
                    <a:lnTo>
                      <a:pt x="50" y="54"/>
                    </a:lnTo>
                    <a:lnTo>
                      <a:pt x="97" y="52"/>
                    </a:lnTo>
                    <a:lnTo>
                      <a:pt x="107" y="156"/>
                    </a:lnTo>
                    <a:lnTo>
                      <a:pt x="119" y="160"/>
                    </a:lnTo>
                    <a:lnTo>
                      <a:pt x="126" y="179"/>
                    </a:lnTo>
                    <a:lnTo>
                      <a:pt x="152" y="182"/>
                    </a:lnTo>
                    <a:lnTo>
                      <a:pt x="163" y="198"/>
                    </a:lnTo>
                    <a:lnTo>
                      <a:pt x="178" y="203"/>
                    </a:lnTo>
                    <a:lnTo>
                      <a:pt x="180" y="215"/>
                    </a:lnTo>
                    <a:lnTo>
                      <a:pt x="201" y="227"/>
                    </a:lnTo>
                    <a:lnTo>
                      <a:pt x="218" y="182"/>
                    </a:lnTo>
                    <a:lnTo>
                      <a:pt x="225" y="163"/>
                    </a:lnTo>
                    <a:lnTo>
                      <a:pt x="223" y="149"/>
                    </a:lnTo>
                    <a:lnTo>
                      <a:pt x="227" y="125"/>
                    </a:lnTo>
                    <a:lnTo>
                      <a:pt x="256" y="120"/>
                    </a:lnTo>
                    <a:lnTo>
                      <a:pt x="275" y="137"/>
                    </a:lnTo>
                    <a:lnTo>
                      <a:pt x="291" y="137"/>
                    </a:lnTo>
                    <a:lnTo>
                      <a:pt x="315" y="141"/>
                    </a:lnTo>
                    <a:lnTo>
                      <a:pt x="334" y="146"/>
                    </a:lnTo>
                    <a:lnTo>
                      <a:pt x="348" y="165"/>
                    </a:lnTo>
                    <a:lnTo>
                      <a:pt x="426" y="158"/>
                    </a:lnTo>
                    <a:lnTo>
                      <a:pt x="435" y="253"/>
                    </a:lnTo>
                    <a:lnTo>
                      <a:pt x="438" y="253"/>
                    </a:lnTo>
                    <a:lnTo>
                      <a:pt x="438" y="243"/>
                    </a:lnTo>
                    <a:lnTo>
                      <a:pt x="435" y="149"/>
                    </a:lnTo>
                    <a:lnTo>
                      <a:pt x="353" y="156"/>
                    </a:lnTo>
                    <a:lnTo>
                      <a:pt x="341" y="137"/>
                    </a:lnTo>
                    <a:lnTo>
                      <a:pt x="317" y="132"/>
                    </a:lnTo>
                    <a:lnTo>
                      <a:pt x="291" y="127"/>
                    </a:lnTo>
                    <a:lnTo>
                      <a:pt x="277" y="127"/>
                    </a:lnTo>
                    <a:lnTo>
                      <a:pt x="260" y="111"/>
                    </a:lnTo>
                    <a:lnTo>
                      <a:pt x="220" y="115"/>
                    </a:lnTo>
                    <a:lnTo>
                      <a:pt x="213" y="149"/>
                    </a:lnTo>
                    <a:lnTo>
                      <a:pt x="215" y="163"/>
                    </a:lnTo>
                    <a:lnTo>
                      <a:pt x="208" y="177"/>
                    </a:lnTo>
                    <a:lnTo>
                      <a:pt x="197" y="212"/>
                    </a:lnTo>
                    <a:lnTo>
                      <a:pt x="187" y="208"/>
                    </a:lnTo>
                    <a:lnTo>
                      <a:pt x="185" y="201"/>
                    </a:lnTo>
                    <a:lnTo>
                      <a:pt x="185" y="196"/>
                    </a:lnTo>
                    <a:lnTo>
                      <a:pt x="171" y="191"/>
                    </a:lnTo>
                    <a:lnTo>
                      <a:pt x="156" y="172"/>
                    </a:lnTo>
                    <a:lnTo>
                      <a:pt x="133" y="170"/>
                    </a:lnTo>
                    <a:lnTo>
                      <a:pt x="126" y="153"/>
                    </a:lnTo>
                    <a:lnTo>
                      <a:pt x="116" y="149"/>
                    </a:lnTo>
                    <a:lnTo>
                      <a:pt x="104" y="42"/>
                    </a:lnTo>
                    <a:lnTo>
                      <a:pt x="45" y="44"/>
                    </a:lnTo>
                    <a:lnTo>
                      <a:pt x="33" y="52"/>
                    </a:lnTo>
                    <a:lnTo>
                      <a:pt x="26" y="47"/>
                    </a:lnTo>
                    <a:lnTo>
                      <a:pt x="24" y="21"/>
                    </a:lnTo>
                    <a:lnTo>
                      <a:pt x="15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92" name="Freeform 140"/>
              <p:cNvSpPr>
                <a:spLocks/>
              </p:cNvSpPr>
              <p:nvPr/>
            </p:nvSpPr>
            <p:spPr bwMode="auto">
              <a:xfrm>
                <a:off x="6857" y="4045"/>
                <a:ext cx="438" cy="253"/>
              </a:xfrm>
              <a:custGeom>
                <a:avLst/>
                <a:gdLst>
                  <a:gd name="T0" fmla="*/ 7 w 438"/>
                  <a:gd name="T1" fmla="*/ 0 h 253"/>
                  <a:gd name="T2" fmla="*/ 0 w 438"/>
                  <a:gd name="T3" fmla="*/ 2 h 253"/>
                  <a:gd name="T4" fmla="*/ 15 w 438"/>
                  <a:gd name="T5" fmla="*/ 26 h 253"/>
                  <a:gd name="T6" fmla="*/ 19 w 438"/>
                  <a:gd name="T7" fmla="*/ 52 h 253"/>
                  <a:gd name="T8" fmla="*/ 31 w 438"/>
                  <a:gd name="T9" fmla="*/ 63 h 253"/>
                  <a:gd name="T10" fmla="*/ 50 w 438"/>
                  <a:gd name="T11" fmla="*/ 54 h 253"/>
                  <a:gd name="T12" fmla="*/ 97 w 438"/>
                  <a:gd name="T13" fmla="*/ 52 h 253"/>
                  <a:gd name="T14" fmla="*/ 107 w 438"/>
                  <a:gd name="T15" fmla="*/ 156 h 253"/>
                  <a:gd name="T16" fmla="*/ 119 w 438"/>
                  <a:gd name="T17" fmla="*/ 160 h 253"/>
                  <a:gd name="T18" fmla="*/ 126 w 438"/>
                  <a:gd name="T19" fmla="*/ 179 h 253"/>
                  <a:gd name="T20" fmla="*/ 152 w 438"/>
                  <a:gd name="T21" fmla="*/ 182 h 253"/>
                  <a:gd name="T22" fmla="*/ 163 w 438"/>
                  <a:gd name="T23" fmla="*/ 198 h 253"/>
                  <a:gd name="T24" fmla="*/ 178 w 438"/>
                  <a:gd name="T25" fmla="*/ 203 h 253"/>
                  <a:gd name="T26" fmla="*/ 180 w 438"/>
                  <a:gd name="T27" fmla="*/ 215 h 253"/>
                  <a:gd name="T28" fmla="*/ 201 w 438"/>
                  <a:gd name="T29" fmla="*/ 227 h 253"/>
                  <a:gd name="T30" fmla="*/ 218 w 438"/>
                  <a:gd name="T31" fmla="*/ 182 h 253"/>
                  <a:gd name="T32" fmla="*/ 225 w 438"/>
                  <a:gd name="T33" fmla="*/ 163 h 253"/>
                  <a:gd name="T34" fmla="*/ 223 w 438"/>
                  <a:gd name="T35" fmla="*/ 149 h 253"/>
                  <a:gd name="T36" fmla="*/ 227 w 438"/>
                  <a:gd name="T37" fmla="*/ 125 h 253"/>
                  <a:gd name="T38" fmla="*/ 256 w 438"/>
                  <a:gd name="T39" fmla="*/ 120 h 253"/>
                  <a:gd name="T40" fmla="*/ 275 w 438"/>
                  <a:gd name="T41" fmla="*/ 137 h 253"/>
                  <a:gd name="T42" fmla="*/ 291 w 438"/>
                  <a:gd name="T43" fmla="*/ 137 h 253"/>
                  <a:gd name="T44" fmla="*/ 315 w 438"/>
                  <a:gd name="T45" fmla="*/ 141 h 253"/>
                  <a:gd name="T46" fmla="*/ 334 w 438"/>
                  <a:gd name="T47" fmla="*/ 146 h 253"/>
                  <a:gd name="T48" fmla="*/ 348 w 438"/>
                  <a:gd name="T49" fmla="*/ 165 h 253"/>
                  <a:gd name="T50" fmla="*/ 426 w 438"/>
                  <a:gd name="T51" fmla="*/ 158 h 253"/>
                  <a:gd name="T52" fmla="*/ 435 w 438"/>
                  <a:gd name="T53" fmla="*/ 253 h 253"/>
                  <a:gd name="T54" fmla="*/ 438 w 438"/>
                  <a:gd name="T55" fmla="*/ 253 h 253"/>
                  <a:gd name="T56" fmla="*/ 438 w 438"/>
                  <a:gd name="T57" fmla="*/ 243 h 253"/>
                  <a:gd name="T58" fmla="*/ 435 w 438"/>
                  <a:gd name="T59" fmla="*/ 149 h 253"/>
                  <a:gd name="T60" fmla="*/ 353 w 438"/>
                  <a:gd name="T61" fmla="*/ 156 h 253"/>
                  <a:gd name="T62" fmla="*/ 341 w 438"/>
                  <a:gd name="T63" fmla="*/ 137 h 253"/>
                  <a:gd name="T64" fmla="*/ 317 w 438"/>
                  <a:gd name="T65" fmla="*/ 132 h 253"/>
                  <a:gd name="T66" fmla="*/ 291 w 438"/>
                  <a:gd name="T67" fmla="*/ 127 h 253"/>
                  <a:gd name="T68" fmla="*/ 277 w 438"/>
                  <a:gd name="T69" fmla="*/ 127 h 253"/>
                  <a:gd name="T70" fmla="*/ 260 w 438"/>
                  <a:gd name="T71" fmla="*/ 111 h 253"/>
                  <a:gd name="T72" fmla="*/ 220 w 438"/>
                  <a:gd name="T73" fmla="*/ 115 h 253"/>
                  <a:gd name="T74" fmla="*/ 213 w 438"/>
                  <a:gd name="T75" fmla="*/ 149 h 253"/>
                  <a:gd name="T76" fmla="*/ 215 w 438"/>
                  <a:gd name="T77" fmla="*/ 163 h 253"/>
                  <a:gd name="T78" fmla="*/ 208 w 438"/>
                  <a:gd name="T79" fmla="*/ 177 h 253"/>
                  <a:gd name="T80" fmla="*/ 197 w 438"/>
                  <a:gd name="T81" fmla="*/ 212 h 253"/>
                  <a:gd name="T82" fmla="*/ 187 w 438"/>
                  <a:gd name="T83" fmla="*/ 208 h 253"/>
                  <a:gd name="T84" fmla="*/ 185 w 438"/>
                  <a:gd name="T85" fmla="*/ 201 h 253"/>
                  <a:gd name="T86" fmla="*/ 185 w 438"/>
                  <a:gd name="T87" fmla="*/ 196 h 253"/>
                  <a:gd name="T88" fmla="*/ 171 w 438"/>
                  <a:gd name="T89" fmla="*/ 191 h 253"/>
                  <a:gd name="T90" fmla="*/ 156 w 438"/>
                  <a:gd name="T91" fmla="*/ 172 h 253"/>
                  <a:gd name="T92" fmla="*/ 133 w 438"/>
                  <a:gd name="T93" fmla="*/ 170 h 253"/>
                  <a:gd name="T94" fmla="*/ 126 w 438"/>
                  <a:gd name="T95" fmla="*/ 153 h 253"/>
                  <a:gd name="T96" fmla="*/ 116 w 438"/>
                  <a:gd name="T97" fmla="*/ 149 h 253"/>
                  <a:gd name="T98" fmla="*/ 104 w 438"/>
                  <a:gd name="T99" fmla="*/ 42 h 253"/>
                  <a:gd name="T100" fmla="*/ 45 w 438"/>
                  <a:gd name="T101" fmla="*/ 44 h 253"/>
                  <a:gd name="T102" fmla="*/ 33 w 438"/>
                  <a:gd name="T103" fmla="*/ 52 h 253"/>
                  <a:gd name="T104" fmla="*/ 26 w 438"/>
                  <a:gd name="T105" fmla="*/ 47 h 253"/>
                  <a:gd name="T106" fmla="*/ 24 w 438"/>
                  <a:gd name="T107" fmla="*/ 21 h 253"/>
                  <a:gd name="T108" fmla="*/ 15 w 438"/>
                  <a:gd name="T109" fmla="*/ 9 h 253"/>
                  <a:gd name="T110" fmla="*/ 7 w 438"/>
                  <a:gd name="T111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38" h="253">
                    <a:moveTo>
                      <a:pt x="7" y="0"/>
                    </a:moveTo>
                    <a:lnTo>
                      <a:pt x="0" y="2"/>
                    </a:lnTo>
                    <a:lnTo>
                      <a:pt x="15" y="26"/>
                    </a:lnTo>
                    <a:lnTo>
                      <a:pt x="19" y="52"/>
                    </a:lnTo>
                    <a:lnTo>
                      <a:pt x="31" y="63"/>
                    </a:lnTo>
                    <a:lnTo>
                      <a:pt x="50" y="54"/>
                    </a:lnTo>
                    <a:lnTo>
                      <a:pt x="97" y="52"/>
                    </a:lnTo>
                    <a:lnTo>
                      <a:pt x="107" y="156"/>
                    </a:lnTo>
                    <a:lnTo>
                      <a:pt x="119" y="160"/>
                    </a:lnTo>
                    <a:lnTo>
                      <a:pt x="126" y="179"/>
                    </a:lnTo>
                    <a:lnTo>
                      <a:pt x="152" y="182"/>
                    </a:lnTo>
                    <a:lnTo>
                      <a:pt x="163" y="198"/>
                    </a:lnTo>
                    <a:lnTo>
                      <a:pt x="178" y="203"/>
                    </a:lnTo>
                    <a:lnTo>
                      <a:pt x="180" y="215"/>
                    </a:lnTo>
                    <a:lnTo>
                      <a:pt x="201" y="227"/>
                    </a:lnTo>
                    <a:lnTo>
                      <a:pt x="218" y="182"/>
                    </a:lnTo>
                    <a:lnTo>
                      <a:pt x="225" y="163"/>
                    </a:lnTo>
                    <a:lnTo>
                      <a:pt x="223" y="149"/>
                    </a:lnTo>
                    <a:lnTo>
                      <a:pt x="227" y="125"/>
                    </a:lnTo>
                    <a:lnTo>
                      <a:pt x="256" y="120"/>
                    </a:lnTo>
                    <a:lnTo>
                      <a:pt x="275" y="137"/>
                    </a:lnTo>
                    <a:lnTo>
                      <a:pt x="291" y="137"/>
                    </a:lnTo>
                    <a:lnTo>
                      <a:pt x="315" y="141"/>
                    </a:lnTo>
                    <a:lnTo>
                      <a:pt x="334" y="146"/>
                    </a:lnTo>
                    <a:lnTo>
                      <a:pt x="348" y="165"/>
                    </a:lnTo>
                    <a:lnTo>
                      <a:pt x="426" y="158"/>
                    </a:lnTo>
                    <a:lnTo>
                      <a:pt x="435" y="253"/>
                    </a:lnTo>
                    <a:lnTo>
                      <a:pt x="438" y="253"/>
                    </a:lnTo>
                    <a:lnTo>
                      <a:pt x="438" y="243"/>
                    </a:lnTo>
                    <a:lnTo>
                      <a:pt x="435" y="149"/>
                    </a:lnTo>
                    <a:lnTo>
                      <a:pt x="353" y="156"/>
                    </a:lnTo>
                    <a:lnTo>
                      <a:pt x="341" y="137"/>
                    </a:lnTo>
                    <a:lnTo>
                      <a:pt x="317" y="132"/>
                    </a:lnTo>
                    <a:lnTo>
                      <a:pt x="291" y="127"/>
                    </a:lnTo>
                    <a:lnTo>
                      <a:pt x="277" y="127"/>
                    </a:lnTo>
                    <a:lnTo>
                      <a:pt x="260" y="111"/>
                    </a:lnTo>
                    <a:lnTo>
                      <a:pt x="220" y="115"/>
                    </a:lnTo>
                    <a:lnTo>
                      <a:pt x="213" y="149"/>
                    </a:lnTo>
                    <a:lnTo>
                      <a:pt x="215" y="163"/>
                    </a:lnTo>
                    <a:lnTo>
                      <a:pt x="208" y="177"/>
                    </a:lnTo>
                    <a:lnTo>
                      <a:pt x="197" y="212"/>
                    </a:lnTo>
                    <a:lnTo>
                      <a:pt x="187" y="208"/>
                    </a:lnTo>
                    <a:lnTo>
                      <a:pt x="185" y="201"/>
                    </a:lnTo>
                    <a:lnTo>
                      <a:pt x="185" y="196"/>
                    </a:lnTo>
                    <a:lnTo>
                      <a:pt x="171" y="191"/>
                    </a:lnTo>
                    <a:lnTo>
                      <a:pt x="156" y="172"/>
                    </a:lnTo>
                    <a:lnTo>
                      <a:pt x="133" y="170"/>
                    </a:lnTo>
                    <a:lnTo>
                      <a:pt x="126" y="153"/>
                    </a:lnTo>
                    <a:lnTo>
                      <a:pt x="116" y="149"/>
                    </a:lnTo>
                    <a:lnTo>
                      <a:pt x="104" y="42"/>
                    </a:lnTo>
                    <a:lnTo>
                      <a:pt x="45" y="44"/>
                    </a:lnTo>
                    <a:lnTo>
                      <a:pt x="33" y="52"/>
                    </a:lnTo>
                    <a:lnTo>
                      <a:pt x="26" y="47"/>
                    </a:lnTo>
                    <a:lnTo>
                      <a:pt x="24" y="21"/>
                    </a:lnTo>
                    <a:lnTo>
                      <a:pt x="15" y="9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93" name="Freeform 141"/>
              <p:cNvSpPr>
                <a:spLocks noEditPoints="1"/>
              </p:cNvSpPr>
              <p:nvPr/>
            </p:nvSpPr>
            <p:spPr bwMode="auto">
              <a:xfrm>
                <a:off x="6846" y="4047"/>
                <a:ext cx="439" cy="251"/>
              </a:xfrm>
              <a:custGeom>
                <a:avLst/>
                <a:gdLst>
                  <a:gd name="T0" fmla="*/ 267 w 439"/>
                  <a:gd name="T1" fmla="*/ 118 h 251"/>
                  <a:gd name="T2" fmla="*/ 238 w 439"/>
                  <a:gd name="T3" fmla="*/ 123 h 251"/>
                  <a:gd name="T4" fmla="*/ 234 w 439"/>
                  <a:gd name="T5" fmla="*/ 147 h 251"/>
                  <a:gd name="T6" fmla="*/ 236 w 439"/>
                  <a:gd name="T7" fmla="*/ 161 h 251"/>
                  <a:gd name="T8" fmla="*/ 229 w 439"/>
                  <a:gd name="T9" fmla="*/ 180 h 251"/>
                  <a:gd name="T10" fmla="*/ 212 w 439"/>
                  <a:gd name="T11" fmla="*/ 225 h 251"/>
                  <a:gd name="T12" fmla="*/ 212 w 439"/>
                  <a:gd name="T13" fmla="*/ 225 h 251"/>
                  <a:gd name="T14" fmla="*/ 222 w 439"/>
                  <a:gd name="T15" fmla="*/ 229 h 251"/>
                  <a:gd name="T16" fmla="*/ 238 w 439"/>
                  <a:gd name="T17" fmla="*/ 182 h 251"/>
                  <a:gd name="T18" fmla="*/ 248 w 439"/>
                  <a:gd name="T19" fmla="*/ 163 h 251"/>
                  <a:gd name="T20" fmla="*/ 243 w 439"/>
                  <a:gd name="T21" fmla="*/ 147 h 251"/>
                  <a:gd name="T22" fmla="*/ 245 w 439"/>
                  <a:gd name="T23" fmla="*/ 132 h 251"/>
                  <a:gd name="T24" fmla="*/ 264 w 439"/>
                  <a:gd name="T25" fmla="*/ 128 h 251"/>
                  <a:gd name="T26" fmla="*/ 281 w 439"/>
                  <a:gd name="T27" fmla="*/ 144 h 251"/>
                  <a:gd name="T28" fmla="*/ 302 w 439"/>
                  <a:gd name="T29" fmla="*/ 144 h 251"/>
                  <a:gd name="T30" fmla="*/ 323 w 439"/>
                  <a:gd name="T31" fmla="*/ 149 h 251"/>
                  <a:gd name="T32" fmla="*/ 340 w 439"/>
                  <a:gd name="T33" fmla="*/ 151 h 251"/>
                  <a:gd name="T34" fmla="*/ 354 w 439"/>
                  <a:gd name="T35" fmla="*/ 173 h 251"/>
                  <a:gd name="T36" fmla="*/ 427 w 439"/>
                  <a:gd name="T37" fmla="*/ 165 h 251"/>
                  <a:gd name="T38" fmla="*/ 430 w 439"/>
                  <a:gd name="T39" fmla="*/ 251 h 251"/>
                  <a:gd name="T40" fmla="*/ 430 w 439"/>
                  <a:gd name="T41" fmla="*/ 251 h 251"/>
                  <a:gd name="T42" fmla="*/ 439 w 439"/>
                  <a:gd name="T43" fmla="*/ 251 h 251"/>
                  <a:gd name="T44" fmla="*/ 439 w 439"/>
                  <a:gd name="T45" fmla="*/ 251 h 251"/>
                  <a:gd name="T46" fmla="*/ 437 w 439"/>
                  <a:gd name="T47" fmla="*/ 156 h 251"/>
                  <a:gd name="T48" fmla="*/ 359 w 439"/>
                  <a:gd name="T49" fmla="*/ 163 h 251"/>
                  <a:gd name="T50" fmla="*/ 345 w 439"/>
                  <a:gd name="T51" fmla="*/ 144 h 251"/>
                  <a:gd name="T52" fmla="*/ 326 w 439"/>
                  <a:gd name="T53" fmla="*/ 139 h 251"/>
                  <a:gd name="T54" fmla="*/ 302 w 439"/>
                  <a:gd name="T55" fmla="*/ 135 h 251"/>
                  <a:gd name="T56" fmla="*/ 286 w 439"/>
                  <a:gd name="T57" fmla="*/ 135 h 251"/>
                  <a:gd name="T58" fmla="*/ 267 w 439"/>
                  <a:gd name="T59" fmla="*/ 118 h 251"/>
                  <a:gd name="T60" fmla="*/ 7 w 439"/>
                  <a:gd name="T61" fmla="*/ 0 h 251"/>
                  <a:gd name="T62" fmla="*/ 7 w 439"/>
                  <a:gd name="T63" fmla="*/ 0 h 251"/>
                  <a:gd name="T64" fmla="*/ 0 w 439"/>
                  <a:gd name="T65" fmla="*/ 5 h 251"/>
                  <a:gd name="T66" fmla="*/ 4 w 439"/>
                  <a:gd name="T67" fmla="*/ 12 h 251"/>
                  <a:gd name="T68" fmla="*/ 16 w 439"/>
                  <a:gd name="T69" fmla="*/ 26 h 251"/>
                  <a:gd name="T70" fmla="*/ 21 w 439"/>
                  <a:gd name="T71" fmla="*/ 54 h 251"/>
                  <a:gd name="T72" fmla="*/ 40 w 439"/>
                  <a:gd name="T73" fmla="*/ 73 h 251"/>
                  <a:gd name="T74" fmla="*/ 63 w 439"/>
                  <a:gd name="T75" fmla="*/ 61 h 251"/>
                  <a:gd name="T76" fmla="*/ 99 w 439"/>
                  <a:gd name="T77" fmla="*/ 59 h 251"/>
                  <a:gd name="T78" fmla="*/ 111 w 439"/>
                  <a:gd name="T79" fmla="*/ 161 h 251"/>
                  <a:gd name="T80" fmla="*/ 122 w 439"/>
                  <a:gd name="T81" fmla="*/ 165 h 251"/>
                  <a:gd name="T82" fmla="*/ 130 w 439"/>
                  <a:gd name="T83" fmla="*/ 184 h 251"/>
                  <a:gd name="T84" fmla="*/ 156 w 439"/>
                  <a:gd name="T85" fmla="*/ 189 h 251"/>
                  <a:gd name="T86" fmla="*/ 170 w 439"/>
                  <a:gd name="T87" fmla="*/ 203 h 251"/>
                  <a:gd name="T88" fmla="*/ 179 w 439"/>
                  <a:gd name="T89" fmla="*/ 208 h 251"/>
                  <a:gd name="T90" fmla="*/ 182 w 439"/>
                  <a:gd name="T91" fmla="*/ 213 h 251"/>
                  <a:gd name="T92" fmla="*/ 189 w 439"/>
                  <a:gd name="T93" fmla="*/ 217 h 251"/>
                  <a:gd name="T94" fmla="*/ 191 w 439"/>
                  <a:gd name="T95" fmla="*/ 213 h 251"/>
                  <a:gd name="T96" fmla="*/ 189 w 439"/>
                  <a:gd name="T97" fmla="*/ 201 h 251"/>
                  <a:gd name="T98" fmla="*/ 174 w 439"/>
                  <a:gd name="T99" fmla="*/ 196 h 251"/>
                  <a:gd name="T100" fmla="*/ 163 w 439"/>
                  <a:gd name="T101" fmla="*/ 180 h 251"/>
                  <a:gd name="T102" fmla="*/ 137 w 439"/>
                  <a:gd name="T103" fmla="*/ 177 h 251"/>
                  <a:gd name="T104" fmla="*/ 130 w 439"/>
                  <a:gd name="T105" fmla="*/ 158 h 251"/>
                  <a:gd name="T106" fmla="*/ 118 w 439"/>
                  <a:gd name="T107" fmla="*/ 154 h 251"/>
                  <a:gd name="T108" fmla="*/ 108 w 439"/>
                  <a:gd name="T109" fmla="*/ 50 h 251"/>
                  <a:gd name="T110" fmla="*/ 61 w 439"/>
                  <a:gd name="T111" fmla="*/ 52 h 251"/>
                  <a:gd name="T112" fmla="*/ 42 w 439"/>
                  <a:gd name="T113" fmla="*/ 61 h 251"/>
                  <a:gd name="T114" fmla="*/ 30 w 439"/>
                  <a:gd name="T115" fmla="*/ 50 h 251"/>
                  <a:gd name="T116" fmla="*/ 26 w 439"/>
                  <a:gd name="T117" fmla="*/ 24 h 251"/>
                  <a:gd name="T118" fmla="*/ 7 w 439"/>
                  <a:gd name="T11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9" h="251">
                    <a:moveTo>
                      <a:pt x="267" y="118"/>
                    </a:moveTo>
                    <a:lnTo>
                      <a:pt x="238" y="123"/>
                    </a:lnTo>
                    <a:lnTo>
                      <a:pt x="234" y="147"/>
                    </a:lnTo>
                    <a:lnTo>
                      <a:pt x="236" y="161"/>
                    </a:lnTo>
                    <a:lnTo>
                      <a:pt x="229" y="180"/>
                    </a:lnTo>
                    <a:lnTo>
                      <a:pt x="212" y="225"/>
                    </a:lnTo>
                    <a:lnTo>
                      <a:pt x="212" y="225"/>
                    </a:lnTo>
                    <a:lnTo>
                      <a:pt x="222" y="229"/>
                    </a:lnTo>
                    <a:lnTo>
                      <a:pt x="238" y="182"/>
                    </a:lnTo>
                    <a:lnTo>
                      <a:pt x="248" y="163"/>
                    </a:lnTo>
                    <a:lnTo>
                      <a:pt x="243" y="147"/>
                    </a:lnTo>
                    <a:lnTo>
                      <a:pt x="245" y="132"/>
                    </a:lnTo>
                    <a:lnTo>
                      <a:pt x="264" y="128"/>
                    </a:lnTo>
                    <a:lnTo>
                      <a:pt x="281" y="144"/>
                    </a:lnTo>
                    <a:lnTo>
                      <a:pt x="302" y="144"/>
                    </a:lnTo>
                    <a:lnTo>
                      <a:pt x="323" y="149"/>
                    </a:lnTo>
                    <a:lnTo>
                      <a:pt x="340" y="151"/>
                    </a:lnTo>
                    <a:lnTo>
                      <a:pt x="354" y="173"/>
                    </a:lnTo>
                    <a:lnTo>
                      <a:pt x="427" y="165"/>
                    </a:lnTo>
                    <a:lnTo>
                      <a:pt x="430" y="251"/>
                    </a:lnTo>
                    <a:lnTo>
                      <a:pt x="430" y="251"/>
                    </a:lnTo>
                    <a:lnTo>
                      <a:pt x="439" y="251"/>
                    </a:lnTo>
                    <a:lnTo>
                      <a:pt x="439" y="251"/>
                    </a:lnTo>
                    <a:lnTo>
                      <a:pt x="437" y="156"/>
                    </a:lnTo>
                    <a:lnTo>
                      <a:pt x="359" y="163"/>
                    </a:lnTo>
                    <a:lnTo>
                      <a:pt x="345" y="144"/>
                    </a:lnTo>
                    <a:lnTo>
                      <a:pt x="326" y="139"/>
                    </a:lnTo>
                    <a:lnTo>
                      <a:pt x="302" y="135"/>
                    </a:lnTo>
                    <a:lnTo>
                      <a:pt x="286" y="135"/>
                    </a:lnTo>
                    <a:lnTo>
                      <a:pt x="267" y="118"/>
                    </a:lnTo>
                    <a:close/>
                    <a:moveTo>
                      <a:pt x="7" y="0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16" y="26"/>
                    </a:lnTo>
                    <a:lnTo>
                      <a:pt x="21" y="54"/>
                    </a:lnTo>
                    <a:lnTo>
                      <a:pt x="40" y="73"/>
                    </a:lnTo>
                    <a:lnTo>
                      <a:pt x="63" y="61"/>
                    </a:lnTo>
                    <a:lnTo>
                      <a:pt x="99" y="59"/>
                    </a:lnTo>
                    <a:lnTo>
                      <a:pt x="111" y="161"/>
                    </a:lnTo>
                    <a:lnTo>
                      <a:pt x="122" y="165"/>
                    </a:lnTo>
                    <a:lnTo>
                      <a:pt x="130" y="184"/>
                    </a:lnTo>
                    <a:lnTo>
                      <a:pt x="156" y="189"/>
                    </a:lnTo>
                    <a:lnTo>
                      <a:pt x="170" y="203"/>
                    </a:lnTo>
                    <a:lnTo>
                      <a:pt x="179" y="208"/>
                    </a:lnTo>
                    <a:lnTo>
                      <a:pt x="182" y="213"/>
                    </a:lnTo>
                    <a:lnTo>
                      <a:pt x="189" y="217"/>
                    </a:lnTo>
                    <a:lnTo>
                      <a:pt x="191" y="213"/>
                    </a:lnTo>
                    <a:lnTo>
                      <a:pt x="189" y="201"/>
                    </a:lnTo>
                    <a:lnTo>
                      <a:pt x="174" y="196"/>
                    </a:lnTo>
                    <a:lnTo>
                      <a:pt x="163" y="180"/>
                    </a:lnTo>
                    <a:lnTo>
                      <a:pt x="137" y="177"/>
                    </a:lnTo>
                    <a:lnTo>
                      <a:pt x="130" y="158"/>
                    </a:lnTo>
                    <a:lnTo>
                      <a:pt x="118" y="154"/>
                    </a:lnTo>
                    <a:lnTo>
                      <a:pt x="108" y="50"/>
                    </a:lnTo>
                    <a:lnTo>
                      <a:pt x="61" y="52"/>
                    </a:lnTo>
                    <a:lnTo>
                      <a:pt x="42" y="61"/>
                    </a:lnTo>
                    <a:lnTo>
                      <a:pt x="30" y="50"/>
                    </a:lnTo>
                    <a:lnTo>
                      <a:pt x="26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94" name="Freeform 142"/>
              <p:cNvSpPr>
                <a:spLocks noEditPoints="1"/>
              </p:cNvSpPr>
              <p:nvPr/>
            </p:nvSpPr>
            <p:spPr bwMode="auto">
              <a:xfrm>
                <a:off x="6846" y="4047"/>
                <a:ext cx="439" cy="251"/>
              </a:xfrm>
              <a:custGeom>
                <a:avLst/>
                <a:gdLst>
                  <a:gd name="T0" fmla="*/ 267 w 439"/>
                  <a:gd name="T1" fmla="*/ 118 h 251"/>
                  <a:gd name="T2" fmla="*/ 238 w 439"/>
                  <a:gd name="T3" fmla="*/ 123 h 251"/>
                  <a:gd name="T4" fmla="*/ 234 w 439"/>
                  <a:gd name="T5" fmla="*/ 147 h 251"/>
                  <a:gd name="T6" fmla="*/ 236 w 439"/>
                  <a:gd name="T7" fmla="*/ 161 h 251"/>
                  <a:gd name="T8" fmla="*/ 229 w 439"/>
                  <a:gd name="T9" fmla="*/ 180 h 251"/>
                  <a:gd name="T10" fmla="*/ 212 w 439"/>
                  <a:gd name="T11" fmla="*/ 225 h 251"/>
                  <a:gd name="T12" fmla="*/ 212 w 439"/>
                  <a:gd name="T13" fmla="*/ 225 h 251"/>
                  <a:gd name="T14" fmla="*/ 222 w 439"/>
                  <a:gd name="T15" fmla="*/ 229 h 251"/>
                  <a:gd name="T16" fmla="*/ 238 w 439"/>
                  <a:gd name="T17" fmla="*/ 182 h 251"/>
                  <a:gd name="T18" fmla="*/ 248 w 439"/>
                  <a:gd name="T19" fmla="*/ 163 h 251"/>
                  <a:gd name="T20" fmla="*/ 243 w 439"/>
                  <a:gd name="T21" fmla="*/ 147 h 251"/>
                  <a:gd name="T22" fmla="*/ 245 w 439"/>
                  <a:gd name="T23" fmla="*/ 132 h 251"/>
                  <a:gd name="T24" fmla="*/ 264 w 439"/>
                  <a:gd name="T25" fmla="*/ 128 h 251"/>
                  <a:gd name="T26" fmla="*/ 281 w 439"/>
                  <a:gd name="T27" fmla="*/ 144 h 251"/>
                  <a:gd name="T28" fmla="*/ 302 w 439"/>
                  <a:gd name="T29" fmla="*/ 144 h 251"/>
                  <a:gd name="T30" fmla="*/ 323 w 439"/>
                  <a:gd name="T31" fmla="*/ 149 h 251"/>
                  <a:gd name="T32" fmla="*/ 340 w 439"/>
                  <a:gd name="T33" fmla="*/ 151 h 251"/>
                  <a:gd name="T34" fmla="*/ 354 w 439"/>
                  <a:gd name="T35" fmla="*/ 173 h 251"/>
                  <a:gd name="T36" fmla="*/ 427 w 439"/>
                  <a:gd name="T37" fmla="*/ 165 h 251"/>
                  <a:gd name="T38" fmla="*/ 430 w 439"/>
                  <a:gd name="T39" fmla="*/ 251 h 251"/>
                  <a:gd name="T40" fmla="*/ 430 w 439"/>
                  <a:gd name="T41" fmla="*/ 251 h 251"/>
                  <a:gd name="T42" fmla="*/ 439 w 439"/>
                  <a:gd name="T43" fmla="*/ 251 h 251"/>
                  <a:gd name="T44" fmla="*/ 439 w 439"/>
                  <a:gd name="T45" fmla="*/ 251 h 251"/>
                  <a:gd name="T46" fmla="*/ 437 w 439"/>
                  <a:gd name="T47" fmla="*/ 156 h 251"/>
                  <a:gd name="T48" fmla="*/ 359 w 439"/>
                  <a:gd name="T49" fmla="*/ 163 h 251"/>
                  <a:gd name="T50" fmla="*/ 345 w 439"/>
                  <a:gd name="T51" fmla="*/ 144 h 251"/>
                  <a:gd name="T52" fmla="*/ 326 w 439"/>
                  <a:gd name="T53" fmla="*/ 139 h 251"/>
                  <a:gd name="T54" fmla="*/ 302 w 439"/>
                  <a:gd name="T55" fmla="*/ 135 h 251"/>
                  <a:gd name="T56" fmla="*/ 286 w 439"/>
                  <a:gd name="T57" fmla="*/ 135 h 251"/>
                  <a:gd name="T58" fmla="*/ 267 w 439"/>
                  <a:gd name="T59" fmla="*/ 118 h 251"/>
                  <a:gd name="T60" fmla="*/ 7 w 439"/>
                  <a:gd name="T61" fmla="*/ 0 h 251"/>
                  <a:gd name="T62" fmla="*/ 7 w 439"/>
                  <a:gd name="T63" fmla="*/ 0 h 251"/>
                  <a:gd name="T64" fmla="*/ 0 w 439"/>
                  <a:gd name="T65" fmla="*/ 5 h 251"/>
                  <a:gd name="T66" fmla="*/ 4 w 439"/>
                  <a:gd name="T67" fmla="*/ 12 h 251"/>
                  <a:gd name="T68" fmla="*/ 16 w 439"/>
                  <a:gd name="T69" fmla="*/ 26 h 251"/>
                  <a:gd name="T70" fmla="*/ 21 w 439"/>
                  <a:gd name="T71" fmla="*/ 54 h 251"/>
                  <a:gd name="T72" fmla="*/ 40 w 439"/>
                  <a:gd name="T73" fmla="*/ 73 h 251"/>
                  <a:gd name="T74" fmla="*/ 63 w 439"/>
                  <a:gd name="T75" fmla="*/ 61 h 251"/>
                  <a:gd name="T76" fmla="*/ 99 w 439"/>
                  <a:gd name="T77" fmla="*/ 59 h 251"/>
                  <a:gd name="T78" fmla="*/ 111 w 439"/>
                  <a:gd name="T79" fmla="*/ 161 h 251"/>
                  <a:gd name="T80" fmla="*/ 122 w 439"/>
                  <a:gd name="T81" fmla="*/ 165 h 251"/>
                  <a:gd name="T82" fmla="*/ 130 w 439"/>
                  <a:gd name="T83" fmla="*/ 184 h 251"/>
                  <a:gd name="T84" fmla="*/ 156 w 439"/>
                  <a:gd name="T85" fmla="*/ 189 h 251"/>
                  <a:gd name="T86" fmla="*/ 170 w 439"/>
                  <a:gd name="T87" fmla="*/ 203 h 251"/>
                  <a:gd name="T88" fmla="*/ 179 w 439"/>
                  <a:gd name="T89" fmla="*/ 208 h 251"/>
                  <a:gd name="T90" fmla="*/ 182 w 439"/>
                  <a:gd name="T91" fmla="*/ 213 h 251"/>
                  <a:gd name="T92" fmla="*/ 189 w 439"/>
                  <a:gd name="T93" fmla="*/ 217 h 251"/>
                  <a:gd name="T94" fmla="*/ 191 w 439"/>
                  <a:gd name="T95" fmla="*/ 213 h 251"/>
                  <a:gd name="T96" fmla="*/ 189 w 439"/>
                  <a:gd name="T97" fmla="*/ 201 h 251"/>
                  <a:gd name="T98" fmla="*/ 174 w 439"/>
                  <a:gd name="T99" fmla="*/ 196 h 251"/>
                  <a:gd name="T100" fmla="*/ 163 w 439"/>
                  <a:gd name="T101" fmla="*/ 180 h 251"/>
                  <a:gd name="T102" fmla="*/ 137 w 439"/>
                  <a:gd name="T103" fmla="*/ 177 h 251"/>
                  <a:gd name="T104" fmla="*/ 130 w 439"/>
                  <a:gd name="T105" fmla="*/ 158 h 251"/>
                  <a:gd name="T106" fmla="*/ 118 w 439"/>
                  <a:gd name="T107" fmla="*/ 154 h 251"/>
                  <a:gd name="T108" fmla="*/ 108 w 439"/>
                  <a:gd name="T109" fmla="*/ 50 h 251"/>
                  <a:gd name="T110" fmla="*/ 61 w 439"/>
                  <a:gd name="T111" fmla="*/ 52 h 251"/>
                  <a:gd name="T112" fmla="*/ 42 w 439"/>
                  <a:gd name="T113" fmla="*/ 61 h 251"/>
                  <a:gd name="T114" fmla="*/ 30 w 439"/>
                  <a:gd name="T115" fmla="*/ 50 h 251"/>
                  <a:gd name="T116" fmla="*/ 26 w 439"/>
                  <a:gd name="T117" fmla="*/ 24 h 251"/>
                  <a:gd name="T118" fmla="*/ 7 w 439"/>
                  <a:gd name="T11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9" h="251">
                    <a:moveTo>
                      <a:pt x="267" y="118"/>
                    </a:moveTo>
                    <a:lnTo>
                      <a:pt x="238" y="123"/>
                    </a:lnTo>
                    <a:lnTo>
                      <a:pt x="234" y="147"/>
                    </a:lnTo>
                    <a:lnTo>
                      <a:pt x="236" y="161"/>
                    </a:lnTo>
                    <a:lnTo>
                      <a:pt x="229" y="180"/>
                    </a:lnTo>
                    <a:lnTo>
                      <a:pt x="212" y="225"/>
                    </a:lnTo>
                    <a:lnTo>
                      <a:pt x="212" y="225"/>
                    </a:lnTo>
                    <a:lnTo>
                      <a:pt x="222" y="229"/>
                    </a:lnTo>
                    <a:lnTo>
                      <a:pt x="238" y="182"/>
                    </a:lnTo>
                    <a:lnTo>
                      <a:pt x="248" y="163"/>
                    </a:lnTo>
                    <a:lnTo>
                      <a:pt x="243" y="147"/>
                    </a:lnTo>
                    <a:lnTo>
                      <a:pt x="245" y="132"/>
                    </a:lnTo>
                    <a:lnTo>
                      <a:pt x="264" y="128"/>
                    </a:lnTo>
                    <a:lnTo>
                      <a:pt x="281" y="144"/>
                    </a:lnTo>
                    <a:lnTo>
                      <a:pt x="302" y="144"/>
                    </a:lnTo>
                    <a:lnTo>
                      <a:pt x="323" y="149"/>
                    </a:lnTo>
                    <a:lnTo>
                      <a:pt x="340" y="151"/>
                    </a:lnTo>
                    <a:lnTo>
                      <a:pt x="354" y="173"/>
                    </a:lnTo>
                    <a:lnTo>
                      <a:pt x="427" y="165"/>
                    </a:lnTo>
                    <a:lnTo>
                      <a:pt x="430" y="251"/>
                    </a:lnTo>
                    <a:lnTo>
                      <a:pt x="430" y="251"/>
                    </a:lnTo>
                    <a:lnTo>
                      <a:pt x="439" y="251"/>
                    </a:lnTo>
                    <a:lnTo>
                      <a:pt x="439" y="251"/>
                    </a:lnTo>
                    <a:lnTo>
                      <a:pt x="437" y="156"/>
                    </a:lnTo>
                    <a:lnTo>
                      <a:pt x="359" y="163"/>
                    </a:lnTo>
                    <a:lnTo>
                      <a:pt x="345" y="144"/>
                    </a:lnTo>
                    <a:lnTo>
                      <a:pt x="326" y="139"/>
                    </a:lnTo>
                    <a:lnTo>
                      <a:pt x="302" y="135"/>
                    </a:lnTo>
                    <a:lnTo>
                      <a:pt x="286" y="135"/>
                    </a:lnTo>
                    <a:lnTo>
                      <a:pt x="267" y="118"/>
                    </a:lnTo>
                    <a:moveTo>
                      <a:pt x="7" y="0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16" y="26"/>
                    </a:lnTo>
                    <a:lnTo>
                      <a:pt x="21" y="54"/>
                    </a:lnTo>
                    <a:lnTo>
                      <a:pt x="40" y="73"/>
                    </a:lnTo>
                    <a:lnTo>
                      <a:pt x="63" y="61"/>
                    </a:lnTo>
                    <a:lnTo>
                      <a:pt x="99" y="59"/>
                    </a:lnTo>
                    <a:lnTo>
                      <a:pt x="111" y="161"/>
                    </a:lnTo>
                    <a:lnTo>
                      <a:pt x="122" y="165"/>
                    </a:lnTo>
                    <a:lnTo>
                      <a:pt x="130" y="184"/>
                    </a:lnTo>
                    <a:lnTo>
                      <a:pt x="156" y="189"/>
                    </a:lnTo>
                    <a:lnTo>
                      <a:pt x="170" y="203"/>
                    </a:lnTo>
                    <a:lnTo>
                      <a:pt x="179" y="208"/>
                    </a:lnTo>
                    <a:lnTo>
                      <a:pt x="182" y="213"/>
                    </a:lnTo>
                    <a:lnTo>
                      <a:pt x="189" y="217"/>
                    </a:lnTo>
                    <a:lnTo>
                      <a:pt x="191" y="213"/>
                    </a:lnTo>
                    <a:lnTo>
                      <a:pt x="189" y="201"/>
                    </a:lnTo>
                    <a:lnTo>
                      <a:pt x="174" y="196"/>
                    </a:lnTo>
                    <a:lnTo>
                      <a:pt x="163" y="180"/>
                    </a:lnTo>
                    <a:lnTo>
                      <a:pt x="137" y="177"/>
                    </a:lnTo>
                    <a:lnTo>
                      <a:pt x="130" y="158"/>
                    </a:lnTo>
                    <a:lnTo>
                      <a:pt x="118" y="154"/>
                    </a:lnTo>
                    <a:lnTo>
                      <a:pt x="108" y="50"/>
                    </a:lnTo>
                    <a:lnTo>
                      <a:pt x="61" y="52"/>
                    </a:lnTo>
                    <a:lnTo>
                      <a:pt x="42" y="61"/>
                    </a:lnTo>
                    <a:lnTo>
                      <a:pt x="30" y="50"/>
                    </a:lnTo>
                    <a:lnTo>
                      <a:pt x="26" y="24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95" name="Freeform 143"/>
              <p:cNvSpPr>
                <a:spLocks noEditPoints="1"/>
              </p:cNvSpPr>
              <p:nvPr/>
            </p:nvSpPr>
            <p:spPr bwMode="auto">
              <a:xfrm>
                <a:off x="6236" y="4264"/>
                <a:ext cx="948" cy="235"/>
              </a:xfrm>
              <a:custGeom>
                <a:avLst/>
                <a:gdLst>
                  <a:gd name="T0" fmla="*/ 929 w 948"/>
                  <a:gd name="T1" fmla="*/ 183 h 235"/>
                  <a:gd name="T2" fmla="*/ 929 w 948"/>
                  <a:gd name="T3" fmla="*/ 183 h 235"/>
                  <a:gd name="T4" fmla="*/ 938 w 948"/>
                  <a:gd name="T5" fmla="*/ 235 h 235"/>
                  <a:gd name="T6" fmla="*/ 938 w 948"/>
                  <a:gd name="T7" fmla="*/ 235 h 235"/>
                  <a:gd name="T8" fmla="*/ 948 w 948"/>
                  <a:gd name="T9" fmla="*/ 235 h 235"/>
                  <a:gd name="T10" fmla="*/ 945 w 948"/>
                  <a:gd name="T11" fmla="*/ 232 h 235"/>
                  <a:gd name="T12" fmla="*/ 938 w 948"/>
                  <a:gd name="T13" fmla="*/ 235 h 235"/>
                  <a:gd name="T14" fmla="*/ 929 w 948"/>
                  <a:gd name="T15" fmla="*/ 183 h 235"/>
                  <a:gd name="T16" fmla="*/ 264 w 948"/>
                  <a:gd name="T17" fmla="*/ 76 h 235"/>
                  <a:gd name="T18" fmla="*/ 264 w 948"/>
                  <a:gd name="T19" fmla="*/ 78 h 235"/>
                  <a:gd name="T20" fmla="*/ 274 w 948"/>
                  <a:gd name="T21" fmla="*/ 114 h 235"/>
                  <a:gd name="T22" fmla="*/ 264 w 948"/>
                  <a:gd name="T23" fmla="*/ 76 h 235"/>
                  <a:gd name="T24" fmla="*/ 272 w 948"/>
                  <a:gd name="T25" fmla="*/ 52 h 235"/>
                  <a:gd name="T26" fmla="*/ 262 w 948"/>
                  <a:gd name="T27" fmla="*/ 69 h 235"/>
                  <a:gd name="T28" fmla="*/ 267 w 948"/>
                  <a:gd name="T29" fmla="*/ 69 h 235"/>
                  <a:gd name="T30" fmla="*/ 269 w 948"/>
                  <a:gd name="T31" fmla="*/ 57 h 235"/>
                  <a:gd name="T32" fmla="*/ 272 w 948"/>
                  <a:gd name="T33" fmla="*/ 52 h 235"/>
                  <a:gd name="T34" fmla="*/ 66 w 948"/>
                  <a:gd name="T35" fmla="*/ 38 h 235"/>
                  <a:gd name="T36" fmla="*/ 45 w 948"/>
                  <a:gd name="T37" fmla="*/ 38 h 235"/>
                  <a:gd name="T38" fmla="*/ 61 w 948"/>
                  <a:gd name="T39" fmla="*/ 41 h 235"/>
                  <a:gd name="T40" fmla="*/ 66 w 948"/>
                  <a:gd name="T41" fmla="*/ 38 h 235"/>
                  <a:gd name="T42" fmla="*/ 19 w 948"/>
                  <a:gd name="T43" fmla="*/ 34 h 235"/>
                  <a:gd name="T44" fmla="*/ 38 w 948"/>
                  <a:gd name="T45" fmla="*/ 62 h 235"/>
                  <a:gd name="T46" fmla="*/ 59 w 948"/>
                  <a:gd name="T47" fmla="*/ 45 h 235"/>
                  <a:gd name="T48" fmla="*/ 38 w 948"/>
                  <a:gd name="T49" fmla="*/ 62 h 235"/>
                  <a:gd name="T50" fmla="*/ 19 w 948"/>
                  <a:gd name="T51" fmla="*/ 34 h 235"/>
                  <a:gd name="T52" fmla="*/ 45 w 948"/>
                  <a:gd name="T53" fmla="*/ 38 h 235"/>
                  <a:gd name="T54" fmla="*/ 45 w 948"/>
                  <a:gd name="T55" fmla="*/ 38 h 235"/>
                  <a:gd name="T56" fmla="*/ 19 w 948"/>
                  <a:gd name="T57" fmla="*/ 34 h 235"/>
                  <a:gd name="T58" fmla="*/ 281 w 948"/>
                  <a:gd name="T59" fmla="*/ 29 h 235"/>
                  <a:gd name="T60" fmla="*/ 272 w 948"/>
                  <a:gd name="T61" fmla="*/ 43 h 235"/>
                  <a:gd name="T62" fmla="*/ 272 w 948"/>
                  <a:gd name="T63" fmla="*/ 52 h 235"/>
                  <a:gd name="T64" fmla="*/ 281 w 948"/>
                  <a:gd name="T65" fmla="*/ 29 h 235"/>
                  <a:gd name="T66" fmla="*/ 90 w 948"/>
                  <a:gd name="T67" fmla="*/ 22 h 235"/>
                  <a:gd name="T68" fmla="*/ 80 w 948"/>
                  <a:gd name="T69" fmla="*/ 26 h 235"/>
                  <a:gd name="T70" fmla="*/ 80 w 948"/>
                  <a:gd name="T71" fmla="*/ 26 h 235"/>
                  <a:gd name="T72" fmla="*/ 82 w 948"/>
                  <a:gd name="T73" fmla="*/ 31 h 235"/>
                  <a:gd name="T74" fmla="*/ 92 w 948"/>
                  <a:gd name="T75" fmla="*/ 26 h 235"/>
                  <a:gd name="T76" fmla="*/ 90 w 948"/>
                  <a:gd name="T77" fmla="*/ 22 h 235"/>
                  <a:gd name="T78" fmla="*/ 0 w 948"/>
                  <a:gd name="T79" fmla="*/ 22 h 235"/>
                  <a:gd name="T80" fmla="*/ 0 w 948"/>
                  <a:gd name="T81" fmla="*/ 22 h 235"/>
                  <a:gd name="T82" fmla="*/ 2 w 948"/>
                  <a:gd name="T83" fmla="*/ 24 h 235"/>
                  <a:gd name="T84" fmla="*/ 23 w 948"/>
                  <a:gd name="T85" fmla="*/ 24 h 235"/>
                  <a:gd name="T86" fmla="*/ 14 w 948"/>
                  <a:gd name="T87" fmla="*/ 24 h 235"/>
                  <a:gd name="T88" fmla="*/ 0 w 948"/>
                  <a:gd name="T89" fmla="*/ 22 h 235"/>
                  <a:gd name="T90" fmla="*/ 799 w 948"/>
                  <a:gd name="T91" fmla="*/ 0 h 235"/>
                  <a:gd name="T92" fmla="*/ 799 w 948"/>
                  <a:gd name="T93" fmla="*/ 10 h 235"/>
                  <a:gd name="T94" fmla="*/ 829 w 948"/>
                  <a:gd name="T95" fmla="*/ 34 h 235"/>
                  <a:gd name="T96" fmla="*/ 865 w 948"/>
                  <a:gd name="T97" fmla="*/ 29 h 235"/>
                  <a:gd name="T98" fmla="*/ 820 w 948"/>
                  <a:gd name="T99" fmla="*/ 15 h 235"/>
                  <a:gd name="T100" fmla="*/ 822 w 948"/>
                  <a:gd name="T101" fmla="*/ 8 h 235"/>
                  <a:gd name="T102" fmla="*/ 799 w 948"/>
                  <a:gd name="T103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48" h="235">
                    <a:moveTo>
                      <a:pt x="929" y="183"/>
                    </a:moveTo>
                    <a:lnTo>
                      <a:pt x="929" y="183"/>
                    </a:lnTo>
                    <a:lnTo>
                      <a:pt x="938" y="235"/>
                    </a:lnTo>
                    <a:lnTo>
                      <a:pt x="938" y="235"/>
                    </a:lnTo>
                    <a:lnTo>
                      <a:pt x="948" y="235"/>
                    </a:lnTo>
                    <a:lnTo>
                      <a:pt x="945" y="232"/>
                    </a:lnTo>
                    <a:lnTo>
                      <a:pt x="938" y="235"/>
                    </a:lnTo>
                    <a:lnTo>
                      <a:pt x="929" y="183"/>
                    </a:lnTo>
                    <a:close/>
                    <a:moveTo>
                      <a:pt x="264" y="76"/>
                    </a:moveTo>
                    <a:lnTo>
                      <a:pt x="264" y="78"/>
                    </a:lnTo>
                    <a:lnTo>
                      <a:pt x="274" y="114"/>
                    </a:lnTo>
                    <a:lnTo>
                      <a:pt x="264" y="76"/>
                    </a:lnTo>
                    <a:close/>
                    <a:moveTo>
                      <a:pt x="272" y="52"/>
                    </a:moveTo>
                    <a:lnTo>
                      <a:pt x="262" y="69"/>
                    </a:lnTo>
                    <a:lnTo>
                      <a:pt x="267" y="69"/>
                    </a:lnTo>
                    <a:lnTo>
                      <a:pt x="269" y="57"/>
                    </a:lnTo>
                    <a:lnTo>
                      <a:pt x="272" y="52"/>
                    </a:lnTo>
                    <a:close/>
                    <a:moveTo>
                      <a:pt x="66" y="38"/>
                    </a:moveTo>
                    <a:lnTo>
                      <a:pt x="45" y="38"/>
                    </a:lnTo>
                    <a:lnTo>
                      <a:pt x="61" y="41"/>
                    </a:lnTo>
                    <a:lnTo>
                      <a:pt x="66" y="38"/>
                    </a:lnTo>
                    <a:close/>
                    <a:moveTo>
                      <a:pt x="19" y="34"/>
                    </a:moveTo>
                    <a:lnTo>
                      <a:pt x="38" y="62"/>
                    </a:lnTo>
                    <a:lnTo>
                      <a:pt x="59" y="45"/>
                    </a:lnTo>
                    <a:lnTo>
                      <a:pt x="38" y="62"/>
                    </a:lnTo>
                    <a:lnTo>
                      <a:pt x="19" y="34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19" y="34"/>
                    </a:lnTo>
                    <a:close/>
                    <a:moveTo>
                      <a:pt x="281" y="29"/>
                    </a:moveTo>
                    <a:lnTo>
                      <a:pt x="272" y="43"/>
                    </a:lnTo>
                    <a:lnTo>
                      <a:pt x="272" y="52"/>
                    </a:lnTo>
                    <a:lnTo>
                      <a:pt x="281" y="29"/>
                    </a:lnTo>
                    <a:close/>
                    <a:moveTo>
                      <a:pt x="90" y="22"/>
                    </a:moveTo>
                    <a:lnTo>
                      <a:pt x="80" y="26"/>
                    </a:lnTo>
                    <a:lnTo>
                      <a:pt x="80" y="26"/>
                    </a:lnTo>
                    <a:lnTo>
                      <a:pt x="82" y="31"/>
                    </a:lnTo>
                    <a:lnTo>
                      <a:pt x="92" y="26"/>
                    </a:lnTo>
                    <a:lnTo>
                      <a:pt x="90" y="22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24"/>
                    </a:lnTo>
                    <a:lnTo>
                      <a:pt x="23" y="24"/>
                    </a:lnTo>
                    <a:lnTo>
                      <a:pt x="14" y="24"/>
                    </a:lnTo>
                    <a:lnTo>
                      <a:pt x="0" y="22"/>
                    </a:lnTo>
                    <a:close/>
                    <a:moveTo>
                      <a:pt x="799" y="0"/>
                    </a:moveTo>
                    <a:lnTo>
                      <a:pt x="799" y="10"/>
                    </a:lnTo>
                    <a:lnTo>
                      <a:pt x="829" y="34"/>
                    </a:lnTo>
                    <a:lnTo>
                      <a:pt x="865" y="29"/>
                    </a:lnTo>
                    <a:lnTo>
                      <a:pt x="820" y="15"/>
                    </a:lnTo>
                    <a:lnTo>
                      <a:pt x="822" y="8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96" name="Freeform 144"/>
              <p:cNvSpPr>
                <a:spLocks noEditPoints="1"/>
              </p:cNvSpPr>
              <p:nvPr/>
            </p:nvSpPr>
            <p:spPr bwMode="auto">
              <a:xfrm>
                <a:off x="6236" y="4264"/>
                <a:ext cx="948" cy="235"/>
              </a:xfrm>
              <a:custGeom>
                <a:avLst/>
                <a:gdLst>
                  <a:gd name="T0" fmla="*/ 929 w 948"/>
                  <a:gd name="T1" fmla="*/ 183 h 235"/>
                  <a:gd name="T2" fmla="*/ 929 w 948"/>
                  <a:gd name="T3" fmla="*/ 183 h 235"/>
                  <a:gd name="T4" fmla="*/ 938 w 948"/>
                  <a:gd name="T5" fmla="*/ 235 h 235"/>
                  <a:gd name="T6" fmla="*/ 938 w 948"/>
                  <a:gd name="T7" fmla="*/ 235 h 235"/>
                  <a:gd name="T8" fmla="*/ 948 w 948"/>
                  <a:gd name="T9" fmla="*/ 235 h 235"/>
                  <a:gd name="T10" fmla="*/ 945 w 948"/>
                  <a:gd name="T11" fmla="*/ 232 h 235"/>
                  <a:gd name="T12" fmla="*/ 938 w 948"/>
                  <a:gd name="T13" fmla="*/ 235 h 235"/>
                  <a:gd name="T14" fmla="*/ 929 w 948"/>
                  <a:gd name="T15" fmla="*/ 183 h 235"/>
                  <a:gd name="T16" fmla="*/ 264 w 948"/>
                  <a:gd name="T17" fmla="*/ 76 h 235"/>
                  <a:gd name="T18" fmla="*/ 264 w 948"/>
                  <a:gd name="T19" fmla="*/ 78 h 235"/>
                  <a:gd name="T20" fmla="*/ 274 w 948"/>
                  <a:gd name="T21" fmla="*/ 114 h 235"/>
                  <a:gd name="T22" fmla="*/ 264 w 948"/>
                  <a:gd name="T23" fmla="*/ 76 h 235"/>
                  <a:gd name="T24" fmla="*/ 272 w 948"/>
                  <a:gd name="T25" fmla="*/ 52 h 235"/>
                  <a:gd name="T26" fmla="*/ 262 w 948"/>
                  <a:gd name="T27" fmla="*/ 69 h 235"/>
                  <a:gd name="T28" fmla="*/ 267 w 948"/>
                  <a:gd name="T29" fmla="*/ 69 h 235"/>
                  <a:gd name="T30" fmla="*/ 269 w 948"/>
                  <a:gd name="T31" fmla="*/ 57 h 235"/>
                  <a:gd name="T32" fmla="*/ 272 w 948"/>
                  <a:gd name="T33" fmla="*/ 52 h 235"/>
                  <a:gd name="T34" fmla="*/ 66 w 948"/>
                  <a:gd name="T35" fmla="*/ 38 h 235"/>
                  <a:gd name="T36" fmla="*/ 45 w 948"/>
                  <a:gd name="T37" fmla="*/ 38 h 235"/>
                  <a:gd name="T38" fmla="*/ 61 w 948"/>
                  <a:gd name="T39" fmla="*/ 41 h 235"/>
                  <a:gd name="T40" fmla="*/ 66 w 948"/>
                  <a:gd name="T41" fmla="*/ 38 h 235"/>
                  <a:gd name="T42" fmla="*/ 19 w 948"/>
                  <a:gd name="T43" fmla="*/ 34 h 235"/>
                  <a:gd name="T44" fmla="*/ 38 w 948"/>
                  <a:gd name="T45" fmla="*/ 62 h 235"/>
                  <a:gd name="T46" fmla="*/ 59 w 948"/>
                  <a:gd name="T47" fmla="*/ 45 h 235"/>
                  <a:gd name="T48" fmla="*/ 38 w 948"/>
                  <a:gd name="T49" fmla="*/ 62 h 235"/>
                  <a:gd name="T50" fmla="*/ 19 w 948"/>
                  <a:gd name="T51" fmla="*/ 34 h 235"/>
                  <a:gd name="T52" fmla="*/ 45 w 948"/>
                  <a:gd name="T53" fmla="*/ 38 h 235"/>
                  <a:gd name="T54" fmla="*/ 45 w 948"/>
                  <a:gd name="T55" fmla="*/ 38 h 235"/>
                  <a:gd name="T56" fmla="*/ 19 w 948"/>
                  <a:gd name="T57" fmla="*/ 34 h 235"/>
                  <a:gd name="T58" fmla="*/ 281 w 948"/>
                  <a:gd name="T59" fmla="*/ 29 h 235"/>
                  <a:gd name="T60" fmla="*/ 272 w 948"/>
                  <a:gd name="T61" fmla="*/ 43 h 235"/>
                  <a:gd name="T62" fmla="*/ 272 w 948"/>
                  <a:gd name="T63" fmla="*/ 52 h 235"/>
                  <a:gd name="T64" fmla="*/ 281 w 948"/>
                  <a:gd name="T65" fmla="*/ 29 h 235"/>
                  <a:gd name="T66" fmla="*/ 90 w 948"/>
                  <a:gd name="T67" fmla="*/ 22 h 235"/>
                  <a:gd name="T68" fmla="*/ 80 w 948"/>
                  <a:gd name="T69" fmla="*/ 26 h 235"/>
                  <a:gd name="T70" fmla="*/ 80 w 948"/>
                  <a:gd name="T71" fmla="*/ 26 h 235"/>
                  <a:gd name="T72" fmla="*/ 82 w 948"/>
                  <a:gd name="T73" fmla="*/ 31 h 235"/>
                  <a:gd name="T74" fmla="*/ 92 w 948"/>
                  <a:gd name="T75" fmla="*/ 26 h 235"/>
                  <a:gd name="T76" fmla="*/ 90 w 948"/>
                  <a:gd name="T77" fmla="*/ 22 h 235"/>
                  <a:gd name="T78" fmla="*/ 0 w 948"/>
                  <a:gd name="T79" fmla="*/ 22 h 235"/>
                  <a:gd name="T80" fmla="*/ 0 w 948"/>
                  <a:gd name="T81" fmla="*/ 22 h 235"/>
                  <a:gd name="T82" fmla="*/ 2 w 948"/>
                  <a:gd name="T83" fmla="*/ 24 h 235"/>
                  <a:gd name="T84" fmla="*/ 23 w 948"/>
                  <a:gd name="T85" fmla="*/ 24 h 235"/>
                  <a:gd name="T86" fmla="*/ 14 w 948"/>
                  <a:gd name="T87" fmla="*/ 24 h 235"/>
                  <a:gd name="T88" fmla="*/ 0 w 948"/>
                  <a:gd name="T89" fmla="*/ 22 h 235"/>
                  <a:gd name="T90" fmla="*/ 799 w 948"/>
                  <a:gd name="T91" fmla="*/ 0 h 235"/>
                  <a:gd name="T92" fmla="*/ 799 w 948"/>
                  <a:gd name="T93" fmla="*/ 10 h 235"/>
                  <a:gd name="T94" fmla="*/ 829 w 948"/>
                  <a:gd name="T95" fmla="*/ 34 h 235"/>
                  <a:gd name="T96" fmla="*/ 865 w 948"/>
                  <a:gd name="T97" fmla="*/ 29 h 235"/>
                  <a:gd name="T98" fmla="*/ 820 w 948"/>
                  <a:gd name="T99" fmla="*/ 15 h 235"/>
                  <a:gd name="T100" fmla="*/ 822 w 948"/>
                  <a:gd name="T101" fmla="*/ 8 h 235"/>
                  <a:gd name="T102" fmla="*/ 799 w 948"/>
                  <a:gd name="T103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48" h="235">
                    <a:moveTo>
                      <a:pt x="929" y="183"/>
                    </a:moveTo>
                    <a:lnTo>
                      <a:pt x="929" y="183"/>
                    </a:lnTo>
                    <a:lnTo>
                      <a:pt x="938" y="235"/>
                    </a:lnTo>
                    <a:lnTo>
                      <a:pt x="938" y="235"/>
                    </a:lnTo>
                    <a:lnTo>
                      <a:pt x="948" y="235"/>
                    </a:lnTo>
                    <a:lnTo>
                      <a:pt x="945" y="232"/>
                    </a:lnTo>
                    <a:lnTo>
                      <a:pt x="938" y="235"/>
                    </a:lnTo>
                    <a:lnTo>
                      <a:pt x="929" y="183"/>
                    </a:lnTo>
                    <a:moveTo>
                      <a:pt x="264" y="76"/>
                    </a:moveTo>
                    <a:lnTo>
                      <a:pt x="264" y="78"/>
                    </a:lnTo>
                    <a:lnTo>
                      <a:pt x="274" y="114"/>
                    </a:lnTo>
                    <a:lnTo>
                      <a:pt x="264" y="76"/>
                    </a:lnTo>
                    <a:moveTo>
                      <a:pt x="272" y="52"/>
                    </a:moveTo>
                    <a:lnTo>
                      <a:pt x="262" y="69"/>
                    </a:lnTo>
                    <a:lnTo>
                      <a:pt x="267" y="69"/>
                    </a:lnTo>
                    <a:lnTo>
                      <a:pt x="269" y="57"/>
                    </a:lnTo>
                    <a:lnTo>
                      <a:pt x="272" y="52"/>
                    </a:lnTo>
                    <a:moveTo>
                      <a:pt x="66" y="38"/>
                    </a:moveTo>
                    <a:lnTo>
                      <a:pt x="45" y="38"/>
                    </a:lnTo>
                    <a:lnTo>
                      <a:pt x="61" y="41"/>
                    </a:lnTo>
                    <a:lnTo>
                      <a:pt x="66" y="38"/>
                    </a:lnTo>
                    <a:moveTo>
                      <a:pt x="19" y="34"/>
                    </a:moveTo>
                    <a:lnTo>
                      <a:pt x="38" y="62"/>
                    </a:lnTo>
                    <a:lnTo>
                      <a:pt x="59" y="45"/>
                    </a:lnTo>
                    <a:lnTo>
                      <a:pt x="38" y="62"/>
                    </a:lnTo>
                    <a:lnTo>
                      <a:pt x="19" y="34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19" y="34"/>
                    </a:lnTo>
                    <a:moveTo>
                      <a:pt x="281" y="29"/>
                    </a:moveTo>
                    <a:lnTo>
                      <a:pt x="272" y="43"/>
                    </a:lnTo>
                    <a:lnTo>
                      <a:pt x="272" y="52"/>
                    </a:lnTo>
                    <a:lnTo>
                      <a:pt x="281" y="29"/>
                    </a:lnTo>
                    <a:moveTo>
                      <a:pt x="90" y="22"/>
                    </a:moveTo>
                    <a:lnTo>
                      <a:pt x="80" y="26"/>
                    </a:lnTo>
                    <a:lnTo>
                      <a:pt x="80" y="26"/>
                    </a:lnTo>
                    <a:lnTo>
                      <a:pt x="82" y="31"/>
                    </a:lnTo>
                    <a:lnTo>
                      <a:pt x="92" y="26"/>
                    </a:lnTo>
                    <a:lnTo>
                      <a:pt x="90" y="22"/>
                    </a:lnTo>
                    <a:moveTo>
                      <a:pt x="0" y="22"/>
                    </a:moveTo>
                    <a:lnTo>
                      <a:pt x="0" y="22"/>
                    </a:lnTo>
                    <a:lnTo>
                      <a:pt x="2" y="24"/>
                    </a:lnTo>
                    <a:lnTo>
                      <a:pt x="23" y="24"/>
                    </a:lnTo>
                    <a:lnTo>
                      <a:pt x="14" y="24"/>
                    </a:lnTo>
                    <a:lnTo>
                      <a:pt x="0" y="22"/>
                    </a:lnTo>
                    <a:moveTo>
                      <a:pt x="799" y="0"/>
                    </a:moveTo>
                    <a:lnTo>
                      <a:pt x="799" y="10"/>
                    </a:lnTo>
                    <a:lnTo>
                      <a:pt x="829" y="34"/>
                    </a:lnTo>
                    <a:lnTo>
                      <a:pt x="865" y="29"/>
                    </a:lnTo>
                    <a:lnTo>
                      <a:pt x="820" y="15"/>
                    </a:lnTo>
                    <a:lnTo>
                      <a:pt x="822" y="8"/>
                    </a:lnTo>
                    <a:lnTo>
                      <a:pt x="7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97" name="Freeform 145"/>
              <p:cNvSpPr>
                <a:spLocks noEditPoints="1"/>
              </p:cNvSpPr>
              <p:nvPr/>
            </p:nvSpPr>
            <p:spPr bwMode="auto">
              <a:xfrm>
                <a:off x="6238" y="4288"/>
                <a:ext cx="201" cy="194"/>
              </a:xfrm>
              <a:custGeom>
                <a:avLst/>
                <a:gdLst>
                  <a:gd name="T0" fmla="*/ 43 w 201"/>
                  <a:gd name="T1" fmla="*/ 14 h 194"/>
                  <a:gd name="T2" fmla="*/ 43 w 201"/>
                  <a:gd name="T3" fmla="*/ 14 h 194"/>
                  <a:gd name="T4" fmla="*/ 57 w 201"/>
                  <a:gd name="T5" fmla="*/ 21 h 194"/>
                  <a:gd name="T6" fmla="*/ 59 w 201"/>
                  <a:gd name="T7" fmla="*/ 17 h 194"/>
                  <a:gd name="T8" fmla="*/ 43 w 201"/>
                  <a:gd name="T9" fmla="*/ 14 h 194"/>
                  <a:gd name="T10" fmla="*/ 0 w 201"/>
                  <a:gd name="T11" fmla="*/ 0 h 194"/>
                  <a:gd name="T12" fmla="*/ 12 w 201"/>
                  <a:gd name="T13" fmla="*/ 19 h 194"/>
                  <a:gd name="T14" fmla="*/ 33 w 201"/>
                  <a:gd name="T15" fmla="*/ 54 h 194"/>
                  <a:gd name="T16" fmla="*/ 57 w 201"/>
                  <a:gd name="T17" fmla="*/ 31 h 194"/>
                  <a:gd name="T18" fmla="*/ 62 w 201"/>
                  <a:gd name="T19" fmla="*/ 33 h 194"/>
                  <a:gd name="T20" fmla="*/ 73 w 201"/>
                  <a:gd name="T21" fmla="*/ 33 h 194"/>
                  <a:gd name="T22" fmla="*/ 85 w 201"/>
                  <a:gd name="T23" fmla="*/ 62 h 194"/>
                  <a:gd name="T24" fmla="*/ 111 w 201"/>
                  <a:gd name="T25" fmla="*/ 69 h 194"/>
                  <a:gd name="T26" fmla="*/ 149 w 201"/>
                  <a:gd name="T27" fmla="*/ 81 h 194"/>
                  <a:gd name="T28" fmla="*/ 175 w 201"/>
                  <a:gd name="T29" fmla="*/ 114 h 194"/>
                  <a:gd name="T30" fmla="*/ 175 w 201"/>
                  <a:gd name="T31" fmla="*/ 125 h 194"/>
                  <a:gd name="T32" fmla="*/ 158 w 201"/>
                  <a:gd name="T33" fmla="*/ 161 h 194"/>
                  <a:gd name="T34" fmla="*/ 194 w 201"/>
                  <a:gd name="T35" fmla="*/ 194 h 194"/>
                  <a:gd name="T36" fmla="*/ 201 w 201"/>
                  <a:gd name="T37" fmla="*/ 189 h 194"/>
                  <a:gd name="T38" fmla="*/ 168 w 201"/>
                  <a:gd name="T39" fmla="*/ 159 h 194"/>
                  <a:gd name="T40" fmla="*/ 182 w 201"/>
                  <a:gd name="T41" fmla="*/ 128 h 194"/>
                  <a:gd name="T42" fmla="*/ 184 w 201"/>
                  <a:gd name="T43" fmla="*/ 111 h 194"/>
                  <a:gd name="T44" fmla="*/ 154 w 201"/>
                  <a:gd name="T45" fmla="*/ 73 h 194"/>
                  <a:gd name="T46" fmla="*/ 116 w 201"/>
                  <a:gd name="T47" fmla="*/ 59 h 194"/>
                  <a:gd name="T48" fmla="*/ 92 w 201"/>
                  <a:gd name="T49" fmla="*/ 52 h 194"/>
                  <a:gd name="T50" fmla="*/ 78 w 201"/>
                  <a:gd name="T51" fmla="*/ 21 h 194"/>
                  <a:gd name="T52" fmla="*/ 64 w 201"/>
                  <a:gd name="T53" fmla="*/ 24 h 194"/>
                  <a:gd name="T54" fmla="*/ 57 w 201"/>
                  <a:gd name="T55" fmla="*/ 21 h 194"/>
                  <a:gd name="T56" fmla="*/ 36 w 201"/>
                  <a:gd name="T57" fmla="*/ 38 h 194"/>
                  <a:gd name="T58" fmla="*/ 17 w 201"/>
                  <a:gd name="T59" fmla="*/ 10 h 194"/>
                  <a:gd name="T60" fmla="*/ 43 w 201"/>
                  <a:gd name="T61" fmla="*/ 14 h 194"/>
                  <a:gd name="T62" fmla="*/ 64 w 201"/>
                  <a:gd name="T63" fmla="*/ 14 h 194"/>
                  <a:gd name="T64" fmla="*/ 80 w 201"/>
                  <a:gd name="T65" fmla="*/ 7 h 194"/>
                  <a:gd name="T66" fmla="*/ 78 w 201"/>
                  <a:gd name="T67" fmla="*/ 2 h 194"/>
                  <a:gd name="T68" fmla="*/ 76 w 201"/>
                  <a:gd name="T69" fmla="*/ 5 h 194"/>
                  <a:gd name="T70" fmla="*/ 45 w 201"/>
                  <a:gd name="T71" fmla="*/ 5 h 194"/>
                  <a:gd name="T72" fmla="*/ 21 w 201"/>
                  <a:gd name="T73" fmla="*/ 0 h 194"/>
                  <a:gd name="T74" fmla="*/ 0 w 201"/>
                  <a:gd name="T7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1" h="194">
                    <a:moveTo>
                      <a:pt x="43" y="14"/>
                    </a:moveTo>
                    <a:lnTo>
                      <a:pt x="43" y="14"/>
                    </a:lnTo>
                    <a:lnTo>
                      <a:pt x="57" y="21"/>
                    </a:lnTo>
                    <a:lnTo>
                      <a:pt x="59" y="17"/>
                    </a:lnTo>
                    <a:lnTo>
                      <a:pt x="43" y="14"/>
                    </a:lnTo>
                    <a:close/>
                    <a:moveTo>
                      <a:pt x="0" y="0"/>
                    </a:moveTo>
                    <a:lnTo>
                      <a:pt x="12" y="19"/>
                    </a:lnTo>
                    <a:lnTo>
                      <a:pt x="33" y="54"/>
                    </a:lnTo>
                    <a:lnTo>
                      <a:pt x="57" y="31"/>
                    </a:lnTo>
                    <a:lnTo>
                      <a:pt x="62" y="33"/>
                    </a:lnTo>
                    <a:lnTo>
                      <a:pt x="73" y="33"/>
                    </a:lnTo>
                    <a:lnTo>
                      <a:pt x="85" y="62"/>
                    </a:lnTo>
                    <a:lnTo>
                      <a:pt x="111" y="69"/>
                    </a:lnTo>
                    <a:lnTo>
                      <a:pt x="149" y="81"/>
                    </a:lnTo>
                    <a:lnTo>
                      <a:pt x="175" y="114"/>
                    </a:lnTo>
                    <a:lnTo>
                      <a:pt x="175" y="125"/>
                    </a:lnTo>
                    <a:lnTo>
                      <a:pt x="158" y="161"/>
                    </a:lnTo>
                    <a:lnTo>
                      <a:pt x="194" y="194"/>
                    </a:lnTo>
                    <a:lnTo>
                      <a:pt x="201" y="189"/>
                    </a:lnTo>
                    <a:lnTo>
                      <a:pt x="168" y="159"/>
                    </a:lnTo>
                    <a:lnTo>
                      <a:pt x="182" y="128"/>
                    </a:lnTo>
                    <a:lnTo>
                      <a:pt x="184" y="111"/>
                    </a:lnTo>
                    <a:lnTo>
                      <a:pt x="154" y="73"/>
                    </a:lnTo>
                    <a:lnTo>
                      <a:pt x="116" y="59"/>
                    </a:lnTo>
                    <a:lnTo>
                      <a:pt x="92" y="52"/>
                    </a:lnTo>
                    <a:lnTo>
                      <a:pt x="78" y="21"/>
                    </a:lnTo>
                    <a:lnTo>
                      <a:pt x="64" y="24"/>
                    </a:lnTo>
                    <a:lnTo>
                      <a:pt x="57" y="21"/>
                    </a:lnTo>
                    <a:lnTo>
                      <a:pt x="36" y="38"/>
                    </a:lnTo>
                    <a:lnTo>
                      <a:pt x="17" y="10"/>
                    </a:lnTo>
                    <a:lnTo>
                      <a:pt x="43" y="14"/>
                    </a:lnTo>
                    <a:lnTo>
                      <a:pt x="64" y="14"/>
                    </a:lnTo>
                    <a:lnTo>
                      <a:pt x="80" y="7"/>
                    </a:lnTo>
                    <a:lnTo>
                      <a:pt x="78" y="2"/>
                    </a:lnTo>
                    <a:lnTo>
                      <a:pt x="76" y="5"/>
                    </a:lnTo>
                    <a:lnTo>
                      <a:pt x="45" y="5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98" name="Freeform 146"/>
              <p:cNvSpPr>
                <a:spLocks noEditPoints="1"/>
              </p:cNvSpPr>
              <p:nvPr/>
            </p:nvSpPr>
            <p:spPr bwMode="auto">
              <a:xfrm>
                <a:off x="6238" y="4288"/>
                <a:ext cx="201" cy="194"/>
              </a:xfrm>
              <a:custGeom>
                <a:avLst/>
                <a:gdLst>
                  <a:gd name="T0" fmla="*/ 43 w 201"/>
                  <a:gd name="T1" fmla="*/ 14 h 194"/>
                  <a:gd name="T2" fmla="*/ 43 w 201"/>
                  <a:gd name="T3" fmla="*/ 14 h 194"/>
                  <a:gd name="T4" fmla="*/ 57 w 201"/>
                  <a:gd name="T5" fmla="*/ 21 h 194"/>
                  <a:gd name="T6" fmla="*/ 59 w 201"/>
                  <a:gd name="T7" fmla="*/ 17 h 194"/>
                  <a:gd name="T8" fmla="*/ 43 w 201"/>
                  <a:gd name="T9" fmla="*/ 14 h 194"/>
                  <a:gd name="T10" fmla="*/ 0 w 201"/>
                  <a:gd name="T11" fmla="*/ 0 h 194"/>
                  <a:gd name="T12" fmla="*/ 12 w 201"/>
                  <a:gd name="T13" fmla="*/ 19 h 194"/>
                  <a:gd name="T14" fmla="*/ 33 w 201"/>
                  <a:gd name="T15" fmla="*/ 54 h 194"/>
                  <a:gd name="T16" fmla="*/ 57 w 201"/>
                  <a:gd name="T17" fmla="*/ 31 h 194"/>
                  <a:gd name="T18" fmla="*/ 62 w 201"/>
                  <a:gd name="T19" fmla="*/ 33 h 194"/>
                  <a:gd name="T20" fmla="*/ 73 w 201"/>
                  <a:gd name="T21" fmla="*/ 33 h 194"/>
                  <a:gd name="T22" fmla="*/ 85 w 201"/>
                  <a:gd name="T23" fmla="*/ 62 h 194"/>
                  <a:gd name="T24" fmla="*/ 111 w 201"/>
                  <a:gd name="T25" fmla="*/ 69 h 194"/>
                  <a:gd name="T26" fmla="*/ 149 w 201"/>
                  <a:gd name="T27" fmla="*/ 81 h 194"/>
                  <a:gd name="T28" fmla="*/ 175 w 201"/>
                  <a:gd name="T29" fmla="*/ 114 h 194"/>
                  <a:gd name="T30" fmla="*/ 175 w 201"/>
                  <a:gd name="T31" fmla="*/ 125 h 194"/>
                  <a:gd name="T32" fmla="*/ 158 w 201"/>
                  <a:gd name="T33" fmla="*/ 161 h 194"/>
                  <a:gd name="T34" fmla="*/ 194 w 201"/>
                  <a:gd name="T35" fmla="*/ 194 h 194"/>
                  <a:gd name="T36" fmla="*/ 201 w 201"/>
                  <a:gd name="T37" fmla="*/ 189 h 194"/>
                  <a:gd name="T38" fmla="*/ 168 w 201"/>
                  <a:gd name="T39" fmla="*/ 159 h 194"/>
                  <a:gd name="T40" fmla="*/ 182 w 201"/>
                  <a:gd name="T41" fmla="*/ 128 h 194"/>
                  <a:gd name="T42" fmla="*/ 184 w 201"/>
                  <a:gd name="T43" fmla="*/ 111 h 194"/>
                  <a:gd name="T44" fmla="*/ 154 w 201"/>
                  <a:gd name="T45" fmla="*/ 73 h 194"/>
                  <a:gd name="T46" fmla="*/ 116 w 201"/>
                  <a:gd name="T47" fmla="*/ 59 h 194"/>
                  <a:gd name="T48" fmla="*/ 92 w 201"/>
                  <a:gd name="T49" fmla="*/ 52 h 194"/>
                  <a:gd name="T50" fmla="*/ 78 w 201"/>
                  <a:gd name="T51" fmla="*/ 21 h 194"/>
                  <a:gd name="T52" fmla="*/ 64 w 201"/>
                  <a:gd name="T53" fmla="*/ 24 h 194"/>
                  <a:gd name="T54" fmla="*/ 57 w 201"/>
                  <a:gd name="T55" fmla="*/ 21 h 194"/>
                  <a:gd name="T56" fmla="*/ 36 w 201"/>
                  <a:gd name="T57" fmla="*/ 38 h 194"/>
                  <a:gd name="T58" fmla="*/ 17 w 201"/>
                  <a:gd name="T59" fmla="*/ 10 h 194"/>
                  <a:gd name="T60" fmla="*/ 43 w 201"/>
                  <a:gd name="T61" fmla="*/ 14 h 194"/>
                  <a:gd name="T62" fmla="*/ 64 w 201"/>
                  <a:gd name="T63" fmla="*/ 14 h 194"/>
                  <a:gd name="T64" fmla="*/ 80 w 201"/>
                  <a:gd name="T65" fmla="*/ 7 h 194"/>
                  <a:gd name="T66" fmla="*/ 78 w 201"/>
                  <a:gd name="T67" fmla="*/ 2 h 194"/>
                  <a:gd name="T68" fmla="*/ 76 w 201"/>
                  <a:gd name="T69" fmla="*/ 5 h 194"/>
                  <a:gd name="T70" fmla="*/ 45 w 201"/>
                  <a:gd name="T71" fmla="*/ 5 h 194"/>
                  <a:gd name="T72" fmla="*/ 21 w 201"/>
                  <a:gd name="T73" fmla="*/ 0 h 194"/>
                  <a:gd name="T74" fmla="*/ 0 w 201"/>
                  <a:gd name="T7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1" h="194">
                    <a:moveTo>
                      <a:pt x="43" y="14"/>
                    </a:moveTo>
                    <a:lnTo>
                      <a:pt x="43" y="14"/>
                    </a:lnTo>
                    <a:lnTo>
                      <a:pt x="57" y="21"/>
                    </a:lnTo>
                    <a:lnTo>
                      <a:pt x="59" y="17"/>
                    </a:lnTo>
                    <a:lnTo>
                      <a:pt x="43" y="14"/>
                    </a:lnTo>
                    <a:moveTo>
                      <a:pt x="0" y="0"/>
                    </a:moveTo>
                    <a:lnTo>
                      <a:pt x="12" y="19"/>
                    </a:lnTo>
                    <a:lnTo>
                      <a:pt x="33" y="54"/>
                    </a:lnTo>
                    <a:lnTo>
                      <a:pt x="57" y="31"/>
                    </a:lnTo>
                    <a:lnTo>
                      <a:pt x="62" y="33"/>
                    </a:lnTo>
                    <a:lnTo>
                      <a:pt x="73" y="33"/>
                    </a:lnTo>
                    <a:lnTo>
                      <a:pt x="85" y="62"/>
                    </a:lnTo>
                    <a:lnTo>
                      <a:pt x="111" y="69"/>
                    </a:lnTo>
                    <a:lnTo>
                      <a:pt x="149" y="81"/>
                    </a:lnTo>
                    <a:lnTo>
                      <a:pt x="175" y="114"/>
                    </a:lnTo>
                    <a:lnTo>
                      <a:pt x="175" y="125"/>
                    </a:lnTo>
                    <a:lnTo>
                      <a:pt x="158" y="161"/>
                    </a:lnTo>
                    <a:lnTo>
                      <a:pt x="194" y="194"/>
                    </a:lnTo>
                    <a:lnTo>
                      <a:pt x="201" y="189"/>
                    </a:lnTo>
                    <a:lnTo>
                      <a:pt x="168" y="159"/>
                    </a:lnTo>
                    <a:lnTo>
                      <a:pt x="182" y="128"/>
                    </a:lnTo>
                    <a:lnTo>
                      <a:pt x="184" y="111"/>
                    </a:lnTo>
                    <a:lnTo>
                      <a:pt x="154" y="73"/>
                    </a:lnTo>
                    <a:lnTo>
                      <a:pt x="116" y="59"/>
                    </a:lnTo>
                    <a:lnTo>
                      <a:pt x="92" y="52"/>
                    </a:lnTo>
                    <a:lnTo>
                      <a:pt x="78" y="21"/>
                    </a:lnTo>
                    <a:lnTo>
                      <a:pt x="64" y="24"/>
                    </a:lnTo>
                    <a:lnTo>
                      <a:pt x="57" y="21"/>
                    </a:lnTo>
                    <a:lnTo>
                      <a:pt x="36" y="38"/>
                    </a:lnTo>
                    <a:lnTo>
                      <a:pt x="17" y="10"/>
                    </a:lnTo>
                    <a:lnTo>
                      <a:pt x="43" y="14"/>
                    </a:lnTo>
                    <a:lnTo>
                      <a:pt x="64" y="14"/>
                    </a:lnTo>
                    <a:lnTo>
                      <a:pt x="80" y="7"/>
                    </a:lnTo>
                    <a:lnTo>
                      <a:pt x="78" y="2"/>
                    </a:lnTo>
                    <a:lnTo>
                      <a:pt x="76" y="5"/>
                    </a:lnTo>
                    <a:lnTo>
                      <a:pt x="45" y="5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499" name="Freeform 147"/>
              <p:cNvSpPr>
                <a:spLocks/>
              </p:cNvSpPr>
              <p:nvPr/>
            </p:nvSpPr>
            <p:spPr bwMode="auto">
              <a:xfrm>
                <a:off x="6446" y="4279"/>
                <a:ext cx="728" cy="222"/>
              </a:xfrm>
              <a:custGeom>
                <a:avLst/>
                <a:gdLst>
                  <a:gd name="T0" fmla="*/ 551 w 728"/>
                  <a:gd name="T1" fmla="*/ 26 h 222"/>
                  <a:gd name="T2" fmla="*/ 468 w 728"/>
                  <a:gd name="T3" fmla="*/ 14 h 222"/>
                  <a:gd name="T4" fmla="*/ 392 w 728"/>
                  <a:gd name="T5" fmla="*/ 61 h 222"/>
                  <a:gd name="T6" fmla="*/ 279 w 728"/>
                  <a:gd name="T7" fmla="*/ 172 h 222"/>
                  <a:gd name="T8" fmla="*/ 248 w 728"/>
                  <a:gd name="T9" fmla="*/ 160 h 222"/>
                  <a:gd name="T10" fmla="*/ 173 w 728"/>
                  <a:gd name="T11" fmla="*/ 123 h 222"/>
                  <a:gd name="T12" fmla="*/ 177 w 728"/>
                  <a:gd name="T13" fmla="*/ 52 h 222"/>
                  <a:gd name="T14" fmla="*/ 184 w 728"/>
                  <a:gd name="T15" fmla="*/ 11 h 222"/>
                  <a:gd name="T16" fmla="*/ 130 w 728"/>
                  <a:gd name="T17" fmla="*/ 54 h 222"/>
                  <a:gd name="T18" fmla="*/ 83 w 728"/>
                  <a:gd name="T19" fmla="*/ 37 h 222"/>
                  <a:gd name="T20" fmla="*/ 57 w 728"/>
                  <a:gd name="T21" fmla="*/ 54 h 222"/>
                  <a:gd name="T22" fmla="*/ 64 w 728"/>
                  <a:gd name="T23" fmla="*/ 99 h 222"/>
                  <a:gd name="T24" fmla="*/ 36 w 728"/>
                  <a:gd name="T25" fmla="*/ 149 h 222"/>
                  <a:gd name="T26" fmla="*/ 5 w 728"/>
                  <a:gd name="T27" fmla="*/ 212 h 222"/>
                  <a:gd name="T28" fmla="*/ 2 w 728"/>
                  <a:gd name="T29" fmla="*/ 220 h 222"/>
                  <a:gd name="T30" fmla="*/ 47 w 728"/>
                  <a:gd name="T31" fmla="*/ 125 h 222"/>
                  <a:gd name="T32" fmla="*/ 64 w 728"/>
                  <a:gd name="T33" fmla="*/ 63 h 222"/>
                  <a:gd name="T34" fmla="*/ 76 w 728"/>
                  <a:gd name="T35" fmla="*/ 59 h 222"/>
                  <a:gd name="T36" fmla="*/ 102 w 728"/>
                  <a:gd name="T37" fmla="*/ 49 h 222"/>
                  <a:gd name="T38" fmla="*/ 151 w 728"/>
                  <a:gd name="T39" fmla="*/ 16 h 222"/>
                  <a:gd name="T40" fmla="*/ 177 w 728"/>
                  <a:gd name="T41" fmla="*/ 35 h 222"/>
                  <a:gd name="T42" fmla="*/ 170 w 728"/>
                  <a:gd name="T43" fmla="*/ 90 h 222"/>
                  <a:gd name="T44" fmla="*/ 218 w 728"/>
                  <a:gd name="T45" fmla="*/ 132 h 222"/>
                  <a:gd name="T46" fmla="*/ 253 w 728"/>
                  <a:gd name="T47" fmla="*/ 179 h 222"/>
                  <a:gd name="T48" fmla="*/ 303 w 728"/>
                  <a:gd name="T49" fmla="*/ 158 h 222"/>
                  <a:gd name="T50" fmla="*/ 409 w 728"/>
                  <a:gd name="T51" fmla="*/ 49 h 222"/>
                  <a:gd name="T52" fmla="*/ 487 w 728"/>
                  <a:gd name="T53" fmla="*/ 19 h 222"/>
                  <a:gd name="T54" fmla="*/ 572 w 728"/>
                  <a:gd name="T55" fmla="*/ 14 h 222"/>
                  <a:gd name="T56" fmla="*/ 582 w 728"/>
                  <a:gd name="T57" fmla="*/ 45 h 222"/>
                  <a:gd name="T58" fmla="*/ 631 w 728"/>
                  <a:gd name="T59" fmla="*/ 85 h 222"/>
                  <a:gd name="T60" fmla="*/ 678 w 728"/>
                  <a:gd name="T61" fmla="*/ 123 h 222"/>
                  <a:gd name="T62" fmla="*/ 704 w 728"/>
                  <a:gd name="T63" fmla="*/ 149 h 222"/>
                  <a:gd name="T64" fmla="*/ 707 w 728"/>
                  <a:gd name="T65" fmla="*/ 165 h 222"/>
                  <a:gd name="T66" fmla="*/ 719 w 728"/>
                  <a:gd name="T67" fmla="*/ 222 h 222"/>
                  <a:gd name="T68" fmla="*/ 728 w 728"/>
                  <a:gd name="T69" fmla="*/ 220 h 222"/>
                  <a:gd name="T70" fmla="*/ 726 w 728"/>
                  <a:gd name="T71" fmla="*/ 151 h 222"/>
                  <a:gd name="T72" fmla="*/ 688 w 728"/>
                  <a:gd name="T73" fmla="*/ 134 h 222"/>
                  <a:gd name="T74" fmla="*/ 643 w 728"/>
                  <a:gd name="T75" fmla="*/ 104 h 222"/>
                  <a:gd name="T76" fmla="*/ 626 w 728"/>
                  <a:gd name="T77" fmla="*/ 47 h 222"/>
                  <a:gd name="T78" fmla="*/ 598 w 728"/>
                  <a:gd name="T79" fmla="*/ 2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8" h="222">
                    <a:moveTo>
                      <a:pt x="570" y="0"/>
                    </a:moveTo>
                    <a:lnTo>
                      <a:pt x="551" y="26"/>
                    </a:lnTo>
                    <a:lnTo>
                      <a:pt x="487" y="9"/>
                    </a:lnTo>
                    <a:lnTo>
                      <a:pt x="468" y="14"/>
                    </a:lnTo>
                    <a:lnTo>
                      <a:pt x="402" y="42"/>
                    </a:lnTo>
                    <a:lnTo>
                      <a:pt x="392" y="61"/>
                    </a:lnTo>
                    <a:lnTo>
                      <a:pt x="298" y="151"/>
                    </a:lnTo>
                    <a:lnTo>
                      <a:pt x="279" y="172"/>
                    </a:lnTo>
                    <a:lnTo>
                      <a:pt x="258" y="170"/>
                    </a:lnTo>
                    <a:lnTo>
                      <a:pt x="248" y="160"/>
                    </a:lnTo>
                    <a:lnTo>
                      <a:pt x="222" y="123"/>
                    </a:lnTo>
                    <a:lnTo>
                      <a:pt x="173" y="123"/>
                    </a:lnTo>
                    <a:lnTo>
                      <a:pt x="180" y="92"/>
                    </a:lnTo>
                    <a:lnTo>
                      <a:pt x="177" y="52"/>
                    </a:lnTo>
                    <a:lnTo>
                      <a:pt x="187" y="37"/>
                    </a:lnTo>
                    <a:lnTo>
                      <a:pt x="184" y="11"/>
                    </a:lnTo>
                    <a:lnTo>
                      <a:pt x="147" y="4"/>
                    </a:lnTo>
                    <a:lnTo>
                      <a:pt x="130" y="54"/>
                    </a:lnTo>
                    <a:lnTo>
                      <a:pt x="104" y="40"/>
                    </a:lnTo>
                    <a:lnTo>
                      <a:pt x="83" y="37"/>
                    </a:lnTo>
                    <a:lnTo>
                      <a:pt x="71" y="49"/>
                    </a:lnTo>
                    <a:lnTo>
                      <a:pt x="57" y="54"/>
                    </a:lnTo>
                    <a:lnTo>
                      <a:pt x="54" y="61"/>
                    </a:lnTo>
                    <a:lnTo>
                      <a:pt x="64" y="99"/>
                    </a:lnTo>
                    <a:lnTo>
                      <a:pt x="40" y="120"/>
                    </a:lnTo>
                    <a:lnTo>
                      <a:pt x="36" y="149"/>
                    </a:lnTo>
                    <a:lnTo>
                      <a:pt x="0" y="205"/>
                    </a:lnTo>
                    <a:lnTo>
                      <a:pt x="5" y="212"/>
                    </a:lnTo>
                    <a:lnTo>
                      <a:pt x="0" y="217"/>
                    </a:lnTo>
                    <a:lnTo>
                      <a:pt x="2" y="220"/>
                    </a:lnTo>
                    <a:lnTo>
                      <a:pt x="45" y="151"/>
                    </a:lnTo>
                    <a:lnTo>
                      <a:pt x="47" y="125"/>
                    </a:lnTo>
                    <a:lnTo>
                      <a:pt x="76" y="101"/>
                    </a:lnTo>
                    <a:lnTo>
                      <a:pt x="64" y="63"/>
                    </a:lnTo>
                    <a:lnTo>
                      <a:pt x="64" y="61"/>
                    </a:lnTo>
                    <a:lnTo>
                      <a:pt x="76" y="59"/>
                    </a:lnTo>
                    <a:lnTo>
                      <a:pt x="85" y="47"/>
                    </a:lnTo>
                    <a:lnTo>
                      <a:pt x="102" y="49"/>
                    </a:lnTo>
                    <a:lnTo>
                      <a:pt x="135" y="68"/>
                    </a:lnTo>
                    <a:lnTo>
                      <a:pt x="151" y="16"/>
                    </a:lnTo>
                    <a:lnTo>
                      <a:pt x="177" y="21"/>
                    </a:lnTo>
                    <a:lnTo>
                      <a:pt x="177" y="35"/>
                    </a:lnTo>
                    <a:lnTo>
                      <a:pt x="168" y="49"/>
                    </a:lnTo>
                    <a:lnTo>
                      <a:pt x="170" y="90"/>
                    </a:lnTo>
                    <a:lnTo>
                      <a:pt x="161" y="132"/>
                    </a:lnTo>
                    <a:lnTo>
                      <a:pt x="218" y="132"/>
                    </a:lnTo>
                    <a:lnTo>
                      <a:pt x="241" y="168"/>
                    </a:lnTo>
                    <a:lnTo>
                      <a:pt x="253" y="179"/>
                    </a:lnTo>
                    <a:lnTo>
                      <a:pt x="281" y="182"/>
                    </a:lnTo>
                    <a:lnTo>
                      <a:pt x="303" y="158"/>
                    </a:lnTo>
                    <a:lnTo>
                      <a:pt x="400" y="68"/>
                    </a:lnTo>
                    <a:lnTo>
                      <a:pt x="409" y="49"/>
                    </a:lnTo>
                    <a:lnTo>
                      <a:pt x="470" y="23"/>
                    </a:lnTo>
                    <a:lnTo>
                      <a:pt x="487" y="19"/>
                    </a:lnTo>
                    <a:lnTo>
                      <a:pt x="556" y="35"/>
                    </a:lnTo>
                    <a:lnTo>
                      <a:pt x="572" y="14"/>
                    </a:lnTo>
                    <a:lnTo>
                      <a:pt x="579" y="19"/>
                    </a:lnTo>
                    <a:lnTo>
                      <a:pt x="582" y="45"/>
                    </a:lnTo>
                    <a:lnTo>
                      <a:pt x="619" y="56"/>
                    </a:lnTo>
                    <a:lnTo>
                      <a:pt x="631" y="85"/>
                    </a:lnTo>
                    <a:lnTo>
                      <a:pt x="634" y="111"/>
                    </a:lnTo>
                    <a:lnTo>
                      <a:pt x="678" y="123"/>
                    </a:lnTo>
                    <a:lnTo>
                      <a:pt x="681" y="142"/>
                    </a:lnTo>
                    <a:lnTo>
                      <a:pt x="704" y="149"/>
                    </a:lnTo>
                    <a:lnTo>
                      <a:pt x="714" y="153"/>
                    </a:lnTo>
                    <a:lnTo>
                      <a:pt x="707" y="165"/>
                    </a:lnTo>
                    <a:lnTo>
                      <a:pt x="719" y="222"/>
                    </a:lnTo>
                    <a:lnTo>
                      <a:pt x="719" y="222"/>
                    </a:lnTo>
                    <a:lnTo>
                      <a:pt x="728" y="220"/>
                    </a:lnTo>
                    <a:lnTo>
                      <a:pt x="728" y="220"/>
                    </a:lnTo>
                    <a:lnTo>
                      <a:pt x="719" y="168"/>
                    </a:lnTo>
                    <a:lnTo>
                      <a:pt x="726" y="151"/>
                    </a:lnTo>
                    <a:lnTo>
                      <a:pt x="709" y="142"/>
                    </a:lnTo>
                    <a:lnTo>
                      <a:pt x="688" y="134"/>
                    </a:lnTo>
                    <a:lnTo>
                      <a:pt x="686" y="116"/>
                    </a:lnTo>
                    <a:lnTo>
                      <a:pt x="643" y="104"/>
                    </a:lnTo>
                    <a:lnTo>
                      <a:pt x="641" y="82"/>
                    </a:lnTo>
                    <a:lnTo>
                      <a:pt x="626" y="47"/>
                    </a:lnTo>
                    <a:lnTo>
                      <a:pt x="589" y="37"/>
                    </a:lnTo>
                    <a:lnTo>
                      <a:pt x="598" y="21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00" name="Freeform 148"/>
              <p:cNvSpPr>
                <a:spLocks/>
              </p:cNvSpPr>
              <p:nvPr/>
            </p:nvSpPr>
            <p:spPr bwMode="auto">
              <a:xfrm>
                <a:off x="6446" y="4279"/>
                <a:ext cx="728" cy="222"/>
              </a:xfrm>
              <a:custGeom>
                <a:avLst/>
                <a:gdLst>
                  <a:gd name="T0" fmla="*/ 551 w 728"/>
                  <a:gd name="T1" fmla="*/ 26 h 222"/>
                  <a:gd name="T2" fmla="*/ 468 w 728"/>
                  <a:gd name="T3" fmla="*/ 14 h 222"/>
                  <a:gd name="T4" fmla="*/ 392 w 728"/>
                  <a:gd name="T5" fmla="*/ 61 h 222"/>
                  <a:gd name="T6" fmla="*/ 279 w 728"/>
                  <a:gd name="T7" fmla="*/ 172 h 222"/>
                  <a:gd name="T8" fmla="*/ 248 w 728"/>
                  <a:gd name="T9" fmla="*/ 160 h 222"/>
                  <a:gd name="T10" fmla="*/ 173 w 728"/>
                  <a:gd name="T11" fmla="*/ 123 h 222"/>
                  <a:gd name="T12" fmla="*/ 177 w 728"/>
                  <a:gd name="T13" fmla="*/ 52 h 222"/>
                  <a:gd name="T14" fmla="*/ 184 w 728"/>
                  <a:gd name="T15" fmla="*/ 11 h 222"/>
                  <a:gd name="T16" fmla="*/ 130 w 728"/>
                  <a:gd name="T17" fmla="*/ 54 h 222"/>
                  <a:gd name="T18" fmla="*/ 83 w 728"/>
                  <a:gd name="T19" fmla="*/ 37 h 222"/>
                  <a:gd name="T20" fmla="*/ 57 w 728"/>
                  <a:gd name="T21" fmla="*/ 54 h 222"/>
                  <a:gd name="T22" fmla="*/ 64 w 728"/>
                  <a:gd name="T23" fmla="*/ 99 h 222"/>
                  <a:gd name="T24" fmla="*/ 36 w 728"/>
                  <a:gd name="T25" fmla="*/ 149 h 222"/>
                  <a:gd name="T26" fmla="*/ 5 w 728"/>
                  <a:gd name="T27" fmla="*/ 212 h 222"/>
                  <a:gd name="T28" fmla="*/ 2 w 728"/>
                  <a:gd name="T29" fmla="*/ 220 h 222"/>
                  <a:gd name="T30" fmla="*/ 47 w 728"/>
                  <a:gd name="T31" fmla="*/ 125 h 222"/>
                  <a:gd name="T32" fmla="*/ 64 w 728"/>
                  <a:gd name="T33" fmla="*/ 63 h 222"/>
                  <a:gd name="T34" fmla="*/ 76 w 728"/>
                  <a:gd name="T35" fmla="*/ 59 h 222"/>
                  <a:gd name="T36" fmla="*/ 102 w 728"/>
                  <a:gd name="T37" fmla="*/ 49 h 222"/>
                  <a:gd name="T38" fmla="*/ 151 w 728"/>
                  <a:gd name="T39" fmla="*/ 16 h 222"/>
                  <a:gd name="T40" fmla="*/ 177 w 728"/>
                  <a:gd name="T41" fmla="*/ 35 h 222"/>
                  <a:gd name="T42" fmla="*/ 170 w 728"/>
                  <a:gd name="T43" fmla="*/ 90 h 222"/>
                  <a:gd name="T44" fmla="*/ 218 w 728"/>
                  <a:gd name="T45" fmla="*/ 132 h 222"/>
                  <a:gd name="T46" fmla="*/ 253 w 728"/>
                  <a:gd name="T47" fmla="*/ 179 h 222"/>
                  <a:gd name="T48" fmla="*/ 303 w 728"/>
                  <a:gd name="T49" fmla="*/ 158 h 222"/>
                  <a:gd name="T50" fmla="*/ 409 w 728"/>
                  <a:gd name="T51" fmla="*/ 49 h 222"/>
                  <a:gd name="T52" fmla="*/ 487 w 728"/>
                  <a:gd name="T53" fmla="*/ 19 h 222"/>
                  <a:gd name="T54" fmla="*/ 572 w 728"/>
                  <a:gd name="T55" fmla="*/ 14 h 222"/>
                  <a:gd name="T56" fmla="*/ 582 w 728"/>
                  <a:gd name="T57" fmla="*/ 45 h 222"/>
                  <a:gd name="T58" fmla="*/ 631 w 728"/>
                  <a:gd name="T59" fmla="*/ 85 h 222"/>
                  <a:gd name="T60" fmla="*/ 678 w 728"/>
                  <a:gd name="T61" fmla="*/ 123 h 222"/>
                  <a:gd name="T62" fmla="*/ 704 w 728"/>
                  <a:gd name="T63" fmla="*/ 149 h 222"/>
                  <a:gd name="T64" fmla="*/ 707 w 728"/>
                  <a:gd name="T65" fmla="*/ 165 h 222"/>
                  <a:gd name="T66" fmla="*/ 719 w 728"/>
                  <a:gd name="T67" fmla="*/ 222 h 222"/>
                  <a:gd name="T68" fmla="*/ 728 w 728"/>
                  <a:gd name="T69" fmla="*/ 220 h 222"/>
                  <a:gd name="T70" fmla="*/ 726 w 728"/>
                  <a:gd name="T71" fmla="*/ 151 h 222"/>
                  <a:gd name="T72" fmla="*/ 688 w 728"/>
                  <a:gd name="T73" fmla="*/ 134 h 222"/>
                  <a:gd name="T74" fmla="*/ 643 w 728"/>
                  <a:gd name="T75" fmla="*/ 104 h 222"/>
                  <a:gd name="T76" fmla="*/ 626 w 728"/>
                  <a:gd name="T77" fmla="*/ 47 h 222"/>
                  <a:gd name="T78" fmla="*/ 598 w 728"/>
                  <a:gd name="T79" fmla="*/ 2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8" h="222">
                    <a:moveTo>
                      <a:pt x="570" y="0"/>
                    </a:moveTo>
                    <a:lnTo>
                      <a:pt x="551" y="26"/>
                    </a:lnTo>
                    <a:lnTo>
                      <a:pt x="487" y="9"/>
                    </a:lnTo>
                    <a:lnTo>
                      <a:pt x="468" y="14"/>
                    </a:lnTo>
                    <a:lnTo>
                      <a:pt x="402" y="42"/>
                    </a:lnTo>
                    <a:lnTo>
                      <a:pt x="392" y="61"/>
                    </a:lnTo>
                    <a:lnTo>
                      <a:pt x="298" y="151"/>
                    </a:lnTo>
                    <a:lnTo>
                      <a:pt x="279" y="172"/>
                    </a:lnTo>
                    <a:lnTo>
                      <a:pt x="258" y="170"/>
                    </a:lnTo>
                    <a:lnTo>
                      <a:pt x="248" y="160"/>
                    </a:lnTo>
                    <a:lnTo>
                      <a:pt x="222" y="123"/>
                    </a:lnTo>
                    <a:lnTo>
                      <a:pt x="173" y="123"/>
                    </a:lnTo>
                    <a:lnTo>
                      <a:pt x="180" y="92"/>
                    </a:lnTo>
                    <a:lnTo>
                      <a:pt x="177" y="52"/>
                    </a:lnTo>
                    <a:lnTo>
                      <a:pt x="187" y="37"/>
                    </a:lnTo>
                    <a:lnTo>
                      <a:pt x="184" y="11"/>
                    </a:lnTo>
                    <a:lnTo>
                      <a:pt x="147" y="4"/>
                    </a:lnTo>
                    <a:lnTo>
                      <a:pt x="130" y="54"/>
                    </a:lnTo>
                    <a:lnTo>
                      <a:pt x="104" y="40"/>
                    </a:lnTo>
                    <a:lnTo>
                      <a:pt x="83" y="37"/>
                    </a:lnTo>
                    <a:lnTo>
                      <a:pt x="71" y="49"/>
                    </a:lnTo>
                    <a:lnTo>
                      <a:pt x="57" y="54"/>
                    </a:lnTo>
                    <a:lnTo>
                      <a:pt x="54" y="61"/>
                    </a:lnTo>
                    <a:lnTo>
                      <a:pt x="64" y="99"/>
                    </a:lnTo>
                    <a:lnTo>
                      <a:pt x="40" y="120"/>
                    </a:lnTo>
                    <a:lnTo>
                      <a:pt x="36" y="149"/>
                    </a:lnTo>
                    <a:lnTo>
                      <a:pt x="0" y="205"/>
                    </a:lnTo>
                    <a:lnTo>
                      <a:pt x="5" y="212"/>
                    </a:lnTo>
                    <a:lnTo>
                      <a:pt x="0" y="217"/>
                    </a:lnTo>
                    <a:lnTo>
                      <a:pt x="2" y="220"/>
                    </a:lnTo>
                    <a:lnTo>
                      <a:pt x="45" y="151"/>
                    </a:lnTo>
                    <a:lnTo>
                      <a:pt x="47" y="125"/>
                    </a:lnTo>
                    <a:lnTo>
                      <a:pt x="76" y="101"/>
                    </a:lnTo>
                    <a:lnTo>
                      <a:pt x="64" y="63"/>
                    </a:lnTo>
                    <a:lnTo>
                      <a:pt x="64" y="61"/>
                    </a:lnTo>
                    <a:lnTo>
                      <a:pt x="76" y="59"/>
                    </a:lnTo>
                    <a:lnTo>
                      <a:pt x="85" y="47"/>
                    </a:lnTo>
                    <a:lnTo>
                      <a:pt x="102" y="49"/>
                    </a:lnTo>
                    <a:lnTo>
                      <a:pt x="135" y="68"/>
                    </a:lnTo>
                    <a:lnTo>
                      <a:pt x="151" y="16"/>
                    </a:lnTo>
                    <a:lnTo>
                      <a:pt x="177" y="21"/>
                    </a:lnTo>
                    <a:lnTo>
                      <a:pt x="177" y="35"/>
                    </a:lnTo>
                    <a:lnTo>
                      <a:pt x="168" y="49"/>
                    </a:lnTo>
                    <a:lnTo>
                      <a:pt x="170" y="90"/>
                    </a:lnTo>
                    <a:lnTo>
                      <a:pt x="161" y="132"/>
                    </a:lnTo>
                    <a:lnTo>
                      <a:pt x="218" y="132"/>
                    </a:lnTo>
                    <a:lnTo>
                      <a:pt x="241" y="168"/>
                    </a:lnTo>
                    <a:lnTo>
                      <a:pt x="253" y="179"/>
                    </a:lnTo>
                    <a:lnTo>
                      <a:pt x="281" y="182"/>
                    </a:lnTo>
                    <a:lnTo>
                      <a:pt x="303" y="158"/>
                    </a:lnTo>
                    <a:lnTo>
                      <a:pt x="400" y="68"/>
                    </a:lnTo>
                    <a:lnTo>
                      <a:pt x="409" y="49"/>
                    </a:lnTo>
                    <a:lnTo>
                      <a:pt x="470" y="23"/>
                    </a:lnTo>
                    <a:lnTo>
                      <a:pt x="487" y="19"/>
                    </a:lnTo>
                    <a:lnTo>
                      <a:pt x="556" y="35"/>
                    </a:lnTo>
                    <a:lnTo>
                      <a:pt x="572" y="14"/>
                    </a:lnTo>
                    <a:lnTo>
                      <a:pt x="579" y="19"/>
                    </a:lnTo>
                    <a:lnTo>
                      <a:pt x="582" y="45"/>
                    </a:lnTo>
                    <a:lnTo>
                      <a:pt x="619" y="56"/>
                    </a:lnTo>
                    <a:lnTo>
                      <a:pt x="631" y="85"/>
                    </a:lnTo>
                    <a:lnTo>
                      <a:pt x="634" y="111"/>
                    </a:lnTo>
                    <a:lnTo>
                      <a:pt x="678" y="123"/>
                    </a:lnTo>
                    <a:lnTo>
                      <a:pt x="681" y="142"/>
                    </a:lnTo>
                    <a:lnTo>
                      <a:pt x="704" y="149"/>
                    </a:lnTo>
                    <a:lnTo>
                      <a:pt x="714" y="153"/>
                    </a:lnTo>
                    <a:lnTo>
                      <a:pt x="707" y="165"/>
                    </a:lnTo>
                    <a:lnTo>
                      <a:pt x="719" y="222"/>
                    </a:lnTo>
                    <a:lnTo>
                      <a:pt x="719" y="222"/>
                    </a:lnTo>
                    <a:lnTo>
                      <a:pt x="728" y="220"/>
                    </a:lnTo>
                    <a:lnTo>
                      <a:pt x="728" y="220"/>
                    </a:lnTo>
                    <a:lnTo>
                      <a:pt x="719" y="168"/>
                    </a:lnTo>
                    <a:lnTo>
                      <a:pt x="726" y="151"/>
                    </a:lnTo>
                    <a:lnTo>
                      <a:pt x="709" y="142"/>
                    </a:lnTo>
                    <a:lnTo>
                      <a:pt x="688" y="134"/>
                    </a:lnTo>
                    <a:lnTo>
                      <a:pt x="686" y="116"/>
                    </a:lnTo>
                    <a:lnTo>
                      <a:pt x="643" y="104"/>
                    </a:lnTo>
                    <a:lnTo>
                      <a:pt x="641" y="82"/>
                    </a:lnTo>
                    <a:lnTo>
                      <a:pt x="626" y="47"/>
                    </a:lnTo>
                    <a:lnTo>
                      <a:pt x="589" y="37"/>
                    </a:lnTo>
                    <a:lnTo>
                      <a:pt x="598" y="21"/>
                    </a:lnTo>
                    <a:lnTo>
                      <a:pt x="5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01" name="Freeform 149"/>
              <p:cNvSpPr>
                <a:spLocks noEditPoints="1"/>
              </p:cNvSpPr>
              <p:nvPr/>
            </p:nvSpPr>
            <p:spPr bwMode="auto">
              <a:xfrm>
                <a:off x="6255" y="4260"/>
                <a:ext cx="929" cy="239"/>
              </a:xfrm>
              <a:custGeom>
                <a:avLst/>
                <a:gdLst>
                  <a:gd name="T0" fmla="*/ 23 w 929"/>
                  <a:gd name="T1" fmla="*/ 52 h 239"/>
                  <a:gd name="T2" fmla="*/ 19 w 929"/>
                  <a:gd name="T3" fmla="*/ 66 h 239"/>
                  <a:gd name="T4" fmla="*/ 0 w 929"/>
                  <a:gd name="T5" fmla="*/ 38 h 239"/>
                  <a:gd name="T6" fmla="*/ 796 w 929"/>
                  <a:gd name="T7" fmla="*/ 30 h 239"/>
                  <a:gd name="T8" fmla="*/ 768 w 929"/>
                  <a:gd name="T9" fmla="*/ 0 h 239"/>
                  <a:gd name="T10" fmla="*/ 739 w 929"/>
                  <a:gd name="T11" fmla="*/ 33 h 239"/>
                  <a:gd name="T12" fmla="*/ 586 w 929"/>
                  <a:gd name="T13" fmla="*/ 54 h 239"/>
                  <a:gd name="T14" fmla="*/ 465 w 929"/>
                  <a:gd name="T15" fmla="*/ 179 h 239"/>
                  <a:gd name="T16" fmla="*/ 418 w 929"/>
                  <a:gd name="T17" fmla="*/ 132 h 239"/>
                  <a:gd name="T18" fmla="*/ 378 w 929"/>
                  <a:gd name="T19" fmla="*/ 73 h 239"/>
                  <a:gd name="T20" fmla="*/ 331 w 929"/>
                  <a:gd name="T21" fmla="*/ 12 h 239"/>
                  <a:gd name="T22" fmla="*/ 269 w 929"/>
                  <a:gd name="T23" fmla="*/ 47 h 239"/>
                  <a:gd name="T24" fmla="*/ 253 w 929"/>
                  <a:gd name="T25" fmla="*/ 28 h 239"/>
                  <a:gd name="T26" fmla="*/ 227 w 929"/>
                  <a:gd name="T27" fmla="*/ 87 h 239"/>
                  <a:gd name="T28" fmla="*/ 222 w 929"/>
                  <a:gd name="T29" fmla="*/ 135 h 239"/>
                  <a:gd name="T30" fmla="*/ 163 w 929"/>
                  <a:gd name="T31" fmla="*/ 184 h 239"/>
                  <a:gd name="T32" fmla="*/ 144 w 929"/>
                  <a:gd name="T33" fmla="*/ 94 h 239"/>
                  <a:gd name="T34" fmla="*/ 75 w 929"/>
                  <a:gd name="T35" fmla="*/ 59 h 239"/>
                  <a:gd name="T36" fmla="*/ 73 w 929"/>
                  <a:gd name="T37" fmla="*/ 30 h 239"/>
                  <a:gd name="T38" fmla="*/ 42 w 929"/>
                  <a:gd name="T39" fmla="*/ 45 h 239"/>
                  <a:gd name="T40" fmla="*/ 61 w 929"/>
                  <a:gd name="T41" fmla="*/ 49 h 239"/>
                  <a:gd name="T42" fmla="*/ 137 w 929"/>
                  <a:gd name="T43" fmla="*/ 101 h 239"/>
                  <a:gd name="T44" fmla="*/ 151 w 929"/>
                  <a:gd name="T45" fmla="*/ 187 h 239"/>
                  <a:gd name="T46" fmla="*/ 186 w 929"/>
                  <a:gd name="T47" fmla="*/ 215 h 239"/>
                  <a:gd name="T48" fmla="*/ 231 w 929"/>
                  <a:gd name="T49" fmla="*/ 139 h 239"/>
                  <a:gd name="T50" fmla="*/ 245 w 929"/>
                  <a:gd name="T51" fmla="*/ 80 h 239"/>
                  <a:gd name="T52" fmla="*/ 253 w 929"/>
                  <a:gd name="T53" fmla="*/ 56 h 239"/>
                  <a:gd name="T54" fmla="*/ 253 w 929"/>
                  <a:gd name="T55" fmla="*/ 56 h 239"/>
                  <a:gd name="T56" fmla="*/ 262 w 929"/>
                  <a:gd name="T57" fmla="*/ 68 h 239"/>
                  <a:gd name="T58" fmla="*/ 321 w 929"/>
                  <a:gd name="T59" fmla="*/ 73 h 239"/>
                  <a:gd name="T60" fmla="*/ 378 w 929"/>
                  <a:gd name="T61" fmla="*/ 56 h 239"/>
                  <a:gd name="T62" fmla="*/ 364 w 929"/>
                  <a:gd name="T63" fmla="*/ 142 h 239"/>
                  <a:gd name="T64" fmla="*/ 449 w 929"/>
                  <a:gd name="T65" fmla="*/ 189 h 239"/>
                  <a:gd name="T66" fmla="*/ 583 w 929"/>
                  <a:gd name="T67" fmla="*/ 80 h 239"/>
                  <a:gd name="T68" fmla="*/ 678 w 929"/>
                  <a:gd name="T69" fmla="*/ 28 h 239"/>
                  <a:gd name="T70" fmla="*/ 789 w 929"/>
                  <a:gd name="T71" fmla="*/ 40 h 239"/>
                  <a:gd name="T72" fmla="*/ 832 w 929"/>
                  <a:gd name="T73" fmla="*/ 101 h 239"/>
                  <a:gd name="T74" fmla="*/ 879 w 929"/>
                  <a:gd name="T75" fmla="*/ 153 h 239"/>
                  <a:gd name="T76" fmla="*/ 910 w 929"/>
                  <a:gd name="T77" fmla="*/ 187 h 239"/>
                  <a:gd name="T78" fmla="*/ 926 w 929"/>
                  <a:gd name="T79" fmla="*/ 227 h 239"/>
                  <a:gd name="T80" fmla="*/ 905 w 929"/>
                  <a:gd name="T81" fmla="*/ 151 h 239"/>
                  <a:gd name="T82" fmla="*/ 843 w 929"/>
                  <a:gd name="T83" fmla="*/ 116 h 239"/>
                  <a:gd name="T84" fmla="*/ 791 w 929"/>
                  <a:gd name="T85" fmla="*/ 49 h 239"/>
                  <a:gd name="T86" fmla="*/ 803 w 929"/>
                  <a:gd name="T87" fmla="*/ 12 h 239"/>
                  <a:gd name="T88" fmla="*/ 810 w 929"/>
                  <a:gd name="T89" fmla="*/ 38 h 239"/>
                  <a:gd name="T90" fmla="*/ 773 w 929"/>
                  <a:gd name="T9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29" h="239">
                    <a:moveTo>
                      <a:pt x="21" y="52"/>
                    </a:moveTo>
                    <a:lnTo>
                      <a:pt x="21" y="49"/>
                    </a:lnTo>
                    <a:lnTo>
                      <a:pt x="23" y="52"/>
                    </a:lnTo>
                    <a:lnTo>
                      <a:pt x="21" y="52"/>
                    </a:lnTo>
                    <a:close/>
                    <a:moveTo>
                      <a:pt x="0" y="38"/>
                    </a:moveTo>
                    <a:lnTo>
                      <a:pt x="19" y="66"/>
                    </a:lnTo>
                    <a:lnTo>
                      <a:pt x="40" y="49"/>
                    </a:lnTo>
                    <a:lnTo>
                      <a:pt x="26" y="42"/>
                    </a:lnTo>
                    <a:lnTo>
                      <a:pt x="0" y="38"/>
                    </a:lnTo>
                    <a:close/>
                    <a:moveTo>
                      <a:pt x="789" y="28"/>
                    </a:moveTo>
                    <a:lnTo>
                      <a:pt x="789" y="26"/>
                    </a:lnTo>
                    <a:lnTo>
                      <a:pt x="796" y="30"/>
                    </a:lnTo>
                    <a:lnTo>
                      <a:pt x="791" y="30"/>
                    </a:lnTo>
                    <a:lnTo>
                      <a:pt x="789" y="28"/>
                    </a:lnTo>
                    <a:close/>
                    <a:moveTo>
                      <a:pt x="768" y="0"/>
                    </a:moveTo>
                    <a:lnTo>
                      <a:pt x="770" y="14"/>
                    </a:lnTo>
                    <a:lnTo>
                      <a:pt x="758" y="7"/>
                    </a:lnTo>
                    <a:lnTo>
                      <a:pt x="739" y="33"/>
                    </a:lnTo>
                    <a:lnTo>
                      <a:pt x="678" y="19"/>
                    </a:lnTo>
                    <a:lnTo>
                      <a:pt x="657" y="26"/>
                    </a:lnTo>
                    <a:lnTo>
                      <a:pt x="586" y="54"/>
                    </a:lnTo>
                    <a:lnTo>
                      <a:pt x="574" y="75"/>
                    </a:lnTo>
                    <a:lnTo>
                      <a:pt x="482" y="163"/>
                    </a:lnTo>
                    <a:lnTo>
                      <a:pt x="465" y="179"/>
                    </a:lnTo>
                    <a:lnTo>
                      <a:pt x="453" y="179"/>
                    </a:lnTo>
                    <a:lnTo>
                      <a:pt x="449" y="175"/>
                    </a:lnTo>
                    <a:lnTo>
                      <a:pt x="418" y="132"/>
                    </a:lnTo>
                    <a:lnTo>
                      <a:pt x="375" y="132"/>
                    </a:lnTo>
                    <a:lnTo>
                      <a:pt x="380" y="111"/>
                    </a:lnTo>
                    <a:lnTo>
                      <a:pt x="378" y="73"/>
                    </a:lnTo>
                    <a:lnTo>
                      <a:pt x="387" y="59"/>
                    </a:lnTo>
                    <a:lnTo>
                      <a:pt x="385" y="23"/>
                    </a:lnTo>
                    <a:lnTo>
                      <a:pt x="331" y="12"/>
                    </a:lnTo>
                    <a:lnTo>
                      <a:pt x="314" y="59"/>
                    </a:lnTo>
                    <a:lnTo>
                      <a:pt x="297" y="49"/>
                    </a:lnTo>
                    <a:lnTo>
                      <a:pt x="269" y="47"/>
                    </a:lnTo>
                    <a:lnTo>
                      <a:pt x="262" y="54"/>
                    </a:lnTo>
                    <a:lnTo>
                      <a:pt x="269" y="38"/>
                    </a:lnTo>
                    <a:lnTo>
                      <a:pt x="253" y="28"/>
                    </a:lnTo>
                    <a:lnTo>
                      <a:pt x="243" y="42"/>
                    </a:lnTo>
                    <a:lnTo>
                      <a:pt x="243" y="54"/>
                    </a:lnTo>
                    <a:lnTo>
                      <a:pt x="227" y="87"/>
                    </a:lnTo>
                    <a:lnTo>
                      <a:pt x="236" y="85"/>
                    </a:lnTo>
                    <a:lnTo>
                      <a:pt x="243" y="116"/>
                    </a:lnTo>
                    <a:lnTo>
                      <a:pt x="222" y="135"/>
                    </a:lnTo>
                    <a:lnTo>
                      <a:pt x="217" y="165"/>
                    </a:lnTo>
                    <a:lnTo>
                      <a:pt x="189" y="208"/>
                    </a:lnTo>
                    <a:lnTo>
                      <a:pt x="163" y="184"/>
                    </a:lnTo>
                    <a:lnTo>
                      <a:pt x="175" y="158"/>
                    </a:lnTo>
                    <a:lnTo>
                      <a:pt x="179" y="137"/>
                    </a:lnTo>
                    <a:lnTo>
                      <a:pt x="144" y="94"/>
                    </a:lnTo>
                    <a:lnTo>
                      <a:pt x="101" y="78"/>
                    </a:lnTo>
                    <a:lnTo>
                      <a:pt x="82" y="73"/>
                    </a:lnTo>
                    <a:lnTo>
                      <a:pt x="75" y="59"/>
                    </a:lnTo>
                    <a:lnTo>
                      <a:pt x="89" y="61"/>
                    </a:lnTo>
                    <a:lnTo>
                      <a:pt x="78" y="38"/>
                    </a:lnTo>
                    <a:lnTo>
                      <a:pt x="73" y="30"/>
                    </a:lnTo>
                    <a:lnTo>
                      <a:pt x="63" y="35"/>
                    </a:lnTo>
                    <a:lnTo>
                      <a:pt x="47" y="42"/>
                    </a:lnTo>
                    <a:lnTo>
                      <a:pt x="42" y="45"/>
                    </a:lnTo>
                    <a:lnTo>
                      <a:pt x="40" y="49"/>
                    </a:lnTo>
                    <a:lnTo>
                      <a:pt x="47" y="52"/>
                    </a:lnTo>
                    <a:lnTo>
                      <a:pt x="61" y="49"/>
                    </a:lnTo>
                    <a:lnTo>
                      <a:pt x="75" y="80"/>
                    </a:lnTo>
                    <a:lnTo>
                      <a:pt x="99" y="87"/>
                    </a:lnTo>
                    <a:lnTo>
                      <a:pt x="137" y="101"/>
                    </a:lnTo>
                    <a:lnTo>
                      <a:pt x="167" y="139"/>
                    </a:lnTo>
                    <a:lnTo>
                      <a:pt x="165" y="156"/>
                    </a:lnTo>
                    <a:lnTo>
                      <a:pt x="151" y="187"/>
                    </a:lnTo>
                    <a:lnTo>
                      <a:pt x="184" y="217"/>
                    </a:lnTo>
                    <a:lnTo>
                      <a:pt x="186" y="215"/>
                    </a:lnTo>
                    <a:lnTo>
                      <a:pt x="186" y="215"/>
                    </a:lnTo>
                    <a:lnTo>
                      <a:pt x="191" y="224"/>
                    </a:lnTo>
                    <a:lnTo>
                      <a:pt x="227" y="168"/>
                    </a:lnTo>
                    <a:lnTo>
                      <a:pt x="231" y="139"/>
                    </a:lnTo>
                    <a:lnTo>
                      <a:pt x="255" y="118"/>
                    </a:lnTo>
                    <a:lnTo>
                      <a:pt x="245" y="82"/>
                    </a:lnTo>
                    <a:lnTo>
                      <a:pt x="245" y="80"/>
                    </a:lnTo>
                    <a:lnTo>
                      <a:pt x="248" y="73"/>
                    </a:lnTo>
                    <a:lnTo>
                      <a:pt x="243" y="73"/>
                    </a:lnTo>
                    <a:lnTo>
                      <a:pt x="253" y="56"/>
                    </a:lnTo>
                    <a:lnTo>
                      <a:pt x="253" y="47"/>
                    </a:lnTo>
                    <a:lnTo>
                      <a:pt x="262" y="33"/>
                    </a:lnTo>
                    <a:lnTo>
                      <a:pt x="253" y="56"/>
                    </a:lnTo>
                    <a:lnTo>
                      <a:pt x="250" y="61"/>
                    </a:lnTo>
                    <a:lnTo>
                      <a:pt x="248" y="73"/>
                    </a:lnTo>
                    <a:lnTo>
                      <a:pt x="262" y="68"/>
                    </a:lnTo>
                    <a:lnTo>
                      <a:pt x="274" y="56"/>
                    </a:lnTo>
                    <a:lnTo>
                      <a:pt x="295" y="59"/>
                    </a:lnTo>
                    <a:lnTo>
                      <a:pt x="321" y="73"/>
                    </a:lnTo>
                    <a:lnTo>
                      <a:pt x="338" y="23"/>
                    </a:lnTo>
                    <a:lnTo>
                      <a:pt x="375" y="30"/>
                    </a:lnTo>
                    <a:lnTo>
                      <a:pt x="378" y="56"/>
                    </a:lnTo>
                    <a:lnTo>
                      <a:pt x="368" y="71"/>
                    </a:lnTo>
                    <a:lnTo>
                      <a:pt x="371" y="111"/>
                    </a:lnTo>
                    <a:lnTo>
                      <a:pt x="364" y="142"/>
                    </a:lnTo>
                    <a:lnTo>
                      <a:pt x="413" y="142"/>
                    </a:lnTo>
                    <a:lnTo>
                      <a:pt x="439" y="179"/>
                    </a:lnTo>
                    <a:lnTo>
                      <a:pt x="449" y="189"/>
                    </a:lnTo>
                    <a:lnTo>
                      <a:pt x="470" y="191"/>
                    </a:lnTo>
                    <a:lnTo>
                      <a:pt x="489" y="170"/>
                    </a:lnTo>
                    <a:lnTo>
                      <a:pt x="583" y="80"/>
                    </a:lnTo>
                    <a:lnTo>
                      <a:pt x="593" y="61"/>
                    </a:lnTo>
                    <a:lnTo>
                      <a:pt x="659" y="33"/>
                    </a:lnTo>
                    <a:lnTo>
                      <a:pt x="678" y="28"/>
                    </a:lnTo>
                    <a:lnTo>
                      <a:pt x="742" y="45"/>
                    </a:lnTo>
                    <a:lnTo>
                      <a:pt x="761" y="19"/>
                    </a:lnTo>
                    <a:lnTo>
                      <a:pt x="789" y="40"/>
                    </a:lnTo>
                    <a:lnTo>
                      <a:pt x="780" y="56"/>
                    </a:lnTo>
                    <a:lnTo>
                      <a:pt x="817" y="66"/>
                    </a:lnTo>
                    <a:lnTo>
                      <a:pt x="832" y="101"/>
                    </a:lnTo>
                    <a:lnTo>
                      <a:pt x="834" y="123"/>
                    </a:lnTo>
                    <a:lnTo>
                      <a:pt x="877" y="135"/>
                    </a:lnTo>
                    <a:lnTo>
                      <a:pt x="879" y="153"/>
                    </a:lnTo>
                    <a:lnTo>
                      <a:pt x="900" y="161"/>
                    </a:lnTo>
                    <a:lnTo>
                      <a:pt x="917" y="170"/>
                    </a:lnTo>
                    <a:lnTo>
                      <a:pt x="910" y="187"/>
                    </a:lnTo>
                    <a:lnTo>
                      <a:pt x="919" y="239"/>
                    </a:lnTo>
                    <a:lnTo>
                      <a:pt x="926" y="236"/>
                    </a:lnTo>
                    <a:lnTo>
                      <a:pt x="926" y="227"/>
                    </a:lnTo>
                    <a:lnTo>
                      <a:pt x="919" y="187"/>
                    </a:lnTo>
                    <a:lnTo>
                      <a:pt x="929" y="165"/>
                    </a:lnTo>
                    <a:lnTo>
                      <a:pt x="905" y="151"/>
                    </a:lnTo>
                    <a:lnTo>
                      <a:pt x="888" y="146"/>
                    </a:lnTo>
                    <a:lnTo>
                      <a:pt x="886" y="127"/>
                    </a:lnTo>
                    <a:lnTo>
                      <a:pt x="843" y="116"/>
                    </a:lnTo>
                    <a:lnTo>
                      <a:pt x="841" y="99"/>
                    </a:lnTo>
                    <a:lnTo>
                      <a:pt x="825" y="59"/>
                    </a:lnTo>
                    <a:lnTo>
                      <a:pt x="791" y="49"/>
                    </a:lnTo>
                    <a:lnTo>
                      <a:pt x="867" y="35"/>
                    </a:lnTo>
                    <a:lnTo>
                      <a:pt x="813" y="16"/>
                    </a:lnTo>
                    <a:lnTo>
                      <a:pt x="803" y="12"/>
                    </a:lnTo>
                    <a:lnTo>
                      <a:pt x="801" y="19"/>
                    </a:lnTo>
                    <a:lnTo>
                      <a:pt x="846" y="33"/>
                    </a:lnTo>
                    <a:lnTo>
                      <a:pt x="810" y="38"/>
                    </a:lnTo>
                    <a:lnTo>
                      <a:pt x="780" y="14"/>
                    </a:lnTo>
                    <a:lnTo>
                      <a:pt x="780" y="4"/>
                    </a:lnTo>
                    <a:lnTo>
                      <a:pt x="773" y="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02" name="Freeform 150"/>
              <p:cNvSpPr>
                <a:spLocks noEditPoints="1"/>
              </p:cNvSpPr>
              <p:nvPr/>
            </p:nvSpPr>
            <p:spPr bwMode="auto">
              <a:xfrm>
                <a:off x="6255" y="4260"/>
                <a:ext cx="929" cy="239"/>
              </a:xfrm>
              <a:custGeom>
                <a:avLst/>
                <a:gdLst>
                  <a:gd name="T0" fmla="*/ 23 w 929"/>
                  <a:gd name="T1" fmla="*/ 52 h 239"/>
                  <a:gd name="T2" fmla="*/ 19 w 929"/>
                  <a:gd name="T3" fmla="*/ 66 h 239"/>
                  <a:gd name="T4" fmla="*/ 0 w 929"/>
                  <a:gd name="T5" fmla="*/ 38 h 239"/>
                  <a:gd name="T6" fmla="*/ 796 w 929"/>
                  <a:gd name="T7" fmla="*/ 30 h 239"/>
                  <a:gd name="T8" fmla="*/ 768 w 929"/>
                  <a:gd name="T9" fmla="*/ 0 h 239"/>
                  <a:gd name="T10" fmla="*/ 739 w 929"/>
                  <a:gd name="T11" fmla="*/ 33 h 239"/>
                  <a:gd name="T12" fmla="*/ 586 w 929"/>
                  <a:gd name="T13" fmla="*/ 54 h 239"/>
                  <a:gd name="T14" fmla="*/ 465 w 929"/>
                  <a:gd name="T15" fmla="*/ 179 h 239"/>
                  <a:gd name="T16" fmla="*/ 418 w 929"/>
                  <a:gd name="T17" fmla="*/ 132 h 239"/>
                  <a:gd name="T18" fmla="*/ 378 w 929"/>
                  <a:gd name="T19" fmla="*/ 73 h 239"/>
                  <a:gd name="T20" fmla="*/ 331 w 929"/>
                  <a:gd name="T21" fmla="*/ 12 h 239"/>
                  <a:gd name="T22" fmla="*/ 269 w 929"/>
                  <a:gd name="T23" fmla="*/ 47 h 239"/>
                  <a:gd name="T24" fmla="*/ 253 w 929"/>
                  <a:gd name="T25" fmla="*/ 28 h 239"/>
                  <a:gd name="T26" fmla="*/ 227 w 929"/>
                  <a:gd name="T27" fmla="*/ 87 h 239"/>
                  <a:gd name="T28" fmla="*/ 222 w 929"/>
                  <a:gd name="T29" fmla="*/ 135 h 239"/>
                  <a:gd name="T30" fmla="*/ 163 w 929"/>
                  <a:gd name="T31" fmla="*/ 184 h 239"/>
                  <a:gd name="T32" fmla="*/ 144 w 929"/>
                  <a:gd name="T33" fmla="*/ 94 h 239"/>
                  <a:gd name="T34" fmla="*/ 75 w 929"/>
                  <a:gd name="T35" fmla="*/ 59 h 239"/>
                  <a:gd name="T36" fmla="*/ 73 w 929"/>
                  <a:gd name="T37" fmla="*/ 30 h 239"/>
                  <a:gd name="T38" fmla="*/ 42 w 929"/>
                  <a:gd name="T39" fmla="*/ 45 h 239"/>
                  <a:gd name="T40" fmla="*/ 61 w 929"/>
                  <a:gd name="T41" fmla="*/ 49 h 239"/>
                  <a:gd name="T42" fmla="*/ 137 w 929"/>
                  <a:gd name="T43" fmla="*/ 101 h 239"/>
                  <a:gd name="T44" fmla="*/ 151 w 929"/>
                  <a:gd name="T45" fmla="*/ 187 h 239"/>
                  <a:gd name="T46" fmla="*/ 186 w 929"/>
                  <a:gd name="T47" fmla="*/ 215 h 239"/>
                  <a:gd name="T48" fmla="*/ 231 w 929"/>
                  <a:gd name="T49" fmla="*/ 139 h 239"/>
                  <a:gd name="T50" fmla="*/ 245 w 929"/>
                  <a:gd name="T51" fmla="*/ 80 h 239"/>
                  <a:gd name="T52" fmla="*/ 253 w 929"/>
                  <a:gd name="T53" fmla="*/ 56 h 239"/>
                  <a:gd name="T54" fmla="*/ 253 w 929"/>
                  <a:gd name="T55" fmla="*/ 56 h 239"/>
                  <a:gd name="T56" fmla="*/ 262 w 929"/>
                  <a:gd name="T57" fmla="*/ 68 h 239"/>
                  <a:gd name="T58" fmla="*/ 321 w 929"/>
                  <a:gd name="T59" fmla="*/ 73 h 239"/>
                  <a:gd name="T60" fmla="*/ 378 w 929"/>
                  <a:gd name="T61" fmla="*/ 56 h 239"/>
                  <a:gd name="T62" fmla="*/ 364 w 929"/>
                  <a:gd name="T63" fmla="*/ 142 h 239"/>
                  <a:gd name="T64" fmla="*/ 449 w 929"/>
                  <a:gd name="T65" fmla="*/ 189 h 239"/>
                  <a:gd name="T66" fmla="*/ 583 w 929"/>
                  <a:gd name="T67" fmla="*/ 80 h 239"/>
                  <a:gd name="T68" fmla="*/ 678 w 929"/>
                  <a:gd name="T69" fmla="*/ 28 h 239"/>
                  <a:gd name="T70" fmla="*/ 789 w 929"/>
                  <a:gd name="T71" fmla="*/ 40 h 239"/>
                  <a:gd name="T72" fmla="*/ 832 w 929"/>
                  <a:gd name="T73" fmla="*/ 101 h 239"/>
                  <a:gd name="T74" fmla="*/ 879 w 929"/>
                  <a:gd name="T75" fmla="*/ 153 h 239"/>
                  <a:gd name="T76" fmla="*/ 910 w 929"/>
                  <a:gd name="T77" fmla="*/ 187 h 239"/>
                  <a:gd name="T78" fmla="*/ 926 w 929"/>
                  <a:gd name="T79" fmla="*/ 227 h 239"/>
                  <a:gd name="T80" fmla="*/ 905 w 929"/>
                  <a:gd name="T81" fmla="*/ 151 h 239"/>
                  <a:gd name="T82" fmla="*/ 843 w 929"/>
                  <a:gd name="T83" fmla="*/ 116 h 239"/>
                  <a:gd name="T84" fmla="*/ 791 w 929"/>
                  <a:gd name="T85" fmla="*/ 49 h 239"/>
                  <a:gd name="T86" fmla="*/ 803 w 929"/>
                  <a:gd name="T87" fmla="*/ 12 h 239"/>
                  <a:gd name="T88" fmla="*/ 810 w 929"/>
                  <a:gd name="T89" fmla="*/ 38 h 239"/>
                  <a:gd name="T90" fmla="*/ 773 w 929"/>
                  <a:gd name="T9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29" h="239">
                    <a:moveTo>
                      <a:pt x="21" y="52"/>
                    </a:moveTo>
                    <a:lnTo>
                      <a:pt x="21" y="49"/>
                    </a:lnTo>
                    <a:lnTo>
                      <a:pt x="23" y="52"/>
                    </a:lnTo>
                    <a:lnTo>
                      <a:pt x="21" y="52"/>
                    </a:lnTo>
                    <a:moveTo>
                      <a:pt x="0" y="38"/>
                    </a:moveTo>
                    <a:lnTo>
                      <a:pt x="19" y="66"/>
                    </a:lnTo>
                    <a:lnTo>
                      <a:pt x="40" y="49"/>
                    </a:lnTo>
                    <a:lnTo>
                      <a:pt x="26" y="42"/>
                    </a:lnTo>
                    <a:lnTo>
                      <a:pt x="0" y="38"/>
                    </a:lnTo>
                    <a:moveTo>
                      <a:pt x="789" y="28"/>
                    </a:moveTo>
                    <a:lnTo>
                      <a:pt x="789" y="26"/>
                    </a:lnTo>
                    <a:lnTo>
                      <a:pt x="796" y="30"/>
                    </a:lnTo>
                    <a:lnTo>
                      <a:pt x="791" y="30"/>
                    </a:lnTo>
                    <a:lnTo>
                      <a:pt x="789" y="28"/>
                    </a:lnTo>
                    <a:moveTo>
                      <a:pt x="768" y="0"/>
                    </a:moveTo>
                    <a:lnTo>
                      <a:pt x="770" y="14"/>
                    </a:lnTo>
                    <a:lnTo>
                      <a:pt x="758" y="7"/>
                    </a:lnTo>
                    <a:lnTo>
                      <a:pt x="739" y="33"/>
                    </a:lnTo>
                    <a:lnTo>
                      <a:pt x="678" y="19"/>
                    </a:lnTo>
                    <a:lnTo>
                      <a:pt x="657" y="26"/>
                    </a:lnTo>
                    <a:lnTo>
                      <a:pt x="586" y="54"/>
                    </a:lnTo>
                    <a:lnTo>
                      <a:pt x="574" y="75"/>
                    </a:lnTo>
                    <a:lnTo>
                      <a:pt x="482" y="163"/>
                    </a:lnTo>
                    <a:lnTo>
                      <a:pt x="465" y="179"/>
                    </a:lnTo>
                    <a:lnTo>
                      <a:pt x="453" y="179"/>
                    </a:lnTo>
                    <a:lnTo>
                      <a:pt x="449" y="175"/>
                    </a:lnTo>
                    <a:lnTo>
                      <a:pt x="418" y="132"/>
                    </a:lnTo>
                    <a:lnTo>
                      <a:pt x="375" y="132"/>
                    </a:lnTo>
                    <a:lnTo>
                      <a:pt x="380" y="111"/>
                    </a:lnTo>
                    <a:lnTo>
                      <a:pt x="378" y="73"/>
                    </a:lnTo>
                    <a:lnTo>
                      <a:pt x="387" y="59"/>
                    </a:lnTo>
                    <a:lnTo>
                      <a:pt x="385" y="23"/>
                    </a:lnTo>
                    <a:lnTo>
                      <a:pt x="331" y="12"/>
                    </a:lnTo>
                    <a:lnTo>
                      <a:pt x="314" y="59"/>
                    </a:lnTo>
                    <a:lnTo>
                      <a:pt x="297" y="49"/>
                    </a:lnTo>
                    <a:lnTo>
                      <a:pt x="269" y="47"/>
                    </a:lnTo>
                    <a:lnTo>
                      <a:pt x="262" y="54"/>
                    </a:lnTo>
                    <a:lnTo>
                      <a:pt x="269" y="38"/>
                    </a:lnTo>
                    <a:lnTo>
                      <a:pt x="253" y="28"/>
                    </a:lnTo>
                    <a:lnTo>
                      <a:pt x="243" y="42"/>
                    </a:lnTo>
                    <a:lnTo>
                      <a:pt x="243" y="54"/>
                    </a:lnTo>
                    <a:lnTo>
                      <a:pt x="227" y="87"/>
                    </a:lnTo>
                    <a:lnTo>
                      <a:pt x="236" y="85"/>
                    </a:lnTo>
                    <a:lnTo>
                      <a:pt x="243" y="116"/>
                    </a:lnTo>
                    <a:lnTo>
                      <a:pt x="222" y="135"/>
                    </a:lnTo>
                    <a:lnTo>
                      <a:pt x="217" y="165"/>
                    </a:lnTo>
                    <a:lnTo>
                      <a:pt x="189" y="208"/>
                    </a:lnTo>
                    <a:lnTo>
                      <a:pt x="163" y="184"/>
                    </a:lnTo>
                    <a:lnTo>
                      <a:pt x="175" y="158"/>
                    </a:lnTo>
                    <a:lnTo>
                      <a:pt x="179" y="137"/>
                    </a:lnTo>
                    <a:lnTo>
                      <a:pt x="144" y="94"/>
                    </a:lnTo>
                    <a:lnTo>
                      <a:pt x="101" y="78"/>
                    </a:lnTo>
                    <a:lnTo>
                      <a:pt x="82" y="73"/>
                    </a:lnTo>
                    <a:lnTo>
                      <a:pt x="75" y="59"/>
                    </a:lnTo>
                    <a:lnTo>
                      <a:pt x="89" y="61"/>
                    </a:lnTo>
                    <a:lnTo>
                      <a:pt x="78" y="38"/>
                    </a:lnTo>
                    <a:lnTo>
                      <a:pt x="73" y="30"/>
                    </a:lnTo>
                    <a:lnTo>
                      <a:pt x="63" y="35"/>
                    </a:lnTo>
                    <a:lnTo>
                      <a:pt x="47" y="42"/>
                    </a:lnTo>
                    <a:lnTo>
                      <a:pt x="42" y="45"/>
                    </a:lnTo>
                    <a:lnTo>
                      <a:pt x="40" y="49"/>
                    </a:lnTo>
                    <a:lnTo>
                      <a:pt x="47" y="52"/>
                    </a:lnTo>
                    <a:lnTo>
                      <a:pt x="61" y="49"/>
                    </a:lnTo>
                    <a:lnTo>
                      <a:pt x="75" y="80"/>
                    </a:lnTo>
                    <a:lnTo>
                      <a:pt x="99" y="87"/>
                    </a:lnTo>
                    <a:lnTo>
                      <a:pt x="137" y="101"/>
                    </a:lnTo>
                    <a:lnTo>
                      <a:pt x="167" y="139"/>
                    </a:lnTo>
                    <a:lnTo>
                      <a:pt x="165" y="156"/>
                    </a:lnTo>
                    <a:lnTo>
                      <a:pt x="151" y="187"/>
                    </a:lnTo>
                    <a:lnTo>
                      <a:pt x="184" y="217"/>
                    </a:lnTo>
                    <a:lnTo>
                      <a:pt x="186" y="215"/>
                    </a:lnTo>
                    <a:lnTo>
                      <a:pt x="186" y="215"/>
                    </a:lnTo>
                    <a:lnTo>
                      <a:pt x="191" y="224"/>
                    </a:lnTo>
                    <a:lnTo>
                      <a:pt x="227" y="168"/>
                    </a:lnTo>
                    <a:lnTo>
                      <a:pt x="231" y="139"/>
                    </a:lnTo>
                    <a:lnTo>
                      <a:pt x="255" y="118"/>
                    </a:lnTo>
                    <a:lnTo>
                      <a:pt x="245" y="82"/>
                    </a:lnTo>
                    <a:lnTo>
                      <a:pt x="245" y="80"/>
                    </a:lnTo>
                    <a:lnTo>
                      <a:pt x="248" y="73"/>
                    </a:lnTo>
                    <a:lnTo>
                      <a:pt x="243" y="73"/>
                    </a:lnTo>
                    <a:lnTo>
                      <a:pt x="253" y="56"/>
                    </a:lnTo>
                    <a:lnTo>
                      <a:pt x="253" y="47"/>
                    </a:lnTo>
                    <a:lnTo>
                      <a:pt x="262" y="33"/>
                    </a:lnTo>
                    <a:lnTo>
                      <a:pt x="253" y="56"/>
                    </a:lnTo>
                    <a:lnTo>
                      <a:pt x="250" y="61"/>
                    </a:lnTo>
                    <a:lnTo>
                      <a:pt x="248" y="73"/>
                    </a:lnTo>
                    <a:lnTo>
                      <a:pt x="262" y="68"/>
                    </a:lnTo>
                    <a:lnTo>
                      <a:pt x="274" y="56"/>
                    </a:lnTo>
                    <a:lnTo>
                      <a:pt x="295" y="59"/>
                    </a:lnTo>
                    <a:lnTo>
                      <a:pt x="321" y="73"/>
                    </a:lnTo>
                    <a:lnTo>
                      <a:pt x="338" y="23"/>
                    </a:lnTo>
                    <a:lnTo>
                      <a:pt x="375" y="30"/>
                    </a:lnTo>
                    <a:lnTo>
                      <a:pt x="378" y="56"/>
                    </a:lnTo>
                    <a:lnTo>
                      <a:pt x="368" y="71"/>
                    </a:lnTo>
                    <a:lnTo>
                      <a:pt x="371" y="111"/>
                    </a:lnTo>
                    <a:lnTo>
                      <a:pt x="364" y="142"/>
                    </a:lnTo>
                    <a:lnTo>
                      <a:pt x="413" y="142"/>
                    </a:lnTo>
                    <a:lnTo>
                      <a:pt x="439" y="179"/>
                    </a:lnTo>
                    <a:lnTo>
                      <a:pt x="449" y="189"/>
                    </a:lnTo>
                    <a:lnTo>
                      <a:pt x="470" y="191"/>
                    </a:lnTo>
                    <a:lnTo>
                      <a:pt x="489" y="170"/>
                    </a:lnTo>
                    <a:lnTo>
                      <a:pt x="583" y="80"/>
                    </a:lnTo>
                    <a:lnTo>
                      <a:pt x="593" y="61"/>
                    </a:lnTo>
                    <a:lnTo>
                      <a:pt x="659" y="33"/>
                    </a:lnTo>
                    <a:lnTo>
                      <a:pt x="678" y="28"/>
                    </a:lnTo>
                    <a:lnTo>
                      <a:pt x="742" y="45"/>
                    </a:lnTo>
                    <a:lnTo>
                      <a:pt x="761" y="19"/>
                    </a:lnTo>
                    <a:lnTo>
                      <a:pt x="789" y="40"/>
                    </a:lnTo>
                    <a:lnTo>
                      <a:pt x="780" y="56"/>
                    </a:lnTo>
                    <a:lnTo>
                      <a:pt x="817" y="66"/>
                    </a:lnTo>
                    <a:lnTo>
                      <a:pt x="832" y="101"/>
                    </a:lnTo>
                    <a:lnTo>
                      <a:pt x="834" y="123"/>
                    </a:lnTo>
                    <a:lnTo>
                      <a:pt x="877" y="135"/>
                    </a:lnTo>
                    <a:lnTo>
                      <a:pt x="879" y="153"/>
                    </a:lnTo>
                    <a:lnTo>
                      <a:pt x="900" y="161"/>
                    </a:lnTo>
                    <a:lnTo>
                      <a:pt x="917" y="170"/>
                    </a:lnTo>
                    <a:lnTo>
                      <a:pt x="910" y="187"/>
                    </a:lnTo>
                    <a:lnTo>
                      <a:pt x="919" y="239"/>
                    </a:lnTo>
                    <a:lnTo>
                      <a:pt x="926" y="236"/>
                    </a:lnTo>
                    <a:lnTo>
                      <a:pt x="926" y="227"/>
                    </a:lnTo>
                    <a:lnTo>
                      <a:pt x="919" y="187"/>
                    </a:lnTo>
                    <a:lnTo>
                      <a:pt x="929" y="165"/>
                    </a:lnTo>
                    <a:lnTo>
                      <a:pt x="905" y="151"/>
                    </a:lnTo>
                    <a:lnTo>
                      <a:pt x="888" y="146"/>
                    </a:lnTo>
                    <a:lnTo>
                      <a:pt x="886" y="127"/>
                    </a:lnTo>
                    <a:lnTo>
                      <a:pt x="843" y="116"/>
                    </a:lnTo>
                    <a:lnTo>
                      <a:pt x="841" y="99"/>
                    </a:lnTo>
                    <a:lnTo>
                      <a:pt x="825" y="59"/>
                    </a:lnTo>
                    <a:lnTo>
                      <a:pt x="791" y="49"/>
                    </a:lnTo>
                    <a:lnTo>
                      <a:pt x="867" y="35"/>
                    </a:lnTo>
                    <a:lnTo>
                      <a:pt x="813" y="16"/>
                    </a:lnTo>
                    <a:lnTo>
                      <a:pt x="803" y="12"/>
                    </a:lnTo>
                    <a:lnTo>
                      <a:pt x="801" y="19"/>
                    </a:lnTo>
                    <a:lnTo>
                      <a:pt x="846" y="33"/>
                    </a:lnTo>
                    <a:lnTo>
                      <a:pt x="810" y="38"/>
                    </a:lnTo>
                    <a:lnTo>
                      <a:pt x="780" y="14"/>
                    </a:lnTo>
                    <a:lnTo>
                      <a:pt x="780" y="4"/>
                    </a:lnTo>
                    <a:lnTo>
                      <a:pt x="773" y="0"/>
                    </a:lnTo>
                    <a:lnTo>
                      <a:pt x="7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03" name="Freeform 151"/>
              <p:cNvSpPr>
                <a:spLocks/>
              </p:cNvSpPr>
              <p:nvPr/>
            </p:nvSpPr>
            <p:spPr bwMode="auto">
              <a:xfrm>
                <a:off x="6297" y="4870"/>
                <a:ext cx="19" cy="28"/>
              </a:xfrm>
              <a:custGeom>
                <a:avLst/>
                <a:gdLst>
                  <a:gd name="T0" fmla="*/ 19 w 19"/>
                  <a:gd name="T1" fmla="*/ 0 h 28"/>
                  <a:gd name="T2" fmla="*/ 10 w 19"/>
                  <a:gd name="T3" fmla="*/ 23 h 28"/>
                  <a:gd name="T4" fmla="*/ 3 w 19"/>
                  <a:gd name="T5" fmla="*/ 14 h 28"/>
                  <a:gd name="T6" fmla="*/ 0 w 19"/>
                  <a:gd name="T7" fmla="*/ 21 h 28"/>
                  <a:gd name="T8" fmla="*/ 17 w 19"/>
                  <a:gd name="T9" fmla="*/ 28 h 28"/>
                  <a:gd name="T10" fmla="*/ 17 w 19"/>
                  <a:gd name="T11" fmla="*/ 26 h 28"/>
                  <a:gd name="T12" fmla="*/ 10 w 19"/>
                  <a:gd name="T13" fmla="*/ 23 h 28"/>
                  <a:gd name="T14" fmla="*/ 19 w 19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8">
                    <a:moveTo>
                      <a:pt x="19" y="0"/>
                    </a:moveTo>
                    <a:lnTo>
                      <a:pt x="10" y="23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0" y="2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04" name="Freeform 152"/>
              <p:cNvSpPr>
                <a:spLocks/>
              </p:cNvSpPr>
              <p:nvPr/>
            </p:nvSpPr>
            <p:spPr bwMode="auto">
              <a:xfrm>
                <a:off x="6297" y="4870"/>
                <a:ext cx="19" cy="28"/>
              </a:xfrm>
              <a:custGeom>
                <a:avLst/>
                <a:gdLst>
                  <a:gd name="T0" fmla="*/ 19 w 19"/>
                  <a:gd name="T1" fmla="*/ 0 h 28"/>
                  <a:gd name="T2" fmla="*/ 10 w 19"/>
                  <a:gd name="T3" fmla="*/ 23 h 28"/>
                  <a:gd name="T4" fmla="*/ 3 w 19"/>
                  <a:gd name="T5" fmla="*/ 14 h 28"/>
                  <a:gd name="T6" fmla="*/ 0 w 19"/>
                  <a:gd name="T7" fmla="*/ 21 h 28"/>
                  <a:gd name="T8" fmla="*/ 17 w 19"/>
                  <a:gd name="T9" fmla="*/ 28 h 28"/>
                  <a:gd name="T10" fmla="*/ 17 w 19"/>
                  <a:gd name="T11" fmla="*/ 26 h 28"/>
                  <a:gd name="T12" fmla="*/ 10 w 19"/>
                  <a:gd name="T13" fmla="*/ 23 h 28"/>
                  <a:gd name="T14" fmla="*/ 19 w 19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8">
                    <a:moveTo>
                      <a:pt x="19" y="0"/>
                    </a:moveTo>
                    <a:lnTo>
                      <a:pt x="10" y="23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0" y="23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05" name="Freeform 153"/>
              <p:cNvSpPr>
                <a:spLocks/>
              </p:cNvSpPr>
              <p:nvPr/>
            </p:nvSpPr>
            <p:spPr bwMode="auto">
              <a:xfrm>
                <a:off x="6359" y="4477"/>
                <a:ext cx="87" cy="69"/>
              </a:xfrm>
              <a:custGeom>
                <a:avLst/>
                <a:gdLst>
                  <a:gd name="T0" fmla="*/ 80 w 87"/>
                  <a:gd name="T1" fmla="*/ 0 h 69"/>
                  <a:gd name="T2" fmla="*/ 73 w 87"/>
                  <a:gd name="T3" fmla="*/ 5 h 69"/>
                  <a:gd name="T4" fmla="*/ 59 w 87"/>
                  <a:gd name="T5" fmla="*/ 14 h 69"/>
                  <a:gd name="T6" fmla="*/ 0 w 87"/>
                  <a:gd name="T7" fmla="*/ 59 h 69"/>
                  <a:gd name="T8" fmla="*/ 2 w 87"/>
                  <a:gd name="T9" fmla="*/ 59 h 69"/>
                  <a:gd name="T10" fmla="*/ 2 w 87"/>
                  <a:gd name="T11" fmla="*/ 69 h 69"/>
                  <a:gd name="T12" fmla="*/ 2 w 87"/>
                  <a:gd name="T13" fmla="*/ 69 h 69"/>
                  <a:gd name="T14" fmla="*/ 63 w 87"/>
                  <a:gd name="T15" fmla="*/ 24 h 69"/>
                  <a:gd name="T16" fmla="*/ 87 w 87"/>
                  <a:gd name="T17" fmla="*/ 7 h 69"/>
                  <a:gd name="T18" fmla="*/ 80 w 87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69">
                    <a:moveTo>
                      <a:pt x="80" y="0"/>
                    </a:moveTo>
                    <a:lnTo>
                      <a:pt x="73" y="5"/>
                    </a:lnTo>
                    <a:lnTo>
                      <a:pt x="59" y="14"/>
                    </a:lnTo>
                    <a:lnTo>
                      <a:pt x="0" y="59"/>
                    </a:lnTo>
                    <a:lnTo>
                      <a:pt x="2" y="5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63" y="24"/>
                    </a:lnTo>
                    <a:lnTo>
                      <a:pt x="87" y="7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06" name="Freeform 154"/>
              <p:cNvSpPr>
                <a:spLocks/>
              </p:cNvSpPr>
              <p:nvPr/>
            </p:nvSpPr>
            <p:spPr bwMode="auto">
              <a:xfrm>
                <a:off x="6359" y="4477"/>
                <a:ext cx="87" cy="69"/>
              </a:xfrm>
              <a:custGeom>
                <a:avLst/>
                <a:gdLst>
                  <a:gd name="T0" fmla="*/ 80 w 87"/>
                  <a:gd name="T1" fmla="*/ 0 h 69"/>
                  <a:gd name="T2" fmla="*/ 73 w 87"/>
                  <a:gd name="T3" fmla="*/ 5 h 69"/>
                  <a:gd name="T4" fmla="*/ 59 w 87"/>
                  <a:gd name="T5" fmla="*/ 14 h 69"/>
                  <a:gd name="T6" fmla="*/ 0 w 87"/>
                  <a:gd name="T7" fmla="*/ 59 h 69"/>
                  <a:gd name="T8" fmla="*/ 2 w 87"/>
                  <a:gd name="T9" fmla="*/ 59 h 69"/>
                  <a:gd name="T10" fmla="*/ 2 w 87"/>
                  <a:gd name="T11" fmla="*/ 69 h 69"/>
                  <a:gd name="T12" fmla="*/ 2 w 87"/>
                  <a:gd name="T13" fmla="*/ 69 h 69"/>
                  <a:gd name="T14" fmla="*/ 63 w 87"/>
                  <a:gd name="T15" fmla="*/ 24 h 69"/>
                  <a:gd name="T16" fmla="*/ 87 w 87"/>
                  <a:gd name="T17" fmla="*/ 7 h 69"/>
                  <a:gd name="T18" fmla="*/ 80 w 87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69">
                    <a:moveTo>
                      <a:pt x="80" y="0"/>
                    </a:moveTo>
                    <a:lnTo>
                      <a:pt x="73" y="5"/>
                    </a:lnTo>
                    <a:lnTo>
                      <a:pt x="59" y="14"/>
                    </a:lnTo>
                    <a:lnTo>
                      <a:pt x="0" y="59"/>
                    </a:lnTo>
                    <a:lnTo>
                      <a:pt x="2" y="5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63" y="24"/>
                    </a:lnTo>
                    <a:lnTo>
                      <a:pt x="87" y="7"/>
                    </a:lnTo>
                    <a:lnTo>
                      <a:pt x="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07" name="Freeform 155"/>
              <p:cNvSpPr>
                <a:spLocks/>
              </p:cNvSpPr>
              <p:nvPr/>
            </p:nvSpPr>
            <p:spPr bwMode="auto">
              <a:xfrm>
                <a:off x="6285" y="4484"/>
                <a:ext cx="166" cy="412"/>
              </a:xfrm>
              <a:custGeom>
                <a:avLst/>
                <a:gdLst>
                  <a:gd name="T0" fmla="*/ 161 w 166"/>
                  <a:gd name="T1" fmla="*/ 0 h 412"/>
                  <a:gd name="T2" fmla="*/ 161 w 166"/>
                  <a:gd name="T3" fmla="*/ 0 h 412"/>
                  <a:gd name="T4" fmla="*/ 137 w 166"/>
                  <a:gd name="T5" fmla="*/ 17 h 412"/>
                  <a:gd name="T6" fmla="*/ 76 w 166"/>
                  <a:gd name="T7" fmla="*/ 62 h 412"/>
                  <a:gd name="T8" fmla="*/ 81 w 166"/>
                  <a:gd name="T9" fmla="*/ 109 h 412"/>
                  <a:gd name="T10" fmla="*/ 67 w 166"/>
                  <a:gd name="T11" fmla="*/ 116 h 412"/>
                  <a:gd name="T12" fmla="*/ 71 w 166"/>
                  <a:gd name="T13" fmla="*/ 154 h 412"/>
                  <a:gd name="T14" fmla="*/ 38 w 166"/>
                  <a:gd name="T15" fmla="*/ 175 h 412"/>
                  <a:gd name="T16" fmla="*/ 22 w 166"/>
                  <a:gd name="T17" fmla="*/ 180 h 412"/>
                  <a:gd name="T18" fmla="*/ 29 w 166"/>
                  <a:gd name="T19" fmla="*/ 216 h 412"/>
                  <a:gd name="T20" fmla="*/ 0 w 166"/>
                  <a:gd name="T21" fmla="*/ 277 h 412"/>
                  <a:gd name="T22" fmla="*/ 33 w 166"/>
                  <a:gd name="T23" fmla="*/ 334 h 412"/>
                  <a:gd name="T24" fmla="*/ 22 w 166"/>
                  <a:gd name="T25" fmla="*/ 362 h 412"/>
                  <a:gd name="T26" fmla="*/ 31 w 166"/>
                  <a:gd name="T27" fmla="*/ 386 h 412"/>
                  <a:gd name="T28" fmla="*/ 22 w 166"/>
                  <a:gd name="T29" fmla="*/ 409 h 412"/>
                  <a:gd name="T30" fmla="*/ 29 w 166"/>
                  <a:gd name="T31" fmla="*/ 412 h 412"/>
                  <a:gd name="T32" fmla="*/ 33 w 166"/>
                  <a:gd name="T33" fmla="*/ 407 h 412"/>
                  <a:gd name="T34" fmla="*/ 41 w 166"/>
                  <a:gd name="T35" fmla="*/ 386 h 412"/>
                  <a:gd name="T36" fmla="*/ 33 w 166"/>
                  <a:gd name="T37" fmla="*/ 362 h 412"/>
                  <a:gd name="T38" fmla="*/ 43 w 166"/>
                  <a:gd name="T39" fmla="*/ 331 h 412"/>
                  <a:gd name="T40" fmla="*/ 10 w 166"/>
                  <a:gd name="T41" fmla="*/ 277 h 412"/>
                  <a:gd name="T42" fmla="*/ 38 w 166"/>
                  <a:gd name="T43" fmla="*/ 218 h 412"/>
                  <a:gd name="T44" fmla="*/ 31 w 166"/>
                  <a:gd name="T45" fmla="*/ 187 h 412"/>
                  <a:gd name="T46" fmla="*/ 43 w 166"/>
                  <a:gd name="T47" fmla="*/ 182 h 412"/>
                  <a:gd name="T48" fmla="*/ 81 w 166"/>
                  <a:gd name="T49" fmla="*/ 159 h 412"/>
                  <a:gd name="T50" fmla="*/ 76 w 166"/>
                  <a:gd name="T51" fmla="*/ 121 h 412"/>
                  <a:gd name="T52" fmla="*/ 90 w 166"/>
                  <a:gd name="T53" fmla="*/ 114 h 412"/>
                  <a:gd name="T54" fmla="*/ 85 w 166"/>
                  <a:gd name="T55" fmla="*/ 67 h 412"/>
                  <a:gd name="T56" fmla="*/ 145 w 166"/>
                  <a:gd name="T57" fmla="*/ 24 h 412"/>
                  <a:gd name="T58" fmla="*/ 161 w 166"/>
                  <a:gd name="T59" fmla="*/ 12 h 412"/>
                  <a:gd name="T60" fmla="*/ 166 w 166"/>
                  <a:gd name="T61" fmla="*/ 7 h 412"/>
                  <a:gd name="T62" fmla="*/ 161 w 166"/>
                  <a:gd name="T63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412">
                    <a:moveTo>
                      <a:pt x="161" y="0"/>
                    </a:moveTo>
                    <a:lnTo>
                      <a:pt x="161" y="0"/>
                    </a:lnTo>
                    <a:lnTo>
                      <a:pt x="137" y="17"/>
                    </a:lnTo>
                    <a:lnTo>
                      <a:pt x="76" y="62"/>
                    </a:lnTo>
                    <a:lnTo>
                      <a:pt x="81" y="109"/>
                    </a:lnTo>
                    <a:lnTo>
                      <a:pt x="67" y="116"/>
                    </a:lnTo>
                    <a:lnTo>
                      <a:pt x="71" y="154"/>
                    </a:lnTo>
                    <a:lnTo>
                      <a:pt x="38" y="175"/>
                    </a:lnTo>
                    <a:lnTo>
                      <a:pt x="22" y="180"/>
                    </a:lnTo>
                    <a:lnTo>
                      <a:pt x="29" y="216"/>
                    </a:lnTo>
                    <a:lnTo>
                      <a:pt x="0" y="277"/>
                    </a:lnTo>
                    <a:lnTo>
                      <a:pt x="33" y="334"/>
                    </a:lnTo>
                    <a:lnTo>
                      <a:pt x="22" y="362"/>
                    </a:lnTo>
                    <a:lnTo>
                      <a:pt x="31" y="386"/>
                    </a:lnTo>
                    <a:lnTo>
                      <a:pt x="22" y="409"/>
                    </a:lnTo>
                    <a:lnTo>
                      <a:pt x="29" y="412"/>
                    </a:lnTo>
                    <a:lnTo>
                      <a:pt x="33" y="407"/>
                    </a:lnTo>
                    <a:lnTo>
                      <a:pt x="41" y="386"/>
                    </a:lnTo>
                    <a:lnTo>
                      <a:pt x="33" y="362"/>
                    </a:lnTo>
                    <a:lnTo>
                      <a:pt x="43" y="331"/>
                    </a:lnTo>
                    <a:lnTo>
                      <a:pt x="10" y="277"/>
                    </a:lnTo>
                    <a:lnTo>
                      <a:pt x="38" y="218"/>
                    </a:lnTo>
                    <a:lnTo>
                      <a:pt x="31" y="187"/>
                    </a:lnTo>
                    <a:lnTo>
                      <a:pt x="43" y="182"/>
                    </a:lnTo>
                    <a:lnTo>
                      <a:pt x="81" y="159"/>
                    </a:lnTo>
                    <a:lnTo>
                      <a:pt x="76" y="121"/>
                    </a:lnTo>
                    <a:lnTo>
                      <a:pt x="90" y="114"/>
                    </a:lnTo>
                    <a:lnTo>
                      <a:pt x="85" y="67"/>
                    </a:lnTo>
                    <a:lnTo>
                      <a:pt x="145" y="24"/>
                    </a:lnTo>
                    <a:lnTo>
                      <a:pt x="161" y="12"/>
                    </a:lnTo>
                    <a:lnTo>
                      <a:pt x="166" y="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08" name="Freeform 156"/>
              <p:cNvSpPr>
                <a:spLocks/>
              </p:cNvSpPr>
              <p:nvPr/>
            </p:nvSpPr>
            <p:spPr bwMode="auto">
              <a:xfrm>
                <a:off x="6285" y="4484"/>
                <a:ext cx="166" cy="412"/>
              </a:xfrm>
              <a:custGeom>
                <a:avLst/>
                <a:gdLst>
                  <a:gd name="T0" fmla="*/ 161 w 166"/>
                  <a:gd name="T1" fmla="*/ 0 h 412"/>
                  <a:gd name="T2" fmla="*/ 161 w 166"/>
                  <a:gd name="T3" fmla="*/ 0 h 412"/>
                  <a:gd name="T4" fmla="*/ 137 w 166"/>
                  <a:gd name="T5" fmla="*/ 17 h 412"/>
                  <a:gd name="T6" fmla="*/ 76 w 166"/>
                  <a:gd name="T7" fmla="*/ 62 h 412"/>
                  <a:gd name="T8" fmla="*/ 81 w 166"/>
                  <a:gd name="T9" fmla="*/ 109 h 412"/>
                  <a:gd name="T10" fmla="*/ 67 w 166"/>
                  <a:gd name="T11" fmla="*/ 116 h 412"/>
                  <a:gd name="T12" fmla="*/ 71 w 166"/>
                  <a:gd name="T13" fmla="*/ 154 h 412"/>
                  <a:gd name="T14" fmla="*/ 38 w 166"/>
                  <a:gd name="T15" fmla="*/ 175 h 412"/>
                  <a:gd name="T16" fmla="*/ 22 w 166"/>
                  <a:gd name="T17" fmla="*/ 180 h 412"/>
                  <a:gd name="T18" fmla="*/ 29 w 166"/>
                  <a:gd name="T19" fmla="*/ 216 h 412"/>
                  <a:gd name="T20" fmla="*/ 0 w 166"/>
                  <a:gd name="T21" fmla="*/ 277 h 412"/>
                  <a:gd name="T22" fmla="*/ 33 w 166"/>
                  <a:gd name="T23" fmla="*/ 334 h 412"/>
                  <a:gd name="T24" fmla="*/ 22 w 166"/>
                  <a:gd name="T25" fmla="*/ 362 h 412"/>
                  <a:gd name="T26" fmla="*/ 31 w 166"/>
                  <a:gd name="T27" fmla="*/ 386 h 412"/>
                  <a:gd name="T28" fmla="*/ 22 w 166"/>
                  <a:gd name="T29" fmla="*/ 409 h 412"/>
                  <a:gd name="T30" fmla="*/ 29 w 166"/>
                  <a:gd name="T31" fmla="*/ 412 h 412"/>
                  <a:gd name="T32" fmla="*/ 33 w 166"/>
                  <a:gd name="T33" fmla="*/ 407 h 412"/>
                  <a:gd name="T34" fmla="*/ 41 w 166"/>
                  <a:gd name="T35" fmla="*/ 386 h 412"/>
                  <a:gd name="T36" fmla="*/ 33 w 166"/>
                  <a:gd name="T37" fmla="*/ 362 h 412"/>
                  <a:gd name="T38" fmla="*/ 43 w 166"/>
                  <a:gd name="T39" fmla="*/ 331 h 412"/>
                  <a:gd name="T40" fmla="*/ 10 w 166"/>
                  <a:gd name="T41" fmla="*/ 277 h 412"/>
                  <a:gd name="T42" fmla="*/ 38 w 166"/>
                  <a:gd name="T43" fmla="*/ 218 h 412"/>
                  <a:gd name="T44" fmla="*/ 31 w 166"/>
                  <a:gd name="T45" fmla="*/ 187 h 412"/>
                  <a:gd name="T46" fmla="*/ 43 w 166"/>
                  <a:gd name="T47" fmla="*/ 182 h 412"/>
                  <a:gd name="T48" fmla="*/ 81 w 166"/>
                  <a:gd name="T49" fmla="*/ 159 h 412"/>
                  <a:gd name="T50" fmla="*/ 76 w 166"/>
                  <a:gd name="T51" fmla="*/ 121 h 412"/>
                  <a:gd name="T52" fmla="*/ 90 w 166"/>
                  <a:gd name="T53" fmla="*/ 114 h 412"/>
                  <a:gd name="T54" fmla="*/ 85 w 166"/>
                  <a:gd name="T55" fmla="*/ 67 h 412"/>
                  <a:gd name="T56" fmla="*/ 145 w 166"/>
                  <a:gd name="T57" fmla="*/ 24 h 412"/>
                  <a:gd name="T58" fmla="*/ 161 w 166"/>
                  <a:gd name="T59" fmla="*/ 12 h 412"/>
                  <a:gd name="T60" fmla="*/ 166 w 166"/>
                  <a:gd name="T61" fmla="*/ 7 h 412"/>
                  <a:gd name="T62" fmla="*/ 161 w 166"/>
                  <a:gd name="T63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412">
                    <a:moveTo>
                      <a:pt x="161" y="0"/>
                    </a:moveTo>
                    <a:lnTo>
                      <a:pt x="161" y="0"/>
                    </a:lnTo>
                    <a:lnTo>
                      <a:pt x="137" y="17"/>
                    </a:lnTo>
                    <a:lnTo>
                      <a:pt x="76" y="62"/>
                    </a:lnTo>
                    <a:lnTo>
                      <a:pt x="81" y="109"/>
                    </a:lnTo>
                    <a:lnTo>
                      <a:pt x="67" y="116"/>
                    </a:lnTo>
                    <a:lnTo>
                      <a:pt x="71" y="154"/>
                    </a:lnTo>
                    <a:lnTo>
                      <a:pt x="38" y="175"/>
                    </a:lnTo>
                    <a:lnTo>
                      <a:pt x="22" y="180"/>
                    </a:lnTo>
                    <a:lnTo>
                      <a:pt x="29" y="216"/>
                    </a:lnTo>
                    <a:lnTo>
                      <a:pt x="0" y="277"/>
                    </a:lnTo>
                    <a:lnTo>
                      <a:pt x="33" y="334"/>
                    </a:lnTo>
                    <a:lnTo>
                      <a:pt x="22" y="362"/>
                    </a:lnTo>
                    <a:lnTo>
                      <a:pt x="31" y="386"/>
                    </a:lnTo>
                    <a:lnTo>
                      <a:pt x="22" y="409"/>
                    </a:lnTo>
                    <a:lnTo>
                      <a:pt x="29" y="412"/>
                    </a:lnTo>
                    <a:lnTo>
                      <a:pt x="33" y="407"/>
                    </a:lnTo>
                    <a:lnTo>
                      <a:pt x="41" y="386"/>
                    </a:lnTo>
                    <a:lnTo>
                      <a:pt x="33" y="362"/>
                    </a:lnTo>
                    <a:lnTo>
                      <a:pt x="43" y="331"/>
                    </a:lnTo>
                    <a:lnTo>
                      <a:pt x="10" y="277"/>
                    </a:lnTo>
                    <a:lnTo>
                      <a:pt x="38" y="218"/>
                    </a:lnTo>
                    <a:lnTo>
                      <a:pt x="31" y="187"/>
                    </a:lnTo>
                    <a:lnTo>
                      <a:pt x="43" y="182"/>
                    </a:lnTo>
                    <a:lnTo>
                      <a:pt x="81" y="159"/>
                    </a:lnTo>
                    <a:lnTo>
                      <a:pt x="76" y="121"/>
                    </a:lnTo>
                    <a:lnTo>
                      <a:pt x="90" y="114"/>
                    </a:lnTo>
                    <a:lnTo>
                      <a:pt x="85" y="67"/>
                    </a:lnTo>
                    <a:lnTo>
                      <a:pt x="145" y="24"/>
                    </a:lnTo>
                    <a:lnTo>
                      <a:pt x="161" y="12"/>
                    </a:lnTo>
                    <a:lnTo>
                      <a:pt x="166" y="7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09" name="Freeform 157"/>
              <p:cNvSpPr>
                <a:spLocks/>
              </p:cNvSpPr>
              <p:nvPr/>
            </p:nvSpPr>
            <p:spPr bwMode="auto">
              <a:xfrm>
                <a:off x="6439" y="4475"/>
                <a:ext cx="7" cy="9"/>
              </a:xfrm>
              <a:custGeom>
                <a:avLst/>
                <a:gdLst>
                  <a:gd name="T0" fmla="*/ 2 w 7"/>
                  <a:gd name="T1" fmla="*/ 0 h 9"/>
                  <a:gd name="T2" fmla="*/ 2 w 7"/>
                  <a:gd name="T3" fmla="*/ 0 h 9"/>
                  <a:gd name="T4" fmla="*/ 0 w 7"/>
                  <a:gd name="T5" fmla="*/ 2 h 9"/>
                  <a:gd name="T6" fmla="*/ 7 w 7"/>
                  <a:gd name="T7" fmla="*/ 9 h 9"/>
                  <a:gd name="T8" fmla="*/ 2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7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10" name="Freeform 158"/>
              <p:cNvSpPr>
                <a:spLocks/>
              </p:cNvSpPr>
              <p:nvPr/>
            </p:nvSpPr>
            <p:spPr bwMode="auto">
              <a:xfrm>
                <a:off x="6439" y="4475"/>
                <a:ext cx="7" cy="9"/>
              </a:xfrm>
              <a:custGeom>
                <a:avLst/>
                <a:gdLst>
                  <a:gd name="T0" fmla="*/ 2 w 7"/>
                  <a:gd name="T1" fmla="*/ 0 h 9"/>
                  <a:gd name="T2" fmla="*/ 2 w 7"/>
                  <a:gd name="T3" fmla="*/ 0 h 9"/>
                  <a:gd name="T4" fmla="*/ 0 w 7"/>
                  <a:gd name="T5" fmla="*/ 2 h 9"/>
                  <a:gd name="T6" fmla="*/ 7 w 7"/>
                  <a:gd name="T7" fmla="*/ 9 h 9"/>
                  <a:gd name="T8" fmla="*/ 2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7" y="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11" name="Freeform 159"/>
              <p:cNvSpPr>
                <a:spLocks/>
              </p:cNvSpPr>
              <p:nvPr/>
            </p:nvSpPr>
            <p:spPr bwMode="auto">
              <a:xfrm>
                <a:off x="6274" y="4546"/>
                <a:ext cx="92" cy="347"/>
              </a:xfrm>
              <a:custGeom>
                <a:avLst/>
                <a:gdLst>
                  <a:gd name="T0" fmla="*/ 87 w 92"/>
                  <a:gd name="T1" fmla="*/ 0 h 347"/>
                  <a:gd name="T2" fmla="*/ 87 w 92"/>
                  <a:gd name="T3" fmla="*/ 0 h 347"/>
                  <a:gd name="T4" fmla="*/ 87 w 92"/>
                  <a:gd name="T5" fmla="*/ 9 h 347"/>
                  <a:gd name="T6" fmla="*/ 80 w 92"/>
                  <a:gd name="T7" fmla="*/ 9 h 347"/>
                  <a:gd name="T8" fmla="*/ 82 w 92"/>
                  <a:gd name="T9" fmla="*/ 42 h 347"/>
                  <a:gd name="T10" fmla="*/ 68 w 92"/>
                  <a:gd name="T11" fmla="*/ 50 h 347"/>
                  <a:gd name="T12" fmla="*/ 70 w 92"/>
                  <a:gd name="T13" fmla="*/ 87 h 347"/>
                  <a:gd name="T14" fmla="*/ 47 w 92"/>
                  <a:gd name="T15" fmla="*/ 104 h 347"/>
                  <a:gd name="T16" fmla="*/ 21 w 92"/>
                  <a:gd name="T17" fmla="*/ 113 h 347"/>
                  <a:gd name="T18" fmla="*/ 30 w 92"/>
                  <a:gd name="T19" fmla="*/ 154 h 347"/>
                  <a:gd name="T20" fmla="*/ 0 w 92"/>
                  <a:gd name="T21" fmla="*/ 217 h 347"/>
                  <a:gd name="T22" fmla="*/ 33 w 92"/>
                  <a:gd name="T23" fmla="*/ 272 h 347"/>
                  <a:gd name="T24" fmla="*/ 23 w 92"/>
                  <a:gd name="T25" fmla="*/ 300 h 347"/>
                  <a:gd name="T26" fmla="*/ 33 w 92"/>
                  <a:gd name="T27" fmla="*/ 324 h 347"/>
                  <a:gd name="T28" fmla="*/ 30 w 92"/>
                  <a:gd name="T29" fmla="*/ 326 h 347"/>
                  <a:gd name="T30" fmla="*/ 26 w 92"/>
                  <a:gd name="T31" fmla="*/ 338 h 347"/>
                  <a:gd name="T32" fmla="*/ 33 w 92"/>
                  <a:gd name="T33" fmla="*/ 347 h 347"/>
                  <a:gd name="T34" fmla="*/ 42 w 92"/>
                  <a:gd name="T35" fmla="*/ 324 h 347"/>
                  <a:gd name="T36" fmla="*/ 33 w 92"/>
                  <a:gd name="T37" fmla="*/ 300 h 347"/>
                  <a:gd name="T38" fmla="*/ 44 w 92"/>
                  <a:gd name="T39" fmla="*/ 272 h 347"/>
                  <a:gd name="T40" fmla="*/ 11 w 92"/>
                  <a:gd name="T41" fmla="*/ 215 h 347"/>
                  <a:gd name="T42" fmla="*/ 40 w 92"/>
                  <a:gd name="T43" fmla="*/ 154 h 347"/>
                  <a:gd name="T44" fmla="*/ 33 w 92"/>
                  <a:gd name="T45" fmla="*/ 118 h 347"/>
                  <a:gd name="T46" fmla="*/ 49 w 92"/>
                  <a:gd name="T47" fmla="*/ 113 h 347"/>
                  <a:gd name="T48" fmla="*/ 82 w 92"/>
                  <a:gd name="T49" fmla="*/ 92 h 347"/>
                  <a:gd name="T50" fmla="*/ 78 w 92"/>
                  <a:gd name="T51" fmla="*/ 54 h 347"/>
                  <a:gd name="T52" fmla="*/ 92 w 92"/>
                  <a:gd name="T53" fmla="*/ 47 h 347"/>
                  <a:gd name="T54" fmla="*/ 87 w 92"/>
                  <a:gd name="T55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2" h="347">
                    <a:moveTo>
                      <a:pt x="87" y="0"/>
                    </a:moveTo>
                    <a:lnTo>
                      <a:pt x="87" y="0"/>
                    </a:lnTo>
                    <a:lnTo>
                      <a:pt x="87" y="9"/>
                    </a:lnTo>
                    <a:lnTo>
                      <a:pt x="80" y="9"/>
                    </a:lnTo>
                    <a:lnTo>
                      <a:pt x="82" y="42"/>
                    </a:lnTo>
                    <a:lnTo>
                      <a:pt x="68" y="50"/>
                    </a:lnTo>
                    <a:lnTo>
                      <a:pt x="70" y="87"/>
                    </a:lnTo>
                    <a:lnTo>
                      <a:pt x="47" y="104"/>
                    </a:lnTo>
                    <a:lnTo>
                      <a:pt x="21" y="113"/>
                    </a:lnTo>
                    <a:lnTo>
                      <a:pt x="30" y="154"/>
                    </a:lnTo>
                    <a:lnTo>
                      <a:pt x="0" y="217"/>
                    </a:lnTo>
                    <a:lnTo>
                      <a:pt x="33" y="272"/>
                    </a:lnTo>
                    <a:lnTo>
                      <a:pt x="23" y="300"/>
                    </a:lnTo>
                    <a:lnTo>
                      <a:pt x="33" y="324"/>
                    </a:lnTo>
                    <a:lnTo>
                      <a:pt x="30" y="326"/>
                    </a:lnTo>
                    <a:lnTo>
                      <a:pt x="26" y="338"/>
                    </a:lnTo>
                    <a:lnTo>
                      <a:pt x="33" y="347"/>
                    </a:lnTo>
                    <a:lnTo>
                      <a:pt x="42" y="324"/>
                    </a:lnTo>
                    <a:lnTo>
                      <a:pt x="33" y="300"/>
                    </a:lnTo>
                    <a:lnTo>
                      <a:pt x="44" y="272"/>
                    </a:lnTo>
                    <a:lnTo>
                      <a:pt x="11" y="215"/>
                    </a:lnTo>
                    <a:lnTo>
                      <a:pt x="40" y="154"/>
                    </a:lnTo>
                    <a:lnTo>
                      <a:pt x="33" y="118"/>
                    </a:lnTo>
                    <a:lnTo>
                      <a:pt x="49" y="113"/>
                    </a:lnTo>
                    <a:lnTo>
                      <a:pt x="82" y="92"/>
                    </a:lnTo>
                    <a:lnTo>
                      <a:pt x="78" y="54"/>
                    </a:lnTo>
                    <a:lnTo>
                      <a:pt x="92" y="47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12" name="Freeform 160"/>
              <p:cNvSpPr>
                <a:spLocks/>
              </p:cNvSpPr>
              <p:nvPr/>
            </p:nvSpPr>
            <p:spPr bwMode="auto">
              <a:xfrm>
                <a:off x="6274" y="4546"/>
                <a:ext cx="92" cy="347"/>
              </a:xfrm>
              <a:custGeom>
                <a:avLst/>
                <a:gdLst>
                  <a:gd name="T0" fmla="*/ 87 w 92"/>
                  <a:gd name="T1" fmla="*/ 0 h 347"/>
                  <a:gd name="T2" fmla="*/ 87 w 92"/>
                  <a:gd name="T3" fmla="*/ 0 h 347"/>
                  <a:gd name="T4" fmla="*/ 87 w 92"/>
                  <a:gd name="T5" fmla="*/ 9 h 347"/>
                  <a:gd name="T6" fmla="*/ 80 w 92"/>
                  <a:gd name="T7" fmla="*/ 9 h 347"/>
                  <a:gd name="T8" fmla="*/ 82 w 92"/>
                  <a:gd name="T9" fmla="*/ 42 h 347"/>
                  <a:gd name="T10" fmla="*/ 68 w 92"/>
                  <a:gd name="T11" fmla="*/ 50 h 347"/>
                  <a:gd name="T12" fmla="*/ 70 w 92"/>
                  <a:gd name="T13" fmla="*/ 87 h 347"/>
                  <a:gd name="T14" fmla="*/ 47 w 92"/>
                  <a:gd name="T15" fmla="*/ 104 h 347"/>
                  <a:gd name="T16" fmla="*/ 21 w 92"/>
                  <a:gd name="T17" fmla="*/ 113 h 347"/>
                  <a:gd name="T18" fmla="*/ 30 w 92"/>
                  <a:gd name="T19" fmla="*/ 154 h 347"/>
                  <a:gd name="T20" fmla="*/ 0 w 92"/>
                  <a:gd name="T21" fmla="*/ 217 h 347"/>
                  <a:gd name="T22" fmla="*/ 33 w 92"/>
                  <a:gd name="T23" fmla="*/ 272 h 347"/>
                  <a:gd name="T24" fmla="*/ 23 w 92"/>
                  <a:gd name="T25" fmla="*/ 300 h 347"/>
                  <a:gd name="T26" fmla="*/ 33 w 92"/>
                  <a:gd name="T27" fmla="*/ 324 h 347"/>
                  <a:gd name="T28" fmla="*/ 30 w 92"/>
                  <a:gd name="T29" fmla="*/ 326 h 347"/>
                  <a:gd name="T30" fmla="*/ 26 w 92"/>
                  <a:gd name="T31" fmla="*/ 338 h 347"/>
                  <a:gd name="T32" fmla="*/ 33 w 92"/>
                  <a:gd name="T33" fmla="*/ 347 h 347"/>
                  <a:gd name="T34" fmla="*/ 42 w 92"/>
                  <a:gd name="T35" fmla="*/ 324 h 347"/>
                  <a:gd name="T36" fmla="*/ 33 w 92"/>
                  <a:gd name="T37" fmla="*/ 300 h 347"/>
                  <a:gd name="T38" fmla="*/ 44 w 92"/>
                  <a:gd name="T39" fmla="*/ 272 h 347"/>
                  <a:gd name="T40" fmla="*/ 11 w 92"/>
                  <a:gd name="T41" fmla="*/ 215 h 347"/>
                  <a:gd name="T42" fmla="*/ 40 w 92"/>
                  <a:gd name="T43" fmla="*/ 154 h 347"/>
                  <a:gd name="T44" fmla="*/ 33 w 92"/>
                  <a:gd name="T45" fmla="*/ 118 h 347"/>
                  <a:gd name="T46" fmla="*/ 49 w 92"/>
                  <a:gd name="T47" fmla="*/ 113 h 347"/>
                  <a:gd name="T48" fmla="*/ 82 w 92"/>
                  <a:gd name="T49" fmla="*/ 92 h 347"/>
                  <a:gd name="T50" fmla="*/ 78 w 92"/>
                  <a:gd name="T51" fmla="*/ 54 h 347"/>
                  <a:gd name="T52" fmla="*/ 92 w 92"/>
                  <a:gd name="T53" fmla="*/ 47 h 347"/>
                  <a:gd name="T54" fmla="*/ 87 w 92"/>
                  <a:gd name="T55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2" h="347">
                    <a:moveTo>
                      <a:pt x="87" y="0"/>
                    </a:moveTo>
                    <a:lnTo>
                      <a:pt x="87" y="0"/>
                    </a:lnTo>
                    <a:lnTo>
                      <a:pt x="87" y="9"/>
                    </a:lnTo>
                    <a:lnTo>
                      <a:pt x="80" y="9"/>
                    </a:lnTo>
                    <a:lnTo>
                      <a:pt x="82" y="42"/>
                    </a:lnTo>
                    <a:lnTo>
                      <a:pt x="68" y="50"/>
                    </a:lnTo>
                    <a:lnTo>
                      <a:pt x="70" y="87"/>
                    </a:lnTo>
                    <a:lnTo>
                      <a:pt x="47" y="104"/>
                    </a:lnTo>
                    <a:lnTo>
                      <a:pt x="21" y="113"/>
                    </a:lnTo>
                    <a:lnTo>
                      <a:pt x="30" y="154"/>
                    </a:lnTo>
                    <a:lnTo>
                      <a:pt x="0" y="217"/>
                    </a:lnTo>
                    <a:lnTo>
                      <a:pt x="33" y="272"/>
                    </a:lnTo>
                    <a:lnTo>
                      <a:pt x="23" y="300"/>
                    </a:lnTo>
                    <a:lnTo>
                      <a:pt x="33" y="324"/>
                    </a:lnTo>
                    <a:lnTo>
                      <a:pt x="30" y="326"/>
                    </a:lnTo>
                    <a:lnTo>
                      <a:pt x="26" y="338"/>
                    </a:lnTo>
                    <a:lnTo>
                      <a:pt x="33" y="347"/>
                    </a:lnTo>
                    <a:lnTo>
                      <a:pt x="42" y="324"/>
                    </a:lnTo>
                    <a:lnTo>
                      <a:pt x="33" y="300"/>
                    </a:lnTo>
                    <a:lnTo>
                      <a:pt x="44" y="272"/>
                    </a:lnTo>
                    <a:lnTo>
                      <a:pt x="11" y="215"/>
                    </a:lnTo>
                    <a:lnTo>
                      <a:pt x="40" y="154"/>
                    </a:lnTo>
                    <a:lnTo>
                      <a:pt x="33" y="118"/>
                    </a:lnTo>
                    <a:lnTo>
                      <a:pt x="49" y="113"/>
                    </a:lnTo>
                    <a:lnTo>
                      <a:pt x="82" y="92"/>
                    </a:lnTo>
                    <a:lnTo>
                      <a:pt x="78" y="54"/>
                    </a:lnTo>
                    <a:lnTo>
                      <a:pt x="92" y="47"/>
                    </a:lnTo>
                    <a:lnTo>
                      <a:pt x="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13" name="Freeform 161"/>
              <p:cNvSpPr>
                <a:spLocks noEditPoints="1"/>
              </p:cNvSpPr>
              <p:nvPr/>
            </p:nvSpPr>
            <p:spPr bwMode="auto">
              <a:xfrm>
                <a:off x="4839" y="4331"/>
                <a:ext cx="234" cy="577"/>
              </a:xfrm>
              <a:custGeom>
                <a:avLst/>
                <a:gdLst>
                  <a:gd name="T0" fmla="*/ 160 w 234"/>
                  <a:gd name="T1" fmla="*/ 416 h 577"/>
                  <a:gd name="T2" fmla="*/ 153 w 234"/>
                  <a:gd name="T3" fmla="*/ 447 h 577"/>
                  <a:gd name="T4" fmla="*/ 120 w 234"/>
                  <a:gd name="T5" fmla="*/ 465 h 577"/>
                  <a:gd name="T6" fmla="*/ 116 w 234"/>
                  <a:gd name="T7" fmla="*/ 484 h 577"/>
                  <a:gd name="T8" fmla="*/ 54 w 234"/>
                  <a:gd name="T9" fmla="*/ 503 h 577"/>
                  <a:gd name="T10" fmla="*/ 38 w 234"/>
                  <a:gd name="T11" fmla="*/ 544 h 577"/>
                  <a:gd name="T12" fmla="*/ 0 w 234"/>
                  <a:gd name="T13" fmla="*/ 570 h 577"/>
                  <a:gd name="T14" fmla="*/ 4 w 234"/>
                  <a:gd name="T15" fmla="*/ 577 h 577"/>
                  <a:gd name="T16" fmla="*/ 4 w 234"/>
                  <a:gd name="T17" fmla="*/ 577 h 577"/>
                  <a:gd name="T18" fmla="*/ 4 w 234"/>
                  <a:gd name="T19" fmla="*/ 577 h 577"/>
                  <a:gd name="T20" fmla="*/ 14 w 234"/>
                  <a:gd name="T21" fmla="*/ 572 h 577"/>
                  <a:gd name="T22" fmla="*/ 0 w 234"/>
                  <a:gd name="T23" fmla="*/ 570 h 577"/>
                  <a:gd name="T24" fmla="*/ 38 w 234"/>
                  <a:gd name="T25" fmla="*/ 544 h 577"/>
                  <a:gd name="T26" fmla="*/ 54 w 234"/>
                  <a:gd name="T27" fmla="*/ 503 h 577"/>
                  <a:gd name="T28" fmla="*/ 116 w 234"/>
                  <a:gd name="T29" fmla="*/ 484 h 577"/>
                  <a:gd name="T30" fmla="*/ 120 w 234"/>
                  <a:gd name="T31" fmla="*/ 465 h 577"/>
                  <a:gd name="T32" fmla="*/ 153 w 234"/>
                  <a:gd name="T33" fmla="*/ 447 h 577"/>
                  <a:gd name="T34" fmla="*/ 160 w 234"/>
                  <a:gd name="T35" fmla="*/ 416 h 577"/>
                  <a:gd name="T36" fmla="*/ 175 w 234"/>
                  <a:gd name="T37" fmla="*/ 0 h 577"/>
                  <a:gd name="T38" fmla="*/ 82 w 234"/>
                  <a:gd name="T39" fmla="*/ 2 h 577"/>
                  <a:gd name="T40" fmla="*/ 78 w 234"/>
                  <a:gd name="T41" fmla="*/ 30 h 577"/>
                  <a:gd name="T42" fmla="*/ 59 w 234"/>
                  <a:gd name="T43" fmla="*/ 16 h 577"/>
                  <a:gd name="T44" fmla="*/ 38 w 234"/>
                  <a:gd name="T45" fmla="*/ 33 h 577"/>
                  <a:gd name="T46" fmla="*/ 38 w 234"/>
                  <a:gd name="T47" fmla="*/ 33 h 577"/>
                  <a:gd name="T48" fmla="*/ 38 w 234"/>
                  <a:gd name="T49" fmla="*/ 33 h 577"/>
                  <a:gd name="T50" fmla="*/ 35 w 234"/>
                  <a:gd name="T51" fmla="*/ 56 h 577"/>
                  <a:gd name="T52" fmla="*/ 38 w 234"/>
                  <a:gd name="T53" fmla="*/ 40 h 577"/>
                  <a:gd name="T54" fmla="*/ 59 w 234"/>
                  <a:gd name="T55" fmla="*/ 16 h 577"/>
                  <a:gd name="T56" fmla="*/ 78 w 234"/>
                  <a:gd name="T57" fmla="*/ 30 h 577"/>
                  <a:gd name="T58" fmla="*/ 82 w 234"/>
                  <a:gd name="T59" fmla="*/ 2 h 577"/>
                  <a:gd name="T60" fmla="*/ 175 w 234"/>
                  <a:gd name="T61" fmla="*/ 0 h 577"/>
                  <a:gd name="T62" fmla="*/ 194 w 234"/>
                  <a:gd name="T63" fmla="*/ 16 h 577"/>
                  <a:gd name="T64" fmla="*/ 217 w 234"/>
                  <a:gd name="T65" fmla="*/ 16 h 577"/>
                  <a:gd name="T66" fmla="*/ 234 w 234"/>
                  <a:gd name="T67" fmla="*/ 7 h 577"/>
                  <a:gd name="T68" fmla="*/ 217 w 234"/>
                  <a:gd name="T69" fmla="*/ 16 h 577"/>
                  <a:gd name="T70" fmla="*/ 194 w 234"/>
                  <a:gd name="T71" fmla="*/ 16 h 577"/>
                  <a:gd name="T72" fmla="*/ 175 w 234"/>
                  <a:gd name="T73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4" h="577">
                    <a:moveTo>
                      <a:pt x="160" y="416"/>
                    </a:moveTo>
                    <a:lnTo>
                      <a:pt x="153" y="447"/>
                    </a:lnTo>
                    <a:lnTo>
                      <a:pt x="120" y="465"/>
                    </a:lnTo>
                    <a:lnTo>
                      <a:pt x="116" y="484"/>
                    </a:lnTo>
                    <a:lnTo>
                      <a:pt x="54" y="503"/>
                    </a:lnTo>
                    <a:lnTo>
                      <a:pt x="38" y="544"/>
                    </a:lnTo>
                    <a:lnTo>
                      <a:pt x="0" y="570"/>
                    </a:lnTo>
                    <a:lnTo>
                      <a:pt x="4" y="577"/>
                    </a:lnTo>
                    <a:lnTo>
                      <a:pt x="4" y="577"/>
                    </a:lnTo>
                    <a:lnTo>
                      <a:pt x="4" y="577"/>
                    </a:lnTo>
                    <a:lnTo>
                      <a:pt x="14" y="572"/>
                    </a:lnTo>
                    <a:lnTo>
                      <a:pt x="0" y="570"/>
                    </a:lnTo>
                    <a:lnTo>
                      <a:pt x="38" y="544"/>
                    </a:lnTo>
                    <a:lnTo>
                      <a:pt x="54" y="503"/>
                    </a:lnTo>
                    <a:lnTo>
                      <a:pt x="116" y="484"/>
                    </a:lnTo>
                    <a:lnTo>
                      <a:pt x="120" y="465"/>
                    </a:lnTo>
                    <a:lnTo>
                      <a:pt x="153" y="447"/>
                    </a:lnTo>
                    <a:lnTo>
                      <a:pt x="160" y="416"/>
                    </a:lnTo>
                    <a:close/>
                    <a:moveTo>
                      <a:pt x="175" y="0"/>
                    </a:moveTo>
                    <a:lnTo>
                      <a:pt x="82" y="2"/>
                    </a:lnTo>
                    <a:lnTo>
                      <a:pt x="78" y="30"/>
                    </a:lnTo>
                    <a:lnTo>
                      <a:pt x="59" y="16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5" y="56"/>
                    </a:lnTo>
                    <a:lnTo>
                      <a:pt x="38" y="40"/>
                    </a:lnTo>
                    <a:lnTo>
                      <a:pt x="59" y="16"/>
                    </a:lnTo>
                    <a:lnTo>
                      <a:pt x="78" y="30"/>
                    </a:lnTo>
                    <a:lnTo>
                      <a:pt x="82" y="2"/>
                    </a:lnTo>
                    <a:lnTo>
                      <a:pt x="175" y="0"/>
                    </a:lnTo>
                    <a:lnTo>
                      <a:pt x="194" y="16"/>
                    </a:lnTo>
                    <a:lnTo>
                      <a:pt x="217" y="16"/>
                    </a:lnTo>
                    <a:lnTo>
                      <a:pt x="234" y="7"/>
                    </a:lnTo>
                    <a:lnTo>
                      <a:pt x="217" y="16"/>
                    </a:lnTo>
                    <a:lnTo>
                      <a:pt x="194" y="16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14" name="Freeform 162"/>
              <p:cNvSpPr>
                <a:spLocks noEditPoints="1"/>
              </p:cNvSpPr>
              <p:nvPr/>
            </p:nvSpPr>
            <p:spPr bwMode="auto">
              <a:xfrm>
                <a:off x="4839" y="4331"/>
                <a:ext cx="234" cy="577"/>
              </a:xfrm>
              <a:custGeom>
                <a:avLst/>
                <a:gdLst>
                  <a:gd name="T0" fmla="*/ 160 w 234"/>
                  <a:gd name="T1" fmla="*/ 416 h 577"/>
                  <a:gd name="T2" fmla="*/ 153 w 234"/>
                  <a:gd name="T3" fmla="*/ 447 h 577"/>
                  <a:gd name="T4" fmla="*/ 120 w 234"/>
                  <a:gd name="T5" fmla="*/ 465 h 577"/>
                  <a:gd name="T6" fmla="*/ 116 w 234"/>
                  <a:gd name="T7" fmla="*/ 484 h 577"/>
                  <a:gd name="T8" fmla="*/ 54 w 234"/>
                  <a:gd name="T9" fmla="*/ 503 h 577"/>
                  <a:gd name="T10" fmla="*/ 38 w 234"/>
                  <a:gd name="T11" fmla="*/ 544 h 577"/>
                  <a:gd name="T12" fmla="*/ 0 w 234"/>
                  <a:gd name="T13" fmla="*/ 570 h 577"/>
                  <a:gd name="T14" fmla="*/ 4 w 234"/>
                  <a:gd name="T15" fmla="*/ 577 h 577"/>
                  <a:gd name="T16" fmla="*/ 4 w 234"/>
                  <a:gd name="T17" fmla="*/ 577 h 577"/>
                  <a:gd name="T18" fmla="*/ 4 w 234"/>
                  <a:gd name="T19" fmla="*/ 577 h 577"/>
                  <a:gd name="T20" fmla="*/ 14 w 234"/>
                  <a:gd name="T21" fmla="*/ 572 h 577"/>
                  <a:gd name="T22" fmla="*/ 0 w 234"/>
                  <a:gd name="T23" fmla="*/ 570 h 577"/>
                  <a:gd name="T24" fmla="*/ 38 w 234"/>
                  <a:gd name="T25" fmla="*/ 544 h 577"/>
                  <a:gd name="T26" fmla="*/ 54 w 234"/>
                  <a:gd name="T27" fmla="*/ 503 h 577"/>
                  <a:gd name="T28" fmla="*/ 116 w 234"/>
                  <a:gd name="T29" fmla="*/ 484 h 577"/>
                  <a:gd name="T30" fmla="*/ 120 w 234"/>
                  <a:gd name="T31" fmla="*/ 465 h 577"/>
                  <a:gd name="T32" fmla="*/ 153 w 234"/>
                  <a:gd name="T33" fmla="*/ 447 h 577"/>
                  <a:gd name="T34" fmla="*/ 160 w 234"/>
                  <a:gd name="T35" fmla="*/ 416 h 577"/>
                  <a:gd name="T36" fmla="*/ 175 w 234"/>
                  <a:gd name="T37" fmla="*/ 0 h 577"/>
                  <a:gd name="T38" fmla="*/ 82 w 234"/>
                  <a:gd name="T39" fmla="*/ 2 h 577"/>
                  <a:gd name="T40" fmla="*/ 78 w 234"/>
                  <a:gd name="T41" fmla="*/ 30 h 577"/>
                  <a:gd name="T42" fmla="*/ 59 w 234"/>
                  <a:gd name="T43" fmla="*/ 16 h 577"/>
                  <a:gd name="T44" fmla="*/ 38 w 234"/>
                  <a:gd name="T45" fmla="*/ 33 h 577"/>
                  <a:gd name="T46" fmla="*/ 38 w 234"/>
                  <a:gd name="T47" fmla="*/ 33 h 577"/>
                  <a:gd name="T48" fmla="*/ 38 w 234"/>
                  <a:gd name="T49" fmla="*/ 33 h 577"/>
                  <a:gd name="T50" fmla="*/ 35 w 234"/>
                  <a:gd name="T51" fmla="*/ 56 h 577"/>
                  <a:gd name="T52" fmla="*/ 38 w 234"/>
                  <a:gd name="T53" fmla="*/ 40 h 577"/>
                  <a:gd name="T54" fmla="*/ 59 w 234"/>
                  <a:gd name="T55" fmla="*/ 16 h 577"/>
                  <a:gd name="T56" fmla="*/ 78 w 234"/>
                  <a:gd name="T57" fmla="*/ 30 h 577"/>
                  <a:gd name="T58" fmla="*/ 82 w 234"/>
                  <a:gd name="T59" fmla="*/ 2 h 577"/>
                  <a:gd name="T60" fmla="*/ 175 w 234"/>
                  <a:gd name="T61" fmla="*/ 0 h 577"/>
                  <a:gd name="T62" fmla="*/ 194 w 234"/>
                  <a:gd name="T63" fmla="*/ 16 h 577"/>
                  <a:gd name="T64" fmla="*/ 217 w 234"/>
                  <a:gd name="T65" fmla="*/ 16 h 577"/>
                  <a:gd name="T66" fmla="*/ 234 w 234"/>
                  <a:gd name="T67" fmla="*/ 7 h 577"/>
                  <a:gd name="T68" fmla="*/ 217 w 234"/>
                  <a:gd name="T69" fmla="*/ 16 h 577"/>
                  <a:gd name="T70" fmla="*/ 194 w 234"/>
                  <a:gd name="T71" fmla="*/ 16 h 577"/>
                  <a:gd name="T72" fmla="*/ 175 w 234"/>
                  <a:gd name="T73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4" h="577">
                    <a:moveTo>
                      <a:pt x="160" y="416"/>
                    </a:moveTo>
                    <a:lnTo>
                      <a:pt x="153" y="447"/>
                    </a:lnTo>
                    <a:lnTo>
                      <a:pt x="120" y="465"/>
                    </a:lnTo>
                    <a:lnTo>
                      <a:pt x="116" y="484"/>
                    </a:lnTo>
                    <a:lnTo>
                      <a:pt x="54" y="503"/>
                    </a:lnTo>
                    <a:lnTo>
                      <a:pt x="38" y="544"/>
                    </a:lnTo>
                    <a:lnTo>
                      <a:pt x="0" y="570"/>
                    </a:lnTo>
                    <a:lnTo>
                      <a:pt x="4" y="577"/>
                    </a:lnTo>
                    <a:lnTo>
                      <a:pt x="4" y="577"/>
                    </a:lnTo>
                    <a:lnTo>
                      <a:pt x="4" y="577"/>
                    </a:lnTo>
                    <a:lnTo>
                      <a:pt x="14" y="572"/>
                    </a:lnTo>
                    <a:lnTo>
                      <a:pt x="0" y="570"/>
                    </a:lnTo>
                    <a:lnTo>
                      <a:pt x="38" y="544"/>
                    </a:lnTo>
                    <a:lnTo>
                      <a:pt x="54" y="503"/>
                    </a:lnTo>
                    <a:lnTo>
                      <a:pt x="116" y="484"/>
                    </a:lnTo>
                    <a:lnTo>
                      <a:pt x="120" y="465"/>
                    </a:lnTo>
                    <a:lnTo>
                      <a:pt x="153" y="447"/>
                    </a:lnTo>
                    <a:lnTo>
                      <a:pt x="160" y="416"/>
                    </a:lnTo>
                    <a:moveTo>
                      <a:pt x="175" y="0"/>
                    </a:moveTo>
                    <a:lnTo>
                      <a:pt x="82" y="2"/>
                    </a:lnTo>
                    <a:lnTo>
                      <a:pt x="78" y="30"/>
                    </a:lnTo>
                    <a:lnTo>
                      <a:pt x="59" y="16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5" y="56"/>
                    </a:lnTo>
                    <a:lnTo>
                      <a:pt x="38" y="40"/>
                    </a:lnTo>
                    <a:lnTo>
                      <a:pt x="59" y="16"/>
                    </a:lnTo>
                    <a:lnTo>
                      <a:pt x="78" y="30"/>
                    </a:lnTo>
                    <a:lnTo>
                      <a:pt x="82" y="2"/>
                    </a:lnTo>
                    <a:lnTo>
                      <a:pt x="175" y="0"/>
                    </a:lnTo>
                    <a:lnTo>
                      <a:pt x="194" y="16"/>
                    </a:lnTo>
                    <a:lnTo>
                      <a:pt x="217" y="16"/>
                    </a:lnTo>
                    <a:lnTo>
                      <a:pt x="234" y="7"/>
                    </a:lnTo>
                    <a:lnTo>
                      <a:pt x="217" y="16"/>
                    </a:lnTo>
                    <a:lnTo>
                      <a:pt x="194" y="16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15" name="Freeform 163"/>
              <p:cNvSpPr>
                <a:spLocks/>
              </p:cNvSpPr>
              <p:nvPr/>
            </p:nvSpPr>
            <p:spPr bwMode="auto">
              <a:xfrm>
                <a:off x="5399" y="4059"/>
                <a:ext cx="962" cy="499"/>
              </a:xfrm>
              <a:custGeom>
                <a:avLst/>
                <a:gdLst>
                  <a:gd name="T0" fmla="*/ 0 w 962"/>
                  <a:gd name="T1" fmla="*/ 21 h 499"/>
                  <a:gd name="T2" fmla="*/ 2 w 962"/>
                  <a:gd name="T3" fmla="*/ 106 h 499"/>
                  <a:gd name="T4" fmla="*/ 35 w 962"/>
                  <a:gd name="T5" fmla="*/ 61 h 499"/>
                  <a:gd name="T6" fmla="*/ 19 w 962"/>
                  <a:gd name="T7" fmla="*/ 9 h 499"/>
                  <a:gd name="T8" fmla="*/ 59 w 962"/>
                  <a:gd name="T9" fmla="*/ 30 h 499"/>
                  <a:gd name="T10" fmla="*/ 111 w 962"/>
                  <a:gd name="T11" fmla="*/ 83 h 499"/>
                  <a:gd name="T12" fmla="*/ 125 w 962"/>
                  <a:gd name="T13" fmla="*/ 116 h 499"/>
                  <a:gd name="T14" fmla="*/ 156 w 962"/>
                  <a:gd name="T15" fmla="*/ 151 h 499"/>
                  <a:gd name="T16" fmla="*/ 203 w 962"/>
                  <a:gd name="T17" fmla="*/ 201 h 499"/>
                  <a:gd name="T18" fmla="*/ 229 w 962"/>
                  <a:gd name="T19" fmla="*/ 267 h 499"/>
                  <a:gd name="T20" fmla="*/ 293 w 962"/>
                  <a:gd name="T21" fmla="*/ 265 h 499"/>
                  <a:gd name="T22" fmla="*/ 307 w 962"/>
                  <a:gd name="T23" fmla="*/ 302 h 499"/>
                  <a:gd name="T24" fmla="*/ 319 w 962"/>
                  <a:gd name="T25" fmla="*/ 378 h 499"/>
                  <a:gd name="T26" fmla="*/ 376 w 962"/>
                  <a:gd name="T27" fmla="*/ 392 h 499"/>
                  <a:gd name="T28" fmla="*/ 409 w 962"/>
                  <a:gd name="T29" fmla="*/ 397 h 499"/>
                  <a:gd name="T30" fmla="*/ 468 w 962"/>
                  <a:gd name="T31" fmla="*/ 336 h 499"/>
                  <a:gd name="T32" fmla="*/ 520 w 962"/>
                  <a:gd name="T33" fmla="*/ 328 h 499"/>
                  <a:gd name="T34" fmla="*/ 492 w 962"/>
                  <a:gd name="T35" fmla="*/ 350 h 499"/>
                  <a:gd name="T36" fmla="*/ 522 w 962"/>
                  <a:gd name="T37" fmla="*/ 406 h 499"/>
                  <a:gd name="T38" fmla="*/ 622 w 962"/>
                  <a:gd name="T39" fmla="*/ 449 h 499"/>
                  <a:gd name="T40" fmla="*/ 622 w 962"/>
                  <a:gd name="T41" fmla="*/ 484 h 499"/>
                  <a:gd name="T42" fmla="*/ 962 w 962"/>
                  <a:gd name="T43" fmla="*/ 487 h 499"/>
                  <a:gd name="T44" fmla="*/ 960 w 962"/>
                  <a:gd name="T45" fmla="*/ 477 h 499"/>
                  <a:gd name="T46" fmla="*/ 631 w 962"/>
                  <a:gd name="T47" fmla="*/ 489 h 499"/>
                  <a:gd name="T48" fmla="*/ 629 w 962"/>
                  <a:gd name="T49" fmla="*/ 440 h 499"/>
                  <a:gd name="T50" fmla="*/ 527 w 962"/>
                  <a:gd name="T51" fmla="*/ 399 h 499"/>
                  <a:gd name="T52" fmla="*/ 501 w 962"/>
                  <a:gd name="T53" fmla="*/ 357 h 499"/>
                  <a:gd name="T54" fmla="*/ 529 w 962"/>
                  <a:gd name="T55" fmla="*/ 321 h 499"/>
                  <a:gd name="T56" fmla="*/ 463 w 962"/>
                  <a:gd name="T57" fmla="*/ 328 h 499"/>
                  <a:gd name="T58" fmla="*/ 404 w 962"/>
                  <a:gd name="T59" fmla="*/ 388 h 499"/>
                  <a:gd name="T60" fmla="*/ 373 w 962"/>
                  <a:gd name="T61" fmla="*/ 380 h 499"/>
                  <a:gd name="T62" fmla="*/ 329 w 962"/>
                  <a:gd name="T63" fmla="*/ 371 h 499"/>
                  <a:gd name="T64" fmla="*/ 317 w 962"/>
                  <a:gd name="T65" fmla="*/ 307 h 499"/>
                  <a:gd name="T66" fmla="*/ 293 w 962"/>
                  <a:gd name="T67" fmla="*/ 255 h 499"/>
                  <a:gd name="T68" fmla="*/ 232 w 962"/>
                  <a:gd name="T69" fmla="*/ 257 h 499"/>
                  <a:gd name="T70" fmla="*/ 213 w 962"/>
                  <a:gd name="T71" fmla="*/ 196 h 499"/>
                  <a:gd name="T72" fmla="*/ 165 w 962"/>
                  <a:gd name="T73" fmla="*/ 149 h 499"/>
                  <a:gd name="T74" fmla="*/ 135 w 962"/>
                  <a:gd name="T75" fmla="*/ 109 h 499"/>
                  <a:gd name="T76" fmla="*/ 118 w 962"/>
                  <a:gd name="T77" fmla="*/ 78 h 499"/>
                  <a:gd name="T78" fmla="*/ 64 w 962"/>
                  <a:gd name="T79" fmla="*/ 23 h 499"/>
                  <a:gd name="T80" fmla="*/ 14 w 962"/>
                  <a:gd name="T81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62" h="499">
                    <a:moveTo>
                      <a:pt x="14" y="0"/>
                    </a:moveTo>
                    <a:lnTo>
                      <a:pt x="0" y="21"/>
                    </a:lnTo>
                    <a:lnTo>
                      <a:pt x="24" y="61"/>
                    </a:lnTo>
                    <a:lnTo>
                      <a:pt x="2" y="106"/>
                    </a:lnTo>
                    <a:lnTo>
                      <a:pt x="9" y="118"/>
                    </a:lnTo>
                    <a:lnTo>
                      <a:pt x="35" y="61"/>
                    </a:lnTo>
                    <a:lnTo>
                      <a:pt x="12" y="21"/>
                    </a:lnTo>
                    <a:lnTo>
                      <a:pt x="19" y="9"/>
                    </a:lnTo>
                    <a:lnTo>
                      <a:pt x="35" y="14"/>
                    </a:lnTo>
                    <a:lnTo>
                      <a:pt x="59" y="30"/>
                    </a:lnTo>
                    <a:lnTo>
                      <a:pt x="99" y="54"/>
                    </a:lnTo>
                    <a:lnTo>
                      <a:pt x="111" y="83"/>
                    </a:lnTo>
                    <a:lnTo>
                      <a:pt x="125" y="97"/>
                    </a:lnTo>
                    <a:lnTo>
                      <a:pt x="125" y="116"/>
                    </a:lnTo>
                    <a:lnTo>
                      <a:pt x="154" y="132"/>
                    </a:lnTo>
                    <a:lnTo>
                      <a:pt x="156" y="151"/>
                    </a:lnTo>
                    <a:lnTo>
                      <a:pt x="189" y="184"/>
                    </a:lnTo>
                    <a:lnTo>
                      <a:pt x="203" y="201"/>
                    </a:lnTo>
                    <a:lnTo>
                      <a:pt x="213" y="257"/>
                    </a:lnTo>
                    <a:lnTo>
                      <a:pt x="229" y="267"/>
                    </a:lnTo>
                    <a:lnTo>
                      <a:pt x="276" y="257"/>
                    </a:lnTo>
                    <a:lnTo>
                      <a:pt x="293" y="265"/>
                    </a:lnTo>
                    <a:lnTo>
                      <a:pt x="321" y="255"/>
                    </a:lnTo>
                    <a:lnTo>
                      <a:pt x="307" y="302"/>
                    </a:lnTo>
                    <a:lnTo>
                      <a:pt x="291" y="328"/>
                    </a:lnTo>
                    <a:lnTo>
                      <a:pt x="319" y="378"/>
                    </a:lnTo>
                    <a:lnTo>
                      <a:pt x="355" y="414"/>
                    </a:lnTo>
                    <a:lnTo>
                      <a:pt x="376" y="392"/>
                    </a:lnTo>
                    <a:lnTo>
                      <a:pt x="388" y="399"/>
                    </a:lnTo>
                    <a:lnTo>
                      <a:pt x="409" y="397"/>
                    </a:lnTo>
                    <a:lnTo>
                      <a:pt x="444" y="343"/>
                    </a:lnTo>
                    <a:lnTo>
                      <a:pt x="468" y="336"/>
                    </a:lnTo>
                    <a:lnTo>
                      <a:pt x="487" y="319"/>
                    </a:lnTo>
                    <a:lnTo>
                      <a:pt x="520" y="328"/>
                    </a:lnTo>
                    <a:lnTo>
                      <a:pt x="518" y="343"/>
                    </a:lnTo>
                    <a:lnTo>
                      <a:pt x="492" y="350"/>
                    </a:lnTo>
                    <a:lnTo>
                      <a:pt x="492" y="373"/>
                    </a:lnTo>
                    <a:lnTo>
                      <a:pt x="522" y="406"/>
                    </a:lnTo>
                    <a:lnTo>
                      <a:pt x="584" y="456"/>
                    </a:lnTo>
                    <a:lnTo>
                      <a:pt x="622" y="449"/>
                    </a:lnTo>
                    <a:lnTo>
                      <a:pt x="631" y="475"/>
                    </a:lnTo>
                    <a:lnTo>
                      <a:pt x="622" y="484"/>
                    </a:lnTo>
                    <a:lnTo>
                      <a:pt x="619" y="499"/>
                    </a:lnTo>
                    <a:lnTo>
                      <a:pt x="962" y="487"/>
                    </a:lnTo>
                    <a:lnTo>
                      <a:pt x="962" y="477"/>
                    </a:lnTo>
                    <a:lnTo>
                      <a:pt x="960" y="477"/>
                    </a:lnTo>
                    <a:lnTo>
                      <a:pt x="631" y="489"/>
                    </a:lnTo>
                    <a:lnTo>
                      <a:pt x="631" y="489"/>
                    </a:lnTo>
                    <a:lnTo>
                      <a:pt x="641" y="475"/>
                    </a:lnTo>
                    <a:lnTo>
                      <a:pt x="629" y="440"/>
                    </a:lnTo>
                    <a:lnTo>
                      <a:pt x="586" y="447"/>
                    </a:lnTo>
                    <a:lnTo>
                      <a:pt x="527" y="399"/>
                    </a:lnTo>
                    <a:lnTo>
                      <a:pt x="501" y="371"/>
                    </a:lnTo>
                    <a:lnTo>
                      <a:pt x="501" y="357"/>
                    </a:lnTo>
                    <a:lnTo>
                      <a:pt x="525" y="350"/>
                    </a:lnTo>
                    <a:lnTo>
                      <a:pt x="529" y="321"/>
                    </a:lnTo>
                    <a:lnTo>
                      <a:pt x="485" y="307"/>
                    </a:lnTo>
                    <a:lnTo>
                      <a:pt x="463" y="328"/>
                    </a:lnTo>
                    <a:lnTo>
                      <a:pt x="440" y="336"/>
                    </a:lnTo>
                    <a:lnTo>
                      <a:pt x="404" y="388"/>
                    </a:lnTo>
                    <a:lnTo>
                      <a:pt x="390" y="388"/>
                    </a:lnTo>
                    <a:lnTo>
                      <a:pt x="373" y="380"/>
                    </a:lnTo>
                    <a:lnTo>
                      <a:pt x="355" y="399"/>
                    </a:lnTo>
                    <a:lnTo>
                      <a:pt x="329" y="371"/>
                    </a:lnTo>
                    <a:lnTo>
                      <a:pt x="302" y="328"/>
                    </a:lnTo>
                    <a:lnTo>
                      <a:pt x="317" y="307"/>
                    </a:lnTo>
                    <a:lnTo>
                      <a:pt x="336" y="241"/>
                    </a:lnTo>
                    <a:lnTo>
                      <a:pt x="293" y="255"/>
                    </a:lnTo>
                    <a:lnTo>
                      <a:pt x="276" y="248"/>
                    </a:lnTo>
                    <a:lnTo>
                      <a:pt x="232" y="257"/>
                    </a:lnTo>
                    <a:lnTo>
                      <a:pt x="220" y="253"/>
                    </a:lnTo>
                    <a:lnTo>
                      <a:pt x="213" y="196"/>
                    </a:lnTo>
                    <a:lnTo>
                      <a:pt x="196" y="177"/>
                    </a:lnTo>
                    <a:lnTo>
                      <a:pt x="165" y="149"/>
                    </a:lnTo>
                    <a:lnTo>
                      <a:pt x="163" y="125"/>
                    </a:lnTo>
                    <a:lnTo>
                      <a:pt x="135" y="109"/>
                    </a:lnTo>
                    <a:lnTo>
                      <a:pt x="135" y="92"/>
                    </a:lnTo>
                    <a:lnTo>
                      <a:pt x="118" y="78"/>
                    </a:lnTo>
                    <a:lnTo>
                      <a:pt x="106" y="47"/>
                    </a:lnTo>
                    <a:lnTo>
                      <a:pt x="64" y="23"/>
                    </a:lnTo>
                    <a:lnTo>
                      <a:pt x="38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16" name="Freeform 164"/>
              <p:cNvSpPr>
                <a:spLocks/>
              </p:cNvSpPr>
              <p:nvPr/>
            </p:nvSpPr>
            <p:spPr bwMode="auto">
              <a:xfrm>
                <a:off x="5399" y="4059"/>
                <a:ext cx="962" cy="499"/>
              </a:xfrm>
              <a:custGeom>
                <a:avLst/>
                <a:gdLst>
                  <a:gd name="T0" fmla="*/ 0 w 962"/>
                  <a:gd name="T1" fmla="*/ 21 h 499"/>
                  <a:gd name="T2" fmla="*/ 2 w 962"/>
                  <a:gd name="T3" fmla="*/ 106 h 499"/>
                  <a:gd name="T4" fmla="*/ 35 w 962"/>
                  <a:gd name="T5" fmla="*/ 61 h 499"/>
                  <a:gd name="T6" fmla="*/ 19 w 962"/>
                  <a:gd name="T7" fmla="*/ 9 h 499"/>
                  <a:gd name="T8" fmla="*/ 59 w 962"/>
                  <a:gd name="T9" fmla="*/ 30 h 499"/>
                  <a:gd name="T10" fmla="*/ 111 w 962"/>
                  <a:gd name="T11" fmla="*/ 83 h 499"/>
                  <a:gd name="T12" fmla="*/ 125 w 962"/>
                  <a:gd name="T13" fmla="*/ 116 h 499"/>
                  <a:gd name="T14" fmla="*/ 156 w 962"/>
                  <a:gd name="T15" fmla="*/ 151 h 499"/>
                  <a:gd name="T16" fmla="*/ 203 w 962"/>
                  <a:gd name="T17" fmla="*/ 201 h 499"/>
                  <a:gd name="T18" fmla="*/ 229 w 962"/>
                  <a:gd name="T19" fmla="*/ 267 h 499"/>
                  <a:gd name="T20" fmla="*/ 293 w 962"/>
                  <a:gd name="T21" fmla="*/ 265 h 499"/>
                  <a:gd name="T22" fmla="*/ 307 w 962"/>
                  <a:gd name="T23" fmla="*/ 302 h 499"/>
                  <a:gd name="T24" fmla="*/ 319 w 962"/>
                  <a:gd name="T25" fmla="*/ 378 h 499"/>
                  <a:gd name="T26" fmla="*/ 376 w 962"/>
                  <a:gd name="T27" fmla="*/ 392 h 499"/>
                  <a:gd name="T28" fmla="*/ 409 w 962"/>
                  <a:gd name="T29" fmla="*/ 397 h 499"/>
                  <a:gd name="T30" fmla="*/ 468 w 962"/>
                  <a:gd name="T31" fmla="*/ 336 h 499"/>
                  <a:gd name="T32" fmla="*/ 520 w 962"/>
                  <a:gd name="T33" fmla="*/ 328 h 499"/>
                  <a:gd name="T34" fmla="*/ 492 w 962"/>
                  <a:gd name="T35" fmla="*/ 350 h 499"/>
                  <a:gd name="T36" fmla="*/ 522 w 962"/>
                  <a:gd name="T37" fmla="*/ 406 h 499"/>
                  <a:gd name="T38" fmla="*/ 622 w 962"/>
                  <a:gd name="T39" fmla="*/ 449 h 499"/>
                  <a:gd name="T40" fmla="*/ 622 w 962"/>
                  <a:gd name="T41" fmla="*/ 484 h 499"/>
                  <a:gd name="T42" fmla="*/ 962 w 962"/>
                  <a:gd name="T43" fmla="*/ 487 h 499"/>
                  <a:gd name="T44" fmla="*/ 960 w 962"/>
                  <a:gd name="T45" fmla="*/ 477 h 499"/>
                  <a:gd name="T46" fmla="*/ 631 w 962"/>
                  <a:gd name="T47" fmla="*/ 489 h 499"/>
                  <a:gd name="T48" fmla="*/ 629 w 962"/>
                  <a:gd name="T49" fmla="*/ 440 h 499"/>
                  <a:gd name="T50" fmla="*/ 527 w 962"/>
                  <a:gd name="T51" fmla="*/ 399 h 499"/>
                  <a:gd name="T52" fmla="*/ 501 w 962"/>
                  <a:gd name="T53" fmla="*/ 357 h 499"/>
                  <a:gd name="T54" fmla="*/ 529 w 962"/>
                  <a:gd name="T55" fmla="*/ 321 h 499"/>
                  <a:gd name="T56" fmla="*/ 463 w 962"/>
                  <a:gd name="T57" fmla="*/ 328 h 499"/>
                  <a:gd name="T58" fmla="*/ 404 w 962"/>
                  <a:gd name="T59" fmla="*/ 388 h 499"/>
                  <a:gd name="T60" fmla="*/ 373 w 962"/>
                  <a:gd name="T61" fmla="*/ 380 h 499"/>
                  <a:gd name="T62" fmla="*/ 329 w 962"/>
                  <a:gd name="T63" fmla="*/ 371 h 499"/>
                  <a:gd name="T64" fmla="*/ 317 w 962"/>
                  <a:gd name="T65" fmla="*/ 307 h 499"/>
                  <a:gd name="T66" fmla="*/ 293 w 962"/>
                  <a:gd name="T67" fmla="*/ 255 h 499"/>
                  <a:gd name="T68" fmla="*/ 232 w 962"/>
                  <a:gd name="T69" fmla="*/ 257 h 499"/>
                  <a:gd name="T70" fmla="*/ 213 w 962"/>
                  <a:gd name="T71" fmla="*/ 196 h 499"/>
                  <a:gd name="T72" fmla="*/ 165 w 962"/>
                  <a:gd name="T73" fmla="*/ 149 h 499"/>
                  <a:gd name="T74" fmla="*/ 135 w 962"/>
                  <a:gd name="T75" fmla="*/ 109 h 499"/>
                  <a:gd name="T76" fmla="*/ 118 w 962"/>
                  <a:gd name="T77" fmla="*/ 78 h 499"/>
                  <a:gd name="T78" fmla="*/ 64 w 962"/>
                  <a:gd name="T79" fmla="*/ 23 h 499"/>
                  <a:gd name="T80" fmla="*/ 14 w 962"/>
                  <a:gd name="T81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62" h="499">
                    <a:moveTo>
                      <a:pt x="14" y="0"/>
                    </a:moveTo>
                    <a:lnTo>
                      <a:pt x="0" y="21"/>
                    </a:lnTo>
                    <a:lnTo>
                      <a:pt x="24" y="61"/>
                    </a:lnTo>
                    <a:lnTo>
                      <a:pt x="2" y="106"/>
                    </a:lnTo>
                    <a:lnTo>
                      <a:pt x="9" y="118"/>
                    </a:lnTo>
                    <a:lnTo>
                      <a:pt x="35" y="61"/>
                    </a:lnTo>
                    <a:lnTo>
                      <a:pt x="12" y="21"/>
                    </a:lnTo>
                    <a:lnTo>
                      <a:pt x="19" y="9"/>
                    </a:lnTo>
                    <a:lnTo>
                      <a:pt x="35" y="14"/>
                    </a:lnTo>
                    <a:lnTo>
                      <a:pt x="59" y="30"/>
                    </a:lnTo>
                    <a:lnTo>
                      <a:pt x="99" y="54"/>
                    </a:lnTo>
                    <a:lnTo>
                      <a:pt x="111" y="83"/>
                    </a:lnTo>
                    <a:lnTo>
                      <a:pt x="125" y="97"/>
                    </a:lnTo>
                    <a:lnTo>
                      <a:pt x="125" y="116"/>
                    </a:lnTo>
                    <a:lnTo>
                      <a:pt x="154" y="132"/>
                    </a:lnTo>
                    <a:lnTo>
                      <a:pt x="156" y="151"/>
                    </a:lnTo>
                    <a:lnTo>
                      <a:pt x="189" y="184"/>
                    </a:lnTo>
                    <a:lnTo>
                      <a:pt x="203" y="201"/>
                    </a:lnTo>
                    <a:lnTo>
                      <a:pt x="213" y="257"/>
                    </a:lnTo>
                    <a:lnTo>
                      <a:pt x="229" y="267"/>
                    </a:lnTo>
                    <a:lnTo>
                      <a:pt x="276" y="257"/>
                    </a:lnTo>
                    <a:lnTo>
                      <a:pt x="293" y="265"/>
                    </a:lnTo>
                    <a:lnTo>
                      <a:pt x="321" y="255"/>
                    </a:lnTo>
                    <a:lnTo>
                      <a:pt x="307" y="302"/>
                    </a:lnTo>
                    <a:lnTo>
                      <a:pt x="291" y="328"/>
                    </a:lnTo>
                    <a:lnTo>
                      <a:pt x="319" y="378"/>
                    </a:lnTo>
                    <a:lnTo>
                      <a:pt x="355" y="414"/>
                    </a:lnTo>
                    <a:lnTo>
                      <a:pt x="376" y="392"/>
                    </a:lnTo>
                    <a:lnTo>
                      <a:pt x="388" y="399"/>
                    </a:lnTo>
                    <a:lnTo>
                      <a:pt x="409" y="397"/>
                    </a:lnTo>
                    <a:lnTo>
                      <a:pt x="444" y="343"/>
                    </a:lnTo>
                    <a:lnTo>
                      <a:pt x="468" y="336"/>
                    </a:lnTo>
                    <a:lnTo>
                      <a:pt x="487" y="319"/>
                    </a:lnTo>
                    <a:lnTo>
                      <a:pt x="520" y="328"/>
                    </a:lnTo>
                    <a:lnTo>
                      <a:pt x="518" y="343"/>
                    </a:lnTo>
                    <a:lnTo>
                      <a:pt x="492" y="350"/>
                    </a:lnTo>
                    <a:lnTo>
                      <a:pt x="492" y="373"/>
                    </a:lnTo>
                    <a:lnTo>
                      <a:pt x="522" y="406"/>
                    </a:lnTo>
                    <a:lnTo>
                      <a:pt x="584" y="456"/>
                    </a:lnTo>
                    <a:lnTo>
                      <a:pt x="622" y="449"/>
                    </a:lnTo>
                    <a:lnTo>
                      <a:pt x="631" y="475"/>
                    </a:lnTo>
                    <a:lnTo>
                      <a:pt x="622" y="484"/>
                    </a:lnTo>
                    <a:lnTo>
                      <a:pt x="619" y="499"/>
                    </a:lnTo>
                    <a:lnTo>
                      <a:pt x="962" y="487"/>
                    </a:lnTo>
                    <a:lnTo>
                      <a:pt x="962" y="477"/>
                    </a:lnTo>
                    <a:lnTo>
                      <a:pt x="960" y="477"/>
                    </a:lnTo>
                    <a:lnTo>
                      <a:pt x="631" y="489"/>
                    </a:lnTo>
                    <a:lnTo>
                      <a:pt x="631" y="489"/>
                    </a:lnTo>
                    <a:lnTo>
                      <a:pt x="641" y="475"/>
                    </a:lnTo>
                    <a:lnTo>
                      <a:pt x="629" y="440"/>
                    </a:lnTo>
                    <a:lnTo>
                      <a:pt x="586" y="447"/>
                    </a:lnTo>
                    <a:lnTo>
                      <a:pt x="527" y="399"/>
                    </a:lnTo>
                    <a:lnTo>
                      <a:pt x="501" y="371"/>
                    </a:lnTo>
                    <a:lnTo>
                      <a:pt x="501" y="357"/>
                    </a:lnTo>
                    <a:lnTo>
                      <a:pt x="525" y="350"/>
                    </a:lnTo>
                    <a:lnTo>
                      <a:pt x="529" y="321"/>
                    </a:lnTo>
                    <a:lnTo>
                      <a:pt x="485" y="307"/>
                    </a:lnTo>
                    <a:lnTo>
                      <a:pt x="463" y="328"/>
                    </a:lnTo>
                    <a:lnTo>
                      <a:pt x="440" y="336"/>
                    </a:lnTo>
                    <a:lnTo>
                      <a:pt x="404" y="388"/>
                    </a:lnTo>
                    <a:lnTo>
                      <a:pt x="390" y="388"/>
                    </a:lnTo>
                    <a:lnTo>
                      <a:pt x="373" y="380"/>
                    </a:lnTo>
                    <a:lnTo>
                      <a:pt x="355" y="399"/>
                    </a:lnTo>
                    <a:lnTo>
                      <a:pt x="329" y="371"/>
                    </a:lnTo>
                    <a:lnTo>
                      <a:pt x="302" y="328"/>
                    </a:lnTo>
                    <a:lnTo>
                      <a:pt x="317" y="307"/>
                    </a:lnTo>
                    <a:lnTo>
                      <a:pt x="336" y="241"/>
                    </a:lnTo>
                    <a:lnTo>
                      <a:pt x="293" y="255"/>
                    </a:lnTo>
                    <a:lnTo>
                      <a:pt x="276" y="248"/>
                    </a:lnTo>
                    <a:lnTo>
                      <a:pt x="232" y="257"/>
                    </a:lnTo>
                    <a:lnTo>
                      <a:pt x="220" y="253"/>
                    </a:lnTo>
                    <a:lnTo>
                      <a:pt x="213" y="196"/>
                    </a:lnTo>
                    <a:lnTo>
                      <a:pt x="196" y="177"/>
                    </a:lnTo>
                    <a:lnTo>
                      <a:pt x="165" y="149"/>
                    </a:lnTo>
                    <a:lnTo>
                      <a:pt x="163" y="125"/>
                    </a:lnTo>
                    <a:lnTo>
                      <a:pt x="135" y="109"/>
                    </a:lnTo>
                    <a:lnTo>
                      <a:pt x="135" y="92"/>
                    </a:lnTo>
                    <a:lnTo>
                      <a:pt x="118" y="78"/>
                    </a:lnTo>
                    <a:lnTo>
                      <a:pt x="106" y="47"/>
                    </a:lnTo>
                    <a:lnTo>
                      <a:pt x="64" y="23"/>
                    </a:lnTo>
                    <a:lnTo>
                      <a:pt x="38" y="4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17" name="Freeform 165"/>
              <p:cNvSpPr>
                <a:spLocks/>
              </p:cNvSpPr>
              <p:nvPr/>
            </p:nvSpPr>
            <p:spPr bwMode="auto">
              <a:xfrm>
                <a:off x="4839" y="4068"/>
                <a:ext cx="1522" cy="835"/>
              </a:xfrm>
              <a:custGeom>
                <a:avLst/>
                <a:gdLst>
                  <a:gd name="T0" fmla="*/ 595 w 1522"/>
                  <a:gd name="T1" fmla="*/ 52 h 835"/>
                  <a:gd name="T2" fmla="*/ 562 w 1522"/>
                  <a:gd name="T3" fmla="*/ 121 h 835"/>
                  <a:gd name="T4" fmla="*/ 494 w 1522"/>
                  <a:gd name="T5" fmla="*/ 175 h 835"/>
                  <a:gd name="T6" fmla="*/ 444 w 1522"/>
                  <a:gd name="T7" fmla="*/ 187 h 835"/>
                  <a:gd name="T8" fmla="*/ 333 w 1522"/>
                  <a:gd name="T9" fmla="*/ 270 h 835"/>
                  <a:gd name="T10" fmla="*/ 274 w 1522"/>
                  <a:gd name="T11" fmla="*/ 196 h 835"/>
                  <a:gd name="T12" fmla="*/ 243 w 1522"/>
                  <a:gd name="T13" fmla="*/ 159 h 835"/>
                  <a:gd name="T14" fmla="*/ 234 w 1522"/>
                  <a:gd name="T15" fmla="*/ 246 h 835"/>
                  <a:gd name="T16" fmla="*/ 194 w 1522"/>
                  <a:gd name="T17" fmla="*/ 279 h 835"/>
                  <a:gd name="T18" fmla="*/ 78 w 1522"/>
                  <a:gd name="T19" fmla="*/ 293 h 835"/>
                  <a:gd name="T20" fmla="*/ 35 w 1522"/>
                  <a:gd name="T21" fmla="*/ 319 h 835"/>
                  <a:gd name="T22" fmla="*/ 33 w 1522"/>
                  <a:gd name="T23" fmla="*/ 435 h 835"/>
                  <a:gd name="T24" fmla="*/ 71 w 1522"/>
                  <a:gd name="T25" fmla="*/ 530 h 835"/>
                  <a:gd name="T26" fmla="*/ 134 w 1522"/>
                  <a:gd name="T27" fmla="*/ 598 h 835"/>
                  <a:gd name="T28" fmla="*/ 153 w 1522"/>
                  <a:gd name="T29" fmla="*/ 710 h 835"/>
                  <a:gd name="T30" fmla="*/ 54 w 1522"/>
                  <a:gd name="T31" fmla="*/ 766 h 835"/>
                  <a:gd name="T32" fmla="*/ 14 w 1522"/>
                  <a:gd name="T33" fmla="*/ 835 h 835"/>
                  <a:gd name="T34" fmla="*/ 61 w 1522"/>
                  <a:gd name="T35" fmla="*/ 773 h 835"/>
                  <a:gd name="T36" fmla="*/ 163 w 1522"/>
                  <a:gd name="T37" fmla="*/ 717 h 835"/>
                  <a:gd name="T38" fmla="*/ 144 w 1522"/>
                  <a:gd name="T39" fmla="*/ 594 h 835"/>
                  <a:gd name="T40" fmla="*/ 80 w 1522"/>
                  <a:gd name="T41" fmla="*/ 523 h 835"/>
                  <a:gd name="T42" fmla="*/ 42 w 1522"/>
                  <a:gd name="T43" fmla="*/ 433 h 835"/>
                  <a:gd name="T44" fmla="*/ 45 w 1522"/>
                  <a:gd name="T45" fmla="*/ 319 h 835"/>
                  <a:gd name="T46" fmla="*/ 82 w 1522"/>
                  <a:gd name="T47" fmla="*/ 310 h 835"/>
                  <a:gd name="T48" fmla="*/ 189 w 1522"/>
                  <a:gd name="T49" fmla="*/ 289 h 835"/>
                  <a:gd name="T50" fmla="*/ 243 w 1522"/>
                  <a:gd name="T51" fmla="*/ 241 h 835"/>
                  <a:gd name="T52" fmla="*/ 248 w 1522"/>
                  <a:gd name="T53" fmla="*/ 166 h 835"/>
                  <a:gd name="T54" fmla="*/ 262 w 1522"/>
                  <a:gd name="T55" fmla="*/ 201 h 835"/>
                  <a:gd name="T56" fmla="*/ 340 w 1522"/>
                  <a:gd name="T57" fmla="*/ 279 h 835"/>
                  <a:gd name="T58" fmla="*/ 442 w 1522"/>
                  <a:gd name="T59" fmla="*/ 196 h 835"/>
                  <a:gd name="T60" fmla="*/ 498 w 1522"/>
                  <a:gd name="T61" fmla="*/ 182 h 835"/>
                  <a:gd name="T62" fmla="*/ 572 w 1522"/>
                  <a:gd name="T63" fmla="*/ 126 h 835"/>
                  <a:gd name="T64" fmla="*/ 591 w 1522"/>
                  <a:gd name="T65" fmla="*/ 14 h 835"/>
                  <a:gd name="T66" fmla="*/ 664 w 1522"/>
                  <a:gd name="T67" fmla="*/ 78 h 835"/>
                  <a:gd name="T68" fmla="*/ 704 w 1522"/>
                  <a:gd name="T69" fmla="*/ 128 h 835"/>
                  <a:gd name="T70" fmla="*/ 756 w 1522"/>
                  <a:gd name="T71" fmla="*/ 196 h 835"/>
                  <a:gd name="T72" fmla="*/ 834 w 1522"/>
                  <a:gd name="T73" fmla="*/ 258 h 835"/>
                  <a:gd name="T74" fmla="*/ 858 w 1522"/>
                  <a:gd name="T75" fmla="*/ 291 h 835"/>
                  <a:gd name="T76" fmla="*/ 915 w 1522"/>
                  <a:gd name="T77" fmla="*/ 416 h 835"/>
                  <a:gd name="T78" fmla="*/ 945 w 1522"/>
                  <a:gd name="T79" fmla="*/ 400 h 835"/>
                  <a:gd name="T80" fmla="*/ 1033 w 1522"/>
                  <a:gd name="T81" fmla="*/ 336 h 835"/>
                  <a:gd name="T82" fmla="*/ 1068 w 1522"/>
                  <a:gd name="T83" fmla="*/ 327 h 835"/>
                  <a:gd name="T84" fmla="*/ 1075 w 1522"/>
                  <a:gd name="T85" fmla="*/ 405 h 835"/>
                  <a:gd name="T86" fmla="*/ 1179 w 1522"/>
                  <a:gd name="T87" fmla="*/ 464 h 835"/>
                  <a:gd name="T88" fmla="*/ 1170 w 1522"/>
                  <a:gd name="T89" fmla="*/ 499 h 835"/>
                  <a:gd name="T90" fmla="*/ 1522 w 1522"/>
                  <a:gd name="T91" fmla="*/ 478 h 835"/>
                  <a:gd name="T92" fmla="*/ 1191 w 1522"/>
                  <a:gd name="T93" fmla="*/ 466 h 835"/>
                  <a:gd name="T94" fmla="*/ 1082 w 1522"/>
                  <a:gd name="T95" fmla="*/ 397 h 835"/>
                  <a:gd name="T96" fmla="*/ 1078 w 1522"/>
                  <a:gd name="T97" fmla="*/ 334 h 835"/>
                  <a:gd name="T98" fmla="*/ 1028 w 1522"/>
                  <a:gd name="T99" fmla="*/ 327 h 835"/>
                  <a:gd name="T100" fmla="*/ 948 w 1522"/>
                  <a:gd name="T101" fmla="*/ 390 h 835"/>
                  <a:gd name="T102" fmla="*/ 879 w 1522"/>
                  <a:gd name="T103" fmla="*/ 369 h 835"/>
                  <a:gd name="T104" fmla="*/ 881 w 1522"/>
                  <a:gd name="T105" fmla="*/ 246 h 835"/>
                  <a:gd name="T106" fmla="*/ 789 w 1522"/>
                  <a:gd name="T107" fmla="*/ 258 h 835"/>
                  <a:gd name="T108" fmla="*/ 749 w 1522"/>
                  <a:gd name="T109" fmla="*/ 175 h 835"/>
                  <a:gd name="T110" fmla="*/ 685 w 1522"/>
                  <a:gd name="T111" fmla="*/ 107 h 835"/>
                  <a:gd name="T112" fmla="*/ 659 w 1522"/>
                  <a:gd name="T113" fmla="*/ 45 h 835"/>
                  <a:gd name="T114" fmla="*/ 579 w 1522"/>
                  <a:gd name="T115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22" h="835">
                    <a:moveTo>
                      <a:pt x="579" y="0"/>
                    </a:moveTo>
                    <a:lnTo>
                      <a:pt x="572" y="12"/>
                    </a:lnTo>
                    <a:lnTo>
                      <a:pt x="595" y="52"/>
                    </a:lnTo>
                    <a:lnTo>
                      <a:pt x="569" y="109"/>
                    </a:lnTo>
                    <a:lnTo>
                      <a:pt x="572" y="116"/>
                    </a:lnTo>
                    <a:lnTo>
                      <a:pt x="562" y="121"/>
                    </a:lnTo>
                    <a:lnTo>
                      <a:pt x="539" y="156"/>
                    </a:lnTo>
                    <a:lnTo>
                      <a:pt x="527" y="173"/>
                    </a:lnTo>
                    <a:lnTo>
                      <a:pt x="494" y="175"/>
                    </a:lnTo>
                    <a:lnTo>
                      <a:pt x="472" y="192"/>
                    </a:lnTo>
                    <a:lnTo>
                      <a:pt x="454" y="194"/>
                    </a:lnTo>
                    <a:lnTo>
                      <a:pt x="444" y="187"/>
                    </a:lnTo>
                    <a:lnTo>
                      <a:pt x="402" y="192"/>
                    </a:lnTo>
                    <a:lnTo>
                      <a:pt x="342" y="234"/>
                    </a:lnTo>
                    <a:lnTo>
                      <a:pt x="333" y="270"/>
                    </a:lnTo>
                    <a:lnTo>
                      <a:pt x="316" y="267"/>
                    </a:lnTo>
                    <a:lnTo>
                      <a:pt x="305" y="218"/>
                    </a:lnTo>
                    <a:lnTo>
                      <a:pt x="274" y="196"/>
                    </a:lnTo>
                    <a:lnTo>
                      <a:pt x="283" y="147"/>
                    </a:lnTo>
                    <a:lnTo>
                      <a:pt x="267" y="135"/>
                    </a:lnTo>
                    <a:lnTo>
                      <a:pt x="243" y="159"/>
                    </a:lnTo>
                    <a:lnTo>
                      <a:pt x="227" y="159"/>
                    </a:lnTo>
                    <a:lnTo>
                      <a:pt x="205" y="222"/>
                    </a:lnTo>
                    <a:lnTo>
                      <a:pt x="234" y="246"/>
                    </a:lnTo>
                    <a:lnTo>
                      <a:pt x="234" y="270"/>
                    </a:lnTo>
                    <a:lnTo>
                      <a:pt x="217" y="279"/>
                    </a:lnTo>
                    <a:lnTo>
                      <a:pt x="194" y="279"/>
                    </a:lnTo>
                    <a:lnTo>
                      <a:pt x="175" y="263"/>
                    </a:lnTo>
                    <a:lnTo>
                      <a:pt x="82" y="265"/>
                    </a:lnTo>
                    <a:lnTo>
                      <a:pt x="78" y="293"/>
                    </a:lnTo>
                    <a:lnTo>
                      <a:pt x="59" y="279"/>
                    </a:lnTo>
                    <a:lnTo>
                      <a:pt x="38" y="303"/>
                    </a:lnTo>
                    <a:lnTo>
                      <a:pt x="35" y="319"/>
                    </a:lnTo>
                    <a:lnTo>
                      <a:pt x="35" y="350"/>
                    </a:lnTo>
                    <a:lnTo>
                      <a:pt x="33" y="395"/>
                    </a:lnTo>
                    <a:lnTo>
                      <a:pt x="33" y="435"/>
                    </a:lnTo>
                    <a:lnTo>
                      <a:pt x="52" y="466"/>
                    </a:lnTo>
                    <a:lnTo>
                      <a:pt x="66" y="501"/>
                    </a:lnTo>
                    <a:lnTo>
                      <a:pt x="71" y="530"/>
                    </a:lnTo>
                    <a:lnTo>
                      <a:pt x="94" y="542"/>
                    </a:lnTo>
                    <a:lnTo>
                      <a:pt x="106" y="580"/>
                    </a:lnTo>
                    <a:lnTo>
                      <a:pt x="134" y="598"/>
                    </a:lnTo>
                    <a:lnTo>
                      <a:pt x="151" y="667"/>
                    </a:lnTo>
                    <a:lnTo>
                      <a:pt x="160" y="679"/>
                    </a:lnTo>
                    <a:lnTo>
                      <a:pt x="153" y="710"/>
                    </a:lnTo>
                    <a:lnTo>
                      <a:pt x="120" y="728"/>
                    </a:lnTo>
                    <a:lnTo>
                      <a:pt x="116" y="747"/>
                    </a:lnTo>
                    <a:lnTo>
                      <a:pt x="54" y="766"/>
                    </a:lnTo>
                    <a:lnTo>
                      <a:pt x="38" y="807"/>
                    </a:lnTo>
                    <a:lnTo>
                      <a:pt x="0" y="833"/>
                    </a:lnTo>
                    <a:lnTo>
                      <a:pt x="14" y="835"/>
                    </a:lnTo>
                    <a:lnTo>
                      <a:pt x="28" y="825"/>
                    </a:lnTo>
                    <a:lnTo>
                      <a:pt x="45" y="814"/>
                    </a:lnTo>
                    <a:lnTo>
                      <a:pt x="61" y="773"/>
                    </a:lnTo>
                    <a:lnTo>
                      <a:pt x="125" y="755"/>
                    </a:lnTo>
                    <a:lnTo>
                      <a:pt x="130" y="736"/>
                    </a:lnTo>
                    <a:lnTo>
                      <a:pt x="163" y="717"/>
                    </a:lnTo>
                    <a:lnTo>
                      <a:pt x="170" y="676"/>
                    </a:lnTo>
                    <a:lnTo>
                      <a:pt x="160" y="662"/>
                    </a:lnTo>
                    <a:lnTo>
                      <a:pt x="144" y="594"/>
                    </a:lnTo>
                    <a:lnTo>
                      <a:pt x="113" y="575"/>
                    </a:lnTo>
                    <a:lnTo>
                      <a:pt x="101" y="535"/>
                    </a:lnTo>
                    <a:lnTo>
                      <a:pt x="80" y="523"/>
                    </a:lnTo>
                    <a:lnTo>
                      <a:pt x="75" y="499"/>
                    </a:lnTo>
                    <a:lnTo>
                      <a:pt x="61" y="461"/>
                    </a:lnTo>
                    <a:lnTo>
                      <a:pt x="42" y="433"/>
                    </a:lnTo>
                    <a:lnTo>
                      <a:pt x="42" y="395"/>
                    </a:lnTo>
                    <a:lnTo>
                      <a:pt x="45" y="350"/>
                    </a:lnTo>
                    <a:lnTo>
                      <a:pt x="45" y="319"/>
                    </a:lnTo>
                    <a:lnTo>
                      <a:pt x="47" y="308"/>
                    </a:lnTo>
                    <a:lnTo>
                      <a:pt x="59" y="293"/>
                    </a:lnTo>
                    <a:lnTo>
                      <a:pt x="82" y="310"/>
                    </a:lnTo>
                    <a:lnTo>
                      <a:pt x="92" y="274"/>
                    </a:lnTo>
                    <a:lnTo>
                      <a:pt x="170" y="272"/>
                    </a:lnTo>
                    <a:lnTo>
                      <a:pt x="189" y="289"/>
                    </a:lnTo>
                    <a:lnTo>
                      <a:pt x="220" y="289"/>
                    </a:lnTo>
                    <a:lnTo>
                      <a:pt x="243" y="274"/>
                    </a:lnTo>
                    <a:lnTo>
                      <a:pt x="243" y="241"/>
                    </a:lnTo>
                    <a:lnTo>
                      <a:pt x="215" y="218"/>
                    </a:lnTo>
                    <a:lnTo>
                      <a:pt x="231" y="168"/>
                    </a:lnTo>
                    <a:lnTo>
                      <a:pt x="248" y="166"/>
                    </a:lnTo>
                    <a:lnTo>
                      <a:pt x="267" y="147"/>
                    </a:lnTo>
                    <a:lnTo>
                      <a:pt x="272" y="152"/>
                    </a:lnTo>
                    <a:lnTo>
                      <a:pt x="262" y="201"/>
                    </a:lnTo>
                    <a:lnTo>
                      <a:pt x="295" y="222"/>
                    </a:lnTo>
                    <a:lnTo>
                      <a:pt x="309" y="274"/>
                    </a:lnTo>
                    <a:lnTo>
                      <a:pt x="340" y="279"/>
                    </a:lnTo>
                    <a:lnTo>
                      <a:pt x="352" y="239"/>
                    </a:lnTo>
                    <a:lnTo>
                      <a:pt x="404" y="199"/>
                    </a:lnTo>
                    <a:lnTo>
                      <a:pt x="442" y="196"/>
                    </a:lnTo>
                    <a:lnTo>
                      <a:pt x="451" y="204"/>
                    </a:lnTo>
                    <a:lnTo>
                      <a:pt x="477" y="201"/>
                    </a:lnTo>
                    <a:lnTo>
                      <a:pt x="498" y="182"/>
                    </a:lnTo>
                    <a:lnTo>
                      <a:pt x="532" y="182"/>
                    </a:lnTo>
                    <a:lnTo>
                      <a:pt x="546" y="161"/>
                    </a:lnTo>
                    <a:lnTo>
                      <a:pt x="572" y="126"/>
                    </a:lnTo>
                    <a:lnTo>
                      <a:pt x="605" y="52"/>
                    </a:lnTo>
                    <a:lnTo>
                      <a:pt x="584" y="12"/>
                    </a:lnTo>
                    <a:lnTo>
                      <a:pt x="591" y="14"/>
                    </a:lnTo>
                    <a:lnTo>
                      <a:pt x="614" y="29"/>
                    </a:lnTo>
                    <a:lnTo>
                      <a:pt x="652" y="50"/>
                    </a:lnTo>
                    <a:lnTo>
                      <a:pt x="664" y="78"/>
                    </a:lnTo>
                    <a:lnTo>
                      <a:pt x="676" y="92"/>
                    </a:lnTo>
                    <a:lnTo>
                      <a:pt x="676" y="111"/>
                    </a:lnTo>
                    <a:lnTo>
                      <a:pt x="704" y="128"/>
                    </a:lnTo>
                    <a:lnTo>
                      <a:pt x="706" y="147"/>
                    </a:lnTo>
                    <a:lnTo>
                      <a:pt x="742" y="182"/>
                    </a:lnTo>
                    <a:lnTo>
                      <a:pt x="756" y="196"/>
                    </a:lnTo>
                    <a:lnTo>
                      <a:pt x="763" y="256"/>
                    </a:lnTo>
                    <a:lnTo>
                      <a:pt x="789" y="267"/>
                    </a:lnTo>
                    <a:lnTo>
                      <a:pt x="834" y="258"/>
                    </a:lnTo>
                    <a:lnTo>
                      <a:pt x="851" y="265"/>
                    </a:lnTo>
                    <a:lnTo>
                      <a:pt x="867" y="260"/>
                    </a:lnTo>
                    <a:lnTo>
                      <a:pt x="858" y="291"/>
                    </a:lnTo>
                    <a:lnTo>
                      <a:pt x="839" y="319"/>
                    </a:lnTo>
                    <a:lnTo>
                      <a:pt x="872" y="374"/>
                    </a:lnTo>
                    <a:lnTo>
                      <a:pt x="915" y="416"/>
                    </a:lnTo>
                    <a:lnTo>
                      <a:pt x="938" y="395"/>
                    </a:lnTo>
                    <a:lnTo>
                      <a:pt x="943" y="397"/>
                    </a:lnTo>
                    <a:lnTo>
                      <a:pt x="945" y="400"/>
                    </a:lnTo>
                    <a:lnTo>
                      <a:pt x="974" y="395"/>
                    </a:lnTo>
                    <a:lnTo>
                      <a:pt x="1011" y="341"/>
                    </a:lnTo>
                    <a:lnTo>
                      <a:pt x="1033" y="336"/>
                    </a:lnTo>
                    <a:lnTo>
                      <a:pt x="1049" y="319"/>
                    </a:lnTo>
                    <a:lnTo>
                      <a:pt x="1068" y="327"/>
                    </a:lnTo>
                    <a:lnTo>
                      <a:pt x="1068" y="327"/>
                    </a:lnTo>
                    <a:lnTo>
                      <a:pt x="1042" y="336"/>
                    </a:lnTo>
                    <a:lnTo>
                      <a:pt x="1042" y="369"/>
                    </a:lnTo>
                    <a:lnTo>
                      <a:pt x="1075" y="405"/>
                    </a:lnTo>
                    <a:lnTo>
                      <a:pt x="1141" y="457"/>
                    </a:lnTo>
                    <a:lnTo>
                      <a:pt x="1177" y="452"/>
                    </a:lnTo>
                    <a:lnTo>
                      <a:pt x="1179" y="464"/>
                    </a:lnTo>
                    <a:lnTo>
                      <a:pt x="1175" y="468"/>
                    </a:lnTo>
                    <a:lnTo>
                      <a:pt x="1172" y="471"/>
                    </a:lnTo>
                    <a:lnTo>
                      <a:pt x="1170" y="499"/>
                    </a:lnTo>
                    <a:lnTo>
                      <a:pt x="1515" y="487"/>
                    </a:lnTo>
                    <a:lnTo>
                      <a:pt x="1522" y="487"/>
                    </a:lnTo>
                    <a:lnTo>
                      <a:pt x="1522" y="478"/>
                    </a:lnTo>
                    <a:lnTo>
                      <a:pt x="1179" y="490"/>
                    </a:lnTo>
                    <a:lnTo>
                      <a:pt x="1182" y="475"/>
                    </a:lnTo>
                    <a:lnTo>
                      <a:pt x="1191" y="466"/>
                    </a:lnTo>
                    <a:lnTo>
                      <a:pt x="1182" y="440"/>
                    </a:lnTo>
                    <a:lnTo>
                      <a:pt x="1144" y="447"/>
                    </a:lnTo>
                    <a:lnTo>
                      <a:pt x="1082" y="397"/>
                    </a:lnTo>
                    <a:lnTo>
                      <a:pt x="1052" y="364"/>
                    </a:lnTo>
                    <a:lnTo>
                      <a:pt x="1052" y="341"/>
                    </a:lnTo>
                    <a:lnTo>
                      <a:pt x="1078" y="334"/>
                    </a:lnTo>
                    <a:lnTo>
                      <a:pt x="1080" y="319"/>
                    </a:lnTo>
                    <a:lnTo>
                      <a:pt x="1047" y="310"/>
                    </a:lnTo>
                    <a:lnTo>
                      <a:pt x="1028" y="327"/>
                    </a:lnTo>
                    <a:lnTo>
                      <a:pt x="1004" y="334"/>
                    </a:lnTo>
                    <a:lnTo>
                      <a:pt x="969" y="388"/>
                    </a:lnTo>
                    <a:lnTo>
                      <a:pt x="948" y="390"/>
                    </a:lnTo>
                    <a:lnTo>
                      <a:pt x="936" y="383"/>
                    </a:lnTo>
                    <a:lnTo>
                      <a:pt x="915" y="405"/>
                    </a:lnTo>
                    <a:lnTo>
                      <a:pt x="879" y="369"/>
                    </a:lnTo>
                    <a:lnTo>
                      <a:pt x="851" y="319"/>
                    </a:lnTo>
                    <a:lnTo>
                      <a:pt x="867" y="293"/>
                    </a:lnTo>
                    <a:lnTo>
                      <a:pt x="881" y="246"/>
                    </a:lnTo>
                    <a:lnTo>
                      <a:pt x="853" y="256"/>
                    </a:lnTo>
                    <a:lnTo>
                      <a:pt x="836" y="248"/>
                    </a:lnTo>
                    <a:lnTo>
                      <a:pt x="789" y="258"/>
                    </a:lnTo>
                    <a:lnTo>
                      <a:pt x="773" y="248"/>
                    </a:lnTo>
                    <a:lnTo>
                      <a:pt x="763" y="192"/>
                    </a:lnTo>
                    <a:lnTo>
                      <a:pt x="749" y="175"/>
                    </a:lnTo>
                    <a:lnTo>
                      <a:pt x="716" y="142"/>
                    </a:lnTo>
                    <a:lnTo>
                      <a:pt x="714" y="123"/>
                    </a:lnTo>
                    <a:lnTo>
                      <a:pt x="685" y="107"/>
                    </a:lnTo>
                    <a:lnTo>
                      <a:pt x="685" y="88"/>
                    </a:lnTo>
                    <a:lnTo>
                      <a:pt x="671" y="74"/>
                    </a:lnTo>
                    <a:lnTo>
                      <a:pt x="659" y="45"/>
                    </a:lnTo>
                    <a:lnTo>
                      <a:pt x="619" y="21"/>
                    </a:lnTo>
                    <a:lnTo>
                      <a:pt x="595" y="5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18" name="Freeform 166"/>
              <p:cNvSpPr>
                <a:spLocks/>
              </p:cNvSpPr>
              <p:nvPr/>
            </p:nvSpPr>
            <p:spPr bwMode="auto">
              <a:xfrm>
                <a:off x="4839" y="4068"/>
                <a:ext cx="1522" cy="835"/>
              </a:xfrm>
              <a:custGeom>
                <a:avLst/>
                <a:gdLst>
                  <a:gd name="T0" fmla="*/ 595 w 1522"/>
                  <a:gd name="T1" fmla="*/ 52 h 835"/>
                  <a:gd name="T2" fmla="*/ 562 w 1522"/>
                  <a:gd name="T3" fmla="*/ 121 h 835"/>
                  <a:gd name="T4" fmla="*/ 494 w 1522"/>
                  <a:gd name="T5" fmla="*/ 175 h 835"/>
                  <a:gd name="T6" fmla="*/ 444 w 1522"/>
                  <a:gd name="T7" fmla="*/ 187 h 835"/>
                  <a:gd name="T8" fmla="*/ 333 w 1522"/>
                  <a:gd name="T9" fmla="*/ 270 h 835"/>
                  <a:gd name="T10" fmla="*/ 274 w 1522"/>
                  <a:gd name="T11" fmla="*/ 196 h 835"/>
                  <a:gd name="T12" fmla="*/ 243 w 1522"/>
                  <a:gd name="T13" fmla="*/ 159 h 835"/>
                  <a:gd name="T14" fmla="*/ 234 w 1522"/>
                  <a:gd name="T15" fmla="*/ 246 h 835"/>
                  <a:gd name="T16" fmla="*/ 194 w 1522"/>
                  <a:gd name="T17" fmla="*/ 279 h 835"/>
                  <a:gd name="T18" fmla="*/ 78 w 1522"/>
                  <a:gd name="T19" fmla="*/ 293 h 835"/>
                  <a:gd name="T20" fmla="*/ 35 w 1522"/>
                  <a:gd name="T21" fmla="*/ 319 h 835"/>
                  <a:gd name="T22" fmla="*/ 33 w 1522"/>
                  <a:gd name="T23" fmla="*/ 435 h 835"/>
                  <a:gd name="T24" fmla="*/ 71 w 1522"/>
                  <a:gd name="T25" fmla="*/ 530 h 835"/>
                  <a:gd name="T26" fmla="*/ 134 w 1522"/>
                  <a:gd name="T27" fmla="*/ 598 h 835"/>
                  <a:gd name="T28" fmla="*/ 153 w 1522"/>
                  <a:gd name="T29" fmla="*/ 710 h 835"/>
                  <a:gd name="T30" fmla="*/ 54 w 1522"/>
                  <a:gd name="T31" fmla="*/ 766 h 835"/>
                  <a:gd name="T32" fmla="*/ 14 w 1522"/>
                  <a:gd name="T33" fmla="*/ 835 h 835"/>
                  <a:gd name="T34" fmla="*/ 61 w 1522"/>
                  <a:gd name="T35" fmla="*/ 773 h 835"/>
                  <a:gd name="T36" fmla="*/ 163 w 1522"/>
                  <a:gd name="T37" fmla="*/ 717 h 835"/>
                  <a:gd name="T38" fmla="*/ 144 w 1522"/>
                  <a:gd name="T39" fmla="*/ 594 h 835"/>
                  <a:gd name="T40" fmla="*/ 80 w 1522"/>
                  <a:gd name="T41" fmla="*/ 523 h 835"/>
                  <a:gd name="T42" fmla="*/ 42 w 1522"/>
                  <a:gd name="T43" fmla="*/ 433 h 835"/>
                  <a:gd name="T44" fmla="*/ 45 w 1522"/>
                  <a:gd name="T45" fmla="*/ 319 h 835"/>
                  <a:gd name="T46" fmla="*/ 82 w 1522"/>
                  <a:gd name="T47" fmla="*/ 310 h 835"/>
                  <a:gd name="T48" fmla="*/ 189 w 1522"/>
                  <a:gd name="T49" fmla="*/ 289 h 835"/>
                  <a:gd name="T50" fmla="*/ 243 w 1522"/>
                  <a:gd name="T51" fmla="*/ 241 h 835"/>
                  <a:gd name="T52" fmla="*/ 248 w 1522"/>
                  <a:gd name="T53" fmla="*/ 166 h 835"/>
                  <a:gd name="T54" fmla="*/ 262 w 1522"/>
                  <a:gd name="T55" fmla="*/ 201 h 835"/>
                  <a:gd name="T56" fmla="*/ 340 w 1522"/>
                  <a:gd name="T57" fmla="*/ 279 h 835"/>
                  <a:gd name="T58" fmla="*/ 442 w 1522"/>
                  <a:gd name="T59" fmla="*/ 196 h 835"/>
                  <a:gd name="T60" fmla="*/ 498 w 1522"/>
                  <a:gd name="T61" fmla="*/ 182 h 835"/>
                  <a:gd name="T62" fmla="*/ 572 w 1522"/>
                  <a:gd name="T63" fmla="*/ 126 h 835"/>
                  <a:gd name="T64" fmla="*/ 591 w 1522"/>
                  <a:gd name="T65" fmla="*/ 14 h 835"/>
                  <a:gd name="T66" fmla="*/ 664 w 1522"/>
                  <a:gd name="T67" fmla="*/ 78 h 835"/>
                  <a:gd name="T68" fmla="*/ 704 w 1522"/>
                  <a:gd name="T69" fmla="*/ 128 h 835"/>
                  <a:gd name="T70" fmla="*/ 756 w 1522"/>
                  <a:gd name="T71" fmla="*/ 196 h 835"/>
                  <a:gd name="T72" fmla="*/ 834 w 1522"/>
                  <a:gd name="T73" fmla="*/ 258 h 835"/>
                  <a:gd name="T74" fmla="*/ 858 w 1522"/>
                  <a:gd name="T75" fmla="*/ 291 h 835"/>
                  <a:gd name="T76" fmla="*/ 915 w 1522"/>
                  <a:gd name="T77" fmla="*/ 416 h 835"/>
                  <a:gd name="T78" fmla="*/ 945 w 1522"/>
                  <a:gd name="T79" fmla="*/ 400 h 835"/>
                  <a:gd name="T80" fmla="*/ 1033 w 1522"/>
                  <a:gd name="T81" fmla="*/ 336 h 835"/>
                  <a:gd name="T82" fmla="*/ 1068 w 1522"/>
                  <a:gd name="T83" fmla="*/ 327 h 835"/>
                  <a:gd name="T84" fmla="*/ 1075 w 1522"/>
                  <a:gd name="T85" fmla="*/ 405 h 835"/>
                  <a:gd name="T86" fmla="*/ 1179 w 1522"/>
                  <a:gd name="T87" fmla="*/ 464 h 835"/>
                  <a:gd name="T88" fmla="*/ 1170 w 1522"/>
                  <a:gd name="T89" fmla="*/ 499 h 835"/>
                  <a:gd name="T90" fmla="*/ 1522 w 1522"/>
                  <a:gd name="T91" fmla="*/ 478 h 835"/>
                  <a:gd name="T92" fmla="*/ 1191 w 1522"/>
                  <a:gd name="T93" fmla="*/ 466 h 835"/>
                  <a:gd name="T94" fmla="*/ 1082 w 1522"/>
                  <a:gd name="T95" fmla="*/ 397 h 835"/>
                  <a:gd name="T96" fmla="*/ 1078 w 1522"/>
                  <a:gd name="T97" fmla="*/ 334 h 835"/>
                  <a:gd name="T98" fmla="*/ 1028 w 1522"/>
                  <a:gd name="T99" fmla="*/ 327 h 835"/>
                  <a:gd name="T100" fmla="*/ 948 w 1522"/>
                  <a:gd name="T101" fmla="*/ 390 h 835"/>
                  <a:gd name="T102" fmla="*/ 879 w 1522"/>
                  <a:gd name="T103" fmla="*/ 369 h 835"/>
                  <a:gd name="T104" fmla="*/ 881 w 1522"/>
                  <a:gd name="T105" fmla="*/ 246 h 835"/>
                  <a:gd name="T106" fmla="*/ 789 w 1522"/>
                  <a:gd name="T107" fmla="*/ 258 h 835"/>
                  <a:gd name="T108" fmla="*/ 749 w 1522"/>
                  <a:gd name="T109" fmla="*/ 175 h 835"/>
                  <a:gd name="T110" fmla="*/ 685 w 1522"/>
                  <a:gd name="T111" fmla="*/ 107 h 835"/>
                  <a:gd name="T112" fmla="*/ 659 w 1522"/>
                  <a:gd name="T113" fmla="*/ 45 h 835"/>
                  <a:gd name="T114" fmla="*/ 579 w 1522"/>
                  <a:gd name="T115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22" h="835">
                    <a:moveTo>
                      <a:pt x="579" y="0"/>
                    </a:moveTo>
                    <a:lnTo>
                      <a:pt x="572" y="12"/>
                    </a:lnTo>
                    <a:lnTo>
                      <a:pt x="595" y="52"/>
                    </a:lnTo>
                    <a:lnTo>
                      <a:pt x="569" y="109"/>
                    </a:lnTo>
                    <a:lnTo>
                      <a:pt x="572" y="116"/>
                    </a:lnTo>
                    <a:lnTo>
                      <a:pt x="562" y="121"/>
                    </a:lnTo>
                    <a:lnTo>
                      <a:pt x="539" y="156"/>
                    </a:lnTo>
                    <a:lnTo>
                      <a:pt x="527" y="173"/>
                    </a:lnTo>
                    <a:lnTo>
                      <a:pt x="494" y="175"/>
                    </a:lnTo>
                    <a:lnTo>
                      <a:pt x="472" y="192"/>
                    </a:lnTo>
                    <a:lnTo>
                      <a:pt x="454" y="194"/>
                    </a:lnTo>
                    <a:lnTo>
                      <a:pt x="444" y="187"/>
                    </a:lnTo>
                    <a:lnTo>
                      <a:pt x="402" y="192"/>
                    </a:lnTo>
                    <a:lnTo>
                      <a:pt x="342" y="234"/>
                    </a:lnTo>
                    <a:lnTo>
                      <a:pt x="333" y="270"/>
                    </a:lnTo>
                    <a:lnTo>
                      <a:pt x="316" y="267"/>
                    </a:lnTo>
                    <a:lnTo>
                      <a:pt x="305" y="218"/>
                    </a:lnTo>
                    <a:lnTo>
                      <a:pt x="274" y="196"/>
                    </a:lnTo>
                    <a:lnTo>
                      <a:pt x="283" y="147"/>
                    </a:lnTo>
                    <a:lnTo>
                      <a:pt x="267" y="135"/>
                    </a:lnTo>
                    <a:lnTo>
                      <a:pt x="243" y="159"/>
                    </a:lnTo>
                    <a:lnTo>
                      <a:pt x="227" y="159"/>
                    </a:lnTo>
                    <a:lnTo>
                      <a:pt x="205" y="222"/>
                    </a:lnTo>
                    <a:lnTo>
                      <a:pt x="234" y="246"/>
                    </a:lnTo>
                    <a:lnTo>
                      <a:pt x="234" y="270"/>
                    </a:lnTo>
                    <a:lnTo>
                      <a:pt x="217" y="279"/>
                    </a:lnTo>
                    <a:lnTo>
                      <a:pt x="194" y="279"/>
                    </a:lnTo>
                    <a:lnTo>
                      <a:pt x="175" y="263"/>
                    </a:lnTo>
                    <a:lnTo>
                      <a:pt x="82" y="265"/>
                    </a:lnTo>
                    <a:lnTo>
                      <a:pt x="78" y="293"/>
                    </a:lnTo>
                    <a:lnTo>
                      <a:pt x="59" y="279"/>
                    </a:lnTo>
                    <a:lnTo>
                      <a:pt x="38" y="303"/>
                    </a:lnTo>
                    <a:lnTo>
                      <a:pt x="35" y="319"/>
                    </a:lnTo>
                    <a:lnTo>
                      <a:pt x="35" y="350"/>
                    </a:lnTo>
                    <a:lnTo>
                      <a:pt x="33" y="395"/>
                    </a:lnTo>
                    <a:lnTo>
                      <a:pt x="33" y="435"/>
                    </a:lnTo>
                    <a:lnTo>
                      <a:pt x="52" y="466"/>
                    </a:lnTo>
                    <a:lnTo>
                      <a:pt x="66" y="501"/>
                    </a:lnTo>
                    <a:lnTo>
                      <a:pt x="71" y="530"/>
                    </a:lnTo>
                    <a:lnTo>
                      <a:pt x="94" y="542"/>
                    </a:lnTo>
                    <a:lnTo>
                      <a:pt x="106" y="580"/>
                    </a:lnTo>
                    <a:lnTo>
                      <a:pt x="134" y="598"/>
                    </a:lnTo>
                    <a:lnTo>
                      <a:pt x="151" y="667"/>
                    </a:lnTo>
                    <a:lnTo>
                      <a:pt x="160" y="679"/>
                    </a:lnTo>
                    <a:lnTo>
                      <a:pt x="153" y="710"/>
                    </a:lnTo>
                    <a:lnTo>
                      <a:pt x="120" y="728"/>
                    </a:lnTo>
                    <a:lnTo>
                      <a:pt x="116" y="747"/>
                    </a:lnTo>
                    <a:lnTo>
                      <a:pt x="54" y="766"/>
                    </a:lnTo>
                    <a:lnTo>
                      <a:pt x="38" y="807"/>
                    </a:lnTo>
                    <a:lnTo>
                      <a:pt x="0" y="833"/>
                    </a:lnTo>
                    <a:lnTo>
                      <a:pt x="14" y="835"/>
                    </a:lnTo>
                    <a:lnTo>
                      <a:pt x="28" y="825"/>
                    </a:lnTo>
                    <a:lnTo>
                      <a:pt x="45" y="814"/>
                    </a:lnTo>
                    <a:lnTo>
                      <a:pt x="61" y="773"/>
                    </a:lnTo>
                    <a:lnTo>
                      <a:pt x="125" y="755"/>
                    </a:lnTo>
                    <a:lnTo>
                      <a:pt x="130" y="736"/>
                    </a:lnTo>
                    <a:lnTo>
                      <a:pt x="163" y="717"/>
                    </a:lnTo>
                    <a:lnTo>
                      <a:pt x="170" y="676"/>
                    </a:lnTo>
                    <a:lnTo>
                      <a:pt x="160" y="662"/>
                    </a:lnTo>
                    <a:lnTo>
                      <a:pt x="144" y="594"/>
                    </a:lnTo>
                    <a:lnTo>
                      <a:pt x="113" y="575"/>
                    </a:lnTo>
                    <a:lnTo>
                      <a:pt x="101" y="535"/>
                    </a:lnTo>
                    <a:lnTo>
                      <a:pt x="80" y="523"/>
                    </a:lnTo>
                    <a:lnTo>
                      <a:pt x="75" y="499"/>
                    </a:lnTo>
                    <a:lnTo>
                      <a:pt x="61" y="461"/>
                    </a:lnTo>
                    <a:lnTo>
                      <a:pt x="42" y="433"/>
                    </a:lnTo>
                    <a:lnTo>
                      <a:pt x="42" y="395"/>
                    </a:lnTo>
                    <a:lnTo>
                      <a:pt x="45" y="350"/>
                    </a:lnTo>
                    <a:lnTo>
                      <a:pt x="45" y="319"/>
                    </a:lnTo>
                    <a:lnTo>
                      <a:pt x="47" y="308"/>
                    </a:lnTo>
                    <a:lnTo>
                      <a:pt x="59" y="293"/>
                    </a:lnTo>
                    <a:lnTo>
                      <a:pt x="82" y="310"/>
                    </a:lnTo>
                    <a:lnTo>
                      <a:pt x="92" y="274"/>
                    </a:lnTo>
                    <a:lnTo>
                      <a:pt x="170" y="272"/>
                    </a:lnTo>
                    <a:lnTo>
                      <a:pt x="189" y="289"/>
                    </a:lnTo>
                    <a:lnTo>
                      <a:pt x="220" y="289"/>
                    </a:lnTo>
                    <a:lnTo>
                      <a:pt x="243" y="274"/>
                    </a:lnTo>
                    <a:lnTo>
                      <a:pt x="243" y="241"/>
                    </a:lnTo>
                    <a:lnTo>
                      <a:pt x="215" y="218"/>
                    </a:lnTo>
                    <a:lnTo>
                      <a:pt x="231" y="168"/>
                    </a:lnTo>
                    <a:lnTo>
                      <a:pt x="248" y="166"/>
                    </a:lnTo>
                    <a:lnTo>
                      <a:pt x="267" y="147"/>
                    </a:lnTo>
                    <a:lnTo>
                      <a:pt x="272" y="152"/>
                    </a:lnTo>
                    <a:lnTo>
                      <a:pt x="262" y="201"/>
                    </a:lnTo>
                    <a:lnTo>
                      <a:pt x="295" y="222"/>
                    </a:lnTo>
                    <a:lnTo>
                      <a:pt x="309" y="274"/>
                    </a:lnTo>
                    <a:lnTo>
                      <a:pt x="340" y="279"/>
                    </a:lnTo>
                    <a:lnTo>
                      <a:pt x="352" y="239"/>
                    </a:lnTo>
                    <a:lnTo>
                      <a:pt x="404" y="199"/>
                    </a:lnTo>
                    <a:lnTo>
                      <a:pt x="442" y="196"/>
                    </a:lnTo>
                    <a:lnTo>
                      <a:pt x="451" y="204"/>
                    </a:lnTo>
                    <a:lnTo>
                      <a:pt x="477" y="201"/>
                    </a:lnTo>
                    <a:lnTo>
                      <a:pt x="498" y="182"/>
                    </a:lnTo>
                    <a:lnTo>
                      <a:pt x="532" y="182"/>
                    </a:lnTo>
                    <a:lnTo>
                      <a:pt x="546" y="161"/>
                    </a:lnTo>
                    <a:lnTo>
                      <a:pt x="572" y="126"/>
                    </a:lnTo>
                    <a:lnTo>
                      <a:pt x="605" y="52"/>
                    </a:lnTo>
                    <a:lnTo>
                      <a:pt x="584" y="12"/>
                    </a:lnTo>
                    <a:lnTo>
                      <a:pt x="591" y="14"/>
                    </a:lnTo>
                    <a:lnTo>
                      <a:pt x="614" y="29"/>
                    </a:lnTo>
                    <a:lnTo>
                      <a:pt x="652" y="50"/>
                    </a:lnTo>
                    <a:lnTo>
                      <a:pt x="664" y="78"/>
                    </a:lnTo>
                    <a:lnTo>
                      <a:pt x="676" y="92"/>
                    </a:lnTo>
                    <a:lnTo>
                      <a:pt x="676" y="111"/>
                    </a:lnTo>
                    <a:lnTo>
                      <a:pt x="704" y="128"/>
                    </a:lnTo>
                    <a:lnTo>
                      <a:pt x="706" y="147"/>
                    </a:lnTo>
                    <a:lnTo>
                      <a:pt x="742" y="182"/>
                    </a:lnTo>
                    <a:lnTo>
                      <a:pt x="756" y="196"/>
                    </a:lnTo>
                    <a:lnTo>
                      <a:pt x="763" y="256"/>
                    </a:lnTo>
                    <a:lnTo>
                      <a:pt x="789" y="267"/>
                    </a:lnTo>
                    <a:lnTo>
                      <a:pt x="834" y="258"/>
                    </a:lnTo>
                    <a:lnTo>
                      <a:pt x="851" y="265"/>
                    </a:lnTo>
                    <a:lnTo>
                      <a:pt x="867" y="260"/>
                    </a:lnTo>
                    <a:lnTo>
                      <a:pt x="858" y="291"/>
                    </a:lnTo>
                    <a:lnTo>
                      <a:pt x="839" y="319"/>
                    </a:lnTo>
                    <a:lnTo>
                      <a:pt x="872" y="374"/>
                    </a:lnTo>
                    <a:lnTo>
                      <a:pt x="915" y="416"/>
                    </a:lnTo>
                    <a:lnTo>
                      <a:pt x="938" y="395"/>
                    </a:lnTo>
                    <a:lnTo>
                      <a:pt x="943" y="397"/>
                    </a:lnTo>
                    <a:lnTo>
                      <a:pt x="945" y="400"/>
                    </a:lnTo>
                    <a:lnTo>
                      <a:pt x="974" y="395"/>
                    </a:lnTo>
                    <a:lnTo>
                      <a:pt x="1011" y="341"/>
                    </a:lnTo>
                    <a:lnTo>
                      <a:pt x="1033" y="336"/>
                    </a:lnTo>
                    <a:lnTo>
                      <a:pt x="1049" y="319"/>
                    </a:lnTo>
                    <a:lnTo>
                      <a:pt x="1068" y="327"/>
                    </a:lnTo>
                    <a:lnTo>
                      <a:pt x="1068" y="327"/>
                    </a:lnTo>
                    <a:lnTo>
                      <a:pt x="1042" y="336"/>
                    </a:lnTo>
                    <a:lnTo>
                      <a:pt x="1042" y="369"/>
                    </a:lnTo>
                    <a:lnTo>
                      <a:pt x="1075" y="405"/>
                    </a:lnTo>
                    <a:lnTo>
                      <a:pt x="1141" y="457"/>
                    </a:lnTo>
                    <a:lnTo>
                      <a:pt x="1177" y="452"/>
                    </a:lnTo>
                    <a:lnTo>
                      <a:pt x="1179" y="464"/>
                    </a:lnTo>
                    <a:lnTo>
                      <a:pt x="1175" y="468"/>
                    </a:lnTo>
                    <a:lnTo>
                      <a:pt x="1172" y="471"/>
                    </a:lnTo>
                    <a:lnTo>
                      <a:pt x="1170" y="499"/>
                    </a:lnTo>
                    <a:lnTo>
                      <a:pt x="1515" y="487"/>
                    </a:lnTo>
                    <a:lnTo>
                      <a:pt x="1522" y="487"/>
                    </a:lnTo>
                    <a:lnTo>
                      <a:pt x="1522" y="478"/>
                    </a:lnTo>
                    <a:lnTo>
                      <a:pt x="1179" y="490"/>
                    </a:lnTo>
                    <a:lnTo>
                      <a:pt x="1182" y="475"/>
                    </a:lnTo>
                    <a:lnTo>
                      <a:pt x="1191" y="466"/>
                    </a:lnTo>
                    <a:lnTo>
                      <a:pt x="1182" y="440"/>
                    </a:lnTo>
                    <a:lnTo>
                      <a:pt x="1144" y="447"/>
                    </a:lnTo>
                    <a:lnTo>
                      <a:pt x="1082" y="397"/>
                    </a:lnTo>
                    <a:lnTo>
                      <a:pt x="1052" y="364"/>
                    </a:lnTo>
                    <a:lnTo>
                      <a:pt x="1052" y="341"/>
                    </a:lnTo>
                    <a:lnTo>
                      <a:pt x="1078" y="334"/>
                    </a:lnTo>
                    <a:lnTo>
                      <a:pt x="1080" y="319"/>
                    </a:lnTo>
                    <a:lnTo>
                      <a:pt x="1047" y="310"/>
                    </a:lnTo>
                    <a:lnTo>
                      <a:pt x="1028" y="327"/>
                    </a:lnTo>
                    <a:lnTo>
                      <a:pt x="1004" y="334"/>
                    </a:lnTo>
                    <a:lnTo>
                      <a:pt x="969" y="388"/>
                    </a:lnTo>
                    <a:lnTo>
                      <a:pt x="948" y="390"/>
                    </a:lnTo>
                    <a:lnTo>
                      <a:pt x="936" y="383"/>
                    </a:lnTo>
                    <a:lnTo>
                      <a:pt x="915" y="405"/>
                    </a:lnTo>
                    <a:lnTo>
                      <a:pt x="879" y="369"/>
                    </a:lnTo>
                    <a:lnTo>
                      <a:pt x="851" y="319"/>
                    </a:lnTo>
                    <a:lnTo>
                      <a:pt x="867" y="293"/>
                    </a:lnTo>
                    <a:lnTo>
                      <a:pt x="881" y="246"/>
                    </a:lnTo>
                    <a:lnTo>
                      <a:pt x="853" y="256"/>
                    </a:lnTo>
                    <a:lnTo>
                      <a:pt x="836" y="248"/>
                    </a:lnTo>
                    <a:lnTo>
                      <a:pt x="789" y="258"/>
                    </a:lnTo>
                    <a:lnTo>
                      <a:pt x="773" y="248"/>
                    </a:lnTo>
                    <a:lnTo>
                      <a:pt x="763" y="192"/>
                    </a:lnTo>
                    <a:lnTo>
                      <a:pt x="749" y="175"/>
                    </a:lnTo>
                    <a:lnTo>
                      <a:pt x="716" y="142"/>
                    </a:lnTo>
                    <a:lnTo>
                      <a:pt x="714" y="123"/>
                    </a:lnTo>
                    <a:lnTo>
                      <a:pt x="685" y="107"/>
                    </a:lnTo>
                    <a:lnTo>
                      <a:pt x="685" y="88"/>
                    </a:lnTo>
                    <a:lnTo>
                      <a:pt x="671" y="74"/>
                    </a:lnTo>
                    <a:lnTo>
                      <a:pt x="659" y="45"/>
                    </a:lnTo>
                    <a:lnTo>
                      <a:pt x="619" y="21"/>
                    </a:lnTo>
                    <a:lnTo>
                      <a:pt x="595" y="5"/>
                    </a:lnTo>
                    <a:lnTo>
                      <a:pt x="5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19" name="Freeform 167"/>
              <p:cNvSpPr>
                <a:spLocks/>
              </p:cNvSpPr>
              <p:nvPr/>
            </p:nvSpPr>
            <p:spPr bwMode="auto">
              <a:xfrm>
                <a:off x="4834" y="4364"/>
                <a:ext cx="165" cy="537"/>
              </a:xfrm>
              <a:custGeom>
                <a:avLst/>
                <a:gdLst>
                  <a:gd name="T0" fmla="*/ 43 w 165"/>
                  <a:gd name="T1" fmla="*/ 0 h 537"/>
                  <a:gd name="T2" fmla="*/ 35 w 165"/>
                  <a:gd name="T3" fmla="*/ 7 h 537"/>
                  <a:gd name="T4" fmla="*/ 33 w 165"/>
                  <a:gd name="T5" fmla="*/ 5 h 537"/>
                  <a:gd name="T6" fmla="*/ 31 w 165"/>
                  <a:gd name="T7" fmla="*/ 21 h 537"/>
                  <a:gd name="T8" fmla="*/ 31 w 165"/>
                  <a:gd name="T9" fmla="*/ 54 h 537"/>
                  <a:gd name="T10" fmla="*/ 28 w 165"/>
                  <a:gd name="T11" fmla="*/ 99 h 537"/>
                  <a:gd name="T12" fmla="*/ 28 w 165"/>
                  <a:gd name="T13" fmla="*/ 99 h 537"/>
                  <a:gd name="T14" fmla="*/ 26 w 165"/>
                  <a:gd name="T15" fmla="*/ 144 h 537"/>
                  <a:gd name="T16" fmla="*/ 50 w 165"/>
                  <a:gd name="T17" fmla="*/ 172 h 537"/>
                  <a:gd name="T18" fmla="*/ 61 w 165"/>
                  <a:gd name="T19" fmla="*/ 208 h 537"/>
                  <a:gd name="T20" fmla="*/ 66 w 165"/>
                  <a:gd name="T21" fmla="*/ 239 h 537"/>
                  <a:gd name="T22" fmla="*/ 90 w 165"/>
                  <a:gd name="T23" fmla="*/ 253 h 537"/>
                  <a:gd name="T24" fmla="*/ 104 w 165"/>
                  <a:gd name="T25" fmla="*/ 291 h 537"/>
                  <a:gd name="T26" fmla="*/ 132 w 165"/>
                  <a:gd name="T27" fmla="*/ 310 h 537"/>
                  <a:gd name="T28" fmla="*/ 147 w 165"/>
                  <a:gd name="T29" fmla="*/ 376 h 537"/>
                  <a:gd name="T30" fmla="*/ 154 w 165"/>
                  <a:gd name="T31" fmla="*/ 385 h 537"/>
                  <a:gd name="T32" fmla="*/ 149 w 165"/>
                  <a:gd name="T33" fmla="*/ 409 h 537"/>
                  <a:gd name="T34" fmla="*/ 116 w 165"/>
                  <a:gd name="T35" fmla="*/ 428 h 537"/>
                  <a:gd name="T36" fmla="*/ 113 w 165"/>
                  <a:gd name="T37" fmla="*/ 444 h 537"/>
                  <a:gd name="T38" fmla="*/ 52 w 165"/>
                  <a:gd name="T39" fmla="*/ 463 h 537"/>
                  <a:gd name="T40" fmla="*/ 35 w 165"/>
                  <a:gd name="T41" fmla="*/ 506 h 537"/>
                  <a:gd name="T42" fmla="*/ 7 w 165"/>
                  <a:gd name="T43" fmla="*/ 522 h 537"/>
                  <a:gd name="T44" fmla="*/ 0 w 165"/>
                  <a:gd name="T45" fmla="*/ 527 h 537"/>
                  <a:gd name="T46" fmla="*/ 5 w 165"/>
                  <a:gd name="T47" fmla="*/ 537 h 537"/>
                  <a:gd name="T48" fmla="*/ 5 w 165"/>
                  <a:gd name="T49" fmla="*/ 537 h 537"/>
                  <a:gd name="T50" fmla="*/ 43 w 165"/>
                  <a:gd name="T51" fmla="*/ 511 h 537"/>
                  <a:gd name="T52" fmla="*/ 59 w 165"/>
                  <a:gd name="T53" fmla="*/ 470 h 537"/>
                  <a:gd name="T54" fmla="*/ 121 w 165"/>
                  <a:gd name="T55" fmla="*/ 451 h 537"/>
                  <a:gd name="T56" fmla="*/ 125 w 165"/>
                  <a:gd name="T57" fmla="*/ 432 h 537"/>
                  <a:gd name="T58" fmla="*/ 158 w 165"/>
                  <a:gd name="T59" fmla="*/ 414 h 537"/>
                  <a:gd name="T60" fmla="*/ 165 w 165"/>
                  <a:gd name="T61" fmla="*/ 383 h 537"/>
                  <a:gd name="T62" fmla="*/ 156 w 165"/>
                  <a:gd name="T63" fmla="*/ 371 h 537"/>
                  <a:gd name="T64" fmla="*/ 139 w 165"/>
                  <a:gd name="T65" fmla="*/ 302 h 537"/>
                  <a:gd name="T66" fmla="*/ 111 w 165"/>
                  <a:gd name="T67" fmla="*/ 284 h 537"/>
                  <a:gd name="T68" fmla="*/ 99 w 165"/>
                  <a:gd name="T69" fmla="*/ 246 h 537"/>
                  <a:gd name="T70" fmla="*/ 76 w 165"/>
                  <a:gd name="T71" fmla="*/ 234 h 537"/>
                  <a:gd name="T72" fmla="*/ 71 w 165"/>
                  <a:gd name="T73" fmla="*/ 205 h 537"/>
                  <a:gd name="T74" fmla="*/ 57 w 165"/>
                  <a:gd name="T75" fmla="*/ 170 h 537"/>
                  <a:gd name="T76" fmla="*/ 38 w 165"/>
                  <a:gd name="T77" fmla="*/ 139 h 537"/>
                  <a:gd name="T78" fmla="*/ 38 w 165"/>
                  <a:gd name="T79" fmla="*/ 99 h 537"/>
                  <a:gd name="T80" fmla="*/ 40 w 165"/>
                  <a:gd name="T81" fmla="*/ 54 h 537"/>
                  <a:gd name="T82" fmla="*/ 40 w 165"/>
                  <a:gd name="T83" fmla="*/ 23 h 537"/>
                  <a:gd name="T84" fmla="*/ 43 w 165"/>
                  <a:gd name="T85" fmla="*/ 0 h 537"/>
                  <a:gd name="T86" fmla="*/ 43 w 165"/>
                  <a:gd name="T87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5" h="537">
                    <a:moveTo>
                      <a:pt x="43" y="0"/>
                    </a:moveTo>
                    <a:lnTo>
                      <a:pt x="35" y="7"/>
                    </a:lnTo>
                    <a:lnTo>
                      <a:pt x="33" y="5"/>
                    </a:lnTo>
                    <a:lnTo>
                      <a:pt x="31" y="21"/>
                    </a:lnTo>
                    <a:lnTo>
                      <a:pt x="31" y="5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6" y="144"/>
                    </a:lnTo>
                    <a:lnTo>
                      <a:pt x="50" y="172"/>
                    </a:lnTo>
                    <a:lnTo>
                      <a:pt x="61" y="208"/>
                    </a:lnTo>
                    <a:lnTo>
                      <a:pt x="66" y="239"/>
                    </a:lnTo>
                    <a:lnTo>
                      <a:pt x="90" y="253"/>
                    </a:lnTo>
                    <a:lnTo>
                      <a:pt x="104" y="291"/>
                    </a:lnTo>
                    <a:lnTo>
                      <a:pt x="132" y="310"/>
                    </a:lnTo>
                    <a:lnTo>
                      <a:pt x="147" y="376"/>
                    </a:lnTo>
                    <a:lnTo>
                      <a:pt x="154" y="385"/>
                    </a:lnTo>
                    <a:lnTo>
                      <a:pt x="149" y="409"/>
                    </a:lnTo>
                    <a:lnTo>
                      <a:pt x="116" y="428"/>
                    </a:lnTo>
                    <a:lnTo>
                      <a:pt x="113" y="444"/>
                    </a:lnTo>
                    <a:lnTo>
                      <a:pt x="52" y="463"/>
                    </a:lnTo>
                    <a:lnTo>
                      <a:pt x="35" y="506"/>
                    </a:lnTo>
                    <a:lnTo>
                      <a:pt x="7" y="522"/>
                    </a:lnTo>
                    <a:lnTo>
                      <a:pt x="0" y="527"/>
                    </a:lnTo>
                    <a:lnTo>
                      <a:pt x="5" y="537"/>
                    </a:lnTo>
                    <a:lnTo>
                      <a:pt x="5" y="537"/>
                    </a:lnTo>
                    <a:lnTo>
                      <a:pt x="43" y="511"/>
                    </a:lnTo>
                    <a:lnTo>
                      <a:pt x="59" y="470"/>
                    </a:lnTo>
                    <a:lnTo>
                      <a:pt x="121" y="451"/>
                    </a:lnTo>
                    <a:lnTo>
                      <a:pt x="125" y="432"/>
                    </a:lnTo>
                    <a:lnTo>
                      <a:pt x="158" y="414"/>
                    </a:lnTo>
                    <a:lnTo>
                      <a:pt x="165" y="383"/>
                    </a:lnTo>
                    <a:lnTo>
                      <a:pt x="156" y="371"/>
                    </a:lnTo>
                    <a:lnTo>
                      <a:pt x="139" y="302"/>
                    </a:lnTo>
                    <a:lnTo>
                      <a:pt x="111" y="284"/>
                    </a:lnTo>
                    <a:lnTo>
                      <a:pt x="99" y="246"/>
                    </a:lnTo>
                    <a:lnTo>
                      <a:pt x="76" y="234"/>
                    </a:lnTo>
                    <a:lnTo>
                      <a:pt x="71" y="205"/>
                    </a:lnTo>
                    <a:lnTo>
                      <a:pt x="57" y="170"/>
                    </a:lnTo>
                    <a:lnTo>
                      <a:pt x="38" y="139"/>
                    </a:lnTo>
                    <a:lnTo>
                      <a:pt x="38" y="99"/>
                    </a:lnTo>
                    <a:lnTo>
                      <a:pt x="40" y="54"/>
                    </a:lnTo>
                    <a:lnTo>
                      <a:pt x="40" y="23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20" name="Freeform 168"/>
              <p:cNvSpPr>
                <a:spLocks/>
              </p:cNvSpPr>
              <p:nvPr/>
            </p:nvSpPr>
            <p:spPr bwMode="auto">
              <a:xfrm>
                <a:off x="4834" y="4364"/>
                <a:ext cx="165" cy="537"/>
              </a:xfrm>
              <a:custGeom>
                <a:avLst/>
                <a:gdLst>
                  <a:gd name="T0" fmla="*/ 43 w 165"/>
                  <a:gd name="T1" fmla="*/ 0 h 537"/>
                  <a:gd name="T2" fmla="*/ 35 w 165"/>
                  <a:gd name="T3" fmla="*/ 7 h 537"/>
                  <a:gd name="T4" fmla="*/ 33 w 165"/>
                  <a:gd name="T5" fmla="*/ 5 h 537"/>
                  <a:gd name="T6" fmla="*/ 31 w 165"/>
                  <a:gd name="T7" fmla="*/ 21 h 537"/>
                  <a:gd name="T8" fmla="*/ 31 w 165"/>
                  <a:gd name="T9" fmla="*/ 54 h 537"/>
                  <a:gd name="T10" fmla="*/ 28 w 165"/>
                  <a:gd name="T11" fmla="*/ 99 h 537"/>
                  <a:gd name="T12" fmla="*/ 28 w 165"/>
                  <a:gd name="T13" fmla="*/ 99 h 537"/>
                  <a:gd name="T14" fmla="*/ 26 w 165"/>
                  <a:gd name="T15" fmla="*/ 144 h 537"/>
                  <a:gd name="T16" fmla="*/ 50 w 165"/>
                  <a:gd name="T17" fmla="*/ 172 h 537"/>
                  <a:gd name="T18" fmla="*/ 61 w 165"/>
                  <a:gd name="T19" fmla="*/ 208 h 537"/>
                  <a:gd name="T20" fmla="*/ 66 w 165"/>
                  <a:gd name="T21" fmla="*/ 239 h 537"/>
                  <a:gd name="T22" fmla="*/ 90 w 165"/>
                  <a:gd name="T23" fmla="*/ 253 h 537"/>
                  <a:gd name="T24" fmla="*/ 104 w 165"/>
                  <a:gd name="T25" fmla="*/ 291 h 537"/>
                  <a:gd name="T26" fmla="*/ 132 w 165"/>
                  <a:gd name="T27" fmla="*/ 310 h 537"/>
                  <a:gd name="T28" fmla="*/ 147 w 165"/>
                  <a:gd name="T29" fmla="*/ 376 h 537"/>
                  <a:gd name="T30" fmla="*/ 154 w 165"/>
                  <a:gd name="T31" fmla="*/ 385 h 537"/>
                  <a:gd name="T32" fmla="*/ 149 w 165"/>
                  <a:gd name="T33" fmla="*/ 409 h 537"/>
                  <a:gd name="T34" fmla="*/ 116 w 165"/>
                  <a:gd name="T35" fmla="*/ 428 h 537"/>
                  <a:gd name="T36" fmla="*/ 113 w 165"/>
                  <a:gd name="T37" fmla="*/ 444 h 537"/>
                  <a:gd name="T38" fmla="*/ 52 w 165"/>
                  <a:gd name="T39" fmla="*/ 463 h 537"/>
                  <a:gd name="T40" fmla="*/ 35 w 165"/>
                  <a:gd name="T41" fmla="*/ 506 h 537"/>
                  <a:gd name="T42" fmla="*/ 7 w 165"/>
                  <a:gd name="T43" fmla="*/ 522 h 537"/>
                  <a:gd name="T44" fmla="*/ 0 w 165"/>
                  <a:gd name="T45" fmla="*/ 527 h 537"/>
                  <a:gd name="T46" fmla="*/ 5 w 165"/>
                  <a:gd name="T47" fmla="*/ 537 h 537"/>
                  <a:gd name="T48" fmla="*/ 5 w 165"/>
                  <a:gd name="T49" fmla="*/ 537 h 537"/>
                  <a:gd name="T50" fmla="*/ 43 w 165"/>
                  <a:gd name="T51" fmla="*/ 511 h 537"/>
                  <a:gd name="T52" fmla="*/ 59 w 165"/>
                  <a:gd name="T53" fmla="*/ 470 h 537"/>
                  <a:gd name="T54" fmla="*/ 121 w 165"/>
                  <a:gd name="T55" fmla="*/ 451 h 537"/>
                  <a:gd name="T56" fmla="*/ 125 w 165"/>
                  <a:gd name="T57" fmla="*/ 432 h 537"/>
                  <a:gd name="T58" fmla="*/ 158 w 165"/>
                  <a:gd name="T59" fmla="*/ 414 h 537"/>
                  <a:gd name="T60" fmla="*/ 165 w 165"/>
                  <a:gd name="T61" fmla="*/ 383 h 537"/>
                  <a:gd name="T62" fmla="*/ 156 w 165"/>
                  <a:gd name="T63" fmla="*/ 371 h 537"/>
                  <a:gd name="T64" fmla="*/ 139 w 165"/>
                  <a:gd name="T65" fmla="*/ 302 h 537"/>
                  <a:gd name="T66" fmla="*/ 111 w 165"/>
                  <a:gd name="T67" fmla="*/ 284 h 537"/>
                  <a:gd name="T68" fmla="*/ 99 w 165"/>
                  <a:gd name="T69" fmla="*/ 246 h 537"/>
                  <a:gd name="T70" fmla="*/ 76 w 165"/>
                  <a:gd name="T71" fmla="*/ 234 h 537"/>
                  <a:gd name="T72" fmla="*/ 71 w 165"/>
                  <a:gd name="T73" fmla="*/ 205 h 537"/>
                  <a:gd name="T74" fmla="*/ 57 w 165"/>
                  <a:gd name="T75" fmla="*/ 170 h 537"/>
                  <a:gd name="T76" fmla="*/ 38 w 165"/>
                  <a:gd name="T77" fmla="*/ 139 h 537"/>
                  <a:gd name="T78" fmla="*/ 38 w 165"/>
                  <a:gd name="T79" fmla="*/ 99 h 537"/>
                  <a:gd name="T80" fmla="*/ 40 w 165"/>
                  <a:gd name="T81" fmla="*/ 54 h 537"/>
                  <a:gd name="T82" fmla="*/ 40 w 165"/>
                  <a:gd name="T83" fmla="*/ 23 h 537"/>
                  <a:gd name="T84" fmla="*/ 43 w 165"/>
                  <a:gd name="T85" fmla="*/ 0 h 537"/>
                  <a:gd name="T86" fmla="*/ 43 w 165"/>
                  <a:gd name="T87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5" h="537">
                    <a:moveTo>
                      <a:pt x="43" y="0"/>
                    </a:moveTo>
                    <a:lnTo>
                      <a:pt x="35" y="7"/>
                    </a:lnTo>
                    <a:lnTo>
                      <a:pt x="33" y="5"/>
                    </a:lnTo>
                    <a:lnTo>
                      <a:pt x="31" y="21"/>
                    </a:lnTo>
                    <a:lnTo>
                      <a:pt x="31" y="5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6" y="144"/>
                    </a:lnTo>
                    <a:lnTo>
                      <a:pt x="50" y="172"/>
                    </a:lnTo>
                    <a:lnTo>
                      <a:pt x="61" y="208"/>
                    </a:lnTo>
                    <a:lnTo>
                      <a:pt x="66" y="239"/>
                    </a:lnTo>
                    <a:lnTo>
                      <a:pt x="90" y="253"/>
                    </a:lnTo>
                    <a:lnTo>
                      <a:pt x="104" y="291"/>
                    </a:lnTo>
                    <a:lnTo>
                      <a:pt x="132" y="310"/>
                    </a:lnTo>
                    <a:lnTo>
                      <a:pt x="147" y="376"/>
                    </a:lnTo>
                    <a:lnTo>
                      <a:pt x="154" y="385"/>
                    </a:lnTo>
                    <a:lnTo>
                      <a:pt x="149" y="409"/>
                    </a:lnTo>
                    <a:lnTo>
                      <a:pt x="116" y="428"/>
                    </a:lnTo>
                    <a:lnTo>
                      <a:pt x="113" y="444"/>
                    </a:lnTo>
                    <a:lnTo>
                      <a:pt x="52" y="463"/>
                    </a:lnTo>
                    <a:lnTo>
                      <a:pt x="35" y="506"/>
                    </a:lnTo>
                    <a:lnTo>
                      <a:pt x="7" y="522"/>
                    </a:lnTo>
                    <a:lnTo>
                      <a:pt x="0" y="527"/>
                    </a:lnTo>
                    <a:lnTo>
                      <a:pt x="5" y="537"/>
                    </a:lnTo>
                    <a:lnTo>
                      <a:pt x="5" y="537"/>
                    </a:lnTo>
                    <a:lnTo>
                      <a:pt x="43" y="511"/>
                    </a:lnTo>
                    <a:lnTo>
                      <a:pt x="59" y="470"/>
                    </a:lnTo>
                    <a:lnTo>
                      <a:pt x="121" y="451"/>
                    </a:lnTo>
                    <a:lnTo>
                      <a:pt x="125" y="432"/>
                    </a:lnTo>
                    <a:lnTo>
                      <a:pt x="158" y="414"/>
                    </a:lnTo>
                    <a:lnTo>
                      <a:pt x="165" y="383"/>
                    </a:lnTo>
                    <a:lnTo>
                      <a:pt x="156" y="371"/>
                    </a:lnTo>
                    <a:lnTo>
                      <a:pt x="139" y="302"/>
                    </a:lnTo>
                    <a:lnTo>
                      <a:pt x="111" y="284"/>
                    </a:lnTo>
                    <a:lnTo>
                      <a:pt x="99" y="246"/>
                    </a:lnTo>
                    <a:lnTo>
                      <a:pt x="76" y="234"/>
                    </a:lnTo>
                    <a:lnTo>
                      <a:pt x="71" y="205"/>
                    </a:lnTo>
                    <a:lnTo>
                      <a:pt x="57" y="170"/>
                    </a:lnTo>
                    <a:lnTo>
                      <a:pt x="38" y="139"/>
                    </a:lnTo>
                    <a:lnTo>
                      <a:pt x="38" y="99"/>
                    </a:lnTo>
                    <a:lnTo>
                      <a:pt x="40" y="54"/>
                    </a:lnTo>
                    <a:lnTo>
                      <a:pt x="40" y="23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21" name="Freeform 169"/>
              <p:cNvSpPr>
                <a:spLocks/>
              </p:cNvSpPr>
              <p:nvPr/>
            </p:nvSpPr>
            <p:spPr bwMode="auto">
              <a:xfrm>
                <a:off x="4877" y="4186"/>
                <a:ext cx="524" cy="178"/>
              </a:xfrm>
              <a:custGeom>
                <a:avLst/>
                <a:gdLst>
                  <a:gd name="T0" fmla="*/ 515 w 524"/>
                  <a:gd name="T1" fmla="*/ 0 h 178"/>
                  <a:gd name="T2" fmla="*/ 494 w 524"/>
                  <a:gd name="T3" fmla="*/ 31 h 178"/>
                  <a:gd name="T4" fmla="*/ 484 w 524"/>
                  <a:gd name="T5" fmla="*/ 45 h 178"/>
                  <a:gd name="T6" fmla="*/ 451 w 524"/>
                  <a:gd name="T7" fmla="*/ 48 h 178"/>
                  <a:gd name="T8" fmla="*/ 430 w 524"/>
                  <a:gd name="T9" fmla="*/ 67 h 178"/>
                  <a:gd name="T10" fmla="*/ 420 w 524"/>
                  <a:gd name="T11" fmla="*/ 67 h 178"/>
                  <a:gd name="T12" fmla="*/ 408 w 524"/>
                  <a:gd name="T13" fmla="*/ 60 h 178"/>
                  <a:gd name="T14" fmla="*/ 359 w 524"/>
                  <a:gd name="T15" fmla="*/ 64 h 178"/>
                  <a:gd name="T16" fmla="*/ 297 w 524"/>
                  <a:gd name="T17" fmla="*/ 109 h 178"/>
                  <a:gd name="T18" fmla="*/ 288 w 524"/>
                  <a:gd name="T19" fmla="*/ 140 h 178"/>
                  <a:gd name="T20" fmla="*/ 286 w 524"/>
                  <a:gd name="T21" fmla="*/ 140 h 178"/>
                  <a:gd name="T22" fmla="*/ 274 w 524"/>
                  <a:gd name="T23" fmla="*/ 93 h 178"/>
                  <a:gd name="T24" fmla="*/ 245 w 524"/>
                  <a:gd name="T25" fmla="*/ 74 h 178"/>
                  <a:gd name="T26" fmla="*/ 255 w 524"/>
                  <a:gd name="T27" fmla="*/ 26 h 178"/>
                  <a:gd name="T28" fmla="*/ 229 w 524"/>
                  <a:gd name="T29" fmla="*/ 5 h 178"/>
                  <a:gd name="T30" fmla="*/ 203 w 524"/>
                  <a:gd name="T31" fmla="*/ 31 h 178"/>
                  <a:gd name="T32" fmla="*/ 182 w 524"/>
                  <a:gd name="T33" fmla="*/ 34 h 178"/>
                  <a:gd name="T34" fmla="*/ 156 w 524"/>
                  <a:gd name="T35" fmla="*/ 107 h 178"/>
                  <a:gd name="T36" fmla="*/ 186 w 524"/>
                  <a:gd name="T37" fmla="*/ 133 h 178"/>
                  <a:gd name="T38" fmla="*/ 186 w 524"/>
                  <a:gd name="T39" fmla="*/ 145 h 178"/>
                  <a:gd name="T40" fmla="*/ 177 w 524"/>
                  <a:gd name="T41" fmla="*/ 152 h 178"/>
                  <a:gd name="T42" fmla="*/ 158 w 524"/>
                  <a:gd name="T43" fmla="*/ 152 h 178"/>
                  <a:gd name="T44" fmla="*/ 139 w 524"/>
                  <a:gd name="T45" fmla="*/ 135 h 178"/>
                  <a:gd name="T46" fmla="*/ 37 w 524"/>
                  <a:gd name="T47" fmla="*/ 138 h 178"/>
                  <a:gd name="T48" fmla="*/ 33 w 524"/>
                  <a:gd name="T49" fmla="*/ 159 h 178"/>
                  <a:gd name="T50" fmla="*/ 26 w 524"/>
                  <a:gd name="T51" fmla="*/ 154 h 178"/>
                  <a:gd name="T52" fmla="*/ 18 w 524"/>
                  <a:gd name="T53" fmla="*/ 149 h 178"/>
                  <a:gd name="T54" fmla="*/ 4 w 524"/>
                  <a:gd name="T55" fmla="*/ 166 h 178"/>
                  <a:gd name="T56" fmla="*/ 7 w 524"/>
                  <a:gd name="T57" fmla="*/ 171 h 178"/>
                  <a:gd name="T58" fmla="*/ 0 w 524"/>
                  <a:gd name="T59" fmla="*/ 178 h 178"/>
                  <a:gd name="T60" fmla="*/ 0 w 524"/>
                  <a:gd name="T61" fmla="*/ 178 h 178"/>
                  <a:gd name="T62" fmla="*/ 21 w 524"/>
                  <a:gd name="T63" fmla="*/ 161 h 178"/>
                  <a:gd name="T64" fmla="*/ 40 w 524"/>
                  <a:gd name="T65" fmla="*/ 175 h 178"/>
                  <a:gd name="T66" fmla="*/ 44 w 524"/>
                  <a:gd name="T67" fmla="*/ 147 h 178"/>
                  <a:gd name="T68" fmla="*/ 137 w 524"/>
                  <a:gd name="T69" fmla="*/ 145 h 178"/>
                  <a:gd name="T70" fmla="*/ 156 w 524"/>
                  <a:gd name="T71" fmla="*/ 161 h 178"/>
                  <a:gd name="T72" fmla="*/ 179 w 524"/>
                  <a:gd name="T73" fmla="*/ 161 h 178"/>
                  <a:gd name="T74" fmla="*/ 196 w 524"/>
                  <a:gd name="T75" fmla="*/ 152 h 178"/>
                  <a:gd name="T76" fmla="*/ 196 w 524"/>
                  <a:gd name="T77" fmla="*/ 128 h 178"/>
                  <a:gd name="T78" fmla="*/ 167 w 524"/>
                  <a:gd name="T79" fmla="*/ 104 h 178"/>
                  <a:gd name="T80" fmla="*/ 189 w 524"/>
                  <a:gd name="T81" fmla="*/ 41 h 178"/>
                  <a:gd name="T82" fmla="*/ 205 w 524"/>
                  <a:gd name="T83" fmla="*/ 41 h 178"/>
                  <a:gd name="T84" fmla="*/ 229 w 524"/>
                  <a:gd name="T85" fmla="*/ 17 h 178"/>
                  <a:gd name="T86" fmla="*/ 245 w 524"/>
                  <a:gd name="T87" fmla="*/ 29 h 178"/>
                  <a:gd name="T88" fmla="*/ 236 w 524"/>
                  <a:gd name="T89" fmla="*/ 78 h 178"/>
                  <a:gd name="T90" fmla="*/ 267 w 524"/>
                  <a:gd name="T91" fmla="*/ 100 h 178"/>
                  <a:gd name="T92" fmla="*/ 278 w 524"/>
                  <a:gd name="T93" fmla="*/ 149 h 178"/>
                  <a:gd name="T94" fmla="*/ 295 w 524"/>
                  <a:gd name="T95" fmla="*/ 152 h 178"/>
                  <a:gd name="T96" fmla="*/ 304 w 524"/>
                  <a:gd name="T97" fmla="*/ 116 h 178"/>
                  <a:gd name="T98" fmla="*/ 364 w 524"/>
                  <a:gd name="T99" fmla="*/ 74 h 178"/>
                  <a:gd name="T100" fmla="*/ 406 w 524"/>
                  <a:gd name="T101" fmla="*/ 69 h 178"/>
                  <a:gd name="T102" fmla="*/ 416 w 524"/>
                  <a:gd name="T103" fmla="*/ 76 h 178"/>
                  <a:gd name="T104" fmla="*/ 434 w 524"/>
                  <a:gd name="T105" fmla="*/ 74 h 178"/>
                  <a:gd name="T106" fmla="*/ 456 w 524"/>
                  <a:gd name="T107" fmla="*/ 57 h 178"/>
                  <a:gd name="T108" fmla="*/ 489 w 524"/>
                  <a:gd name="T109" fmla="*/ 55 h 178"/>
                  <a:gd name="T110" fmla="*/ 501 w 524"/>
                  <a:gd name="T111" fmla="*/ 38 h 178"/>
                  <a:gd name="T112" fmla="*/ 524 w 524"/>
                  <a:gd name="T113" fmla="*/ 3 h 178"/>
                  <a:gd name="T114" fmla="*/ 517 w 524"/>
                  <a:gd name="T115" fmla="*/ 5 h 178"/>
                  <a:gd name="T116" fmla="*/ 515 w 524"/>
                  <a:gd name="T1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4" h="178">
                    <a:moveTo>
                      <a:pt x="515" y="0"/>
                    </a:moveTo>
                    <a:lnTo>
                      <a:pt x="494" y="31"/>
                    </a:lnTo>
                    <a:lnTo>
                      <a:pt x="484" y="45"/>
                    </a:lnTo>
                    <a:lnTo>
                      <a:pt x="451" y="48"/>
                    </a:lnTo>
                    <a:lnTo>
                      <a:pt x="430" y="67"/>
                    </a:lnTo>
                    <a:lnTo>
                      <a:pt x="420" y="67"/>
                    </a:lnTo>
                    <a:lnTo>
                      <a:pt x="408" y="60"/>
                    </a:lnTo>
                    <a:lnTo>
                      <a:pt x="359" y="64"/>
                    </a:lnTo>
                    <a:lnTo>
                      <a:pt x="297" y="109"/>
                    </a:lnTo>
                    <a:lnTo>
                      <a:pt x="288" y="140"/>
                    </a:lnTo>
                    <a:lnTo>
                      <a:pt x="286" y="140"/>
                    </a:lnTo>
                    <a:lnTo>
                      <a:pt x="274" y="93"/>
                    </a:lnTo>
                    <a:lnTo>
                      <a:pt x="245" y="74"/>
                    </a:lnTo>
                    <a:lnTo>
                      <a:pt x="255" y="26"/>
                    </a:lnTo>
                    <a:lnTo>
                      <a:pt x="229" y="5"/>
                    </a:lnTo>
                    <a:lnTo>
                      <a:pt x="203" y="31"/>
                    </a:lnTo>
                    <a:lnTo>
                      <a:pt x="182" y="34"/>
                    </a:lnTo>
                    <a:lnTo>
                      <a:pt x="156" y="107"/>
                    </a:lnTo>
                    <a:lnTo>
                      <a:pt x="186" y="133"/>
                    </a:lnTo>
                    <a:lnTo>
                      <a:pt x="186" y="145"/>
                    </a:lnTo>
                    <a:lnTo>
                      <a:pt x="177" y="152"/>
                    </a:lnTo>
                    <a:lnTo>
                      <a:pt x="158" y="152"/>
                    </a:lnTo>
                    <a:lnTo>
                      <a:pt x="139" y="135"/>
                    </a:lnTo>
                    <a:lnTo>
                      <a:pt x="37" y="138"/>
                    </a:lnTo>
                    <a:lnTo>
                      <a:pt x="33" y="159"/>
                    </a:lnTo>
                    <a:lnTo>
                      <a:pt x="26" y="154"/>
                    </a:lnTo>
                    <a:lnTo>
                      <a:pt x="18" y="149"/>
                    </a:lnTo>
                    <a:lnTo>
                      <a:pt x="4" y="166"/>
                    </a:lnTo>
                    <a:lnTo>
                      <a:pt x="7" y="171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21" y="161"/>
                    </a:lnTo>
                    <a:lnTo>
                      <a:pt x="40" y="175"/>
                    </a:lnTo>
                    <a:lnTo>
                      <a:pt x="44" y="147"/>
                    </a:lnTo>
                    <a:lnTo>
                      <a:pt x="137" y="145"/>
                    </a:lnTo>
                    <a:lnTo>
                      <a:pt x="156" y="161"/>
                    </a:lnTo>
                    <a:lnTo>
                      <a:pt x="179" y="161"/>
                    </a:lnTo>
                    <a:lnTo>
                      <a:pt x="196" y="152"/>
                    </a:lnTo>
                    <a:lnTo>
                      <a:pt x="196" y="128"/>
                    </a:lnTo>
                    <a:lnTo>
                      <a:pt x="167" y="104"/>
                    </a:lnTo>
                    <a:lnTo>
                      <a:pt x="189" y="41"/>
                    </a:lnTo>
                    <a:lnTo>
                      <a:pt x="205" y="41"/>
                    </a:lnTo>
                    <a:lnTo>
                      <a:pt x="229" y="17"/>
                    </a:lnTo>
                    <a:lnTo>
                      <a:pt x="245" y="29"/>
                    </a:lnTo>
                    <a:lnTo>
                      <a:pt x="236" y="78"/>
                    </a:lnTo>
                    <a:lnTo>
                      <a:pt x="267" y="100"/>
                    </a:lnTo>
                    <a:lnTo>
                      <a:pt x="278" y="149"/>
                    </a:lnTo>
                    <a:lnTo>
                      <a:pt x="295" y="152"/>
                    </a:lnTo>
                    <a:lnTo>
                      <a:pt x="304" y="116"/>
                    </a:lnTo>
                    <a:lnTo>
                      <a:pt x="364" y="74"/>
                    </a:lnTo>
                    <a:lnTo>
                      <a:pt x="406" y="69"/>
                    </a:lnTo>
                    <a:lnTo>
                      <a:pt x="416" y="76"/>
                    </a:lnTo>
                    <a:lnTo>
                      <a:pt x="434" y="74"/>
                    </a:lnTo>
                    <a:lnTo>
                      <a:pt x="456" y="57"/>
                    </a:lnTo>
                    <a:lnTo>
                      <a:pt x="489" y="55"/>
                    </a:lnTo>
                    <a:lnTo>
                      <a:pt x="501" y="38"/>
                    </a:lnTo>
                    <a:lnTo>
                      <a:pt x="524" y="3"/>
                    </a:lnTo>
                    <a:lnTo>
                      <a:pt x="517" y="5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22" name="Freeform 170"/>
              <p:cNvSpPr>
                <a:spLocks/>
              </p:cNvSpPr>
              <p:nvPr/>
            </p:nvSpPr>
            <p:spPr bwMode="auto">
              <a:xfrm>
                <a:off x="4877" y="4186"/>
                <a:ext cx="524" cy="178"/>
              </a:xfrm>
              <a:custGeom>
                <a:avLst/>
                <a:gdLst>
                  <a:gd name="T0" fmla="*/ 515 w 524"/>
                  <a:gd name="T1" fmla="*/ 0 h 178"/>
                  <a:gd name="T2" fmla="*/ 494 w 524"/>
                  <a:gd name="T3" fmla="*/ 31 h 178"/>
                  <a:gd name="T4" fmla="*/ 484 w 524"/>
                  <a:gd name="T5" fmla="*/ 45 h 178"/>
                  <a:gd name="T6" fmla="*/ 451 w 524"/>
                  <a:gd name="T7" fmla="*/ 48 h 178"/>
                  <a:gd name="T8" fmla="*/ 430 w 524"/>
                  <a:gd name="T9" fmla="*/ 67 h 178"/>
                  <a:gd name="T10" fmla="*/ 420 w 524"/>
                  <a:gd name="T11" fmla="*/ 67 h 178"/>
                  <a:gd name="T12" fmla="*/ 408 w 524"/>
                  <a:gd name="T13" fmla="*/ 60 h 178"/>
                  <a:gd name="T14" fmla="*/ 359 w 524"/>
                  <a:gd name="T15" fmla="*/ 64 h 178"/>
                  <a:gd name="T16" fmla="*/ 297 w 524"/>
                  <a:gd name="T17" fmla="*/ 109 h 178"/>
                  <a:gd name="T18" fmla="*/ 288 w 524"/>
                  <a:gd name="T19" fmla="*/ 140 h 178"/>
                  <a:gd name="T20" fmla="*/ 286 w 524"/>
                  <a:gd name="T21" fmla="*/ 140 h 178"/>
                  <a:gd name="T22" fmla="*/ 274 w 524"/>
                  <a:gd name="T23" fmla="*/ 93 h 178"/>
                  <a:gd name="T24" fmla="*/ 245 w 524"/>
                  <a:gd name="T25" fmla="*/ 74 h 178"/>
                  <a:gd name="T26" fmla="*/ 255 w 524"/>
                  <a:gd name="T27" fmla="*/ 26 h 178"/>
                  <a:gd name="T28" fmla="*/ 229 w 524"/>
                  <a:gd name="T29" fmla="*/ 5 h 178"/>
                  <a:gd name="T30" fmla="*/ 203 w 524"/>
                  <a:gd name="T31" fmla="*/ 31 h 178"/>
                  <a:gd name="T32" fmla="*/ 182 w 524"/>
                  <a:gd name="T33" fmla="*/ 34 h 178"/>
                  <a:gd name="T34" fmla="*/ 156 w 524"/>
                  <a:gd name="T35" fmla="*/ 107 h 178"/>
                  <a:gd name="T36" fmla="*/ 186 w 524"/>
                  <a:gd name="T37" fmla="*/ 133 h 178"/>
                  <a:gd name="T38" fmla="*/ 186 w 524"/>
                  <a:gd name="T39" fmla="*/ 145 h 178"/>
                  <a:gd name="T40" fmla="*/ 177 w 524"/>
                  <a:gd name="T41" fmla="*/ 152 h 178"/>
                  <a:gd name="T42" fmla="*/ 158 w 524"/>
                  <a:gd name="T43" fmla="*/ 152 h 178"/>
                  <a:gd name="T44" fmla="*/ 139 w 524"/>
                  <a:gd name="T45" fmla="*/ 135 h 178"/>
                  <a:gd name="T46" fmla="*/ 37 w 524"/>
                  <a:gd name="T47" fmla="*/ 138 h 178"/>
                  <a:gd name="T48" fmla="*/ 33 w 524"/>
                  <a:gd name="T49" fmla="*/ 159 h 178"/>
                  <a:gd name="T50" fmla="*/ 26 w 524"/>
                  <a:gd name="T51" fmla="*/ 154 h 178"/>
                  <a:gd name="T52" fmla="*/ 18 w 524"/>
                  <a:gd name="T53" fmla="*/ 149 h 178"/>
                  <a:gd name="T54" fmla="*/ 4 w 524"/>
                  <a:gd name="T55" fmla="*/ 166 h 178"/>
                  <a:gd name="T56" fmla="*/ 7 w 524"/>
                  <a:gd name="T57" fmla="*/ 171 h 178"/>
                  <a:gd name="T58" fmla="*/ 0 w 524"/>
                  <a:gd name="T59" fmla="*/ 178 h 178"/>
                  <a:gd name="T60" fmla="*/ 0 w 524"/>
                  <a:gd name="T61" fmla="*/ 178 h 178"/>
                  <a:gd name="T62" fmla="*/ 21 w 524"/>
                  <a:gd name="T63" fmla="*/ 161 h 178"/>
                  <a:gd name="T64" fmla="*/ 40 w 524"/>
                  <a:gd name="T65" fmla="*/ 175 h 178"/>
                  <a:gd name="T66" fmla="*/ 44 w 524"/>
                  <a:gd name="T67" fmla="*/ 147 h 178"/>
                  <a:gd name="T68" fmla="*/ 137 w 524"/>
                  <a:gd name="T69" fmla="*/ 145 h 178"/>
                  <a:gd name="T70" fmla="*/ 156 w 524"/>
                  <a:gd name="T71" fmla="*/ 161 h 178"/>
                  <a:gd name="T72" fmla="*/ 179 w 524"/>
                  <a:gd name="T73" fmla="*/ 161 h 178"/>
                  <a:gd name="T74" fmla="*/ 196 w 524"/>
                  <a:gd name="T75" fmla="*/ 152 h 178"/>
                  <a:gd name="T76" fmla="*/ 196 w 524"/>
                  <a:gd name="T77" fmla="*/ 128 h 178"/>
                  <a:gd name="T78" fmla="*/ 167 w 524"/>
                  <a:gd name="T79" fmla="*/ 104 h 178"/>
                  <a:gd name="T80" fmla="*/ 189 w 524"/>
                  <a:gd name="T81" fmla="*/ 41 h 178"/>
                  <a:gd name="T82" fmla="*/ 205 w 524"/>
                  <a:gd name="T83" fmla="*/ 41 h 178"/>
                  <a:gd name="T84" fmla="*/ 229 w 524"/>
                  <a:gd name="T85" fmla="*/ 17 h 178"/>
                  <a:gd name="T86" fmla="*/ 245 w 524"/>
                  <a:gd name="T87" fmla="*/ 29 h 178"/>
                  <a:gd name="T88" fmla="*/ 236 w 524"/>
                  <a:gd name="T89" fmla="*/ 78 h 178"/>
                  <a:gd name="T90" fmla="*/ 267 w 524"/>
                  <a:gd name="T91" fmla="*/ 100 h 178"/>
                  <a:gd name="T92" fmla="*/ 278 w 524"/>
                  <a:gd name="T93" fmla="*/ 149 h 178"/>
                  <a:gd name="T94" fmla="*/ 295 w 524"/>
                  <a:gd name="T95" fmla="*/ 152 h 178"/>
                  <a:gd name="T96" fmla="*/ 304 w 524"/>
                  <a:gd name="T97" fmla="*/ 116 h 178"/>
                  <a:gd name="T98" fmla="*/ 364 w 524"/>
                  <a:gd name="T99" fmla="*/ 74 h 178"/>
                  <a:gd name="T100" fmla="*/ 406 w 524"/>
                  <a:gd name="T101" fmla="*/ 69 h 178"/>
                  <a:gd name="T102" fmla="*/ 416 w 524"/>
                  <a:gd name="T103" fmla="*/ 76 h 178"/>
                  <a:gd name="T104" fmla="*/ 434 w 524"/>
                  <a:gd name="T105" fmla="*/ 74 h 178"/>
                  <a:gd name="T106" fmla="*/ 456 w 524"/>
                  <a:gd name="T107" fmla="*/ 57 h 178"/>
                  <a:gd name="T108" fmla="*/ 489 w 524"/>
                  <a:gd name="T109" fmla="*/ 55 h 178"/>
                  <a:gd name="T110" fmla="*/ 501 w 524"/>
                  <a:gd name="T111" fmla="*/ 38 h 178"/>
                  <a:gd name="T112" fmla="*/ 524 w 524"/>
                  <a:gd name="T113" fmla="*/ 3 h 178"/>
                  <a:gd name="T114" fmla="*/ 517 w 524"/>
                  <a:gd name="T115" fmla="*/ 5 h 178"/>
                  <a:gd name="T116" fmla="*/ 515 w 524"/>
                  <a:gd name="T1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4" h="178">
                    <a:moveTo>
                      <a:pt x="515" y="0"/>
                    </a:moveTo>
                    <a:lnTo>
                      <a:pt x="494" y="31"/>
                    </a:lnTo>
                    <a:lnTo>
                      <a:pt x="484" y="45"/>
                    </a:lnTo>
                    <a:lnTo>
                      <a:pt x="451" y="48"/>
                    </a:lnTo>
                    <a:lnTo>
                      <a:pt x="430" y="67"/>
                    </a:lnTo>
                    <a:lnTo>
                      <a:pt x="420" y="67"/>
                    </a:lnTo>
                    <a:lnTo>
                      <a:pt x="408" y="60"/>
                    </a:lnTo>
                    <a:lnTo>
                      <a:pt x="359" y="64"/>
                    </a:lnTo>
                    <a:lnTo>
                      <a:pt x="297" y="109"/>
                    </a:lnTo>
                    <a:lnTo>
                      <a:pt x="288" y="140"/>
                    </a:lnTo>
                    <a:lnTo>
                      <a:pt x="286" y="140"/>
                    </a:lnTo>
                    <a:lnTo>
                      <a:pt x="274" y="93"/>
                    </a:lnTo>
                    <a:lnTo>
                      <a:pt x="245" y="74"/>
                    </a:lnTo>
                    <a:lnTo>
                      <a:pt x="255" y="26"/>
                    </a:lnTo>
                    <a:lnTo>
                      <a:pt x="229" y="5"/>
                    </a:lnTo>
                    <a:lnTo>
                      <a:pt x="203" y="31"/>
                    </a:lnTo>
                    <a:lnTo>
                      <a:pt x="182" y="34"/>
                    </a:lnTo>
                    <a:lnTo>
                      <a:pt x="156" y="107"/>
                    </a:lnTo>
                    <a:lnTo>
                      <a:pt x="186" y="133"/>
                    </a:lnTo>
                    <a:lnTo>
                      <a:pt x="186" y="145"/>
                    </a:lnTo>
                    <a:lnTo>
                      <a:pt x="177" y="152"/>
                    </a:lnTo>
                    <a:lnTo>
                      <a:pt x="158" y="152"/>
                    </a:lnTo>
                    <a:lnTo>
                      <a:pt x="139" y="135"/>
                    </a:lnTo>
                    <a:lnTo>
                      <a:pt x="37" y="138"/>
                    </a:lnTo>
                    <a:lnTo>
                      <a:pt x="33" y="159"/>
                    </a:lnTo>
                    <a:lnTo>
                      <a:pt x="26" y="154"/>
                    </a:lnTo>
                    <a:lnTo>
                      <a:pt x="18" y="149"/>
                    </a:lnTo>
                    <a:lnTo>
                      <a:pt x="4" y="166"/>
                    </a:lnTo>
                    <a:lnTo>
                      <a:pt x="7" y="171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21" y="161"/>
                    </a:lnTo>
                    <a:lnTo>
                      <a:pt x="40" y="175"/>
                    </a:lnTo>
                    <a:lnTo>
                      <a:pt x="44" y="147"/>
                    </a:lnTo>
                    <a:lnTo>
                      <a:pt x="137" y="145"/>
                    </a:lnTo>
                    <a:lnTo>
                      <a:pt x="156" y="161"/>
                    </a:lnTo>
                    <a:lnTo>
                      <a:pt x="179" y="161"/>
                    </a:lnTo>
                    <a:lnTo>
                      <a:pt x="196" y="152"/>
                    </a:lnTo>
                    <a:lnTo>
                      <a:pt x="196" y="128"/>
                    </a:lnTo>
                    <a:lnTo>
                      <a:pt x="167" y="104"/>
                    </a:lnTo>
                    <a:lnTo>
                      <a:pt x="189" y="41"/>
                    </a:lnTo>
                    <a:lnTo>
                      <a:pt x="205" y="41"/>
                    </a:lnTo>
                    <a:lnTo>
                      <a:pt x="229" y="17"/>
                    </a:lnTo>
                    <a:lnTo>
                      <a:pt x="245" y="29"/>
                    </a:lnTo>
                    <a:lnTo>
                      <a:pt x="236" y="78"/>
                    </a:lnTo>
                    <a:lnTo>
                      <a:pt x="267" y="100"/>
                    </a:lnTo>
                    <a:lnTo>
                      <a:pt x="278" y="149"/>
                    </a:lnTo>
                    <a:lnTo>
                      <a:pt x="295" y="152"/>
                    </a:lnTo>
                    <a:lnTo>
                      <a:pt x="304" y="116"/>
                    </a:lnTo>
                    <a:lnTo>
                      <a:pt x="364" y="74"/>
                    </a:lnTo>
                    <a:lnTo>
                      <a:pt x="406" y="69"/>
                    </a:lnTo>
                    <a:lnTo>
                      <a:pt x="416" y="76"/>
                    </a:lnTo>
                    <a:lnTo>
                      <a:pt x="434" y="74"/>
                    </a:lnTo>
                    <a:lnTo>
                      <a:pt x="456" y="57"/>
                    </a:lnTo>
                    <a:lnTo>
                      <a:pt x="489" y="55"/>
                    </a:lnTo>
                    <a:lnTo>
                      <a:pt x="501" y="38"/>
                    </a:lnTo>
                    <a:lnTo>
                      <a:pt x="524" y="3"/>
                    </a:lnTo>
                    <a:lnTo>
                      <a:pt x="517" y="5"/>
                    </a:lnTo>
                    <a:lnTo>
                      <a:pt x="5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23" name="Freeform 171"/>
              <p:cNvSpPr>
                <a:spLocks/>
              </p:cNvSpPr>
              <p:nvPr/>
            </p:nvSpPr>
            <p:spPr bwMode="auto">
              <a:xfrm>
                <a:off x="4205" y="4052"/>
                <a:ext cx="303" cy="146"/>
              </a:xfrm>
              <a:custGeom>
                <a:avLst/>
                <a:gdLst>
                  <a:gd name="T0" fmla="*/ 7 w 303"/>
                  <a:gd name="T1" fmla="*/ 0 h 146"/>
                  <a:gd name="T2" fmla="*/ 7 w 303"/>
                  <a:gd name="T3" fmla="*/ 2 h 146"/>
                  <a:gd name="T4" fmla="*/ 0 w 303"/>
                  <a:gd name="T5" fmla="*/ 11 h 146"/>
                  <a:gd name="T6" fmla="*/ 10 w 303"/>
                  <a:gd name="T7" fmla="*/ 49 h 146"/>
                  <a:gd name="T8" fmla="*/ 12 w 303"/>
                  <a:gd name="T9" fmla="*/ 99 h 146"/>
                  <a:gd name="T10" fmla="*/ 36 w 303"/>
                  <a:gd name="T11" fmla="*/ 130 h 146"/>
                  <a:gd name="T12" fmla="*/ 69 w 303"/>
                  <a:gd name="T13" fmla="*/ 146 h 146"/>
                  <a:gd name="T14" fmla="*/ 95 w 303"/>
                  <a:gd name="T15" fmla="*/ 116 h 146"/>
                  <a:gd name="T16" fmla="*/ 114 w 303"/>
                  <a:gd name="T17" fmla="*/ 111 h 146"/>
                  <a:gd name="T18" fmla="*/ 133 w 303"/>
                  <a:gd name="T19" fmla="*/ 71 h 146"/>
                  <a:gd name="T20" fmla="*/ 175 w 303"/>
                  <a:gd name="T21" fmla="*/ 61 h 146"/>
                  <a:gd name="T22" fmla="*/ 215 w 303"/>
                  <a:gd name="T23" fmla="*/ 59 h 146"/>
                  <a:gd name="T24" fmla="*/ 237 w 303"/>
                  <a:gd name="T25" fmla="*/ 28 h 146"/>
                  <a:gd name="T26" fmla="*/ 258 w 303"/>
                  <a:gd name="T27" fmla="*/ 21 h 146"/>
                  <a:gd name="T28" fmla="*/ 279 w 303"/>
                  <a:gd name="T29" fmla="*/ 37 h 146"/>
                  <a:gd name="T30" fmla="*/ 303 w 303"/>
                  <a:gd name="T31" fmla="*/ 42 h 146"/>
                  <a:gd name="T32" fmla="*/ 296 w 303"/>
                  <a:gd name="T33" fmla="*/ 35 h 146"/>
                  <a:gd name="T34" fmla="*/ 300 w 303"/>
                  <a:gd name="T35" fmla="*/ 33 h 146"/>
                  <a:gd name="T36" fmla="*/ 282 w 303"/>
                  <a:gd name="T37" fmla="*/ 28 h 146"/>
                  <a:gd name="T38" fmla="*/ 258 w 303"/>
                  <a:gd name="T39" fmla="*/ 9 h 146"/>
                  <a:gd name="T40" fmla="*/ 232 w 303"/>
                  <a:gd name="T41" fmla="*/ 21 h 146"/>
                  <a:gd name="T42" fmla="*/ 211 w 303"/>
                  <a:gd name="T43" fmla="*/ 49 h 146"/>
                  <a:gd name="T44" fmla="*/ 173 w 303"/>
                  <a:gd name="T45" fmla="*/ 52 h 146"/>
                  <a:gd name="T46" fmla="*/ 126 w 303"/>
                  <a:gd name="T47" fmla="*/ 61 h 146"/>
                  <a:gd name="T48" fmla="*/ 107 w 303"/>
                  <a:gd name="T49" fmla="*/ 104 h 146"/>
                  <a:gd name="T50" fmla="*/ 90 w 303"/>
                  <a:gd name="T51" fmla="*/ 108 h 146"/>
                  <a:gd name="T52" fmla="*/ 66 w 303"/>
                  <a:gd name="T53" fmla="*/ 134 h 146"/>
                  <a:gd name="T54" fmla="*/ 43 w 303"/>
                  <a:gd name="T55" fmla="*/ 123 h 146"/>
                  <a:gd name="T56" fmla="*/ 22 w 303"/>
                  <a:gd name="T57" fmla="*/ 97 h 146"/>
                  <a:gd name="T58" fmla="*/ 19 w 303"/>
                  <a:gd name="T59" fmla="*/ 49 h 146"/>
                  <a:gd name="T60" fmla="*/ 7 w 303"/>
                  <a:gd name="T6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3" h="146">
                    <a:moveTo>
                      <a:pt x="7" y="0"/>
                    </a:moveTo>
                    <a:lnTo>
                      <a:pt x="7" y="2"/>
                    </a:lnTo>
                    <a:lnTo>
                      <a:pt x="0" y="11"/>
                    </a:lnTo>
                    <a:lnTo>
                      <a:pt x="10" y="49"/>
                    </a:lnTo>
                    <a:lnTo>
                      <a:pt x="12" y="99"/>
                    </a:lnTo>
                    <a:lnTo>
                      <a:pt x="36" y="130"/>
                    </a:lnTo>
                    <a:lnTo>
                      <a:pt x="69" y="146"/>
                    </a:lnTo>
                    <a:lnTo>
                      <a:pt x="95" y="116"/>
                    </a:lnTo>
                    <a:lnTo>
                      <a:pt x="114" y="111"/>
                    </a:lnTo>
                    <a:lnTo>
                      <a:pt x="133" y="71"/>
                    </a:lnTo>
                    <a:lnTo>
                      <a:pt x="175" y="61"/>
                    </a:lnTo>
                    <a:lnTo>
                      <a:pt x="215" y="59"/>
                    </a:lnTo>
                    <a:lnTo>
                      <a:pt x="237" y="28"/>
                    </a:lnTo>
                    <a:lnTo>
                      <a:pt x="258" y="21"/>
                    </a:lnTo>
                    <a:lnTo>
                      <a:pt x="279" y="37"/>
                    </a:lnTo>
                    <a:lnTo>
                      <a:pt x="303" y="42"/>
                    </a:lnTo>
                    <a:lnTo>
                      <a:pt x="296" y="35"/>
                    </a:lnTo>
                    <a:lnTo>
                      <a:pt x="300" y="33"/>
                    </a:lnTo>
                    <a:lnTo>
                      <a:pt x="282" y="28"/>
                    </a:lnTo>
                    <a:lnTo>
                      <a:pt x="258" y="9"/>
                    </a:lnTo>
                    <a:lnTo>
                      <a:pt x="232" y="21"/>
                    </a:lnTo>
                    <a:lnTo>
                      <a:pt x="211" y="49"/>
                    </a:lnTo>
                    <a:lnTo>
                      <a:pt x="173" y="52"/>
                    </a:lnTo>
                    <a:lnTo>
                      <a:pt x="126" y="61"/>
                    </a:lnTo>
                    <a:lnTo>
                      <a:pt x="107" y="104"/>
                    </a:lnTo>
                    <a:lnTo>
                      <a:pt x="90" y="108"/>
                    </a:lnTo>
                    <a:lnTo>
                      <a:pt x="66" y="134"/>
                    </a:lnTo>
                    <a:lnTo>
                      <a:pt x="43" y="123"/>
                    </a:lnTo>
                    <a:lnTo>
                      <a:pt x="22" y="97"/>
                    </a:lnTo>
                    <a:lnTo>
                      <a:pt x="19" y="4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24" name="Freeform 172"/>
              <p:cNvSpPr>
                <a:spLocks/>
              </p:cNvSpPr>
              <p:nvPr/>
            </p:nvSpPr>
            <p:spPr bwMode="auto">
              <a:xfrm>
                <a:off x="4205" y="4052"/>
                <a:ext cx="303" cy="146"/>
              </a:xfrm>
              <a:custGeom>
                <a:avLst/>
                <a:gdLst>
                  <a:gd name="T0" fmla="*/ 7 w 303"/>
                  <a:gd name="T1" fmla="*/ 0 h 146"/>
                  <a:gd name="T2" fmla="*/ 7 w 303"/>
                  <a:gd name="T3" fmla="*/ 2 h 146"/>
                  <a:gd name="T4" fmla="*/ 0 w 303"/>
                  <a:gd name="T5" fmla="*/ 11 h 146"/>
                  <a:gd name="T6" fmla="*/ 10 w 303"/>
                  <a:gd name="T7" fmla="*/ 49 h 146"/>
                  <a:gd name="T8" fmla="*/ 12 w 303"/>
                  <a:gd name="T9" fmla="*/ 99 h 146"/>
                  <a:gd name="T10" fmla="*/ 36 w 303"/>
                  <a:gd name="T11" fmla="*/ 130 h 146"/>
                  <a:gd name="T12" fmla="*/ 69 w 303"/>
                  <a:gd name="T13" fmla="*/ 146 h 146"/>
                  <a:gd name="T14" fmla="*/ 95 w 303"/>
                  <a:gd name="T15" fmla="*/ 116 h 146"/>
                  <a:gd name="T16" fmla="*/ 114 w 303"/>
                  <a:gd name="T17" fmla="*/ 111 h 146"/>
                  <a:gd name="T18" fmla="*/ 133 w 303"/>
                  <a:gd name="T19" fmla="*/ 71 h 146"/>
                  <a:gd name="T20" fmla="*/ 175 w 303"/>
                  <a:gd name="T21" fmla="*/ 61 h 146"/>
                  <a:gd name="T22" fmla="*/ 215 w 303"/>
                  <a:gd name="T23" fmla="*/ 59 h 146"/>
                  <a:gd name="T24" fmla="*/ 237 w 303"/>
                  <a:gd name="T25" fmla="*/ 28 h 146"/>
                  <a:gd name="T26" fmla="*/ 258 w 303"/>
                  <a:gd name="T27" fmla="*/ 21 h 146"/>
                  <a:gd name="T28" fmla="*/ 279 w 303"/>
                  <a:gd name="T29" fmla="*/ 37 h 146"/>
                  <a:gd name="T30" fmla="*/ 303 w 303"/>
                  <a:gd name="T31" fmla="*/ 42 h 146"/>
                  <a:gd name="T32" fmla="*/ 296 w 303"/>
                  <a:gd name="T33" fmla="*/ 35 h 146"/>
                  <a:gd name="T34" fmla="*/ 300 w 303"/>
                  <a:gd name="T35" fmla="*/ 33 h 146"/>
                  <a:gd name="T36" fmla="*/ 282 w 303"/>
                  <a:gd name="T37" fmla="*/ 28 h 146"/>
                  <a:gd name="T38" fmla="*/ 258 w 303"/>
                  <a:gd name="T39" fmla="*/ 9 h 146"/>
                  <a:gd name="T40" fmla="*/ 232 w 303"/>
                  <a:gd name="T41" fmla="*/ 21 h 146"/>
                  <a:gd name="T42" fmla="*/ 211 w 303"/>
                  <a:gd name="T43" fmla="*/ 49 h 146"/>
                  <a:gd name="T44" fmla="*/ 173 w 303"/>
                  <a:gd name="T45" fmla="*/ 52 h 146"/>
                  <a:gd name="T46" fmla="*/ 126 w 303"/>
                  <a:gd name="T47" fmla="*/ 61 h 146"/>
                  <a:gd name="T48" fmla="*/ 107 w 303"/>
                  <a:gd name="T49" fmla="*/ 104 h 146"/>
                  <a:gd name="T50" fmla="*/ 90 w 303"/>
                  <a:gd name="T51" fmla="*/ 108 h 146"/>
                  <a:gd name="T52" fmla="*/ 66 w 303"/>
                  <a:gd name="T53" fmla="*/ 134 h 146"/>
                  <a:gd name="T54" fmla="*/ 43 w 303"/>
                  <a:gd name="T55" fmla="*/ 123 h 146"/>
                  <a:gd name="T56" fmla="*/ 22 w 303"/>
                  <a:gd name="T57" fmla="*/ 97 h 146"/>
                  <a:gd name="T58" fmla="*/ 19 w 303"/>
                  <a:gd name="T59" fmla="*/ 49 h 146"/>
                  <a:gd name="T60" fmla="*/ 7 w 303"/>
                  <a:gd name="T6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3" h="146">
                    <a:moveTo>
                      <a:pt x="7" y="0"/>
                    </a:moveTo>
                    <a:lnTo>
                      <a:pt x="7" y="2"/>
                    </a:lnTo>
                    <a:lnTo>
                      <a:pt x="0" y="11"/>
                    </a:lnTo>
                    <a:lnTo>
                      <a:pt x="10" y="49"/>
                    </a:lnTo>
                    <a:lnTo>
                      <a:pt x="12" y="99"/>
                    </a:lnTo>
                    <a:lnTo>
                      <a:pt x="36" y="130"/>
                    </a:lnTo>
                    <a:lnTo>
                      <a:pt x="69" y="146"/>
                    </a:lnTo>
                    <a:lnTo>
                      <a:pt x="95" y="116"/>
                    </a:lnTo>
                    <a:lnTo>
                      <a:pt x="114" y="111"/>
                    </a:lnTo>
                    <a:lnTo>
                      <a:pt x="133" y="71"/>
                    </a:lnTo>
                    <a:lnTo>
                      <a:pt x="175" y="61"/>
                    </a:lnTo>
                    <a:lnTo>
                      <a:pt x="215" y="59"/>
                    </a:lnTo>
                    <a:lnTo>
                      <a:pt x="237" y="28"/>
                    </a:lnTo>
                    <a:lnTo>
                      <a:pt x="258" y="21"/>
                    </a:lnTo>
                    <a:lnTo>
                      <a:pt x="279" y="37"/>
                    </a:lnTo>
                    <a:lnTo>
                      <a:pt x="303" y="42"/>
                    </a:lnTo>
                    <a:lnTo>
                      <a:pt x="296" y="35"/>
                    </a:lnTo>
                    <a:lnTo>
                      <a:pt x="300" y="33"/>
                    </a:lnTo>
                    <a:lnTo>
                      <a:pt x="282" y="28"/>
                    </a:lnTo>
                    <a:lnTo>
                      <a:pt x="258" y="9"/>
                    </a:lnTo>
                    <a:lnTo>
                      <a:pt x="232" y="21"/>
                    </a:lnTo>
                    <a:lnTo>
                      <a:pt x="211" y="49"/>
                    </a:lnTo>
                    <a:lnTo>
                      <a:pt x="173" y="52"/>
                    </a:lnTo>
                    <a:lnTo>
                      <a:pt x="126" y="61"/>
                    </a:lnTo>
                    <a:lnTo>
                      <a:pt x="107" y="104"/>
                    </a:lnTo>
                    <a:lnTo>
                      <a:pt x="90" y="108"/>
                    </a:lnTo>
                    <a:lnTo>
                      <a:pt x="66" y="134"/>
                    </a:lnTo>
                    <a:lnTo>
                      <a:pt x="43" y="123"/>
                    </a:lnTo>
                    <a:lnTo>
                      <a:pt x="22" y="97"/>
                    </a:lnTo>
                    <a:lnTo>
                      <a:pt x="19" y="49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25" name="Freeform 173"/>
              <p:cNvSpPr>
                <a:spLocks/>
              </p:cNvSpPr>
              <p:nvPr/>
            </p:nvSpPr>
            <p:spPr bwMode="auto">
              <a:xfrm>
                <a:off x="4508" y="4094"/>
                <a:ext cx="149" cy="116"/>
              </a:xfrm>
              <a:custGeom>
                <a:avLst/>
                <a:gdLst>
                  <a:gd name="T0" fmla="*/ 0 w 149"/>
                  <a:gd name="T1" fmla="*/ 0 h 116"/>
                  <a:gd name="T2" fmla="*/ 7 w 149"/>
                  <a:gd name="T3" fmla="*/ 17 h 116"/>
                  <a:gd name="T4" fmla="*/ 23 w 149"/>
                  <a:gd name="T5" fmla="*/ 29 h 116"/>
                  <a:gd name="T6" fmla="*/ 31 w 149"/>
                  <a:gd name="T7" fmla="*/ 48 h 116"/>
                  <a:gd name="T8" fmla="*/ 47 w 149"/>
                  <a:gd name="T9" fmla="*/ 55 h 116"/>
                  <a:gd name="T10" fmla="*/ 47 w 149"/>
                  <a:gd name="T11" fmla="*/ 74 h 116"/>
                  <a:gd name="T12" fmla="*/ 68 w 149"/>
                  <a:gd name="T13" fmla="*/ 90 h 116"/>
                  <a:gd name="T14" fmla="*/ 90 w 149"/>
                  <a:gd name="T15" fmla="*/ 85 h 116"/>
                  <a:gd name="T16" fmla="*/ 92 w 149"/>
                  <a:gd name="T17" fmla="*/ 52 h 116"/>
                  <a:gd name="T18" fmla="*/ 113 w 149"/>
                  <a:gd name="T19" fmla="*/ 57 h 116"/>
                  <a:gd name="T20" fmla="*/ 127 w 149"/>
                  <a:gd name="T21" fmla="*/ 90 h 116"/>
                  <a:gd name="T22" fmla="*/ 146 w 149"/>
                  <a:gd name="T23" fmla="*/ 116 h 116"/>
                  <a:gd name="T24" fmla="*/ 142 w 149"/>
                  <a:gd name="T25" fmla="*/ 107 h 116"/>
                  <a:gd name="T26" fmla="*/ 149 w 149"/>
                  <a:gd name="T27" fmla="*/ 104 h 116"/>
                  <a:gd name="T28" fmla="*/ 135 w 149"/>
                  <a:gd name="T29" fmla="*/ 85 h 116"/>
                  <a:gd name="T30" fmla="*/ 120 w 149"/>
                  <a:gd name="T31" fmla="*/ 50 h 116"/>
                  <a:gd name="T32" fmla="*/ 83 w 149"/>
                  <a:gd name="T33" fmla="*/ 40 h 116"/>
                  <a:gd name="T34" fmla="*/ 80 w 149"/>
                  <a:gd name="T35" fmla="*/ 78 h 116"/>
                  <a:gd name="T36" fmla="*/ 71 w 149"/>
                  <a:gd name="T37" fmla="*/ 81 h 116"/>
                  <a:gd name="T38" fmla="*/ 57 w 149"/>
                  <a:gd name="T39" fmla="*/ 69 h 116"/>
                  <a:gd name="T40" fmla="*/ 57 w 149"/>
                  <a:gd name="T41" fmla="*/ 50 h 116"/>
                  <a:gd name="T42" fmla="*/ 38 w 149"/>
                  <a:gd name="T43" fmla="*/ 40 h 116"/>
                  <a:gd name="T44" fmla="*/ 31 w 149"/>
                  <a:gd name="T45" fmla="*/ 21 h 116"/>
                  <a:gd name="T46" fmla="*/ 14 w 149"/>
                  <a:gd name="T47" fmla="*/ 10 h 116"/>
                  <a:gd name="T48" fmla="*/ 12 w 149"/>
                  <a:gd name="T49" fmla="*/ 3 h 116"/>
                  <a:gd name="T50" fmla="*/ 7 w 149"/>
                  <a:gd name="T51" fmla="*/ 7 h 116"/>
                  <a:gd name="T52" fmla="*/ 0 w 149"/>
                  <a:gd name="T5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9" h="116">
                    <a:moveTo>
                      <a:pt x="0" y="0"/>
                    </a:moveTo>
                    <a:lnTo>
                      <a:pt x="7" y="17"/>
                    </a:lnTo>
                    <a:lnTo>
                      <a:pt x="23" y="29"/>
                    </a:lnTo>
                    <a:lnTo>
                      <a:pt x="31" y="48"/>
                    </a:lnTo>
                    <a:lnTo>
                      <a:pt x="47" y="55"/>
                    </a:lnTo>
                    <a:lnTo>
                      <a:pt x="47" y="74"/>
                    </a:lnTo>
                    <a:lnTo>
                      <a:pt x="68" y="90"/>
                    </a:lnTo>
                    <a:lnTo>
                      <a:pt x="90" y="85"/>
                    </a:lnTo>
                    <a:lnTo>
                      <a:pt x="92" y="52"/>
                    </a:lnTo>
                    <a:lnTo>
                      <a:pt x="113" y="57"/>
                    </a:lnTo>
                    <a:lnTo>
                      <a:pt x="127" y="90"/>
                    </a:lnTo>
                    <a:lnTo>
                      <a:pt x="146" y="116"/>
                    </a:lnTo>
                    <a:lnTo>
                      <a:pt x="142" y="107"/>
                    </a:lnTo>
                    <a:lnTo>
                      <a:pt x="149" y="104"/>
                    </a:lnTo>
                    <a:lnTo>
                      <a:pt x="135" y="85"/>
                    </a:lnTo>
                    <a:lnTo>
                      <a:pt x="120" y="50"/>
                    </a:lnTo>
                    <a:lnTo>
                      <a:pt x="83" y="40"/>
                    </a:lnTo>
                    <a:lnTo>
                      <a:pt x="80" y="78"/>
                    </a:lnTo>
                    <a:lnTo>
                      <a:pt x="71" y="81"/>
                    </a:lnTo>
                    <a:lnTo>
                      <a:pt x="57" y="69"/>
                    </a:lnTo>
                    <a:lnTo>
                      <a:pt x="57" y="50"/>
                    </a:lnTo>
                    <a:lnTo>
                      <a:pt x="38" y="40"/>
                    </a:lnTo>
                    <a:lnTo>
                      <a:pt x="31" y="21"/>
                    </a:lnTo>
                    <a:lnTo>
                      <a:pt x="14" y="1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26" name="Freeform 174"/>
              <p:cNvSpPr>
                <a:spLocks/>
              </p:cNvSpPr>
              <p:nvPr/>
            </p:nvSpPr>
            <p:spPr bwMode="auto">
              <a:xfrm>
                <a:off x="4508" y="4094"/>
                <a:ext cx="149" cy="116"/>
              </a:xfrm>
              <a:custGeom>
                <a:avLst/>
                <a:gdLst>
                  <a:gd name="T0" fmla="*/ 0 w 149"/>
                  <a:gd name="T1" fmla="*/ 0 h 116"/>
                  <a:gd name="T2" fmla="*/ 7 w 149"/>
                  <a:gd name="T3" fmla="*/ 17 h 116"/>
                  <a:gd name="T4" fmla="*/ 23 w 149"/>
                  <a:gd name="T5" fmla="*/ 29 h 116"/>
                  <a:gd name="T6" fmla="*/ 31 w 149"/>
                  <a:gd name="T7" fmla="*/ 48 h 116"/>
                  <a:gd name="T8" fmla="*/ 47 w 149"/>
                  <a:gd name="T9" fmla="*/ 55 h 116"/>
                  <a:gd name="T10" fmla="*/ 47 w 149"/>
                  <a:gd name="T11" fmla="*/ 74 h 116"/>
                  <a:gd name="T12" fmla="*/ 68 w 149"/>
                  <a:gd name="T13" fmla="*/ 90 h 116"/>
                  <a:gd name="T14" fmla="*/ 90 w 149"/>
                  <a:gd name="T15" fmla="*/ 85 h 116"/>
                  <a:gd name="T16" fmla="*/ 92 w 149"/>
                  <a:gd name="T17" fmla="*/ 52 h 116"/>
                  <a:gd name="T18" fmla="*/ 113 w 149"/>
                  <a:gd name="T19" fmla="*/ 57 h 116"/>
                  <a:gd name="T20" fmla="*/ 127 w 149"/>
                  <a:gd name="T21" fmla="*/ 90 h 116"/>
                  <a:gd name="T22" fmla="*/ 146 w 149"/>
                  <a:gd name="T23" fmla="*/ 116 h 116"/>
                  <a:gd name="T24" fmla="*/ 142 w 149"/>
                  <a:gd name="T25" fmla="*/ 107 h 116"/>
                  <a:gd name="T26" fmla="*/ 149 w 149"/>
                  <a:gd name="T27" fmla="*/ 104 h 116"/>
                  <a:gd name="T28" fmla="*/ 135 w 149"/>
                  <a:gd name="T29" fmla="*/ 85 h 116"/>
                  <a:gd name="T30" fmla="*/ 120 w 149"/>
                  <a:gd name="T31" fmla="*/ 50 h 116"/>
                  <a:gd name="T32" fmla="*/ 83 w 149"/>
                  <a:gd name="T33" fmla="*/ 40 h 116"/>
                  <a:gd name="T34" fmla="*/ 80 w 149"/>
                  <a:gd name="T35" fmla="*/ 78 h 116"/>
                  <a:gd name="T36" fmla="*/ 71 w 149"/>
                  <a:gd name="T37" fmla="*/ 81 h 116"/>
                  <a:gd name="T38" fmla="*/ 57 w 149"/>
                  <a:gd name="T39" fmla="*/ 69 h 116"/>
                  <a:gd name="T40" fmla="*/ 57 w 149"/>
                  <a:gd name="T41" fmla="*/ 50 h 116"/>
                  <a:gd name="T42" fmla="*/ 38 w 149"/>
                  <a:gd name="T43" fmla="*/ 40 h 116"/>
                  <a:gd name="T44" fmla="*/ 31 w 149"/>
                  <a:gd name="T45" fmla="*/ 21 h 116"/>
                  <a:gd name="T46" fmla="*/ 14 w 149"/>
                  <a:gd name="T47" fmla="*/ 10 h 116"/>
                  <a:gd name="T48" fmla="*/ 12 w 149"/>
                  <a:gd name="T49" fmla="*/ 3 h 116"/>
                  <a:gd name="T50" fmla="*/ 7 w 149"/>
                  <a:gd name="T51" fmla="*/ 7 h 116"/>
                  <a:gd name="T52" fmla="*/ 0 w 149"/>
                  <a:gd name="T5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9" h="116">
                    <a:moveTo>
                      <a:pt x="0" y="0"/>
                    </a:moveTo>
                    <a:lnTo>
                      <a:pt x="7" y="17"/>
                    </a:lnTo>
                    <a:lnTo>
                      <a:pt x="23" y="29"/>
                    </a:lnTo>
                    <a:lnTo>
                      <a:pt x="31" y="48"/>
                    </a:lnTo>
                    <a:lnTo>
                      <a:pt x="47" y="55"/>
                    </a:lnTo>
                    <a:lnTo>
                      <a:pt x="47" y="74"/>
                    </a:lnTo>
                    <a:lnTo>
                      <a:pt x="68" y="90"/>
                    </a:lnTo>
                    <a:lnTo>
                      <a:pt x="90" y="85"/>
                    </a:lnTo>
                    <a:lnTo>
                      <a:pt x="92" y="52"/>
                    </a:lnTo>
                    <a:lnTo>
                      <a:pt x="113" y="57"/>
                    </a:lnTo>
                    <a:lnTo>
                      <a:pt x="127" y="90"/>
                    </a:lnTo>
                    <a:lnTo>
                      <a:pt x="146" y="116"/>
                    </a:lnTo>
                    <a:lnTo>
                      <a:pt x="142" y="107"/>
                    </a:lnTo>
                    <a:lnTo>
                      <a:pt x="149" y="104"/>
                    </a:lnTo>
                    <a:lnTo>
                      <a:pt x="135" y="85"/>
                    </a:lnTo>
                    <a:lnTo>
                      <a:pt x="120" y="50"/>
                    </a:lnTo>
                    <a:lnTo>
                      <a:pt x="83" y="40"/>
                    </a:lnTo>
                    <a:lnTo>
                      <a:pt x="80" y="78"/>
                    </a:lnTo>
                    <a:lnTo>
                      <a:pt x="71" y="81"/>
                    </a:lnTo>
                    <a:lnTo>
                      <a:pt x="57" y="69"/>
                    </a:lnTo>
                    <a:lnTo>
                      <a:pt x="57" y="50"/>
                    </a:lnTo>
                    <a:lnTo>
                      <a:pt x="38" y="40"/>
                    </a:lnTo>
                    <a:lnTo>
                      <a:pt x="31" y="21"/>
                    </a:lnTo>
                    <a:lnTo>
                      <a:pt x="14" y="1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27" name="Freeform 175"/>
              <p:cNvSpPr>
                <a:spLocks/>
              </p:cNvSpPr>
              <p:nvPr/>
            </p:nvSpPr>
            <p:spPr bwMode="auto">
              <a:xfrm>
                <a:off x="4198" y="4063"/>
                <a:ext cx="679" cy="308"/>
              </a:xfrm>
              <a:custGeom>
                <a:avLst/>
                <a:gdLst>
                  <a:gd name="T0" fmla="*/ 0 w 679"/>
                  <a:gd name="T1" fmla="*/ 12 h 308"/>
                  <a:gd name="T2" fmla="*/ 10 w 679"/>
                  <a:gd name="T3" fmla="*/ 93 h 308"/>
                  <a:gd name="T4" fmla="*/ 78 w 679"/>
                  <a:gd name="T5" fmla="*/ 147 h 308"/>
                  <a:gd name="T6" fmla="*/ 128 w 679"/>
                  <a:gd name="T7" fmla="*/ 107 h 308"/>
                  <a:gd name="T8" fmla="*/ 182 w 679"/>
                  <a:gd name="T9" fmla="*/ 60 h 308"/>
                  <a:gd name="T10" fmla="*/ 251 w 679"/>
                  <a:gd name="T11" fmla="*/ 24 h 308"/>
                  <a:gd name="T12" fmla="*/ 281 w 679"/>
                  <a:gd name="T13" fmla="*/ 34 h 308"/>
                  <a:gd name="T14" fmla="*/ 307 w 679"/>
                  <a:gd name="T15" fmla="*/ 55 h 308"/>
                  <a:gd name="T16" fmla="*/ 333 w 679"/>
                  <a:gd name="T17" fmla="*/ 86 h 308"/>
                  <a:gd name="T18" fmla="*/ 348 w 679"/>
                  <a:gd name="T19" fmla="*/ 109 h 308"/>
                  <a:gd name="T20" fmla="*/ 407 w 679"/>
                  <a:gd name="T21" fmla="*/ 123 h 308"/>
                  <a:gd name="T22" fmla="*/ 416 w 679"/>
                  <a:gd name="T23" fmla="*/ 97 h 308"/>
                  <a:gd name="T24" fmla="*/ 447 w 679"/>
                  <a:gd name="T25" fmla="*/ 152 h 308"/>
                  <a:gd name="T26" fmla="*/ 478 w 679"/>
                  <a:gd name="T27" fmla="*/ 194 h 308"/>
                  <a:gd name="T28" fmla="*/ 513 w 679"/>
                  <a:gd name="T29" fmla="*/ 232 h 308"/>
                  <a:gd name="T30" fmla="*/ 544 w 679"/>
                  <a:gd name="T31" fmla="*/ 253 h 308"/>
                  <a:gd name="T32" fmla="*/ 591 w 679"/>
                  <a:gd name="T33" fmla="*/ 298 h 308"/>
                  <a:gd name="T34" fmla="*/ 660 w 679"/>
                  <a:gd name="T35" fmla="*/ 291 h 308"/>
                  <a:gd name="T36" fmla="*/ 671 w 679"/>
                  <a:gd name="T37" fmla="*/ 308 h 308"/>
                  <a:gd name="T38" fmla="*/ 664 w 679"/>
                  <a:gd name="T39" fmla="*/ 284 h 308"/>
                  <a:gd name="T40" fmla="*/ 591 w 679"/>
                  <a:gd name="T41" fmla="*/ 287 h 308"/>
                  <a:gd name="T42" fmla="*/ 553 w 679"/>
                  <a:gd name="T43" fmla="*/ 251 h 308"/>
                  <a:gd name="T44" fmla="*/ 520 w 679"/>
                  <a:gd name="T45" fmla="*/ 223 h 308"/>
                  <a:gd name="T46" fmla="*/ 485 w 679"/>
                  <a:gd name="T47" fmla="*/ 185 h 308"/>
                  <a:gd name="T48" fmla="*/ 456 w 679"/>
                  <a:gd name="T49" fmla="*/ 147 h 308"/>
                  <a:gd name="T50" fmla="*/ 423 w 679"/>
                  <a:gd name="T51" fmla="*/ 88 h 308"/>
                  <a:gd name="T52" fmla="*/ 400 w 679"/>
                  <a:gd name="T53" fmla="*/ 116 h 308"/>
                  <a:gd name="T54" fmla="*/ 357 w 679"/>
                  <a:gd name="T55" fmla="*/ 105 h 308"/>
                  <a:gd name="T56" fmla="*/ 341 w 679"/>
                  <a:gd name="T57" fmla="*/ 79 h 308"/>
                  <a:gd name="T58" fmla="*/ 317 w 679"/>
                  <a:gd name="T59" fmla="*/ 48 h 308"/>
                  <a:gd name="T60" fmla="*/ 310 w 679"/>
                  <a:gd name="T61" fmla="*/ 31 h 308"/>
                  <a:gd name="T62" fmla="*/ 265 w 679"/>
                  <a:gd name="T63" fmla="*/ 10 h 308"/>
                  <a:gd name="T64" fmla="*/ 222 w 679"/>
                  <a:gd name="T65" fmla="*/ 48 h 308"/>
                  <a:gd name="T66" fmla="*/ 140 w 679"/>
                  <a:gd name="T67" fmla="*/ 60 h 308"/>
                  <a:gd name="T68" fmla="*/ 102 w 679"/>
                  <a:gd name="T69" fmla="*/ 105 h 308"/>
                  <a:gd name="T70" fmla="*/ 43 w 679"/>
                  <a:gd name="T71" fmla="*/ 119 h 308"/>
                  <a:gd name="T72" fmla="*/ 17 w 679"/>
                  <a:gd name="T73" fmla="*/ 3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9" h="308">
                    <a:moveTo>
                      <a:pt x="7" y="0"/>
                    </a:moveTo>
                    <a:lnTo>
                      <a:pt x="0" y="12"/>
                    </a:lnTo>
                    <a:lnTo>
                      <a:pt x="7" y="41"/>
                    </a:lnTo>
                    <a:lnTo>
                      <a:pt x="10" y="93"/>
                    </a:lnTo>
                    <a:lnTo>
                      <a:pt x="38" y="126"/>
                    </a:lnTo>
                    <a:lnTo>
                      <a:pt x="78" y="147"/>
                    </a:lnTo>
                    <a:lnTo>
                      <a:pt x="107" y="114"/>
                    </a:lnTo>
                    <a:lnTo>
                      <a:pt x="128" y="107"/>
                    </a:lnTo>
                    <a:lnTo>
                      <a:pt x="147" y="67"/>
                    </a:lnTo>
                    <a:lnTo>
                      <a:pt x="182" y="60"/>
                    </a:lnTo>
                    <a:lnTo>
                      <a:pt x="227" y="57"/>
                    </a:lnTo>
                    <a:lnTo>
                      <a:pt x="251" y="24"/>
                    </a:lnTo>
                    <a:lnTo>
                      <a:pt x="263" y="19"/>
                    </a:lnTo>
                    <a:lnTo>
                      <a:pt x="281" y="34"/>
                    </a:lnTo>
                    <a:lnTo>
                      <a:pt x="303" y="38"/>
                    </a:lnTo>
                    <a:lnTo>
                      <a:pt x="307" y="55"/>
                    </a:lnTo>
                    <a:lnTo>
                      <a:pt x="324" y="64"/>
                    </a:lnTo>
                    <a:lnTo>
                      <a:pt x="333" y="86"/>
                    </a:lnTo>
                    <a:lnTo>
                      <a:pt x="348" y="93"/>
                    </a:lnTo>
                    <a:lnTo>
                      <a:pt x="348" y="109"/>
                    </a:lnTo>
                    <a:lnTo>
                      <a:pt x="378" y="133"/>
                    </a:lnTo>
                    <a:lnTo>
                      <a:pt x="407" y="123"/>
                    </a:lnTo>
                    <a:lnTo>
                      <a:pt x="409" y="95"/>
                    </a:lnTo>
                    <a:lnTo>
                      <a:pt x="416" y="97"/>
                    </a:lnTo>
                    <a:lnTo>
                      <a:pt x="428" y="126"/>
                    </a:lnTo>
                    <a:lnTo>
                      <a:pt x="447" y="152"/>
                    </a:lnTo>
                    <a:lnTo>
                      <a:pt x="454" y="180"/>
                    </a:lnTo>
                    <a:lnTo>
                      <a:pt x="478" y="194"/>
                    </a:lnTo>
                    <a:lnTo>
                      <a:pt x="504" y="213"/>
                    </a:lnTo>
                    <a:lnTo>
                      <a:pt x="513" y="232"/>
                    </a:lnTo>
                    <a:lnTo>
                      <a:pt x="544" y="237"/>
                    </a:lnTo>
                    <a:lnTo>
                      <a:pt x="544" y="253"/>
                    </a:lnTo>
                    <a:lnTo>
                      <a:pt x="553" y="277"/>
                    </a:lnTo>
                    <a:lnTo>
                      <a:pt x="591" y="298"/>
                    </a:lnTo>
                    <a:lnTo>
                      <a:pt x="627" y="282"/>
                    </a:lnTo>
                    <a:lnTo>
                      <a:pt x="660" y="291"/>
                    </a:lnTo>
                    <a:lnTo>
                      <a:pt x="669" y="306"/>
                    </a:lnTo>
                    <a:lnTo>
                      <a:pt x="671" y="308"/>
                    </a:lnTo>
                    <a:lnTo>
                      <a:pt x="679" y="301"/>
                    </a:lnTo>
                    <a:lnTo>
                      <a:pt x="664" y="284"/>
                    </a:lnTo>
                    <a:lnTo>
                      <a:pt x="627" y="270"/>
                    </a:lnTo>
                    <a:lnTo>
                      <a:pt x="591" y="287"/>
                    </a:lnTo>
                    <a:lnTo>
                      <a:pt x="560" y="270"/>
                    </a:lnTo>
                    <a:lnTo>
                      <a:pt x="553" y="251"/>
                    </a:lnTo>
                    <a:lnTo>
                      <a:pt x="556" y="230"/>
                    </a:lnTo>
                    <a:lnTo>
                      <a:pt x="520" y="223"/>
                    </a:lnTo>
                    <a:lnTo>
                      <a:pt x="511" y="206"/>
                    </a:lnTo>
                    <a:lnTo>
                      <a:pt x="485" y="185"/>
                    </a:lnTo>
                    <a:lnTo>
                      <a:pt x="461" y="175"/>
                    </a:lnTo>
                    <a:lnTo>
                      <a:pt x="456" y="147"/>
                    </a:lnTo>
                    <a:lnTo>
                      <a:pt x="437" y="121"/>
                    </a:lnTo>
                    <a:lnTo>
                      <a:pt x="423" y="88"/>
                    </a:lnTo>
                    <a:lnTo>
                      <a:pt x="402" y="83"/>
                    </a:lnTo>
                    <a:lnTo>
                      <a:pt x="400" y="116"/>
                    </a:lnTo>
                    <a:lnTo>
                      <a:pt x="378" y="121"/>
                    </a:lnTo>
                    <a:lnTo>
                      <a:pt x="357" y="105"/>
                    </a:lnTo>
                    <a:lnTo>
                      <a:pt x="357" y="86"/>
                    </a:lnTo>
                    <a:lnTo>
                      <a:pt x="341" y="79"/>
                    </a:lnTo>
                    <a:lnTo>
                      <a:pt x="333" y="60"/>
                    </a:lnTo>
                    <a:lnTo>
                      <a:pt x="317" y="48"/>
                    </a:lnTo>
                    <a:lnTo>
                      <a:pt x="310" y="31"/>
                    </a:lnTo>
                    <a:lnTo>
                      <a:pt x="310" y="31"/>
                    </a:lnTo>
                    <a:lnTo>
                      <a:pt x="286" y="26"/>
                    </a:lnTo>
                    <a:lnTo>
                      <a:pt x="265" y="10"/>
                    </a:lnTo>
                    <a:lnTo>
                      <a:pt x="244" y="17"/>
                    </a:lnTo>
                    <a:lnTo>
                      <a:pt x="222" y="48"/>
                    </a:lnTo>
                    <a:lnTo>
                      <a:pt x="182" y="50"/>
                    </a:lnTo>
                    <a:lnTo>
                      <a:pt x="140" y="60"/>
                    </a:lnTo>
                    <a:lnTo>
                      <a:pt x="121" y="100"/>
                    </a:lnTo>
                    <a:lnTo>
                      <a:pt x="102" y="105"/>
                    </a:lnTo>
                    <a:lnTo>
                      <a:pt x="76" y="135"/>
                    </a:lnTo>
                    <a:lnTo>
                      <a:pt x="43" y="119"/>
                    </a:lnTo>
                    <a:lnTo>
                      <a:pt x="19" y="88"/>
                    </a:lnTo>
                    <a:lnTo>
                      <a:pt x="17" y="3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28" name="Freeform 176"/>
              <p:cNvSpPr>
                <a:spLocks/>
              </p:cNvSpPr>
              <p:nvPr/>
            </p:nvSpPr>
            <p:spPr bwMode="auto">
              <a:xfrm>
                <a:off x="4198" y="4063"/>
                <a:ext cx="679" cy="308"/>
              </a:xfrm>
              <a:custGeom>
                <a:avLst/>
                <a:gdLst>
                  <a:gd name="T0" fmla="*/ 0 w 679"/>
                  <a:gd name="T1" fmla="*/ 12 h 308"/>
                  <a:gd name="T2" fmla="*/ 10 w 679"/>
                  <a:gd name="T3" fmla="*/ 93 h 308"/>
                  <a:gd name="T4" fmla="*/ 78 w 679"/>
                  <a:gd name="T5" fmla="*/ 147 h 308"/>
                  <a:gd name="T6" fmla="*/ 128 w 679"/>
                  <a:gd name="T7" fmla="*/ 107 h 308"/>
                  <a:gd name="T8" fmla="*/ 182 w 679"/>
                  <a:gd name="T9" fmla="*/ 60 h 308"/>
                  <a:gd name="T10" fmla="*/ 251 w 679"/>
                  <a:gd name="T11" fmla="*/ 24 h 308"/>
                  <a:gd name="T12" fmla="*/ 281 w 679"/>
                  <a:gd name="T13" fmla="*/ 34 h 308"/>
                  <a:gd name="T14" fmla="*/ 307 w 679"/>
                  <a:gd name="T15" fmla="*/ 55 h 308"/>
                  <a:gd name="T16" fmla="*/ 333 w 679"/>
                  <a:gd name="T17" fmla="*/ 86 h 308"/>
                  <a:gd name="T18" fmla="*/ 348 w 679"/>
                  <a:gd name="T19" fmla="*/ 109 h 308"/>
                  <a:gd name="T20" fmla="*/ 407 w 679"/>
                  <a:gd name="T21" fmla="*/ 123 h 308"/>
                  <a:gd name="T22" fmla="*/ 416 w 679"/>
                  <a:gd name="T23" fmla="*/ 97 h 308"/>
                  <a:gd name="T24" fmla="*/ 447 w 679"/>
                  <a:gd name="T25" fmla="*/ 152 h 308"/>
                  <a:gd name="T26" fmla="*/ 478 w 679"/>
                  <a:gd name="T27" fmla="*/ 194 h 308"/>
                  <a:gd name="T28" fmla="*/ 513 w 679"/>
                  <a:gd name="T29" fmla="*/ 232 h 308"/>
                  <a:gd name="T30" fmla="*/ 544 w 679"/>
                  <a:gd name="T31" fmla="*/ 253 h 308"/>
                  <a:gd name="T32" fmla="*/ 591 w 679"/>
                  <a:gd name="T33" fmla="*/ 298 h 308"/>
                  <a:gd name="T34" fmla="*/ 660 w 679"/>
                  <a:gd name="T35" fmla="*/ 291 h 308"/>
                  <a:gd name="T36" fmla="*/ 671 w 679"/>
                  <a:gd name="T37" fmla="*/ 308 h 308"/>
                  <a:gd name="T38" fmla="*/ 664 w 679"/>
                  <a:gd name="T39" fmla="*/ 284 h 308"/>
                  <a:gd name="T40" fmla="*/ 591 w 679"/>
                  <a:gd name="T41" fmla="*/ 287 h 308"/>
                  <a:gd name="T42" fmla="*/ 553 w 679"/>
                  <a:gd name="T43" fmla="*/ 251 h 308"/>
                  <a:gd name="T44" fmla="*/ 520 w 679"/>
                  <a:gd name="T45" fmla="*/ 223 h 308"/>
                  <a:gd name="T46" fmla="*/ 485 w 679"/>
                  <a:gd name="T47" fmla="*/ 185 h 308"/>
                  <a:gd name="T48" fmla="*/ 456 w 679"/>
                  <a:gd name="T49" fmla="*/ 147 h 308"/>
                  <a:gd name="T50" fmla="*/ 423 w 679"/>
                  <a:gd name="T51" fmla="*/ 88 h 308"/>
                  <a:gd name="T52" fmla="*/ 400 w 679"/>
                  <a:gd name="T53" fmla="*/ 116 h 308"/>
                  <a:gd name="T54" fmla="*/ 357 w 679"/>
                  <a:gd name="T55" fmla="*/ 105 h 308"/>
                  <a:gd name="T56" fmla="*/ 341 w 679"/>
                  <a:gd name="T57" fmla="*/ 79 h 308"/>
                  <a:gd name="T58" fmla="*/ 317 w 679"/>
                  <a:gd name="T59" fmla="*/ 48 h 308"/>
                  <a:gd name="T60" fmla="*/ 310 w 679"/>
                  <a:gd name="T61" fmla="*/ 31 h 308"/>
                  <a:gd name="T62" fmla="*/ 265 w 679"/>
                  <a:gd name="T63" fmla="*/ 10 h 308"/>
                  <a:gd name="T64" fmla="*/ 222 w 679"/>
                  <a:gd name="T65" fmla="*/ 48 h 308"/>
                  <a:gd name="T66" fmla="*/ 140 w 679"/>
                  <a:gd name="T67" fmla="*/ 60 h 308"/>
                  <a:gd name="T68" fmla="*/ 102 w 679"/>
                  <a:gd name="T69" fmla="*/ 105 h 308"/>
                  <a:gd name="T70" fmla="*/ 43 w 679"/>
                  <a:gd name="T71" fmla="*/ 119 h 308"/>
                  <a:gd name="T72" fmla="*/ 17 w 679"/>
                  <a:gd name="T73" fmla="*/ 3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9" h="308">
                    <a:moveTo>
                      <a:pt x="7" y="0"/>
                    </a:moveTo>
                    <a:lnTo>
                      <a:pt x="0" y="12"/>
                    </a:lnTo>
                    <a:lnTo>
                      <a:pt x="7" y="41"/>
                    </a:lnTo>
                    <a:lnTo>
                      <a:pt x="10" y="93"/>
                    </a:lnTo>
                    <a:lnTo>
                      <a:pt x="38" y="126"/>
                    </a:lnTo>
                    <a:lnTo>
                      <a:pt x="78" y="147"/>
                    </a:lnTo>
                    <a:lnTo>
                      <a:pt x="107" y="114"/>
                    </a:lnTo>
                    <a:lnTo>
                      <a:pt x="128" y="107"/>
                    </a:lnTo>
                    <a:lnTo>
                      <a:pt x="147" y="67"/>
                    </a:lnTo>
                    <a:lnTo>
                      <a:pt x="182" y="60"/>
                    </a:lnTo>
                    <a:lnTo>
                      <a:pt x="227" y="57"/>
                    </a:lnTo>
                    <a:lnTo>
                      <a:pt x="251" y="24"/>
                    </a:lnTo>
                    <a:lnTo>
                      <a:pt x="263" y="19"/>
                    </a:lnTo>
                    <a:lnTo>
                      <a:pt x="281" y="34"/>
                    </a:lnTo>
                    <a:lnTo>
                      <a:pt x="303" y="38"/>
                    </a:lnTo>
                    <a:lnTo>
                      <a:pt x="307" y="55"/>
                    </a:lnTo>
                    <a:lnTo>
                      <a:pt x="324" y="64"/>
                    </a:lnTo>
                    <a:lnTo>
                      <a:pt x="333" y="86"/>
                    </a:lnTo>
                    <a:lnTo>
                      <a:pt x="348" y="93"/>
                    </a:lnTo>
                    <a:lnTo>
                      <a:pt x="348" y="109"/>
                    </a:lnTo>
                    <a:lnTo>
                      <a:pt x="378" y="133"/>
                    </a:lnTo>
                    <a:lnTo>
                      <a:pt x="407" y="123"/>
                    </a:lnTo>
                    <a:lnTo>
                      <a:pt x="409" y="95"/>
                    </a:lnTo>
                    <a:lnTo>
                      <a:pt x="416" y="97"/>
                    </a:lnTo>
                    <a:lnTo>
                      <a:pt x="428" y="126"/>
                    </a:lnTo>
                    <a:lnTo>
                      <a:pt x="447" y="152"/>
                    </a:lnTo>
                    <a:lnTo>
                      <a:pt x="454" y="180"/>
                    </a:lnTo>
                    <a:lnTo>
                      <a:pt x="478" y="194"/>
                    </a:lnTo>
                    <a:lnTo>
                      <a:pt x="504" y="213"/>
                    </a:lnTo>
                    <a:lnTo>
                      <a:pt x="513" y="232"/>
                    </a:lnTo>
                    <a:lnTo>
                      <a:pt x="544" y="237"/>
                    </a:lnTo>
                    <a:lnTo>
                      <a:pt x="544" y="253"/>
                    </a:lnTo>
                    <a:lnTo>
                      <a:pt x="553" y="277"/>
                    </a:lnTo>
                    <a:lnTo>
                      <a:pt x="591" y="298"/>
                    </a:lnTo>
                    <a:lnTo>
                      <a:pt x="627" y="282"/>
                    </a:lnTo>
                    <a:lnTo>
                      <a:pt x="660" y="291"/>
                    </a:lnTo>
                    <a:lnTo>
                      <a:pt x="669" y="306"/>
                    </a:lnTo>
                    <a:lnTo>
                      <a:pt x="671" y="308"/>
                    </a:lnTo>
                    <a:lnTo>
                      <a:pt x="679" y="301"/>
                    </a:lnTo>
                    <a:lnTo>
                      <a:pt x="664" y="284"/>
                    </a:lnTo>
                    <a:lnTo>
                      <a:pt x="627" y="270"/>
                    </a:lnTo>
                    <a:lnTo>
                      <a:pt x="591" y="287"/>
                    </a:lnTo>
                    <a:lnTo>
                      <a:pt x="560" y="270"/>
                    </a:lnTo>
                    <a:lnTo>
                      <a:pt x="553" y="251"/>
                    </a:lnTo>
                    <a:lnTo>
                      <a:pt x="556" y="230"/>
                    </a:lnTo>
                    <a:lnTo>
                      <a:pt x="520" y="223"/>
                    </a:lnTo>
                    <a:lnTo>
                      <a:pt x="511" y="206"/>
                    </a:lnTo>
                    <a:lnTo>
                      <a:pt x="485" y="185"/>
                    </a:lnTo>
                    <a:lnTo>
                      <a:pt x="461" y="175"/>
                    </a:lnTo>
                    <a:lnTo>
                      <a:pt x="456" y="147"/>
                    </a:lnTo>
                    <a:lnTo>
                      <a:pt x="437" y="121"/>
                    </a:lnTo>
                    <a:lnTo>
                      <a:pt x="423" y="88"/>
                    </a:lnTo>
                    <a:lnTo>
                      <a:pt x="402" y="83"/>
                    </a:lnTo>
                    <a:lnTo>
                      <a:pt x="400" y="116"/>
                    </a:lnTo>
                    <a:lnTo>
                      <a:pt x="378" y="121"/>
                    </a:lnTo>
                    <a:lnTo>
                      <a:pt x="357" y="105"/>
                    </a:lnTo>
                    <a:lnTo>
                      <a:pt x="357" y="86"/>
                    </a:lnTo>
                    <a:lnTo>
                      <a:pt x="341" y="79"/>
                    </a:lnTo>
                    <a:lnTo>
                      <a:pt x="333" y="60"/>
                    </a:lnTo>
                    <a:lnTo>
                      <a:pt x="317" y="48"/>
                    </a:lnTo>
                    <a:lnTo>
                      <a:pt x="310" y="31"/>
                    </a:lnTo>
                    <a:lnTo>
                      <a:pt x="310" y="31"/>
                    </a:lnTo>
                    <a:lnTo>
                      <a:pt x="286" y="26"/>
                    </a:lnTo>
                    <a:lnTo>
                      <a:pt x="265" y="10"/>
                    </a:lnTo>
                    <a:lnTo>
                      <a:pt x="244" y="17"/>
                    </a:lnTo>
                    <a:lnTo>
                      <a:pt x="222" y="48"/>
                    </a:lnTo>
                    <a:lnTo>
                      <a:pt x="182" y="50"/>
                    </a:lnTo>
                    <a:lnTo>
                      <a:pt x="140" y="60"/>
                    </a:lnTo>
                    <a:lnTo>
                      <a:pt x="121" y="100"/>
                    </a:lnTo>
                    <a:lnTo>
                      <a:pt x="102" y="105"/>
                    </a:lnTo>
                    <a:lnTo>
                      <a:pt x="76" y="135"/>
                    </a:lnTo>
                    <a:lnTo>
                      <a:pt x="43" y="119"/>
                    </a:lnTo>
                    <a:lnTo>
                      <a:pt x="19" y="88"/>
                    </a:lnTo>
                    <a:lnTo>
                      <a:pt x="17" y="3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29" name="Freeform 177"/>
              <p:cNvSpPr>
                <a:spLocks/>
              </p:cNvSpPr>
              <p:nvPr/>
            </p:nvSpPr>
            <p:spPr bwMode="auto">
              <a:xfrm>
                <a:off x="4654" y="4210"/>
                <a:ext cx="230" cy="154"/>
              </a:xfrm>
              <a:custGeom>
                <a:avLst/>
                <a:gdLst>
                  <a:gd name="T0" fmla="*/ 0 w 230"/>
                  <a:gd name="T1" fmla="*/ 0 h 154"/>
                  <a:gd name="T2" fmla="*/ 0 w 230"/>
                  <a:gd name="T3" fmla="*/ 0 h 154"/>
                  <a:gd name="T4" fmla="*/ 5 w 230"/>
                  <a:gd name="T5" fmla="*/ 28 h 154"/>
                  <a:gd name="T6" fmla="*/ 29 w 230"/>
                  <a:gd name="T7" fmla="*/ 38 h 154"/>
                  <a:gd name="T8" fmla="*/ 55 w 230"/>
                  <a:gd name="T9" fmla="*/ 59 h 154"/>
                  <a:gd name="T10" fmla="*/ 64 w 230"/>
                  <a:gd name="T11" fmla="*/ 76 h 154"/>
                  <a:gd name="T12" fmla="*/ 100 w 230"/>
                  <a:gd name="T13" fmla="*/ 83 h 154"/>
                  <a:gd name="T14" fmla="*/ 97 w 230"/>
                  <a:gd name="T15" fmla="*/ 104 h 154"/>
                  <a:gd name="T16" fmla="*/ 104 w 230"/>
                  <a:gd name="T17" fmla="*/ 123 h 154"/>
                  <a:gd name="T18" fmla="*/ 135 w 230"/>
                  <a:gd name="T19" fmla="*/ 140 h 154"/>
                  <a:gd name="T20" fmla="*/ 171 w 230"/>
                  <a:gd name="T21" fmla="*/ 123 h 154"/>
                  <a:gd name="T22" fmla="*/ 208 w 230"/>
                  <a:gd name="T23" fmla="*/ 137 h 154"/>
                  <a:gd name="T24" fmla="*/ 223 w 230"/>
                  <a:gd name="T25" fmla="*/ 154 h 154"/>
                  <a:gd name="T26" fmla="*/ 230 w 230"/>
                  <a:gd name="T27" fmla="*/ 147 h 154"/>
                  <a:gd name="T28" fmla="*/ 227 w 230"/>
                  <a:gd name="T29" fmla="*/ 142 h 154"/>
                  <a:gd name="T30" fmla="*/ 215 w 230"/>
                  <a:gd name="T31" fmla="*/ 130 h 154"/>
                  <a:gd name="T32" fmla="*/ 171 w 230"/>
                  <a:gd name="T33" fmla="*/ 114 h 154"/>
                  <a:gd name="T34" fmla="*/ 135 w 230"/>
                  <a:gd name="T35" fmla="*/ 130 h 154"/>
                  <a:gd name="T36" fmla="*/ 111 w 230"/>
                  <a:gd name="T37" fmla="*/ 116 h 154"/>
                  <a:gd name="T38" fmla="*/ 107 w 230"/>
                  <a:gd name="T39" fmla="*/ 102 h 154"/>
                  <a:gd name="T40" fmla="*/ 109 w 230"/>
                  <a:gd name="T41" fmla="*/ 73 h 154"/>
                  <a:gd name="T42" fmla="*/ 69 w 230"/>
                  <a:gd name="T43" fmla="*/ 69 h 154"/>
                  <a:gd name="T44" fmla="*/ 62 w 230"/>
                  <a:gd name="T45" fmla="*/ 54 h 154"/>
                  <a:gd name="T46" fmla="*/ 33 w 230"/>
                  <a:gd name="T47" fmla="*/ 31 h 154"/>
                  <a:gd name="T48" fmla="*/ 15 w 230"/>
                  <a:gd name="T49" fmla="*/ 21 h 154"/>
                  <a:gd name="T50" fmla="*/ 10 w 230"/>
                  <a:gd name="T51" fmla="*/ 5 h 154"/>
                  <a:gd name="T52" fmla="*/ 3 w 230"/>
                  <a:gd name="T53" fmla="*/ 10 h 154"/>
                  <a:gd name="T54" fmla="*/ 3 w 230"/>
                  <a:gd name="T55" fmla="*/ 10 h 154"/>
                  <a:gd name="T56" fmla="*/ 0 w 230"/>
                  <a:gd name="T5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0" h="154">
                    <a:moveTo>
                      <a:pt x="0" y="0"/>
                    </a:moveTo>
                    <a:lnTo>
                      <a:pt x="0" y="0"/>
                    </a:lnTo>
                    <a:lnTo>
                      <a:pt x="5" y="28"/>
                    </a:lnTo>
                    <a:lnTo>
                      <a:pt x="29" y="38"/>
                    </a:lnTo>
                    <a:lnTo>
                      <a:pt x="55" y="59"/>
                    </a:lnTo>
                    <a:lnTo>
                      <a:pt x="64" y="76"/>
                    </a:lnTo>
                    <a:lnTo>
                      <a:pt x="100" y="83"/>
                    </a:lnTo>
                    <a:lnTo>
                      <a:pt x="97" y="104"/>
                    </a:lnTo>
                    <a:lnTo>
                      <a:pt x="104" y="123"/>
                    </a:lnTo>
                    <a:lnTo>
                      <a:pt x="135" y="140"/>
                    </a:lnTo>
                    <a:lnTo>
                      <a:pt x="171" y="123"/>
                    </a:lnTo>
                    <a:lnTo>
                      <a:pt x="208" y="137"/>
                    </a:lnTo>
                    <a:lnTo>
                      <a:pt x="223" y="154"/>
                    </a:lnTo>
                    <a:lnTo>
                      <a:pt x="230" y="147"/>
                    </a:lnTo>
                    <a:lnTo>
                      <a:pt x="227" y="142"/>
                    </a:lnTo>
                    <a:lnTo>
                      <a:pt x="215" y="130"/>
                    </a:lnTo>
                    <a:lnTo>
                      <a:pt x="171" y="114"/>
                    </a:lnTo>
                    <a:lnTo>
                      <a:pt x="135" y="130"/>
                    </a:lnTo>
                    <a:lnTo>
                      <a:pt x="111" y="116"/>
                    </a:lnTo>
                    <a:lnTo>
                      <a:pt x="107" y="102"/>
                    </a:lnTo>
                    <a:lnTo>
                      <a:pt x="109" y="73"/>
                    </a:lnTo>
                    <a:lnTo>
                      <a:pt x="69" y="69"/>
                    </a:lnTo>
                    <a:lnTo>
                      <a:pt x="62" y="54"/>
                    </a:lnTo>
                    <a:lnTo>
                      <a:pt x="33" y="31"/>
                    </a:lnTo>
                    <a:lnTo>
                      <a:pt x="15" y="21"/>
                    </a:lnTo>
                    <a:lnTo>
                      <a:pt x="10" y="5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30" name="Freeform 178"/>
              <p:cNvSpPr>
                <a:spLocks/>
              </p:cNvSpPr>
              <p:nvPr/>
            </p:nvSpPr>
            <p:spPr bwMode="auto">
              <a:xfrm>
                <a:off x="4654" y="4210"/>
                <a:ext cx="230" cy="154"/>
              </a:xfrm>
              <a:custGeom>
                <a:avLst/>
                <a:gdLst>
                  <a:gd name="T0" fmla="*/ 0 w 230"/>
                  <a:gd name="T1" fmla="*/ 0 h 154"/>
                  <a:gd name="T2" fmla="*/ 0 w 230"/>
                  <a:gd name="T3" fmla="*/ 0 h 154"/>
                  <a:gd name="T4" fmla="*/ 5 w 230"/>
                  <a:gd name="T5" fmla="*/ 28 h 154"/>
                  <a:gd name="T6" fmla="*/ 29 w 230"/>
                  <a:gd name="T7" fmla="*/ 38 h 154"/>
                  <a:gd name="T8" fmla="*/ 55 w 230"/>
                  <a:gd name="T9" fmla="*/ 59 h 154"/>
                  <a:gd name="T10" fmla="*/ 64 w 230"/>
                  <a:gd name="T11" fmla="*/ 76 h 154"/>
                  <a:gd name="T12" fmla="*/ 100 w 230"/>
                  <a:gd name="T13" fmla="*/ 83 h 154"/>
                  <a:gd name="T14" fmla="*/ 97 w 230"/>
                  <a:gd name="T15" fmla="*/ 104 h 154"/>
                  <a:gd name="T16" fmla="*/ 104 w 230"/>
                  <a:gd name="T17" fmla="*/ 123 h 154"/>
                  <a:gd name="T18" fmla="*/ 135 w 230"/>
                  <a:gd name="T19" fmla="*/ 140 h 154"/>
                  <a:gd name="T20" fmla="*/ 171 w 230"/>
                  <a:gd name="T21" fmla="*/ 123 h 154"/>
                  <a:gd name="T22" fmla="*/ 208 w 230"/>
                  <a:gd name="T23" fmla="*/ 137 h 154"/>
                  <a:gd name="T24" fmla="*/ 223 w 230"/>
                  <a:gd name="T25" fmla="*/ 154 h 154"/>
                  <a:gd name="T26" fmla="*/ 230 w 230"/>
                  <a:gd name="T27" fmla="*/ 147 h 154"/>
                  <a:gd name="T28" fmla="*/ 227 w 230"/>
                  <a:gd name="T29" fmla="*/ 142 h 154"/>
                  <a:gd name="T30" fmla="*/ 215 w 230"/>
                  <a:gd name="T31" fmla="*/ 130 h 154"/>
                  <a:gd name="T32" fmla="*/ 171 w 230"/>
                  <a:gd name="T33" fmla="*/ 114 h 154"/>
                  <a:gd name="T34" fmla="*/ 135 w 230"/>
                  <a:gd name="T35" fmla="*/ 130 h 154"/>
                  <a:gd name="T36" fmla="*/ 111 w 230"/>
                  <a:gd name="T37" fmla="*/ 116 h 154"/>
                  <a:gd name="T38" fmla="*/ 107 w 230"/>
                  <a:gd name="T39" fmla="*/ 102 h 154"/>
                  <a:gd name="T40" fmla="*/ 109 w 230"/>
                  <a:gd name="T41" fmla="*/ 73 h 154"/>
                  <a:gd name="T42" fmla="*/ 69 w 230"/>
                  <a:gd name="T43" fmla="*/ 69 h 154"/>
                  <a:gd name="T44" fmla="*/ 62 w 230"/>
                  <a:gd name="T45" fmla="*/ 54 h 154"/>
                  <a:gd name="T46" fmla="*/ 33 w 230"/>
                  <a:gd name="T47" fmla="*/ 31 h 154"/>
                  <a:gd name="T48" fmla="*/ 15 w 230"/>
                  <a:gd name="T49" fmla="*/ 21 h 154"/>
                  <a:gd name="T50" fmla="*/ 10 w 230"/>
                  <a:gd name="T51" fmla="*/ 5 h 154"/>
                  <a:gd name="T52" fmla="*/ 3 w 230"/>
                  <a:gd name="T53" fmla="*/ 10 h 154"/>
                  <a:gd name="T54" fmla="*/ 3 w 230"/>
                  <a:gd name="T55" fmla="*/ 10 h 154"/>
                  <a:gd name="T56" fmla="*/ 0 w 230"/>
                  <a:gd name="T5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0" h="154">
                    <a:moveTo>
                      <a:pt x="0" y="0"/>
                    </a:moveTo>
                    <a:lnTo>
                      <a:pt x="0" y="0"/>
                    </a:lnTo>
                    <a:lnTo>
                      <a:pt x="5" y="28"/>
                    </a:lnTo>
                    <a:lnTo>
                      <a:pt x="29" y="38"/>
                    </a:lnTo>
                    <a:lnTo>
                      <a:pt x="55" y="59"/>
                    </a:lnTo>
                    <a:lnTo>
                      <a:pt x="64" y="76"/>
                    </a:lnTo>
                    <a:lnTo>
                      <a:pt x="100" y="83"/>
                    </a:lnTo>
                    <a:lnTo>
                      <a:pt x="97" y="104"/>
                    </a:lnTo>
                    <a:lnTo>
                      <a:pt x="104" y="123"/>
                    </a:lnTo>
                    <a:lnTo>
                      <a:pt x="135" y="140"/>
                    </a:lnTo>
                    <a:lnTo>
                      <a:pt x="171" y="123"/>
                    </a:lnTo>
                    <a:lnTo>
                      <a:pt x="208" y="137"/>
                    </a:lnTo>
                    <a:lnTo>
                      <a:pt x="223" y="154"/>
                    </a:lnTo>
                    <a:lnTo>
                      <a:pt x="230" y="147"/>
                    </a:lnTo>
                    <a:lnTo>
                      <a:pt x="227" y="142"/>
                    </a:lnTo>
                    <a:lnTo>
                      <a:pt x="215" y="130"/>
                    </a:lnTo>
                    <a:lnTo>
                      <a:pt x="171" y="114"/>
                    </a:lnTo>
                    <a:lnTo>
                      <a:pt x="135" y="130"/>
                    </a:lnTo>
                    <a:lnTo>
                      <a:pt x="111" y="116"/>
                    </a:lnTo>
                    <a:lnTo>
                      <a:pt x="107" y="102"/>
                    </a:lnTo>
                    <a:lnTo>
                      <a:pt x="109" y="73"/>
                    </a:lnTo>
                    <a:lnTo>
                      <a:pt x="69" y="69"/>
                    </a:lnTo>
                    <a:lnTo>
                      <a:pt x="62" y="54"/>
                    </a:lnTo>
                    <a:lnTo>
                      <a:pt x="33" y="31"/>
                    </a:lnTo>
                    <a:lnTo>
                      <a:pt x="15" y="21"/>
                    </a:lnTo>
                    <a:lnTo>
                      <a:pt x="10" y="5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31" name="Freeform 179"/>
              <p:cNvSpPr>
                <a:spLocks noEditPoints="1"/>
              </p:cNvSpPr>
              <p:nvPr/>
            </p:nvSpPr>
            <p:spPr bwMode="auto">
              <a:xfrm>
                <a:off x="4992" y="3347"/>
                <a:ext cx="416" cy="842"/>
              </a:xfrm>
              <a:custGeom>
                <a:avLst/>
                <a:gdLst>
                  <a:gd name="T0" fmla="*/ 3 w 416"/>
                  <a:gd name="T1" fmla="*/ 111 h 842"/>
                  <a:gd name="T2" fmla="*/ 3 w 416"/>
                  <a:gd name="T3" fmla="*/ 111 h 842"/>
                  <a:gd name="T4" fmla="*/ 26 w 416"/>
                  <a:gd name="T5" fmla="*/ 2 h 842"/>
                  <a:gd name="T6" fmla="*/ 0 w 416"/>
                  <a:gd name="T7" fmla="*/ 54 h 842"/>
                  <a:gd name="T8" fmla="*/ 0 w 416"/>
                  <a:gd name="T9" fmla="*/ 97 h 842"/>
                  <a:gd name="T10" fmla="*/ 22 w 416"/>
                  <a:gd name="T11" fmla="*/ 78 h 842"/>
                  <a:gd name="T12" fmla="*/ 24 w 416"/>
                  <a:gd name="T13" fmla="*/ 50 h 842"/>
                  <a:gd name="T14" fmla="*/ 57 w 416"/>
                  <a:gd name="T15" fmla="*/ 9 h 842"/>
                  <a:gd name="T16" fmla="*/ 74 w 416"/>
                  <a:gd name="T17" fmla="*/ 45 h 842"/>
                  <a:gd name="T18" fmla="*/ 100 w 416"/>
                  <a:gd name="T19" fmla="*/ 99 h 842"/>
                  <a:gd name="T20" fmla="*/ 142 w 416"/>
                  <a:gd name="T21" fmla="*/ 123 h 842"/>
                  <a:gd name="T22" fmla="*/ 104 w 416"/>
                  <a:gd name="T23" fmla="*/ 144 h 842"/>
                  <a:gd name="T24" fmla="*/ 74 w 416"/>
                  <a:gd name="T25" fmla="*/ 175 h 842"/>
                  <a:gd name="T26" fmla="*/ 74 w 416"/>
                  <a:gd name="T27" fmla="*/ 229 h 842"/>
                  <a:gd name="T28" fmla="*/ 116 w 416"/>
                  <a:gd name="T29" fmla="*/ 241 h 842"/>
                  <a:gd name="T30" fmla="*/ 163 w 416"/>
                  <a:gd name="T31" fmla="*/ 241 h 842"/>
                  <a:gd name="T32" fmla="*/ 201 w 416"/>
                  <a:gd name="T33" fmla="*/ 210 h 842"/>
                  <a:gd name="T34" fmla="*/ 272 w 416"/>
                  <a:gd name="T35" fmla="*/ 251 h 842"/>
                  <a:gd name="T36" fmla="*/ 241 w 416"/>
                  <a:gd name="T37" fmla="*/ 277 h 842"/>
                  <a:gd name="T38" fmla="*/ 199 w 416"/>
                  <a:gd name="T39" fmla="*/ 416 h 842"/>
                  <a:gd name="T40" fmla="*/ 180 w 416"/>
                  <a:gd name="T41" fmla="*/ 442 h 842"/>
                  <a:gd name="T42" fmla="*/ 272 w 416"/>
                  <a:gd name="T43" fmla="*/ 530 h 842"/>
                  <a:gd name="T44" fmla="*/ 331 w 416"/>
                  <a:gd name="T45" fmla="*/ 546 h 842"/>
                  <a:gd name="T46" fmla="*/ 282 w 416"/>
                  <a:gd name="T47" fmla="*/ 565 h 842"/>
                  <a:gd name="T48" fmla="*/ 234 w 416"/>
                  <a:gd name="T49" fmla="*/ 624 h 842"/>
                  <a:gd name="T50" fmla="*/ 215 w 416"/>
                  <a:gd name="T51" fmla="*/ 695 h 842"/>
                  <a:gd name="T52" fmla="*/ 215 w 416"/>
                  <a:gd name="T53" fmla="*/ 747 h 842"/>
                  <a:gd name="T54" fmla="*/ 286 w 416"/>
                  <a:gd name="T55" fmla="*/ 785 h 842"/>
                  <a:gd name="T56" fmla="*/ 336 w 416"/>
                  <a:gd name="T57" fmla="*/ 797 h 842"/>
                  <a:gd name="T58" fmla="*/ 390 w 416"/>
                  <a:gd name="T59" fmla="*/ 797 h 842"/>
                  <a:gd name="T60" fmla="*/ 416 w 416"/>
                  <a:gd name="T61" fmla="*/ 830 h 842"/>
                  <a:gd name="T62" fmla="*/ 397 w 416"/>
                  <a:gd name="T63" fmla="*/ 790 h 842"/>
                  <a:gd name="T64" fmla="*/ 331 w 416"/>
                  <a:gd name="T65" fmla="*/ 787 h 842"/>
                  <a:gd name="T66" fmla="*/ 296 w 416"/>
                  <a:gd name="T67" fmla="*/ 783 h 842"/>
                  <a:gd name="T68" fmla="*/ 220 w 416"/>
                  <a:gd name="T69" fmla="*/ 738 h 842"/>
                  <a:gd name="T70" fmla="*/ 223 w 416"/>
                  <a:gd name="T71" fmla="*/ 700 h 842"/>
                  <a:gd name="T72" fmla="*/ 244 w 416"/>
                  <a:gd name="T73" fmla="*/ 622 h 842"/>
                  <a:gd name="T74" fmla="*/ 284 w 416"/>
                  <a:gd name="T75" fmla="*/ 575 h 842"/>
                  <a:gd name="T76" fmla="*/ 345 w 416"/>
                  <a:gd name="T77" fmla="*/ 546 h 842"/>
                  <a:gd name="T78" fmla="*/ 275 w 416"/>
                  <a:gd name="T79" fmla="*/ 520 h 842"/>
                  <a:gd name="T80" fmla="*/ 189 w 416"/>
                  <a:gd name="T81" fmla="*/ 442 h 842"/>
                  <a:gd name="T82" fmla="*/ 204 w 416"/>
                  <a:gd name="T83" fmla="*/ 426 h 842"/>
                  <a:gd name="T84" fmla="*/ 220 w 416"/>
                  <a:gd name="T85" fmla="*/ 355 h 842"/>
                  <a:gd name="T86" fmla="*/ 291 w 416"/>
                  <a:gd name="T87" fmla="*/ 260 h 842"/>
                  <a:gd name="T88" fmla="*/ 213 w 416"/>
                  <a:gd name="T89" fmla="*/ 220 h 842"/>
                  <a:gd name="T90" fmla="*/ 163 w 416"/>
                  <a:gd name="T91" fmla="*/ 196 h 842"/>
                  <a:gd name="T92" fmla="*/ 135 w 416"/>
                  <a:gd name="T93" fmla="*/ 248 h 842"/>
                  <a:gd name="T94" fmla="*/ 97 w 416"/>
                  <a:gd name="T95" fmla="*/ 236 h 842"/>
                  <a:gd name="T96" fmla="*/ 93 w 416"/>
                  <a:gd name="T97" fmla="*/ 201 h 842"/>
                  <a:gd name="T98" fmla="*/ 83 w 416"/>
                  <a:gd name="T99" fmla="*/ 154 h 842"/>
                  <a:gd name="T100" fmla="*/ 126 w 416"/>
                  <a:gd name="T101" fmla="*/ 137 h 842"/>
                  <a:gd name="T102" fmla="*/ 135 w 416"/>
                  <a:gd name="T103" fmla="*/ 95 h 842"/>
                  <a:gd name="T104" fmla="*/ 85 w 416"/>
                  <a:gd name="T105" fmla="*/ 73 h 842"/>
                  <a:gd name="T106" fmla="*/ 83 w 416"/>
                  <a:gd name="T107" fmla="*/ 19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6" h="842">
                    <a:moveTo>
                      <a:pt x="3" y="111"/>
                    </a:moveTo>
                    <a:lnTo>
                      <a:pt x="3" y="111"/>
                    </a:lnTo>
                    <a:lnTo>
                      <a:pt x="3" y="111"/>
                    </a:lnTo>
                    <a:lnTo>
                      <a:pt x="3" y="111"/>
                    </a:lnTo>
                    <a:close/>
                    <a:moveTo>
                      <a:pt x="59" y="0"/>
                    </a:moveTo>
                    <a:lnTo>
                      <a:pt x="26" y="2"/>
                    </a:lnTo>
                    <a:lnTo>
                      <a:pt x="15" y="43"/>
                    </a:lnTo>
                    <a:lnTo>
                      <a:pt x="0" y="54"/>
                    </a:lnTo>
                    <a:lnTo>
                      <a:pt x="10" y="78"/>
                    </a:lnTo>
                    <a:lnTo>
                      <a:pt x="0" y="97"/>
                    </a:lnTo>
                    <a:lnTo>
                      <a:pt x="7" y="104"/>
                    </a:lnTo>
                    <a:lnTo>
                      <a:pt x="22" y="78"/>
                    </a:lnTo>
                    <a:lnTo>
                      <a:pt x="12" y="57"/>
                    </a:lnTo>
                    <a:lnTo>
                      <a:pt x="24" y="50"/>
                    </a:lnTo>
                    <a:lnTo>
                      <a:pt x="33" y="12"/>
                    </a:lnTo>
                    <a:lnTo>
                      <a:pt x="57" y="9"/>
                    </a:lnTo>
                    <a:lnTo>
                      <a:pt x="74" y="24"/>
                    </a:lnTo>
                    <a:lnTo>
                      <a:pt x="74" y="45"/>
                    </a:lnTo>
                    <a:lnTo>
                      <a:pt x="78" y="78"/>
                    </a:lnTo>
                    <a:lnTo>
                      <a:pt x="100" y="99"/>
                    </a:lnTo>
                    <a:lnTo>
                      <a:pt x="130" y="104"/>
                    </a:lnTo>
                    <a:lnTo>
                      <a:pt x="142" y="123"/>
                    </a:lnTo>
                    <a:lnTo>
                      <a:pt x="121" y="128"/>
                    </a:lnTo>
                    <a:lnTo>
                      <a:pt x="104" y="144"/>
                    </a:lnTo>
                    <a:lnTo>
                      <a:pt x="74" y="144"/>
                    </a:lnTo>
                    <a:lnTo>
                      <a:pt x="74" y="175"/>
                    </a:lnTo>
                    <a:lnTo>
                      <a:pt x="83" y="201"/>
                    </a:lnTo>
                    <a:lnTo>
                      <a:pt x="74" y="229"/>
                    </a:lnTo>
                    <a:lnTo>
                      <a:pt x="95" y="246"/>
                    </a:lnTo>
                    <a:lnTo>
                      <a:pt x="116" y="241"/>
                    </a:lnTo>
                    <a:lnTo>
                      <a:pt x="133" y="262"/>
                    </a:lnTo>
                    <a:lnTo>
                      <a:pt x="163" y="241"/>
                    </a:lnTo>
                    <a:lnTo>
                      <a:pt x="171" y="208"/>
                    </a:lnTo>
                    <a:lnTo>
                      <a:pt x="201" y="210"/>
                    </a:lnTo>
                    <a:lnTo>
                      <a:pt x="206" y="227"/>
                    </a:lnTo>
                    <a:lnTo>
                      <a:pt x="272" y="251"/>
                    </a:lnTo>
                    <a:lnTo>
                      <a:pt x="277" y="258"/>
                    </a:lnTo>
                    <a:lnTo>
                      <a:pt x="241" y="277"/>
                    </a:lnTo>
                    <a:lnTo>
                      <a:pt x="213" y="352"/>
                    </a:lnTo>
                    <a:lnTo>
                      <a:pt x="199" y="416"/>
                    </a:lnTo>
                    <a:lnTo>
                      <a:pt x="187" y="423"/>
                    </a:lnTo>
                    <a:lnTo>
                      <a:pt x="180" y="442"/>
                    </a:lnTo>
                    <a:lnTo>
                      <a:pt x="204" y="506"/>
                    </a:lnTo>
                    <a:lnTo>
                      <a:pt x="272" y="530"/>
                    </a:lnTo>
                    <a:lnTo>
                      <a:pt x="303" y="527"/>
                    </a:lnTo>
                    <a:lnTo>
                      <a:pt x="331" y="546"/>
                    </a:lnTo>
                    <a:lnTo>
                      <a:pt x="308" y="563"/>
                    </a:lnTo>
                    <a:lnTo>
                      <a:pt x="282" y="565"/>
                    </a:lnTo>
                    <a:lnTo>
                      <a:pt x="232" y="584"/>
                    </a:lnTo>
                    <a:lnTo>
                      <a:pt x="234" y="624"/>
                    </a:lnTo>
                    <a:lnTo>
                      <a:pt x="237" y="669"/>
                    </a:lnTo>
                    <a:lnTo>
                      <a:pt x="215" y="695"/>
                    </a:lnTo>
                    <a:lnTo>
                      <a:pt x="201" y="726"/>
                    </a:lnTo>
                    <a:lnTo>
                      <a:pt x="215" y="747"/>
                    </a:lnTo>
                    <a:lnTo>
                      <a:pt x="282" y="752"/>
                    </a:lnTo>
                    <a:lnTo>
                      <a:pt x="286" y="785"/>
                    </a:lnTo>
                    <a:lnTo>
                      <a:pt x="303" y="809"/>
                    </a:lnTo>
                    <a:lnTo>
                      <a:pt x="336" y="797"/>
                    </a:lnTo>
                    <a:lnTo>
                      <a:pt x="355" y="780"/>
                    </a:lnTo>
                    <a:lnTo>
                      <a:pt x="390" y="797"/>
                    </a:lnTo>
                    <a:lnTo>
                      <a:pt x="409" y="842"/>
                    </a:lnTo>
                    <a:lnTo>
                      <a:pt x="416" y="830"/>
                    </a:lnTo>
                    <a:lnTo>
                      <a:pt x="409" y="818"/>
                    </a:lnTo>
                    <a:lnTo>
                      <a:pt x="397" y="790"/>
                    </a:lnTo>
                    <a:lnTo>
                      <a:pt x="353" y="768"/>
                    </a:lnTo>
                    <a:lnTo>
                      <a:pt x="331" y="787"/>
                    </a:lnTo>
                    <a:lnTo>
                      <a:pt x="305" y="797"/>
                    </a:lnTo>
                    <a:lnTo>
                      <a:pt x="296" y="783"/>
                    </a:lnTo>
                    <a:lnTo>
                      <a:pt x="289" y="745"/>
                    </a:lnTo>
                    <a:lnTo>
                      <a:pt x="220" y="738"/>
                    </a:lnTo>
                    <a:lnTo>
                      <a:pt x="211" y="724"/>
                    </a:lnTo>
                    <a:lnTo>
                      <a:pt x="223" y="700"/>
                    </a:lnTo>
                    <a:lnTo>
                      <a:pt x="246" y="674"/>
                    </a:lnTo>
                    <a:lnTo>
                      <a:pt x="244" y="622"/>
                    </a:lnTo>
                    <a:lnTo>
                      <a:pt x="241" y="591"/>
                    </a:lnTo>
                    <a:lnTo>
                      <a:pt x="284" y="575"/>
                    </a:lnTo>
                    <a:lnTo>
                      <a:pt x="312" y="572"/>
                    </a:lnTo>
                    <a:lnTo>
                      <a:pt x="345" y="546"/>
                    </a:lnTo>
                    <a:lnTo>
                      <a:pt x="305" y="518"/>
                    </a:lnTo>
                    <a:lnTo>
                      <a:pt x="275" y="520"/>
                    </a:lnTo>
                    <a:lnTo>
                      <a:pt x="211" y="499"/>
                    </a:lnTo>
                    <a:lnTo>
                      <a:pt x="189" y="442"/>
                    </a:lnTo>
                    <a:lnTo>
                      <a:pt x="194" y="430"/>
                    </a:lnTo>
                    <a:lnTo>
                      <a:pt x="204" y="426"/>
                    </a:lnTo>
                    <a:lnTo>
                      <a:pt x="206" y="423"/>
                    </a:lnTo>
                    <a:lnTo>
                      <a:pt x="220" y="355"/>
                    </a:lnTo>
                    <a:lnTo>
                      <a:pt x="249" y="284"/>
                    </a:lnTo>
                    <a:lnTo>
                      <a:pt x="291" y="260"/>
                    </a:lnTo>
                    <a:lnTo>
                      <a:pt x="279" y="241"/>
                    </a:lnTo>
                    <a:lnTo>
                      <a:pt x="213" y="220"/>
                    </a:lnTo>
                    <a:lnTo>
                      <a:pt x="208" y="201"/>
                    </a:lnTo>
                    <a:lnTo>
                      <a:pt x="163" y="196"/>
                    </a:lnTo>
                    <a:lnTo>
                      <a:pt x="154" y="234"/>
                    </a:lnTo>
                    <a:lnTo>
                      <a:pt x="135" y="248"/>
                    </a:lnTo>
                    <a:lnTo>
                      <a:pt x="119" y="229"/>
                    </a:lnTo>
                    <a:lnTo>
                      <a:pt x="97" y="236"/>
                    </a:lnTo>
                    <a:lnTo>
                      <a:pt x="85" y="227"/>
                    </a:lnTo>
                    <a:lnTo>
                      <a:pt x="93" y="201"/>
                    </a:lnTo>
                    <a:lnTo>
                      <a:pt x="83" y="173"/>
                    </a:lnTo>
                    <a:lnTo>
                      <a:pt x="83" y="154"/>
                    </a:lnTo>
                    <a:lnTo>
                      <a:pt x="109" y="154"/>
                    </a:lnTo>
                    <a:lnTo>
                      <a:pt x="126" y="137"/>
                    </a:lnTo>
                    <a:lnTo>
                      <a:pt x="159" y="128"/>
                    </a:lnTo>
                    <a:lnTo>
                      <a:pt x="135" y="95"/>
                    </a:lnTo>
                    <a:lnTo>
                      <a:pt x="104" y="92"/>
                    </a:lnTo>
                    <a:lnTo>
                      <a:pt x="85" y="73"/>
                    </a:lnTo>
                    <a:lnTo>
                      <a:pt x="83" y="45"/>
                    </a:lnTo>
                    <a:lnTo>
                      <a:pt x="83" y="1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32" name="Freeform 180"/>
              <p:cNvSpPr>
                <a:spLocks noEditPoints="1"/>
              </p:cNvSpPr>
              <p:nvPr/>
            </p:nvSpPr>
            <p:spPr bwMode="auto">
              <a:xfrm>
                <a:off x="4992" y="3347"/>
                <a:ext cx="416" cy="842"/>
              </a:xfrm>
              <a:custGeom>
                <a:avLst/>
                <a:gdLst>
                  <a:gd name="T0" fmla="*/ 3 w 416"/>
                  <a:gd name="T1" fmla="*/ 111 h 842"/>
                  <a:gd name="T2" fmla="*/ 3 w 416"/>
                  <a:gd name="T3" fmla="*/ 111 h 842"/>
                  <a:gd name="T4" fmla="*/ 26 w 416"/>
                  <a:gd name="T5" fmla="*/ 2 h 842"/>
                  <a:gd name="T6" fmla="*/ 0 w 416"/>
                  <a:gd name="T7" fmla="*/ 54 h 842"/>
                  <a:gd name="T8" fmla="*/ 0 w 416"/>
                  <a:gd name="T9" fmla="*/ 97 h 842"/>
                  <a:gd name="T10" fmla="*/ 22 w 416"/>
                  <a:gd name="T11" fmla="*/ 78 h 842"/>
                  <a:gd name="T12" fmla="*/ 24 w 416"/>
                  <a:gd name="T13" fmla="*/ 50 h 842"/>
                  <a:gd name="T14" fmla="*/ 57 w 416"/>
                  <a:gd name="T15" fmla="*/ 9 h 842"/>
                  <a:gd name="T16" fmla="*/ 74 w 416"/>
                  <a:gd name="T17" fmla="*/ 45 h 842"/>
                  <a:gd name="T18" fmla="*/ 100 w 416"/>
                  <a:gd name="T19" fmla="*/ 99 h 842"/>
                  <a:gd name="T20" fmla="*/ 142 w 416"/>
                  <a:gd name="T21" fmla="*/ 123 h 842"/>
                  <a:gd name="T22" fmla="*/ 104 w 416"/>
                  <a:gd name="T23" fmla="*/ 144 h 842"/>
                  <a:gd name="T24" fmla="*/ 74 w 416"/>
                  <a:gd name="T25" fmla="*/ 175 h 842"/>
                  <a:gd name="T26" fmla="*/ 74 w 416"/>
                  <a:gd name="T27" fmla="*/ 229 h 842"/>
                  <a:gd name="T28" fmla="*/ 116 w 416"/>
                  <a:gd name="T29" fmla="*/ 241 h 842"/>
                  <a:gd name="T30" fmla="*/ 163 w 416"/>
                  <a:gd name="T31" fmla="*/ 241 h 842"/>
                  <a:gd name="T32" fmla="*/ 201 w 416"/>
                  <a:gd name="T33" fmla="*/ 210 h 842"/>
                  <a:gd name="T34" fmla="*/ 272 w 416"/>
                  <a:gd name="T35" fmla="*/ 251 h 842"/>
                  <a:gd name="T36" fmla="*/ 241 w 416"/>
                  <a:gd name="T37" fmla="*/ 277 h 842"/>
                  <a:gd name="T38" fmla="*/ 199 w 416"/>
                  <a:gd name="T39" fmla="*/ 416 h 842"/>
                  <a:gd name="T40" fmla="*/ 180 w 416"/>
                  <a:gd name="T41" fmla="*/ 442 h 842"/>
                  <a:gd name="T42" fmla="*/ 272 w 416"/>
                  <a:gd name="T43" fmla="*/ 530 h 842"/>
                  <a:gd name="T44" fmla="*/ 331 w 416"/>
                  <a:gd name="T45" fmla="*/ 546 h 842"/>
                  <a:gd name="T46" fmla="*/ 282 w 416"/>
                  <a:gd name="T47" fmla="*/ 565 h 842"/>
                  <a:gd name="T48" fmla="*/ 234 w 416"/>
                  <a:gd name="T49" fmla="*/ 624 h 842"/>
                  <a:gd name="T50" fmla="*/ 215 w 416"/>
                  <a:gd name="T51" fmla="*/ 695 h 842"/>
                  <a:gd name="T52" fmla="*/ 215 w 416"/>
                  <a:gd name="T53" fmla="*/ 747 h 842"/>
                  <a:gd name="T54" fmla="*/ 286 w 416"/>
                  <a:gd name="T55" fmla="*/ 785 h 842"/>
                  <a:gd name="T56" fmla="*/ 336 w 416"/>
                  <a:gd name="T57" fmla="*/ 797 h 842"/>
                  <a:gd name="T58" fmla="*/ 390 w 416"/>
                  <a:gd name="T59" fmla="*/ 797 h 842"/>
                  <a:gd name="T60" fmla="*/ 416 w 416"/>
                  <a:gd name="T61" fmla="*/ 830 h 842"/>
                  <a:gd name="T62" fmla="*/ 397 w 416"/>
                  <a:gd name="T63" fmla="*/ 790 h 842"/>
                  <a:gd name="T64" fmla="*/ 331 w 416"/>
                  <a:gd name="T65" fmla="*/ 787 h 842"/>
                  <a:gd name="T66" fmla="*/ 296 w 416"/>
                  <a:gd name="T67" fmla="*/ 783 h 842"/>
                  <a:gd name="T68" fmla="*/ 220 w 416"/>
                  <a:gd name="T69" fmla="*/ 738 h 842"/>
                  <a:gd name="T70" fmla="*/ 223 w 416"/>
                  <a:gd name="T71" fmla="*/ 700 h 842"/>
                  <a:gd name="T72" fmla="*/ 244 w 416"/>
                  <a:gd name="T73" fmla="*/ 622 h 842"/>
                  <a:gd name="T74" fmla="*/ 284 w 416"/>
                  <a:gd name="T75" fmla="*/ 575 h 842"/>
                  <a:gd name="T76" fmla="*/ 345 w 416"/>
                  <a:gd name="T77" fmla="*/ 546 h 842"/>
                  <a:gd name="T78" fmla="*/ 275 w 416"/>
                  <a:gd name="T79" fmla="*/ 520 h 842"/>
                  <a:gd name="T80" fmla="*/ 189 w 416"/>
                  <a:gd name="T81" fmla="*/ 442 h 842"/>
                  <a:gd name="T82" fmla="*/ 204 w 416"/>
                  <a:gd name="T83" fmla="*/ 426 h 842"/>
                  <a:gd name="T84" fmla="*/ 220 w 416"/>
                  <a:gd name="T85" fmla="*/ 355 h 842"/>
                  <a:gd name="T86" fmla="*/ 291 w 416"/>
                  <a:gd name="T87" fmla="*/ 260 h 842"/>
                  <a:gd name="T88" fmla="*/ 213 w 416"/>
                  <a:gd name="T89" fmla="*/ 220 h 842"/>
                  <a:gd name="T90" fmla="*/ 163 w 416"/>
                  <a:gd name="T91" fmla="*/ 196 h 842"/>
                  <a:gd name="T92" fmla="*/ 135 w 416"/>
                  <a:gd name="T93" fmla="*/ 248 h 842"/>
                  <a:gd name="T94" fmla="*/ 97 w 416"/>
                  <a:gd name="T95" fmla="*/ 236 h 842"/>
                  <a:gd name="T96" fmla="*/ 93 w 416"/>
                  <a:gd name="T97" fmla="*/ 201 h 842"/>
                  <a:gd name="T98" fmla="*/ 83 w 416"/>
                  <a:gd name="T99" fmla="*/ 154 h 842"/>
                  <a:gd name="T100" fmla="*/ 126 w 416"/>
                  <a:gd name="T101" fmla="*/ 137 h 842"/>
                  <a:gd name="T102" fmla="*/ 135 w 416"/>
                  <a:gd name="T103" fmla="*/ 95 h 842"/>
                  <a:gd name="T104" fmla="*/ 85 w 416"/>
                  <a:gd name="T105" fmla="*/ 73 h 842"/>
                  <a:gd name="T106" fmla="*/ 83 w 416"/>
                  <a:gd name="T107" fmla="*/ 19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6" h="842">
                    <a:moveTo>
                      <a:pt x="3" y="111"/>
                    </a:moveTo>
                    <a:lnTo>
                      <a:pt x="3" y="111"/>
                    </a:lnTo>
                    <a:lnTo>
                      <a:pt x="3" y="111"/>
                    </a:lnTo>
                    <a:lnTo>
                      <a:pt x="3" y="111"/>
                    </a:lnTo>
                    <a:moveTo>
                      <a:pt x="59" y="0"/>
                    </a:moveTo>
                    <a:lnTo>
                      <a:pt x="26" y="2"/>
                    </a:lnTo>
                    <a:lnTo>
                      <a:pt x="15" y="43"/>
                    </a:lnTo>
                    <a:lnTo>
                      <a:pt x="0" y="54"/>
                    </a:lnTo>
                    <a:lnTo>
                      <a:pt x="10" y="78"/>
                    </a:lnTo>
                    <a:lnTo>
                      <a:pt x="0" y="97"/>
                    </a:lnTo>
                    <a:lnTo>
                      <a:pt x="7" y="104"/>
                    </a:lnTo>
                    <a:lnTo>
                      <a:pt x="22" y="78"/>
                    </a:lnTo>
                    <a:lnTo>
                      <a:pt x="12" y="57"/>
                    </a:lnTo>
                    <a:lnTo>
                      <a:pt x="24" y="50"/>
                    </a:lnTo>
                    <a:lnTo>
                      <a:pt x="33" y="12"/>
                    </a:lnTo>
                    <a:lnTo>
                      <a:pt x="57" y="9"/>
                    </a:lnTo>
                    <a:lnTo>
                      <a:pt x="74" y="24"/>
                    </a:lnTo>
                    <a:lnTo>
                      <a:pt x="74" y="45"/>
                    </a:lnTo>
                    <a:lnTo>
                      <a:pt x="78" y="78"/>
                    </a:lnTo>
                    <a:lnTo>
                      <a:pt x="100" y="99"/>
                    </a:lnTo>
                    <a:lnTo>
                      <a:pt x="130" y="104"/>
                    </a:lnTo>
                    <a:lnTo>
                      <a:pt x="142" y="123"/>
                    </a:lnTo>
                    <a:lnTo>
                      <a:pt x="121" y="128"/>
                    </a:lnTo>
                    <a:lnTo>
                      <a:pt x="104" y="144"/>
                    </a:lnTo>
                    <a:lnTo>
                      <a:pt x="74" y="144"/>
                    </a:lnTo>
                    <a:lnTo>
                      <a:pt x="74" y="175"/>
                    </a:lnTo>
                    <a:lnTo>
                      <a:pt x="83" y="201"/>
                    </a:lnTo>
                    <a:lnTo>
                      <a:pt x="74" y="229"/>
                    </a:lnTo>
                    <a:lnTo>
                      <a:pt x="95" y="246"/>
                    </a:lnTo>
                    <a:lnTo>
                      <a:pt x="116" y="241"/>
                    </a:lnTo>
                    <a:lnTo>
                      <a:pt x="133" y="262"/>
                    </a:lnTo>
                    <a:lnTo>
                      <a:pt x="163" y="241"/>
                    </a:lnTo>
                    <a:lnTo>
                      <a:pt x="171" y="208"/>
                    </a:lnTo>
                    <a:lnTo>
                      <a:pt x="201" y="210"/>
                    </a:lnTo>
                    <a:lnTo>
                      <a:pt x="206" y="227"/>
                    </a:lnTo>
                    <a:lnTo>
                      <a:pt x="272" y="251"/>
                    </a:lnTo>
                    <a:lnTo>
                      <a:pt x="277" y="258"/>
                    </a:lnTo>
                    <a:lnTo>
                      <a:pt x="241" y="277"/>
                    </a:lnTo>
                    <a:lnTo>
                      <a:pt x="213" y="352"/>
                    </a:lnTo>
                    <a:lnTo>
                      <a:pt x="199" y="416"/>
                    </a:lnTo>
                    <a:lnTo>
                      <a:pt x="187" y="423"/>
                    </a:lnTo>
                    <a:lnTo>
                      <a:pt x="180" y="442"/>
                    </a:lnTo>
                    <a:lnTo>
                      <a:pt x="204" y="506"/>
                    </a:lnTo>
                    <a:lnTo>
                      <a:pt x="272" y="530"/>
                    </a:lnTo>
                    <a:lnTo>
                      <a:pt x="303" y="527"/>
                    </a:lnTo>
                    <a:lnTo>
                      <a:pt x="331" y="546"/>
                    </a:lnTo>
                    <a:lnTo>
                      <a:pt x="308" y="563"/>
                    </a:lnTo>
                    <a:lnTo>
                      <a:pt x="282" y="565"/>
                    </a:lnTo>
                    <a:lnTo>
                      <a:pt x="232" y="584"/>
                    </a:lnTo>
                    <a:lnTo>
                      <a:pt x="234" y="624"/>
                    </a:lnTo>
                    <a:lnTo>
                      <a:pt x="237" y="669"/>
                    </a:lnTo>
                    <a:lnTo>
                      <a:pt x="215" y="695"/>
                    </a:lnTo>
                    <a:lnTo>
                      <a:pt x="201" y="726"/>
                    </a:lnTo>
                    <a:lnTo>
                      <a:pt x="215" y="747"/>
                    </a:lnTo>
                    <a:lnTo>
                      <a:pt x="282" y="752"/>
                    </a:lnTo>
                    <a:lnTo>
                      <a:pt x="286" y="785"/>
                    </a:lnTo>
                    <a:lnTo>
                      <a:pt x="303" y="809"/>
                    </a:lnTo>
                    <a:lnTo>
                      <a:pt x="336" y="797"/>
                    </a:lnTo>
                    <a:lnTo>
                      <a:pt x="355" y="780"/>
                    </a:lnTo>
                    <a:lnTo>
                      <a:pt x="390" y="797"/>
                    </a:lnTo>
                    <a:lnTo>
                      <a:pt x="409" y="842"/>
                    </a:lnTo>
                    <a:lnTo>
                      <a:pt x="416" y="830"/>
                    </a:lnTo>
                    <a:lnTo>
                      <a:pt x="409" y="818"/>
                    </a:lnTo>
                    <a:lnTo>
                      <a:pt x="397" y="790"/>
                    </a:lnTo>
                    <a:lnTo>
                      <a:pt x="353" y="768"/>
                    </a:lnTo>
                    <a:lnTo>
                      <a:pt x="331" y="787"/>
                    </a:lnTo>
                    <a:lnTo>
                      <a:pt x="305" y="797"/>
                    </a:lnTo>
                    <a:lnTo>
                      <a:pt x="296" y="783"/>
                    </a:lnTo>
                    <a:lnTo>
                      <a:pt x="289" y="745"/>
                    </a:lnTo>
                    <a:lnTo>
                      <a:pt x="220" y="738"/>
                    </a:lnTo>
                    <a:lnTo>
                      <a:pt x="211" y="724"/>
                    </a:lnTo>
                    <a:lnTo>
                      <a:pt x="223" y="700"/>
                    </a:lnTo>
                    <a:lnTo>
                      <a:pt x="246" y="674"/>
                    </a:lnTo>
                    <a:lnTo>
                      <a:pt x="244" y="622"/>
                    </a:lnTo>
                    <a:lnTo>
                      <a:pt x="241" y="591"/>
                    </a:lnTo>
                    <a:lnTo>
                      <a:pt x="284" y="575"/>
                    </a:lnTo>
                    <a:lnTo>
                      <a:pt x="312" y="572"/>
                    </a:lnTo>
                    <a:lnTo>
                      <a:pt x="345" y="546"/>
                    </a:lnTo>
                    <a:lnTo>
                      <a:pt x="305" y="518"/>
                    </a:lnTo>
                    <a:lnTo>
                      <a:pt x="275" y="520"/>
                    </a:lnTo>
                    <a:lnTo>
                      <a:pt x="211" y="499"/>
                    </a:lnTo>
                    <a:lnTo>
                      <a:pt x="189" y="442"/>
                    </a:lnTo>
                    <a:lnTo>
                      <a:pt x="194" y="430"/>
                    </a:lnTo>
                    <a:lnTo>
                      <a:pt x="204" y="426"/>
                    </a:lnTo>
                    <a:lnTo>
                      <a:pt x="206" y="423"/>
                    </a:lnTo>
                    <a:lnTo>
                      <a:pt x="220" y="355"/>
                    </a:lnTo>
                    <a:lnTo>
                      <a:pt x="249" y="284"/>
                    </a:lnTo>
                    <a:lnTo>
                      <a:pt x="291" y="260"/>
                    </a:lnTo>
                    <a:lnTo>
                      <a:pt x="279" y="241"/>
                    </a:lnTo>
                    <a:lnTo>
                      <a:pt x="213" y="220"/>
                    </a:lnTo>
                    <a:lnTo>
                      <a:pt x="208" y="201"/>
                    </a:lnTo>
                    <a:lnTo>
                      <a:pt x="163" y="196"/>
                    </a:lnTo>
                    <a:lnTo>
                      <a:pt x="154" y="234"/>
                    </a:lnTo>
                    <a:lnTo>
                      <a:pt x="135" y="248"/>
                    </a:lnTo>
                    <a:lnTo>
                      <a:pt x="119" y="229"/>
                    </a:lnTo>
                    <a:lnTo>
                      <a:pt x="97" y="236"/>
                    </a:lnTo>
                    <a:lnTo>
                      <a:pt x="85" y="227"/>
                    </a:lnTo>
                    <a:lnTo>
                      <a:pt x="93" y="201"/>
                    </a:lnTo>
                    <a:lnTo>
                      <a:pt x="83" y="173"/>
                    </a:lnTo>
                    <a:lnTo>
                      <a:pt x="83" y="154"/>
                    </a:lnTo>
                    <a:lnTo>
                      <a:pt x="109" y="154"/>
                    </a:lnTo>
                    <a:lnTo>
                      <a:pt x="126" y="137"/>
                    </a:lnTo>
                    <a:lnTo>
                      <a:pt x="159" y="128"/>
                    </a:lnTo>
                    <a:lnTo>
                      <a:pt x="135" y="95"/>
                    </a:lnTo>
                    <a:lnTo>
                      <a:pt x="104" y="92"/>
                    </a:lnTo>
                    <a:lnTo>
                      <a:pt x="85" y="73"/>
                    </a:lnTo>
                    <a:lnTo>
                      <a:pt x="83" y="45"/>
                    </a:lnTo>
                    <a:lnTo>
                      <a:pt x="83" y="19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33" name="Freeform 181"/>
              <p:cNvSpPr>
                <a:spLocks/>
              </p:cNvSpPr>
              <p:nvPr/>
            </p:nvSpPr>
            <p:spPr bwMode="auto">
              <a:xfrm>
                <a:off x="4770" y="3844"/>
                <a:ext cx="26" cy="149"/>
              </a:xfrm>
              <a:custGeom>
                <a:avLst/>
                <a:gdLst>
                  <a:gd name="T0" fmla="*/ 5 w 26"/>
                  <a:gd name="T1" fmla="*/ 0 h 149"/>
                  <a:gd name="T2" fmla="*/ 0 w 26"/>
                  <a:gd name="T3" fmla="*/ 35 h 149"/>
                  <a:gd name="T4" fmla="*/ 7 w 26"/>
                  <a:gd name="T5" fmla="*/ 82 h 149"/>
                  <a:gd name="T6" fmla="*/ 17 w 26"/>
                  <a:gd name="T7" fmla="*/ 127 h 149"/>
                  <a:gd name="T8" fmla="*/ 10 w 26"/>
                  <a:gd name="T9" fmla="*/ 139 h 149"/>
                  <a:gd name="T10" fmla="*/ 14 w 26"/>
                  <a:gd name="T11" fmla="*/ 139 h 149"/>
                  <a:gd name="T12" fmla="*/ 17 w 26"/>
                  <a:gd name="T13" fmla="*/ 149 h 149"/>
                  <a:gd name="T14" fmla="*/ 26 w 26"/>
                  <a:gd name="T15" fmla="*/ 130 h 149"/>
                  <a:gd name="T16" fmla="*/ 17 w 26"/>
                  <a:gd name="T17" fmla="*/ 80 h 149"/>
                  <a:gd name="T18" fmla="*/ 10 w 26"/>
                  <a:gd name="T19" fmla="*/ 35 h 149"/>
                  <a:gd name="T20" fmla="*/ 14 w 26"/>
                  <a:gd name="T21" fmla="*/ 0 h 149"/>
                  <a:gd name="T22" fmla="*/ 5 w 26"/>
                  <a:gd name="T23" fmla="*/ 0 h 149"/>
                  <a:gd name="T24" fmla="*/ 5 w 26"/>
                  <a:gd name="T2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49">
                    <a:moveTo>
                      <a:pt x="5" y="0"/>
                    </a:moveTo>
                    <a:lnTo>
                      <a:pt x="0" y="35"/>
                    </a:lnTo>
                    <a:lnTo>
                      <a:pt x="7" y="82"/>
                    </a:lnTo>
                    <a:lnTo>
                      <a:pt x="17" y="127"/>
                    </a:lnTo>
                    <a:lnTo>
                      <a:pt x="10" y="139"/>
                    </a:lnTo>
                    <a:lnTo>
                      <a:pt x="14" y="139"/>
                    </a:lnTo>
                    <a:lnTo>
                      <a:pt x="17" y="149"/>
                    </a:lnTo>
                    <a:lnTo>
                      <a:pt x="26" y="130"/>
                    </a:lnTo>
                    <a:lnTo>
                      <a:pt x="17" y="80"/>
                    </a:lnTo>
                    <a:lnTo>
                      <a:pt x="10" y="35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34" name="Freeform 182"/>
              <p:cNvSpPr>
                <a:spLocks/>
              </p:cNvSpPr>
              <p:nvPr/>
            </p:nvSpPr>
            <p:spPr bwMode="auto">
              <a:xfrm>
                <a:off x="4770" y="3844"/>
                <a:ext cx="26" cy="149"/>
              </a:xfrm>
              <a:custGeom>
                <a:avLst/>
                <a:gdLst>
                  <a:gd name="T0" fmla="*/ 5 w 26"/>
                  <a:gd name="T1" fmla="*/ 0 h 149"/>
                  <a:gd name="T2" fmla="*/ 0 w 26"/>
                  <a:gd name="T3" fmla="*/ 35 h 149"/>
                  <a:gd name="T4" fmla="*/ 7 w 26"/>
                  <a:gd name="T5" fmla="*/ 82 h 149"/>
                  <a:gd name="T6" fmla="*/ 17 w 26"/>
                  <a:gd name="T7" fmla="*/ 127 h 149"/>
                  <a:gd name="T8" fmla="*/ 10 w 26"/>
                  <a:gd name="T9" fmla="*/ 139 h 149"/>
                  <a:gd name="T10" fmla="*/ 14 w 26"/>
                  <a:gd name="T11" fmla="*/ 139 h 149"/>
                  <a:gd name="T12" fmla="*/ 17 w 26"/>
                  <a:gd name="T13" fmla="*/ 149 h 149"/>
                  <a:gd name="T14" fmla="*/ 26 w 26"/>
                  <a:gd name="T15" fmla="*/ 130 h 149"/>
                  <a:gd name="T16" fmla="*/ 17 w 26"/>
                  <a:gd name="T17" fmla="*/ 80 h 149"/>
                  <a:gd name="T18" fmla="*/ 10 w 26"/>
                  <a:gd name="T19" fmla="*/ 35 h 149"/>
                  <a:gd name="T20" fmla="*/ 14 w 26"/>
                  <a:gd name="T21" fmla="*/ 0 h 149"/>
                  <a:gd name="T22" fmla="*/ 5 w 26"/>
                  <a:gd name="T23" fmla="*/ 0 h 149"/>
                  <a:gd name="T24" fmla="*/ 5 w 26"/>
                  <a:gd name="T2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49">
                    <a:moveTo>
                      <a:pt x="5" y="0"/>
                    </a:moveTo>
                    <a:lnTo>
                      <a:pt x="0" y="35"/>
                    </a:lnTo>
                    <a:lnTo>
                      <a:pt x="7" y="82"/>
                    </a:lnTo>
                    <a:lnTo>
                      <a:pt x="17" y="127"/>
                    </a:lnTo>
                    <a:lnTo>
                      <a:pt x="10" y="139"/>
                    </a:lnTo>
                    <a:lnTo>
                      <a:pt x="14" y="139"/>
                    </a:lnTo>
                    <a:lnTo>
                      <a:pt x="17" y="149"/>
                    </a:lnTo>
                    <a:lnTo>
                      <a:pt x="26" y="130"/>
                    </a:lnTo>
                    <a:lnTo>
                      <a:pt x="17" y="80"/>
                    </a:lnTo>
                    <a:lnTo>
                      <a:pt x="10" y="35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35" name="Freeform 183"/>
              <p:cNvSpPr>
                <a:spLocks/>
              </p:cNvSpPr>
              <p:nvPr/>
            </p:nvSpPr>
            <p:spPr bwMode="auto">
              <a:xfrm>
                <a:off x="4650" y="4002"/>
                <a:ext cx="137" cy="208"/>
              </a:xfrm>
              <a:custGeom>
                <a:avLst/>
                <a:gdLst>
                  <a:gd name="T0" fmla="*/ 137 w 137"/>
                  <a:gd name="T1" fmla="*/ 0 h 208"/>
                  <a:gd name="T2" fmla="*/ 127 w 137"/>
                  <a:gd name="T3" fmla="*/ 2 h 208"/>
                  <a:gd name="T4" fmla="*/ 127 w 137"/>
                  <a:gd name="T5" fmla="*/ 14 h 208"/>
                  <a:gd name="T6" fmla="*/ 108 w 137"/>
                  <a:gd name="T7" fmla="*/ 26 h 208"/>
                  <a:gd name="T8" fmla="*/ 94 w 137"/>
                  <a:gd name="T9" fmla="*/ 71 h 208"/>
                  <a:gd name="T10" fmla="*/ 123 w 137"/>
                  <a:gd name="T11" fmla="*/ 92 h 208"/>
                  <a:gd name="T12" fmla="*/ 111 w 137"/>
                  <a:gd name="T13" fmla="*/ 106 h 208"/>
                  <a:gd name="T14" fmla="*/ 118 w 137"/>
                  <a:gd name="T15" fmla="*/ 168 h 208"/>
                  <a:gd name="T16" fmla="*/ 113 w 137"/>
                  <a:gd name="T17" fmla="*/ 158 h 208"/>
                  <a:gd name="T18" fmla="*/ 80 w 137"/>
                  <a:gd name="T19" fmla="*/ 144 h 208"/>
                  <a:gd name="T20" fmla="*/ 37 w 137"/>
                  <a:gd name="T21" fmla="*/ 182 h 208"/>
                  <a:gd name="T22" fmla="*/ 7 w 137"/>
                  <a:gd name="T23" fmla="*/ 196 h 208"/>
                  <a:gd name="T24" fmla="*/ 0 w 137"/>
                  <a:gd name="T25" fmla="*/ 199 h 208"/>
                  <a:gd name="T26" fmla="*/ 4 w 137"/>
                  <a:gd name="T27" fmla="*/ 208 h 208"/>
                  <a:gd name="T28" fmla="*/ 42 w 137"/>
                  <a:gd name="T29" fmla="*/ 192 h 208"/>
                  <a:gd name="T30" fmla="*/ 80 w 137"/>
                  <a:gd name="T31" fmla="*/ 156 h 208"/>
                  <a:gd name="T32" fmla="*/ 106 w 137"/>
                  <a:gd name="T33" fmla="*/ 166 h 208"/>
                  <a:gd name="T34" fmla="*/ 118 w 137"/>
                  <a:gd name="T35" fmla="*/ 182 h 208"/>
                  <a:gd name="T36" fmla="*/ 127 w 137"/>
                  <a:gd name="T37" fmla="*/ 173 h 208"/>
                  <a:gd name="T38" fmla="*/ 120 w 137"/>
                  <a:gd name="T39" fmla="*/ 109 h 208"/>
                  <a:gd name="T40" fmla="*/ 137 w 137"/>
                  <a:gd name="T41" fmla="*/ 92 h 208"/>
                  <a:gd name="T42" fmla="*/ 106 w 137"/>
                  <a:gd name="T43" fmla="*/ 69 h 208"/>
                  <a:gd name="T44" fmla="*/ 118 w 137"/>
                  <a:gd name="T45" fmla="*/ 31 h 208"/>
                  <a:gd name="T46" fmla="*/ 137 w 137"/>
                  <a:gd name="T47" fmla="*/ 19 h 208"/>
                  <a:gd name="T48" fmla="*/ 137 w 137"/>
                  <a:gd name="T4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7" h="208">
                    <a:moveTo>
                      <a:pt x="137" y="0"/>
                    </a:moveTo>
                    <a:lnTo>
                      <a:pt x="127" y="2"/>
                    </a:lnTo>
                    <a:lnTo>
                      <a:pt x="127" y="14"/>
                    </a:lnTo>
                    <a:lnTo>
                      <a:pt x="108" y="26"/>
                    </a:lnTo>
                    <a:lnTo>
                      <a:pt x="94" y="71"/>
                    </a:lnTo>
                    <a:lnTo>
                      <a:pt x="123" y="92"/>
                    </a:lnTo>
                    <a:lnTo>
                      <a:pt x="111" y="106"/>
                    </a:lnTo>
                    <a:lnTo>
                      <a:pt x="118" y="168"/>
                    </a:lnTo>
                    <a:lnTo>
                      <a:pt x="113" y="158"/>
                    </a:lnTo>
                    <a:lnTo>
                      <a:pt x="80" y="144"/>
                    </a:lnTo>
                    <a:lnTo>
                      <a:pt x="37" y="182"/>
                    </a:lnTo>
                    <a:lnTo>
                      <a:pt x="7" y="196"/>
                    </a:lnTo>
                    <a:lnTo>
                      <a:pt x="0" y="199"/>
                    </a:lnTo>
                    <a:lnTo>
                      <a:pt x="4" y="208"/>
                    </a:lnTo>
                    <a:lnTo>
                      <a:pt x="42" y="192"/>
                    </a:lnTo>
                    <a:lnTo>
                      <a:pt x="80" y="156"/>
                    </a:lnTo>
                    <a:lnTo>
                      <a:pt x="106" y="166"/>
                    </a:lnTo>
                    <a:lnTo>
                      <a:pt x="118" y="182"/>
                    </a:lnTo>
                    <a:lnTo>
                      <a:pt x="127" y="173"/>
                    </a:lnTo>
                    <a:lnTo>
                      <a:pt x="120" y="109"/>
                    </a:lnTo>
                    <a:lnTo>
                      <a:pt x="137" y="92"/>
                    </a:lnTo>
                    <a:lnTo>
                      <a:pt x="106" y="69"/>
                    </a:lnTo>
                    <a:lnTo>
                      <a:pt x="118" y="31"/>
                    </a:lnTo>
                    <a:lnTo>
                      <a:pt x="137" y="19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36" name="Freeform 184"/>
              <p:cNvSpPr>
                <a:spLocks/>
              </p:cNvSpPr>
              <p:nvPr/>
            </p:nvSpPr>
            <p:spPr bwMode="auto">
              <a:xfrm>
                <a:off x="4650" y="4002"/>
                <a:ext cx="137" cy="208"/>
              </a:xfrm>
              <a:custGeom>
                <a:avLst/>
                <a:gdLst>
                  <a:gd name="T0" fmla="*/ 137 w 137"/>
                  <a:gd name="T1" fmla="*/ 0 h 208"/>
                  <a:gd name="T2" fmla="*/ 127 w 137"/>
                  <a:gd name="T3" fmla="*/ 2 h 208"/>
                  <a:gd name="T4" fmla="*/ 127 w 137"/>
                  <a:gd name="T5" fmla="*/ 14 h 208"/>
                  <a:gd name="T6" fmla="*/ 108 w 137"/>
                  <a:gd name="T7" fmla="*/ 26 h 208"/>
                  <a:gd name="T8" fmla="*/ 94 w 137"/>
                  <a:gd name="T9" fmla="*/ 71 h 208"/>
                  <a:gd name="T10" fmla="*/ 123 w 137"/>
                  <a:gd name="T11" fmla="*/ 92 h 208"/>
                  <a:gd name="T12" fmla="*/ 111 w 137"/>
                  <a:gd name="T13" fmla="*/ 106 h 208"/>
                  <a:gd name="T14" fmla="*/ 118 w 137"/>
                  <a:gd name="T15" fmla="*/ 168 h 208"/>
                  <a:gd name="T16" fmla="*/ 113 w 137"/>
                  <a:gd name="T17" fmla="*/ 158 h 208"/>
                  <a:gd name="T18" fmla="*/ 80 w 137"/>
                  <a:gd name="T19" fmla="*/ 144 h 208"/>
                  <a:gd name="T20" fmla="*/ 37 w 137"/>
                  <a:gd name="T21" fmla="*/ 182 h 208"/>
                  <a:gd name="T22" fmla="*/ 7 w 137"/>
                  <a:gd name="T23" fmla="*/ 196 h 208"/>
                  <a:gd name="T24" fmla="*/ 0 w 137"/>
                  <a:gd name="T25" fmla="*/ 199 h 208"/>
                  <a:gd name="T26" fmla="*/ 4 w 137"/>
                  <a:gd name="T27" fmla="*/ 208 h 208"/>
                  <a:gd name="T28" fmla="*/ 42 w 137"/>
                  <a:gd name="T29" fmla="*/ 192 h 208"/>
                  <a:gd name="T30" fmla="*/ 80 w 137"/>
                  <a:gd name="T31" fmla="*/ 156 h 208"/>
                  <a:gd name="T32" fmla="*/ 106 w 137"/>
                  <a:gd name="T33" fmla="*/ 166 h 208"/>
                  <a:gd name="T34" fmla="*/ 118 w 137"/>
                  <a:gd name="T35" fmla="*/ 182 h 208"/>
                  <a:gd name="T36" fmla="*/ 127 w 137"/>
                  <a:gd name="T37" fmla="*/ 173 h 208"/>
                  <a:gd name="T38" fmla="*/ 120 w 137"/>
                  <a:gd name="T39" fmla="*/ 109 h 208"/>
                  <a:gd name="T40" fmla="*/ 137 w 137"/>
                  <a:gd name="T41" fmla="*/ 92 h 208"/>
                  <a:gd name="T42" fmla="*/ 106 w 137"/>
                  <a:gd name="T43" fmla="*/ 69 h 208"/>
                  <a:gd name="T44" fmla="*/ 118 w 137"/>
                  <a:gd name="T45" fmla="*/ 31 h 208"/>
                  <a:gd name="T46" fmla="*/ 137 w 137"/>
                  <a:gd name="T47" fmla="*/ 19 h 208"/>
                  <a:gd name="T48" fmla="*/ 137 w 137"/>
                  <a:gd name="T4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7" h="208">
                    <a:moveTo>
                      <a:pt x="137" y="0"/>
                    </a:moveTo>
                    <a:lnTo>
                      <a:pt x="127" y="2"/>
                    </a:lnTo>
                    <a:lnTo>
                      <a:pt x="127" y="14"/>
                    </a:lnTo>
                    <a:lnTo>
                      <a:pt x="108" y="26"/>
                    </a:lnTo>
                    <a:lnTo>
                      <a:pt x="94" y="71"/>
                    </a:lnTo>
                    <a:lnTo>
                      <a:pt x="123" y="92"/>
                    </a:lnTo>
                    <a:lnTo>
                      <a:pt x="111" y="106"/>
                    </a:lnTo>
                    <a:lnTo>
                      <a:pt x="118" y="168"/>
                    </a:lnTo>
                    <a:lnTo>
                      <a:pt x="113" y="158"/>
                    </a:lnTo>
                    <a:lnTo>
                      <a:pt x="80" y="144"/>
                    </a:lnTo>
                    <a:lnTo>
                      <a:pt x="37" y="182"/>
                    </a:lnTo>
                    <a:lnTo>
                      <a:pt x="7" y="196"/>
                    </a:lnTo>
                    <a:lnTo>
                      <a:pt x="0" y="199"/>
                    </a:lnTo>
                    <a:lnTo>
                      <a:pt x="4" y="208"/>
                    </a:lnTo>
                    <a:lnTo>
                      <a:pt x="42" y="192"/>
                    </a:lnTo>
                    <a:lnTo>
                      <a:pt x="80" y="156"/>
                    </a:lnTo>
                    <a:lnTo>
                      <a:pt x="106" y="166"/>
                    </a:lnTo>
                    <a:lnTo>
                      <a:pt x="118" y="182"/>
                    </a:lnTo>
                    <a:lnTo>
                      <a:pt x="127" y="173"/>
                    </a:lnTo>
                    <a:lnTo>
                      <a:pt x="120" y="109"/>
                    </a:lnTo>
                    <a:lnTo>
                      <a:pt x="137" y="92"/>
                    </a:lnTo>
                    <a:lnTo>
                      <a:pt x="106" y="69"/>
                    </a:lnTo>
                    <a:lnTo>
                      <a:pt x="118" y="31"/>
                    </a:lnTo>
                    <a:lnTo>
                      <a:pt x="137" y="19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37" name="Freeform 185"/>
              <p:cNvSpPr>
                <a:spLocks/>
              </p:cNvSpPr>
              <p:nvPr/>
            </p:nvSpPr>
            <p:spPr bwMode="auto">
              <a:xfrm>
                <a:off x="4794" y="3744"/>
                <a:ext cx="319" cy="208"/>
              </a:xfrm>
              <a:custGeom>
                <a:avLst/>
                <a:gdLst>
                  <a:gd name="T0" fmla="*/ 118 w 319"/>
                  <a:gd name="T1" fmla="*/ 0 h 208"/>
                  <a:gd name="T2" fmla="*/ 118 w 319"/>
                  <a:gd name="T3" fmla="*/ 0 h 208"/>
                  <a:gd name="T4" fmla="*/ 120 w 319"/>
                  <a:gd name="T5" fmla="*/ 10 h 208"/>
                  <a:gd name="T6" fmla="*/ 113 w 319"/>
                  <a:gd name="T7" fmla="*/ 12 h 208"/>
                  <a:gd name="T8" fmla="*/ 123 w 319"/>
                  <a:gd name="T9" fmla="*/ 26 h 208"/>
                  <a:gd name="T10" fmla="*/ 158 w 319"/>
                  <a:gd name="T11" fmla="*/ 33 h 208"/>
                  <a:gd name="T12" fmla="*/ 170 w 319"/>
                  <a:gd name="T13" fmla="*/ 19 h 208"/>
                  <a:gd name="T14" fmla="*/ 187 w 319"/>
                  <a:gd name="T15" fmla="*/ 38 h 208"/>
                  <a:gd name="T16" fmla="*/ 217 w 319"/>
                  <a:gd name="T17" fmla="*/ 57 h 208"/>
                  <a:gd name="T18" fmla="*/ 217 w 319"/>
                  <a:gd name="T19" fmla="*/ 69 h 208"/>
                  <a:gd name="T20" fmla="*/ 215 w 319"/>
                  <a:gd name="T21" fmla="*/ 74 h 208"/>
                  <a:gd name="T22" fmla="*/ 241 w 319"/>
                  <a:gd name="T23" fmla="*/ 97 h 208"/>
                  <a:gd name="T24" fmla="*/ 267 w 319"/>
                  <a:gd name="T25" fmla="*/ 88 h 208"/>
                  <a:gd name="T26" fmla="*/ 286 w 319"/>
                  <a:gd name="T27" fmla="*/ 118 h 208"/>
                  <a:gd name="T28" fmla="*/ 307 w 319"/>
                  <a:gd name="T29" fmla="*/ 123 h 208"/>
                  <a:gd name="T30" fmla="*/ 305 w 319"/>
                  <a:gd name="T31" fmla="*/ 128 h 208"/>
                  <a:gd name="T32" fmla="*/ 298 w 319"/>
                  <a:gd name="T33" fmla="*/ 137 h 208"/>
                  <a:gd name="T34" fmla="*/ 269 w 319"/>
                  <a:gd name="T35" fmla="*/ 133 h 208"/>
                  <a:gd name="T36" fmla="*/ 234 w 319"/>
                  <a:gd name="T37" fmla="*/ 142 h 208"/>
                  <a:gd name="T38" fmla="*/ 239 w 319"/>
                  <a:gd name="T39" fmla="*/ 163 h 208"/>
                  <a:gd name="T40" fmla="*/ 215 w 319"/>
                  <a:gd name="T41" fmla="*/ 173 h 208"/>
                  <a:gd name="T42" fmla="*/ 187 w 319"/>
                  <a:gd name="T43" fmla="*/ 161 h 208"/>
                  <a:gd name="T44" fmla="*/ 144 w 319"/>
                  <a:gd name="T45" fmla="*/ 197 h 208"/>
                  <a:gd name="T46" fmla="*/ 130 w 319"/>
                  <a:gd name="T47" fmla="*/ 187 h 208"/>
                  <a:gd name="T48" fmla="*/ 111 w 319"/>
                  <a:gd name="T49" fmla="*/ 185 h 208"/>
                  <a:gd name="T50" fmla="*/ 90 w 319"/>
                  <a:gd name="T51" fmla="*/ 175 h 208"/>
                  <a:gd name="T52" fmla="*/ 71 w 319"/>
                  <a:gd name="T53" fmla="*/ 137 h 208"/>
                  <a:gd name="T54" fmla="*/ 47 w 319"/>
                  <a:gd name="T55" fmla="*/ 123 h 208"/>
                  <a:gd name="T56" fmla="*/ 42 w 319"/>
                  <a:gd name="T57" fmla="*/ 107 h 208"/>
                  <a:gd name="T58" fmla="*/ 21 w 319"/>
                  <a:gd name="T59" fmla="*/ 78 h 208"/>
                  <a:gd name="T60" fmla="*/ 0 w 319"/>
                  <a:gd name="T61" fmla="*/ 85 h 208"/>
                  <a:gd name="T62" fmla="*/ 0 w 319"/>
                  <a:gd name="T63" fmla="*/ 97 h 208"/>
                  <a:gd name="T64" fmla="*/ 16 w 319"/>
                  <a:gd name="T65" fmla="*/ 90 h 208"/>
                  <a:gd name="T66" fmla="*/ 33 w 319"/>
                  <a:gd name="T67" fmla="*/ 111 h 208"/>
                  <a:gd name="T68" fmla="*/ 40 w 319"/>
                  <a:gd name="T69" fmla="*/ 130 h 208"/>
                  <a:gd name="T70" fmla="*/ 64 w 319"/>
                  <a:gd name="T71" fmla="*/ 144 h 208"/>
                  <a:gd name="T72" fmla="*/ 83 w 319"/>
                  <a:gd name="T73" fmla="*/ 182 h 208"/>
                  <a:gd name="T74" fmla="*/ 109 w 319"/>
                  <a:gd name="T75" fmla="*/ 194 h 208"/>
                  <a:gd name="T76" fmla="*/ 127 w 319"/>
                  <a:gd name="T77" fmla="*/ 197 h 208"/>
                  <a:gd name="T78" fmla="*/ 146 w 319"/>
                  <a:gd name="T79" fmla="*/ 208 h 208"/>
                  <a:gd name="T80" fmla="*/ 187 w 319"/>
                  <a:gd name="T81" fmla="*/ 171 h 208"/>
                  <a:gd name="T82" fmla="*/ 215 w 319"/>
                  <a:gd name="T83" fmla="*/ 182 h 208"/>
                  <a:gd name="T84" fmla="*/ 248 w 319"/>
                  <a:gd name="T85" fmla="*/ 168 h 208"/>
                  <a:gd name="T86" fmla="*/ 246 w 319"/>
                  <a:gd name="T87" fmla="*/ 149 h 208"/>
                  <a:gd name="T88" fmla="*/ 269 w 319"/>
                  <a:gd name="T89" fmla="*/ 142 h 208"/>
                  <a:gd name="T90" fmla="*/ 300 w 319"/>
                  <a:gd name="T91" fmla="*/ 147 h 208"/>
                  <a:gd name="T92" fmla="*/ 314 w 319"/>
                  <a:gd name="T93" fmla="*/ 133 h 208"/>
                  <a:gd name="T94" fmla="*/ 319 w 319"/>
                  <a:gd name="T95" fmla="*/ 116 h 208"/>
                  <a:gd name="T96" fmla="*/ 293 w 319"/>
                  <a:gd name="T97" fmla="*/ 111 h 208"/>
                  <a:gd name="T98" fmla="*/ 269 w 319"/>
                  <a:gd name="T99" fmla="*/ 76 h 208"/>
                  <a:gd name="T100" fmla="*/ 243 w 319"/>
                  <a:gd name="T101" fmla="*/ 85 h 208"/>
                  <a:gd name="T102" fmla="*/ 227 w 319"/>
                  <a:gd name="T103" fmla="*/ 69 h 208"/>
                  <a:gd name="T104" fmla="*/ 229 w 319"/>
                  <a:gd name="T105" fmla="*/ 52 h 208"/>
                  <a:gd name="T106" fmla="*/ 194 w 319"/>
                  <a:gd name="T107" fmla="*/ 31 h 208"/>
                  <a:gd name="T108" fmla="*/ 170 w 319"/>
                  <a:gd name="T109" fmla="*/ 7 h 208"/>
                  <a:gd name="T110" fmla="*/ 153 w 319"/>
                  <a:gd name="T111" fmla="*/ 24 h 208"/>
                  <a:gd name="T112" fmla="*/ 130 w 319"/>
                  <a:gd name="T113" fmla="*/ 17 h 208"/>
                  <a:gd name="T114" fmla="*/ 118 w 319"/>
                  <a:gd name="T11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9" h="208">
                    <a:moveTo>
                      <a:pt x="118" y="0"/>
                    </a:moveTo>
                    <a:lnTo>
                      <a:pt x="118" y="0"/>
                    </a:lnTo>
                    <a:lnTo>
                      <a:pt x="120" y="10"/>
                    </a:lnTo>
                    <a:lnTo>
                      <a:pt x="113" y="12"/>
                    </a:lnTo>
                    <a:lnTo>
                      <a:pt x="123" y="26"/>
                    </a:lnTo>
                    <a:lnTo>
                      <a:pt x="158" y="33"/>
                    </a:lnTo>
                    <a:lnTo>
                      <a:pt x="170" y="19"/>
                    </a:lnTo>
                    <a:lnTo>
                      <a:pt x="187" y="38"/>
                    </a:lnTo>
                    <a:lnTo>
                      <a:pt x="217" y="57"/>
                    </a:lnTo>
                    <a:lnTo>
                      <a:pt x="217" y="69"/>
                    </a:lnTo>
                    <a:lnTo>
                      <a:pt x="215" y="74"/>
                    </a:lnTo>
                    <a:lnTo>
                      <a:pt x="241" y="97"/>
                    </a:lnTo>
                    <a:lnTo>
                      <a:pt x="267" y="88"/>
                    </a:lnTo>
                    <a:lnTo>
                      <a:pt x="286" y="118"/>
                    </a:lnTo>
                    <a:lnTo>
                      <a:pt x="307" y="123"/>
                    </a:lnTo>
                    <a:lnTo>
                      <a:pt x="305" y="128"/>
                    </a:lnTo>
                    <a:lnTo>
                      <a:pt x="298" y="137"/>
                    </a:lnTo>
                    <a:lnTo>
                      <a:pt x="269" y="133"/>
                    </a:lnTo>
                    <a:lnTo>
                      <a:pt x="234" y="142"/>
                    </a:lnTo>
                    <a:lnTo>
                      <a:pt x="239" y="163"/>
                    </a:lnTo>
                    <a:lnTo>
                      <a:pt x="215" y="173"/>
                    </a:lnTo>
                    <a:lnTo>
                      <a:pt x="187" y="161"/>
                    </a:lnTo>
                    <a:lnTo>
                      <a:pt x="144" y="197"/>
                    </a:lnTo>
                    <a:lnTo>
                      <a:pt x="130" y="187"/>
                    </a:lnTo>
                    <a:lnTo>
                      <a:pt x="111" y="185"/>
                    </a:lnTo>
                    <a:lnTo>
                      <a:pt x="90" y="175"/>
                    </a:lnTo>
                    <a:lnTo>
                      <a:pt x="71" y="137"/>
                    </a:lnTo>
                    <a:lnTo>
                      <a:pt x="47" y="123"/>
                    </a:lnTo>
                    <a:lnTo>
                      <a:pt x="42" y="107"/>
                    </a:lnTo>
                    <a:lnTo>
                      <a:pt x="21" y="78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16" y="90"/>
                    </a:lnTo>
                    <a:lnTo>
                      <a:pt x="33" y="111"/>
                    </a:lnTo>
                    <a:lnTo>
                      <a:pt x="40" y="130"/>
                    </a:lnTo>
                    <a:lnTo>
                      <a:pt x="64" y="144"/>
                    </a:lnTo>
                    <a:lnTo>
                      <a:pt x="83" y="182"/>
                    </a:lnTo>
                    <a:lnTo>
                      <a:pt x="109" y="194"/>
                    </a:lnTo>
                    <a:lnTo>
                      <a:pt x="127" y="197"/>
                    </a:lnTo>
                    <a:lnTo>
                      <a:pt x="146" y="208"/>
                    </a:lnTo>
                    <a:lnTo>
                      <a:pt x="187" y="171"/>
                    </a:lnTo>
                    <a:lnTo>
                      <a:pt x="215" y="182"/>
                    </a:lnTo>
                    <a:lnTo>
                      <a:pt x="248" y="168"/>
                    </a:lnTo>
                    <a:lnTo>
                      <a:pt x="246" y="149"/>
                    </a:lnTo>
                    <a:lnTo>
                      <a:pt x="269" y="142"/>
                    </a:lnTo>
                    <a:lnTo>
                      <a:pt x="300" y="147"/>
                    </a:lnTo>
                    <a:lnTo>
                      <a:pt x="314" y="133"/>
                    </a:lnTo>
                    <a:lnTo>
                      <a:pt x="319" y="116"/>
                    </a:lnTo>
                    <a:lnTo>
                      <a:pt x="293" y="111"/>
                    </a:lnTo>
                    <a:lnTo>
                      <a:pt x="269" y="76"/>
                    </a:lnTo>
                    <a:lnTo>
                      <a:pt x="243" y="85"/>
                    </a:lnTo>
                    <a:lnTo>
                      <a:pt x="227" y="69"/>
                    </a:lnTo>
                    <a:lnTo>
                      <a:pt x="229" y="52"/>
                    </a:lnTo>
                    <a:lnTo>
                      <a:pt x="194" y="31"/>
                    </a:lnTo>
                    <a:lnTo>
                      <a:pt x="170" y="7"/>
                    </a:lnTo>
                    <a:lnTo>
                      <a:pt x="153" y="24"/>
                    </a:lnTo>
                    <a:lnTo>
                      <a:pt x="130" y="1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38" name="Freeform 186"/>
              <p:cNvSpPr>
                <a:spLocks/>
              </p:cNvSpPr>
              <p:nvPr/>
            </p:nvSpPr>
            <p:spPr bwMode="auto">
              <a:xfrm>
                <a:off x="4794" y="3744"/>
                <a:ext cx="319" cy="208"/>
              </a:xfrm>
              <a:custGeom>
                <a:avLst/>
                <a:gdLst>
                  <a:gd name="T0" fmla="*/ 118 w 319"/>
                  <a:gd name="T1" fmla="*/ 0 h 208"/>
                  <a:gd name="T2" fmla="*/ 118 w 319"/>
                  <a:gd name="T3" fmla="*/ 0 h 208"/>
                  <a:gd name="T4" fmla="*/ 120 w 319"/>
                  <a:gd name="T5" fmla="*/ 10 h 208"/>
                  <a:gd name="T6" fmla="*/ 113 w 319"/>
                  <a:gd name="T7" fmla="*/ 12 h 208"/>
                  <a:gd name="T8" fmla="*/ 123 w 319"/>
                  <a:gd name="T9" fmla="*/ 26 h 208"/>
                  <a:gd name="T10" fmla="*/ 158 w 319"/>
                  <a:gd name="T11" fmla="*/ 33 h 208"/>
                  <a:gd name="T12" fmla="*/ 170 w 319"/>
                  <a:gd name="T13" fmla="*/ 19 h 208"/>
                  <a:gd name="T14" fmla="*/ 187 w 319"/>
                  <a:gd name="T15" fmla="*/ 38 h 208"/>
                  <a:gd name="T16" fmla="*/ 217 w 319"/>
                  <a:gd name="T17" fmla="*/ 57 h 208"/>
                  <a:gd name="T18" fmla="*/ 217 w 319"/>
                  <a:gd name="T19" fmla="*/ 69 h 208"/>
                  <a:gd name="T20" fmla="*/ 215 w 319"/>
                  <a:gd name="T21" fmla="*/ 74 h 208"/>
                  <a:gd name="T22" fmla="*/ 241 w 319"/>
                  <a:gd name="T23" fmla="*/ 97 h 208"/>
                  <a:gd name="T24" fmla="*/ 267 w 319"/>
                  <a:gd name="T25" fmla="*/ 88 h 208"/>
                  <a:gd name="T26" fmla="*/ 286 w 319"/>
                  <a:gd name="T27" fmla="*/ 118 h 208"/>
                  <a:gd name="T28" fmla="*/ 307 w 319"/>
                  <a:gd name="T29" fmla="*/ 123 h 208"/>
                  <a:gd name="T30" fmla="*/ 305 w 319"/>
                  <a:gd name="T31" fmla="*/ 128 h 208"/>
                  <a:gd name="T32" fmla="*/ 298 w 319"/>
                  <a:gd name="T33" fmla="*/ 137 h 208"/>
                  <a:gd name="T34" fmla="*/ 269 w 319"/>
                  <a:gd name="T35" fmla="*/ 133 h 208"/>
                  <a:gd name="T36" fmla="*/ 234 w 319"/>
                  <a:gd name="T37" fmla="*/ 142 h 208"/>
                  <a:gd name="T38" fmla="*/ 239 w 319"/>
                  <a:gd name="T39" fmla="*/ 163 h 208"/>
                  <a:gd name="T40" fmla="*/ 215 w 319"/>
                  <a:gd name="T41" fmla="*/ 173 h 208"/>
                  <a:gd name="T42" fmla="*/ 187 w 319"/>
                  <a:gd name="T43" fmla="*/ 161 h 208"/>
                  <a:gd name="T44" fmla="*/ 144 w 319"/>
                  <a:gd name="T45" fmla="*/ 197 h 208"/>
                  <a:gd name="T46" fmla="*/ 130 w 319"/>
                  <a:gd name="T47" fmla="*/ 187 h 208"/>
                  <a:gd name="T48" fmla="*/ 111 w 319"/>
                  <a:gd name="T49" fmla="*/ 185 h 208"/>
                  <a:gd name="T50" fmla="*/ 90 w 319"/>
                  <a:gd name="T51" fmla="*/ 175 h 208"/>
                  <a:gd name="T52" fmla="*/ 71 w 319"/>
                  <a:gd name="T53" fmla="*/ 137 h 208"/>
                  <a:gd name="T54" fmla="*/ 47 w 319"/>
                  <a:gd name="T55" fmla="*/ 123 h 208"/>
                  <a:gd name="T56" fmla="*/ 42 w 319"/>
                  <a:gd name="T57" fmla="*/ 107 h 208"/>
                  <a:gd name="T58" fmla="*/ 21 w 319"/>
                  <a:gd name="T59" fmla="*/ 78 h 208"/>
                  <a:gd name="T60" fmla="*/ 0 w 319"/>
                  <a:gd name="T61" fmla="*/ 85 h 208"/>
                  <a:gd name="T62" fmla="*/ 0 w 319"/>
                  <a:gd name="T63" fmla="*/ 97 h 208"/>
                  <a:gd name="T64" fmla="*/ 16 w 319"/>
                  <a:gd name="T65" fmla="*/ 90 h 208"/>
                  <a:gd name="T66" fmla="*/ 33 w 319"/>
                  <a:gd name="T67" fmla="*/ 111 h 208"/>
                  <a:gd name="T68" fmla="*/ 40 w 319"/>
                  <a:gd name="T69" fmla="*/ 130 h 208"/>
                  <a:gd name="T70" fmla="*/ 64 w 319"/>
                  <a:gd name="T71" fmla="*/ 144 h 208"/>
                  <a:gd name="T72" fmla="*/ 83 w 319"/>
                  <a:gd name="T73" fmla="*/ 182 h 208"/>
                  <a:gd name="T74" fmla="*/ 109 w 319"/>
                  <a:gd name="T75" fmla="*/ 194 h 208"/>
                  <a:gd name="T76" fmla="*/ 127 w 319"/>
                  <a:gd name="T77" fmla="*/ 197 h 208"/>
                  <a:gd name="T78" fmla="*/ 146 w 319"/>
                  <a:gd name="T79" fmla="*/ 208 h 208"/>
                  <a:gd name="T80" fmla="*/ 187 w 319"/>
                  <a:gd name="T81" fmla="*/ 171 h 208"/>
                  <a:gd name="T82" fmla="*/ 215 w 319"/>
                  <a:gd name="T83" fmla="*/ 182 h 208"/>
                  <a:gd name="T84" fmla="*/ 248 w 319"/>
                  <a:gd name="T85" fmla="*/ 168 h 208"/>
                  <a:gd name="T86" fmla="*/ 246 w 319"/>
                  <a:gd name="T87" fmla="*/ 149 h 208"/>
                  <a:gd name="T88" fmla="*/ 269 w 319"/>
                  <a:gd name="T89" fmla="*/ 142 h 208"/>
                  <a:gd name="T90" fmla="*/ 300 w 319"/>
                  <a:gd name="T91" fmla="*/ 147 h 208"/>
                  <a:gd name="T92" fmla="*/ 314 w 319"/>
                  <a:gd name="T93" fmla="*/ 133 h 208"/>
                  <a:gd name="T94" fmla="*/ 319 w 319"/>
                  <a:gd name="T95" fmla="*/ 116 h 208"/>
                  <a:gd name="T96" fmla="*/ 293 w 319"/>
                  <a:gd name="T97" fmla="*/ 111 h 208"/>
                  <a:gd name="T98" fmla="*/ 269 w 319"/>
                  <a:gd name="T99" fmla="*/ 76 h 208"/>
                  <a:gd name="T100" fmla="*/ 243 w 319"/>
                  <a:gd name="T101" fmla="*/ 85 h 208"/>
                  <a:gd name="T102" fmla="*/ 227 w 319"/>
                  <a:gd name="T103" fmla="*/ 69 h 208"/>
                  <a:gd name="T104" fmla="*/ 229 w 319"/>
                  <a:gd name="T105" fmla="*/ 52 h 208"/>
                  <a:gd name="T106" fmla="*/ 194 w 319"/>
                  <a:gd name="T107" fmla="*/ 31 h 208"/>
                  <a:gd name="T108" fmla="*/ 170 w 319"/>
                  <a:gd name="T109" fmla="*/ 7 h 208"/>
                  <a:gd name="T110" fmla="*/ 153 w 319"/>
                  <a:gd name="T111" fmla="*/ 24 h 208"/>
                  <a:gd name="T112" fmla="*/ 130 w 319"/>
                  <a:gd name="T113" fmla="*/ 17 h 208"/>
                  <a:gd name="T114" fmla="*/ 118 w 319"/>
                  <a:gd name="T11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9" h="208">
                    <a:moveTo>
                      <a:pt x="118" y="0"/>
                    </a:moveTo>
                    <a:lnTo>
                      <a:pt x="118" y="0"/>
                    </a:lnTo>
                    <a:lnTo>
                      <a:pt x="120" y="10"/>
                    </a:lnTo>
                    <a:lnTo>
                      <a:pt x="113" y="12"/>
                    </a:lnTo>
                    <a:lnTo>
                      <a:pt x="123" y="26"/>
                    </a:lnTo>
                    <a:lnTo>
                      <a:pt x="158" y="33"/>
                    </a:lnTo>
                    <a:lnTo>
                      <a:pt x="170" y="19"/>
                    </a:lnTo>
                    <a:lnTo>
                      <a:pt x="187" y="38"/>
                    </a:lnTo>
                    <a:lnTo>
                      <a:pt x="217" y="57"/>
                    </a:lnTo>
                    <a:lnTo>
                      <a:pt x="217" y="69"/>
                    </a:lnTo>
                    <a:lnTo>
                      <a:pt x="215" y="74"/>
                    </a:lnTo>
                    <a:lnTo>
                      <a:pt x="241" y="97"/>
                    </a:lnTo>
                    <a:lnTo>
                      <a:pt x="267" y="88"/>
                    </a:lnTo>
                    <a:lnTo>
                      <a:pt x="286" y="118"/>
                    </a:lnTo>
                    <a:lnTo>
                      <a:pt x="307" y="123"/>
                    </a:lnTo>
                    <a:lnTo>
                      <a:pt x="305" y="128"/>
                    </a:lnTo>
                    <a:lnTo>
                      <a:pt x="298" y="137"/>
                    </a:lnTo>
                    <a:lnTo>
                      <a:pt x="269" y="133"/>
                    </a:lnTo>
                    <a:lnTo>
                      <a:pt x="234" y="142"/>
                    </a:lnTo>
                    <a:lnTo>
                      <a:pt x="239" y="163"/>
                    </a:lnTo>
                    <a:lnTo>
                      <a:pt x="215" y="173"/>
                    </a:lnTo>
                    <a:lnTo>
                      <a:pt x="187" y="161"/>
                    </a:lnTo>
                    <a:lnTo>
                      <a:pt x="144" y="197"/>
                    </a:lnTo>
                    <a:lnTo>
                      <a:pt x="130" y="187"/>
                    </a:lnTo>
                    <a:lnTo>
                      <a:pt x="111" y="185"/>
                    </a:lnTo>
                    <a:lnTo>
                      <a:pt x="90" y="175"/>
                    </a:lnTo>
                    <a:lnTo>
                      <a:pt x="71" y="137"/>
                    </a:lnTo>
                    <a:lnTo>
                      <a:pt x="47" y="123"/>
                    </a:lnTo>
                    <a:lnTo>
                      <a:pt x="42" y="107"/>
                    </a:lnTo>
                    <a:lnTo>
                      <a:pt x="21" y="78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16" y="90"/>
                    </a:lnTo>
                    <a:lnTo>
                      <a:pt x="33" y="111"/>
                    </a:lnTo>
                    <a:lnTo>
                      <a:pt x="40" y="130"/>
                    </a:lnTo>
                    <a:lnTo>
                      <a:pt x="64" y="144"/>
                    </a:lnTo>
                    <a:lnTo>
                      <a:pt x="83" y="182"/>
                    </a:lnTo>
                    <a:lnTo>
                      <a:pt x="109" y="194"/>
                    </a:lnTo>
                    <a:lnTo>
                      <a:pt x="127" y="197"/>
                    </a:lnTo>
                    <a:lnTo>
                      <a:pt x="146" y="208"/>
                    </a:lnTo>
                    <a:lnTo>
                      <a:pt x="187" y="171"/>
                    </a:lnTo>
                    <a:lnTo>
                      <a:pt x="215" y="182"/>
                    </a:lnTo>
                    <a:lnTo>
                      <a:pt x="248" y="168"/>
                    </a:lnTo>
                    <a:lnTo>
                      <a:pt x="246" y="149"/>
                    </a:lnTo>
                    <a:lnTo>
                      <a:pt x="269" y="142"/>
                    </a:lnTo>
                    <a:lnTo>
                      <a:pt x="300" y="147"/>
                    </a:lnTo>
                    <a:lnTo>
                      <a:pt x="314" y="133"/>
                    </a:lnTo>
                    <a:lnTo>
                      <a:pt x="319" y="116"/>
                    </a:lnTo>
                    <a:lnTo>
                      <a:pt x="293" y="111"/>
                    </a:lnTo>
                    <a:lnTo>
                      <a:pt x="269" y="76"/>
                    </a:lnTo>
                    <a:lnTo>
                      <a:pt x="243" y="85"/>
                    </a:lnTo>
                    <a:lnTo>
                      <a:pt x="227" y="69"/>
                    </a:lnTo>
                    <a:lnTo>
                      <a:pt x="229" y="52"/>
                    </a:lnTo>
                    <a:lnTo>
                      <a:pt x="194" y="31"/>
                    </a:lnTo>
                    <a:lnTo>
                      <a:pt x="170" y="7"/>
                    </a:lnTo>
                    <a:lnTo>
                      <a:pt x="153" y="24"/>
                    </a:lnTo>
                    <a:lnTo>
                      <a:pt x="130" y="17"/>
                    </a:lnTo>
                    <a:lnTo>
                      <a:pt x="1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39" name="Freeform 187"/>
              <p:cNvSpPr>
                <a:spLocks noEditPoints="1"/>
              </p:cNvSpPr>
              <p:nvPr/>
            </p:nvSpPr>
            <p:spPr bwMode="auto">
              <a:xfrm>
                <a:off x="4881" y="3458"/>
                <a:ext cx="114" cy="286"/>
              </a:xfrm>
              <a:custGeom>
                <a:avLst/>
                <a:gdLst>
                  <a:gd name="T0" fmla="*/ 31 w 114"/>
                  <a:gd name="T1" fmla="*/ 286 h 286"/>
                  <a:gd name="T2" fmla="*/ 31 w 114"/>
                  <a:gd name="T3" fmla="*/ 286 h 286"/>
                  <a:gd name="T4" fmla="*/ 31 w 114"/>
                  <a:gd name="T5" fmla="*/ 286 h 286"/>
                  <a:gd name="T6" fmla="*/ 31 w 114"/>
                  <a:gd name="T7" fmla="*/ 286 h 286"/>
                  <a:gd name="T8" fmla="*/ 114 w 114"/>
                  <a:gd name="T9" fmla="*/ 0 h 286"/>
                  <a:gd name="T10" fmla="*/ 107 w 114"/>
                  <a:gd name="T11" fmla="*/ 7 h 286"/>
                  <a:gd name="T12" fmla="*/ 104 w 114"/>
                  <a:gd name="T13" fmla="*/ 5 h 286"/>
                  <a:gd name="T14" fmla="*/ 102 w 114"/>
                  <a:gd name="T15" fmla="*/ 14 h 286"/>
                  <a:gd name="T16" fmla="*/ 81 w 114"/>
                  <a:gd name="T17" fmla="*/ 26 h 286"/>
                  <a:gd name="T18" fmla="*/ 59 w 114"/>
                  <a:gd name="T19" fmla="*/ 55 h 286"/>
                  <a:gd name="T20" fmla="*/ 43 w 114"/>
                  <a:gd name="T21" fmla="*/ 76 h 286"/>
                  <a:gd name="T22" fmla="*/ 14 w 114"/>
                  <a:gd name="T23" fmla="*/ 69 h 286"/>
                  <a:gd name="T24" fmla="*/ 0 w 114"/>
                  <a:gd name="T25" fmla="*/ 111 h 286"/>
                  <a:gd name="T26" fmla="*/ 10 w 114"/>
                  <a:gd name="T27" fmla="*/ 133 h 286"/>
                  <a:gd name="T28" fmla="*/ 38 w 114"/>
                  <a:gd name="T29" fmla="*/ 125 h 286"/>
                  <a:gd name="T30" fmla="*/ 50 w 114"/>
                  <a:gd name="T31" fmla="*/ 140 h 286"/>
                  <a:gd name="T32" fmla="*/ 45 w 114"/>
                  <a:gd name="T33" fmla="*/ 156 h 286"/>
                  <a:gd name="T34" fmla="*/ 45 w 114"/>
                  <a:gd name="T35" fmla="*/ 182 h 286"/>
                  <a:gd name="T36" fmla="*/ 14 w 114"/>
                  <a:gd name="T37" fmla="*/ 232 h 286"/>
                  <a:gd name="T38" fmla="*/ 10 w 114"/>
                  <a:gd name="T39" fmla="*/ 260 h 286"/>
                  <a:gd name="T40" fmla="*/ 19 w 114"/>
                  <a:gd name="T41" fmla="*/ 279 h 286"/>
                  <a:gd name="T42" fmla="*/ 29 w 114"/>
                  <a:gd name="T43" fmla="*/ 277 h 286"/>
                  <a:gd name="T44" fmla="*/ 22 w 114"/>
                  <a:gd name="T45" fmla="*/ 260 h 286"/>
                  <a:gd name="T46" fmla="*/ 24 w 114"/>
                  <a:gd name="T47" fmla="*/ 234 h 286"/>
                  <a:gd name="T48" fmla="*/ 55 w 114"/>
                  <a:gd name="T49" fmla="*/ 185 h 286"/>
                  <a:gd name="T50" fmla="*/ 55 w 114"/>
                  <a:gd name="T51" fmla="*/ 159 h 286"/>
                  <a:gd name="T52" fmla="*/ 62 w 114"/>
                  <a:gd name="T53" fmla="*/ 140 h 286"/>
                  <a:gd name="T54" fmla="*/ 43 w 114"/>
                  <a:gd name="T55" fmla="*/ 114 h 286"/>
                  <a:gd name="T56" fmla="*/ 14 w 114"/>
                  <a:gd name="T57" fmla="*/ 123 h 286"/>
                  <a:gd name="T58" fmla="*/ 10 w 114"/>
                  <a:gd name="T59" fmla="*/ 111 h 286"/>
                  <a:gd name="T60" fmla="*/ 22 w 114"/>
                  <a:gd name="T61" fmla="*/ 81 h 286"/>
                  <a:gd name="T62" fmla="*/ 45 w 114"/>
                  <a:gd name="T63" fmla="*/ 85 h 286"/>
                  <a:gd name="T64" fmla="*/ 66 w 114"/>
                  <a:gd name="T65" fmla="*/ 62 h 286"/>
                  <a:gd name="T66" fmla="*/ 85 w 114"/>
                  <a:gd name="T67" fmla="*/ 33 h 286"/>
                  <a:gd name="T68" fmla="*/ 111 w 114"/>
                  <a:gd name="T69" fmla="*/ 19 h 286"/>
                  <a:gd name="T70" fmla="*/ 114 w 114"/>
                  <a:gd name="T7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286">
                    <a:moveTo>
                      <a:pt x="31" y="286"/>
                    </a:moveTo>
                    <a:lnTo>
                      <a:pt x="31" y="286"/>
                    </a:lnTo>
                    <a:lnTo>
                      <a:pt x="31" y="286"/>
                    </a:lnTo>
                    <a:lnTo>
                      <a:pt x="31" y="286"/>
                    </a:lnTo>
                    <a:close/>
                    <a:moveTo>
                      <a:pt x="114" y="0"/>
                    </a:moveTo>
                    <a:lnTo>
                      <a:pt x="107" y="7"/>
                    </a:lnTo>
                    <a:lnTo>
                      <a:pt x="104" y="5"/>
                    </a:lnTo>
                    <a:lnTo>
                      <a:pt x="102" y="14"/>
                    </a:lnTo>
                    <a:lnTo>
                      <a:pt x="81" y="26"/>
                    </a:lnTo>
                    <a:lnTo>
                      <a:pt x="59" y="55"/>
                    </a:lnTo>
                    <a:lnTo>
                      <a:pt x="43" y="76"/>
                    </a:lnTo>
                    <a:lnTo>
                      <a:pt x="14" y="69"/>
                    </a:lnTo>
                    <a:lnTo>
                      <a:pt x="0" y="111"/>
                    </a:lnTo>
                    <a:lnTo>
                      <a:pt x="10" y="133"/>
                    </a:lnTo>
                    <a:lnTo>
                      <a:pt x="38" y="125"/>
                    </a:lnTo>
                    <a:lnTo>
                      <a:pt x="50" y="140"/>
                    </a:lnTo>
                    <a:lnTo>
                      <a:pt x="45" y="156"/>
                    </a:lnTo>
                    <a:lnTo>
                      <a:pt x="45" y="182"/>
                    </a:lnTo>
                    <a:lnTo>
                      <a:pt x="14" y="232"/>
                    </a:lnTo>
                    <a:lnTo>
                      <a:pt x="10" y="260"/>
                    </a:lnTo>
                    <a:lnTo>
                      <a:pt x="19" y="279"/>
                    </a:lnTo>
                    <a:lnTo>
                      <a:pt x="29" y="277"/>
                    </a:lnTo>
                    <a:lnTo>
                      <a:pt x="22" y="260"/>
                    </a:lnTo>
                    <a:lnTo>
                      <a:pt x="24" y="234"/>
                    </a:lnTo>
                    <a:lnTo>
                      <a:pt x="55" y="185"/>
                    </a:lnTo>
                    <a:lnTo>
                      <a:pt x="55" y="159"/>
                    </a:lnTo>
                    <a:lnTo>
                      <a:pt x="62" y="140"/>
                    </a:lnTo>
                    <a:lnTo>
                      <a:pt x="43" y="114"/>
                    </a:lnTo>
                    <a:lnTo>
                      <a:pt x="14" y="123"/>
                    </a:lnTo>
                    <a:lnTo>
                      <a:pt x="10" y="111"/>
                    </a:lnTo>
                    <a:lnTo>
                      <a:pt x="22" y="81"/>
                    </a:lnTo>
                    <a:lnTo>
                      <a:pt x="45" y="85"/>
                    </a:lnTo>
                    <a:lnTo>
                      <a:pt x="66" y="62"/>
                    </a:lnTo>
                    <a:lnTo>
                      <a:pt x="85" y="33"/>
                    </a:lnTo>
                    <a:lnTo>
                      <a:pt x="111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40" name="Freeform 188"/>
              <p:cNvSpPr>
                <a:spLocks noEditPoints="1"/>
              </p:cNvSpPr>
              <p:nvPr/>
            </p:nvSpPr>
            <p:spPr bwMode="auto">
              <a:xfrm>
                <a:off x="4881" y="3458"/>
                <a:ext cx="114" cy="286"/>
              </a:xfrm>
              <a:custGeom>
                <a:avLst/>
                <a:gdLst>
                  <a:gd name="T0" fmla="*/ 31 w 114"/>
                  <a:gd name="T1" fmla="*/ 286 h 286"/>
                  <a:gd name="T2" fmla="*/ 31 w 114"/>
                  <a:gd name="T3" fmla="*/ 286 h 286"/>
                  <a:gd name="T4" fmla="*/ 31 w 114"/>
                  <a:gd name="T5" fmla="*/ 286 h 286"/>
                  <a:gd name="T6" fmla="*/ 31 w 114"/>
                  <a:gd name="T7" fmla="*/ 286 h 286"/>
                  <a:gd name="T8" fmla="*/ 114 w 114"/>
                  <a:gd name="T9" fmla="*/ 0 h 286"/>
                  <a:gd name="T10" fmla="*/ 107 w 114"/>
                  <a:gd name="T11" fmla="*/ 7 h 286"/>
                  <a:gd name="T12" fmla="*/ 104 w 114"/>
                  <a:gd name="T13" fmla="*/ 5 h 286"/>
                  <a:gd name="T14" fmla="*/ 102 w 114"/>
                  <a:gd name="T15" fmla="*/ 14 h 286"/>
                  <a:gd name="T16" fmla="*/ 81 w 114"/>
                  <a:gd name="T17" fmla="*/ 26 h 286"/>
                  <a:gd name="T18" fmla="*/ 59 w 114"/>
                  <a:gd name="T19" fmla="*/ 55 h 286"/>
                  <a:gd name="T20" fmla="*/ 43 w 114"/>
                  <a:gd name="T21" fmla="*/ 76 h 286"/>
                  <a:gd name="T22" fmla="*/ 14 w 114"/>
                  <a:gd name="T23" fmla="*/ 69 h 286"/>
                  <a:gd name="T24" fmla="*/ 0 w 114"/>
                  <a:gd name="T25" fmla="*/ 111 h 286"/>
                  <a:gd name="T26" fmla="*/ 10 w 114"/>
                  <a:gd name="T27" fmla="*/ 133 h 286"/>
                  <a:gd name="T28" fmla="*/ 38 w 114"/>
                  <a:gd name="T29" fmla="*/ 125 h 286"/>
                  <a:gd name="T30" fmla="*/ 50 w 114"/>
                  <a:gd name="T31" fmla="*/ 140 h 286"/>
                  <a:gd name="T32" fmla="*/ 45 w 114"/>
                  <a:gd name="T33" fmla="*/ 156 h 286"/>
                  <a:gd name="T34" fmla="*/ 45 w 114"/>
                  <a:gd name="T35" fmla="*/ 182 h 286"/>
                  <a:gd name="T36" fmla="*/ 14 w 114"/>
                  <a:gd name="T37" fmla="*/ 232 h 286"/>
                  <a:gd name="T38" fmla="*/ 10 w 114"/>
                  <a:gd name="T39" fmla="*/ 260 h 286"/>
                  <a:gd name="T40" fmla="*/ 19 w 114"/>
                  <a:gd name="T41" fmla="*/ 279 h 286"/>
                  <a:gd name="T42" fmla="*/ 29 w 114"/>
                  <a:gd name="T43" fmla="*/ 277 h 286"/>
                  <a:gd name="T44" fmla="*/ 22 w 114"/>
                  <a:gd name="T45" fmla="*/ 260 h 286"/>
                  <a:gd name="T46" fmla="*/ 24 w 114"/>
                  <a:gd name="T47" fmla="*/ 234 h 286"/>
                  <a:gd name="T48" fmla="*/ 55 w 114"/>
                  <a:gd name="T49" fmla="*/ 185 h 286"/>
                  <a:gd name="T50" fmla="*/ 55 w 114"/>
                  <a:gd name="T51" fmla="*/ 159 h 286"/>
                  <a:gd name="T52" fmla="*/ 62 w 114"/>
                  <a:gd name="T53" fmla="*/ 140 h 286"/>
                  <a:gd name="T54" fmla="*/ 43 w 114"/>
                  <a:gd name="T55" fmla="*/ 114 h 286"/>
                  <a:gd name="T56" fmla="*/ 14 w 114"/>
                  <a:gd name="T57" fmla="*/ 123 h 286"/>
                  <a:gd name="T58" fmla="*/ 10 w 114"/>
                  <a:gd name="T59" fmla="*/ 111 h 286"/>
                  <a:gd name="T60" fmla="*/ 22 w 114"/>
                  <a:gd name="T61" fmla="*/ 81 h 286"/>
                  <a:gd name="T62" fmla="*/ 45 w 114"/>
                  <a:gd name="T63" fmla="*/ 85 h 286"/>
                  <a:gd name="T64" fmla="*/ 66 w 114"/>
                  <a:gd name="T65" fmla="*/ 62 h 286"/>
                  <a:gd name="T66" fmla="*/ 85 w 114"/>
                  <a:gd name="T67" fmla="*/ 33 h 286"/>
                  <a:gd name="T68" fmla="*/ 111 w 114"/>
                  <a:gd name="T69" fmla="*/ 19 h 286"/>
                  <a:gd name="T70" fmla="*/ 114 w 114"/>
                  <a:gd name="T7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286">
                    <a:moveTo>
                      <a:pt x="31" y="286"/>
                    </a:moveTo>
                    <a:lnTo>
                      <a:pt x="31" y="286"/>
                    </a:lnTo>
                    <a:lnTo>
                      <a:pt x="31" y="286"/>
                    </a:lnTo>
                    <a:lnTo>
                      <a:pt x="31" y="286"/>
                    </a:lnTo>
                    <a:moveTo>
                      <a:pt x="114" y="0"/>
                    </a:moveTo>
                    <a:lnTo>
                      <a:pt x="107" y="7"/>
                    </a:lnTo>
                    <a:lnTo>
                      <a:pt x="104" y="5"/>
                    </a:lnTo>
                    <a:lnTo>
                      <a:pt x="102" y="14"/>
                    </a:lnTo>
                    <a:lnTo>
                      <a:pt x="81" y="26"/>
                    </a:lnTo>
                    <a:lnTo>
                      <a:pt x="59" y="55"/>
                    </a:lnTo>
                    <a:lnTo>
                      <a:pt x="43" y="76"/>
                    </a:lnTo>
                    <a:lnTo>
                      <a:pt x="14" y="69"/>
                    </a:lnTo>
                    <a:lnTo>
                      <a:pt x="0" y="111"/>
                    </a:lnTo>
                    <a:lnTo>
                      <a:pt x="10" y="133"/>
                    </a:lnTo>
                    <a:lnTo>
                      <a:pt x="38" y="125"/>
                    </a:lnTo>
                    <a:lnTo>
                      <a:pt x="50" y="140"/>
                    </a:lnTo>
                    <a:lnTo>
                      <a:pt x="45" y="156"/>
                    </a:lnTo>
                    <a:lnTo>
                      <a:pt x="45" y="182"/>
                    </a:lnTo>
                    <a:lnTo>
                      <a:pt x="14" y="232"/>
                    </a:lnTo>
                    <a:lnTo>
                      <a:pt x="10" y="260"/>
                    </a:lnTo>
                    <a:lnTo>
                      <a:pt x="19" y="279"/>
                    </a:lnTo>
                    <a:lnTo>
                      <a:pt x="29" y="277"/>
                    </a:lnTo>
                    <a:lnTo>
                      <a:pt x="22" y="260"/>
                    </a:lnTo>
                    <a:lnTo>
                      <a:pt x="24" y="234"/>
                    </a:lnTo>
                    <a:lnTo>
                      <a:pt x="55" y="185"/>
                    </a:lnTo>
                    <a:lnTo>
                      <a:pt x="55" y="159"/>
                    </a:lnTo>
                    <a:lnTo>
                      <a:pt x="62" y="140"/>
                    </a:lnTo>
                    <a:lnTo>
                      <a:pt x="43" y="114"/>
                    </a:lnTo>
                    <a:lnTo>
                      <a:pt x="14" y="123"/>
                    </a:lnTo>
                    <a:lnTo>
                      <a:pt x="10" y="111"/>
                    </a:lnTo>
                    <a:lnTo>
                      <a:pt x="22" y="81"/>
                    </a:lnTo>
                    <a:lnTo>
                      <a:pt x="45" y="85"/>
                    </a:lnTo>
                    <a:lnTo>
                      <a:pt x="66" y="62"/>
                    </a:lnTo>
                    <a:lnTo>
                      <a:pt x="85" y="33"/>
                    </a:lnTo>
                    <a:lnTo>
                      <a:pt x="111" y="19"/>
                    </a:lnTo>
                    <a:lnTo>
                      <a:pt x="1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41" name="Freeform 189"/>
              <p:cNvSpPr>
                <a:spLocks/>
              </p:cNvSpPr>
              <p:nvPr/>
            </p:nvSpPr>
            <p:spPr bwMode="auto">
              <a:xfrm>
                <a:off x="5401" y="4177"/>
                <a:ext cx="10" cy="12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12 h 12"/>
                  <a:gd name="T4" fmla="*/ 10 w 10"/>
                  <a:gd name="T5" fmla="*/ 7 h 12"/>
                  <a:gd name="T6" fmla="*/ 7 w 1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lnTo>
                      <a:pt x="0" y="12"/>
                    </a:lnTo>
                    <a:lnTo>
                      <a:pt x="1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42" name="Freeform 190"/>
              <p:cNvSpPr>
                <a:spLocks/>
              </p:cNvSpPr>
              <p:nvPr/>
            </p:nvSpPr>
            <p:spPr bwMode="auto">
              <a:xfrm>
                <a:off x="5401" y="4177"/>
                <a:ext cx="10" cy="12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12 h 12"/>
                  <a:gd name="T4" fmla="*/ 10 w 10"/>
                  <a:gd name="T5" fmla="*/ 7 h 12"/>
                  <a:gd name="T6" fmla="*/ 7 w 1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lnTo>
                      <a:pt x="0" y="12"/>
                    </a:lnTo>
                    <a:lnTo>
                      <a:pt x="10" y="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43" name="Freeform 191"/>
              <p:cNvSpPr>
                <a:spLocks/>
              </p:cNvSpPr>
              <p:nvPr/>
            </p:nvSpPr>
            <p:spPr bwMode="auto">
              <a:xfrm>
                <a:off x="4654" y="3356"/>
                <a:ext cx="747" cy="864"/>
              </a:xfrm>
              <a:custGeom>
                <a:avLst/>
                <a:gdLst>
                  <a:gd name="T0" fmla="*/ 350 w 747"/>
                  <a:gd name="T1" fmla="*/ 48 h 864"/>
                  <a:gd name="T2" fmla="*/ 341 w 747"/>
                  <a:gd name="T3" fmla="*/ 102 h 864"/>
                  <a:gd name="T4" fmla="*/ 293 w 747"/>
                  <a:gd name="T5" fmla="*/ 164 h 864"/>
                  <a:gd name="T6" fmla="*/ 241 w 747"/>
                  <a:gd name="T7" fmla="*/ 225 h 864"/>
                  <a:gd name="T8" fmla="*/ 282 w 747"/>
                  <a:gd name="T9" fmla="*/ 287 h 864"/>
                  <a:gd name="T10" fmla="*/ 258 w 747"/>
                  <a:gd name="T11" fmla="*/ 379 h 864"/>
                  <a:gd name="T12" fmla="*/ 293 w 747"/>
                  <a:gd name="T13" fmla="*/ 412 h 864"/>
                  <a:gd name="T14" fmla="*/ 367 w 747"/>
                  <a:gd name="T15" fmla="*/ 457 h 864"/>
                  <a:gd name="T16" fmla="*/ 459 w 747"/>
                  <a:gd name="T17" fmla="*/ 504 h 864"/>
                  <a:gd name="T18" fmla="*/ 386 w 747"/>
                  <a:gd name="T19" fmla="*/ 537 h 864"/>
                  <a:gd name="T20" fmla="*/ 286 w 747"/>
                  <a:gd name="T21" fmla="*/ 596 h 864"/>
                  <a:gd name="T22" fmla="*/ 204 w 747"/>
                  <a:gd name="T23" fmla="*/ 532 h 864"/>
                  <a:gd name="T24" fmla="*/ 140 w 747"/>
                  <a:gd name="T25" fmla="*/ 485 h 864"/>
                  <a:gd name="T26" fmla="*/ 133 w 747"/>
                  <a:gd name="T27" fmla="*/ 568 h 864"/>
                  <a:gd name="T28" fmla="*/ 133 w 747"/>
                  <a:gd name="T29" fmla="*/ 646 h 864"/>
                  <a:gd name="T30" fmla="*/ 133 w 747"/>
                  <a:gd name="T31" fmla="*/ 738 h 864"/>
                  <a:gd name="T32" fmla="*/ 102 w 747"/>
                  <a:gd name="T33" fmla="*/ 812 h 864"/>
                  <a:gd name="T34" fmla="*/ 3 w 747"/>
                  <a:gd name="T35" fmla="*/ 864 h 864"/>
                  <a:gd name="T36" fmla="*/ 78 w 747"/>
                  <a:gd name="T37" fmla="*/ 812 h 864"/>
                  <a:gd name="T38" fmla="*/ 126 w 747"/>
                  <a:gd name="T39" fmla="*/ 757 h 864"/>
                  <a:gd name="T40" fmla="*/ 142 w 747"/>
                  <a:gd name="T41" fmla="*/ 670 h 864"/>
                  <a:gd name="T42" fmla="*/ 135 w 747"/>
                  <a:gd name="T43" fmla="*/ 523 h 864"/>
                  <a:gd name="T44" fmla="*/ 171 w 747"/>
                  <a:gd name="T45" fmla="*/ 525 h 864"/>
                  <a:gd name="T46" fmla="*/ 263 w 747"/>
                  <a:gd name="T47" fmla="*/ 594 h 864"/>
                  <a:gd name="T48" fmla="*/ 397 w 747"/>
                  <a:gd name="T49" fmla="*/ 563 h 864"/>
                  <a:gd name="T50" fmla="*/ 461 w 747"/>
                  <a:gd name="T51" fmla="*/ 525 h 864"/>
                  <a:gd name="T52" fmla="*/ 386 w 747"/>
                  <a:gd name="T53" fmla="*/ 464 h 864"/>
                  <a:gd name="T54" fmla="*/ 312 w 747"/>
                  <a:gd name="T55" fmla="*/ 381 h 864"/>
                  <a:gd name="T56" fmla="*/ 258 w 747"/>
                  <a:gd name="T57" fmla="*/ 360 h 864"/>
                  <a:gd name="T58" fmla="*/ 301 w 747"/>
                  <a:gd name="T59" fmla="*/ 239 h 864"/>
                  <a:gd name="T60" fmla="*/ 253 w 747"/>
                  <a:gd name="T61" fmla="*/ 194 h 864"/>
                  <a:gd name="T62" fmla="*/ 348 w 747"/>
                  <a:gd name="T63" fmla="*/ 128 h 864"/>
                  <a:gd name="T64" fmla="*/ 367 w 747"/>
                  <a:gd name="T65" fmla="*/ 48 h 864"/>
                  <a:gd name="T66" fmla="*/ 402 w 747"/>
                  <a:gd name="T67" fmla="*/ 19 h 864"/>
                  <a:gd name="T68" fmla="*/ 461 w 747"/>
                  <a:gd name="T69" fmla="*/ 102 h 864"/>
                  <a:gd name="T70" fmla="*/ 440 w 747"/>
                  <a:gd name="T71" fmla="*/ 126 h 864"/>
                  <a:gd name="T72" fmla="*/ 402 w 747"/>
                  <a:gd name="T73" fmla="*/ 223 h 864"/>
                  <a:gd name="T74" fmla="*/ 509 w 747"/>
                  <a:gd name="T75" fmla="*/ 237 h 864"/>
                  <a:gd name="T76" fmla="*/ 601 w 747"/>
                  <a:gd name="T77" fmla="*/ 246 h 864"/>
                  <a:gd name="T78" fmla="*/ 520 w 747"/>
                  <a:gd name="T79" fmla="*/ 405 h 864"/>
                  <a:gd name="T80" fmla="*/ 610 w 747"/>
                  <a:gd name="T81" fmla="*/ 530 h 864"/>
                  <a:gd name="T82" fmla="*/ 617 w 747"/>
                  <a:gd name="T83" fmla="*/ 547 h 864"/>
                  <a:gd name="T84" fmla="*/ 544 w 747"/>
                  <a:gd name="T85" fmla="*/ 681 h 864"/>
                  <a:gd name="T86" fmla="*/ 615 w 747"/>
                  <a:gd name="T87" fmla="*/ 781 h 864"/>
                  <a:gd name="T88" fmla="*/ 721 w 747"/>
                  <a:gd name="T89" fmla="*/ 795 h 864"/>
                  <a:gd name="T90" fmla="*/ 747 w 747"/>
                  <a:gd name="T91" fmla="*/ 833 h 864"/>
                  <a:gd name="T92" fmla="*/ 641 w 747"/>
                  <a:gd name="T93" fmla="*/ 800 h 864"/>
                  <a:gd name="T94" fmla="*/ 539 w 747"/>
                  <a:gd name="T95" fmla="*/ 717 h 864"/>
                  <a:gd name="T96" fmla="*/ 570 w 747"/>
                  <a:gd name="T97" fmla="*/ 575 h 864"/>
                  <a:gd name="T98" fmla="*/ 641 w 747"/>
                  <a:gd name="T99" fmla="*/ 518 h 864"/>
                  <a:gd name="T100" fmla="*/ 525 w 747"/>
                  <a:gd name="T101" fmla="*/ 414 h 864"/>
                  <a:gd name="T102" fmla="*/ 615 w 747"/>
                  <a:gd name="T103" fmla="*/ 249 h 864"/>
                  <a:gd name="T104" fmla="*/ 509 w 747"/>
                  <a:gd name="T105" fmla="*/ 199 h 864"/>
                  <a:gd name="T106" fmla="*/ 433 w 747"/>
                  <a:gd name="T107" fmla="*/ 237 h 864"/>
                  <a:gd name="T108" fmla="*/ 412 w 747"/>
                  <a:gd name="T109" fmla="*/ 135 h 864"/>
                  <a:gd name="T110" fmla="*/ 468 w 747"/>
                  <a:gd name="T111" fmla="*/ 95 h 864"/>
                  <a:gd name="T112" fmla="*/ 412 w 747"/>
                  <a:gd name="T113" fmla="*/ 15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47" h="864">
                    <a:moveTo>
                      <a:pt x="395" y="0"/>
                    </a:moveTo>
                    <a:lnTo>
                      <a:pt x="371" y="3"/>
                    </a:lnTo>
                    <a:lnTo>
                      <a:pt x="362" y="41"/>
                    </a:lnTo>
                    <a:lnTo>
                      <a:pt x="350" y="48"/>
                    </a:lnTo>
                    <a:lnTo>
                      <a:pt x="360" y="69"/>
                    </a:lnTo>
                    <a:lnTo>
                      <a:pt x="345" y="95"/>
                    </a:lnTo>
                    <a:lnTo>
                      <a:pt x="345" y="95"/>
                    </a:lnTo>
                    <a:lnTo>
                      <a:pt x="341" y="102"/>
                    </a:lnTo>
                    <a:lnTo>
                      <a:pt x="341" y="102"/>
                    </a:lnTo>
                    <a:lnTo>
                      <a:pt x="338" y="121"/>
                    </a:lnTo>
                    <a:lnTo>
                      <a:pt x="312" y="135"/>
                    </a:lnTo>
                    <a:lnTo>
                      <a:pt x="293" y="164"/>
                    </a:lnTo>
                    <a:lnTo>
                      <a:pt x="272" y="187"/>
                    </a:lnTo>
                    <a:lnTo>
                      <a:pt x="249" y="183"/>
                    </a:lnTo>
                    <a:lnTo>
                      <a:pt x="237" y="213"/>
                    </a:lnTo>
                    <a:lnTo>
                      <a:pt x="241" y="225"/>
                    </a:lnTo>
                    <a:lnTo>
                      <a:pt x="270" y="216"/>
                    </a:lnTo>
                    <a:lnTo>
                      <a:pt x="289" y="242"/>
                    </a:lnTo>
                    <a:lnTo>
                      <a:pt x="282" y="261"/>
                    </a:lnTo>
                    <a:lnTo>
                      <a:pt x="282" y="287"/>
                    </a:lnTo>
                    <a:lnTo>
                      <a:pt x="251" y="336"/>
                    </a:lnTo>
                    <a:lnTo>
                      <a:pt x="249" y="362"/>
                    </a:lnTo>
                    <a:lnTo>
                      <a:pt x="256" y="379"/>
                    </a:lnTo>
                    <a:lnTo>
                      <a:pt x="258" y="379"/>
                    </a:lnTo>
                    <a:lnTo>
                      <a:pt x="258" y="388"/>
                    </a:lnTo>
                    <a:lnTo>
                      <a:pt x="258" y="388"/>
                    </a:lnTo>
                    <a:lnTo>
                      <a:pt x="270" y="405"/>
                    </a:lnTo>
                    <a:lnTo>
                      <a:pt x="293" y="412"/>
                    </a:lnTo>
                    <a:lnTo>
                      <a:pt x="310" y="395"/>
                    </a:lnTo>
                    <a:lnTo>
                      <a:pt x="334" y="419"/>
                    </a:lnTo>
                    <a:lnTo>
                      <a:pt x="369" y="440"/>
                    </a:lnTo>
                    <a:lnTo>
                      <a:pt x="367" y="457"/>
                    </a:lnTo>
                    <a:lnTo>
                      <a:pt x="383" y="473"/>
                    </a:lnTo>
                    <a:lnTo>
                      <a:pt x="409" y="464"/>
                    </a:lnTo>
                    <a:lnTo>
                      <a:pt x="433" y="499"/>
                    </a:lnTo>
                    <a:lnTo>
                      <a:pt x="459" y="504"/>
                    </a:lnTo>
                    <a:lnTo>
                      <a:pt x="454" y="521"/>
                    </a:lnTo>
                    <a:lnTo>
                      <a:pt x="440" y="535"/>
                    </a:lnTo>
                    <a:lnTo>
                      <a:pt x="409" y="530"/>
                    </a:lnTo>
                    <a:lnTo>
                      <a:pt x="386" y="537"/>
                    </a:lnTo>
                    <a:lnTo>
                      <a:pt x="388" y="556"/>
                    </a:lnTo>
                    <a:lnTo>
                      <a:pt x="355" y="570"/>
                    </a:lnTo>
                    <a:lnTo>
                      <a:pt x="327" y="559"/>
                    </a:lnTo>
                    <a:lnTo>
                      <a:pt x="286" y="596"/>
                    </a:lnTo>
                    <a:lnTo>
                      <a:pt x="267" y="585"/>
                    </a:lnTo>
                    <a:lnTo>
                      <a:pt x="249" y="582"/>
                    </a:lnTo>
                    <a:lnTo>
                      <a:pt x="223" y="570"/>
                    </a:lnTo>
                    <a:lnTo>
                      <a:pt x="204" y="532"/>
                    </a:lnTo>
                    <a:lnTo>
                      <a:pt x="180" y="518"/>
                    </a:lnTo>
                    <a:lnTo>
                      <a:pt x="173" y="499"/>
                    </a:lnTo>
                    <a:lnTo>
                      <a:pt x="156" y="478"/>
                    </a:lnTo>
                    <a:lnTo>
                      <a:pt x="140" y="485"/>
                    </a:lnTo>
                    <a:lnTo>
                      <a:pt x="140" y="488"/>
                    </a:lnTo>
                    <a:lnTo>
                      <a:pt x="130" y="488"/>
                    </a:lnTo>
                    <a:lnTo>
                      <a:pt x="126" y="523"/>
                    </a:lnTo>
                    <a:lnTo>
                      <a:pt x="133" y="568"/>
                    </a:lnTo>
                    <a:lnTo>
                      <a:pt x="142" y="618"/>
                    </a:lnTo>
                    <a:lnTo>
                      <a:pt x="133" y="637"/>
                    </a:lnTo>
                    <a:lnTo>
                      <a:pt x="133" y="646"/>
                    </a:lnTo>
                    <a:lnTo>
                      <a:pt x="133" y="646"/>
                    </a:lnTo>
                    <a:lnTo>
                      <a:pt x="133" y="665"/>
                    </a:lnTo>
                    <a:lnTo>
                      <a:pt x="114" y="677"/>
                    </a:lnTo>
                    <a:lnTo>
                      <a:pt x="102" y="715"/>
                    </a:lnTo>
                    <a:lnTo>
                      <a:pt x="133" y="738"/>
                    </a:lnTo>
                    <a:lnTo>
                      <a:pt x="116" y="755"/>
                    </a:lnTo>
                    <a:lnTo>
                      <a:pt x="123" y="819"/>
                    </a:lnTo>
                    <a:lnTo>
                      <a:pt x="114" y="828"/>
                    </a:lnTo>
                    <a:lnTo>
                      <a:pt x="102" y="812"/>
                    </a:lnTo>
                    <a:lnTo>
                      <a:pt x="76" y="802"/>
                    </a:lnTo>
                    <a:lnTo>
                      <a:pt x="38" y="838"/>
                    </a:lnTo>
                    <a:lnTo>
                      <a:pt x="0" y="854"/>
                    </a:lnTo>
                    <a:lnTo>
                      <a:pt x="3" y="864"/>
                    </a:lnTo>
                    <a:lnTo>
                      <a:pt x="3" y="864"/>
                    </a:lnTo>
                    <a:lnTo>
                      <a:pt x="10" y="859"/>
                    </a:lnTo>
                    <a:lnTo>
                      <a:pt x="43" y="845"/>
                    </a:lnTo>
                    <a:lnTo>
                      <a:pt x="78" y="812"/>
                    </a:lnTo>
                    <a:lnTo>
                      <a:pt x="95" y="821"/>
                    </a:lnTo>
                    <a:lnTo>
                      <a:pt x="111" y="845"/>
                    </a:lnTo>
                    <a:lnTo>
                      <a:pt x="133" y="821"/>
                    </a:lnTo>
                    <a:lnTo>
                      <a:pt x="126" y="757"/>
                    </a:lnTo>
                    <a:lnTo>
                      <a:pt x="147" y="738"/>
                    </a:lnTo>
                    <a:lnTo>
                      <a:pt x="114" y="710"/>
                    </a:lnTo>
                    <a:lnTo>
                      <a:pt x="121" y="684"/>
                    </a:lnTo>
                    <a:lnTo>
                      <a:pt x="142" y="670"/>
                    </a:lnTo>
                    <a:lnTo>
                      <a:pt x="142" y="639"/>
                    </a:lnTo>
                    <a:lnTo>
                      <a:pt x="154" y="618"/>
                    </a:lnTo>
                    <a:lnTo>
                      <a:pt x="142" y="566"/>
                    </a:lnTo>
                    <a:lnTo>
                      <a:pt x="135" y="523"/>
                    </a:lnTo>
                    <a:lnTo>
                      <a:pt x="137" y="495"/>
                    </a:lnTo>
                    <a:lnTo>
                      <a:pt x="154" y="488"/>
                    </a:lnTo>
                    <a:lnTo>
                      <a:pt x="166" y="504"/>
                    </a:lnTo>
                    <a:lnTo>
                      <a:pt x="171" y="525"/>
                    </a:lnTo>
                    <a:lnTo>
                      <a:pt x="197" y="540"/>
                    </a:lnTo>
                    <a:lnTo>
                      <a:pt x="215" y="577"/>
                    </a:lnTo>
                    <a:lnTo>
                      <a:pt x="244" y="592"/>
                    </a:lnTo>
                    <a:lnTo>
                      <a:pt x="263" y="594"/>
                    </a:lnTo>
                    <a:lnTo>
                      <a:pt x="286" y="606"/>
                    </a:lnTo>
                    <a:lnTo>
                      <a:pt x="329" y="570"/>
                    </a:lnTo>
                    <a:lnTo>
                      <a:pt x="355" y="580"/>
                    </a:lnTo>
                    <a:lnTo>
                      <a:pt x="397" y="563"/>
                    </a:lnTo>
                    <a:lnTo>
                      <a:pt x="395" y="544"/>
                    </a:lnTo>
                    <a:lnTo>
                      <a:pt x="412" y="540"/>
                    </a:lnTo>
                    <a:lnTo>
                      <a:pt x="442" y="544"/>
                    </a:lnTo>
                    <a:lnTo>
                      <a:pt x="461" y="525"/>
                    </a:lnTo>
                    <a:lnTo>
                      <a:pt x="471" y="497"/>
                    </a:lnTo>
                    <a:lnTo>
                      <a:pt x="438" y="490"/>
                    </a:lnTo>
                    <a:lnTo>
                      <a:pt x="414" y="452"/>
                    </a:lnTo>
                    <a:lnTo>
                      <a:pt x="386" y="464"/>
                    </a:lnTo>
                    <a:lnTo>
                      <a:pt x="376" y="454"/>
                    </a:lnTo>
                    <a:lnTo>
                      <a:pt x="379" y="436"/>
                    </a:lnTo>
                    <a:lnTo>
                      <a:pt x="338" y="412"/>
                    </a:lnTo>
                    <a:lnTo>
                      <a:pt x="312" y="381"/>
                    </a:lnTo>
                    <a:lnTo>
                      <a:pt x="291" y="400"/>
                    </a:lnTo>
                    <a:lnTo>
                      <a:pt x="275" y="398"/>
                    </a:lnTo>
                    <a:lnTo>
                      <a:pt x="267" y="384"/>
                    </a:lnTo>
                    <a:lnTo>
                      <a:pt x="258" y="360"/>
                    </a:lnTo>
                    <a:lnTo>
                      <a:pt x="260" y="341"/>
                    </a:lnTo>
                    <a:lnTo>
                      <a:pt x="291" y="289"/>
                    </a:lnTo>
                    <a:lnTo>
                      <a:pt x="291" y="261"/>
                    </a:lnTo>
                    <a:lnTo>
                      <a:pt x="301" y="239"/>
                    </a:lnTo>
                    <a:lnTo>
                      <a:pt x="272" y="204"/>
                    </a:lnTo>
                    <a:lnTo>
                      <a:pt x="246" y="213"/>
                    </a:lnTo>
                    <a:lnTo>
                      <a:pt x="246" y="213"/>
                    </a:lnTo>
                    <a:lnTo>
                      <a:pt x="253" y="194"/>
                    </a:lnTo>
                    <a:lnTo>
                      <a:pt x="275" y="199"/>
                    </a:lnTo>
                    <a:lnTo>
                      <a:pt x="303" y="168"/>
                    </a:lnTo>
                    <a:lnTo>
                      <a:pt x="319" y="142"/>
                    </a:lnTo>
                    <a:lnTo>
                      <a:pt x="348" y="128"/>
                    </a:lnTo>
                    <a:lnTo>
                      <a:pt x="350" y="104"/>
                    </a:lnTo>
                    <a:lnTo>
                      <a:pt x="369" y="69"/>
                    </a:lnTo>
                    <a:lnTo>
                      <a:pt x="362" y="52"/>
                    </a:lnTo>
                    <a:lnTo>
                      <a:pt x="367" y="48"/>
                    </a:lnTo>
                    <a:lnTo>
                      <a:pt x="369" y="45"/>
                    </a:lnTo>
                    <a:lnTo>
                      <a:pt x="379" y="12"/>
                    </a:lnTo>
                    <a:lnTo>
                      <a:pt x="390" y="10"/>
                    </a:lnTo>
                    <a:lnTo>
                      <a:pt x="402" y="19"/>
                    </a:lnTo>
                    <a:lnTo>
                      <a:pt x="402" y="36"/>
                    </a:lnTo>
                    <a:lnTo>
                      <a:pt x="407" y="74"/>
                    </a:lnTo>
                    <a:lnTo>
                      <a:pt x="433" y="100"/>
                    </a:lnTo>
                    <a:lnTo>
                      <a:pt x="461" y="102"/>
                    </a:lnTo>
                    <a:lnTo>
                      <a:pt x="466" y="107"/>
                    </a:lnTo>
                    <a:lnTo>
                      <a:pt x="457" y="109"/>
                    </a:lnTo>
                    <a:lnTo>
                      <a:pt x="454" y="109"/>
                    </a:lnTo>
                    <a:lnTo>
                      <a:pt x="440" y="126"/>
                    </a:lnTo>
                    <a:lnTo>
                      <a:pt x="402" y="126"/>
                    </a:lnTo>
                    <a:lnTo>
                      <a:pt x="402" y="166"/>
                    </a:lnTo>
                    <a:lnTo>
                      <a:pt x="412" y="192"/>
                    </a:lnTo>
                    <a:lnTo>
                      <a:pt x="402" y="223"/>
                    </a:lnTo>
                    <a:lnTo>
                      <a:pt x="428" y="246"/>
                    </a:lnTo>
                    <a:lnTo>
                      <a:pt x="449" y="242"/>
                    </a:lnTo>
                    <a:lnTo>
                      <a:pt x="468" y="268"/>
                    </a:lnTo>
                    <a:lnTo>
                      <a:pt x="509" y="237"/>
                    </a:lnTo>
                    <a:lnTo>
                      <a:pt x="516" y="209"/>
                    </a:lnTo>
                    <a:lnTo>
                      <a:pt x="532" y="211"/>
                    </a:lnTo>
                    <a:lnTo>
                      <a:pt x="537" y="225"/>
                    </a:lnTo>
                    <a:lnTo>
                      <a:pt x="601" y="246"/>
                    </a:lnTo>
                    <a:lnTo>
                      <a:pt x="572" y="261"/>
                    </a:lnTo>
                    <a:lnTo>
                      <a:pt x="542" y="339"/>
                    </a:lnTo>
                    <a:lnTo>
                      <a:pt x="527" y="402"/>
                    </a:lnTo>
                    <a:lnTo>
                      <a:pt x="520" y="405"/>
                    </a:lnTo>
                    <a:lnTo>
                      <a:pt x="518" y="407"/>
                    </a:lnTo>
                    <a:lnTo>
                      <a:pt x="506" y="433"/>
                    </a:lnTo>
                    <a:lnTo>
                      <a:pt x="535" y="504"/>
                    </a:lnTo>
                    <a:lnTo>
                      <a:pt x="610" y="530"/>
                    </a:lnTo>
                    <a:lnTo>
                      <a:pt x="639" y="528"/>
                    </a:lnTo>
                    <a:lnTo>
                      <a:pt x="653" y="537"/>
                    </a:lnTo>
                    <a:lnTo>
                      <a:pt x="643" y="544"/>
                    </a:lnTo>
                    <a:lnTo>
                      <a:pt x="617" y="547"/>
                    </a:lnTo>
                    <a:lnTo>
                      <a:pt x="558" y="570"/>
                    </a:lnTo>
                    <a:lnTo>
                      <a:pt x="563" y="615"/>
                    </a:lnTo>
                    <a:lnTo>
                      <a:pt x="565" y="658"/>
                    </a:lnTo>
                    <a:lnTo>
                      <a:pt x="544" y="681"/>
                    </a:lnTo>
                    <a:lnTo>
                      <a:pt x="527" y="717"/>
                    </a:lnTo>
                    <a:lnTo>
                      <a:pt x="546" y="748"/>
                    </a:lnTo>
                    <a:lnTo>
                      <a:pt x="610" y="752"/>
                    </a:lnTo>
                    <a:lnTo>
                      <a:pt x="615" y="781"/>
                    </a:lnTo>
                    <a:lnTo>
                      <a:pt x="636" y="809"/>
                    </a:lnTo>
                    <a:lnTo>
                      <a:pt x="679" y="797"/>
                    </a:lnTo>
                    <a:lnTo>
                      <a:pt x="695" y="783"/>
                    </a:lnTo>
                    <a:lnTo>
                      <a:pt x="721" y="795"/>
                    </a:lnTo>
                    <a:lnTo>
                      <a:pt x="738" y="830"/>
                    </a:lnTo>
                    <a:lnTo>
                      <a:pt x="740" y="835"/>
                    </a:lnTo>
                    <a:lnTo>
                      <a:pt x="747" y="833"/>
                    </a:lnTo>
                    <a:lnTo>
                      <a:pt x="747" y="833"/>
                    </a:lnTo>
                    <a:lnTo>
                      <a:pt x="728" y="788"/>
                    </a:lnTo>
                    <a:lnTo>
                      <a:pt x="693" y="771"/>
                    </a:lnTo>
                    <a:lnTo>
                      <a:pt x="674" y="788"/>
                    </a:lnTo>
                    <a:lnTo>
                      <a:pt x="641" y="800"/>
                    </a:lnTo>
                    <a:lnTo>
                      <a:pt x="624" y="776"/>
                    </a:lnTo>
                    <a:lnTo>
                      <a:pt x="620" y="743"/>
                    </a:lnTo>
                    <a:lnTo>
                      <a:pt x="553" y="738"/>
                    </a:lnTo>
                    <a:lnTo>
                      <a:pt x="539" y="717"/>
                    </a:lnTo>
                    <a:lnTo>
                      <a:pt x="553" y="686"/>
                    </a:lnTo>
                    <a:lnTo>
                      <a:pt x="575" y="660"/>
                    </a:lnTo>
                    <a:lnTo>
                      <a:pt x="572" y="615"/>
                    </a:lnTo>
                    <a:lnTo>
                      <a:pt x="570" y="575"/>
                    </a:lnTo>
                    <a:lnTo>
                      <a:pt x="620" y="556"/>
                    </a:lnTo>
                    <a:lnTo>
                      <a:pt x="646" y="554"/>
                    </a:lnTo>
                    <a:lnTo>
                      <a:pt x="669" y="537"/>
                    </a:lnTo>
                    <a:lnTo>
                      <a:pt x="641" y="518"/>
                    </a:lnTo>
                    <a:lnTo>
                      <a:pt x="610" y="521"/>
                    </a:lnTo>
                    <a:lnTo>
                      <a:pt x="542" y="497"/>
                    </a:lnTo>
                    <a:lnTo>
                      <a:pt x="518" y="433"/>
                    </a:lnTo>
                    <a:lnTo>
                      <a:pt x="525" y="414"/>
                    </a:lnTo>
                    <a:lnTo>
                      <a:pt x="537" y="407"/>
                    </a:lnTo>
                    <a:lnTo>
                      <a:pt x="551" y="343"/>
                    </a:lnTo>
                    <a:lnTo>
                      <a:pt x="579" y="268"/>
                    </a:lnTo>
                    <a:lnTo>
                      <a:pt x="615" y="249"/>
                    </a:lnTo>
                    <a:lnTo>
                      <a:pt x="610" y="242"/>
                    </a:lnTo>
                    <a:lnTo>
                      <a:pt x="544" y="218"/>
                    </a:lnTo>
                    <a:lnTo>
                      <a:pt x="539" y="201"/>
                    </a:lnTo>
                    <a:lnTo>
                      <a:pt x="509" y="199"/>
                    </a:lnTo>
                    <a:lnTo>
                      <a:pt x="501" y="232"/>
                    </a:lnTo>
                    <a:lnTo>
                      <a:pt x="471" y="253"/>
                    </a:lnTo>
                    <a:lnTo>
                      <a:pt x="454" y="232"/>
                    </a:lnTo>
                    <a:lnTo>
                      <a:pt x="433" y="237"/>
                    </a:lnTo>
                    <a:lnTo>
                      <a:pt x="412" y="220"/>
                    </a:lnTo>
                    <a:lnTo>
                      <a:pt x="421" y="192"/>
                    </a:lnTo>
                    <a:lnTo>
                      <a:pt x="412" y="166"/>
                    </a:lnTo>
                    <a:lnTo>
                      <a:pt x="412" y="135"/>
                    </a:lnTo>
                    <a:lnTo>
                      <a:pt x="442" y="135"/>
                    </a:lnTo>
                    <a:lnTo>
                      <a:pt x="459" y="119"/>
                    </a:lnTo>
                    <a:lnTo>
                      <a:pt x="480" y="114"/>
                    </a:lnTo>
                    <a:lnTo>
                      <a:pt x="468" y="95"/>
                    </a:lnTo>
                    <a:lnTo>
                      <a:pt x="438" y="90"/>
                    </a:lnTo>
                    <a:lnTo>
                      <a:pt x="416" y="69"/>
                    </a:lnTo>
                    <a:lnTo>
                      <a:pt x="412" y="36"/>
                    </a:lnTo>
                    <a:lnTo>
                      <a:pt x="412" y="15"/>
                    </a:ln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44" name="Freeform 192"/>
              <p:cNvSpPr>
                <a:spLocks/>
              </p:cNvSpPr>
              <p:nvPr/>
            </p:nvSpPr>
            <p:spPr bwMode="auto">
              <a:xfrm>
                <a:off x="4654" y="3356"/>
                <a:ext cx="747" cy="864"/>
              </a:xfrm>
              <a:custGeom>
                <a:avLst/>
                <a:gdLst>
                  <a:gd name="T0" fmla="*/ 350 w 747"/>
                  <a:gd name="T1" fmla="*/ 48 h 864"/>
                  <a:gd name="T2" fmla="*/ 341 w 747"/>
                  <a:gd name="T3" fmla="*/ 102 h 864"/>
                  <a:gd name="T4" fmla="*/ 293 w 747"/>
                  <a:gd name="T5" fmla="*/ 164 h 864"/>
                  <a:gd name="T6" fmla="*/ 241 w 747"/>
                  <a:gd name="T7" fmla="*/ 225 h 864"/>
                  <a:gd name="T8" fmla="*/ 282 w 747"/>
                  <a:gd name="T9" fmla="*/ 287 h 864"/>
                  <a:gd name="T10" fmla="*/ 258 w 747"/>
                  <a:gd name="T11" fmla="*/ 379 h 864"/>
                  <a:gd name="T12" fmla="*/ 293 w 747"/>
                  <a:gd name="T13" fmla="*/ 412 h 864"/>
                  <a:gd name="T14" fmla="*/ 367 w 747"/>
                  <a:gd name="T15" fmla="*/ 457 h 864"/>
                  <a:gd name="T16" fmla="*/ 459 w 747"/>
                  <a:gd name="T17" fmla="*/ 504 h 864"/>
                  <a:gd name="T18" fmla="*/ 386 w 747"/>
                  <a:gd name="T19" fmla="*/ 537 h 864"/>
                  <a:gd name="T20" fmla="*/ 286 w 747"/>
                  <a:gd name="T21" fmla="*/ 596 h 864"/>
                  <a:gd name="T22" fmla="*/ 204 w 747"/>
                  <a:gd name="T23" fmla="*/ 532 h 864"/>
                  <a:gd name="T24" fmla="*/ 140 w 747"/>
                  <a:gd name="T25" fmla="*/ 485 h 864"/>
                  <a:gd name="T26" fmla="*/ 133 w 747"/>
                  <a:gd name="T27" fmla="*/ 568 h 864"/>
                  <a:gd name="T28" fmla="*/ 133 w 747"/>
                  <a:gd name="T29" fmla="*/ 646 h 864"/>
                  <a:gd name="T30" fmla="*/ 133 w 747"/>
                  <a:gd name="T31" fmla="*/ 738 h 864"/>
                  <a:gd name="T32" fmla="*/ 102 w 747"/>
                  <a:gd name="T33" fmla="*/ 812 h 864"/>
                  <a:gd name="T34" fmla="*/ 3 w 747"/>
                  <a:gd name="T35" fmla="*/ 864 h 864"/>
                  <a:gd name="T36" fmla="*/ 78 w 747"/>
                  <a:gd name="T37" fmla="*/ 812 h 864"/>
                  <a:gd name="T38" fmla="*/ 126 w 747"/>
                  <a:gd name="T39" fmla="*/ 757 h 864"/>
                  <a:gd name="T40" fmla="*/ 142 w 747"/>
                  <a:gd name="T41" fmla="*/ 670 h 864"/>
                  <a:gd name="T42" fmla="*/ 135 w 747"/>
                  <a:gd name="T43" fmla="*/ 523 h 864"/>
                  <a:gd name="T44" fmla="*/ 171 w 747"/>
                  <a:gd name="T45" fmla="*/ 525 h 864"/>
                  <a:gd name="T46" fmla="*/ 263 w 747"/>
                  <a:gd name="T47" fmla="*/ 594 h 864"/>
                  <a:gd name="T48" fmla="*/ 397 w 747"/>
                  <a:gd name="T49" fmla="*/ 563 h 864"/>
                  <a:gd name="T50" fmla="*/ 461 w 747"/>
                  <a:gd name="T51" fmla="*/ 525 h 864"/>
                  <a:gd name="T52" fmla="*/ 386 w 747"/>
                  <a:gd name="T53" fmla="*/ 464 h 864"/>
                  <a:gd name="T54" fmla="*/ 312 w 747"/>
                  <a:gd name="T55" fmla="*/ 381 h 864"/>
                  <a:gd name="T56" fmla="*/ 258 w 747"/>
                  <a:gd name="T57" fmla="*/ 360 h 864"/>
                  <a:gd name="T58" fmla="*/ 301 w 747"/>
                  <a:gd name="T59" fmla="*/ 239 h 864"/>
                  <a:gd name="T60" fmla="*/ 253 w 747"/>
                  <a:gd name="T61" fmla="*/ 194 h 864"/>
                  <a:gd name="T62" fmla="*/ 348 w 747"/>
                  <a:gd name="T63" fmla="*/ 128 h 864"/>
                  <a:gd name="T64" fmla="*/ 367 w 747"/>
                  <a:gd name="T65" fmla="*/ 48 h 864"/>
                  <a:gd name="T66" fmla="*/ 402 w 747"/>
                  <a:gd name="T67" fmla="*/ 19 h 864"/>
                  <a:gd name="T68" fmla="*/ 461 w 747"/>
                  <a:gd name="T69" fmla="*/ 102 h 864"/>
                  <a:gd name="T70" fmla="*/ 440 w 747"/>
                  <a:gd name="T71" fmla="*/ 126 h 864"/>
                  <a:gd name="T72" fmla="*/ 402 w 747"/>
                  <a:gd name="T73" fmla="*/ 223 h 864"/>
                  <a:gd name="T74" fmla="*/ 509 w 747"/>
                  <a:gd name="T75" fmla="*/ 237 h 864"/>
                  <a:gd name="T76" fmla="*/ 601 w 747"/>
                  <a:gd name="T77" fmla="*/ 246 h 864"/>
                  <a:gd name="T78" fmla="*/ 520 w 747"/>
                  <a:gd name="T79" fmla="*/ 405 h 864"/>
                  <a:gd name="T80" fmla="*/ 610 w 747"/>
                  <a:gd name="T81" fmla="*/ 530 h 864"/>
                  <a:gd name="T82" fmla="*/ 617 w 747"/>
                  <a:gd name="T83" fmla="*/ 547 h 864"/>
                  <a:gd name="T84" fmla="*/ 544 w 747"/>
                  <a:gd name="T85" fmla="*/ 681 h 864"/>
                  <a:gd name="T86" fmla="*/ 615 w 747"/>
                  <a:gd name="T87" fmla="*/ 781 h 864"/>
                  <a:gd name="T88" fmla="*/ 721 w 747"/>
                  <a:gd name="T89" fmla="*/ 795 h 864"/>
                  <a:gd name="T90" fmla="*/ 747 w 747"/>
                  <a:gd name="T91" fmla="*/ 833 h 864"/>
                  <a:gd name="T92" fmla="*/ 641 w 747"/>
                  <a:gd name="T93" fmla="*/ 800 h 864"/>
                  <a:gd name="T94" fmla="*/ 539 w 747"/>
                  <a:gd name="T95" fmla="*/ 717 h 864"/>
                  <a:gd name="T96" fmla="*/ 570 w 747"/>
                  <a:gd name="T97" fmla="*/ 575 h 864"/>
                  <a:gd name="T98" fmla="*/ 641 w 747"/>
                  <a:gd name="T99" fmla="*/ 518 h 864"/>
                  <a:gd name="T100" fmla="*/ 525 w 747"/>
                  <a:gd name="T101" fmla="*/ 414 h 864"/>
                  <a:gd name="T102" fmla="*/ 615 w 747"/>
                  <a:gd name="T103" fmla="*/ 249 h 864"/>
                  <a:gd name="T104" fmla="*/ 509 w 747"/>
                  <a:gd name="T105" fmla="*/ 199 h 864"/>
                  <a:gd name="T106" fmla="*/ 433 w 747"/>
                  <a:gd name="T107" fmla="*/ 237 h 864"/>
                  <a:gd name="T108" fmla="*/ 412 w 747"/>
                  <a:gd name="T109" fmla="*/ 135 h 864"/>
                  <a:gd name="T110" fmla="*/ 468 w 747"/>
                  <a:gd name="T111" fmla="*/ 95 h 864"/>
                  <a:gd name="T112" fmla="*/ 412 w 747"/>
                  <a:gd name="T113" fmla="*/ 15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47" h="864">
                    <a:moveTo>
                      <a:pt x="395" y="0"/>
                    </a:moveTo>
                    <a:lnTo>
                      <a:pt x="371" y="3"/>
                    </a:lnTo>
                    <a:lnTo>
                      <a:pt x="362" y="41"/>
                    </a:lnTo>
                    <a:lnTo>
                      <a:pt x="350" y="48"/>
                    </a:lnTo>
                    <a:lnTo>
                      <a:pt x="360" y="69"/>
                    </a:lnTo>
                    <a:lnTo>
                      <a:pt x="345" y="95"/>
                    </a:lnTo>
                    <a:lnTo>
                      <a:pt x="345" y="95"/>
                    </a:lnTo>
                    <a:lnTo>
                      <a:pt x="341" y="102"/>
                    </a:lnTo>
                    <a:lnTo>
                      <a:pt x="341" y="102"/>
                    </a:lnTo>
                    <a:lnTo>
                      <a:pt x="338" y="121"/>
                    </a:lnTo>
                    <a:lnTo>
                      <a:pt x="312" y="135"/>
                    </a:lnTo>
                    <a:lnTo>
                      <a:pt x="293" y="164"/>
                    </a:lnTo>
                    <a:lnTo>
                      <a:pt x="272" y="187"/>
                    </a:lnTo>
                    <a:lnTo>
                      <a:pt x="249" y="183"/>
                    </a:lnTo>
                    <a:lnTo>
                      <a:pt x="237" y="213"/>
                    </a:lnTo>
                    <a:lnTo>
                      <a:pt x="241" y="225"/>
                    </a:lnTo>
                    <a:lnTo>
                      <a:pt x="270" y="216"/>
                    </a:lnTo>
                    <a:lnTo>
                      <a:pt x="289" y="242"/>
                    </a:lnTo>
                    <a:lnTo>
                      <a:pt x="282" y="261"/>
                    </a:lnTo>
                    <a:lnTo>
                      <a:pt x="282" y="287"/>
                    </a:lnTo>
                    <a:lnTo>
                      <a:pt x="251" y="336"/>
                    </a:lnTo>
                    <a:lnTo>
                      <a:pt x="249" y="362"/>
                    </a:lnTo>
                    <a:lnTo>
                      <a:pt x="256" y="379"/>
                    </a:lnTo>
                    <a:lnTo>
                      <a:pt x="258" y="379"/>
                    </a:lnTo>
                    <a:lnTo>
                      <a:pt x="258" y="388"/>
                    </a:lnTo>
                    <a:lnTo>
                      <a:pt x="258" y="388"/>
                    </a:lnTo>
                    <a:lnTo>
                      <a:pt x="270" y="405"/>
                    </a:lnTo>
                    <a:lnTo>
                      <a:pt x="293" y="412"/>
                    </a:lnTo>
                    <a:lnTo>
                      <a:pt x="310" y="395"/>
                    </a:lnTo>
                    <a:lnTo>
                      <a:pt x="334" y="419"/>
                    </a:lnTo>
                    <a:lnTo>
                      <a:pt x="369" y="440"/>
                    </a:lnTo>
                    <a:lnTo>
                      <a:pt x="367" y="457"/>
                    </a:lnTo>
                    <a:lnTo>
                      <a:pt x="383" y="473"/>
                    </a:lnTo>
                    <a:lnTo>
                      <a:pt x="409" y="464"/>
                    </a:lnTo>
                    <a:lnTo>
                      <a:pt x="433" y="499"/>
                    </a:lnTo>
                    <a:lnTo>
                      <a:pt x="459" y="504"/>
                    </a:lnTo>
                    <a:lnTo>
                      <a:pt x="454" y="521"/>
                    </a:lnTo>
                    <a:lnTo>
                      <a:pt x="440" y="535"/>
                    </a:lnTo>
                    <a:lnTo>
                      <a:pt x="409" y="530"/>
                    </a:lnTo>
                    <a:lnTo>
                      <a:pt x="386" y="537"/>
                    </a:lnTo>
                    <a:lnTo>
                      <a:pt x="388" y="556"/>
                    </a:lnTo>
                    <a:lnTo>
                      <a:pt x="355" y="570"/>
                    </a:lnTo>
                    <a:lnTo>
                      <a:pt x="327" y="559"/>
                    </a:lnTo>
                    <a:lnTo>
                      <a:pt x="286" y="596"/>
                    </a:lnTo>
                    <a:lnTo>
                      <a:pt x="267" y="585"/>
                    </a:lnTo>
                    <a:lnTo>
                      <a:pt x="249" y="582"/>
                    </a:lnTo>
                    <a:lnTo>
                      <a:pt x="223" y="570"/>
                    </a:lnTo>
                    <a:lnTo>
                      <a:pt x="204" y="532"/>
                    </a:lnTo>
                    <a:lnTo>
                      <a:pt x="180" y="518"/>
                    </a:lnTo>
                    <a:lnTo>
                      <a:pt x="173" y="499"/>
                    </a:lnTo>
                    <a:lnTo>
                      <a:pt x="156" y="478"/>
                    </a:lnTo>
                    <a:lnTo>
                      <a:pt x="140" y="485"/>
                    </a:lnTo>
                    <a:lnTo>
                      <a:pt x="140" y="488"/>
                    </a:lnTo>
                    <a:lnTo>
                      <a:pt x="130" y="488"/>
                    </a:lnTo>
                    <a:lnTo>
                      <a:pt x="126" y="523"/>
                    </a:lnTo>
                    <a:lnTo>
                      <a:pt x="133" y="568"/>
                    </a:lnTo>
                    <a:lnTo>
                      <a:pt x="142" y="618"/>
                    </a:lnTo>
                    <a:lnTo>
                      <a:pt x="133" y="637"/>
                    </a:lnTo>
                    <a:lnTo>
                      <a:pt x="133" y="646"/>
                    </a:lnTo>
                    <a:lnTo>
                      <a:pt x="133" y="646"/>
                    </a:lnTo>
                    <a:lnTo>
                      <a:pt x="133" y="665"/>
                    </a:lnTo>
                    <a:lnTo>
                      <a:pt x="114" y="677"/>
                    </a:lnTo>
                    <a:lnTo>
                      <a:pt x="102" y="715"/>
                    </a:lnTo>
                    <a:lnTo>
                      <a:pt x="133" y="738"/>
                    </a:lnTo>
                    <a:lnTo>
                      <a:pt x="116" y="755"/>
                    </a:lnTo>
                    <a:lnTo>
                      <a:pt x="123" y="819"/>
                    </a:lnTo>
                    <a:lnTo>
                      <a:pt x="114" y="828"/>
                    </a:lnTo>
                    <a:lnTo>
                      <a:pt x="102" y="812"/>
                    </a:lnTo>
                    <a:lnTo>
                      <a:pt x="76" y="802"/>
                    </a:lnTo>
                    <a:lnTo>
                      <a:pt x="38" y="838"/>
                    </a:lnTo>
                    <a:lnTo>
                      <a:pt x="0" y="854"/>
                    </a:lnTo>
                    <a:lnTo>
                      <a:pt x="3" y="864"/>
                    </a:lnTo>
                    <a:lnTo>
                      <a:pt x="3" y="864"/>
                    </a:lnTo>
                    <a:lnTo>
                      <a:pt x="10" y="859"/>
                    </a:lnTo>
                    <a:lnTo>
                      <a:pt x="43" y="845"/>
                    </a:lnTo>
                    <a:lnTo>
                      <a:pt x="78" y="812"/>
                    </a:lnTo>
                    <a:lnTo>
                      <a:pt x="95" y="821"/>
                    </a:lnTo>
                    <a:lnTo>
                      <a:pt x="111" y="845"/>
                    </a:lnTo>
                    <a:lnTo>
                      <a:pt x="133" y="821"/>
                    </a:lnTo>
                    <a:lnTo>
                      <a:pt x="126" y="757"/>
                    </a:lnTo>
                    <a:lnTo>
                      <a:pt x="147" y="738"/>
                    </a:lnTo>
                    <a:lnTo>
                      <a:pt x="114" y="710"/>
                    </a:lnTo>
                    <a:lnTo>
                      <a:pt x="121" y="684"/>
                    </a:lnTo>
                    <a:lnTo>
                      <a:pt x="142" y="670"/>
                    </a:lnTo>
                    <a:lnTo>
                      <a:pt x="142" y="639"/>
                    </a:lnTo>
                    <a:lnTo>
                      <a:pt x="154" y="618"/>
                    </a:lnTo>
                    <a:lnTo>
                      <a:pt x="142" y="566"/>
                    </a:lnTo>
                    <a:lnTo>
                      <a:pt x="135" y="523"/>
                    </a:lnTo>
                    <a:lnTo>
                      <a:pt x="137" y="495"/>
                    </a:lnTo>
                    <a:lnTo>
                      <a:pt x="154" y="488"/>
                    </a:lnTo>
                    <a:lnTo>
                      <a:pt x="166" y="504"/>
                    </a:lnTo>
                    <a:lnTo>
                      <a:pt x="171" y="525"/>
                    </a:lnTo>
                    <a:lnTo>
                      <a:pt x="197" y="540"/>
                    </a:lnTo>
                    <a:lnTo>
                      <a:pt x="215" y="577"/>
                    </a:lnTo>
                    <a:lnTo>
                      <a:pt x="244" y="592"/>
                    </a:lnTo>
                    <a:lnTo>
                      <a:pt x="263" y="594"/>
                    </a:lnTo>
                    <a:lnTo>
                      <a:pt x="286" y="606"/>
                    </a:lnTo>
                    <a:lnTo>
                      <a:pt x="329" y="570"/>
                    </a:lnTo>
                    <a:lnTo>
                      <a:pt x="355" y="580"/>
                    </a:lnTo>
                    <a:lnTo>
                      <a:pt x="397" y="563"/>
                    </a:lnTo>
                    <a:lnTo>
                      <a:pt x="395" y="544"/>
                    </a:lnTo>
                    <a:lnTo>
                      <a:pt x="412" y="540"/>
                    </a:lnTo>
                    <a:lnTo>
                      <a:pt x="442" y="544"/>
                    </a:lnTo>
                    <a:lnTo>
                      <a:pt x="461" y="525"/>
                    </a:lnTo>
                    <a:lnTo>
                      <a:pt x="471" y="497"/>
                    </a:lnTo>
                    <a:lnTo>
                      <a:pt x="438" y="490"/>
                    </a:lnTo>
                    <a:lnTo>
                      <a:pt x="414" y="452"/>
                    </a:lnTo>
                    <a:lnTo>
                      <a:pt x="386" y="464"/>
                    </a:lnTo>
                    <a:lnTo>
                      <a:pt x="376" y="454"/>
                    </a:lnTo>
                    <a:lnTo>
                      <a:pt x="379" y="436"/>
                    </a:lnTo>
                    <a:lnTo>
                      <a:pt x="338" y="412"/>
                    </a:lnTo>
                    <a:lnTo>
                      <a:pt x="312" y="381"/>
                    </a:lnTo>
                    <a:lnTo>
                      <a:pt x="291" y="400"/>
                    </a:lnTo>
                    <a:lnTo>
                      <a:pt x="275" y="398"/>
                    </a:lnTo>
                    <a:lnTo>
                      <a:pt x="267" y="384"/>
                    </a:lnTo>
                    <a:lnTo>
                      <a:pt x="258" y="360"/>
                    </a:lnTo>
                    <a:lnTo>
                      <a:pt x="260" y="341"/>
                    </a:lnTo>
                    <a:lnTo>
                      <a:pt x="291" y="289"/>
                    </a:lnTo>
                    <a:lnTo>
                      <a:pt x="291" y="261"/>
                    </a:lnTo>
                    <a:lnTo>
                      <a:pt x="301" y="239"/>
                    </a:lnTo>
                    <a:lnTo>
                      <a:pt x="272" y="204"/>
                    </a:lnTo>
                    <a:lnTo>
                      <a:pt x="246" y="213"/>
                    </a:lnTo>
                    <a:lnTo>
                      <a:pt x="246" y="213"/>
                    </a:lnTo>
                    <a:lnTo>
                      <a:pt x="253" y="194"/>
                    </a:lnTo>
                    <a:lnTo>
                      <a:pt x="275" y="199"/>
                    </a:lnTo>
                    <a:lnTo>
                      <a:pt x="303" y="168"/>
                    </a:lnTo>
                    <a:lnTo>
                      <a:pt x="319" y="142"/>
                    </a:lnTo>
                    <a:lnTo>
                      <a:pt x="348" y="128"/>
                    </a:lnTo>
                    <a:lnTo>
                      <a:pt x="350" y="104"/>
                    </a:lnTo>
                    <a:lnTo>
                      <a:pt x="369" y="69"/>
                    </a:lnTo>
                    <a:lnTo>
                      <a:pt x="362" y="52"/>
                    </a:lnTo>
                    <a:lnTo>
                      <a:pt x="367" y="48"/>
                    </a:lnTo>
                    <a:lnTo>
                      <a:pt x="369" y="45"/>
                    </a:lnTo>
                    <a:lnTo>
                      <a:pt x="379" y="12"/>
                    </a:lnTo>
                    <a:lnTo>
                      <a:pt x="390" y="10"/>
                    </a:lnTo>
                    <a:lnTo>
                      <a:pt x="402" y="19"/>
                    </a:lnTo>
                    <a:lnTo>
                      <a:pt x="402" y="36"/>
                    </a:lnTo>
                    <a:lnTo>
                      <a:pt x="407" y="74"/>
                    </a:lnTo>
                    <a:lnTo>
                      <a:pt x="433" y="100"/>
                    </a:lnTo>
                    <a:lnTo>
                      <a:pt x="461" y="102"/>
                    </a:lnTo>
                    <a:lnTo>
                      <a:pt x="466" y="107"/>
                    </a:lnTo>
                    <a:lnTo>
                      <a:pt x="457" y="109"/>
                    </a:lnTo>
                    <a:lnTo>
                      <a:pt x="454" y="109"/>
                    </a:lnTo>
                    <a:lnTo>
                      <a:pt x="440" y="126"/>
                    </a:lnTo>
                    <a:lnTo>
                      <a:pt x="402" y="126"/>
                    </a:lnTo>
                    <a:lnTo>
                      <a:pt x="402" y="166"/>
                    </a:lnTo>
                    <a:lnTo>
                      <a:pt x="412" y="192"/>
                    </a:lnTo>
                    <a:lnTo>
                      <a:pt x="402" y="223"/>
                    </a:lnTo>
                    <a:lnTo>
                      <a:pt x="428" y="246"/>
                    </a:lnTo>
                    <a:lnTo>
                      <a:pt x="449" y="242"/>
                    </a:lnTo>
                    <a:lnTo>
                      <a:pt x="468" y="268"/>
                    </a:lnTo>
                    <a:lnTo>
                      <a:pt x="509" y="237"/>
                    </a:lnTo>
                    <a:lnTo>
                      <a:pt x="516" y="209"/>
                    </a:lnTo>
                    <a:lnTo>
                      <a:pt x="532" y="211"/>
                    </a:lnTo>
                    <a:lnTo>
                      <a:pt x="537" y="225"/>
                    </a:lnTo>
                    <a:lnTo>
                      <a:pt x="601" y="246"/>
                    </a:lnTo>
                    <a:lnTo>
                      <a:pt x="572" y="261"/>
                    </a:lnTo>
                    <a:lnTo>
                      <a:pt x="542" y="339"/>
                    </a:lnTo>
                    <a:lnTo>
                      <a:pt x="527" y="402"/>
                    </a:lnTo>
                    <a:lnTo>
                      <a:pt x="520" y="405"/>
                    </a:lnTo>
                    <a:lnTo>
                      <a:pt x="518" y="407"/>
                    </a:lnTo>
                    <a:lnTo>
                      <a:pt x="506" y="433"/>
                    </a:lnTo>
                    <a:lnTo>
                      <a:pt x="535" y="504"/>
                    </a:lnTo>
                    <a:lnTo>
                      <a:pt x="610" y="530"/>
                    </a:lnTo>
                    <a:lnTo>
                      <a:pt x="639" y="528"/>
                    </a:lnTo>
                    <a:lnTo>
                      <a:pt x="653" y="537"/>
                    </a:lnTo>
                    <a:lnTo>
                      <a:pt x="643" y="544"/>
                    </a:lnTo>
                    <a:lnTo>
                      <a:pt x="617" y="547"/>
                    </a:lnTo>
                    <a:lnTo>
                      <a:pt x="558" y="570"/>
                    </a:lnTo>
                    <a:lnTo>
                      <a:pt x="563" y="615"/>
                    </a:lnTo>
                    <a:lnTo>
                      <a:pt x="565" y="658"/>
                    </a:lnTo>
                    <a:lnTo>
                      <a:pt x="544" y="681"/>
                    </a:lnTo>
                    <a:lnTo>
                      <a:pt x="527" y="717"/>
                    </a:lnTo>
                    <a:lnTo>
                      <a:pt x="546" y="748"/>
                    </a:lnTo>
                    <a:lnTo>
                      <a:pt x="610" y="752"/>
                    </a:lnTo>
                    <a:lnTo>
                      <a:pt x="615" y="781"/>
                    </a:lnTo>
                    <a:lnTo>
                      <a:pt x="636" y="809"/>
                    </a:lnTo>
                    <a:lnTo>
                      <a:pt x="679" y="797"/>
                    </a:lnTo>
                    <a:lnTo>
                      <a:pt x="695" y="783"/>
                    </a:lnTo>
                    <a:lnTo>
                      <a:pt x="721" y="795"/>
                    </a:lnTo>
                    <a:lnTo>
                      <a:pt x="738" y="830"/>
                    </a:lnTo>
                    <a:lnTo>
                      <a:pt x="740" y="835"/>
                    </a:lnTo>
                    <a:lnTo>
                      <a:pt x="747" y="833"/>
                    </a:lnTo>
                    <a:lnTo>
                      <a:pt x="747" y="833"/>
                    </a:lnTo>
                    <a:lnTo>
                      <a:pt x="728" y="788"/>
                    </a:lnTo>
                    <a:lnTo>
                      <a:pt x="693" y="771"/>
                    </a:lnTo>
                    <a:lnTo>
                      <a:pt x="674" y="788"/>
                    </a:lnTo>
                    <a:lnTo>
                      <a:pt x="641" y="800"/>
                    </a:lnTo>
                    <a:lnTo>
                      <a:pt x="624" y="776"/>
                    </a:lnTo>
                    <a:lnTo>
                      <a:pt x="620" y="743"/>
                    </a:lnTo>
                    <a:lnTo>
                      <a:pt x="553" y="738"/>
                    </a:lnTo>
                    <a:lnTo>
                      <a:pt x="539" y="717"/>
                    </a:lnTo>
                    <a:lnTo>
                      <a:pt x="553" y="686"/>
                    </a:lnTo>
                    <a:lnTo>
                      <a:pt x="575" y="660"/>
                    </a:lnTo>
                    <a:lnTo>
                      <a:pt x="572" y="615"/>
                    </a:lnTo>
                    <a:lnTo>
                      <a:pt x="570" y="575"/>
                    </a:lnTo>
                    <a:lnTo>
                      <a:pt x="620" y="556"/>
                    </a:lnTo>
                    <a:lnTo>
                      <a:pt x="646" y="554"/>
                    </a:lnTo>
                    <a:lnTo>
                      <a:pt x="669" y="537"/>
                    </a:lnTo>
                    <a:lnTo>
                      <a:pt x="641" y="518"/>
                    </a:lnTo>
                    <a:lnTo>
                      <a:pt x="610" y="521"/>
                    </a:lnTo>
                    <a:lnTo>
                      <a:pt x="542" y="497"/>
                    </a:lnTo>
                    <a:lnTo>
                      <a:pt x="518" y="433"/>
                    </a:lnTo>
                    <a:lnTo>
                      <a:pt x="525" y="414"/>
                    </a:lnTo>
                    <a:lnTo>
                      <a:pt x="537" y="407"/>
                    </a:lnTo>
                    <a:lnTo>
                      <a:pt x="551" y="343"/>
                    </a:lnTo>
                    <a:lnTo>
                      <a:pt x="579" y="268"/>
                    </a:lnTo>
                    <a:lnTo>
                      <a:pt x="615" y="249"/>
                    </a:lnTo>
                    <a:lnTo>
                      <a:pt x="610" y="242"/>
                    </a:lnTo>
                    <a:lnTo>
                      <a:pt x="544" y="218"/>
                    </a:lnTo>
                    <a:lnTo>
                      <a:pt x="539" y="201"/>
                    </a:lnTo>
                    <a:lnTo>
                      <a:pt x="509" y="199"/>
                    </a:lnTo>
                    <a:lnTo>
                      <a:pt x="501" y="232"/>
                    </a:lnTo>
                    <a:lnTo>
                      <a:pt x="471" y="253"/>
                    </a:lnTo>
                    <a:lnTo>
                      <a:pt x="454" y="232"/>
                    </a:lnTo>
                    <a:lnTo>
                      <a:pt x="433" y="237"/>
                    </a:lnTo>
                    <a:lnTo>
                      <a:pt x="412" y="220"/>
                    </a:lnTo>
                    <a:lnTo>
                      <a:pt x="421" y="192"/>
                    </a:lnTo>
                    <a:lnTo>
                      <a:pt x="412" y="166"/>
                    </a:lnTo>
                    <a:lnTo>
                      <a:pt x="412" y="135"/>
                    </a:lnTo>
                    <a:lnTo>
                      <a:pt x="442" y="135"/>
                    </a:lnTo>
                    <a:lnTo>
                      <a:pt x="459" y="119"/>
                    </a:lnTo>
                    <a:lnTo>
                      <a:pt x="480" y="114"/>
                    </a:lnTo>
                    <a:lnTo>
                      <a:pt x="468" y="95"/>
                    </a:lnTo>
                    <a:lnTo>
                      <a:pt x="438" y="90"/>
                    </a:lnTo>
                    <a:lnTo>
                      <a:pt x="416" y="69"/>
                    </a:lnTo>
                    <a:lnTo>
                      <a:pt x="412" y="36"/>
                    </a:lnTo>
                    <a:lnTo>
                      <a:pt x="412" y="15"/>
                    </a:lnTo>
                    <a:lnTo>
                      <a:pt x="3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45" name="Freeform 193"/>
              <p:cNvSpPr>
                <a:spLocks noEditPoints="1"/>
              </p:cNvSpPr>
              <p:nvPr/>
            </p:nvSpPr>
            <p:spPr bwMode="auto">
              <a:xfrm>
                <a:off x="4773" y="2834"/>
                <a:ext cx="99" cy="333"/>
              </a:xfrm>
              <a:custGeom>
                <a:avLst/>
                <a:gdLst>
                  <a:gd name="T0" fmla="*/ 0 w 99"/>
                  <a:gd name="T1" fmla="*/ 246 h 333"/>
                  <a:gd name="T2" fmla="*/ 0 w 99"/>
                  <a:gd name="T3" fmla="*/ 246 h 333"/>
                  <a:gd name="T4" fmla="*/ 23 w 99"/>
                  <a:gd name="T5" fmla="*/ 295 h 333"/>
                  <a:gd name="T6" fmla="*/ 42 w 99"/>
                  <a:gd name="T7" fmla="*/ 321 h 333"/>
                  <a:gd name="T8" fmla="*/ 44 w 99"/>
                  <a:gd name="T9" fmla="*/ 333 h 333"/>
                  <a:gd name="T10" fmla="*/ 47 w 99"/>
                  <a:gd name="T11" fmla="*/ 333 h 333"/>
                  <a:gd name="T12" fmla="*/ 42 w 99"/>
                  <a:gd name="T13" fmla="*/ 314 h 333"/>
                  <a:gd name="T14" fmla="*/ 23 w 99"/>
                  <a:gd name="T15" fmla="*/ 295 h 333"/>
                  <a:gd name="T16" fmla="*/ 0 w 99"/>
                  <a:gd name="T17" fmla="*/ 246 h 333"/>
                  <a:gd name="T18" fmla="*/ 28 w 99"/>
                  <a:gd name="T19" fmla="*/ 227 h 333"/>
                  <a:gd name="T20" fmla="*/ 16 w 99"/>
                  <a:gd name="T21" fmla="*/ 234 h 333"/>
                  <a:gd name="T22" fmla="*/ 26 w 99"/>
                  <a:gd name="T23" fmla="*/ 229 h 333"/>
                  <a:gd name="T24" fmla="*/ 28 w 99"/>
                  <a:gd name="T25" fmla="*/ 227 h 333"/>
                  <a:gd name="T26" fmla="*/ 28 w 99"/>
                  <a:gd name="T27" fmla="*/ 142 h 333"/>
                  <a:gd name="T28" fmla="*/ 26 w 99"/>
                  <a:gd name="T29" fmla="*/ 142 h 333"/>
                  <a:gd name="T30" fmla="*/ 28 w 99"/>
                  <a:gd name="T31" fmla="*/ 175 h 333"/>
                  <a:gd name="T32" fmla="*/ 49 w 99"/>
                  <a:gd name="T33" fmla="*/ 196 h 333"/>
                  <a:gd name="T34" fmla="*/ 49 w 99"/>
                  <a:gd name="T35" fmla="*/ 196 h 333"/>
                  <a:gd name="T36" fmla="*/ 28 w 99"/>
                  <a:gd name="T37" fmla="*/ 175 h 333"/>
                  <a:gd name="T38" fmla="*/ 28 w 99"/>
                  <a:gd name="T39" fmla="*/ 142 h 333"/>
                  <a:gd name="T40" fmla="*/ 61 w 99"/>
                  <a:gd name="T41" fmla="*/ 87 h 333"/>
                  <a:gd name="T42" fmla="*/ 61 w 99"/>
                  <a:gd name="T43" fmla="*/ 87 h 333"/>
                  <a:gd name="T44" fmla="*/ 63 w 99"/>
                  <a:gd name="T45" fmla="*/ 116 h 333"/>
                  <a:gd name="T46" fmla="*/ 63 w 99"/>
                  <a:gd name="T47" fmla="*/ 116 h 333"/>
                  <a:gd name="T48" fmla="*/ 61 w 99"/>
                  <a:gd name="T49" fmla="*/ 87 h 333"/>
                  <a:gd name="T50" fmla="*/ 30 w 99"/>
                  <a:gd name="T51" fmla="*/ 0 h 333"/>
                  <a:gd name="T52" fmla="*/ 26 w 99"/>
                  <a:gd name="T53" fmla="*/ 2 h 333"/>
                  <a:gd name="T54" fmla="*/ 7 w 99"/>
                  <a:gd name="T55" fmla="*/ 0 h 333"/>
                  <a:gd name="T56" fmla="*/ 28 w 99"/>
                  <a:gd name="T57" fmla="*/ 16 h 333"/>
                  <a:gd name="T58" fmla="*/ 70 w 99"/>
                  <a:gd name="T59" fmla="*/ 50 h 333"/>
                  <a:gd name="T60" fmla="*/ 92 w 99"/>
                  <a:gd name="T61" fmla="*/ 59 h 333"/>
                  <a:gd name="T62" fmla="*/ 99 w 99"/>
                  <a:gd name="T63" fmla="*/ 68 h 333"/>
                  <a:gd name="T64" fmla="*/ 99 w 99"/>
                  <a:gd name="T65" fmla="*/ 68 h 333"/>
                  <a:gd name="T66" fmla="*/ 92 w 99"/>
                  <a:gd name="T67" fmla="*/ 59 h 333"/>
                  <a:gd name="T68" fmla="*/ 70 w 99"/>
                  <a:gd name="T69" fmla="*/ 47 h 333"/>
                  <a:gd name="T70" fmla="*/ 28 w 99"/>
                  <a:gd name="T71" fmla="*/ 12 h 333"/>
                  <a:gd name="T72" fmla="*/ 33 w 99"/>
                  <a:gd name="T73" fmla="*/ 2 h 333"/>
                  <a:gd name="T74" fmla="*/ 30 w 99"/>
                  <a:gd name="T75" fmla="*/ 0 h 333"/>
                  <a:gd name="T76" fmla="*/ 7 w 99"/>
                  <a:gd name="T77" fmla="*/ 0 h 333"/>
                  <a:gd name="T78" fmla="*/ 7 w 99"/>
                  <a:gd name="T79" fmla="*/ 0 h 333"/>
                  <a:gd name="T80" fmla="*/ 7 w 99"/>
                  <a:gd name="T81" fmla="*/ 0 h 333"/>
                  <a:gd name="T82" fmla="*/ 7 w 99"/>
                  <a:gd name="T83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9" h="333">
                    <a:moveTo>
                      <a:pt x="0" y="246"/>
                    </a:moveTo>
                    <a:lnTo>
                      <a:pt x="0" y="246"/>
                    </a:lnTo>
                    <a:lnTo>
                      <a:pt x="23" y="295"/>
                    </a:lnTo>
                    <a:lnTo>
                      <a:pt x="42" y="321"/>
                    </a:lnTo>
                    <a:lnTo>
                      <a:pt x="44" y="333"/>
                    </a:lnTo>
                    <a:lnTo>
                      <a:pt x="47" y="333"/>
                    </a:lnTo>
                    <a:lnTo>
                      <a:pt x="42" y="314"/>
                    </a:lnTo>
                    <a:lnTo>
                      <a:pt x="23" y="295"/>
                    </a:lnTo>
                    <a:lnTo>
                      <a:pt x="0" y="246"/>
                    </a:lnTo>
                    <a:close/>
                    <a:moveTo>
                      <a:pt x="28" y="227"/>
                    </a:moveTo>
                    <a:lnTo>
                      <a:pt x="16" y="234"/>
                    </a:lnTo>
                    <a:lnTo>
                      <a:pt x="26" y="229"/>
                    </a:lnTo>
                    <a:lnTo>
                      <a:pt x="28" y="227"/>
                    </a:lnTo>
                    <a:close/>
                    <a:moveTo>
                      <a:pt x="28" y="142"/>
                    </a:moveTo>
                    <a:lnTo>
                      <a:pt x="26" y="142"/>
                    </a:lnTo>
                    <a:lnTo>
                      <a:pt x="28" y="175"/>
                    </a:lnTo>
                    <a:lnTo>
                      <a:pt x="49" y="196"/>
                    </a:lnTo>
                    <a:lnTo>
                      <a:pt x="49" y="196"/>
                    </a:lnTo>
                    <a:lnTo>
                      <a:pt x="28" y="175"/>
                    </a:lnTo>
                    <a:lnTo>
                      <a:pt x="28" y="142"/>
                    </a:lnTo>
                    <a:close/>
                    <a:moveTo>
                      <a:pt x="61" y="87"/>
                    </a:moveTo>
                    <a:lnTo>
                      <a:pt x="61" y="87"/>
                    </a:lnTo>
                    <a:lnTo>
                      <a:pt x="63" y="116"/>
                    </a:lnTo>
                    <a:lnTo>
                      <a:pt x="63" y="116"/>
                    </a:lnTo>
                    <a:lnTo>
                      <a:pt x="61" y="87"/>
                    </a:lnTo>
                    <a:close/>
                    <a:moveTo>
                      <a:pt x="30" y="0"/>
                    </a:moveTo>
                    <a:lnTo>
                      <a:pt x="26" y="2"/>
                    </a:lnTo>
                    <a:lnTo>
                      <a:pt x="7" y="0"/>
                    </a:lnTo>
                    <a:lnTo>
                      <a:pt x="28" y="16"/>
                    </a:lnTo>
                    <a:lnTo>
                      <a:pt x="70" y="50"/>
                    </a:lnTo>
                    <a:lnTo>
                      <a:pt x="92" y="59"/>
                    </a:lnTo>
                    <a:lnTo>
                      <a:pt x="99" y="68"/>
                    </a:lnTo>
                    <a:lnTo>
                      <a:pt x="99" y="68"/>
                    </a:lnTo>
                    <a:lnTo>
                      <a:pt x="92" y="59"/>
                    </a:lnTo>
                    <a:lnTo>
                      <a:pt x="70" y="47"/>
                    </a:lnTo>
                    <a:lnTo>
                      <a:pt x="28" y="12"/>
                    </a:lnTo>
                    <a:lnTo>
                      <a:pt x="33" y="2"/>
                    </a:lnTo>
                    <a:lnTo>
                      <a:pt x="30" y="0"/>
                    </a:lnTo>
                    <a:close/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46" name="Freeform 194"/>
              <p:cNvSpPr>
                <a:spLocks noEditPoints="1"/>
              </p:cNvSpPr>
              <p:nvPr/>
            </p:nvSpPr>
            <p:spPr bwMode="auto">
              <a:xfrm>
                <a:off x="4773" y="2834"/>
                <a:ext cx="99" cy="333"/>
              </a:xfrm>
              <a:custGeom>
                <a:avLst/>
                <a:gdLst>
                  <a:gd name="T0" fmla="*/ 0 w 99"/>
                  <a:gd name="T1" fmla="*/ 246 h 333"/>
                  <a:gd name="T2" fmla="*/ 0 w 99"/>
                  <a:gd name="T3" fmla="*/ 246 h 333"/>
                  <a:gd name="T4" fmla="*/ 23 w 99"/>
                  <a:gd name="T5" fmla="*/ 295 h 333"/>
                  <a:gd name="T6" fmla="*/ 42 w 99"/>
                  <a:gd name="T7" fmla="*/ 321 h 333"/>
                  <a:gd name="T8" fmla="*/ 44 w 99"/>
                  <a:gd name="T9" fmla="*/ 333 h 333"/>
                  <a:gd name="T10" fmla="*/ 47 w 99"/>
                  <a:gd name="T11" fmla="*/ 333 h 333"/>
                  <a:gd name="T12" fmla="*/ 42 w 99"/>
                  <a:gd name="T13" fmla="*/ 314 h 333"/>
                  <a:gd name="T14" fmla="*/ 23 w 99"/>
                  <a:gd name="T15" fmla="*/ 295 h 333"/>
                  <a:gd name="T16" fmla="*/ 0 w 99"/>
                  <a:gd name="T17" fmla="*/ 246 h 333"/>
                  <a:gd name="T18" fmla="*/ 28 w 99"/>
                  <a:gd name="T19" fmla="*/ 227 h 333"/>
                  <a:gd name="T20" fmla="*/ 16 w 99"/>
                  <a:gd name="T21" fmla="*/ 234 h 333"/>
                  <a:gd name="T22" fmla="*/ 26 w 99"/>
                  <a:gd name="T23" fmla="*/ 229 h 333"/>
                  <a:gd name="T24" fmla="*/ 28 w 99"/>
                  <a:gd name="T25" fmla="*/ 227 h 333"/>
                  <a:gd name="T26" fmla="*/ 28 w 99"/>
                  <a:gd name="T27" fmla="*/ 142 h 333"/>
                  <a:gd name="T28" fmla="*/ 26 w 99"/>
                  <a:gd name="T29" fmla="*/ 142 h 333"/>
                  <a:gd name="T30" fmla="*/ 28 w 99"/>
                  <a:gd name="T31" fmla="*/ 175 h 333"/>
                  <a:gd name="T32" fmla="*/ 49 w 99"/>
                  <a:gd name="T33" fmla="*/ 196 h 333"/>
                  <a:gd name="T34" fmla="*/ 49 w 99"/>
                  <a:gd name="T35" fmla="*/ 196 h 333"/>
                  <a:gd name="T36" fmla="*/ 28 w 99"/>
                  <a:gd name="T37" fmla="*/ 175 h 333"/>
                  <a:gd name="T38" fmla="*/ 28 w 99"/>
                  <a:gd name="T39" fmla="*/ 142 h 333"/>
                  <a:gd name="T40" fmla="*/ 61 w 99"/>
                  <a:gd name="T41" fmla="*/ 87 h 333"/>
                  <a:gd name="T42" fmla="*/ 61 w 99"/>
                  <a:gd name="T43" fmla="*/ 87 h 333"/>
                  <a:gd name="T44" fmla="*/ 63 w 99"/>
                  <a:gd name="T45" fmla="*/ 116 h 333"/>
                  <a:gd name="T46" fmla="*/ 63 w 99"/>
                  <a:gd name="T47" fmla="*/ 116 h 333"/>
                  <a:gd name="T48" fmla="*/ 61 w 99"/>
                  <a:gd name="T49" fmla="*/ 87 h 333"/>
                  <a:gd name="T50" fmla="*/ 30 w 99"/>
                  <a:gd name="T51" fmla="*/ 0 h 333"/>
                  <a:gd name="T52" fmla="*/ 26 w 99"/>
                  <a:gd name="T53" fmla="*/ 2 h 333"/>
                  <a:gd name="T54" fmla="*/ 7 w 99"/>
                  <a:gd name="T55" fmla="*/ 0 h 333"/>
                  <a:gd name="T56" fmla="*/ 28 w 99"/>
                  <a:gd name="T57" fmla="*/ 16 h 333"/>
                  <a:gd name="T58" fmla="*/ 70 w 99"/>
                  <a:gd name="T59" fmla="*/ 50 h 333"/>
                  <a:gd name="T60" fmla="*/ 92 w 99"/>
                  <a:gd name="T61" fmla="*/ 59 h 333"/>
                  <a:gd name="T62" fmla="*/ 99 w 99"/>
                  <a:gd name="T63" fmla="*/ 68 h 333"/>
                  <a:gd name="T64" fmla="*/ 99 w 99"/>
                  <a:gd name="T65" fmla="*/ 68 h 333"/>
                  <a:gd name="T66" fmla="*/ 92 w 99"/>
                  <a:gd name="T67" fmla="*/ 59 h 333"/>
                  <a:gd name="T68" fmla="*/ 70 w 99"/>
                  <a:gd name="T69" fmla="*/ 47 h 333"/>
                  <a:gd name="T70" fmla="*/ 28 w 99"/>
                  <a:gd name="T71" fmla="*/ 12 h 333"/>
                  <a:gd name="T72" fmla="*/ 33 w 99"/>
                  <a:gd name="T73" fmla="*/ 2 h 333"/>
                  <a:gd name="T74" fmla="*/ 30 w 99"/>
                  <a:gd name="T75" fmla="*/ 0 h 333"/>
                  <a:gd name="T76" fmla="*/ 7 w 99"/>
                  <a:gd name="T77" fmla="*/ 0 h 333"/>
                  <a:gd name="T78" fmla="*/ 7 w 99"/>
                  <a:gd name="T79" fmla="*/ 0 h 333"/>
                  <a:gd name="T80" fmla="*/ 7 w 99"/>
                  <a:gd name="T81" fmla="*/ 0 h 333"/>
                  <a:gd name="T82" fmla="*/ 7 w 99"/>
                  <a:gd name="T83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9" h="333">
                    <a:moveTo>
                      <a:pt x="0" y="246"/>
                    </a:moveTo>
                    <a:lnTo>
                      <a:pt x="0" y="246"/>
                    </a:lnTo>
                    <a:lnTo>
                      <a:pt x="23" y="295"/>
                    </a:lnTo>
                    <a:lnTo>
                      <a:pt x="42" y="321"/>
                    </a:lnTo>
                    <a:lnTo>
                      <a:pt x="44" y="333"/>
                    </a:lnTo>
                    <a:lnTo>
                      <a:pt x="47" y="333"/>
                    </a:lnTo>
                    <a:lnTo>
                      <a:pt x="42" y="314"/>
                    </a:lnTo>
                    <a:lnTo>
                      <a:pt x="23" y="295"/>
                    </a:lnTo>
                    <a:lnTo>
                      <a:pt x="0" y="246"/>
                    </a:lnTo>
                    <a:moveTo>
                      <a:pt x="28" y="227"/>
                    </a:moveTo>
                    <a:lnTo>
                      <a:pt x="16" y="234"/>
                    </a:lnTo>
                    <a:lnTo>
                      <a:pt x="26" y="229"/>
                    </a:lnTo>
                    <a:lnTo>
                      <a:pt x="28" y="227"/>
                    </a:lnTo>
                    <a:moveTo>
                      <a:pt x="28" y="142"/>
                    </a:moveTo>
                    <a:lnTo>
                      <a:pt x="26" y="142"/>
                    </a:lnTo>
                    <a:lnTo>
                      <a:pt x="28" y="175"/>
                    </a:lnTo>
                    <a:lnTo>
                      <a:pt x="49" y="196"/>
                    </a:lnTo>
                    <a:lnTo>
                      <a:pt x="49" y="196"/>
                    </a:lnTo>
                    <a:lnTo>
                      <a:pt x="28" y="175"/>
                    </a:lnTo>
                    <a:lnTo>
                      <a:pt x="28" y="142"/>
                    </a:lnTo>
                    <a:moveTo>
                      <a:pt x="61" y="87"/>
                    </a:moveTo>
                    <a:lnTo>
                      <a:pt x="61" y="87"/>
                    </a:lnTo>
                    <a:lnTo>
                      <a:pt x="63" y="116"/>
                    </a:lnTo>
                    <a:lnTo>
                      <a:pt x="63" y="116"/>
                    </a:lnTo>
                    <a:lnTo>
                      <a:pt x="61" y="87"/>
                    </a:lnTo>
                    <a:moveTo>
                      <a:pt x="30" y="0"/>
                    </a:moveTo>
                    <a:lnTo>
                      <a:pt x="26" y="2"/>
                    </a:lnTo>
                    <a:lnTo>
                      <a:pt x="7" y="0"/>
                    </a:lnTo>
                    <a:lnTo>
                      <a:pt x="28" y="16"/>
                    </a:lnTo>
                    <a:lnTo>
                      <a:pt x="70" y="50"/>
                    </a:lnTo>
                    <a:lnTo>
                      <a:pt x="92" y="59"/>
                    </a:lnTo>
                    <a:lnTo>
                      <a:pt x="99" y="68"/>
                    </a:lnTo>
                    <a:lnTo>
                      <a:pt x="99" y="68"/>
                    </a:lnTo>
                    <a:lnTo>
                      <a:pt x="92" y="59"/>
                    </a:lnTo>
                    <a:lnTo>
                      <a:pt x="70" y="47"/>
                    </a:lnTo>
                    <a:lnTo>
                      <a:pt x="28" y="12"/>
                    </a:lnTo>
                    <a:lnTo>
                      <a:pt x="33" y="2"/>
                    </a:lnTo>
                    <a:lnTo>
                      <a:pt x="30" y="0"/>
                    </a:lnTo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47" name="Freeform 195"/>
              <p:cNvSpPr>
                <a:spLocks/>
              </p:cNvSpPr>
              <p:nvPr/>
            </p:nvSpPr>
            <p:spPr bwMode="auto">
              <a:xfrm>
                <a:off x="4761" y="2834"/>
                <a:ext cx="111" cy="333"/>
              </a:xfrm>
              <a:custGeom>
                <a:avLst/>
                <a:gdLst>
                  <a:gd name="T0" fmla="*/ 19 w 111"/>
                  <a:gd name="T1" fmla="*/ 0 h 333"/>
                  <a:gd name="T2" fmla="*/ 19 w 111"/>
                  <a:gd name="T3" fmla="*/ 0 h 333"/>
                  <a:gd name="T4" fmla="*/ 33 w 111"/>
                  <a:gd name="T5" fmla="*/ 19 h 333"/>
                  <a:gd name="T6" fmla="*/ 78 w 111"/>
                  <a:gd name="T7" fmla="*/ 54 h 333"/>
                  <a:gd name="T8" fmla="*/ 97 w 111"/>
                  <a:gd name="T9" fmla="*/ 66 h 333"/>
                  <a:gd name="T10" fmla="*/ 64 w 111"/>
                  <a:gd name="T11" fmla="*/ 80 h 333"/>
                  <a:gd name="T12" fmla="*/ 66 w 111"/>
                  <a:gd name="T13" fmla="*/ 113 h 333"/>
                  <a:gd name="T14" fmla="*/ 59 w 111"/>
                  <a:gd name="T15" fmla="*/ 128 h 333"/>
                  <a:gd name="T16" fmla="*/ 30 w 111"/>
                  <a:gd name="T17" fmla="*/ 128 h 333"/>
                  <a:gd name="T18" fmla="*/ 30 w 111"/>
                  <a:gd name="T19" fmla="*/ 177 h 333"/>
                  <a:gd name="T20" fmla="*/ 52 w 111"/>
                  <a:gd name="T21" fmla="*/ 199 h 333"/>
                  <a:gd name="T22" fmla="*/ 47 w 111"/>
                  <a:gd name="T23" fmla="*/ 210 h 333"/>
                  <a:gd name="T24" fmla="*/ 30 w 111"/>
                  <a:gd name="T25" fmla="*/ 222 h 333"/>
                  <a:gd name="T26" fmla="*/ 0 w 111"/>
                  <a:gd name="T27" fmla="*/ 241 h 333"/>
                  <a:gd name="T28" fmla="*/ 26 w 111"/>
                  <a:gd name="T29" fmla="*/ 300 h 333"/>
                  <a:gd name="T30" fmla="*/ 45 w 111"/>
                  <a:gd name="T31" fmla="*/ 319 h 333"/>
                  <a:gd name="T32" fmla="*/ 49 w 111"/>
                  <a:gd name="T33" fmla="*/ 333 h 333"/>
                  <a:gd name="T34" fmla="*/ 56 w 111"/>
                  <a:gd name="T35" fmla="*/ 333 h 333"/>
                  <a:gd name="T36" fmla="*/ 54 w 111"/>
                  <a:gd name="T37" fmla="*/ 321 h 333"/>
                  <a:gd name="T38" fmla="*/ 35 w 111"/>
                  <a:gd name="T39" fmla="*/ 295 h 333"/>
                  <a:gd name="T40" fmla="*/ 12 w 111"/>
                  <a:gd name="T41" fmla="*/ 246 h 333"/>
                  <a:gd name="T42" fmla="*/ 12 w 111"/>
                  <a:gd name="T43" fmla="*/ 246 h 333"/>
                  <a:gd name="T44" fmla="*/ 12 w 111"/>
                  <a:gd name="T45" fmla="*/ 246 h 333"/>
                  <a:gd name="T46" fmla="*/ 28 w 111"/>
                  <a:gd name="T47" fmla="*/ 234 h 333"/>
                  <a:gd name="T48" fmla="*/ 40 w 111"/>
                  <a:gd name="T49" fmla="*/ 227 h 333"/>
                  <a:gd name="T50" fmla="*/ 56 w 111"/>
                  <a:gd name="T51" fmla="*/ 215 h 333"/>
                  <a:gd name="T52" fmla="*/ 61 w 111"/>
                  <a:gd name="T53" fmla="*/ 196 h 333"/>
                  <a:gd name="T54" fmla="*/ 40 w 111"/>
                  <a:gd name="T55" fmla="*/ 175 h 333"/>
                  <a:gd name="T56" fmla="*/ 38 w 111"/>
                  <a:gd name="T57" fmla="*/ 142 h 333"/>
                  <a:gd name="T58" fmla="*/ 40 w 111"/>
                  <a:gd name="T59" fmla="*/ 142 h 333"/>
                  <a:gd name="T60" fmla="*/ 40 w 111"/>
                  <a:gd name="T61" fmla="*/ 137 h 333"/>
                  <a:gd name="T62" fmla="*/ 64 w 111"/>
                  <a:gd name="T63" fmla="*/ 137 h 333"/>
                  <a:gd name="T64" fmla="*/ 75 w 111"/>
                  <a:gd name="T65" fmla="*/ 116 h 333"/>
                  <a:gd name="T66" fmla="*/ 73 w 111"/>
                  <a:gd name="T67" fmla="*/ 87 h 333"/>
                  <a:gd name="T68" fmla="*/ 73 w 111"/>
                  <a:gd name="T69" fmla="*/ 87 h 333"/>
                  <a:gd name="T70" fmla="*/ 73 w 111"/>
                  <a:gd name="T71" fmla="*/ 85 h 333"/>
                  <a:gd name="T72" fmla="*/ 111 w 111"/>
                  <a:gd name="T73" fmla="*/ 68 h 333"/>
                  <a:gd name="T74" fmla="*/ 104 w 111"/>
                  <a:gd name="T75" fmla="*/ 59 h 333"/>
                  <a:gd name="T76" fmla="*/ 82 w 111"/>
                  <a:gd name="T77" fmla="*/ 50 h 333"/>
                  <a:gd name="T78" fmla="*/ 40 w 111"/>
                  <a:gd name="T79" fmla="*/ 16 h 333"/>
                  <a:gd name="T80" fmla="*/ 19 w 111"/>
                  <a:gd name="T81" fmla="*/ 0 h 333"/>
                  <a:gd name="T82" fmla="*/ 19 w 111"/>
                  <a:gd name="T83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333">
                    <a:moveTo>
                      <a:pt x="19" y="0"/>
                    </a:moveTo>
                    <a:lnTo>
                      <a:pt x="19" y="0"/>
                    </a:lnTo>
                    <a:lnTo>
                      <a:pt x="33" y="19"/>
                    </a:lnTo>
                    <a:lnTo>
                      <a:pt x="78" y="54"/>
                    </a:lnTo>
                    <a:lnTo>
                      <a:pt x="97" y="66"/>
                    </a:lnTo>
                    <a:lnTo>
                      <a:pt x="64" y="80"/>
                    </a:lnTo>
                    <a:lnTo>
                      <a:pt x="66" y="113"/>
                    </a:lnTo>
                    <a:lnTo>
                      <a:pt x="59" y="128"/>
                    </a:lnTo>
                    <a:lnTo>
                      <a:pt x="30" y="128"/>
                    </a:lnTo>
                    <a:lnTo>
                      <a:pt x="30" y="177"/>
                    </a:lnTo>
                    <a:lnTo>
                      <a:pt x="52" y="199"/>
                    </a:lnTo>
                    <a:lnTo>
                      <a:pt x="47" y="210"/>
                    </a:lnTo>
                    <a:lnTo>
                      <a:pt x="30" y="222"/>
                    </a:lnTo>
                    <a:lnTo>
                      <a:pt x="0" y="241"/>
                    </a:lnTo>
                    <a:lnTo>
                      <a:pt x="26" y="300"/>
                    </a:lnTo>
                    <a:lnTo>
                      <a:pt x="45" y="319"/>
                    </a:lnTo>
                    <a:lnTo>
                      <a:pt x="49" y="333"/>
                    </a:lnTo>
                    <a:lnTo>
                      <a:pt x="56" y="333"/>
                    </a:lnTo>
                    <a:lnTo>
                      <a:pt x="54" y="321"/>
                    </a:lnTo>
                    <a:lnTo>
                      <a:pt x="35" y="295"/>
                    </a:lnTo>
                    <a:lnTo>
                      <a:pt x="12" y="246"/>
                    </a:lnTo>
                    <a:lnTo>
                      <a:pt x="12" y="246"/>
                    </a:lnTo>
                    <a:lnTo>
                      <a:pt x="12" y="246"/>
                    </a:lnTo>
                    <a:lnTo>
                      <a:pt x="28" y="234"/>
                    </a:lnTo>
                    <a:lnTo>
                      <a:pt x="40" y="227"/>
                    </a:lnTo>
                    <a:lnTo>
                      <a:pt x="56" y="215"/>
                    </a:lnTo>
                    <a:lnTo>
                      <a:pt x="61" y="196"/>
                    </a:lnTo>
                    <a:lnTo>
                      <a:pt x="40" y="175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37"/>
                    </a:lnTo>
                    <a:lnTo>
                      <a:pt x="64" y="137"/>
                    </a:lnTo>
                    <a:lnTo>
                      <a:pt x="75" y="116"/>
                    </a:lnTo>
                    <a:lnTo>
                      <a:pt x="73" y="87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111" y="68"/>
                    </a:lnTo>
                    <a:lnTo>
                      <a:pt x="104" y="59"/>
                    </a:lnTo>
                    <a:lnTo>
                      <a:pt x="82" y="50"/>
                    </a:lnTo>
                    <a:lnTo>
                      <a:pt x="40" y="16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48" name="Freeform 196"/>
              <p:cNvSpPr>
                <a:spLocks/>
              </p:cNvSpPr>
              <p:nvPr/>
            </p:nvSpPr>
            <p:spPr bwMode="auto">
              <a:xfrm>
                <a:off x="4761" y="2834"/>
                <a:ext cx="111" cy="333"/>
              </a:xfrm>
              <a:custGeom>
                <a:avLst/>
                <a:gdLst>
                  <a:gd name="T0" fmla="*/ 19 w 111"/>
                  <a:gd name="T1" fmla="*/ 0 h 333"/>
                  <a:gd name="T2" fmla="*/ 19 w 111"/>
                  <a:gd name="T3" fmla="*/ 0 h 333"/>
                  <a:gd name="T4" fmla="*/ 33 w 111"/>
                  <a:gd name="T5" fmla="*/ 19 h 333"/>
                  <a:gd name="T6" fmla="*/ 78 w 111"/>
                  <a:gd name="T7" fmla="*/ 54 h 333"/>
                  <a:gd name="T8" fmla="*/ 97 w 111"/>
                  <a:gd name="T9" fmla="*/ 66 h 333"/>
                  <a:gd name="T10" fmla="*/ 64 w 111"/>
                  <a:gd name="T11" fmla="*/ 80 h 333"/>
                  <a:gd name="T12" fmla="*/ 66 w 111"/>
                  <a:gd name="T13" fmla="*/ 113 h 333"/>
                  <a:gd name="T14" fmla="*/ 59 w 111"/>
                  <a:gd name="T15" fmla="*/ 128 h 333"/>
                  <a:gd name="T16" fmla="*/ 30 w 111"/>
                  <a:gd name="T17" fmla="*/ 128 h 333"/>
                  <a:gd name="T18" fmla="*/ 30 w 111"/>
                  <a:gd name="T19" fmla="*/ 177 h 333"/>
                  <a:gd name="T20" fmla="*/ 52 w 111"/>
                  <a:gd name="T21" fmla="*/ 199 h 333"/>
                  <a:gd name="T22" fmla="*/ 47 w 111"/>
                  <a:gd name="T23" fmla="*/ 210 h 333"/>
                  <a:gd name="T24" fmla="*/ 30 w 111"/>
                  <a:gd name="T25" fmla="*/ 222 h 333"/>
                  <a:gd name="T26" fmla="*/ 0 w 111"/>
                  <a:gd name="T27" fmla="*/ 241 h 333"/>
                  <a:gd name="T28" fmla="*/ 26 w 111"/>
                  <a:gd name="T29" fmla="*/ 300 h 333"/>
                  <a:gd name="T30" fmla="*/ 45 w 111"/>
                  <a:gd name="T31" fmla="*/ 319 h 333"/>
                  <a:gd name="T32" fmla="*/ 49 w 111"/>
                  <a:gd name="T33" fmla="*/ 333 h 333"/>
                  <a:gd name="T34" fmla="*/ 56 w 111"/>
                  <a:gd name="T35" fmla="*/ 333 h 333"/>
                  <a:gd name="T36" fmla="*/ 54 w 111"/>
                  <a:gd name="T37" fmla="*/ 321 h 333"/>
                  <a:gd name="T38" fmla="*/ 35 w 111"/>
                  <a:gd name="T39" fmla="*/ 295 h 333"/>
                  <a:gd name="T40" fmla="*/ 12 w 111"/>
                  <a:gd name="T41" fmla="*/ 246 h 333"/>
                  <a:gd name="T42" fmla="*/ 12 w 111"/>
                  <a:gd name="T43" fmla="*/ 246 h 333"/>
                  <a:gd name="T44" fmla="*/ 12 w 111"/>
                  <a:gd name="T45" fmla="*/ 246 h 333"/>
                  <a:gd name="T46" fmla="*/ 28 w 111"/>
                  <a:gd name="T47" fmla="*/ 234 h 333"/>
                  <a:gd name="T48" fmla="*/ 40 w 111"/>
                  <a:gd name="T49" fmla="*/ 227 h 333"/>
                  <a:gd name="T50" fmla="*/ 56 w 111"/>
                  <a:gd name="T51" fmla="*/ 215 h 333"/>
                  <a:gd name="T52" fmla="*/ 61 w 111"/>
                  <a:gd name="T53" fmla="*/ 196 h 333"/>
                  <a:gd name="T54" fmla="*/ 40 w 111"/>
                  <a:gd name="T55" fmla="*/ 175 h 333"/>
                  <a:gd name="T56" fmla="*/ 38 w 111"/>
                  <a:gd name="T57" fmla="*/ 142 h 333"/>
                  <a:gd name="T58" fmla="*/ 40 w 111"/>
                  <a:gd name="T59" fmla="*/ 142 h 333"/>
                  <a:gd name="T60" fmla="*/ 40 w 111"/>
                  <a:gd name="T61" fmla="*/ 137 h 333"/>
                  <a:gd name="T62" fmla="*/ 64 w 111"/>
                  <a:gd name="T63" fmla="*/ 137 h 333"/>
                  <a:gd name="T64" fmla="*/ 75 w 111"/>
                  <a:gd name="T65" fmla="*/ 116 h 333"/>
                  <a:gd name="T66" fmla="*/ 73 w 111"/>
                  <a:gd name="T67" fmla="*/ 87 h 333"/>
                  <a:gd name="T68" fmla="*/ 73 w 111"/>
                  <a:gd name="T69" fmla="*/ 87 h 333"/>
                  <a:gd name="T70" fmla="*/ 73 w 111"/>
                  <a:gd name="T71" fmla="*/ 85 h 333"/>
                  <a:gd name="T72" fmla="*/ 111 w 111"/>
                  <a:gd name="T73" fmla="*/ 68 h 333"/>
                  <a:gd name="T74" fmla="*/ 104 w 111"/>
                  <a:gd name="T75" fmla="*/ 59 h 333"/>
                  <a:gd name="T76" fmla="*/ 82 w 111"/>
                  <a:gd name="T77" fmla="*/ 50 h 333"/>
                  <a:gd name="T78" fmla="*/ 40 w 111"/>
                  <a:gd name="T79" fmla="*/ 16 h 333"/>
                  <a:gd name="T80" fmla="*/ 19 w 111"/>
                  <a:gd name="T81" fmla="*/ 0 h 333"/>
                  <a:gd name="T82" fmla="*/ 19 w 111"/>
                  <a:gd name="T83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333">
                    <a:moveTo>
                      <a:pt x="19" y="0"/>
                    </a:moveTo>
                    <a:lnTo>
                      <a:pt x="19" y="0"/>
                    </a:lnTo>
                    <a:lnTo>
                      <a:pt x="33" y="19"/>
                    </a:lnTo>
                    <a:lnTo>
                      <a:pt x="78" y="54"/>
                    </a:lnTo>
                    <a:lnTo>
                      <a:pt x="97" y="66"/>
                    </a:lnTo>
                    <a:lnTo>
                      <a:pt x="64" y="80"/>
                    </a:lnTo>
                    <a:lnTo>
                      <a:pt x="66" y="113"/>
                    </a:lnTo>
                    <a:lnTo>
                      <a:pt x="59" y="128"/>
                    </a:lnTo>
                    <a:lnTo>
                      <a:pt x="30" y="128"/>
                    </a:lnTo>
                    <a:lnTo>
                      <a:pt x="30" y="177"/>
                    </a:lnTo>
                    <a:lnTo>
                      <a:pt x="52" y="199"/>
                    </a:lnTo>
                    <a:lnTo>
                      <a:pt x="47" y="210"/>
                    </a:lnTo>
                    <a:lnTo>
                      <a:pt x="30" y="222"/>
                    </a:lnTo>
                    <a:lnTo>
                      <a:pt x="0" y="241"/>
                    </a:lnTo>
                    <a:lnTo>
                      <a:pt x="26" y="300"/>
                    </a:lnTo>
                    <a:lnTo>
                      <a:pt x="45" y="319"/>
                    </a:lnTo>
                    <a:lnTo>
                      <a:pt x="49" y="333"/>
                    </a:lnTo>
                    <a:lnTo>
                      <a:pt x="56" y="333"/>
                    </a:lnTo>
                    <a:lnTo>
                      <a:pt x="54" y="321"/>
                    </a:lnTo>
                    <a:lnTo>
                      <a:pt x="35" y="295"/>
                    </a:lnTo>
                    <a:lnTo>
                      <a:pt x="12" y="246"/>
                    </a:lnTo>
                    <a:lnTo>
                      <a:pt x="12" y="246"/>
                    </a:lnTo>
                    <a:lnTo>
                      <a:pt x="12" y="246"/>
                    </a:lnTo>
                    <a:lnTo>
                      <a:pt x="28" y="234"/>
                    </a:lnTo>
                    <a:lnTo>
                      <a:pt x="40" y="227"/>
                    </a:lnTo>
                    <a:lnTo>
                      <a:pt x="56" y="215"/>
                    </a:lnTo>
                    <a:lnTo>
                      <a:pt x="61" y="196"/>
                    </a:lnTo>
                    <a:lnTo>
                      <a:pt x="40" y="175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37"/>
                    </a:lnTo>
                    <a:lnTo>
                      <a:pt x="64" y="137"/>
                    </a:lnTo>
                    <a:lnTo>
                      <a:pt x="75" y="116"/>
                    </a:lnTo>
                    <a:lnTo>
                      <a:pt x="73" y="87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111" y="68"/>
                    </a:lnTo>
                    <a:lnTo>
                      <a:pt x="104" y="59"/>
                    </a:lnTo>
                    <a:lnTo>
                      <a:pt x="82" y="50"/>
                    </a:lnTo>
                    <a:lnTo>
                      <a:pt x="40" y="16"/>
                    </a:lnTo>
                    <a:lnTo>
                      <a:pt x="19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49" name="Freeform 197"/>
              <p:cNvSpPr>
                <a:spLocks/>
              </p:cNvSpPr>
              <p:nvPr/>
            </p:nvSpPr>
            <p:spPr bwMode="auto">
              <a:xfrm>
                <a:off x="4773" y="2836"/>
                <a:ext cx="226" cy="703"/>
              </a:xfrm>
              <a:custGeom>
                <a:avLst/>
                <a:gdLst>
                  <a:gd name="T0" fmla="*/ 28 w 226"/>
                  <a:gd name="T1" fmla="*/ 10 h 703"/>
                  <a:gd name="T2" fmla="*/ 92 w 226"/>
                  <a:gd name="T3" fmla="*/ 57 h 703"/>
                  <a:gd name="T4" fmla="*/ 99 w 226"/>
                  <a:gd name="T5" fmla="*/ 66 h 703"/>
                  <a:gd name="T6" fmla="*/ 61 w 226"/>
                  <a:gd name="T7" fmla="*/ 85 h 703"/>
                  <a:gd name="T8" fmla="*/ 63 w 226"/>
                  <a:gd name="T9" fmla="*/ 114 h 703"/>
                  <a:gd name="T10" fmla="*/ 28 w 226"/>
                  <a:gd name="T11" fmla="*/ 135 h 703"/>
                  <a:gd name="T12" fmla="*/ 28 w 226"/>
                  <a:gd name="T13" fmla="*/ 173 h 703"/>
                  <a:gd name="T14" fmla="*/ 49 w 226"/>
                  <a:gd name="T15" fmla="*/ 194 h 703"/>
                  <a:gd name="T16" fmla="*/ 28 w 226"/>
                  <a:gd name="T17" fmla="*/ 225 h 703"/>
                  <a:gd name="T18" fmla="*/ 16 w 226"/>
                  <a:gd name="T19" fmla="*/ 232 h 703"/>
                  <a:gd name="T20" fmla="*/ 0 w 226"/>
                  <a:gd name="T21" fmla="*/ 244 h 703"/>
                  <a:gd name="T22" fmla="*/ 42 w 226"/>
                  <a:gd name="T23" fmla="*/ 312 h 703"/>
                  <a:gd name="T24" fmla="*/ 49 w 226"/>
                  <a:gd name="T25" fmla="*/ 331 h 703"/>
                  <a:gd name="T26" fmla="*/ 52 w 226"/>
                  <a:gd name="T27" fmla="*/ 360 h 703"/>
                  <a:gd name="T28" fmla="*/ 54 w 226"/>
                  <a:gd name="T29" fmla="*/ 393 h 703"/>
                  <a:gd name="T30" fmla="*/ 87 w 226"/>
                  <a:gd name="T31" fmla="*/ 412 h 703"/>
                  <a:gd name="T32" fmla="*/ 125 w 226"/>
                  <a:gd name="T33" fmla="*/ 416 h 703"/>
                  <a:gd name="T34" fmla="*/ 158 w 226"/>
                  <a:gd name="T35" fmla="*/ 447 h 703"/>
                  <a:gd name="T36" fmla="*/ 132 w 226"/>
                  <a:gd name="T37" fmla="*/ 506 h 703"/>
                  <a:gd name="T38" fmla="*/ 132 w 226"/>
                  <a:gd name="T39" fmla="*/ 544 h 703"/>
                  <a:gd name="T40" fmla="*/ 70 w 226"/>
                  <a:gd name="T41" fmla="*/ 528 h 703"/>
                  <a:gd name="T42" fmla="*/ 54 w 226"/>
                  <a:gd name="T43" fmla="*/ 561 h 703"/>
                  <a:gd name="T44" fmla="*/ 66 w 226"/>
                  <a:gd name="T45" fmla="*/ 570 h 703"/>
                  <a:gd name="T46" fmla="*/ 66 w 226"/>
                  <a:gd name="T47" fmla="*/ 596 h 703"/>
                  <a:gd name="T48" fmla="*/ 37 w 226"/>
                  <a:gd name="T49" fmla="*/ 636 h 703"/>
                  <a:gd name="T50" fmla="*/ 40 w 226"/>
                  <a:gd name="T51" fmla="*/ 695 h 703"/>
                  <a:gd name="T52" fmla="*/ 73 w 226"/>
                  <a:gd name="T53" fmla="*/ 684 h 703"/>
                  <a:gd name="T54" fmla="*/ 130 w 226"/>
                  <a:gd name="T55" fmla="*/ 639 h 703"/>
                  <a:gd name="T56" fmla="*/ 174 w 226"/>
                  <a:gd name="T57" fmla="*/ 594 h 703"/>
                  <a:gd name="T58" fmla="*/ 222 w 226"/>
                  <a:gd name="T59" fmla="*/ 622 h 703"/>
                  <a:gd name="T60" fmla="*/ 226 w 226"/>
                  <a:gd name="T61" fmla="*/ 615 h 703"/>
                  <a:gd name="T62" fmla="*/ 200 w 226"/>
                  <a:gd name="T63" fmla="*/ 594 h 703"/>
                  <a:gd name="T64" fmla="*/ 144 w 226"/>
                  <a:gd name="T65" fmla="*/ 627 h 703"/>
                  <a:gd name="T66" fmla="*/ 99 w 226"/>
                  <a:gd name="T67" fmla="*/ 662 h 703"/>
                  <a:gd name="T68" fmla="*/ 54 w 226"/>
                  <a:gd name="T69" fmla="*/ 691 h 703"/>
                  <a:gd name="T70" fmla="*/ 30 w 226"/>
                  <a:gd name="T71" fmla="*/ 651 h 703"/>
                  <a:gd name="T72" fmla="*/ 54 w 226"/>
                  <a:gd name="T73" fmla="*/ 613 h 703"/>
                  <a:gd name="T74" fmla="*/ 108 w 226"/>
                  <a:gd name="T75" fmla="*/ 542 h 703"/>
                  <a:gd name="T76" fmla="*/ 80 w 226"/>
                  <a:gd name="T77" fmla="*/ 532 h 703"/>
                  <a:gd name="T78" fmla="*/ 134 w 226"/>
                  <a:gd name="T79" fmla="*/ 556 h 703"/>
                  <a:gd name="T80" fmla="*/ 141 w 226"/>
                  <a:gd name="T81" fmla="*/ 509 h 703"/>
                  <a:gd name="T82" fmla="*/ 167 w 226"/>
                  <a:gd name="T83" fmla="*/ 445 h 703"/>
                  <a:gd name="T84" fmla="*/ 130 w 226"/>
                  <a:gd name="T85" fmla="*/ 409 h 703"/>
                  <a:gd name="T86" fmla="*/ 82 w 226"/>
                  <a:gd name="T87" fmla="*/ 402 h 703"/>
                  <a:gd name="T88" fmla="*/ 61 w 226"/>
                  <a:gd name="T89" fmla="*/ 386 h 703"/>
                  <a:gd name="T90" fmla="*/ 61 w 226"/>
                  <a:gd name="T91" fmla="*/ 362 h 703"/>
                  <a:gd name="T92" fmla="*/ 49 w 226"/>
                  <a:gd name="T93" fmla="*/ 308 h 703"/>
                  <a:gd name="T94" fmla="*/ 11 w 226"/>
                  <a:gd name="T95" fmla="*/ 246 h 703"/>
                  <a:gd name="T96" fmla="*/ 52 w 226"/>
                  <a:gd name="T97" fmla="*/ 220 h 703"/>
                  <a:gd name="T98" fmla="*/ 37 w 226"/>
                  <a:gd name="T99" fmla="*/ 168 h 703"/>
                  <a:gd name="T100" fmla="*/ 59 w 226"/>
                  <a:gd name="T101" fmla="*/ 144 h 703"/>
                  <a:gd name="T102" fmla="*/ 70 w 226"/>
                  <a:gd name="T103" fmla="*/ 90 h 703"/>
                  <a:gd name="T104" fmla="*/ 99 w 226"/>
                  <a:gd name="T105" fmla="*/ 50 h 703"/>
                  <a:gd name="T106" fmla="*/ 35 w 226"/>
                  <a:gd name="T107" fmla="*/ 3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6" h="703">
                    <a:moveTo>
                      <a:pt x="33" y="0"/>
                    </a:moveTo>
                    <a:lnTo>
                      <a:pt x="28" y="10"/>
                    </a:lnTo>
                    <a:lnTo>
                      <a:pt x="70" y="45"/>
                    </a:lnTo>
                    <a:lnTo>
                      <a:pt x="92" y="57"/>
                    </a:lnTo>
                    <a:lnTo>
                      <a:pt x="99" y="66"/>
                    </a:lnTo>
                    <a:lnTo>
                      <a:pt x="99" y="66"/>
                    </a:lnTo>
                    <a:lnTo>
                      <a:pt x="61" y="83"/>
                    </a:lnTo>
                    <a:lnTo>
                      <a:pt x="61" y="85"/>
                    </a:lnTo>
                    <a:lnTo>
                      <a:pt x="63" y="114"/>
                    </a:lnTo>
                    <a:lnTo>
                      <a:pt x="63" y="114"/>
                    </a:lnTo>
                    <a:lnTo>
                      <a:pt x="52" y="135"/>
                    </a:lnTo>
                    <a:lnTo>
                      <a:pt x="28" y="135"/>
                    </a:lnTo>
                    <a:lnTo>
                      <a:pt x="28" y="140"/>
                    </a:lnTo>
                    <a:lnTo>
                      <a:pt x="28" y="173"/>
                    </a:lnTo>
                    <a:lnTo>
                      <a:pt x="49" y="194"/>
                    </a:lnTo>
                    <a:lnTo>
                      <a:pt x="49" y="194"/>
                    </a:lnTo>
                    <a:lnTo>
                      <a:pt x="44" y="213"/>
                    </a:lnTo>
                    <a:lnTo>
                      <a:pt x="28" y="225"/>
                    </a:lnTo>
                    <a:lnTo>
                      <a:pt x="26" y="227"/>
                    </a:lnTo>
                    <a:lnTo>
                      <a:pt x="16" y="232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23" y="293"/>
                    </a:lnTo>
                    <a:lnTo>
                      <a:pt x="42" y="312"/>
                    </a:lnTo>
                    <a:lnTo>
                      <a:pt x="47" y="331"/>
                    </a:lnTo>
                    <a:lnTo>
                      <a:pt x="49" y="331"/>
                    </a:lnTo>
                    <a:lnTo>
                      <a:pt x="49" y="341"/>
                    </a:lnTo>
                    <a:lnTo>
                      <a:pt x="52" y="360"/>
                    </a:lnTo>
                    <a:lnTo>
                      <a:pt x="37" y="376"/>
                    </a:lnTo>
                    <a:lnTo>
                      <a:pt x="54" y="393"/>
                    </a:lnTo>
                    <a:lnTo>
                      <a:pt x="78" y="419"/>
                    </a:lnTo>
                    <a:lnTo>
                      <a:pt x="87" y="412"/>
                    </a:lnTo>
                    <a:lnTo>
                      <a:pt x="108" y="400"/>
                    </a:lnTo>
                    <a:lnTo>
                      <a:pt x="125" y="416"/>
                    </a:lnTo>
                    <a:lnTo>
                      <a:pt x="141" y="421"/>
                    </a:lnTo>
                    <a:lnTo>
                      <a:pt x="158" y="447"/>
                    </a:lnTo>
                    <a:lnTo>
                      <a:pt x="148" y="478"/>
                    </a:lnTo>
                    <a:lnTo>
                      <a:pt x="132" y="506"/>
                    </a:lnTo>
                    <a:lnTo>
                      <a:pt x="137" y="535"/>
                    </a:lnTo>
                    <a:lnTo>
                      <a:pt x="132" y="544"/>
                    </a:lnTo>
                    <a:lnTo>
                      <a:pt x="96" y="516"/>
                    </a:lnTo>
                    <a:lnTo>
                      <a:pt x="70" y="528"/>
                    </a:lnTo>
                    <a:lnTo>
                      <a:pt x="66" y="551"/>
                    </a:lnTo>
                    <a:lnTo>
                      <a:pt x="54" y="561"/>
                    </a:lnTo>
                    <a:lnTo>
                      <a:pt x="52" y="572"/>
                    </a:lnTo>
                    <a:lnTo>
                      <a:pt x="66" y="570"/>
                    </a:lnTo>
                    <a:lnTo>
                      <a:pt x="85" y="563"/>
                    </a:lnTo>
                    <a:lnTo>
                      <a:pt x="66" y="596"/>
                    </a:lnTo>
                    <a:lnTo>
                      <a:pt x="47" y="606"/>
                    </a:lnTo>
                    <a:lnTo>
                      <a:pt x="37" y="636"/>
                    </a:lnTo>
                    <a:lnTo>
                      <a:pt x="18" y="648"/>
                    </a:lnTo>
                    <a:lnTo>
                      <a:pt x="40" y="695"/>
                    </a:lnTo>
                    <a:lnTo>
                      <a:pt x="54" y="703"/>
                    </a:lnTo>
                    <a:lnTo>
                      <a:pt x="73" y="684"/>
                    </a:lnTo>
                    <a:lnTo>
                      <a:pt x="104" y="669"/>
                    </a:lnTo>
                    <a:lnTo>
                      <a:pt x="130" y="639"/>
                    </a:lnTo>
                    <a:lnTo>
                      <a:pt x="151" y="634"/>
                    </a:lnTo>
                    <a:lnTo>
                      <a:pt x="174" y="594"/>
                    </a:lnTo>
                    <a:lnTo>
                      <a:pt x="193" y="601"/>
                    </a:lnTo>
                    <a:lnTo>
                      <a:pt x="222" y="622"/>
                    </a:lnTo>
                    <a:lnTo>
                      <a:pt x="222" y="622"/>
                    </a:lnTo>
                    <a:lnTo>
                      <a:pt x="226" y="615"/>
                    </a:lnTo>
                    <a:lnTo>
                      <a:pt x="219" y="608"/>
                    </a:lnTo>
                    <a:lnTo>
                      <a:pt x="200" y="594"/>
                    </a:lnTo>
                    <a:lnTo>
                      <a:pt x="172" y="582"/>
                    </a:lnTo>
                    <a:lnTo>
                      <a:pt x="144" y="627"/>
                    </a:lnTo>
                    <a:lnTo>
                      <a:pt x="122" y="632"/>
                    </a:lnTo>
                    <a:lnTo>
                      <a:pt x="99" y="662"/>
                    </a:lnTo>
                    <a:lnTo>
                      <a:pt x="68" y="677"/>
                    </a:lnTo>
                    <a:lnTo>
                      <a:pt x="54" y="691"/>
                    </a:lnTo>
                    <a:lnTo>
                      <a:pt x="47" y="688"/>
                    </a:lnTo>
                    <a:lnTo>
                      <a:pt x="30" y="651"/>
                    </a:lnTo>
                    <a:lnTo>
                      <a:pt x="47" y="643"/>
                    </a:lnTo>
                    <a:lnTo>
                      <a:pt x="54" y="613"/>
                    </a:lnTo>
                    <a:lnTo>
                      <a:pt x="73" y="603"/>
                    </a:lnTo>
                    <a:lnTo>
                      <a:pt x="108" y="542"/>
                    </a:lnTo>
                    <a:lnTo>
                      <a:pt x="75" y="556"/>
                    </a:lnTo>
                    <a:lnTo>
                      <a:pt x="80" y="532"/>
                    </a:lnTo>
                    <a:lnTo>
                      <a:pt x="94" y="528"/>
                    </a:lnTo>
                    <a:lnTo>
                      <a:pt x="134" y="556"/>
                    </a:lnTo>
                    <a:lnTo>
                      <a:pt x="148" y="537"/>
                    </a:lnTo>
                    <a:lnTo>
                      <a:pt x="141" y="509"/>
                    </a:lnTo>
                    <a:lnTo>
                      <a:pt x="158" y="480"/>
                    </a:lnTo>
                    <a:lnTo>
                      <a:pt x="167" y="445"/>
                    </a:lnTo>
                    <a:lnTo>
                      <a:pt x="146" y="414"/>
                    </a:lnTo>
                    <a:lnTo>
                      <a:pt x="130" y="409"/>
                    </a:lnTo>
                    <a:lnTo>
                      <a:pt x="108" y="388"/>
                    </a:lnTo>
                    <a:lnTo>
                      <a:pt x="82" y="402"/>
                    </a:lnTo>
                    <a:lnTo>
                      <a:pt x="78" y="407"/>
                    </a:lnTo>
                    <a:lnTo>
                      <a:pt x="61" y="386"/>
                    </a:lnTo>
                    <a:lnTo>
                      <a:pt x="52" y="376"/>
                    </a:lnTo>
                    <a:lnTo>
                      <a:pt x="61" y="362"/>
                    </a:lnTo>
                    <a:lnTo>
                      <a:pt x="59" y="341"/>
                    </a:lnTo>
                    <a:lnTo>
                      <a:pt x="49" y="308"/>
                    </a:lnTo>
                    <a:lnTo>
                      <a:pt x="30" y="286"/>
                    </a:lnTo>
                    <a:lnTo>
                      <a:pt x="11" y="246"/>
                    </a:lnTo>
                    <a:lnTo>
                      <a:pt x="30" y="234"/>
                    </a:lnTo>
                    <a:lnTo>
                      <a:pt x="52" y="220"/>
                    </a:lnTo>
                    <a:lnTo>
                      <a:pt x="61" y="192"/>
                    </a:lnTo>
                    <a:lnTo>
                      <a:pt x="37" y="168"/>
                    </a:lnTo>
                    <a:lnTo>
                      <a:pt x="37" y="144"/>
                    </a:lnTo>
                    <a:lnTo>
                      <a:pt x="59" y="144"/>
                    </a:lnTo>
                    <a:lnTo>
                      <a:pt x="73" y="116"/>
                    </a:lnTo>
                    <a:lnTo>
                      <a:pt x="70" y="90"/>
                    </a:lnTo>
                    <a:lnTo>
                      <a:pt x="113" y="71"/>
                    </a:lnTo>
                    <a:lnTo>
                      <a:pt x="99" y="50"/>
                    </a:lnTo>
                    <a:lnTo>
                      <a:pt x="75" y="38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50" name="Freeform 198"/>
              <p:cNvSpPr>
                <a:spLocks/>
              </p:cNvSpPr>
              <p:nvPr/>
            </p:nvSpPr>
            <p:spPr bwMode="auto">
              <a:xfrm>
                <a:off x="4773" y="2836"/>
                <a:ext cx="226" cy="703"/>
              </a:xfrm>
              <a:custGeom>
                <a:avLst/>
                <a:gdLst>
                  <a:gd name="T0" fmla="*/ 28 w 226"/>
                  <a:gd name="T1" fmla="*/ 10 h 703"/>
                  <a:gd name="T2" fmla="*/ 92 w 226"/>
                  <a:gd name="T3" fmla="*/ 57 h 703"/>
                  <a:gd name="T4" fmla="*/ 99 w 226"/>
                  <a:gd name="T5" fmla="*/ 66 h 703"/>
                  <a:gd name="T6" fmla="*/ 61 w 226"/>
                  <a:gd name="T7" fmla="*/ 85 h 703"/>
                  <a:gd name="T8" fmla="*/ 63 w 226"/>
                  <a:gd name="T9" fmla="*/ 114 h 703"/>
                  <a:gd name="T10" fmla="*/ 28 w 226"/>
                  <a:gd name="T11" fmla="*/ 135 h 703"/>
                  <a:gd name="T12" fmla="*/ 28 w 226"/>
                  <a:gd name="T13" fmla="*/ 173 h 703"/>
                  <a:gd name="T14" fmla="*/ 49 w 226"/>
                  <a:gd name="T15" fmla="*/ 194 h 703"/>
                  <a:gd name="T16" fmla="*/ 28 w 226"/>
                  <a:gd name="T17" fmla="*/ 225 h 703"/>
                  <a:gd name="T18" fmla="*/ 16 w 226"/>
                  <a:gd name="T19" fmla="*/ 232 h 703"/>
                  <a:gd name="T20" fmla="*/ 0 w 226"/>
                  <a:gd name="T21" fmla="*/ 244 h 703"/>
                  <a:gd name="T22" fmla="*/ 42 w 226"/>
                  <a:gd name="T23" fmla="*/ 312 h 703"/>
                  <a:gd name="T24" fmla="*/ 49 w 226"/>
                  <a:gd name="T25" fmla="*/ 331 h 703"/>
                  <a:gd name="T26" fmla="*/ 52 w 226"/>
                  <a:gd name="T27" fmla="*/ 360 h 703"/>
                  <a:gd name="T28" fmla="*/ 54 w 226"/>
                  <a:gd name="T29" fmla="*/ 393 h 703"/>
                  <a:gd name="T30" fmla="*/ 87 w 226"/>
                  <a:gd name="T31" fmla="*/ 412 h 703"/>
                  <a:gd name="T32" fmla="*/ 125 w 226"/>
                  <a:gd name="T33" fmla="*/ 416 h 703"/>
                  <a:gd name="T34" fmla="*/ 158 w 226"/>
                  <a:gd name="T35" fmla="*/ 447 h 703"/>
                  <a:gd name="T36" fmla="*/ 132 w 226"/>
                  <a:gd name="T37" fmla="*/ 506 h 703"/>
                  <a:gd name="T38" fmla="*/ 132 w 226"/>
                  <a:gd name="T39" fmla="*/ 544 h 703"/>
                  <a:gd name="T40" fmla="*/ 70 w 226"/>
                  <a:gd name="T41" fmla="*/ 528 h 703"/>
                  <a:gd name="T42" fmla="*/ 54 w 226"/>
                  <a:gd name="T43" fmla="*/ 561 h 703"/>
                  <a:gd name="T44" fmla="*/ 66 w 226"/>
                  <a:gd name="T45" fmla="*/ 570 h 703"/>
                  <a:gd name="T46" fmla="*/ 66 w 226"/>
                  <a:gd name="T47" fmla="*/ 596 h 703"/>
                  <a:gd name="T48" fmla="*/ 37 w 226"/>
                  <a:gd name="T49" fmla="*/ 636 h 703"/>
                  <a:gd name="T50" fmla="*/ 40 w 226"/>
                  <a:gd name="T51" fmla="*/ 695 h 703"/>
                  <a:gd name="T52" fmla="*/ 73 w 226"/>
                  <a:gd name="T53" fmla="*/ 684 h 703"/>
                  <a:gd name="T54" fmla="*/ 130 w 226"/>
                  <a:gd name="T55" fmla="*/ 639 h 703"/>
                  <a:gd name="T56" fmla="*/ 174 w 226"/>
                  <a:gd name="T57" fmla="*/ 594 h 703"/>
                  <a:gd name="T58" fmla="*/ 222 w 226"/>
                  <a:gd name="T59" fmla="*/ 622 h 703"/>
                  <a:gd name="T60" fmla="*/ 226 w 226"/>
                  <a:gd name="T61" fmla="*/ 615 h 703"/>
                  <a:gd name="T62" fmla="*/ 200 w 226"/>
                  <a:gd name="T63" fmla="*/ 594 h 703"/>
                  <a:gd name="T64" fmla="*/ 144 w 226"/>
                  <a:gd name="T65" fmla="*/ 627 h 703"/>
                  <a:gd name="T66" fmla="*/ 99 w 226"/>
                  <a:gd name="T67" fmla="*/ 662 h 703"/>
                  <a:gd name="T68" fmla="*/ 54 w 226"/>
                  <a:gd name="T69" fmla="*/ 691 h 703"/>
                  <a:gd name="T70" fmla="*/ 30 w 226"/>
                  <a:gd name="T71" fmla="*/ 651 h 703"/>
                  <a:gd name="T72" fmla="*/ 54 w 226"/>
                  <a:gd name="T73" fmla="*/ 613 h 703"/>
                  <a:gd name="T74" fmla="*/ 108 w 226"/>
                  <a:gd name="T75" fmla="*/ 542 h 703"/>
                  <a:gd name="T76" fmla="*/ 80 w 226"/>
                  <a:gd name="T77" fmla="*/ 532 h 703"/>
                  <a:gd name="T78" fmla="*/ 134 w 226"/>
                  <a:gd name="T79" fmla="*/ 556 h 703"/>
                  <a:gd name="T80" fmla="*/ 141 w 226"/>
                  <a:gd name="T81" fmla="*/ 509 h 703"/>
                  <a:gd name="T82" fmla="*/ 167 w 226"/>
                  <a:gd name="T83" fmla="*/ 445 h 703"/>
                  <a:gd name="T84" fmla="*/ 130 w 226"/>
                  <a:gd name="T85" fmla="*/ 409 h 703"/>
                  <a:gd name="T86" fmla="*/ 82 w 226"/>
                  <a:gd name="T87" fmla="*/ 402 h 703"/>
                  <a:gd name="T88" fmla="*/ 61 w 226"/>
                  <a:gd name="T89" fmla="*/ 386 h 703"/>
                  <a:gd name="T90" fmla="*/ 61 w 226"/>
                  <a:gd name="T91" fmla="*/ 362 h 703"/>
                  <a:gd name="T92" fmla="*/ 49 w 226"/>
                  <a:gd name="T93" fmla="*/ 308 h 703"/>
                  <a:gd name="T94" fmla="*/ 11 w 226"/>
                  <a:gd name="T95" fmla="*/ 246 h 703"/>
                  <a:gd name="T96" fmla="*/ 52 w 226"/>
                  <a:gd name="T97" fmla="*/ 220 h 703"/>
                  <a:gd name="T98" fmla="*/ 37 w 226"/>
                  <a:gd name="T99" fmla="*/ 168 h 703"/>
                  <a:gd name="T100" fmla="*/ 59 w 226"/>
                  <a:gd name="T101" fmla="*/ 144 h 703"/>
                  <a:gd name="T102" fmla="*/ 70 w 226"/>
                  <a:gd name="T103" fmla="*/ 90 h 703"/>
                  <a:gd name="T104" fmla="*/ 99 w 226"/>
                  <a:gd name="T105" fmla="*/ 50 h 703"/>
                  <a:gd name="T106" fmla="*/ 35 w 226"/>
                  <a:gd name="T107" fmla="*/ 3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6" h="703">
                    <a:moveTo>
                      <a:pt x="33" y="0"/>
                    </a:moveTo>
                    <a:lnTo>
                      <a:pt x="28" y="10"/>
                    </a:lnTo>
                    <a:lnTo>
                      <a:pt x="70" y="45"/>
                    </a:lnTo>
                    <a:lnTo>
                      <a:pt x="92" y="57"/>
                    </a:lnTo>
                    <a:lnTo>
                      <a:pt x="99" y="66"/>
                    </a:lnTo>
                    <a:lnTo>
                      <a:pt x="99" y="66"/>
                    </a:lnTo>
                    <a:lnTo>
                      <a:pt x="61" y="83"/>
                    </a:lnTo>
                    <a:lnTo>
                      <a:pt x="61" y="85"/>
                    </a:lnTo>
                    <a:lnTo>
                      <a:pt x="63" y="114"/>
                    </a:lnTo>
                    <a:lnTo>
                      <a:pt x="63" y="114"/>
                    </a:lnTo>
                    <a:lnTo>
                      <a:pt x="52" y="135"/>
                    </a:lnTo>
                    <a:lnTo>
                      <a:pt x="28" y="135"/>
                    </a:lnTo>
                    <a:lnTo>
                      <a:pt x="28" y="140"/>
                    </a:lnTo>
                    <a:lnTo>
                      <a:pt x="28" y="173"/>
                    </a:lnTo>
                    <a:lnTo>
                      <a:pt x="49" y="194"/>
                    </a:lnTo>
                    <a:lnTo>
                      <a:pt x="49" y="194"/>
                    </a:lnTo>
                    <a:lnTo>
                      <a:pt x="44" y="213"/>
                    </a:lnTo>
                    <a:lnTo>
                      <a:pt x="28" y="225"/>
                    </a:lnTo>
                    <a:lnTo>
                      <a:pt x="26" y="227"/>
                    </a:lnTo>
                    <a:lnTo>
                      <a:pt x="16" y="232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23" y="293"/>
                    </a:lnTo>
                    <a:lnTo>
                      <a:pt x="42" y="312"/>
                    </a:lnTo>
                    <a:lnTo>
                      <a:pt x="47" y="331"/>
                    </a:lnTo>
                    <a:lnTo>
                      <a:pt x="49" y="331"/>
                    </a:lnTo>
                    <a:lnTo>
                      <a:pt x="49" y="341"/>
                    </a:lnTo>
                    <a:lnTo>
                      <a:pt x="52" y="360"/>
                    </a:lnTo>
                    <a:lnTo>
                      <a:pt x="37" y="376"/>
                    </a:lnTo>
                    <a:lnTo>
                      <a:pt x="54" y="393"/>
                    </a:lnTo>
                    <a:lnTo>
                      <a:pt x="78" y="419"/>
                    </a:lnTo>
                    <a:lnTo>
                      <a:pt x="87" y="412"/>
                    </a:lnTo>
                    <a:lnTo>
                      <a:pt x="108" y="400"/>
                    </a:lnTo>
                    <a:lnTo>
                      <a:pt x="125" y="416"/>
                    </a:lnTo>
                    <a:lnTo>
                      <a:pt x="141" y="421"/>
                    </a:lnTo>
                    <a:lnTo>
                      <a:pt x="158" y="447"/>
                    </a:lnTo>
                    <a:lnTo>
                      <a:pt x="148" y="478"/>
                    </a:lnTo>
                    <a:lnTo>
                      <a:pt x="132" y="506"/>
                    </a:lnTo>
                    <a:lnTo>
                      <a:pt x="137" y="535"/>
                    </a:lnTo>
                    <a:lnTo>
                      <a:pt x="132" y="544"/>
                    </a:lnTo>
                    <a:lnTo>
                      <a:pt x="96" y="516"/>
                    </a:lnTo>
                    <a:lnTo>
                      <a:pt x="70" y="528"/>
                    </a:lnTo>
                    <a:lnTo>
                      <a:pt x="66" y="551"/>
                    </a:lnTo>
                    <a:lnTo>
                      <a:pt x="54" y="561"/>
                    </a:lnTo>
                    <a:lnTo>
                      <a:pt x="52" y="572"/>
                    </a:lnTo>
                    <a:lnTo>
                      <a:pt x="66" y="570"/>
                    </a:lnTo>
                    <a:lnTo>
                      <a:pt x="85" y="563"/>
                    </a:lnTo>
                    <a:lnTo>
                      <a:pt x="66" y="596"/>
                    </a:lnTo>
                    <a:lnTo>
                      <a:pt x="47" y="606"/>
                    </a:lnTo>
                    <a:lnTo>
                      <a:pt x="37" y="636"/>
                    </a:lnTo>
                    <a:lnTo>
                      <a:pt x="18" y="648"/>
                    </a:lnTo>
                    <a:lnTo>
                      <a:pt x="40" y="695"/>
                    </a:lnTo>
                    <a:lnTo>
                      <a:pt x="54" y="703"/>
                    </a:lnTo>
                    <a:lnTo>
                      <a:pt x="73" y="684"/>
                    </a:lnTo>
                    <a:lnTo>
                      <a:pt x="104" y="669"/>
                    </a:lnTo>
                    <a:lnTo>
                      <a:pt x="130" y="639"/>
                    </a:lnTo>
                    <a:lnTo>
                      <a:pt x="151" y="634"/>
                    </a:lnTo>
                    <a:lnTo>
                      <a:pt x="174" y="594"/>
                    </a:lnTo>
                    <a:lnTo>
                      <a:pt x="193" y="601"/>
                    </a:lnTo>
                    <a:lnTo>
                      <a:pt x="222" y="622"/>
                    </a:lnTo>
                    <a:lnTo>
                      <a:pt x="222" y="622"/>
                    </a:lnTo>
                    <a:lnTo>
                      <a:pt x="226" y="615"/>
                    </a:lnTo>
                    <a:lnTo>
                      <a:pt x="219" y="608"/>
                    </a:lnTo>
                    <a:lnTo>
                      <a:pt x="200" y="594"/>
                    </a:lnTo>
                    <a:lnTo>
                      <a:pt x="172" y="582"/>
                    </a:lnTo>
                    <a:lnTo>
                      <a:pt x="144" y="627"/>
                    </a:lnTo>
                    <a:lnTo>
                      <a:pt x="122" y="632"/>
                    </a:lnTo>
                    <a:lnTo>
                      <a:pt x="99" y="662"/>
                    </a:lnTo>
                    <a:lnTo>
                      <a:pt x="68" y="677"/>
                    </a:lnTo>
                    <a:lnTo>
                      <a:pt x="54" y="691"/>
                    </a:lnTo>
                    <a:lnTo>
                      <a:pt x="47" y="688"/>
                    </a:lnTo>
                    <a:lnTo>
                      <a:pt x="30" y="651"/>
                    </a:lnTo>
                    <a:lnTo>
                      <a:pt x="47" y="643"/>
                    </a:lnTo>
                    <a:lnTo>
                      <a:pt x="54" y="613"/>
                    </a:lnTo>
                    <a:lnTo>
                      <a:pt x="73" y="603"/>
                    </a:lnTo>
                    <a:lnTo>
                      <a:pt x="108" y="542"/>
                    </a:lnTo>
                    <a:lnTo>
                      <a:pt x="75" y="556"/>
                    </a:lnTo>
                    <a:lnTo>
                      <a:pt x="80" y="532"/>
                    </a:lnTo>
                    <a:lnTo>
                      <a:pt x="94" y="528"/>
                    </a:lnTo>
                    <a:lnTo>
                      <a:pt x="134" y="556"/>
                    </a:lnTo>
                    <a:lnTo>
                      <a:pt x="148" y="537"/>
                    </a:lnTo>
                    <a:lnTo>
                      <a:pt x="141" y="509"/>
                    </a:lnTo>
                    <a:lnTo>
                      <a:pt x="158" y="480"/>
                    </a:lnTo>
                    <a:lnTo>
                      <a:pt x="167" y="445"/>
                    </a:lnTo>
                    <a:lnTo>
                      <a:pt x="146" y="414"/>
                    </a:lnTo>
                    <a:lnTo>
                      <a:pt x="130" y="409"/>
                    </a:lnTo>
                    <a:lnTo>
                      <a:pt x="108" y="388"/>
                    </a:lnTo>
                    <a:lnTo>
                      <a:pt x="82" y="402"/>
                    </a:lnTo>
                    <a:lnTo>
                      <a:pt x="78" y="407"/>
                    </a:lnTo>
                    <a:lnTo>
                      <a:pt x="61" y="386"/>
                    </a:lnTo>
                    <a:lnTo>
                      <a:pt x="52" y="376"/>
                    </a:lnTo>
                    <a:lnTo>
                      <a:pt x="61" y="362"/>
                    </a:lnTo>
                    <a:lnTo>
                      <a:pt x="59" y="341"/>
                    </a:lnTo>
                    <a:lnTo>
                      <a:pt x="49" y="308"/>
                    </a:lnTo>
                    <a:lnTo>
                      <a:pt x="30" y="286"/>
                    </a:lnTo>
                    <a:lnTo>
                      <a:pt x="11" y="246"/>
                    </a:lnTo>
                    <a:lnTo>
                      <a:pt x="30" y="234"/>
                    </a:lnTo>
                    <a:lnTo>
                      <a:pt x="52" y="220"/>
                    </a:lnTo>
                    <a:lnTo>
                      <a:pt x="61" y="192"/>
                    </a:lnTo>
                    <a:lnTo>
                      <a:pt x="37" y="168"/>
                    </a:lnTo>
                    <a:lnTo>
                      <a:pt x="37" y="144"/>
                    </a:lnTo>
                    <a:lnTo>
                      <a:pt x="59" y="144"/>
                    </a:lnTo>
                    <a:lnTo>
                      <a:pt x="73" y="116"/>
                    </a:lnTo>
                    <a:lnTo>
                      <a:pt x="70" y="90"/>
                    </a:lnTo>
                    <a:lnTo>
                      <a:pt x="113" y="71"/>
                    </a:lnTo>
                    <a:lnTo>
                      <a:pt x="99" y="50"/>
                    </a:lnTo>
                    <a:lnTo>
                      <a:pt x="75" y="38"/>
                    </a:lnTo>
                    <a:lnTo>
                      <a:pt x="35" y="3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51" name="Freeform 199"/>
              <p:cNvSpPr>
                <a:spLocks/>
              </p:cNvSpPr>
              <p:nvPr/>
            </p:nvSpPr>
            <p:spPr bwMode="auto">
              <a:xfrm>
                <a:off x="4780" y="3177"/>
                <a:ext cx="215" cy="373"/>
              </a:xfrm>
              <a:custGeom>
                <a:avLst/>
                <a:gdLst>
                  <a:gd name="T0" fmla="*/ 42 w 215"/>
                  <a:gd name="T1" fmla="*/ 9 h 373"/>
                  <a:gd name="T2" fmla="*/ 35 w 215"/>
                  <a:gd name="T3" fmla="*/ 14 h 373"/>
                  <a:gd name="T4" fmla="*/ 42 w 215"/>
                  <a:gd name="T5" fmla="*/ 56 h 373"/>
                  <a:gd name="T6" fmla="*/ 87 w 215"/>
                  <a:gd name="T7" fmla="*/ 78 h 373"/>
                  <a:gd name="T8" fmla="*/ 111 w 215"/>
                  <a:gd name="T9" fmla="*/ 85 h 373"/>
                  <a:gd name="T10" fmla="*/ 139 w 215"/>
                  <a:gd name="T11" fmla="*/ 109 h 373"/>
                  <a:gd name="T12" fmla="*/ 115 w 215"/>
                  <a:gd name="T13" fmla="*/ 165 h 373"/>
                  <a:gd name="T14" fmla="*/ 89 w 215"/>
                  <a:gd name="T15" fmla="*/ 163 h 373"/>
                  <a:gd name="T16" fmla="*/ 52 w 215"/>
                  <a:gd name="T17" fmla="*/ 205 h 373"/>
                  <a:gd name="T18" fmla="*/ 33 w 215"/>
                  <a:gd name="T19" fmla="*/ 246 h 373"/>
                  <a:gd name="T20" fmla="*/ 52 w 215"/>
                  <a:gd name="T21" fmla="*/ 248 h 373"/>
                  <a:gd name="T22" fmla="*/ 23 w 215"/>
                  <a:gd name="T23" fmla="*/ 291 h 373"/>
                  <a:gd name="T24" fmla="*/ 26 w 215"/>
                  <a:gd name="T25" fmla="*/ 359 h 373"/>
                  <a:gd name="T26" fmla="*/ 73 w 215"/>
                  <a:gd name="T27" fmla="*/ 350 h 373"/>
                  <a:gd name="T28" fmla="*/ 127 w 215"/>
                  <a:gd name="T29" fmla="*/ 307 h 373"/>
                  <a:gd name="T30" fmla="*/ 172 w 215"/>
                  <a:gd name="T31" fmla="*/ 265 h 373"/>
                  <a:gd name="T32" fmla="*/ 205 w 215"/>
                  <a:gd name="T33" fmla="*/ 286 h 373"/>
                  <a:gd name="T34" fmla="*/ 215 w 215"/>
                  <a:gd name="T35" fmla="*/ 281 h 373"/>
                  <a:gd name="T36" fmla="*/ 167 w 215"/>
                  <a:gd name="T37" fmla="*/ 253 h 373"/>
                  <a:gd name="T38" fmla="*/ 123 w 215"/>
                  <a:gd name="T39" fmla="*/ 298 h 373"/>
                  <a:gd name="T40" fmla="*/ 66 w 215"/>
                  <a:gd name="T41" fmla="*/ 343 h 373"/>
                  <a:gd name="T42" fmla="*/ 33 w 215"/>
                  <a:gd name="T43" fmla="*/ 354 h 373"/>
                  <a:gd name="T44" fmla="*/ 30 w 215"/>
                  <a:gd name="T45" fmla="*/ 295 h 373"/>
                  <a:gd name="T46" fmla="*/ 59 w 215"/>
                  <a:gd name="T47" fmla="*/ 255 h 373"/>
                  <a:gd name="T48" fmla="*/ 59 w 215"/>
                  <a:gd name="T49" fmla="*/ 229 h 373"/>
                  <a:gd name="T50" fmla="*/ 47 w 215"/>
                  <a:gd name="T51" fmla="*/ 220 h 373"/>
                  <a:gd name="T52" fmla="*/ 63 w 215"/>
                  <a:gd name="T53" fmla="*/ 187 h 373"/>
                  <a:gd name="T54" fmla="*/ 125 w 215"/>
                  <a:gd name="T55" fmla="*/ 203 h 373"/>
                  <a:gd name="T56" fmla="*/ 125 w 215"/>
                  <a:gd name="T57" fmla="*/ 165 h 373"/>
                  <a:gd name="T58" fmla="*/ 151 w 215"/>
                  <a:gd name="T59" fmla="*/ 106 h 373"/>
                  <a:gd name="T60" fmla="*/ 118 w 215"/>
                  <a:gd name="T61" fmla="*/ 75 h 373"/>
                  <a:gd name="T62" fmla="*/ 80 w 215"/>
                  <a:gd name="T63" fmla="*/ 71 h 373"/>
                  <a:gd name="T64" fmla="*/ 47 w 215"/>
                  <a:gd name="T65" fmla="*/ 52 h 373"/>
                  <a:gd name="T66" fmla="*/ 45 w 215"/>
                  <a:gd name="T67" fmla="*/ 1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373">
                    <a:moveTo>
                      <a:pt x="42" y="0"/>
                    </a:moveTo>
                    <a:lnTo>
                      <a:pt x="42" y="9"/>
                    </a:lnTo>
                    <a:lnTo>
                      <a:pt x="35" y="9"/>
                    </a:lnTo>
                    <a:lnTo>
                      <a:pt x="35" y="14"/>
                    </a:lnTo>
                    <a:lnTo>
                      <a:pt x="19" y="38"/>
                    </a:lnTo>
                    <a:lnTo>
                      <a:pt x="42" y="56"/>
                    </a:lnTo>
                    <a:lnTo>
                      <a:pt x="68" y="92"/>
                    </a:lnTo>
                    <a:lnTo>
                      <a:pt x="87" y="78"/>
                    </a:lnTo>
                    <a:lnTo>
                      <a:pt x="99" y="71"/>
                    </a:lnTo>
                    <a:lnTo>
                      <a:pt x="111" y="85"/>
                    </a:lnTo>
                    <a:lnTo>
                      <a:pt x="127" y="90"/>
                    </a:lnTo>
                    <a:lnTo>
                      <a:pt x="139" y="109"/>
                    </a:lnTo>
                    <a:lnTo>
                      <a:pt x="132" y="132"/>
                    </a:lnTo>
                    <a:lnTo>
                      <a:pt x="115" y="165"/>
                    </a:lnTo>
                    <a:lnTo>
                      <a:pt x="120" y="187"/>
                    </a:lnTo>
                    <a:lnTo>
                      <a:pt x="89" y="163"/>
                    </a:lnTo>
                    <a:lnTo>
                      <a:pt x="56" y="179"/>
                    </a:lnTo>
                    <a:lnTo>
                      <a:pt x="52" y="205"/>
                    </a:lnTo>
                    <a:lnTo>
                      <a:pt x="40" y="213"/>
                    </a:lnTo>
                    <a:lnTo>
                      <a:pt x="33" y="246"/>
                    </a:lnTo>
                    <a:lnTo>
                      <a:pt x="56" y="241"/>
                    </a:lnTo>
                    <a:lnTo>
                      <a:pt x="52" y="248"/>
                    </a:lnTo>
                    <a:lnTo>
                      <a:pt x="30" y="260"/>
                    </a:lnTo>
                    <a:lnTo>
                      <a:pt x="23" y="291"/>
                    </a:lnTo>
                    <a:lnTo>
                      <a:pt x="0" y="302"/>
                    </a:lnTo>
                    <a:lnTo>
                      <a:pt x="26" y="359"/>
                    </a:lnTo>
                    <a:lnTo>
                      <a:pt x="49" y="373"/>
                    </a:lnTo>
                    <a:lnTo>
                      <a:pt x="73" y="350"/>
                    </a:lnTo>
                    <a:lnTo>
                      <a:pt x="104" y="336"/>
                    </a:lnTo>
                    <a:lnTo>
                      <a:pt x="127" y="307"/>
                    </a:lnTo>
                    <a:lnTo>
                      <a:pt x="149" y="300"/>
                    </a:lnTo>
                    <a:lnTo>
                      <a:pt x="172" y="265"/>
                    </a:lnTo>
                    <a:lnTo>
                      <a:pt x="182" y="269"/>
                    </a:lnTo>
                    <a:lnTo>
                      <a:pt x="205" y="286"/>
                    </a:lnTo>
                    <a:lnTo>
                      <a:pt x="208" y="288"/>
                    </a:lnTo>
                    <a:lnTo>
                      <a:pt x="215" y="281"/>
                    </a:lnTo>
                    <a:lnTo>
                      <a:pt x="186" y="260"/>
                    </a:lnTo>
                    <a:lnTo>
                      <a:pt x="167" y="253"/>
                    </a:lnTo>
                    <a:lnTo>
                      <a:pt x="144" y="293"/>
                    </a:lnTo>
                    <a:lnTo>
                      <a:pt x="123" y="298"/>
                    </a:lnTo>
                    <a:lnTo>
                      <a:pt x="97" y="328"/>
                    </a:lnTo>
                    <a:lnTo>
                      <a:pt x="66" y="343"/>
                    </a:lnTo>
                    <a:lnTo>
                      <a:pt x="47" y="362"/>
                    </a:lnTo>
                    <a:lnTo>
                      <a:pt x="33" y="354"/>
                    </a:lnTo>
                    <a:lnTo>
                      <a:pt x="11" y="307"/>
                    </a:lnTo>
                    <a:lnTo>
                      <a:pt x="30" y="295"/>
                    </a:lnTo>
                    <a:lnTo>
                      <a:pt x="40" y="265"/>
                    </a:lnTo>
                    <a:lnTo>
                      <a:pt x="59" y="255"/>
                    </a:lnTo>
                    <a:lnTo>
                      <a:pt x="78" y="222"/>
                    </a:lnTo>
                    <a:lnTo>
                      <a:pt x="59" y="229"/>
                    </a:lnTo>
                    <a:lnTo>
                      <a:pt x="45" y="231"/>
                    </a:lnTo>
                    <a:lnTo>
                      <a:pt x="47" y="220"/>
                    </a:lnTo>
                    <a:lnTo>
                      <a:pt x="59" y="210"/>
                    </a:lnTo>
                    <a:lnTo>
                      <a:pt x="63" y="187"/>
                    </a:lnTo>
                    <a:lnTo>
                      <a:pt x="89" y="175"/>
                    </a:lnTo>
                    <a:lnTo>
                      <a:pt x="125" y="203"/>
                    </a:lnTo>
                    <a:lnTo>
                      <a:pt x="130" y="194"/>
                    </a:lnTo>
                    <a:lnTo>
                      <a:pt x="125" y="165"/>
                    </a:lnTo>
                    <a:lnTo>
                      <a:pt x="141" y="137"/>
                    </a:lnTo>
                    <a:lnTo>
                      <a:pt x="151" y="106"/>
                    </a:lnTo>
                    <a:lnTo>
                      <a:pt x="134" y="80"/>
                    </a:lnTo>
                    <a:lnTo>
                      <a:pt x="118" y="75"/>
                    </a:lnTo>
                    <a:lnTo>
                      <a:pt x="101" y="59"/>
                    </a:lnTo>
                    <a:lnTo>
                      <a:pt x="80" y="71"/>
                    </a:lnTo>
                    <a:lnTo>
                      <a:pt x="71" y="78"/>
                    </a:lnTo>
                    <a:lnTo>
                      <a:pt x="47" y="52"/>
                    </a:lnTo>
                    <a:lnTo>
                      <a:pt x="30" y="35"/>
                    </a:lnTo>
                    <a:lnTo>
                      <a:pt x="45" y="1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52" name="Freeform 200"/>
              <p:cNvSpPr>
                <a:spLocks/>
              </p:cNvSpPr>
              <p:nvPr/>
            </p:nvSpPr>
            <p:spPr bwMode="auto">
              <a:xfrm>
                <a:off x="4780" y="3177"/>
                <a:ext cx="215" cy="373"/>
              </a:xfrm>
              <a:custGeom>
                <a:avLst/>
                <a:gdLst>
                  <a:gd name="T0" fmla="*/ 42 w 215"/>
                  <a:gd name="T1" fmla="*/ 9 h 373"/>
                  <a:gd name="T2" fmla="*/ 35 w 215"/>
                  <a:gd name="T3" fmla="*/ 14 h 373"/>
                  <a:gd name="T4" fmla="*/ 42 w 215"/>
                  <a:gd name="T5" fmla="*/ 56 h 373"/>
                  <a:gd name="T6" fmla="*/ 87 w 215"/>
                  <a:gd name="T7" fmla="*/ 78 h 373"/>
                  <a:gd name="T8" fmla="*/ 111 w 215"/>
                  <a:gd name="T9" fmla="*/ 85 h 373"/>
                  <a:gd name="T10" fmla="*/ 139 w 215"/>
                  <a:gd name="T11" fmla="*/ 109 h 373"/>
                  <a:gd name="T12" fmla="*/ 115 w 215"/>
                  <a:gd name="T13" fmla="*/ 165 h 373"/>
                  <a:gd name="T14" fmla="*/ 89 w 215"/>
                  <a:gd name="T15" fmla="*/ 163 h 373"/>
                  <a:gd name="T16" fmla="*/ 52 w 215"/>
                  <a:gd name="T17" fmla="*/ 205 h 373"/>
                  <a:gd name="T18" fmla="*/ 33 w 215"/>
                  <a:gd name="T19" fmla="*/ 246 h 373"/>
                  <a:gd name="T20" fmla="*/ 52 w 215"/>
                  <a:gd name="T21" fmla="*/ 248 h 373"/>
                  <a:gd name="T22" fmla="*/ 23 w 215"/>
                  <a:gd name="T23" fmla="*/ 291 h 373"/>
                  <a:gd name="T24" fmla="*/ 26 w 215"/>
                  <a:gd name="T25" fmla="*/ 359 h 373"/>
                  <a:gd name="T26" fmla="*/ 73 w 215"/>
                  <a:gd name="T27" fmla="*/ 350 h 373"/>
                  <a:gd name="T28" fmla="*/ 127 w 215"/>
                  <a:gd name="T29" fmla="*/ 307 h 373"/>
                  <a:gd name="T30" fmla="*/ 172 w 215"/>
                  <a:gd name="T31" fmla="*/ 265 h 373"/>
                  <a:gd name="T32" fmla="*/ 205 w 215"/>
                  <a:gd name="T33" fmla="*/ 286 h 373"/>
                  <a:gd name="T34" fmla="*/ 215 w 215"/>
                  <a:gd name="T35" fmla="*/ 281 h 373"/>
                  <a:gd name="T36" fmla="*/ 167 w 215"/>
                  <a:gd name="T37" fmla="*/ 253 h 373"/>
                  <a:gd name="T38" fmla="*/ 123 w 215"/>
                  <a:gd name="T39" fmla="*/ 298 h 373"/>
                  <a:gd name="T40" fmla="*/ 66 w 215"/>
                  <a:gd name="T41" fmla="*/ 343 h 373"/>
                  <a:gd name="T42" fmla="*/ 33 w 215"/>
                  <a:gd name="T43" fmla="*/ 354 h 373"/>
                  <a:gd name="T44" fmla="*/ 30 w 215"/>
                  <a:gd name="T45" fmla="*/ 295 h 373"/>
                  <a:gd name="T46" fmla="*/ 59 w 215"/>
                  <a:gd name="T47" fmla="*/ 255 h 373"/>
                  <a:gd name="T48" fmla="*/ 59 w 215"/>
                  <a:gd name="T49" fmla="*/ 229 h 373"/>
                  <a:gd name="T50" fmla="*/ 47 w 215"/>
                  <a:gd name="T51" fmla="*/ 220 h 373"/>
                  <a:gd name="T52" fmla="*/ 63 w 215"/>
                  <a:gd name="T53" fmla="*/ 187 h 373"/>
                  <a:gd name="T54" fmla="*/ 125 w 215"/>
                  <a:gd name="T55" fmla="*/ 203 h 373"/>
                  <a:gd name="T56" fmla="*/ 125 w 215"/>
                  <a:gd name="T57" fmla="*/ 165 h 373"/>
                  <a:gd name="T58" fmla="*/ 151 w 215"/>
                  <a:gd name="T59" fmla="*/ 106 h 373"/>
                  <a:gd name="T60" fmla="*/ 118 w 215"/>
                  <a:gd name="T61" fmla="*/ 75 h 373"/>
                  <a:gd name="T62" fmla="*/ 80 w 215"/>
                  <a:gd name="T63" fmla="*/ 71 h 373"/>
                  <a:gd name="T64" fmla="*/ 47 w 215"/>
                  <a:gd name="T65" fmla="*/ 52 h 373"/>
                  <a:gd name="T66" fmla="*/ 45 w 215"/>
                  <a:gd name="T67" fmla="*/ 1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373">
                    <a:moveTo>
                      <a:pt x="42" y="0"/>
                    </a:moveTo>
                    <a:lnTo>
                      <a:pt x="42" y="9"/>
                    </a:lnTo>
                    <a:lnTo>
                      <a:pt x="35" y="9"/>
                    </a:lnTo>
                    <a:lnTo>
                      <a:pt x="35" y="14"/>
                    </a:lnTo>
                    <a:lnTo>
                      <a:pt x="19" y="38"/>
                    </a:lnTo>
                    <a:lnTo>
                      <a:pt x="42" y="56"/>
                    </a:lnTo>
                    <a:lnTo>
                      <a:pt x="68" y="92"/>
                    </a:lnTo>
                    <a:lnTo>
                      <a:pt x="87" y="78"/>
                    </a:lnTo>
                    <a:lnTo>
                      <a:pt x="99" y="71"/>
                    </a:lnTo>
                    <a:lnTo>
                      <a:pt x="111" y="85"/>
                    </a:lnTo>
                    <a:lnTo>
                      <a:pt x="127" y="90"/>
                    </a:lnTo>
                    <a:lnTo>
                      <a:pt x="139" y="109"/>
                    </a:lnTo>
                    <a:lnTo>
                      <a:pt x="132" y="132"/>
                    </a:lnTo>
                    <a:lnTo>
                      <a:pt x="115" y="165"/>
                    </a:lnTo>
                    <a:lnTo>
                      <a:pt x="120" y="187"/>
                    </a:lnTo>
                    <a:lnTo>
                      <a:pt x="89" y="163"/>
                    </a:lnTo>
                    <a:lnTo>
                      <a:pt x="56" y="179"/>
                    </a:lnTo>
                    <a:lnTo>
                      <a:pt x="52" y="205"/>
                    </a:lnTo>
                    <a:lnTo>
                      <a:pt x="40" y="213"/>
                    </a:lnTo>
                    <a:lnTo>
                      <a:pt x="33" y="246"/>
                    </a:lnTo>
                    <a:lnTo>
                      <a:pt x="56" y="241"/>
                    </a:lnTo>
                    <a:lnTo>
                      <a:pt x="52" y="248"/>
                    </a:lnTo>
                    <a:lnTo>
                      <a:pt x="30" y="260"/>
                    </a:lnTo>
                    <a:lnTo>
                      <a:pt x="23" y="291"/>
                    </a:lnTo>
                    <a:lnTo>
                      <a:pt x="0" y="302"/>
                    </a:lnTo>
                    <a:lnTo>
                      <a:pt x="26" y="359"/>
                    </a:lnTo>
                    <a:lnTo>
                      <a:pt x="49" y="373"/>
                    </a:lnTo>
                    <a:lnTo>
                      <a:pt x="73" y="350"/>
                    </a:lnTo>
                    <a:lnTo>
                      <a:pt x="104" y="336"/>
                    </a:lnTo>
                    <a:lnTo>
                      <a:pt x="127" y="307"/>
                    </a:lnTo>
                    <a:lnTo>
                      <a:pt x="149" y="300"/>
                    </a:lnTo>
                    <a:lnTo>
                      <a:pt x="172" y="265"/>
                    </a:lnTo>
                    <a:lnTo>
                      <a:pt x="182" y="269"/>
                    </a:lnTo>
                    <a:lnTo>
                      <a:pt x="205" y="286"/>
                    </a:lnTo>
                    <a:lnTo>
                      <a:pt x="208" y="288"/>
                    </a:lnTo>
                    <a:lnTo>
                      <a:pt x="215" y="281"/>
                    </a:lnTo>
                    <a:lnTo>
                      <a:pt x="186" y="260"/>
                    </a:lnTo>
                    <a:lnTo>
                      <a:pt x="167" y="253"/>
                    </a:lnTo>
                    <a:lnTo>
                      <a:pt x="144" y="293"/>
                    </a:lnTo>
                    <a:lnTo>
                      <a:pt x="123" y="298"/>
                    </a:lnTo>
                    <a:lnTo>
                      <a:pt x="97" y="328"/>
                    </a:lnTo>
                    <a:lnTo>
                      <a:pt x="66" y="343"/>
                    </a:lnTo>
                    <a:lnTo>
                      <a:pt x="47" y="362"/>
                    </a:lnTo>
                    <a:lnTo>
                      <a:pt x="33" y="354"/>
                    </a:lnTo>
                    <a:lnTo>
                      <a:pt x="11" y="307"/>
                    </a:lnTo>
                    <a:lnTo>
                      <a:pt x="30" y="295"/>
                    </a:lnTo>
                    <a:lnTo>
                      <a:pt x="40" y="265"/>
                    </a:lnTo>
                    <a:lnTo>
                      <a:pt x="59" y="255"/>
                    </a:lnTo>
                    <a:lnTo>
                      <a:pt x="78" y="222"/>
                    </a:lnTo>
                    <a:lnTo>
                      <a:pt x="59" y="229"/>
                    </a:lnTo>
                    <a:lnTo>
                      <a:pt x="45" y="231"/>
                    </a:lnTo>
                    <a:lnTo>
                      <a:pt x="47" y="220"/>
                    </a:lnTo>
                    <a:lnTo>
                      <a:pt x="59" y="210"/>
                    </a:lnTo>
                    <a:lnTo>
                      <a:pt x="63" y="187"/>
                    </a:lnTo>
                    <a:lnTo>
                      <a:pt x="89" y="175"/>
                    </a:lnTo>
                    <a:lnTo>
                      <a:pt x="125" y="203"/>
                    </a:lnTo>
                    <a:lnTo>
                      <a:pt x="130" y="194"/>
                    </a:lnTo>
                    <a:lnTo>
                      <a:pt x="125" y="165"/>
                    </a:lnTo>
                    <a:lnTo>
                      <a:pt x="141" y="137"/>
                    </a:lnTo>
                    <a:lnTo>
                      <a:pt x="151" y="106"/>
                    </a:lnTo>
                    <a:lnTo>
                      <a:pt x="134" y="80"/>
                    </a:lnTo>
                    <a:lnTo>
                      <a:pt x="118" y="75"/>
                    </a:lnTo>
                    <a:lnTo>
                      <a:pt x="101" y="59"/>
                    </a:lnTo>
                    <a:lnTo>
                      <a:pt x="80" y="71"/>
                    </a:lnTo>
                    <a:lnTo>
                      <a:pt x="71" y="78"/>
                    </a:lnTo>
                    <a:lnTo>
                      <a:pt x="47" y="52"/>
                    </a:lnTo>
                    <a:lnTo>
                      <a:pt x="30" y="35"/>
                    </a:lnTo>
                    <a:lnTo>
                      <a:pt x="45" y="19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53" name="Freeform 201"/>
              <p:cNvSpPr>
                <a:spLocks/>
              </p:cNvSpPr>
              <p:nvPr/>
            </p:nvSpPr>
            <p:spPr bwMode="auto">
              <a:xfrm>
                <a:off x="4995" y="3451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0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54" name="Freeform 202"/>
              <p:cNvSpPr>
                <a:spLocks/>
              </p:cNvSpPr>
              <p:nvPr/>
            </p:nvSpPr>
            <p:spPr bwMode="auto">
              <a:xfrm>
                <a:off x="4995" y="3451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0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55" name="Freeform 203"/>
              <p:cNvSpPr>
                <a:spLocks/>
              </p:cNvSpPr>
              <p:nvPr/>
            </p:nvSpPr>
            <p:spPr bwMode="auto">
              <a:xfrm>
                <a:off x="4586" y="3957"/>
                <a:ext cx="92" cy="19"/>
              </a:xfrm>
              <a:custGeom>
                <a:avLst/>
                <a:gdLst>
                  <a:gd name="T0" fmla="*/ 7 w 92"/>
                  <a:gd name="T1" fmla="*/ 0 h 19"/>
                  <a:gd name="T2" fmla="*/ 9 w 92"/>
                  <a:gd name="T3" fmla="*/ 5 h 19"/>
                  <a:gd name="T4" fmla="*/ 0 w 92"/>
                  <a:gd name="T5" fmla="*/ 7 h 19"/>
                  <a:gd name="T6" fmla="*/ 0 w 92"/>
                  <a:gd name="T7" fmla="*/ 7 h 19"/>
                  <a:gd name="T8" fmla="*/ 35 w 92"/>
                  <a:gd name="T9" fmla="*/ 12 h 19"/>
                  <a:gd name="T10" fmla="*/ 57 w 92"/>
                  <a:gd name="T11" fmla="*/ 19 h 19"/>
                  <a:gd name="T12" fmla="*/ 92 w 92"/>
                  <a:gd name="T13" fmla="*/ 12 h 19"/>
                  <a:gd name="T14" fmla="*/ 92 w 92"/>
                  <a:gd name="T15" fmla="*/ 12 h 19"/>
                  <a:gd name="T16" fmla="*/ 85 w 92"/>
                  <a:gd name="T17" fmla="*/ 7 h 19"/>
                  <a:gd name="T18" fmla="*/ 85 w 92"/>
                  <a:gd name="T19" fmla="*/ 2 h 19"/>
                  <a:gd name="T20" fmla="*/ 59 w 92"/>
                  <a:gd name="T21" fmla="*/ 10 h 19"/>
                  <a:gd name="T22" fmla="*/ 38 w 92"/>
                  <a:gd name="T23" fmla="*/ 2 h 19"/>
                  <a:gd name="T24" fmla="*/ 7 w 92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19">
                    <a:moveTo>
                      <a:pt x="7" y="0"/>
                    </a:moveTo>
                    <a:lnTo>
                      <a:pt x="9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5" y="12"/>
                    </a:lnTo>
                    <a:lnTo>
                      <a:pt x="57" y="19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85" y="7"/>
                    </a:lnTo>
                    <a:lnTo>
                      <a:pt x="85" y="2"/>
                    </a:lnTo>
                    <a:lnTo>
                      <a:pt x="59" y="10"/>
                    </a:lnTo>
                    <a:lnTo>
                      <a:pt x="38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556" name="Freeform 204"/>
              <p:cNvSpPr>
                <a:spLocks/>
              </p:cNvSpPr>
              <p:nvPr/>
            </p:nvSpPr>
            <p:spPr bwMode="auto">
              <a:xfrm>
                <a:off x="4586" y="3957"/>
                <a:ext cx="92" cy="19"/>
              </a:xfrm>
              <a:custGeom>
                <a:avLst/>
                <a:gdLst>
                  <a:gd name="T0" fmla="*/ 7 w 92"/>
                  <a:gd name="T1" fmla="*/ 0 h 19"/>
                  <a:gd name="T2" fmla="*/ 9 w 92"/>
                  <a:gd name="T3" fmla="*/ 5 h 19"/>
                  <a:gd name="T4" fmla="*/ 0 w 92"/>
                  <a:gd name="T5" fmla="*/ 7 h 19"/>
                  <a:gd name="T6" fmla="*/ 0 w 92"/>
                  <a:gd name="T7" fmla="*/ 7 h 19"/>
                  <a:gd name="T8" fmla="*/ 35 w 92"/>
                  <a:gd name="T9" fmla="*/ 12 h 19"/>
                  <a:gd name="T10" fmla="*/ 57 w 92"/>
                  <a:gd name="T11" fmla="*/ 19 h 19"/>
                  <a:gd name="T12" fmla="*/ 92 w 92"/>
                  <a:gd name="T13" fmla="*/ 12 h 19"/>
                  <a:gd name="T14" fmla="*/ 92 w 92"/>
                  <a:gd name="T15" fmla="*/ 12 h 19"/>
                  <a:gd name="T16" fmla="*/ 85 w 92"/>
                  <a:gd name="T17" fmla="*/ 7 h 19"/>
                  <a:gd name="T18" fmla="*/ 85 w 92"/>
                  <a:gd name="T19" fmla="*/ 2 h 19"/>
                  <a:gd name="T20" fmla="*/ 59 w 92"/>
                  <a:gd name="T21" fmla="*/ 10 h 19"/>
                  <a:gd name="T22" fmla="*/ 38 w 92"/>
                  <a:gd name="T23" fmla="*/ 2 h 19"/>
                  <a:gd name="T24" fmla="*/ 7 w 92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19">
                    <a:moveTo>
                      <a:pt x="7" y="0"/>
                    </a:moveTo>
                    <a:lnTo>
                      <a:pt x="9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5" y="12"/>
                    </a:lnTo>
                    <a:lnTo>
                      <a:pt x="57" y="19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85" y="7"/>
                    </a:lnTo>
                    <a:lnTo>
                      <a:pt x="85" y="2"/>
                    </a:lnTo>
                    <a:lnTo>
                      <a:pt x="59" y="10"/>
                    </a:lnTo>
                    <a:lnTo>
                      <a:pt x="38" y="2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</p:grpSp>
        <p:sp>
          <p:nvSpPr>
            <p:cNvPr id="138" name="Freeform 206"/>
            <p:cNvSpPr>
              <a:spLocks noEditPoints="1"/>
            </p:cNvSpPr>
            <p:nvPr/>
          </p:nvSpPr>
          <p:spPr bwMode="auto">
            <a:xfrm>
              <a:off x="4501" y="3964"/>
              <a:ext cx="286" cy="130"/>
            </a:xfrm>
            <a:custGeom>
              <a:avLst/>
              <a:gdLst>
                <a:gd name="T0" fmla="*/ 73 w 286"/>
                <a:gd name="T1" fmla="*/ 0 h 130"/>
                <a:gd name="T2" fmla="*/ 56 w 286"/>
                <a:gd name="T3" fmla="*/ 26 h 130"/>
                <a:gd name="T4" fmla="*/ 56 w 286"/>
                <a:gd name="T5" fmla="*/ 40 h 130"/>
                <a:gd name="T6" fmla="*/ 30 w 286"/>
                <a:gd name="T7" fmla="*/ 52 h 130"/>
                <a:gd name="T8" fmla="*/ 14 w 286"/>
                <a:gd name="T9" fmla="*/ 90 h 130"/>
                <a:gd name="T10" fmla="*/ 16 w 286"/>
                <a:gd name="T11" fmla="*/ 107 h 130"/>
                <a:gd name="T12" fmla="*/ 4 w 286"/>
                <a:gd name="T13" fmla="*/ 121 h 130"/>
                <a:gd name="T14" fmla="*/ 0 w 286"/>
                <a:gd name="T15" fmla="*/ 123 h 130"/>
                <a:gd name="T16" fmla="*/ 7 w 286"/>
                <a:gd name="T17" fmla="*/ 130 h 130"/>
                <a:gd name="T18" fmla="*/ 7 w 286"/>
                <a:gd name="T19" fmla="*/ 130 h 130"/>
                <a:gd name="T20" fmla="*/ 26 w 286"/>
                <a:gd name="T21" fmla="*/ 111 h 130"/>
                <a:gd name="T22" fmla="*/ 23 w 286"/>
                <a:gd name="T23" fmla="*/ 92 h 130"/>
                <a:gd name="T24" fmla="*/ 38 w 286"/>
                <a:gd name="T25" fmla="*/ 59 h 130"/>
                <a:gd name="T26" fmla="*/ 66 w 286"/>
                <a:gd name="T27" fmla="*/ 47 h 130"/>
                <a:gd name="T28" fmla="*/ 66 w 286"/>
                <a:gd name="T29" fmla="*/ 29 h 130"/>
                <a:gd name="T30" fmla="*/ 85 w 286"/>
                <a:gd name="T31" fmla="*/ 0 h 130"/>
                <a:gd name="T32" fmla="*/ 75 w 286"/>
                <a:gd name="T33" fmla="*/ 5 h 130"/>
                <a:gd name="T34" fmla="*/ 73 w 286"/>
                <a:gd name="T35" fmla="*/ 0 h 130"/>
                <a:gd name="T36" fmla="*/ 189 w 286"/>
                <a:gd name="T37" fmla="*/ 0 h 130"/>
                <a:gd name="T38" fmla="*/ 186 w 286"/>
                <a:gd name="T39" fmla="*/ 7 h 130"/>
                <a:gd name="T40" fmla="*/ 177 w 286"/>
                <a:gd name="T41" fmla="*/ 5 h 130"/>
                <a:gd name="T42" fmla="*/ 177 w 286"/>
                <a:gd name="T43" fmla="*/ 5 h 130"/>
                <a:gd name="T44" fmla="*/ 215 w 286"/>
                <a:gd name="T45" fmla="*/ 26 h 130"/>
                <a:gd name="T46" fmla="*/ 208 w 286"/>
                <a:gd name="T47" fmla="*/ 50 h 130"/>
                <a:gd name="T48" fmla="*/ 229 w 286"/>
                <a:gd name="T49" fmla="*/ 47 h 130"/>
                <a:gd name="T50" fmla="*/ 257 w 286"/>
                <a:gd name="T51" fmla="*/ 43 h 130"/>
                <a:gd name="T52" fmla="*/ 269 w 286"/>
                <a:gd name="T53" fmla="*/ 31 h 130"/>
                <a:gd name="T54" fmla="*/ 286 w 286"/>
                <a:gd name="T55" fmla="*/ 29 h 130"/>
                <a:gd name="T56" fmla="*/ 283 w 286"/>
                <a:gd name="T57" fmla="*/ 19 h 130"/>
                <a:gd name="T58" fmla="*/ 279 w 286"/>
                <a:gd name="T59" fmla="*/ 19 h 130"/>
                <a:gd name="T60" fmla="*/ 264 w 286"/>
                <a:gd name="T61" fmla="*/ 21 h 130"/>
                <a:gd name="T62" fmla="*/ 253 w 286"/>
                <a:gd name="T63" fmla="*/ 33 h 130"/>
                <a:gd name="T64" fmla="*/ 229 w 286"/>
                <a:gd name="T65" fmla="*/ 38 h 130"/>
                <a:gd name="T66" fmla="*/ 220 w 286"/>
                <a:gd name="T67" fmla="*/ 40 h 130"/>
                <a:gd name="T68" fmla="*/ 224 w 286"/>
                <a:gd name="T69" fmla="*/ 21 h 130"/>
                <a:gd name="T70" fmla="*/ 189 w 286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130">
                  <a:moveTo>
                    <a:pt x="73" y="0"/>
                  </a:moveTo>
                  <a:lnTo>
                    <a:pt x="56" y="26"/>
                  </a:lnTo>
                  <a:lnTo>
                    <a:pt x="56" y="40"/>
                  </a:lnTo>
                  <a:lnTo>
                    <a:pt x="30" y="52"/>
                  </a:lnTo>
                  <a:lnTo>
                    <a:pt x="14" y="90"/>
                  </a:lnTo>
                  <a:lnTo>
                    <a:pt x="16" y="107"/>
                  </a:lnTo>
                  <a:lnTo>
                    <a:pt x="4" y="121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26" y="111"/>
                  </a:lnTo>
                  <a:lnTo>
                    <a:pt x="23" y="92"/>
                  </a:lnTo>
                  <a:lnTo>
                    <a:pt x="38" y="59"/>
                  </a:lnTo>
                  <a:lnTo>
                    <a:pt x="66" y="47"/>
                  </a:lnTo>
                  <a:lnTo>
                    <a:pt x="66" y="29"/>
                  </a:lnTo>
                  <a:lnTo>
                    <a:pt x="85" y="0"/>
                  </a:lnTo>
                  <a:lnTo>
                    <a:pt x="75" y="5"/>
                  </a:lnTo>
                  <a:lnTo>
                    <a:pt x="73" y="0"/>
                  </a:lnTo>
                  <a:close/>
                  <a:moveTo>
                    <a:pt x="189" y="0"/>
                  </a:moveTo>
                  <a:lnTo>
                    <a:pt x="186" y="7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215" y="26"/>
                  </a:lnTo>
                  <a:lnTo>
                    <a:pt x="208" y="50"/>
                  </a:lnTo>
                  <a:lnTo>
                    <a:pt x="229" y="47"/>
                  </a:lnTo>
                  <a:lnTo>
                    <a:pt x="257" y="43"/>
                  </a:lnTo>
                  <a:lnTo>
                    <a:pt x="269" y="31"/>
                  </a:lnTo>
                  <a:lnTo>
                    <a:pt x="286" y="29"/>
                  </a:lnTo>
                  <a:lnTo>
                    <a:pt x="283" y="19"/>
                  </a:lnTo>
                  <a:lnTo>
                    <a:pt x="279" y="19"/>
                  </a:lnTo>
                  <a:lnTo>
                    <a:pt x="264" y="21"/>
                  </a:lnTo>
                  <a:lnTo>
                    <a:pt x="253" y="33"/>
                  </a:lnTo>
                  <a:lnTo>
                    <a:pt x="229" y="38"/>
                  </a:lnTo>
                  <a:lnTo>
                    <a:pt x="220" y="40"/>
                  </a:lnTo>
                  <a:lnTo>
                    <a:pt x="22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39" name="Freeform 207"/>
            <p:cNvSpPr>
              <a:spLocks noEditPoints="1"/>
            </p:cNvSpPr>
            <p:nvPr/>
          </p:nvSpPr>
          <p:spPr bwMode="auto">
            <a:xfrm>
              <a:off x="4501" y="3964"/>
              <a:ext cx="286" cy="130"/>
            </a:xfrm>
            <a:custGeom>
              <a:avLst/>
              <a:gdLst>
                <a:gd name="T0" fmla="*/ 73 w 286"/>
                <a:gd name="T1" fmla="*/ 0 h 130"/>
                <a:gd name="T2" fmla="*/ 56 w 286"/>
                <a:gd name="T3" fmla="*/ 26 h 130"/>
                <a:gd name="T4" fmla="*/ 56 w 286"/>
                <a:gd name="T5" fmla="*/ 40 h 130"/>
                <a:gd name="T6" fmla="*/ 30 w 286"/>
                <a:gd name="T7" fmla="*/ 52 h 130"/>
                <a:gd name="T8" fmla="*/ 14 w 286"/>
                <a:gd name="T9" fmla="*/ 90 h 130"/>
                <a:gd name="T10" fmla="*/ 16 w 286"/>
                <a:gd name="T11" fmla="*/ 107 h 130"/>
                <a:gd name="T12" fmla="*/ 4 w 286"/>
                <a:gd name="T13" fmla="*/ 121 h 130"/>
                <a:gd name="T14" fmla="*/ 0 w 286"/>
                <a:gd name="T15" fmla="*/ 123 h 130"/>
                <a:gd name="T16" fmla="*/ 7 w 286"/>
                <a:gd name="T17" fmla="*/ 130 h 130"/>
                <a:gd name="T18" fmla="*/ 7 w 286"/>
                <a:gd name="T19" fmla="*/ 130 h 130"/>
                <a:gd name="T20" fmla="*/ 26 w 286"/>
                <a:gd name="T21" fmla="*/ 111 h 130"/>
                <a:gd name="T22" fmla="*/ 23 w 286"/>
                <a:gd name="T23" fmla="*/ 92 h 130"/>
                <a:gd name="T24" fmla="*/ 38 w 286"/>
                <a:gd name="T25" fmla="*/ 59 h 130"/>
                <a:gd name="T26" fmla="*/ 66 w 286"/>
                <a:gd name="T27" fmla="*/ 47 h 130"/>
                <a:gd name="T28" fmla="*/ 66 w 286"/>
                <a:gd name="T29" fmla="*/ 29 h 130"/>
                <a:gd name="T30" fmla="*/ 85 w 286"/>
                <a:gd name="T31" fmla="*/ 0 h 130"/>
                <a:gd name="T32" fmla="*/ 75 w 286"/>
                <a:gd name="T33" fmla="*/ 5 h 130"/>
                <a:gd name="T34" fmla="*/ 73 w 286"/>
                <a:gd name="T35" fmla="*/ 0 h 130"/>
                <a:gd name="T36" fmla="*/ 189 w 286"/>
                <a:gd name="T37" fmla="*/ 0 h 130"/>
                <a:gd name="T38" fmla="*/ 186 w 286"/>
                <a:gd name="T39" fmla="*/ 7 h 130"/>
                <a:gd name="T40" fmla="*/ 177 w 286"/>
                <a:gd name="T41" fmla="*/ 5 h 130"/>
                <a:gd name="T42" fmla="*/ 177 w 286"/>
                <a:gd name="T43" fmla="*/ 5 h 130"/>
                <a:gd name="T44" fmla="*/ 215 w 286"/>
                <a:gd name="T45" fmla="*/ 26 h 130"/>
                <a:gd name="T46" fmla="*/ 208 w 286"/>
                <a:gd name="T47" fmla="*/ 50 h 130"/>
                <a:gd name="T48" fmla="*/ 229 w 286"/>
                <a:gd name="T49" fmla="*/ 47 h 130"/>
                <a:gd name="T50" fmla="*/ 257 w 286"/>
                <a:gd name="T51" fmla="*/ 43 h 130"/>
                <a:gd name="T52" fmla="*/ 269 w 286"/>
                <a:gd name="T53" fmla="*/ 31 h 130"/>
                <a:gd name="T54" fmla="*/ 286 w 286"/>
                <a:gd name="T55" fmla="*/ 29 h 130"/>
                <a:gd name="T56" fmla="*/ 283 w 286"/>
                <a:gd name="T57" fmla="*/ 19 h 130"/>
                <a:gd name="T58" fmla="*/ 279 w 286"/>
                <a:gd name="T59" fmla="*/ 19 h 130"/>
                <a:gd name="T60" fmla="*/ 264 w 286"/>
                <a:gd name="T61" fmla="*/ 21 h 130"/>
                <a:gd name="T62" fmla="*/ 253 w 286"/>
                <a:gd name="T63" fmla="*/ 33 h 130"/>
                <a:gd name="T64" fmla="*/ 229 w 286"/>
                <a:gd name="T65" fmla="*/ 38 h 130"/>
                <a:gd name="T66" fmla="*/ 220 w 286"/>
                <a:gd name="T67" fmla="*/ 40 h 130"/>
                <a:gd name="T68" fmla="*/ 224 w 286"/>
                <a:gd name="T69" fmla="*/ 21 h 130"/>
                <a:gd name="T70" fmla="*/ 189 w 286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130">
                  <a:moveTo>
                    <a:pt x="73" y="0"/>
                  </a:moveTo>
                  <a:lnTo>
                    <a:pt x="56" y="26"/>
                  </a:lnTo>
                  <a:lnTo>
                    <a:pt x="56" y="40"/>
                  </a:lnTo>
                  <a:lnTo>
                    <a:pt x="30" y="52"/>
                  </a:lnTo>
                  <a:lnTo>
                    <a:pt x="14" y="90"/>
                  </a:lnTo>
                  <a:lnTo>
                    <a:pt x="16" y="107"/>
                  </a:lnTo>
                  <a:lnTo>
                    <a:pt x="4" y="121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26" y="111"/>
                  </a:lnTo>
                  <a:lnTo>
                    <a:pt x="23" y="92"/>
                  </a:lnTo>
                  <a:lnTo>
                    <a:pt x="38" y="59"/>
                  </a:lnTo>
                  <a:lnTo>
                    <a:pt x="66" y="47"/>
                  </a:lnTo>
                  <a:lnTo>
                    <a:pt x="66" y="29"/>
                  </a:lnTo>
                  <a:lnTo>
                    <a:pt x="85" y="0"/>
                  </a:lnTo>
                  <a:lnTo>
                    <a:pt x="75" y="5"/>
                  </a:lnTo>
                  <a:lnTo>
                    <a:pt x="73" y="0"/>
                  </a:lnTo>
                  <a:moveTo>
                    <a:pt x="189" y="0"/>
                  </a:moveTo>
                  <a:lnTo>
                    <a:pt x="186" y="7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215" y="26"/>
                  </a:lnTo>
                  <a:lnTo>
                    <a:pt x="208" y="50"/>
                  </a:lnTo>
                  <a:lnTo>
                    <a:pt x="229" y="47"/>
                  </a:lnTo>
                  <a:lnTo>
                    <a:pt x="257" y="43"/>
                  </a:lnTo>
                  <a:lnTo>
                    <a:pt x="269" y="31"/>
                  </a:lnTo>
                  <a:lnTo>
                    <a:pt x="286" y="29"/>
                  </a:lnTo>
                  <a:lnTo>
                    <a:pt x="283" y="19"/>
                  </a:lnTo>
                  <a:lnTo>
                    <a:pt x="279" y="19"/>
                  </a:lnTo>
                  <a:lnTo>
                    <a:pt x="264" y="21"/>
                  </a:lnTo>
                  <a:lnTo>
                    <a:pt x="253" y="33"/>
                  </a:lnTo>
                  <a:lnTo>
                    <a:pt x="229" y="38"/>
                  </a:lnTo>
                  <a:lnTo>
                    <a:pt x="220" y="40"/>
                  </a:lnTo>
                  <a:lnTo>
                    <a:pt x="224" y="21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0" name="Freeform 208"/>
            <p:cNvSpPr>
              <a:spLocks/>
            </p:cNvSpPr>
            <p:nvPr/>
          </p:nvSpPr>
          <p:spPr bwMode="auto">
            <a:xfrm>
              <a:off x="4508" y="3964"/>
              <a:ext cx="279" cy="137"/>
            </a:xfrm>
            <a:custGeom>
              <a:avLst/>
              <a:gdLst>
                <a:gd name="T0" fmla="*/ 78 w 279"/>
                <a:gd name="T1" fmla="*/ 0 h 137"/>
                <a:gd name="T2" fmla="*/ 78 w 279"/>
                <a:gd name="T3" fmla="*/ 0 h 137"/>
                <a:gd name="T4" fmla="*/ 59 w 279"/>
                <a:gd name="T5" fmla="*/ 29 h 137"/>
                <a:gd name="T6" fmla="*/ 59 w 279"/>
                <a:gd name="T7" fmla="*/ 47 h 137"/>
                <a:gd name="T8" fmla="*/ 31 w 279"/>
                <a:gd name="T9" fmla="*/ 59 h 137"/>
                <a:gd name="T10" fmla="*/ 16 w 279"/>
                <a:gd name="T11" fmla="*/ 92 h 137"/>
                <a:gd name="T12" fmla="*/ 19 w 279"/>
                <a:gd name="T13" fmla="*/ 111 h 137"/>
                <a:gd name="T14" fmla="*/ 0 w 279"/>
                <a:gd name="T15" fmla="*/ 130 h 137"/>
                <a:gd name="T16" fmla="*/ 0 w 279"/>
                <a:gd name="T17" fmla="*/ 130 h 137"/>
                <a:gd name="T18" fmla="*/ 7 w 279"/>
                <a:gd name="T19" fmla="*/ 137 h 137"/>
                <a:gd name="T20" fmla="*/ 12 w 279"/>
                <a:gd name="T21" fmla="*/ 133 h 137"/>
                <a:gd name="T22" fmla="*/ 31 w 279"/>
                <a:gd name="T23" fmla="*/ 114 h 137"/>
                <a:gd name="T24" fmla="*/ 26 w 279"/>
                <a:gd name="T25" fmla="*/ 92 h 137"/>
                <a:gd name="T26" fmla="*/ 38 w 279"/>
                <a:gd name="T27" fmla="*/ 66 h 137"/>
                <a:gd name="T28" fmla="*/ 68 w 279"/>
                <a:gd name="T29" fmla="*/ 55 h 137"/>
                <a:gd name="T30" fmla="*/ 68 w 279"/>
                <a:gd name="T31" fmla="*/ 31 h 137"/>
                <a:gd name="T32" fmla="*/ 83 w 279"/>
                <a:gd name="T33" fmla="*/ 12 h 137"/>
                <a:gd name="T34" fmla="*/ 111 w 279"/>
                <a:gd name="T35" fmla="*/ 12 h 137"/>
                <a:gd name="T36" fmla="*/ 135 w 279"/>
                <a:gd name="T37" fmla="*/ 21 h 137"/>
                <a:gd name="T38" fmla="*/ 170 w 279"/>
                <a:gd name="T39" fmla="*/ 14 h 137"/>
                <a:gd name="T40" fmla="*/ 196 w 279"/>
                <a:gd name="T41" fmla="*/ 31 h 137"/>
                <a:gd name="T42" fmla="*/ 189 w 279"/>
                <a:gd name="T43" fmla="*/ 62 h 137"/>
                <a:gd name="T44" fmla="*/ 224 w 279"/>
                <a:gd name="T45" fmla="*/ 57 h 137"/>
                <a:gd name="T46" fmla="*/ 255 w 279"/>
                <a:gd name="T47" fmla="*/ 50 h 137"/>
                <a:gd name="T48" fmla="*/ 267 w 279"/>
                <a:gd name="T49" fmla="*/ 40 h 137"/>
                <a:gd name="T50" fmla="*/ 269 w 279"/>
                <a:gd name="T51" fmla="*/ 40 h 137"/>
                <a:gd name="T52" fmla="*/ 279 w 279"/>
                <a:gd name="T53" fmla="*/ 38 h 137"/>
                <a:gd name="T54" fmla="*/ 279 w 279"/>
                <a:gd name="T55" fmla="*/ 29 h 137"/>
                <a:gd name="T56" fmla="*/ 262 w 279"/>
                <a:gd name="T57" fmla="*/ 31 h 137"/>
                <a:gd name="T58" fmla="*/ 250 w 279"/>
                <a:gd name="T59" fmla="*/ 43 h 137"/>
                <a:gd name="T60" fmla="*/ 222 w 279"/>
                <a:gd name="T61" fmla="*/ 47 h 137"/>
                <a:gd name="T62" fmla="*/ 201 w 279"/>
                <a:gd name="T63" fmla="*/ 50 h 137"/>
                <a:gd name="T64" fmla="*/ 208 w 279"/>
                <a:gd name="T65" fmla="*/ 26 h 137"/>
                <a:gd name="T66" fmla="*/ 170 w 279"/>
                <a:gd name="T67" fmla="*/ 5 h 137"/>
                <a:gd name="T68" fmla="*/ 135 w 279"/>
                <a:gd name="T69" fmla="*/ 12 h 137"/>
                <a:gd name="T70" fmla="*/ 113 w 279"/>
                <a:gd name="T71" fmla="*/ 5 h 137"/>
                <a:gd name="T72" fmla="*/ 78 w 279"/>
                <a:gd name="T7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37">
                  <a:moveTo>
                    <a:pt x="78" y="0"/>
                  </a:moveTo>
                  <a:lnTo>
                    <a:pt x="78" y="0"/>
                  </a:lnTo>
                  <a:lnTo>
                    <a:pt x="59" y="29"/>
                  </a:lnTo>
                  <a:lnTo>
                    <a:pt x="59" y="47"/>
                  </a:lnTo>
                  <a:lnTo>
                    <a:pt x="31" y="59"/>
                  </a:lnTo>
                  <a:lnTo>
                    <a:pt x="16" y="92"/>
                  </a:lnTo>
                  <a:lnTo>
                    <a:pt x="19" y="111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7" y="137"/>
                  </a:lnTo>
                  <a:lnTo>
                    <a:pt x="12" y="133"/>
                  </a:lnTo>
                  <a:lnTo>
                    <a:pt x="31" y="114"/>
                  </a:lnTo>
                  <a:lnTo>
                    <a:pt x="26" y="92"/>
                  </a:lnTo>
                  <a:lnTo>
                    <a:pt x="38" y="66"/>
                  </a:lnTo>
                  <a:lnTo>
                    <a:pt x="68" y="55"/>
                  </a:lnTo>
                  <a:lnTo>
                    <a:pt x="68" y="31"/>
                  </a:lnTo>
                  <a:lnTo>
                    <a:pt x="83" y="12"/>
                  </a:lnTo>
                  <a:lnTo>
                    <a:pt x="111" y="12"/>
                  </a:lnTo>
                  <a:lnTo>
                    <a:pt x="135" y="21"/>
                  </a:lnTo>
                  <a:lnTo>
                    <a:pt x="170" y="14"/>
                  </a:lnTo>
                  <a:lnTo>
                    <a:pt x="196" y="31"/>
                  </a:lnTo>
                  <a:lnTo>
                    <a:pt x="189" y="62"/>
                  </a:lnTo>
                  <a:lnTo>
                    <a:pt x="224" y="57"/>
                  </a:lnTo>
                  <a:lnTo>
                    <a:pt x="255" y="50"/>
                  </a:lnTo>
                  <a:lnTo>
                    <a:pt x="267" y="40"/>
                  </a:lnTo>
                  <a:lnTo>
                    <a:pt x="269" y="40"/>
                  </a:lnTo>
                  <a:lnTo>
                    <a:pt x="279" y="38"/>
                  </a:lnTo>
                  <a:lnTo>
                    <a:pt x="279" y="29"/>
                  </a:lnTo>
                  <a:lnTo>
                    <a:pt x="262" y="31"/>
                  </a:lnTo>
                  <a:lnTo>
                    <a:pt x="250" y="43"/>
                  </a:lnTo>
                  <a:lnTo>
                    <a:pt x="222" y="47"/>
                  </a:lnTo>
                  <a:lnTo>
                    <a:pt x="201" y="50"/>
                  </a:lnTo>
                  <a:lnTo>
                    <a:pt x="208" y="26"/>
                  </a:lnTo>
                  <a:lnTo>
                    <a:pt x="170" y="5"/>
                  </a:lnTo>
                  <a:lnTo>
                    <a:pt x="135" y="12"/>
                  </a:lnTo>
                  <a:lnTo>
                    <a:pt x="113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1" name="Freeform 209"/>
            <p:cNvSpPr>
              <a:spLocks/>
            </p:cNvSpPr>
            <p:nvPr/>
          </p:nvSpPr>
          <p:spPr bwMode="auto">
            <a:xfrm>
              <a:off x="4508" y="3964"/>
              <a:ext cx="279" cy="137"/>
            </a:xfrm>
            <a:custGeom>
              <a:avLst/>
              <a:gdLst>
                <a:gd name="T0" fmla="*/ 78 w 279"/>
                <a:gd name="T1" fmla="*/ 0 h 137"/>
                <a:gd name="T2" fmla="*/ 78 w 279"/>
                <a:gd name="T3" fmla="*/ 0 h 137"/>
                <a:gd name="T4" fmla="*/ 59 w 279"/>
                <a:gd name="T5" fmla="*/ 29 h 137"/>
                <a:gd name="T6" fmla="*/ 59 w 279"/>
                <a:gd name="T7" fmla="*/ 47 h 137"/>
                <a:gd name="T8" fmla="*/ 31 w 279"/>
                <a:gd name="T9" fmla="*/ 59 h 137"/>
                <a:gd name="T10" fmla="*/ 16 w 279"/>
                <a:gd name="T11" fmla="*/ 92 h 137"/>
                <a:gd name="T12" fmla="*/ 19 w 279"/>
                <a:gd name="T13" fmla="*/ 111 h 137"/>
                <a:gd name="T14" fmla="*/ 0 w 279"/>
                <a:gd name="T15" fmla="*/ 130 h 137"/>
                <a:gd name="T16" fmla="*/ 0 w 279"/>
                <a:gd name="T17" fmla="*/ 130 h 137"/>
                <a:gd name="T18" fmla="*/ 7 w 279"/>
                <a:gd name="T19" fmla="*/ 137 h 137"/>
                <a:gd name="T20" fmla="*/ 12 w 279"/>
                <a:gd name="T21" fmla="*/ 133 h 137"/>
                <a:gd name="T22" fmla="*/ 31 w 279"/>
                <a:gd name="T23" fmla="*/ 114 h 137"/>
                <a:gd name="T24" fmla="*/ 26 w 279"/>
                <a:gd name="T25" fmla="*/ 92 h 137"/>
                <a:gd name="T26" fmla="*/ 38 w 279"/>
                <a:gd name="T27" fmla="*/ 66 h 137"/>
                <a:gd name="T28" fmla="*/ 68 w 279"/>
                <a:gd name="T29" fmla="*/ 55 h 137"/>
                <a:gd name="T30" fmla="*/ 68 w 279"/>
                <a:gd name="T31" fmla="*/ 31 h 137"/>
                <a:gd name="T32" fmla="*/ 83 w 279"/>
                <a:gd name="T33" fmla="*/ 12 h 137"/>
                <a:gd name="T34" fmla="*/ 111 w 279"/>
                <a:gd name="T35" fmla="*/ 12 h 137"/>
                <a:gd name="T36" fmla="*/ 135 w 279"/>
                <a:gd name="T37" fmla="*/ 21 h 137"/>
                <a:gd name="T38" fmla="*/ 170 w 279"/>
                <a:gd name="T39" fmla="*/ 14 h 137"/>
                <a:gd name="T40" fmla="*/ 196 w 279"/>
                <a:gd name="T41" fmla="*/ 31 h 137"/>
                <a:gd name="T42" fmla="*/ 189 w 279"/>
                <a:gd name="T43" fmla="*/ 62 h 137"/>
                <a:gd name="T44" fmla="*/ 224 w 279"/>
                <a:gd name="T45" fmla="*/ 57 h 137"/>
                <a:gd name="T46" fmla="*/ 255 w 279"/>
                <a:gd name="T47" fmla="*/ 50 h 137"/>
                <a:gd name="T48" fmla="*/ 267 w 279"/>
                <a:gd name="T49" fmla="*/ 40 h 137"/>
                <a:gd name="T50" fmla="*/ 269 w 279"/>
                <a:gd name="T51" fmla="*/ 40 h 137"/>
                <a:gd name="T52" fmla="*/ 279 w 279"/>
                <a:gd name="T53" fmla="*/ 38 h 137"/>
                <a:gd name="T54" fmla="*/ 279 w 279"/>
                <a:gd name="T55" fmla="*/ 29 h 137"/>
                <a:gd name="T56" fmla="*/ 262 w 279"/>
                <a:gd name="T57" fmla="*/ 31 h 137"/>
                <a:gd name="T58" fmla="*/ 250 w 279"/>
                <a:gd name="T59" fmla="*/ 43 h 137"/>
                <a:gd name="T60" fmla="*/ 222 w 279"/>
                <a:gd name="T61" fmla="*/ 47 h 137"/>
                <a:gd name="T62" fmla="*/ 201 w 279"/>
                <a:gd name="T63" fmla="*/ 50 h 137"/>
                <a:gd name="T64" fmla="*/ 208 w 279"/>
                <a:gd name="T65" fmla="*/ 26 h 137"/>
                <a:gd name="T66" fmla="*/ 170 w 279"/>
                <a:gd name="T67" fmla="*/ 5 h 137"/>
                <a:gd name="T68" fmla="*/ 135 w 279"/>
                <a:gd name="T69" fmla="*/ 12 h 137"/>
                <a:gd name="T70" fmla="*/ 113 w 279"/>
                <a:gd name="T71" fmla="*/ 5 h 137"/>
                <a:gd name="T72" fmla="*/ 78 w 279"/>
                <a:gd name="T7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37">
                  <a:moveTo>
                    <a:pt x="78" y="0"/>
                  </a:moveTo>
                  <a:lnTo>
                    <a:pt x="78" y="0"/>
                  </a:lnTo>
                  <a:lnTo>
                    <a:pt x="59" y="29"/>
                  </a:lnTo>
                  <a:lnTo>
                    <a:pt x="59" y="47"/>
                  </a:lnTo>
                  <a:lnTo>
                    <a:pt x="31" y="59"/>
                  </a:lnTo>
                  <a:lnTo>
                    <a:pt x="16" y="92"/>
                  </a:lnTo>
                  <a:lnTo>
                    <a:pt x="19" y="111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7" y="137"/>
                  </a:lnTo>
                  <a:lnTo>
                    <a:pt x="12" y="133"/>
                  </a:lnTo>
                  <a:lnTo>
                    <a:pt x="31" y="114"/>
                  </a:lnTo>
                  <a:lnTo>
                    <a:pt x="26" y="92"/>
                  </a:lnTo>
                  <a:lnTo>
                    <a:pt x="38" y="66"/>
                  </a:lnTo>
                  <a:lnTo>
                    <a:pt x="68" y="55"/>
                  </a:lnTo>
                  <a:lnTo>
                    <a:pt x="68" y="31"/>
                  </a:lnTo>
                  <a:lnTo>
                    <a:pt x="83" y="12"/>
                  </a:lnTo>
                  <a:lnTo>
                    <a:pt x="111" y="12"/>
                  </a:lnTo>
                  <a:lnTo>
                    <a:pt x="135" y="21"/>
                  </a:lnTo>
                  <a:lnTo>
                    <a:pt x="170" y="14"/>
                  </a:lnTo>
                  <a:lnTo>
                    <a:pt x="196" y="31"/>
                  </a:lnTo>
                  <a:lnTo>
                    <a:pt x="189" y="62"/>
                  </a:lnTo>
                  <a:lnTo>
                    <a:pt x="224" y="57"/>
                  </a:lnTo>
                  <a:lnTo>
                    <a:pt x="255" y="50"/>
                  </a:lnTo>
                  <a:lnTo>
                    <a:pt x="267" y="40"/>
                  </a:lnTo>
                  <a:lnTo>
                    <a:pt x="269" y="40"/>
                  </a:lnTo>
                  <a:lnTo>
                    <a:pt x="279" y="38"/>
                  </a:lnTo>
                  <a:lnTo>
                    <a:pt x="279" y="29"/>
                  </a:lnTo>
                  <a:lnTo>
                    <a:pt x="262" y="31"/>
                  </a:lnTo>
                  <a:lnTo>
                    <a:pt x="250" y="43"/>
                  </a:lnTo>
                  <a:lnTo>
                    <a:pt x="222" y="47"/>
                  </a:lnTo>
                  <a:lnTo>
                    <a:pt x="201" y="50"/>
                  </a:lnTo>
                  <a:lnTo>
                    <a:pt x="208" y="26"/>
                  </a:lnTo>
                  <a:lnTo>
                    <a:pt x="170" y="5"/>
                  </a:lnTo>
                  <a:lnTo>
                    <a:pt x="135" y="12"/>
                  </a:lnTo>
                  <a:lnTo>
                    <a:pt x="113" y="5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2" name="Rectangle 210"/>
            <p:cNvSpPr>
              <a:spLocks noChangeArrowheads="1"/>
            </p:cNvSpPr>
            <p:nvPr/>
          </p:nvSpPr>
          <p:spPr bwMode="auto">
            <a:xfrm>
              <a:off x="4508" y="4094"/>
              <a:ext cx="1" cy="1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3" name="Freeform 211"/>
            <p:cNvSpPr>
              <a:spLocks/>
            </p:cNvSpPr>
            <p:nvPr/>
          </p:nvSpPr>
          <p:spPr bwMode="auto">
            <a:xfrm>
              <a:off x="4508" y="40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4" name="Rectangle 212"/>
            <p:cNvSpPr>
              <a:spLocks noChangeArrowheads="1"/>
            </p:cNvSpPr>
            <p:nvPr/>
          </p:nvSpPr>
          <p:spPr bwMode="auto">
            <a:xfrm>
              <a:off x="4787" y="3993"/>
              <a:ext cx="1" cy="9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5" name="Rectangle 213"/>
            <p:cNvSpPr>
              <a:spLocks noChangeArrowheads="1"/>
            </p:cNvSpPr>
            <p:nvPr/>
          </p:nvSpPr>
          <p:spPr bwMode="auto">
            <a:xfrm>
              <a:off x="4787" y="3993"/>
              <a:ext cx="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6" name="Freeform 214"/>
            <p:cNvSpPr>
              <a:spLocks/>
            </p:cNvSpPr>
            <p:nvPr/>
          </p:nvSpPr>
          <p:spPr bwMode="auto">
            <a:xfrm>
              <a:off x="4550" y="3794"/>
              <a:ext cx="137" cy="175"/>
            </a:xfrm>
            <a:custGeom>
              <a:avLst/>
              <a:gdLst>
                <a:gd name="T0" fmla="*/ 69 w 137"/>
                <a:gd name="T1" fmla="*/ 0 h 175"/>
                <a:gd name="T2" fmla="*/ 57 w 137"/>
                <a:gd name="T3" fmla="*/ 24 h 175"/>
                <a:gd name="T4" fmla="*/ 50 w 137"/>
                <a:gd name="T5" fmla="*/ 28 h 175"/>
                <a:gd name="T6" fmla="*/ 43 w 137"/>
                <a:gd name="T7" fmla="*/ 52 h 175"/>
                <a:gd name="T8" fmla="*/ 7 w 137"/>
                <a:gd name="T9" fmla="*/ 71 h 175"/>
                <a:gd name="T10" fmla="*/ 0 w 137"/>
                <a:gd name="T11" fmla="*/ 97 h 175"/>
                <a:gd name="T12" fmla="*/ 19 w 137"/>
                <a:gd name="T13" fmla="*/ 128 h 175"/>
                <a:gd name="T14" fmla="*/ 26 w 137"/>
                <a:gd name="T15" fmla="*/ 149 h 175"/>
                <a:gd name="T16" fmla="*/ 36 w 137"/>
                <a:gd name="T17" fmla="*/ 170 h 175"/>
                <a:gd name="T18" fmla="*/ 45 w 137"/>
                <a:gd name="T19" fmla="*/ 168 h 175"/>
                <a:gd name="T20" fmla="*/ 43 w 137"/>
                <a:gd name="T21" fmla="*/ 163 h 175"/>
                <a:gd name="T22" fmla="*/ 36 w 137"/>
                <a:gd name="T23" fmla="*/ 147 h 175"/>
                <a:gd name="T24" fmla="*/ 36 w 137"/>
                <a:gd name="T25" fmla="*/ 147 h 175"/>
                <a:gd name="T26" fmla="*/ 26 w 137"/>
                <a:gd name="T27" fmla="*/ 123 h 175"/>
                <a:gd name="T28" fmla="*/ 10 w 137"/>
                <a:gd name="T29" fmla="*/ 94 h 175"/>
                <a:gd name="T30" fmla="*/ 15 w 137"/>
                <a:gd name="T31" fmla="*/ 78 h 175"/>
                <a:gd name="T32" fmla="*/ 52 w 137"/>
                <a:gd name="T33" fmla="*/ 59 h 175"/>
                <a:gd name="T34" fmla="*/ 57 w 137"/>
                <a:gd name="T35" fmla="*/ 33 h 175"/>
                <a:gd name="T36" fmla="*/ 62 w 137"/>
                <a:gd name="T37" fmla="*/ 31 h 175"/>
                <a:gd name="T38" fmla="*/ 64 w 137"/>
                <a:gd name="T39" fmla="*/ 28 h 175"/>
                <a:gd name="T40" fmla="*/ 71 w 137"/>
                <a:gd name="T41" fmla="*/ 16 h 175"/>
                <a:gd name="T42" fmla="*/ 69 w 137"/>
                <a:gd name="T43" fmla="*/ 28 h 175"/>
                <a:gd name="T44" fmla="*/ 121 w 137"/>
                <a:gd name="T45" fmla="*/ 78 h 175"/>
                <a:gd name="T46" fmla="*/ 116 w 137"/>
                <a:gd name="T47" fmla="*/ 104 h 175"/>
                <a:gd name="T48" fmla="*/ 123 w 137"/>
                <a:gd name="T49" fmla="*/ 123 h 175"/>
                <a:gd name="T50" fmla="*/ 119 w 137"/>
                <a:gd name="T51" fmla="*/ 130 h 175"/>
                <a:gd name="T52" fmla="*/ 114 w 137"/>
                <a:gd name="T53" fmla="*/ 135 h 175"/>
                <a:gd name="T54" fmla="*/ 126 w 137"/>
                <a:gd name="T55" fmla="*/ 151 h 175"/>
                <a:gd name="T56" fmla="*/ 121 w 137"/>
                <a:gd name="T57" fmla="*/ 165 h 175"/>
                <a:gd name="T58" fmla="*/ 121 w 137"/>
                <a:gd name="T59" fmla="*/ 170 h 175"/>
                <a:gd name="T60" fmla="*/ 128 w 137"/>
                <a:gd name="T61" fmla="*/ 175 h 175"/>
                <a:gd name="T62" fmla="*/ 137 w 137"/>
                <a:gd name="T63" fmla="*/ 149 h 175"/>
                <a:gd name="T64" fmla="*/ 126 w 137"/>
                <a:gd name="T65" fmla="*/ 135 h 175"/>
                <a:gd name="T66" fmla="*/ 135 w 137"/>
                <a:gd name="T67" fmla="*/ 125 h 175"/>
                <a:gd name="T68" fmla="*/ 126 w 137"/>
                <a:gd name="T69" fmla="*/ 102 h 175"/>
                <a:gd name="T70" fmla="*/ 133 w 137"/>
                <a:gd name="T71" fmla="*/ 76 h 175"/>
                <a:gd name="T72" fmla="*/ 78 w 137"/>
                <a:gd name="T73" fmla="*/ 26 h 175"/>
                <a:gd name="T74" fmla="*/ 83 w 137"/>
                <a:gd name="T75" fmla="*/ 2 h 175"/>
                <a:gd name="T76" fmla="*/ 69 w 137"/>
                <a:gd name="T7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175">
                  <a:moveTo>
                    <a:pt x="69" y="0"/>
                  </a:moveTo>
                  <a:lnTo>
                    <a:pt x="57" y="24"/>
                  </a:lnTo>
                  <a:lnTo>
                    <a:pt x="50" y="28"/>
                  </a:lnTo>
                  <a:lnTo>
                    <a:pt x="43" y="52"/>
                  </a:lnTo>
                  <a:lnTo>
                    <a:pt x="7" y="71"/>
                  </a:lnTo>
                  <a:lnTo>
                    <a:pt x="0" y="97"/>
                  </a:lnTo>
                  <a:lnTo>
                    <a:pt x="19" y="128"/>
                  </a:lnTo>
                  <a:lnTo>
                    <a:pt x="26" y="149"/>
                  </a:lnTo>
                  <a:lnTo>
                    <a:pt x="36" y="170"/>
                  </a:lnTo>
                  <a:lnTo>
                    <a:pt x="45" y="168"/>
                  </a:lnTo>
                  <a:lnTo>
                    <a:pt x="43" y="163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26" y="123"/>
                  </a:lnTo>
                  <a:lnTo>
                    <a:pt x="10" y="94"/>
                  </a:lnTo>
                  <a:lnTo>
                    <a:pt x="15" y="78"/>
                  </a:lnTo>
                  <a:lnTo>
                    <a:pt x="52" y="59"/>
                  </a:lnTo>
                  <a:lnTo>
                    <a:pt x="57" y="33"/>
                  </a:lnTo>
                  <a:lnTo>
                    <a:pt x="62" y="31"/>
                  </a:lnTo>
                  <a:lnTo>
                    <a:pt x="64" y="28"/>
                  </a:lnTo>
                  <a:lnTo>
                    <a:pt x="71" y="16"/>
                  </a:lnTo>
                  <a:lnTo>
                    <a:pt x="69" y="28"/>
                  </a:lnTo>
                  <a:lnTo>
                    <a:pt x="121" y="78"/>
                  </a:lnTo>
                  <a:lnTo>
                    <a:pt x="116" y="104"/>
                  </a:lnTo>
                  <a:lnTo>
                    <a:pt x="123" y="123"/>
                  </a:lnTo>
                  <a:lnTo>
                    <a:pt x="119" y="130"/>
                  </a:lnTo>
                  <a:lnTo>
                    <a:pt x="114" y="135"/>
                  </a:lnTo>
                  <a:lnTo>
                    <a:pt x="126" y="151"/>
                  </a:lnTo>
                  <a:lnTo>
                    <a:pt x="121" y="165"/>
                  </a:lnTo>
                  <a:lnTo>
                    <a:pt x="121" y="170"/>
                  </a:lnTo>
                  <a:lnTo>
                    <a:pt x="128" y="175"/>
                  </a:lnTo>
                  <a:lnTo>
                    <a:pt x="137" y="149"/>
                  </a:lnTo>
                  <a:lnTo>
                    <a:pt x="126" y="135"/>
                  </a:lnTo>
                  <a:lnTo>
                    <a:pt x="135" y="125"/>
                  </a:lnTo>
                  <a:lnTo>
                    <a:pt x="126" y="102"/>
                  </a:lnTo>
                  <a:lnTo>
                    <a:pt x="133" y="76"/>
                  </a:lnTo>
                  <a:lnTo>
                    <a:pt x="78" y="26"/>
                  </a:lnTo>
                  <a:lnTo>
                    <a:pt x="83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7" name="Freeform 215"/>
            <p:cNvSpPr>
              <a:spLocks/>
            </p:cNvSpPr>
            <p:nvPr/>
          </p:nvSpPr>
          <p:spPr bwMode="auto">
            <a:xfrm>
              <a:off x="4550" y="3794"/>
              <a:ext cx="137" cy="175"/>
            </a:xfrm>
            <a:custGeom>
              <a:avLst/>
              <a:gdLst>
                <a:gd name="T0" fmla="*/ 69 w 137"/>
                <a:gd name="T1" fmla="*/ 0 h 175"/>
                <a:gd name="T2" fmla="*/ 57 w 137"/>
                <a:gd name="T3" fmla="*/ 24 h 175"/>
                <a:gd name="T4" fmla="*/ 50 w 137"/>
                <a:gd name="T5" fmla="*/ 28 h 175"/>
                <a:gd name="T6" fmla="*/ 43 w 137"/>
                <a:gd name="T7" fmla="*/ 52 h 175"/>
                <a:gd name="T8" fmla="*/ 7 w 137"/>
                <a:gd name="T9" fmla="*/ 71 h 175"/>
                <a:gd name="T10" fmla="*/ 0 w 137"/>
                <a:gd name="T11" fmla="*/ 97 h 175"/>
                <a:gd name="T12" fmla="*/ 19 w 137"/>
                <a:gd name="T13" fmla="*/ 128 h 175"/>
                <a:gd name="T14" fmla="*/ 26 w 137"/>
                <a:gd name="T15" fmla="*/ 149 h 175"/>
                <a:gd name="T16" fmla="*/ 36 w 137"/>
                <a:gd name="T17" fmla="*/ 170 h 175"/>
                <a:gd name="T18" fmla="*/ 45 w 137"/>
                <a:gd name="T19" fmla="*/ 168 h 175"/>
                <a:gd name="T20" fmla="*/ 43 w 137"/>
                <a:gd name="T21" fmla="*/ 163 h 175"/>
                <a:gd name="T22" fmla="*/ 36 w 137"/>
                <a:gd name="T23" fmla="*/ 147 h 175"/>
                <a:gd name="T24" fmla="*/ 36 w 137"/>
                <a:gd name="T25" fmla="*/ 147 h 175"/>
                <a:gd name="T26" fmla="*/ 26 w 137"/>
                <a:gd name="T27" fmla="*/ 123 h 175"/>
                <a:gd name="T28" fmla="*/ 10 w 137"/>
                <a:gd name="T29" fmla="*/ 94 h 175"/>
                <a:gd name="T30" fmla="*/ 15 w 137"/>
                <a:gd name="T31" fmla="*/ 78 h 175"/>
                <a:gd name="T32" fmla="*/ 52 w 137"/>
                <a:gd name="T33" fmla="*/ 59 h 175"/>
                <a:gd name="T34" fmla="*/ 57 w 137"/>
                <a:gd name="T35" fmla="*/ 33 h 175"/>
                <a:gd name="T36" fmla="*/ 62 w 137"/>
                <a:gd name="T37" fmla="*/ 31 h 175"/>
                <a:gd name="T38" fmla="*/ 64 w 137"/>
                <a:gd name="T39" fmla="*/ 28 h 175"/>
                <a:gd name="T40" fmla="*/ 71 w 137"/>
                <a:gd name="T41" fmla="*/ 16 h 175"/>
                <a:gd name="T42" fmla="*/ 69 w 137"/>
                <a:gd name="T43" fmla="*/ 28 h 175"/>
                <a:gd name="T44" fmla="*/ 121 w 137"/>
                <a:gd name="T45" fmla="*/ 78 h 175"/>
                <a:gd name="T46" fmla="*/ 116 w 137"/>
                <a:gd name="T47" fmla="*/ 104 h 175"/>
                <a:gd name="T48" fmla="*/ 123 w 137"/>
                <a:gd name="T49" fmla="*/ 123 h 175"/>
                <a:gd name="T50" fmla="*/ 119 w 137"/>
                <a:gd name="T51" fmla="*/ 130 h 175"/>
                <a:gd name="T52" fmla="*/ 114 w 137"/>
                <a:gd name="T53" fmla="*/ 135 h 175"/>
                <a:gd name="T54" fmla="*/ 126 w 137"/>
                <a:gd name="T55" fmla="*/ 151 h 175"/>
                <a:gd name="T56" fmla="*/ 121 w 137"/>
                <a:gd name="T57" fmla="*/ 165 h 175"/>
                <a:gd name="T58" fmla="*/ 121 w 137"/>
                <a:gd name="T59" fmla="*/ 170 h 175"/>
                <a:gd name="T60" fmla="*/ 128 w 137"/>
                <a:gd name="T61" fmla="*/ 175 h 175"/>
                <a:gd name="T62" fmla="*/ 137 w 137"/>
                <a:gd name="T63" fmla="*/ 149 h 175"/>
                <a:gd name="T64" fmla="*/ 126 w 137"/>
                <a:gd name="T65" fmla="*/ 135 h 175"/>
                <a:gd name="T66" fmla="*/ 135 w 137"/>
                <a:gd name="T67" fmla="*/ 125 h 175"/>
                <a:gd name="T68" fmla="*/ 126 w 137"/>
                <a:gd name="T69" fmla="*/ 102 h 175"/>
                <a:gd name="T70" fmla="*/ 133 w 137"/>
                <a:gd name="T71" fmla="*/ 76 h 175"/>
                <a:gd name="T72" fmla="*/ 78 w 137"/>
                <a:gd name="T73" fmla="*/ 26 h 175"/>
                <a:gd name="T74" fmla="*/ 83 w 137"/>
                <a:gd name="T75" fmla="*/ 2 h 175"/>
                <a:gd name="T76" fmla="*/ 69 w 137"/>
                <a:gd name="T7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175">
                  <a:moveTo>
                    <a:pt x="69" y="0"/>
                  </a:moveTo>
                  <a:lnTo>
                    <a:pt x="57" y="24"/>
                  </a:lnTo>
                  <a:lnTo>
                    <a:pt x="50" y="28"/>
                  </a:lnTo>
                  <a:lnTo>
                    <a:pt x="43" y="52"/>
                  </a:lnTo>
                  <a:lnTo>
                    <a:pt x="7" y="71"/>
                  </a:lnTo>
                  <a:lnTo>
                    <a:pt x="0" y="97"/>
                  </a:lnTo>
                  <a:lnTo>
                    <a:pt x="19" y="128"/>
                  </a:lnTo>
                  <a:lnTo>
                    <a:pt x="26" y="149"/>
                  </a:lnTo>
                  <a:lnTo>
                    <a:pt x="36" y="170"/>
                  </a:lnTo>
                  <a:lnTo>
                    <a:pt x="45" y="168"/>
                  </a:lnTo>
                  <a:lnTo>
                    <a:pt x="43" y="163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26" y="123"/>
                  </a:lnTo>
                  <a:lnTo>
                    <a:pt x="10" y="94"/>
                  </a:lnTo>
                  <a:lnTo>
                    <a:pt x="15" y="78"/>
                  </a:lnTo>
                  <a:lnTo>
                    <a:pt x="52" y="59"/>
                  </a:lnTo>
                  <a:lnTo>
                    <a:pt x="57" y="33"/>
                  </a:lnTo>
                  <a:lnTo>
                    <a:pt x="62" y="31"/>
                  </a:lnTo>
                  <a:lnTo>
                    <a:pt x="64" y="28"/>
                  </a:lnTo>
                  <a:lnTo>
                    <a:pt x="71" y="16"/>
                  </a:lnTo>
                  <a:lnTo>
                    <a:pt x="69" y="28"/>
                  </a:lnTo>
                  <a:lnTo>
                    <a:pt x="121" y="78"/>
                  </a:lnTo>
                  <a:lnTo>
                    <a:pt x="116" y="104"/>
                  </a:lnTo>
                  <a:lnTo>
                    <a:pt x="123" y="123"/>
                  </a:lnTo>
                  <a:lnTo>
                    <a:pt x="119" y="130"/>
                  </a:lnTo>
                  <a:lnTo>
                    <a:pt x="114" y="135"/>
                  </a:lnTo>
                  <a:lnTo>
                    <a:pt x="126" y="151"/>
                  </a:lnTo>
                  <a:lnTo>
                    <a:pt x="121" y="165"/>
                  </a:lnTo>
                  <a:lnTo>
                    <a:pt x="121" y="170"/>
                  </a:lnTo>
                  <a:lnTo>
                    <a:pt x="128" y="175"/>
                  </a:lnTo>
                  <a:lnTo>
                    <a:pt x="137" y="149"/>
                  </a:lnTo>
                  <a:lnTo>
                    <a:pt x="126" y="135"/>
                  </a:lnTo>
                  <a:lnTo>
                    <a:pt x="135" y="125"/>
                  </a:lnTo>
                  <a:lnTo>
                    <a:pt x="126" y="102"/>
                  </a:lnTo>
                  <a:lnTo>
                    <a:pt x="133" y="76"/>
                  </a:lnTo>
                  <a:lnTo>
                    <a:pt x="78" y="26"/>
                  </a:lnTo>
                  <a:lnTo>
                    <a:pt x="83" y="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8" name="Freeform 216"/>
            <p:cNvSpPr>
              <a:spLocks/>
            </p:cNvSpPr>
            <p:nvPr/>
          </p:nvSpPr>
          <p:spPr bwMode="auto">
            <a:xfrm>
              <a:off x="4539" y="3784"/>
              <a:ext cx="158" cy="187"/>
            </a:xfrm>
            <a:custGeom>
              <a:avLst/>
              <a:gdLst>
                <a:gd name="T0" fmla="*/ 75 w 158"/>
                <a:gd name="T1" fmla="*/ 0 h 187"/>
                <a:gd name="T2" fmla="*/ 61 w 158"/>
                <a:gd name="T3" fmla="*/ 26 h 187"/>
                <a:gd name="T4" fmla="*/ 54 w 158"/>
                <a:gd name="T5" fmla="*/ 31 h 187"/>
                <a:gd name="T6" fmla="*/ 52 w 158"/>
                <a:gd name="T7" fmla="*/ 31 h 187"/>
                <a:gd name="T8" fmla="*/ 47 w 158"/>
                <a:gd name="T9" fmla="*/ 57 h 187"/>
                <a:gd name="T10" fmla="*/ 11 w 158"/>
                <a:gd name="T11" fmla="*/ 76 h 187"/>
                <a:gd name="T12" fmla="*/ 0 w 158"/>
                <a:gd name="T13" fmla="*/ 107 h 187"/>
                <a:gd name="T14" fmla="*/ 21 w 158"/>
                <a:gd name="T15" fmla="*/ 142 h 187"/>
                <a:gd name="T16" fmla="*/ 30 w 158"/>
                <a:gd name="T17" fmla="*/ 161 h 187"/>
                <a:gd name="T18" fmla="*/ 30 w 158"/>
                <a:gd name="T19" fmla="*/ 161 h 187"/>
                <a:gd name="T20" fmla="*/ 35 w 158"/>
                <a:gd name="T21" fmla="*/ 180 h 187"/>
                <a:gd name="T22" fmla="*/ 37 w 158"/>
                <a:gd name="T23" fmla="*/ 185 h 187"/>
                <a:gd name="T24" fmla="*/ 47 w 158"/>
                <a:gd name="T25" fmla="*/ 180 h 187"/>
                <a:gd name="T26" fmla="*/ 37 w 158"/>
                <a:gd name="T27" fmla="*/ 159 h 187"/>
                <a:gd name="T28" fmla="*/ 30 w 158"/>
                <a:gd name="T29" fmla="*/ 138 h 187"/>
                <a:gd name="T30" fmla="*/ 11 w 158"/>
                <a:gd name="T31" fmla="*/ 107 h 187"/>
                <a:gd name="T32" fmla="*/ 18 w 158"/>
                <a:gd name="T33" fmla="*/ 81 h 187"/>
                <a:gd name="T34" fmla="*/ 54 w 158"/>
                <a:gd name="T35" fmla="*/ 62 h 187"/>
                <a:gd name="T36" fmla="*/ 61 w 158"/>
                <a:gd name="T37" fmla="*/ 38 h 187"/>
                <a:gd name="T38" fmla="*/ 68 w 158"/>
                <a:gd name="T39" fmla="*/ 34 h 187"/>
                <a:gd name="T40" fmla="*/ 80 w 158"/>
                <a:gd name="T41" fmla="*/ 10 h 187"/>
                <a:gd name="T42" fmla="*/ 94 w 158"/>
                <a:gd name="T43" fmla="*/ 12 h 187"/>
                <a:gd name="T44" fmla="*/ 89 w 158"/>
                <a:gd name="T45" fmla="*/ 36 h 187"/>
                <a:gd name="T46" fmla="*/ 144 w 158"/>
                <a:gd name="T47" fmla="*/ 86 h 187"/>
                <a:gd name="T48" fmla="*/ 137 w 158"/>
                <a:gd name="T49" fmla="*/ 112 h 187"/>
                <a:gd name="T50" fmla="*/ 146 w 158"/>
                <a:gd name="T51" fmla="*/ 135 h 187"/>
                <a:gd name="T52" fmla="*/ 137 w 158"/>
                <a:gd name="T53" fmla="*/ 145 h 187"/>
                <a:gd name="T54" fmla="*/ 148 w 158"/>
                <a:gd name="T55" fmla="*/ 159 h 187"/>
                <a:gd name="T56" fmla="*/ 139 w 158"/>
                <a:gd name="T57" fmla="*/ 185 h 187"/>
                <a:gd name="T58" fmla="*/ 148 w 158"/>
                <a:gd name="T59" fmla="*/ 187 h 187"/>
                <a:gd name="T60" fmla="*/ 151 w 158"/>
                <a:gd name="T61" fmla="*/ 180 h 187"/>
                <a:gd name="T62" fmla="*/ 158 w 158"/>
                <a:gd name="T63" fmla="*/ 157 h 187"/>
                <a:gd name="T64" fmla="*/ 148 w 158"/>
                <a:gd name="T65" fmla="*/ 145 h 187"/>
                <a:gd name="T66" fmla="*/ 153 w 158"/>
                <a:gd name="T67" fmla="*/ 140 h 187"/>
                <a:gd name="T68" fmla="*/ 156 w 158"/>
                <a:gd name="T69" fmla="*/ 135 h 187"/>
                <a:gd name="T70" fmla="*/ 146 w 158"/>
                <a:gd name="T71" fmla="*/ 112 h 187"/>
                <a:gd name="T72" fmla="*/ 153 w 158"/>
                <a:gd name="T73" fmla="*/ 81 h 187"/>
                <a:gd name="T74" fmla="*/ 101 w 158"/>
                <a:gd name="T75" fmla="*/ 31 h 187"/>
                <a:gd name="T76" fmla="*/ 104 w 158"/>
                <a:gd name="T77" fmla="*/ 5 h 187"/>
                <a:gd name="T78" fmla="*/ 75 w 158"/>
                <a:gd name="T7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8" h="187">
                  <a:moveTo>
                    <a:pt x="75" y="0"/>
                  </a:moveTo>
                  <a:lnTo>
                    <a:pt x="61" y="26"/>
                  </a:lnTo>
                  <a:lnTo>
                    <a:pt x="54" y="31"/>
                  </a:lnTo>
                  <a:lnTo>
                    <a:pt x="52" y="31"/>
                  </a:lnTo>
                  <a:lnTo>
                    <a:pt x="47" y="57"/>
                  </a:lnTo>
                  <a:lnTo>
                    <a:pt x="11" y="76"/>
                  </a:lnTo>
                  <a:lnTo>
                    <a:pt x="0" y="107"/>
                  </a:lnTo>
                  <a:lnTo>
                    <a:pt x="21" y="142"/>
                  </a:lnTo>
                  <a:lnTo>
                    <a:pt x="30" y="161"/>
                  </a:lnTo>
                  <a:lnTo>
                    <a:pt x="30" y="161"/>
                  </a:lnTo>
                  <a:lnTo>
                    <a:pt x="35" y="180"/>
                  </a:lnTo>
                  <a:lnTo>
                    <a:pt x="37" y="185"/>
                  </a:lnTo>
                  <a:lnTo>
                    <a:pt x="47" y="180"/>
                  </a:lnTo>
                  <a:lnTo>
                    <a:pt x="37" y="159"/>
                  </a:lnTo>
                  <a:lnTo>
                    <a:pt x="30" y="138"/>
                  </a:lnTo>
                  <a:lnTo>
                    <a:pt x="11" y="107"/>
                  </a:lnTo>
                  <a:lnTo>
                    <a:pt x="18" y="81"/>
                  </a:lnTo>
                  <a:lnTo>
                    <a:pt x="54" y="62"/>
                  </a:lnTo>
                  <a:lnTo>
                    <a:pt x="61" y="38"/>
                  </a:lnTo>
                  <a:lnTo>
                    <a:pt x="68" y="34"/>
                  </a:lnTo>
                  <a:lnTo>
                    <a:pt x="80" y="10"/>
                  </a:lnTo>
                  <a:lnTo>
                    <a:pt x="94" y="12"/>
                  </a:lnTo>
                  <a:lnTo>
                    <a:pt x="89" y="36"/>
                  </a:lnTo>
                  <a:lnTo>
                    <a:pt x="144" y="86"/>
                  </a:lnTo>
                  <a:lnTo>
                    <a:pt x="137" y="112"/>
                  </a:lnTo>
                  <a:lnTo>
                    <a:pt x="146" y="135"/>
                  </a:lnTo>
                  <a:lnTo>
                    <a:pt x="137" y="145"/>
                  </a:lnTo>
                  <a:lnTo>
                    <a:pt x="148" y="159"/>
                  </a:lnTo>
                  <a:lnTo>
                    <a:pt x="139" y="185"/>
                  </a:lnTo>
                  <a:lnTo>
                    <a:pt x="148" y="187"/>
                  </a:lnTo>
                  <a:lnTo>
                    <a:pt x="151" y="180"/>
                  </a:lnTo>
                  <a:lnTo>
                    <a:pt x="158" y="157"/>
                  </a:lnTo>
                  <a:lnTo>
                    <a:pt x="148" y="145"/>
                  </a:lnTo>
                  <a:lnTo>
                    <a:pt x="153" y="140"/>
                  </a:lnTo>
                  <a:lnTo>
                    <a:pt x="156" y="135"/>
                  </a:lnTo>
                  <a:lnTo>
                    <a:pt x="146" y="112"/>
                  </a:lnTo>
                  <a:lnTo>
                    <a:pt x="153" y="81"/>
                  </a:lnTo>
                  <a:lnTo>
                    <a:pt x="101" y="31"/>
                  </a:lnTo>
                  <a:lnTo>
                    <a:pt x="104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9" name="Freeform 217"/>
            <p:cNvSpPr>
              <a:spLocks/>
            </p:cNvSpPr>
            <p:nvPr/>
          </p:nvSpPr>
          <p:spPr bwMode="auto">
            <a:xfrm>
              <a:off x="4539" y="3784"/>
              <a:ext cx="158" cy="187"/>
            </a:xfrm>
            <a:custGeom>
              <a:avLst/>
              <a:gdLst>
                <a:gd name="T0" fmla="*/ 75 w 158"/>
                <a:gd name="T1" fmla="*/ 0 h 187"/>
                <a:gd name="T2" fmla="*/ 61 w 158"/>
                <a:gd name="T3" fmla="*/ 26 h 187"/>
                <a:gd name="T4" fmla="*/ 54 w 158"/>
                <a:gd name="T5" fmla="*/ 31 h 187"/>
                <a:gd name="T6" fmla="*/ 52 w 158"/>
                <a:gd name="T7" fmla="*/ 31 h 187"/>
                <a:gd name="T8" fmla="*/ 47 w 158"/>
                <a:gd name="T9" fmla="*/ 57 h 187"/>
                <a:gd name="T10" fmla="*/ 11 w 158"/>
                <a:gd name="T11" fmla="*/ 76 h 187"/>
                <a:gd name="T12" fmla="*/ 0 w 158"/>
                <a:gd name="T13" fmla="*/ 107 h 187"/>
                <a:gd name="T14" fmla="*/ 21 w 158"/>
                <a:gd name="T15" fmla="*/ 142 h 187"/>
                <a:gd name="T16" fmla="*/ 30 w 158"/>
                <a:gd name="T17" fmla="*/ 161 h 187"/>
                <a:gd name="T18" fmla="*/ 30 w 158"/>
                <a:gd name="T19" fmla="*/ 161 h 187"/>
                <a:gd name="T20" fmla="*/ 35 w 158"/>
                <a:gd name="T21" fmla="*/ 180 h 187"/>
                <a:gd name="T22" fmla="*/ 37 w 158"/>
                <a:gd name="T23" fmla="*/ 185 h 187"/>
                <a:gd name="T24" fmla="*/ 47 w 158"/>
                <a:gd name="T25" fmla="*/ 180 h 187"/>
                <a:gd name="T26" fmla="*/ 37 w 158"/>
                <a:gd name="T27" fmla="*/ 159 h 187"/>
                <a:gd name="T28" fmla="*/ 30 w 158"/>
                <a:gd name="T29" fmla="*/ 138 h 187"/>
                <a:gd name="T30" fmla="*/ 11 w 158"/>
                <a:gd name="T31" fmla="*/ 107 h 187"/>
                <a:gd name="T32" fmla="*/ 18 w 158"/>
                <a:gd name="T33" fmla="*/ 81 h 187"/>
                <a:gd name="T34" fmla="*/ 54 w 158"/>
                <a:gd name="T35" fmla="*/ 62 h 187"/>
                <a:gd name="T36" fmla="*/ 61 w 158"/>
                <a:gd name="T37" fmla="*/ 38 h 187"/>
                <a:gd name="T38" fmla="*/ 68 w 158"/>
                <a:gd name="T39" fmla="*/ 34 h 187"/>
                <a:gd name="T40" fmla="*/ 80 w 158"/>
                <a:gd name="T41" fmla="*/ 10 h 187"/>
                <a:gd name="T42" fmla="*/ 94 w 158"/>
                <a:gd name="T43" fmla="*/ 12 h 187"/>
                <a:gd name="T44" fmla="*/ 89 w 158"/>
                <a:gd name="T45" fmla="*/ 36 h 187"/>
                <a:gd name="T46" fmla="*/ 144 w 158"/>
                <a:gd name="T47" fmla="*/ 86 h 187"/>
                <a:gd name="T48" fmla="*/ 137 w 158"/>
                <a:gd name="T49" fmla="*/ 112 h 187"/>
                <a:gd name="T50" fmla="*/ 146 w 158"/>
                <a:gd name="T51" fmla="*/ 135 h 187"/>
                <a:gd name="T52" fmla="*/ 137 w 158"/>
                <a:gd name="T53" fmla="*/ 145 h 187"/>
                <a:gd name="T54" fmla="*/ 148 w 158"/>
                <a:gd name="T55" fmla="*/ 159 h 187"/>
                <a:gd name="T56" fmla="*/ 139 w 158"/>
                <a:gd name="T57" fmla="*/ 185 h 187"/>
                <a:gd name="T58" fmla="*/ 148 w 158"/>
                <a:gd name="T59" fmla="*/ 187 h 187"/>
                <a:gd name="T60" fmla="*/ 151 w 158"/>
                <a:gd name="T61" fmla="*/ 180 h 187"/>
                <a:gd name="T62" fmla="*/ 158 w 158"/>
                <a:gd name="T63" fmla="*/ 157 h 187"/>
                <a:gd name="T64" fmla="*/ 148 w 158"/>
                <a:gd name="T65" fmla="*/ 145 h 187"/>
                <a:gd name="T66" fmla="*/ 153 w 158"/>
                <a:gd name="T67" fmla="*/ 140 h 187"/>
                <a:gd name="T68" fmla="*/ 156 w 158"/>
                <a:gd name="T69" fmla="*/ 135 h 187"/>
                <a:gd name="T70" fmla="*/ 146 w 158"/>
                <a:gd name="T71" fmla="*/ 112 h 187"/>
                <a:gd name="T72" fmla="*/ 153 w 158"/>
                <a:gd name="T73" fmla="*/ 81 h 187"/>
                <a:gd name="T74" fmla="*/ 101 w 158"/>
                <a:gd name="T75" fmla="*/ 31 h 187"/>
                <a:gd name="T76" fmla="*/ 104 w 158"/>
                <a:gd name="T77" fmla="*/ 5 h 187"/>
                <a:gd name="T78" fmla="*/ 75 w 158"/>
                <a:gd name="T7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8" h="187">
                  <a:moveTo>
                    <a:pt x="75" y="0"/>
                  </a:moveTo>
                  <a:lnTo>
                    <a:pt x="61" y="26"/>
                  </a:lnTo>
                  <a:lnTo>
                    <a:pt x="54" y="31"/>
                  </a:lnTo>
                  <a:lnTo>
                    <a:pt x="52" y="31"/>
                  </a:lnTo>
                  <a:lnTo>
                    <a:pt x="47" y="57"/>
                  </a:lnTo>
                  <a:lnTo>
                    <a:pt x="11" y="76"/>
                  </a:lnTo>
                  <a:lnTo>
                    <a:pt x="0" y="107"/>
                  </a:lnTo>
                  <a:lnTo>
                    <a:pt x="21" y="142"/>
                  </a:lnTo>
                  <a:lnTo>
                    <a:pt x="30" y="161"/>
                  </a:lnTo>
                  <a:lnTo>
                    <a:pt x="30" y="161"/>
                  </a:lnTo>
                  <a:lnTo>
                    <a:pt x="35" y="180"/>
                  </a:lnTo>
                  <a:lnTo>
                    <a:pt x="37" y="185"/>
                  </a:lnTo>
                  <a:lnTo>
                    <a:pt x="47" y="180"/>
                  </a:lnTo>
                  <a:lnTo>
                    <a:pt x="37" y="159"/>
                  </a:lnTo>
                  <a:lnTo>
                    <a:pt x="30" y="138"/>
                  </a:lnTo>
                  <a:lnTo>
                    <a:pt x="11" y="107"/>
                  </a:lnTo>
                  <a:lnTo>
                    <a:pt x="18" y="81"/>
                  </a:lnTo>
                  <a:lnTo>
                    <a:pt x="54" y="62"/>
                  </a:lnTo>
                  <a:lnTo>
                    <a:pt x="61" y="38"/>
                  </a:lnTo>
                  <a:lnTo>
                    <a:pt x="68" y="34"/>
                  </a:lnTo>
                  <a:lnTo>
                    <a:pt x="80" y="10"/>
                  </a:lnTo>
                  <a:lnTo>
                    <a:pt x="94" y="12"/>
                  </a:lnTo>
                  <a:lnTo>
                    <a:pt x="89" y="36"/>
                  </a:lnTo>
                  <a:lnTo>
                    <a:pt x="144" y="86"/>
                  </a:lnTo>
                  <a:lnTo>
                    <a:pt x="137" y="112"/>
                  </a:lnTo>
                  <a:lnTo>
                    <a:pt x="146" y="135"/>
                  </a:lnTo>
                  <a:lnTo>
                    <a:pt x="137" y="145"/>
                  </a:lnTo>
                  <a:lnTo>
                    <a:pt x="148" y="159"/>
                  </a:lnTo>
                  <a:lnTo>
                    <a:pt x="139" y="185"/>
                  </a:lnTo>
                  <a:lnTo>
                    <a:pt x="148" y="187"/>
                  </a:lnTo>
                  <a:lnTo>
                    <a:pt x="151" y="180"/>
                  </a:lnTo>
                  <a:lnTo>
                    <a:pt x="158" y="157"/>
                  </a:lnTo>
                  <a:lnTo>
                    <a:pt x="148" y="145"/>
                  </a:lnTo>
                  <a:lnTo>
                    <a:pt x="153" y="140"/>
                  </a:lnTo>
                  <a:lnTo>
                    <a:pt x="156" y="135"/>
                  </a:lnTo>
                  <a:lnTo>
                    <a:pt x="146" y="112"/>
                  </a:lnTo>
                  <a:lnTo>
                    <a:pt x="153" y="81"/>
                  </a:lnTo>
                  <a:lnTo>
                    <a:pt x="101" y="31"/>
                  </a:lnTo>
                  <a:lnTo>
                    <a:pt x="104" y="5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0" name="Freeform 218"/>
            <p:cNvSpPr>
              <a:spLocks noEditPoints="1"/>
            </p:cNvSpPr>
            <p:nvPr/>
          </p:nvSpPr>
          <p:spPr bwMode="auto">
            <a:xfrm>
              <a:off x="4288" y="1526"/>
              <a:ext cx="756" cy="1355"/>
            </a:xfrm>
            <a:custGeom>
              <a:avLst/>
              <a:gdLst>
                <a:gd name="T0" fmla="*/ 756 w 756"/>
                <a:gd name="T1" fmla="*/ 1355 h 1355"/>
                <a:gd name="T2" fmla="*/ 752 w 756"/>
                <a:gd name="T3" fmla="*/ 1348 h 1355"/>
                <a:gd name="T4" fmla="*/ 745 w 756"/>
                <a:gd name="T5" fmla="*/ 1341 h 1355"/>
                <a:gd name="T6" fmla="*/ 752 w 756"/>
                <a:gd name="T7" fmla="*/ 1348 h 1355"/>
                <a:gd name="T8" fmla="*/ 648 w 756"/>
                <a:gd name="T9" fmla="*/ 1298 h 1355"/>
                <a:gd name="T10" fmla="*/ 704 w 756"/>
                <a:gd name="T11" fmla="*/ 1327 h 1355"/>
                <a:gd name="T12" fmla="*/ 532 w 756"/>
                <a:gd name="T13" fmla="*/ 1289 h 1355"/>
                <a:gd name="T14" fmla="*/ 461 w 756"/>
                <a:gd name="T15" fmla="*/ 1298 h 1355"/>
                <a:gd name="T16" fmla="*/ 404 w 756"/>
                <a:gd name="T17" fmla="*/ 1317 h 1355"/>
                <a:gd name="T18" fmla="*/ 461 w 756"/>
                <a:gd name="T19" fmla="*/ 1308 h 1355"/>
                <a:gd name="T20" fmla="*/ 468 w 756"/>
                <a:gd name="T21" fmla="*/ 1306 h 1355"/>
                <a:gd name="T22" fmla="*/ 492 w 756"/>
                <a:gd name="T23" fmla="*/ 1308 h 1355"/>
                <a:gd name="T24" fmla="*/ 492 w 756"/>
                <a:gd name="T25" fmla="*/ 1308 h 1355"/>
                <a:gd name="T26" fmla="*/ 515 w 756"/>
                <a:gd name="T27" fmla="*/ 1308 h 1355"/>
                <a:gd name="T28" fmla="*/ 532 w 756"/>
                <a:gd name="T29" fmla="*/ 1289 h 1355"/>
                <a:gd name="T30" fmla="*/ 243 w 756"/>
                <a:gd name="T31" fmla="*/ 1216 h 1355"/>
                <a:gd name="T32" fmla="*/ 298 w 756"/>
                <a:gd name="T33" fmla="*/ 1303 h 1355"/>
                <a:gd name="T34" fmla="*/ 189 w 756"/>
                <a:gd name="T35" fmla="*/ 1197 h 1355"/>
                <a:gd name="T36" fmla="*/ 213 w 756"/>
                <a:gd name="T37" fmla="*/ 1220 h 1355"/>
                <a:gd name="T38" fmla="*/ 189 w 756"/>
                <a:gd name="T39" fmla="*/ 1197 h 1355"/>
                <a:gd name="T40" fmla="*/ 38 w 756"/>
                <a:gd name="T41" fmla="*/ 1190 h 1355"/>
                <a:gd name="T42" fmla="*/ 149 w 756"/>
                <a:gd name="T43" fmla="*/ 1225 h 1355"/>
                <a:gd name="T44" fmla="*/ 187 w 756"/>
                <a:gd name="T45" fmla="*/ 1237 h 1355"/>
                <a:gd name="T46" fmla="*/ 92 w 756"/>
                <a:gd name="T47" fmla="*/ 1199 h 1355"/>
                <a:gd name="T48" fmla="*/ 19 w 756"/>
                <a:gd name="T49" fmla="*/ 1178 h 1355"/>
                <a:gd name="T50" fmla="*/ 64 w 756"/>
                <a:gd name="T51" fmla="*/ 1114 h 1355"/>
                <a:gd name="T52" fmla="*/ 66 w 756"/>
                <a:gd name="T53" fmla="*/ 1114 h 1355"/>
                <a:gd name="T54" fmla="*/ 33 w 756"/>
                <a:gd name="T55" fmla="*/ 1050 h 1355"/>
                <a:gd name="T56" fmla="*/ 43 w 756"/>
                <a:gd name="T57" fmla="*/ 1081 h 1355"/>
                <a:gd name="T58" fmla="*/ 43 w 756"/>
                <a:gd name="T59" fmla="*/ 1081 h 1355"/>
                <a:gd name="T60" fmla="*/ 0 w 756"/>
                <a:gd name="T61" fmla="*/ 1048 h 1355"/>
                <a:gd name="T62" fmla="*/ 7 w 756"/>
                <a:gd name="T63" fmla="*/ 1064 h 1355"/>
                <a:gd name="T64" fmla="*/ 17 w 756"/>
                <a:gd name="T65" fmla="*/ 972 h 1355"/>
                <a:gd name="T66" fmla="*/ 54 w 756"/>
                <a:gd name="T67" fmla="*/ 979 h 1355"/>
                <a:gd name="T68" fmla="*/ 17 w 756"/>
                <a:gd name="T69" fmla="*/ 972 h 1355"/>
                <a:gd name="T70" fmla="*/ 78 w 756"/>
                <a:gd name="T71" fmla="*/ 835 h 1355"/>
                <a:gd name="T72" fmla="*/ 168 w 756"/>
                <a:gd name="T73" fmla="*/ 847 h 1355"/>
                <a:gd name="T74" fmla="*/ 246 w 756"/>
                <a:gd name="T75" fmla="*/ 483 h 1355"/>
                <a:gd name="T76" fmla="*/ 288 w 756"/>
                <a:gd name="T77" fmla="*/ 490 h 1355"/>
                <a:gd name="T78" fmla="*/ 473 w 756"/>
                <a:gd name="T79" fmla="*/ 0 h 1355"/>
                <a:gd name="T80" fmla="*/ 470 w 756"/>
                <a:gd name="T81" fmla="*/ 246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6" h="1355">
                  <a:moveTo>
                    <a:pt x="752" y="1348"/>
                  </a:moveTo>
                  <a:lnTo>
                    <a:pt x="756" y="1355"/>
                  </a:lnTo>
                  <a:lnTo>
                    <a:pt x="756" y="1355"/>
                  </a:lnTo>
                  <a:lnTo>
                    <a:pt x="752" y="1348"/>
                  </a:lnTo>
                  <a:close/>
                  <a:moveTo>
                    <a:pt x="747" y="1339"/>
                  </a:moveTo>
                  <a:lnTo>
                    <a:pt x="745" y="1341"/>
                  </a:lnTo>
                  <a:lnTo>
                    <a:pt x="747" y="1350"/>
                  </a:lnTo>
                  <a:lnTo>
                    <a:pt x="752" y="1348"/>
                  </a:lnTo>
                  <a:lnTo>
                    <a:pt x="747" y="1339"/>
                  </a:lnTo>
                  <a:close/>
                  <a:moveTo>
                    <a:pt x="648" y="1298"/>
                  </a:moveTo>
                  <a:lnTo>
                    <a:pt x="671" y="1313"/>
                  </a:lnTo>
                  <a:lnTo>
                    <a:pt x="704" y="1327"/>
                  </a:lnTo>
                  <a:lnTo>
                    <a:pt x="648" y="1298"/>
                  </a:lnTo>
                  <a:close/>
                  <a:moveTo>
                    <a:pt x="532" y="1289"/>
                  </a:moveTo>
                  <a:lnTo>
                    <a:pt x="508" y="1301"/>
                  </a:lnTo>
                  <a:lnTo>
                    <a:pt x="461" y="1298"/>
                  </a:lnTo>
                  <a:lnTo>
                    <a:pt x="440" y="1310"/>
                  </a:lnTo>
                  <a:lnTo>
                    <a:pt x="404" y="1317"/>
                  </a:lnTo>
                  <a:lnTo>
                    <a:pt x="440" y="1317"/>
                  </a:lnTo>
                  <a:lnTo>
                    <a:pt x="461" y="1308"/>
                  </a:lnTo>
                  <a:lnTo>
                    <a:pt x="463" y="1308"/>
                  </a:lnTo>
                  <a:lnTo>
                    <a:pt x="468" y="1306"/>
                  </a:lnTo>
                  <a:lnTo>
                    <a:pt x="492" y="1308"/>
                  </a:lnTo>
                  <a:lnTo>
                    <a:pt x="492" y="1308"/>
                  </a:lnTo>
                  <a:lnTo>
                    <a:pt x="492" y="1308"/>
                  </a:lnTo>
                  <a:lnTo>
                    <a:pt x="492" y="1308"/>
                  </a:lnTo>
                  <a:lnTo>
                    <a:pt x="511" y="1310"/>
                  </a:lnTo>
                  <a:lnTo>
                    <a:pt x="515" y="1308"/>
                  </a:lnTo>
                  <a:lnTo>
                    <a:pt x="522" y="1306"/>
                  </a:lnTo>
                  <a:lnTo>
                    <a:pt x="532" y="1289"/>
                  </a:lnTo>
                  <a:close/>
                  <a:moveTo>
                    <a:pt x="243" y="1216"/>
                  </a:moveTo>
                  <a:lnTo>
                    <a:pt x="243" y="1216"/>
                  </a:lnTo>
                  <a:lnTo>
                    <a:pt x="298" y="1303"/>
                  </a:lnTo>
                  <a:lnTo>
                    <a:pt x="298" y="1303"/>
                  </a:lnTo>
                  <a:lnTo>
                    <a:pt x="243" y="1216"/>
                  </a:lnTo>
                  <a:close/>
                  <a:moveTo>
                    <a:pt x="189" y="1197"/>
                  </a:moveTo>
                  <a:lnTo>
                    <a:pt x="189" y="1197"/>
                  </a:lnTo>
                  <a:lnTo>
                    <a:pt x="213" y="1220"/>
                  </a:lnTo>
                  <a:lnTo>
                    <a:pt x="213" y="1220"/>
                  </a:lnTo>
                  <a:lnTo>
                    <a:pt x="189" y="1197"/>
                  </a:lnTo>
                  <a:close/>
                  <a:moveTo>
                    <a:pt x="19" y="1178"/>
                  </a:moveTo>
                  <a:lnTo>
                    <a:pt x="38" y="1190"/>
                  </a:lnTo>
                  <a:lnTo>
                    <a:pt x="90" y="1199"/>
                  </a:lnTo>
                  <a:lnTo>
                    <a:pt x="149" y="1225"/>
                  </a:lnTo>
                  <a:lnTo>
                    <a:pt x="187" y="1237"/>
                  </a:lnTo>
                  <a:lnTo>
                    <a:pt x="187" y="1237"/>
                  </a:lnTo>
                  <a:lnTo>
                    <a:pt x="149" y="1225"/>
                  </a:lnTo>
                  <a:lnTo>
                    <a:pt x="92" y="1199"/>
                  </a:lnTo>
                  <a:lnTo>
                    <a:pt x="40" y="1190"/>
                  </a:lnTo>
                  <a:lnTo>
                    <a:pt x="19" y="1178"/>
                  </a:lnTo>
                  <a:close/>
                  <a:moveTo>
                    <a:pt x="64" y="1100"/>
                  </a:moveTo>
                  <a:lnTo>
                    <a:pt x="64" y="1114"/>
                  </a:lnTo>
                  <a:lnTo>
                    <a:pt x="19" y="1157"/>
                  </a:lnTo>
                  <a:lnTo>
                    <a:pt x="66" y="1114"/>
                  </a:lnTo>
                  <a:lnTo>
                    <a:pt x="64" y="1100"/>
                  </a:lnTo>
                  <a:close/>
                  <a:moveTo>
                    <a:pt x="33" y="1050"/>
                  </a:moveTo>
                  <a:lnTo>
                    <a:pt x="31" y="1053"/>
                  </a:lnTo>
                  <a:lnTo>
                    <a:pt x="43" y="1081"/>
                  </a:lnTo>
                  <a:lnTo>
                    <a:pt x="61" y="1095"/>
                  </a:lnTo>
                  <a:lnTo>
                    <a:pt x="43" y="1081"/>
                  </a:lnTo>
                  <a:lnTo>
                    <a:pt x="33" y="1050"/>
                  </a:lnTo>
                  <a:close/>
                  <a:moveTo>
                    <a:pt x="0" y="1048"/>
                  </a:moveTo>
                  <a:lnTo>
                    <a:pt x="5" y="1067"/>
                  </a:lnTo>
                  <a:lnTo>
                    <a:pt x="7" y="1064"/>
                  </a:lnTo>
                  <a:lnTo>
                    <a:pt x="0" y="1048"/>
                  </a:lnTo>
                  <a:close/>
                  <a:moveTo>
                    <a:pt x="17" y="972"/>
                  </a:moveTo>
                  <a:lnTo>
                    <a:pt x="17" y="972"/>
                  </a:lnTo>
                  <a:lnTo>
                    <a:pt x="54" y="979"/>
                  </a:lnTo>
                  <a:lnTo>
                    <a:pt x="54" y="979"/>
                  </a:lnTo>
                  <a:lnTo>
                    <a:pt x="17" y="972"/>
                  </a:lnTo>
                  <a:close/>
                  <a:moveTo>
                    <a:pt x="78" y="835"/>
                  </a:moveTo>
                  <a:lnTo>
                    <a:pt x="78" y="835"/>
                  </a:lnTo>
                  <a:lnTo>
                    <a:pt x="168" y="847"/>
                  </a:lnTo>
                  <a:lnTo>
                    <a:pt x="168" y="847"/>
                  </a:lnTo>
                  <a:lnTo>
                    <a:pt x="78" y="835"/>
                  </a:lnTo>
                  <a:close/>
                  <a:moveTo>
                    <a:pt x="246" y="483"/>
                  </a:moveTo>
                  <a:lnTo>
                    <a:pt x="281" y="494"/>
                  </a:lnTo>
                  <a:lnTo>
                    <a:pt x="288" y="490"/>
                  </a:lnTo>
                  <a:lnTo>
                    <a:pt x="246" y="483"/>
                  </a:lnTo>
                  <a:close/>
                  <a:moveTo>
                    <a:pt x="473" y="0"/>
                  </a:moveTo>
                  <a:lnTo>
                    <a:pt x="470" y="0"/>
                  </a:lnTo>
                  <a:lnTo>
                    <a:pt x="470" y="246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1" name="Freeform 219"/>
            <p:cNvSpPr>
              <a:spLocks noEditPoints="1"/>
            </p:cNvSpPr>
            <p:nvPr/>
          </p:nvSpPr>
          <p:spPr bwMode="auto">
            <a:xfrm>
              <a:off x="4288" y="1526"/>
              <a:ext cx="756" cy="1355"/>
            </a:xfrm>
            <a:custGeom>
              <a:avLst/>
              <a:gdLst>
                <a:gd name="T0" fmla="*/ 756 w 756"/>
                <a:gd name="T1" fmla="*/ 1355 h 1355"/>
                <a:gd name="T2" fmla="*/ 752 w 756"/>
                <a:gd name="T3" fmla="*/ 1348 h 1355"/>
                <a:gd name="T4" fmla="*/ 745 w 756"/>
                <a:gd name="T5" fmla="*/ 1341 h 1355"/>
                <a:gd name="T6" fmla="*/ 752 w 756"/>
                <a:gd name="T7" fmla="*/ 1348 h 1355"/>
                <a:gd name="T8" fmla="*/ 648 w 756"/>
                <a:gd name="T9" fmla="*/ 1298 h 1355"/>
                <a:gd name="T10" fmla="*/ 704 w 756"/>
                <a:gd name="T11" fmla="*/ 1327 h 1355"/>
                <a:gd name="T12" fmla="*/ 532 w 756"/>
                <a:gd name="T13" fmla="*/ 1289 h 1355"/>
                <a:gd name="T14" fmla="*/ 461 w 756"/>
                <a:gd name="T15" fmla="*/ 1298 h 1355"/>
                <a:gd name="T16" fmla="*/ 404 w 756"/>
                <a:gd name="T17" fmla="*/ 1317 h 1355"/>
                <a:gd name="T18" fmla="*/ 461 w 756"/>
                <a:gd name="T19" fmla="*/ 1308 h 1355"/>
                <a:gd name="T20" fmla="*/ 468 w 756"/>
                <a:gd name="T21" fmla="*/ 1306 h 1355"/>
                <a:gd name="T22" fmla="*/ 492 w 756"/>
                <a:gd name="T23" fmla="*/ 1308 h 1355"/>
                <a:gd name="T24" fmla="*/ 492 w 756"/>
                <a:gd name="T25" fmla="*/ 1308 h 1355"/>
                <a:gd name="T26" fmla="*/ 515 w 756"/>
                <a:gd name="T27" fmla="*/ 1308 h 1355"/>
                <a:gd name="T28" fmla="*/ 532 w 756"/>
                <a:gd name="T29" fmla="*/ 1289 h 1355"/>
                <a:gd name="T30" fmla="*/ 243 w 756"/>
                <a:gd name="T31" fmla="*/ 1216 h 1355"/>
                <a:gd name="T32" fmla="*/ 298 w 756"/>
                <a:gd name="T33" fmla="*/ 1303 h 1355"/>
                <a:gd name="T34" fmla="*/ 189 w 756"/>
                <a:gd name="T35" fmla="*/ 1197 h 1355"/>
                <a:gd name="T36" fmla="*/ 213 w 756"/>
                <a:gd name="T37" fmla="*/ 1220 h 1355"/>
                <a:gd name="T38" fmla="*/ 189 w 756"/>
                <a:gd name="T39" fmla="*/ 1197 h 1355"/>
                <a:gd name="T40" fmla="*/ 38 w 756"/>
                <a:gd name="T41" fmla="*/ 1190 h 1355"/>
                <a:gd name="T42" fmla="*/ 149 w 756"/>
                <a:gd name="T43" fmla="*/ 1225 h 1355"/>
                <a:gd name="T44" fmla="*/ 187 w 756"/>
                <a:gd name="T45" fmla="*/ 1237 h 1355"/>
                <a:gd name="T46" fmla="*/ 92 w 756"/>
                <a:gd name="T47" fmla="*/ 1199 h 1355"/>
                <a:gd name="T48" fmla="*/ 19 w 756"/>
                <a:gd name="T49" fmla="*/ 1178 h 1355"/>
                <a:gd name="T50" fmla="*/ 64 w 756"/>
                <a:gd name="T51" fmla="*/ 1114 h 1355"/>
                <a:gd name="T52" fmla="*/ 66 w 756"/>
                <a:gd name="T53" fmla="*/ 1114 h 1355"/>
                <a:gd name="T54" fmla="*/ 33 w 756"/>
                <a:gd name="T55" fmla="*/ 1050 h 1355"/>
                <a:gd name="T56" fmla="*/ 43 w 756"/>
                <a:gd name="T57" fmla="*/ 1081 h 1355"/>
                <a:gd name="T58" fmla="*/ 43 w 756"/>
                <a:gd name="T59" fmla="*/ 1081 h 1355"/>
                <a:gd name="T60" fmla="*/ 0 w 756"/>
                <a:gd name="T61" fmla="*/ 1048 h 1355"/>
                <a:gd name="T62" fmla="*/ 7 w 756"/>
                <a:gd name="T63" fmla="*/ 1064 h 1355"/>
                <a:gd name="T64" fmla="*/ 17 w 756"/>
                <a:gd name="T65" fmla="*/ 972 h 1355"/>
                <a:gd name="T66" fmla="*/ 54 w 756"/>
                <a:gd name="T67" fmla="*/ 979 h 1355"/>
                <a:gd name="T68" fmla="*/ 17 w 756"/>
                <a:gd name="T69" fmla="*/ 972 h 1355"/>
                <a:gd name="T70" fmla="*/ 78 w 756"/>
                <a:gd name="T71" fmla="*/ 835 h 1355"/>
                <a:gd name="T72" fmla="*/ 168 w 756"/>
                <a:gd name="T73" fmla="*/ 847 h 1355"/>
                <a:gd name="T74" fmla="*/ 246 w 756"/>
                <a:gd name="T75" fmla="*/ 483 h 1355"/>
                <a:gd name="T76" fmla="*/ 288 w 756"/>
                <a:gd name="T77" fmla="*/ 490 h 1355"/>
                <a:gd name="T78" fmla="*/ 473 w 756"/>
                <a:gd name="T79" fmla="*/ 0 h 1355"/>
                <a:gd name="T80" fmla="*/ 470 w 756"/>
                <a:gd name="T81" fmla="*/ 246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6" h="1355">
                  <a:moveTo>
                    <a:pt x="752" y="1348"/>
                  </a:moveTo>
                  <a:lnTo>
                    <a:pt x="756" y="1355"/>
                  </a:lnTo>
                  <a:lnTo>
                    <a:pt x="756" y="1355"/>
                  </a:lnTo>
                  <a:lnTo>
                    <a:pt x="752" y="1348"/>
                  </a:lnTo>
                  <a:moveTo>
                    <a:pt x="747" y="1339"/>
                  </a:moveTo>
                  <a:lnTo>
                    <a:pt x="745" y="1341"/>
                  </a:lnTo>
                  <a:lnTo>
                    <a:pt x="747" y="1350"/>
                  </a:lnTo>
                  <a:lnTo>
                    <a:pt x="752" y="1348"/>
                  </a:lnTo>
                  <a:lnTo>
                    <a:pt x="747" y="1339"/>
                  </a:lnTo>
                  <a:moveTo>
                    <a:pt x="648" y="1298"/>
                  </a:moveTo>
                  <a:lnTo>
                    <a:pt x="671" y="1313"/>
                  </a:lnTo>
                  <a:lnTo>
                    <a:pt x="704" y="1327"/>
                  </a:lnTo>
                  <a:lnTo>
                    <a:pt x="648" y="1298"/>
                  </a:lnTo>
                  <a:moveTo>
                    <a:pt x="532" y="1289"/>
                  </a:moveTo>
                  <a:lnTo>
                    <a:pt x="508" y="1301"/>
                  </a:lnTo>
                  <a:lnTo>
                    <a:pt x="461" y="1298"/>
                  </a:lnTo>
                  <a:lnTo>
                    <a:pt x="440" y="1310"/>
                  </a:lnTo>
                  <a:lnTo>
                    <a:pt x="404" y="1317"/>
                  </a:lnTo>
                  <a:lnTo>
                    <a:pt x="440" y="1317"/>
                  </a:lnTo>
                  <a:lnTo>
                    <a:pt x="461" y="1308"/>
                  </a:lnTo>
                  <a:lnTo>
                    <a:pt x="463" y="1308"/>
                  </a:lnTo>
                  <a:lnTo>
                    <a:pt x="468" y="1306"/>
                  </a:lnTo>
                  <a:lnTo>
                    <a:pt x="492" y="1308"/>
                  </a:lnTo>
                  <a:lnTo>
                    <a:pt x="492" y="1308"/>
                  </a:lnTo>
                  <a:lnTo>
                    <a:pt x="492" y="1308"/>
                  </a:lnTo>
                  <a:lnTo>
                    <a:pt x="492" y="1308"/>
                  </a:lnTo>
                  <a:lnTo>
                    <a:pt x="511" y="1310"/>
                  </a:lnTo>
                  <a:lnTo>
                    <a:pt x="515" y="1308"/>
                  </a:lnTo>
                  <a:lnTo>
                    <a:pt x="522" y="1306"/>
                  </a:lnTo>
                  <a:lnTo>
                    <a:pt x="532" y="1289"/>
                  </a:lnTo>
                  <a:moveTo>
                    <a:pt x="243" y="1216"/>
                  </a:moveTo>
                  <a:lnTo>
                    <a:pt x="243" y="1216"/>
                  </a:lnTo>
                  <a:lnTo>
                    <a:pt x="298" y="1303"/>
                  </a:lnTo>
                  <a:lnTo>
                    <a:pt x="298" y="1303"/>
                  </a:lnTo>
                  <a:lnTo>
                    <a:pt x="243" y="1216"/>
                  </a:lnTo>
                  <a:moveTo>
                    <a:pt x="189" y="1197"/>
                  </a:moveTo>
                  <a:lnTo>
                    <a:pt x="189" y="1197"/>
                  </a:lnTo>
                  <a:lnTo>
                    <a:pt x="213" y="1220"/>
                  </a:lnTo>
                  <a:lnTo>
                    <a:pt x="213" y="1220"/>
                  </a:lnTo>
                  <a:lnTo>
                    <a:pt x="189" y="1197"/>
                  </a:lnTo>
                  <a:moveTo>
                    <a:pt x="19" y="1178"/>
                  </a:moveTo>
                  <a:lnTo>
                    <a:pt x="38" y="1190"/>
                  </a:lnTo>
                  <a:lnTo>
                    <a:pt x="90" y="1199"/>
                  </a:lnTo>
                  <a:lnTo>
                    <a:pt x="149" y="1225"/>
                  </a:lnTo>
                  <a:lnTo>
                    <a:pt x="187" y="1237"/>
                  </a:lnTo>
                  <a:lnTo>
                    <a:pt x="187" y="1237"/>
                  </a:lnTo>
                  <a:lnTo>
                    <a:pt x="149" y="1225"/>
                  </a:lnTo>
                  <a:lnTo>
                    <a:pt x="92" y="1199"/>
                  </a:lnTo>
                  <a:lnTo>
                    <a:pt x="40" y="1190"/>
                  </a:lnTo>
                  <a:lnTo>
                    <a:pt x="19" y="1178"/>
                  </a:lnTo>
                  <a:moveTo>
                    <a:pt x="64" y="1100"/>
                  </a:moveTo>
                  <a:lnTo>
                    <a:pt x="64" y="1114"/>
                  </a:lnTo>
                  <a:lnTo>
                    <a:pt x="19" y="1157"/>
                  </a:lnTo>
                  <a:lnTo>
                    <a:pt x="66" y="1114"/>
                  </a:lnTo>
                  <a:lnTo>
                    <a:pt x="64" y="1100"/>
                  </a:lnTo>
                  <a:moveTo>
                    <a:pt x="33" y="1050"/>
                  </a:moveTo>
                  <a:lnTo>
                    <a:pt x="31" y="1053"/>
                  </a:lnTo>
                  <a:lnTo>
                    <a:pt x="43" y="1081"/>
                  </a:lnTo>
                  <a:lnTo>
                    <a:pt x="61" y="1095"/>
                  </a:lnTo>
                  <a:lnTo>
                    <a:pt x="43" y="1081"/>
                  </a:lnTo>
                  <a:lnTo>
                    <a:pt x="33" y="1050"/>
                  </a:lnTo>
                  <a:moveTo>
                    <a:pt x="0" y="1048"/>
                  </a:moveTo>
                  <a:lnTo>
                    <a:pt x="5" y="1067"/>
                  </a:lnTo>
                  <a:lnTo>
                    <a:pt x="7" y="1064"/>
                  </a:lnTo>
                  <a:lnTo>
                    <a:pt x="0" y="1048"/>
                  </a:lnTo>
                  <a:moveTo>
                    <a:pt x="17" y="972"/>
                  </a:moveTo>
                  <a:lnTo>
                    <a:pt x="17" y="972"/>
                  </a:lnTo>
                  <a:lnTo>
                    <a:pt x="54" y="979"/>
                  </a:lnTo>
                  <a:lnTo>
                    <a:pt x="54" y="979"/>
                  </a:lnTo>
                  <a:lnTo>
                    <a:pt x="17" y="972"/>
                  </a:lnTo>
                  <a:moveTo>
                    <a:pt x="78" y="835"/>
                  </a:moveTo>
                  <a:lnTo>
                    <a:pt x="78" y="835"/>
                  </a:lnTo>
                  <a:lnTo>
                    <a:pt x="168" y="847"/>
                  </a:lnTo>
                  <a:lnTo>
                    <a:pt x="168" y="847"/>
                  </a:lnTo>
                  <a:lnTo>
                    <a:pt x="78" y="835"/>
                  </a:lnTo>
                  <a:moveTo>
                    <a:pt x="246" y="483"/>
                  </a:moveTo>
                  <a:lnTo>
                    <a:pt x="281" y="494"/>
                  </a:lnTo>
                  <a:lnTo>
                    <a:pt x="288" y="490"/>
                  </a:lnTo>
                  <a:lnTo>
                    <a:pt x="246" y="483"/>
                  </a:lnTo>
                  <a:moveTo>
                    <a:pt x="473" y="0"/>
                  </a:moveTo>
                  <a:lnTo>
                    <a:pt x="470" y="0"/>
                  </a:lnTo>
                  <a:lnTo>
                    <a:pt x="470" y="246"/>
                  </a:lnTo>
                  <a:lnTo>
                    <a:pt x="4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2" name="Freeform 220"/>
            <p:cNvSpPr>
              <a:spLocks/>
            </p:cNvSpPr>
            <p:nvPr/>
          </p:nvSpPr>
          <p:spPr bwMode="auto">
            <a:xfrm>
              <a:off x="4274" y="1526"/>
              <a:ext cx="532" cy="1019"/>
            </a:xfrm>
            <a:custGeom>
              <a:avLst/>
              <a:gdLst>
                <a:gd name="T0" fmla="*/ 475 w 532"/>
                <a:gd name="T1" fmla="*/ 0 h 1019"/>
                <a:gd name="T2" fmla="*/ 515 w 532"/>
                <a:gd name="T3" fmla="*/ 258 h 1019"/>
                <a:gd name="T4" fmla="*/ 387 w 532"/>
                <a:gd name="T5" fmla="*/ 371 h 1019"/>
                <a:gd name="T6" fmla="*/ 345 w 532"/>
                <a:gd name="T7" fmla="*/ 364 h 1019"/>
                <a:gd name="T8" fmla="*/ 276 w 532"/>
                <a:gd name="T9" fmla="*/ 414 h 1019"/>
                <a:gd name="T10" fmla="*/ 293 w 532"/>
                <a:gd name="T11" fmla="*/ 445 h 1019"/>
                <a:gd name="T12" fmla="*/ 291 w 532"/>
                <a:gd name="T13" fmla="*/ 483 h 1019"/>
                <a:gd name="T14" fmla="*/ 222 w 532"/>
                <a:gd name="T15" fmla="*/ 497 h 1019"/>
                <a:gd name="T16" fmla="*/ 184 w 532"/>
                <a:gd name="T17" fmla="*/ 535 h 1019"/>
                <a:gd name="T18" fmla="*/ 116 w 532"/>
                <a:gd name="T19" fmla="*/ 570 h 1019"/>
                <a:gd name="T20" fmla="*/ 153 w 532"/>
                <a:gd name="T21" fmla="*/ 606 h 1019"/>
                <a:gd name="T22" fmla="*/ 144 w 532"/>
                <a:gd name="T23" fmla="*/ 686 h 1019"/>
                <a:gd name="T24" fmla="*/ 203 w 532"/>
                <a:gd name="T25" fmla="*/ 769 h 1019"/>
                <a:gd name="T26" fmla="*/ 189 w 532"/>
                <a:gd name="T27" fmla="*/ 814 h 1019"/>
                <a:gd name="T28" fmla="*/ 85 w 532"/>
                <a:gd name="T29" fmla="*/ 825 h 1019"/>
                <a:gd name="T30" fmla="*/ 66 w 532"/>
                <a:gd name="T31" fmla="*/ 965 h 1019"/>
                <a:gd name="T32" fmla="*/ 28 w 532"/>
                <a:gd name="T33" fmla="*/ 963 h 1019"/>
                <a:gd name="T34" fmla="*/ 16 w 532"/>
                <a:gd name="T35" fmla="*/ 1015 h 1019"/>
                <a:gd name="T36" fmla="*/ 21 w 532"/>
                <a:gd name="T37" fmla="*/ 1019 h 1019"/>
                <a:gd name="T38" fmla="*/ 23 w 532"/>
                <a:gd name="T39" fmla="*/ 1015 h 1019"/>
                <a:gd name="T40" fmla="*/ 31 w 532"/>
                <a:gd name="T41" fmla="*/ 972 h 1019"/>
                <a:gd name="T42" fmla="*/ 31 w 532"/>
                <a:gd name="T43" fmla="*/ 972 h 1019"/>
                <a:gd name="T44" fmla="*/ 78 w 532"/>
                <a:gd name="T45" fmla="*/ 967 h 1019"/>
                <a:gd name="T46" fmla="*/ 92 w 532"/>
                <a:gd name="T47" fmla="*/ 835 h 1019"/>
                <a:gd name="T48" fmla="*/ 92 w 532"/>
                <a:gd name="T49" fmla="*/ 835 h 1019"/>
                <a:gd name="T50" fmla="*/ 196 w 532"/>
                <a:gd name="T51" fmla="*/ 818 h 1019"/>
                <a:gd name="T52" fmla="*/ 213 w 532"/>
                <a:gd name="T53" fmla="*/ 764 h 1019"/>
                <a:gd name="T54" fmla="*/ 156 w 532"/>
                <a:gd name="T55" fmla="*/ 686 h 1019"/>
                <a:gd name="T56" fmla="*/ 161 w 532"/>
                <a:gd name="T57" fmla="*/ 594 h 1019"/>
                <a:gd name="T58" fmla="*/ 127 w 532"/>
                <a:gd name="T59" fmla="*/ 575 h 1019"/>
                <a:gd name="T60" fmla="*/ 189 w 532"/>
                <a:gd name="T61" fmla="*/ 546 h 1019"/>
                <a:gd name="T62" fmla="*/ 227 w 532"/>
                <a:gd name="T63" fmla="*/ 506 h 1019"/>
                <a:gd name="T64" fmla="*/ 302 w 532"/>
                <a:gd name="T65" fmla="*/ 490 h 1019"/>
                <a:gd name="T66" fmla="*/ 302 w 532"/>
                <a:gd name="T67" fmla="*/ 447 h 1019"/>
                <a:gd name="T68" fmla="*/ 291 w 532"/>
                <a:gd name="T69" fmla="*/ 414 h 1019"/>
                <a:gd name="T70" fmla="*/ 345 w 532"/>
                <a:gd name="T71" fmla="*/ 376 h 1019"/>
                <a:gd name="T72" fmla="*/ 506 w 532"/>
                <a:gd name="T73" fmla="*/ 286 h 1019"/>
                <a:gd name="T74" fmla="*/ 484 w 532"/>
                <a:gd name="T75" fmla="*/ 246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2" h="1019">
                  <a:moveTo>
                    <a:pt x="484" y="0"/>
                  </a:moveTo>
                  <a:lnTo>
                    <a:pt x="475" y="0"/>
                  </a:lnTo>
                  <a:lnTo>
                    <a:pt x="475" y="256"/>
                  </a:lnTo>
                  <a:lnTo>
                    <a:pt x="515" y="258"/>
                  </a:lnTo>
                  <a:lnTo>
                    <a:pt x="499" y="279"/>
                  </a:lnTo>
                  <a:lnTo>
                    <a:pt x="387" y="371"/>
                  </a:lnTo>
                  <a:lnTo>
                    <a:pt x="371" y="383"/>
                  </a:lnTo>
                  <a:lnTo>
                    <a:pt x="345" y="364"/>
                  </a:lnTo>
                  <a:lnTo>
                    <a:pt x="300" y="390"/>
                  </a:lnTo>
                  <a:lnTo>
                    <a:pt x="276" y="414"/>
                  </a:lnTo>
                  <a:lnTo>
                    <a:pt x="291" y="435"/>
                  </a:lnTo>
                  <a:lnTo>
                    <a:pt x="293" y="445"/>
                  </a:lnTo>
                  <a:lnTo>
                    <a:pt x="281" y="464"/>
                  </a:lnTo>
                  <a:lnTo>
                    <a:pt x="291" y="483"/>
                  </a:lnTo>
                  <a:lnTo>
                    <a:pt x="257" y="473"/>
                  </a:lnTo>
                  <a:lnTo>
                    <a:pt x="222" y="497"/>
                  </a:lnTo>
                  <a:lnTo>
                    <a:pt x="203" y="499"/>
                  </a:lnTo>
                  <a:lnTo>
                    <a:pt x="184" y="535"/>
                  </a:lnTo>
                  <a:lnTo>
                    <a:pt x="165" y="530"/>
                  </a:lnTo>
                  <a:lnTo>
                    <a:pt x="116" y="570"/>
                  </a:lnTo>
                  <a:lnTo>
                    <a:pt x="125" y="615"/>
                  </a:lnTo>
                  <a:lnTo>
                    <a:pt x="153" y="606"/>
                  </a:lnTo>
                  <a:lnTo>
                    <a:pt x="163" y="646"/>
                  </a:lnTo>
                  <a:lnTo>
                    <a:pt x="144" y="686"/>
                  </a:lnTo>
                  <a:lnTo>
                    <a:pt x="151" y="726"/>
                  </a:lnTo>
                  <a:lnTo>
                    <a:pt x="203" y="769"/>
                  </a:lnTo>
                  <a:lnTo>
                    <a:pt x="205" y="797"/>
                  </a:lnTo>
                  <a:lnTo>
                    <a:pt x="189" y="814"/>
                  </a:lnTo>
                  <a:lnTo>
                    <a:pt x="177" y="837"/>
                  </a:lnTo>
                  <a:lnTo>
                    <a:pt x="85" y="825"/>
                  </a:lnTo>
                  <a:lnTo>
                    <a:pt x="49" y="918"/>
                  </a:lnTo>
                  <a:lnTo>
                    <a:pt x="66" y="965"/>
                  </a:lnTo>
                  <a:lnTo>
                    <a:pt x="66" y="967"/>
                  </a:lnTo>
                  <a:lnTo>
                    <a:pt x="28" y="963"/>
                  </a:lnTo>
                  <a:lnTo>
                    <a:pt x="0" y="982"/>
                  </a:lnTo>
                  <a:lnTo>
                    <a:pt x="16" y="1015"/>
                  </a:lnTo>
                  <a:lnTo>
                    <a:pt x="14" y="1019"/>
                  </a:lnTo>
                  <a:lnTo>
                    <a:pt x="21" y="1019"/>
                  </a:lnTo>
                  <a:lnTo>
                    <a:pt x="21" y="1019"/>
                  </a:lnTo>
                  <a:lnTo>
                    <a:pt x="23" y="1015"/>
                  </a:lnTo>
                  <a:lnTo>
                    <a:pt x="9" y="984"/>
                  </a:lnTo>
                  <a:lnTo>
                    <a:pt x="31" y="972"/>
                  </a:lnTo>
                  <a:lnTo>
                    <a:pt x="31" y="972"/>
                  </a:lnTo>
                  <a:lnTo>
                    <a:pt x="31" y="972"/>
                  </a:lnTo>
                  <a:lnTo>
                    <a:pt x="68" y="979"/>
                  </a:lnTo>
                  <a:lnTo>
                    <a:pt x="78" y="967"/>
                  </a:lnTo>
                  <a:lnTo>
                    <a:pt x="59" y="918"/>
                  </a:lnTo>
                  <a:lnTo>
                    <a:pt x="92" y="835"/>
                  </a:lnTo>
                  <a:lnTo>
                    <a:pt x="92" y="835"/>
                  </a:lnTo>
                  <a:lnTo>
                    <a:pt x="92" y="835"/>
                  </a:lnTo>
                  <a:lnTo>
                    <a:pt x="182" y="847"/>
                  </a:lnTo>
                  <a:lnTo>
                    <a:pt x="196" y="818"/>
                  </a:lnTo>
                  <a:lnTo>
                    <a:pt x="215" y="799"/>
                  </a:lnTo>
                  <a:lnTo>
                    <a:pt x="213" y="764"/>
                  </a:lnTo>
                  <a:lnTo>
                    <a:pt x="161" y="719"/>
                  </a:lnTo>
                  <a:lnTo>
                    <a:pt x="156" y="686"/>
                  </a:lnTo>
                  <a:lnTo>
                    <a:pt x="175" y="646"/>
                  </a:lnTo>
                  <a:lnTo>
                    <a:pt x="161" y="594"/>
                  </a:lnTo>
                  <a:lnTo>
                    <a:pt x="132" y="601"/>
                  </a:lnTo>
                  <a:lnTo>
                    <a:pt x="127" y="575"/>
                  </a:lnTo>
                  <a:lnTo>
                    <a:pt x="168" y="542"/>
                  </a:lnTo>
                  <a:lnTo>
                    <a:pt x="189" y="546"/>
                  </a:lnTo>
                  <a:lnTo>
                    <a:pt x="210" y="509"/>
                  </a:lnTo>
                  <a:lnTo>
                    <a:pt x="227" y="506"/>
                  </a:lnTo>
                  <a:lnTo>
                    <a:pt x="260" y="483"/>
                  </a:lnTo>
                  <a:lnTo>
                    <a:pt x="302" y="490"/>
                  </a:lnTo>
                  <a:lnTo>
                    <a:pt x="293" y="464"/>
                  </a:lnTo>
                  <a:lnTo>
                    <a:pt x="302" y="447"/>
                  </a:lnTo>
                  <a:lnTo>
                    <a:pt x="300" y="431"/>
                  </a:lnTo>
                  <a:lnTo>
                    <a:pt x="291" y="414"/>
                  </a:lnTo>
                  <a:lnTo>
                    <a:pt x="307" y="398"/>
                  </a:lnTo>
                  <a:lnTo>
                    <a:pt x="345" y="376"/>
                  </a:lnTo>
                  <a:lnTo>
                    <a:pt x="371" y="395"/>
                  </a:lnTo>
                  <a:lnTo>
                    <a:pt x="506" y="286"/>
                  </a:lnTo>
                  <a:lnTo>
                    <a:pt x="532" y="251"/>
                  </a:lnTo>
                  <a:lnTo>
                    <a:pt x="484" y="246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3" name="Freeform 221"/>
            <p:cNvSpPr>
              <a:spLocks/>
            </p:cNvSpPr>
            <p:nvPr/>
          </p:nvSpPr>
          <p:spPr bwMode="auto">
            <a:xfrm>
              <a:off x="4274" y="1526"/>
              <a:ext cx="532" cy="1019"/>
            </a:xfrm>
            <a:custGeom>
              <a:avLst/>
              <a:gdLst>
                <a:gd name="T0" fmla="*/ 475 w 532"/>
                <a:gd name="T1" fmla="*/ 0 h 1019"/>
                <a:gd name="T2" fmla="*/ 515 w 532"/>
                <a:gd name="T3" fmla="*/ 258 h 1019"/>
                <a:gd name="T4" fmla="*/ 387 w 532"/>
                <a:gd name="T5" fmla="*/ 371 h 1019"/>
                <a:gd name="T6" fmla="*/ 345 w 532"/>
                <a:gd name="T7" fmla="*/ 364 h 1019"/>
                <a:gd name="T8" fmla="*/ 276 w 532"/>
                <a:gd name="T9" fmla="*/ 414 h 1019"/>
                <a:gd name="T10" fmla="*/ 293 w 532"/>
                <a:gd name="T11" fmla="*/ 445 h 1019"/>
                <a:gd name="T12" fmla="*/ 291 w 532"/>
                <a:gd name="T13" fmla="*/ 483 h 1019"/>
                <a:gd name="T14" fmla="*/ 222 w 532"/>
                <a:gd name="T15" fmla="*/ 497 h 1019"/>
                <a:gd name="T16" fmla="*/ 184 w 532"/>
                <a:gd name="T17" fmla="*/ 535 h 1019"/>
                <a:gd name="T18" fmla="*/ 116 w 532"/>
                <a:gd name="T19" fmla="*/ 570 h 1019"/>
                <a:gd name="T20" fmla="*/ 153 w 532"/>
                <a:gd name="T21" fmla="*/ 606 h 1019"/>
                <a:gd name="T22" fmla="*/ 144 w 532"/>
                <a:gd name="T23" fmla="*/ 686 h 1019"/>
                <a:gd name="T24" fmla="*/ 203 w 532"/>
                <a:gd name="T25" fmla="*/ 769 h 1019"/>
                <a:gd name="T26" fmla="*/ 189 w 532"/>
                <a:gd name="T27" fmla="*/ 814 h 1019"/>
                <a:gd name="T28" fmla="*/ 85 w 532"/>
                <a:gd name="T29" fmla="*/ 825 h 1019"/>
                <a:gd name="T30" fmla="*/ 66 w 532"/>
                <a:gd name="T31" fmla="*/ 965 h 1019"/>
                <a:gd name="T32" fmla="*/ 28 w 532"/>
                <a:gd name="T33" fmla="*/ 963 h 1019"/>
                <a:gd name="T34" fmla="*/ 16 w 532"/>
                <a:gd name="T35" fmla="*/ 1015 h 1019"/>
                <a:gd name="T36" fmla="*/ 21 w 532"/>
                <a:gd name="T37" fmla="*/ 1019 h 1019"/>
                <a:gd name="T38" fmla="*/ 23 w 532"/>
                <a:gd name="T39" fmla="*/ 1015 h 1019"/>
                <a:gd name="T40" fmla="*/ 31 w 532"/>
                <a:gd name="T41" fmla="*/ 972 h 1019"/>
                <a:gd name="T42" fmla="*/ 31 w 532"/>
                <a:gd name="T43" fmla="*/ 972 h 1019"/>
                <a:gd name="T44" fmla="*/ 78 w 532"/>
                <a:gd name="T45" fmla="*/ 967 h 1019"/>
                <a:gd name="T46" fmla="*/ 92 w 532"/>
                <a:gd name="T47" fmla="*/ 835 h 1019"/>
                <a:gd name="T48" fmla="*/ 92 w 532"/>
                <a:gd name="T49" fmla="*/ 835 h 1019"/>
                <a:gd name="T50" fmla="*/ 196 w 532"/>
                <a:gd name="T51" fmla="*/ 818 h 1019"/>
                <a:gd name="T52" fmla="*/ 213 w 532"/>
                <a:gd name="T53" fmla="*/ 764 h 1019"/>
                <a:gd name="T54" fmla="*/ 156 w 532"/>
                <a:gd name="T55" fmla="*/ 686 h 1019"/>
                <a:gd name="T56" fmla="*/ 161 w 532"/>
                <a:gd name="T57" fmla="*/ 594 h 1019"/>
                <a:gd name="T58" fmla="*/ 127 w 532"/>
                <a:gd name="T59" fmla="*/ 575 h 1019"/>
                <a:gd name="T60" fmla="*/ 189 w 532"/>
                <a:gd name="T61" fmla="*/ 546 h 1019"/>
                <a:gd name="T62" fmla="*/ 227 w 532"/>
                <a:gd name="T63" fmla="*/ 506 h 1019"/>
                <a:gd name="T64" fmla="*/ 302 w 532"/>
                <a:gd name="T65" fmla="*/ 490 h 1019"/>
                <a:gd name="T66" fmla="*/ 302 w 532"/>
                <a:gd name="T67" fmla="*/ 447 h 1019"/>
                <a:gd name="T68" fmla="*/ 291 w 532"/>
                <a:gd name="T69" fmla="*/ 414 h 1019"/>
                <a:gd name="T70" fmla="*/ 345 w 532"/>
                <a:gd name="T71" fmla="*/ 376 h 1019"/>
                <a:gd name="T72" fmla="*/ 506 w 532"/>
                <a:gd name="T73" fmla="*/ 286 h 1019"/>
                <a:gd name="T74" fmla="*/ 484 w 532"/>
                <a:gd name="T75" fmla="*/ 246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2" h="1019">
                  <a:moveTo>
                    <a:pt x="484" y="0"/>
                  </a:moveTo>
                  <a:lnTo>
                    <a:pt x="475" y="0"/>
                  </a:lnTo>
                  <a:lnTo>
                    <a:pt x="475" y="256"/>
                  </a:lnTo>
                  <a:lnTo>
                    <a:pt x="515" y="258"/>
                  </a:lnTo>
                  <a:lnTo>
                    <a:pt x="499" y="279"/>
                  </a:lnTo>
                  <a:lnTo>
                    <a:pt x="387" y="371"/>
                  </a:lnTo>
                  <a:lnTo>
                    <a:pt x="371" y="383"/>
                  </a:lnTo>
                  <a:lnTo>
                    <a:pt x="345" y="364"/>
                  </a:lnTo>
                  <a:lnTo>
                    <a:pt x="300" y="390"/>
                  </a:lnTo>
                  <a:lnTo>
                    <a:pt x="276" y="414"/>
                  </a:lnTo>
                  <a:lnTo>
                    <a:pt x="291" y="435"/>
                  </a:lnTo>
                  <a:lnTo>
                    <a:pt x="293" y="445"/>
                  </a:lnTo>
                  <a:lnTo>
                    <a:pt x="281" y="464"/>
                  </a:lnTo>
                  <a:lnTo>
                    <a:pt x="291" y="483"/>
                  </a:lnTo>
                  <a:lnTo>
                    <a:pt x="257" y="473"/>
                  </a:lnTo>
                  <a:lnTo>
                    <a:pt x="222" y="497"/>
                  </a:lnTo>
                  <a:lnTo>
                    <a:pt x="203" y="499"/>
                  </a:lnTo>
                  <a:lnTo>
                    <a:pt x="184" y="535"/>
                  </a:lnTo>
                  <a:lnTo>
                    <a:pt x="165" y="530"/>
                  </a:lnTo>
                  <a:lnTo>
                    <a:pt x="116" y="570"/>
                  </a:lnTo>
                  <a:lnTo>
                    <a:pt x="125" y="615"/>
                  </a:lnTo>
                  <a:lnTo>
                    <a:pt x="153" y="606"/>
                  </a:lnTo>
                  <a:lnTo>
                    <a:pt x="163" y="646"/>
                  </a:lnTo>
                  <a:lnTo>
                    <a:pt x="144" y="686"/>
                  </a:lnTo>
                  <a:lnTo>
                    <a:pt x="151" y="726"/>
                  </a:lnTo>
                  <a:lnTo>
                    <a:pt x="203" y="769"/>
                  </a:lnTo>
                  <a:lnTo>
                    <a:pt x="205" y="797"/>
                  </a:lnTo>
                  <a:lnTo>
                    <a:pt x="189" y="814"/>
                  </a:lnTo>
                  <a:lnTo>
                    <a:pt x="177" y="837"/>
                  </a:lnTo>
                  <a:lnTo>
                    <a:pt x="85" y="825"/>
                  </a:lnTo>
                  <a:lnTo>
                    <a:pt x="49" y="918"/>
                  </a:lnTo>
                  <a:lnTo>
                    <a:pt x="66" y="965"/>
                  </a:lnTo>
                  <a:lnTo>
                    <a:pt x="66" y="967"/>
                  </a:lnTo>
                  <a:lnTo>
                    <a:pt x="28" y="963"/>
                  </a:lnTo>
                  <a:lnTo>
                    <a:pt x="0" y="982"/>
                  </a:lnTo>
                  <a:lnTo>
                    <a:pt x="16" y="1015"/>
                  </a:lnTo>
                  <a:lnTo>
                    <a:pt x="14" y="1019"/>
                  </a:lnTo>
                  <a:lnTo>
                    <a:pt x="21" y="1019"/>
                  </a:lnTo>
                  <a:lnTo>
                    <a:pt x="21" y="1019"/>
                  </a:lnTo>
                  <a:lnTo>
                    <a:pt x="23" y="1015"/>
                  </a:lnTo>
                  <a:lnTo>
                    <a:pt x="9" y="984"/>
                  </a:lnTo>
                  <a:lnTo>
                    <a:pt x="31" y="972"/>
                  </a:lnTo>
                  <a:lnTo>
                    <a:pt x="31" y="972"/>
                  </a:lnTo>
                  <a:lnTo>
                    <a:pt x="31" y="972"/>
                  </a:lnTo>
                  <a:lnTo>
                    <a:pt x="68" y="979"/>
                  </a:lnTo>
                  <a:lnTo>
                    <a:pt x="78" y="967"/>
                  </a:lnTo>
                  <a:lnTo>
                    <a:pt x="59" y="918"/>
                  </a:lnTo>
                  <a:lnTo>
                    <a:pt x="92" y="835"/>
                  </a:lnTo>
                  <a:lnTo>
                    <a:pt x="92" y="835"/>
                  </a:lnTo>
                  <a:lnTo>
                    <a:pt x="92" y="835"/>
                  </a:lnTo>
                  <a:lnTo>
                    <a:pt x="182" y="847"/>
                  </a:lnTo>
                  <a:lnTo>
                    <a:pt x="196" y="818"/>
                  </a:lnTo>
                  <a:lnTo>
                    <a:pt x="215" y="799"/>
                  </a:lnTo>
                  <a:lnTo>
                    <a:pt x="213" y="764"/>
                  </a:lnTo>
                  <a:lnTo>
                    <a:pt x="161" y="719"/>
                  </a:lnTo>
                  <a:lnTo>
                    <a:pt x="156" y="686"/>
                  </a:lnTo>
                  <a:lnTo>
                    <a:pt x="175" y="646"/>
                  </a:lnTo>
                  <a:lnTo>
                    <a:pt x="161" y="594"/>
                  </a:lnTo>
                  <a:lnTo>
                    <a:pt x="132" y="601"/>
                  </a:lnTo>
                  <a:lnTo>
                    <a:pt x="127" y="575"/>
                  </a:lnTo>
                  <a:lnTo>
                    <a:pt x="168" y="542"/>
                  </a:lnTo>
                  <a:lnTo>
                    <a:pt x="189" y="546"/>
                  </a:lnTo>
                  <a:lnTo>
                    <a:pt x="210" y="509"/>
                  </a:lnTo>
                  <a:lnTo>
                    <a:pt x="227" y="506"/>
                  </a:lnTo>
                  <a:lnTo>
                    <a:pt x="260" y="483"/>
                  </a:lnTo>
                  <a:lnTo>
                    <a:pt x="302" y="490"/>
                  </a:lnTo>
                  <a:lnTo>
                    <a:pt x="293" y="464"/>
                  </a:lnTo>
                  <a:lnTo>
                    <a:pt x="302" y="447"/>
                  </a:lnTo>
                  <a:lnTo>
                    <a:pt x="300" y="431"/>
                  </a:lnTo>
                  <a:lnTo>
                    <a:pt x="291" y="414"/>
                  </a:lnTo>
                  <a:lnTo>
                    <a:pt x="307" y="398"/>
                  </a:lnTo>
                  <a:lnTo>
                    <a:pt x="345" y="376"/>
                  </a:lnTo>
                  <a:lnTo>
                    <a:pt x="371" y="395"/>
                  </a:lnTo>
                  <a:lnTo>
                    <a:pt x="506" y="286"/>
                  </a:lnTo>
                  <a:lnTo>
                    <a:pt x="532" y="251"/>
                  </a:lnTo>
                  <a:lnTo>
                    <a:pt x="484" y="246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4" name="Freeform 222"/>
            <p:cNvSpPr>
              <a:spLocks/>
            </p:cNvSpPr>
            <p:nvPr/>
          </p:nvSpPr>
          <p:spPr bwMode="auto">
            <a:xfrm>
              <a:off x="4283" y="1526"/>
              <a:ext cx="752" cy="1365"/>
            </a:xfrm>
            <a:custGeom>
              <a:avLst/>
              <a:gdLst>
                <a:gd name="T0" fmla="*/ 475 w 752"/>
                <a:gd name="T1" fmla="*/ 246 h 1365"/>
                <a:gd name="T2" fmla="*/ 362 w 752"/>
                <a:gd name="T3" fmla="*/ 395 h 1365"/>
                <a:gd name="T4" fmla="*/ 282 w 752"/>
                <a:gd name="T5" fmla="*/ 414 h 1365"/>
                <a:gd name="T6" fmla="*/ 284 w 752"/>
                <a:gd name="T7" fmla="*/ 464 h 1365"/>
                <a:gd name="T8" fmla="*/ 251 w 752"/>
                <a:gd name="T9" fmla="*/ 483 h 1365"/>
                <a:gd name="T10" fmla="*/ 180 w 752"/>
                <a:gd name="T11" fmla="*/ 546 h 1365"/>
                <a:gd name="T12" fmla="*/ 123 w 752"/>
                <a:gd name="T13" fmla="*/ 601 h 1365"/>
                <a:gd name="T14" fmla="*/ 147 w 752"/>
                <a:gd name="T15" fmla="*/ 686 h 1365"/>
                <a:gd name="T16" fmla="*/ 206 w 752"/>
                <a:gd name="T17" fmla="*/ 799 h 1365"/>
                <a:gd name="T18" fmla="*/ 173 w 752"/>
                <a:gd name="T19" fmla="*/ 847 h 1365"/>
                <a:gd name="T20" fmla="*/ 50 w 752"/>
                <a:gd name="T21" fmla="*/ 918 h 1365"/>
                <a:gd name="T22" fmla="*/ 59 w 752"/>
                <a:gd name="T23" fmla="*/ 979 h 1365"/>
                <a:gd name="T24" fmla="*/ 0 w 752"/>
                <a:gd name="T25" fmla="*/ 984 h 1365"/>
                <a:gd name="T26" fmla="*/ 10 w 752"/>
                <a:gd name="T27" fmla="*/ 1038 h 1365"/>
                <a:gd name="T28" fmla="*/ 12 w 752"/>
                <a:gd name="T29" fmla="*/ 1064 h 1365"/>
                <a:gd name="T30" fmla="*/ 38 w 752"/>
                <a:gd name="T31" fmla="*/ 1050 h 1365"/>
                <a:gd name="T32" fmla="*/ 71 w 752"/>
                <a:gd name="T33" fmla="*/ 1100 h 1365"/>
                <a:gd name="T34" fmla="*/ 24 w 752"/>
                <a:gd name="T35" fmla="*/ 1157 h 1365"/>
                <a:gd name="T36" fmla="*/ 97 w 752"/>
                <a:gd name="T37" fmla="*/ 1199 h 1365"/>
                <a:gd name="T38" fmla="*/ 185 w 752"/>
                <a:gd name="T39" fmla="*/ 1204 h 1365"/>
                <a:gd name="T40" fmla="*/ 194 w 752"/>
                <a:gd name="T41" fmla="*/ 1197 h 1365"/>
                <a:gd name="T42" fmla="*/ 248 w 752"/>
                <a:gd name="T43" fmla="*/ 1216 h 1365"/>
                <a:gd name="T44" fmla="*/ 355 w 752"/>
                <a:gd name="T45" fmla="*/ 1301 h 1365"/>
                <a:gd name="T46" fmla="*/ 445 w 752"/>
                <a:gd name="T47" fmla="*/ 1310 h 1365"/>
                <a:gd name="T48" fmla="*/ 537 w 752"/>
                <a:gd name="T49" fmla="*/ 1289 h 1365"/>
                <a:gd name="T50" fmla="*/ 608 w 752"/>
                <a:gd name="T51" fmla="*/ 1277 h 1365"/>
                <a:gd name="T52" fmla="*/ 709 w 752"/>
                <a:gd name="T53" fmla="*/ 1327 h 1365"/>
                <a:gd name="T54" fmla="*/ 752 w 752"/>
                <a:gd name="T55" fmla="*/ 1350 h 1365"/>
                <a:gd name="T56" fmla="*/ 728 w 752"/>
                <a:gd name="T57" fmla="*/ 1353 h 1365"/>
                <a:gd name="T58" fmla="*/ 681 w 752"/>
                <a:gd name="T59" fmla="*/ 1306 h 1365"/>
                <a:gd name="T60" fmla="*/ 603 w 752"/>
                <a:gd name="T61" fmla="*/ 1265 h 1365"/>
                <a:gd name="T62" fmla="*/ 537 w 752"/>
                <a:gd name="T63" fmla="*/ 1280 h 1365"/>
                <a:gd name="T64" fmla="*/ 442 w 752"/>
                <a:gd name="T65" fmla="*/ 1303 h 1365"/>
                <a:gd name="T66" fmla="*/ 357 w 752"/>
                <a:gd name="T67" fmla="*/ 1291 h 1365"/>
                <a:gd name="T68" fmla="*/ 220 w 752"/>
                <a:gd name="T69" fmla="*/ 1211 h 1365"/>
                <a:gd name="T70" fmla="*/ 180 w 752"/>
                <a:gd name="T71" fmla="*/ 1223 h 1365"/>
                <a:gd name="T72" fmla="*/ 52 w 752"/>
                <a:gd name="T73" fmla="*/ 1183 h 1365"/>
                <a:gd name="T74" fmla="*/ 85 w 752"/>
                <a:gd name="T75" fmla="*/ 1116 h 1365"/>
                <a:gd name="T76" fmla="*/ 43 w 752"/>
                <a:gd name="T77" fmla="*/ 1036 h 1365"/>
                <a:gd name="T78" fmla="*/ 22 w 752"/>
                <a:gd name="T79" fmla="*/ 1031 h 1365"/>
                <a:gd name="T80" fmla="*/ 24 w 752"/>
                <a:gd name="T81" fmla="*/ 984 h 1365"/>
                <a:gd name="T82" fmla="*/ 59 w 752"/>
                <a:gd name="T83" fmla="*/ 918 h 1365"/>
                <a:gd name="T84" fmla="*/ 194 w 752"/>
                <a:gd name="T85" fmla="*/ 825 h 1365"/>
                <a:gd name="T86" fmla="*/ 161 w 752"/>
                <a:gd name="T87" fmla="*/ 714 h 1365"/>
                <a:gd name="T88" fmla="*/ 159 w 752"/>
                <a:gd name="T89" fmla="*/ 582 h 1365"/>
                <a:gd name="T90" fmla="*/ 161 w 752"/>
                <a:gd name="T91" fmla="*/ 551 h 1365"/>
                <a:gd name="T92" fmla="*/ 220 w 752"/>
                <a:gd name="T93" fmla="*/ 516 h 1365"/>
                <a:gd name="T94" fmla="*/ 305 w 752"/>
                <a:gd name="T95" fmla="*/ 492 h 1365"/>
                <a:gd name="T96" fmla="*/ 300 w 752"/>
                <a:gd name="T97" fmla="*/ 428 h 1365"/>
                <a:gd name="T98" fmla="*/ 336 w 752"/>
                <a:gd name="T99" fmla="*/ 388 h 1365"/>
                <a:gd name="T100" fmla="*/ 504 w 752"/>
                <a:gd name="T101" fmla="*/ 291 h 1365"/>
                <a:gd name="T102" fmla="*/ 485 w 752"/>
                <a:gd name="T103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2" h="1365">
                  <a:moveTo>
                    <a:pt x="485" y="0"/>
                  </a:moveTo>
                  <a:lnTo>
                    <a:pt x="478" y="0"/>
                  </a:lnTo>
                  <a:lnTo>
                    <a:pt x="475" y="246"/>
                  </a:lnTo>
                  <a:lnTo>
                    <a:pt x="523" y="251"/>
                  </a:lnTo>
                  <a:lnTo>
                    <a:pt x="497" y="286"/>
                  </a:lnTo>
                  <a:lnTo>
                    <a:pt x="362" y="395"/>
                  </a:lnTo>
                  <a:lnTo>
                    <a:pt x="336" y="376"/>
                  </a:lnTo>
                  <a:lnTo>
                    <a:pt x="298" y="398"/>
                  </a:lnTo>
                  <a:lnTo>
                    <a:pt x="282" y="414"/>
                  </a:lnTo>
                  <a:lnTo>
                    <a:pt x="291" y="431"/>
                  </a:lnTo>
                  <a:lnTo>
                    <a:pt x="293" y="447"/>
                  </a:lnTo>
                  <a:lnTo>
                    <a:pt x="284" y="464"/>
                  </a:lnTo>
                  <a:lnTo>
                    <a:pt x="293" y="490"/>
                  </a:lnTo>
                  <a:lnTo>
                    <a:pt x="286" y="494"/>
                  </a:lnTo>
                  <a:lnTo>
                    <a:pt x="251" y="483"/>
                  </a:lnTo>
                  <a:lnTo>
                    <a:pt x="218" y="506"/>
                  </a:lnTo>
                  <a:lnTo>
                    <a:pt x="201" y="509"/>
                  </a:lnTo>
                  <a:lnTo>
                    <a:pt x="180" y="546"/>
                  </a:lnTo>
                  <a:lnTo>
                    <a:pt x="159" y="542"/>
                  </a:lnTo>
                  <a:lnTo>
                    <a:pt x="118" y="575"/>
                  </a:lnTo>
                  <a:lnTo>
                    <a:pt x="123" y="601"/>
                  </a:lnTo>
                  <a:lnTo>
                    <a:pt x="152" y="594"/>
                  </a:lnTo>
                  <a:lnTo>
                    <a:pt x="166" y="646"/>
                  </a:lnTo>
                  <a:lnTo>
                    <a:pt x="147" y="686"/>
                  </a:lnTo>
                  <a:lnTo>
                    <a:pt x="152" y="719"/>
                  </a:lnTo>
                  <a:lnTo>
                    <a:pt x="204" y="764"/>
                  </a:lnTo>
                  <a:lnTo>
                    <a:pt x="206" y="799"/>
                  </a:lnTo>
                  <a:lnTo>
                    <a:pt x="187" y="818"/>
                  </a:lnTo>
                  <a:lnTo>
                    <a:pt x="173" y="847"/>
                  </a:lnTo>
                  <a:lnTo>
                    <a:pt x="173" y="847"/>
                  </a:lnTo>
                  <a:lnTo>
                    <a:pt x="83" y="835"/>
                  </a:lnTo>
                  <a:lnTo>
                    <a:pt x="83" y="835"/>
                  </a:lnTo>
                  <a:lnTo>
                    <a:pt x="50" y="918"/>
                  </a:lnTo>
                  <a:lnTo>
                    <a:pt x="69" y="967"/>
                  </a:lnTo>
                  <a:lnTo>
                    <a:pt x="59" y="979"/>
                  </a:lnTo>
                  <a:lnTo>
                    <a:pt x="59" y="979"/>
                  </a:lnTo>
                  <a:lnTo>
                    <a:pt x="22" y="972"/>
                  </a:lnTo>
                  <a:lnTo>
                    <a:pt x="22" y="972"/>
                  </a:lnTo>
                  <a:lnTo>
                    <a:pt x="0" y="984"/>
                  </a:lnTo>
                  <a:lnTo>
                    <a:pt x="14" y="1015"/>
                  </a:lnTo>
                  <a:lnTo>
                    <a:pt x="12" y="1019"/>
                  </a:lnTo>
                  <a:lnTo>
                    <a:pt x="10" y="1038"/>
                  </a:lnTo>
                  <a:lnTo>
                    <a:pt x="5" y="1038"/>
                  </a:lnTo>
                  <a:lnTo>
                    <a:pt x="5" y="1048"/>
                  </a:lnTo>
                  <a:lnTo>
                    <a:pt x="12" y="1064"/>
                  </a:lnTo>
                  <a:lnTo>
                    <a:pt x="36" y="1050"/>
                  </a:lnTo>
                  <a:lnTo>
                    <a:pt x="36" y="1053"/>
                  </a:lnTo>
                  <a:lnTo>
                    <a:pt x="38" y="1050"/>
                  </a:lnTo>
                  <a:lnTo>
                    <a:pt x="48" y="1081"/>
                  </a:lnTo>
                  <a:lnTo>
                    <a:pt x="66" y="1095"/>
                  </a:lnTo>
                  <a:lnTo>
                    <a:pt x="71" y="1100"/>
                  </a:lnTo>
                  <a:lnTo>
                    <a:pt x="69" y="1100"/>
                  </a:lnTo>
                  <a:lnTo>
                    <a:pt x="71" y="1114"/>
                  </a:lnTo>
                  <a:lnTo>
                    <a:pt x="24" y="1157"/>
                  </a:lnTo>
                  <a:lnTo>
                    <a:pt x="24" y="1178"/>
                  </a:lnTo>
                  <a:lnTo>
                    <a:pt x="45" y="1190"/>
                  </a:lnTo>
                  <a:lnTo>
                    <a:pt x="97" y="1199"/>
                  </a:lnTo>
                  <a:lnTo>
                    <a:pt x="154" y="1225"/>
                  </a:lnTo>
                  <a:lnTo>
                    <a:pt x="192" y="1237"/>
                  </a:lnTo>
                  <a:lnTo>
                    <a:pt x="185" y="1204"/>
                  </a:lnTo>
                  <a:lnTo>
                    <a:pt x="194" y="1197"/>
                  </a:lnTo>
                  <a:lnTo>
                    <a:pt x="194" y="1197"/>
                  </a:lnTo>
                  <a:lnTo>
                    <a:pt x="194" y="1197"/>
                  </a:lnTo>
                  <a:lnTo>
                    <a:pt x="218" y="1220"/>
                  </a:lnTo>
                  <a:lnTo>
                    <a:pt x="248" y="1216"/>
                  </a:lnTo>
                  <a:lnTo>
                    <a:pt x="248" y="1216"/>
                  </a:lnTo>
                  <a:lnTo>
                    <a:pt x="248" y="1216"/>
                  </a:lnTo>
                  <a:lnTo>
                    <a:pt x="303" y="1303"/>
                  </a:lnTo>
                  <a:lnTo>
                    <a:pt x="355" y="1301"/>
                  </a:lnTo>
                  <a:lnTo>
                    <a:pt x="402" y="1327"/>
                  </a:lnTo>
                  <a:lnTo>
                    <a:pt x="409" y="1317"/>
                  </a:lnTo>
                  <a:lnTo>
                    <a:pt x="445" y="1310"/>
                  </a:lnTo>
                  <a:lnTo>
                    <a:pt x="466" y="1298"/>
                  </a:lnTo>
                  <a:lnTo>
                    <a:pt x="513" y="1301"/>
                  </a:lnTo>
                  <a:lnTo>
                    <a:pt x="537" y="1289"/>
                  </a:lnTo>
                  <a:lnTo>
                    <a:pt x="575" y="1306"/>
                  </a:lnTo>
                  <a:lnTo>
                    <a:pt x="594" y="1298"/>
                  </a:lnTo>
                  <a:lnTo>
                    <a:pt x="608" y="1277"/>
                  </a:lnTo>
                  <a:lnTo>
                    <a:pt x="634" y="1282"/>
                  </a:lnTo>
                  <a:lnTo>
                    <a:pt x="653" y="1298"/>
                  </a:lnTo>
                  <a:lnTo>
                    <a:pt x="709" y="1327"/>
                  </a:lnTo>
                  <a:lnTo>
                    <a:pt x="712" y="1360"/>
                  </a:lnTo>
                  <a:lnTo>
                    <a:pt x="731" y="1365"/>
                  </a:lnTo>
                  <a:lnTo>
                    <a:pt x="752" y="1350"/>
                  </a:lnTo>
                  <a:lnTo>
                    <a:pt x="750" y="1341"/>
                  </a:lnTo>
                  <a:lnTo>
                    <a:pt x="740" y="1346"/>
                  </a:lnTo>
                  <a:lnTo>
                    <a:pt x="728" y="1353"/>
                  </a:lnTo>
                  <a:lnTo>
                    <a:pt x="721" y="1353"/>
                  </a:lnTo>
                  <a:lnTo>
                    <a:pt x="719" y="1322"/>
                  </a:lnTo>
                  <a:lnTo>
                    <a:pt x="681" y="1306"/>
                  </a:lnTo>
                  <a:lnTo>
                    <a:pt x="657" y="1291"/>
                  </a:lnTo>
                  <a:lnTo>
                    <a:pt x="638" y="1275"/>
                  </a:lnTo>
                  <a:lnTo>
                    <a:pt x="603" y="1265"/>
                  </a:lnTo>
                  <a:lnTo>
                    <a:pt x="589" y="1291"/>
                  </a:lnTo>
                  <a:lnTo>
                    <a:pt x="575" y="1296"/>
                  </a:lnTo>
                  <a:lnTo>
                    <a:pt x="537" y="1280"/>
                  </a:lnTo>
                  <a:lnTo>
                    <a:pt x="513" y="1291"/>
                  </a:lnTo>
                  <a:lnTo>
                    <a:pt x="468" y="1284"/>
                  </a:lnTo>
                  <a:lnTo>
                    <a:pt x="442" y="1303"/>
                  </a:lnTo>
                  <a:lnTo>
                    <a:pt x="404" y="1308"/>
                  </a:lnTo>
                  <a:lnTo>
                    <a:pt x="400" y="1315"/>
                  </a:lnTo>
                  <a:lnTo>
                    <a:pt x="357" y="1291"/>
                  </a:lnTo>
                  <a:lnTo>
                    <a:pt x="308" y="1294"/>
                  </a:lnTo>
                  <a:lnTo>
                    <a:pt x="253" y="1204"/>
                  </a:lnTo>
                  <a:lnTo>
                    <a:pt x="220" y="1211"/>
                  </a:lnTo>
                  <a:lnTo>
                    <a:pt x="196" y="1183"/>
                  </a:lnTo>
                  <a:lnTo>
                    <a:pt x="173" y="1201"/>
                  </a:lnTo>
                  <a:lnTo>
                    <a:pt x="180" y="1223"/>
                  </a:lnTo>
                  <a:lnTo>
                    <a:pt x="156" y="1218"/>
                  </a:lnTo>
                  <a:lnTo>
                    <a:pt x="100" y="1190"/>
                  </a:lnTo>
                  <a:lnTo>
                    <a:pt x="52" y="1183"/>
                  </a:lnTo>
                  <a:lnTo>
                    <a:pt x="40" y="1171"/>
                  </a:lnTo>
                  <a:lnTo>
                    <a:pt x="40" y="1159"/>
                  </a:lnTo>
                  <a:lnTo>
                    <a:pt x="85" y="1116"/>
                  </a:lnTo>
                  <a:lnTo>
                    <a:pt x="81" y="1095"/>
                  </a:lnTo>
                  <a:lnTo>
                    <a:pt x="57" y="1074"/>
                  </a:lnTo>
                  <a:lnTo>
                    <a:pt x="43" y="1036"/>
                  </a:lnTo>
                  <a:lnTo>
                    <a:pt x="22" y="1050"/>
                  </a:lnTo>
                  <a:lnTo>
                    <a:pt x="22" y="1045"/>
                  </a:lnTo>
                  <a:lnTo>
                    <a:pt x="22" y="1031"/>
                  </a:lnTo>
                  <a:lnTo>
                    <a:pt x="31" y="1015"/>
                  </a:lnTo>
                  <a:lnTo>
                    <a:pt x="14" y="989"/>
                  </a:lnTo>
                  <a:lnTo>
                    <a:pt x="24" y="984"/>
                  </a:lnTo>
                  <a:lnTo>
                    <a:pt x="64" y="989"/>
                  </a:lnTo>
                  <a:lnTo>
                    <a:pt x="78" y="970"/>
                  </a:lnTo>
                  <a:lnTo>
                    <a:pt x="59" y="918"/>
                  </a:lnTo>
                  <a:lnTo>
                    <a:pt x="88" y="847"/>
                  </a:lnTo>
                  <a:lnTo>
                    <a:pt x="178" y="856"/>
                  </a:lnTo>
                  <a:lnTo>
                    <a:pt x="194" y="825"/>
                  </a:lnTo>
                  <a:lnTo>
                    <a:pt x="215" y="804"/>
                  </a:lnTo>
                  <a:lnTo>
                    <a:pt x="213" y="759"/>
                  </a:lnTo>
                  <a:lnTo>
                    <a:pt x="161" y="714"/>
                  </a:lnTo>
                  <a:lnTo>
                    <a:pt x="156" y="688"/>
                  </a:lnTo>
                  <a:lnTo>
                    <a:pt x="175" y="646"/>
                  </a:lnTo>
                  <a:lnTo>
                    <a:pt x="159" y="582"/>
                  </a:lnTo>
                  <a:lnTo>
                    <a:pt x="130" y="589"/>
                  </a:lnTo>
                  <a:lnTo>
                    <a:pt x="128" y="577"/>
                  </a:lnTo>
                  <a:lnTo>
                    <a:pt x="161" y="551"/>
                  </a:lnTo>
                  <a:lnTo>
                    <a:pt x="182" y="558"/>
                  </a:lnTo>
                  <a:lnTo>
                    <a:pt x="206" y="518"/>
                  </a:lnTo>
                  <a:lnTo>
                    <a:pt x="220" y="516"/>
                  </a:lnTo>
                  <a:lnTo>
                    <a:pt x="251" y="494"/>
                  </a:lnTo>
                  <a:lnTo>
                    <a:pt x="289" y="504"/>
                  </a:lnTo>
                  <a:lnTo>
                    <a:pt x="305" y="492"/>
                  </a:lnTo>
                  <a:lnTo>
                    <a:pt x="293" y="466"/>
                  </a:lnTo>
                  <a:lnTo>
                    <a:pt x="305" y="450"/>
                  </a:lnTo>
                  <a:lnTo>
                    <a:pt x="300" y="428"/>
                  </a:lnTo>
                  <a:lnTo>
                    <a:pt x="293" y="416"/>
                  </a:lnTo>
                  <a:lnTo>
                    <a:pt x="303" y="407"/>
                  </a:lnTo>
                  <a:lnTo>
                    <a:pt x="336" y="388"/>
                  </a:lnTo>
                  <a:lnTo>
                    <a:pt x="364" y="407"/>
                  </a:lnTo>
                  <a:lnTo>
                    <a:pt x="390" y="386"/>
                  </a:lnTo>
                  <a:lnTo>
                    <a:pt x="504" y="291"/>
                  </a:lnTo>
                  <a:lnTo>
                    <a:pt x="539" y="241"/>
                  </a:lnTo>
                  <a:lnTo>
                    <a:pt x="485" y="239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5" name="Freeform 223"/>
            <p:cNvSpPr>
              <a:spLocks/>
            </p:cNvSpPr>
            <p:nvPr/>
          </p:nvSpPr>
          <p:spPr bwMode="auto">
            <a:xfrm>
              <a:off x="4283" y="1526"/>
              <a:ext cx="752" cy="1365"/>
            </a:xfrm>
            <a:custGeom>
              <a:avLst/>
              <a:gdLst>
                <a:gd name="T0" fmla="*/ 475 w 752"/>
                <a:gd name="T1" fmla="*/ 246 h 1365"/>
                <a:gd name="T2" fmla="*/ 362 w 752"/>
                <a:gd name="T3" fmla="*/ 395 h 1365"/>
                <a:gd name="T4" fmla="*/ 282 w 752"/>
                <a:gd name="T5" fmla="*/ 414 h 1365"/>
                <a:gd name="T6" fmla="*/ 284 w 752"/>
                <a:gd name="T7" fmla="*/ 464 h 1365"/>
                <a:gd name="T8" fmla="*/ 251 w 752"/>
                <a:gd name="T9" fmla="*/ 483 h 1365"/>
                <a:gd name="T10" fmla="*/ 180 w 752"/>
                <a:gd name="T11" fmla="*/ 546 h 1365"/>
                <a:gd name="T12" fmla="*/ 123 w 752"/>
                <a:gd name="T13" fmla="*/ 601 h 1365"/>
                <a:gd name="T14" fmla="*/ 147 w 752"/>
                <a:gd name="T15" fmla="*/ 686 h 1365"/>
                <a:gd name="T16" fmla="*/ 206 w 752"/>
                <a:gd name="T17" fmla="*/ 799 h 1365"/>
                <a:gd name="T18" fmla="*/ 173 w 752"/>
                <a:gd name="T19" fmla="*/ 847 h 1365"/>
                <a:gd name="T20" fmla="*/ 50 w 752"/>
                <a:gd name="T21" fmla="*/ 918 h 1365"/>
                <a:gd name="T22" fmla="*/ 59 w 752"/>
                <a:gd name="T23" fmla="*/ 979 h 1365"/>
                <a:gd name="T24" fmla="*/ 0 w 752"/>
                <a:gd name="T25" fmla="*/ 984 h 1365"/>
                <a:gd name="T26" fmla="*/ 10 w 752"/>
                <a:gd name="T27" fmla="*/ 1038 h 1365"/>
                <a:gd name="T28" fmla="*/ 12 w 752"/>
                <a:gd name="T29" fmla="*/ 1064 h 1365"/>
                <a:gd name="T30" fmla="*/ 38 w 752"/>
                <a:gd name="T31" fmla="*/ 1050 h 1365"/>
                <a:gd name="T32" fmla="*/ 71 w 752"/>
                <a:gd name="T33" fmla="*/ 1100 h 1365"/>
                <a:gd name="T34" fmla="*/ 24 w 752"/>
                <a:gd name="T35" fmla="*/ 1157 h 1365"/>
                <a:gd name="T36" fmla="*/ 97 w 752"/>
                <a:gd name="T37" fmla="*/ 1199 h 1365"/>
                <a:gd name="T38" fmla="*/ 185 w 752"/>
                <a:gd name="T39" fmla="*/ 1204 h 1365"/>
                <a:gd name="T40" fmla="*/ 194 w 752"/>
                <a:gd name="T41" fmla="*/ 1197 h 1365"/>
                <a:gd name="T42" fmla="*/ 248 w 752"/>
                <a:gd name="T43" fmla="*/ 1216 h 1365"/>
                <a:gd name="T44" fmla="*/ 355 w 752"/>
                <a:gd name="T45" fmla="*/ 1301 h 1365"/>
                <a:gd name="T46" fmla="*/ 445 w 752"/>
                <a:gd name="T47" fmla="*/ 1310 h 1365"/>
                <a:gd name="T48" fmla="*/ 537 w 752"/>
                <a:gd name="T49" fmla="*/ 1289 h 1365"/>
                <a:gd name="T50" fmla="*/ 608 w 752"/>
                <a:gd name="T51" fmla="*/ 1277 h 1365"/>
                <a:gd name="T52" fmla="*/ 709 w 752"/>
                <a:gd name="T53" fmla="*/ 1327 h 1365"/>
                <a:gd name="T54" fmla="*/ 752 w 752"/>
                <a:gd name="T55" fmla="*/ 1350 h 1365"/>
                <a:gd name="T56" fmla="*/ 728 w 752"/>
                <a:gd name="T57" fmla="*/ 1353 h 1365"/>
                <a:gd name="T58" fmla="*/ 681 w 752"/>
                <a:gd name="T59" fmla="*/ 1306 h 1365"/>
                <a:gd name="T60" fmla="*/ 603 w 752"/>
                <a:gd name="T61" fmla="*/ 1265 h 1365"/>
                <a:gd name="T62" fmla="*/ 537 w 752"/>
                <a:gd name="T63" fmla="*/ 1280 h 1365"/>
                <a:gd name="T64" fmla="*/ 442 w 752"/>
                <a:gd name="T65" fmla="*/ 1303 h 1365"/>
                <a:gd name="T66" fmla="*/ 357 w 752"/>
                <a:gd name="T67" fmla="*/ 1291 h 1365"/>
                <a:gd name="T68" fmla="*/ 220 w 752"/>
                <a:gd name="T69" fmla="*/ 1211 h 1365"/>
                <a:gd name="T70" fmla="*/ 180 w 752"/>
                <a:gd name="T71" fmla="*/ 1223 h 1365"/>
                <a:gd name="T72" fmla="*/ 52 w 752"/>
                <a:gd name="T73" fmla="*/ 1183 h 1365"/>
                <a:gd name="T74" fmla="*/ 85 w 752"/>
                <a:gd name="T75" fmla="*/ 1116 h 1365"/>
                <a:gd name="T76" fmla="*/ 43 w 752"/>
                <a:gd name="T77" fmla="*/ 1036 h 1365"/>
                <a:gd name="T78" fmla="*/ 22 w 752"/>
                <a:gd name="T79" fmla="*/ 1031 h 1365"/>
                <a:gd name="T80" fmla="*/ 24 w 752"/>
                <a:gd name="T81" fmla="*/ 984 h 1365"/>
                <a:gd name="T82" fmla="*/ 59 w 752"/>
                <a:gd name="T83" fmla="*/ 918 h 1365"/>
                <a:gd name="T84" fmla="*/ 194 w 752"/>
                <a:gd name="T85" fmla="*/ 825 h 1365"/>
                <a:gd name="T86" fmla="*/ 161 w 752"/>
                <a:gd name="T87" fmla="*/ 714 h 1365"/>
                <a:gd name="T88" fmla="*/ 159 w 752"/>
                <a:gd name="T89" fmla="*/ 582 h 1365"/>
                <a:gd name="T90" fmla="*/ 161 w 752"/>
                <a:gd name="T91" fmla="*/ 551 h 1365"/>
                <a:gd name="T92" fmla="*/ 220 w 752"/>
                <a:gd name="T93" fmla="*/ 516 h 1365"/>
                <a:gd name="T94" fmla="*/ 305 w 752"/>
                <a:gd name="T95" fmla="*/ 492 h 1365"/>
                <a:gd name="T96" fmla="*/ 300 w 752"/>
                <a:gd name="T97" fmla="*/ 428 h 1365"/>
                <a:gd name="T98" fmla="*/ 336 w 752"/>
                <a:gd name="T99" fmla="*/ 388 h 1365"/>
                <a:gd name="T100" fmla="*/ 504 w 752"/>
                <a:gd name="T101" fmla="*/ 291 h 1365"/>
                <a:gd name="T102" fmla="*/ 485 w 752"/>
                <a:gd name="T103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2" h="1365">
                  <a:moveTo>
                    <a:pt x="485" y="0"/>
                  </a:moveTo>
                  <a:lnTo>
                    <a:pt x="478" y="0"/>
                  </a:lnTo>
                  <a:lnTo>
                    <a:pt x="475" y="246"/>
                  </a:lnTo>
                  <a:lnTo>
                    <a:pt x="523" y="251"/>
                  </a:lnTo>
                  <a:lnTo>
                    <a:pt x="497" y="286"/>
                  </a:lnTo>
                  <a:lnTo>
                    <a:pt x="362" y="395"/>
                  </a:lnTo>
                  <a:lnTo>
                    <a:pt x="336" y="376"/>
                  </a:lnTo>
                  <a:lnTo>
                    <a:pt x="298" y="398"/>
                  </a:lnTo>
                  <a:lnTo>
                    <a:pt x="282" y="414"/>
                  </a:lnTo>
                  <a:lnTo>
                    <a:pt x="291" y="431"/>
                  </a:lnTo>
                  <a:lnTo>
                    <a:pt x="293" y="447"/>
                  </a:lnTo>
                  <a:lnTo>
                    <a:pt x="284" y="464"/>
                  </a:lnTo>
                  <a:lnTo>
                    <a:pt x="293" y="490"/>
                  </a:lnTo>
                  <a:lnTo>
                    <a:pt x="286" y="494"/>
                  </a:lnTo>
                  <a:lnTo>
                    <a:pt x="251" y="483"/>
                  </a:lnTo>
                  <a:lnTo>
                    <a:pt x="218" y="506"/>
                  </a:lnTo>
                  <a:lnTo>
                    <a:pt x="201" y="509"/>
                  </a:lnTo>
                  <a:lnTo>
                    <a:pt x="180" y="546"/>
                  </a:lnTo>
                  <a:lnTo>
                    <a:pt x="159" y="542"/>
                  </a:lnTo>
                  <a:lnTo>
                    <a:pt x="118" y="575"/>
                  </a:lnTo>
                  <a:lnTo>
                    <a:pt x="123" y="601"/>
                  </a:lnTo>
                  <a:lnTo>
                    <a:pt x="152" y="594"/>
                  </a:lnTo>
                  <a:lnTo>
                    <a:pt x="166" y="646"/>
                  </a:lnTo>
                  <a:lnTo>
                    <a:pt x="147" y="686"/>
                  </a:lnTo>
                  <a:lnTo>
                    <a:pt x="152" y="719"/>
                  </a:lnTo>
                  <a:lnTo>
                    <a:pt x="204" y="764"/>
                  </a:lnTo>
                  <a:lnTo>
                    <a:pt x="206" y="799"/>
                  </a:lnTo>
                  <a:lnTo>
                    <a:pt x="187" y="818"/>
                  </a:lnTo>
                  <a:lnTo>
                    <a:pt x="173" y="847"/>
                  </a:lnTo>
                  <a:lnTo>
                    <a:pt x="173" y="847"/>
                  </a:lnTo>
                  <a:lnTo>
                    <a:pt x="83" y="835"/>
                  </a:lnTo>
                  <a:lnTo>
                    <a:pt x="83" y="835"/>
                  </a:lnTo>
                  <a:lnTo>
                    <a:pt x="50" y="918"/>
                  </a:lnTo>
                  <a:lnTo>
                    <a:pt x="69" y="967"/>
                  </a:lnTo>
                  <a:lnTo>
                    <a:pt x="59" y="979"/>
                  </a:lnTo>
                  <a:lnTo>
                    <a:pt x="59" y="979"/>
                  </a:lnTo>
                  <a:lnTo>
                    <a:pt x="22" y="972"/>
                  </a:lnTo>
                  <a:lnTo>
                    <a:pt x="22" y="972"/>
                  </a:lnTo>
                  <a:lnTo>
                    <a:pt x="0" y="984"/>
                  </a:lnTo>
                  <a:lnTo>
                    <a:pt x="14" y="1015"/>
                  </a:lnTo>
                  <a:lnTo>
                    <a:pt x="12" y="1019"/>
                  </a:lnTo>
                  <a:lnTo>
                    <a:pt x="10" y="1038"/>
                  </a:lnTo>
                  <a:lnTo>
                    <a:pt x="5" y="1038"/>
                  </a:lnTo>
                  <a:lnTo>
                    <a:pt x="5" y="1048"/>
                  </a:lnTo>
                  <a:lnTo>
                    <a:pt x="12" y="1064"/>
                  </a:lnTo>
                  <a:lnTo>
                    <a:pt x="36" y="1050"/>
                  </a:lnTo>
                  <a:lnTo>
                    <a:pt x="36" y="1053"/>
                  </a:lnTo>
                  <a:lnTo>
                    <a:pt x="38" y="1050"/>
                  </a:lnTo>
                  <a:lnTo>
                    <a:pt x="48" y="1081"/>
                  </a:lnTo>
                  <a:lnTo>
                    <a:pt x="66" y="1095"/>
                  </a:lnTo>
                  <a:lnTo>
                    <a:pt x="71" y="1100"/>
                  </a:lnTo>
                  <a:lnTo>
                    <a:pt x="69" y="1100"/>
                  </a:lnTo>
                  <a:lnTo>
                    <a:pt x="71" y="1114"/>
                  </a:lnTo>
                  <a:lnTo>
                    <a:pt x="24" y="1157"/>
                  </a:lnTo>
                  <a:lnTo>
                    <a:pt x="24" y="1178"/>
                  </a:lnTo>
                  <a:lnTo>
                    <a:pt x="45" y="1190"/>
                  </a:lnTo>
                  <a:lnTo>
                    <a:pt x="97" y="1199"/>
                  </a:lnTo>
                  <a:lnTo>
                    <a:pt x="154" y="1225"/>
                  </a:lnTo>
                  <a:lnTo>
                    <a:pt x="192" y="1237"/>
                  </a:lnTo>
                  <a:lnTo>
                    <a:pt x="185" y="1204"/>
                  </a:lnTo>
                  <a:lnTo>
                    <a:pt x="194" y="1197"/>
                  </a:lnTo>
                  <a:lnTo>
                    <a:pt x="194" y="1197"/>
                  </a:lnTo>
                  <a:lnTo>
                    <a:pt x="194" y="1197"/>
                  </a:lnTo>
                  <a:lnTo>
                    <a:pt x="218" y="1220"/>
                  </a:lnTo>
                  <a:lnTo>
                    <a:pt x="248" y="1216"/>
                  </a:lnTo>
                  <a:lnTo>
                    <a:pt x="248" y="1216"/>
                  </a:lnTo>
                  <a:lnTo>
                    <a:pt x="248" y="1216"/>
                  </a:lnTo>
                  <a:lnTo>
                    <a:pt x="303" y="1303"/>
                  </a:lnTo>
                  <a:lnTo>
                    <a:pt x="355" y="1301"/>
                  </a:lnTo>
                  <a:lnTo>
                    <a:pt x="402" y="1327"/>
                  </a:lnTo>
                  <a:lnTo>
                    <a:pt x="409" y="1317"/>
                  </a:lnTo>
                  <a:lnTo>
                    <a:pt x="445" y="1310"/>
                  </a:lnTo>
                  <a:lnTo>
                    <a:pt x="466" y="1298"/>
                  </a:lnTo>
                  <a:lnTo>
                    <a:pt x="513" y="1301"/>
                  </a:lnTo>
                  <a:lnTo>
                    <a:pt x="537" y="1289"/>
                  </a:lnTo>
                  <a:lnTo>
                    <a:pt x="575" y="1306"/>
                  </a:lnTo>
                  <a:lnTo>
                    <a:pt x="594" y="1298"/>
                  </a:lnTo>
                  <a:lnTo>
                    <a:pt x="608" y="1277"/>
                  </a:lnTo>
                  <a:lnTo>
                    <a:pt x="634" y="1282"/>
                  </a:lnTo>
                  <a:lnTo>
                    <a:pt x="653" y="1298"/>
                  </a:lnTo>
                  <a:lnTo>
                    <a:pt x="709" y="1327"/>
                  </a:lnTo>
                  <a:lnTo>
                    <a:pt x="712" y="1360"/>
                  </a:lnTo>
                  <a:lnTo>
                    <a:pt x="731" y="1365"/>
                  </a:lnTo>
                  <a:lnTo>
                    <a:pt x="752" y="1350"/>
                  </a:lnTo>
                  <a:lnTo>
                    <a:pt x="750" y="1341"/>
                  </a:lnTo>
                  <a:lnTo>
                    <a:pt x="740" y="1346"/>
                  </a:lnTo>
                  <a:lnTo>
                    <a:pt x="728" y="1353"/>
                  </a:lnTo>
                  <a:lnTo>
                    <a:pt x="721" y="1353"/>
                  </a:lnTo>
                  <a:lnTo>
                    <a:pt x="719" y="1322"/>
                  </a:lnTo>
                  <a:lnTo>
                    <a:pt x="681" y="1306"/>
                  </a:lnTo>
                  <a:lnTo>
                    <a:pt x="657" y="1291"/>
                  </a:lnTo>
                  <a:lnTo>
                    <a:pt x="638" y="1275"/>
                  </a:lnTo>
                  <a:lnTo>
                    <a:pt x="603" y="1265"/>
                  </a:lnTo>
                  <a:lnTo>
                    <a:pt x="589" y="1291"/>
                  </a:lnTo>
                  <a:lnTo>
                    <a:pt x="575" y="1296"/>
                  </a:lnTo>
                  <a:lnTo>
                    <a:pt x="537" y="1280"/>
                  </a:lnTo>
                  <a:lnTo>
                    <a:pt x="513" y="1291"/>
                  </a:lnTo>
                  <a:lnTo>
                    <a:pt x="468" y="1284"/>
                  </a:lnTo>
                  <a:lnTo>
                    <a:pt x="442" y="1303"/>
                  </a:lnTo>
                  <a:lnTo>
                    <a:pt x="404" y="1308"/>
                  </a:lnTo>
                  <a:lnTo>
                    <a:pt x="400" y="1315"/>
                  </a:lnTo>
                  <a:lnTo>
                    <a:pt x="357" y="1291"/>
                  </a:lnTo>
                  <a:lnTo>
                    <a:pt x="308" y="1294"/>
                  </a:lnTo>
                  <a:lnTo>
                    <a:pt x="253" y="1204"/>
                  </a:lnTo>
                  <a:lnTo>
                    <a:pt x="220" y="1211"/>
                  </a:lnTo>
                  <a:lnTo>
                    <a:pt x="196" y="1183"/>
                  </a:lnTo>
                  <a:lnTo>
                    <a:pt x="173" y="1201"/>
                  </a:lnTo>
                  <a:lnTo>
                    <a:pt x="180" y="1223"/>
                  </a:lnTo>
                  <a:lnTo>
                    <a:pt x="156" y="1218"/>
                  </a:lnTo>
                  <a:lnTo>
                    <a:pt x="100" y="1190"/>
                  </a:lnTo>
                  <a:lnTo>
                    <a:pt x="52" y="1183"/>
                  </a:lnTo>
                  <a:lnTo>
                    <a:pt x="40" y="1171"/>
                  </a:lnTo>
                  <a:lnTo>
                    <a:pt x="40" y="1159"/>
                  </a:lnTo>
                  <a:lnTo>
                    <a:pt x="85" y="1116"/>
                  </a:lnTo>
                  <a:lnTo>
                    <a:pt x="81" y="1095"/>
                  </a:lnTo>
                  <a:lnTo>
                    <a:pt x="57" y="1074"/>
                  </a:lnTo>
                  <a:lnTo>
                    <a:pt x="43" y="1036"/>
                  </a:lnTo>
                  <a:lnTo>
                    <a:pt x="22" y="1050"/>
                  </a:lnTo>
                  <a:lnTo>
                    <a:pt x="22" y="1045"/>
                  </a:lnTo>
                  <a:lnTo>
                    <a:pt x="22" y="1031"/>
                  </a:lnTo>
                  <a:lnTo>
                    <a:pt x="31" y="1015"/>
                  </a:lnTo>
                  <a:lnTo>
                    <a:pt x="14" y="989"/>
                  </a:lnTo>
                  <a:lnTo>
                    <a:pt x="24" y="984"/>
                  </a:lnTo>
                  <a:lnTo>
                    <a:pt x="64" y="989"/>
                  </a:lnTo>
                  <a:lnTo>
                    <a:pt x="78" y="970"/>
                  </a:lnTo>
                  <a:lnTo>
                    <a:pt x="59" y="918"/>
                  </a:lnTo>
                  <a:lnTo>
                    <a:pt x="88" y="847"/>
                  </a:lnTo>
                  <a:lnTo>
                    <a:pt x="178" y="856"/>
                  </a:lnTo>
                  <a:lnTo>
                    <a:pt x="194" y="825"/>
                  </a:lnTo>
                  <a:lnTo>
                    <a:pt x="215" y="804"/>
                  </a:lnTo>
                  <a:lnTo>
                    <a:pt x="213" y="759"/>
                  </a:lnTo>
                  <a:lnTo>
                    <a:pt x="161" y="714"/>
                  </a:lnTo>
                  <a:lnTo>
                    <a:pt x="156" y="688"/>
                  </a:lnTo>
                  <a:lnTo>
                    <a:pt x="175" y="646"/>
                  </a:lnTo>
                  <a:lnTo>
                    <a:pt x="159" y="582"/>
                  </a:lnTo>
                  <a:lnTo>
                    <a:pt x="130" y="589"/>
                  </a:lnTo>
                  <a:lnTo>
                    <a:pt x="128" y="577"/>
                  </a:lnTo>
                  <a:lnTo>
                    <a:pt x="161" y="551"/>
                  </a:lnTo>
                  <a:lnTo>
                    <a:pt x="182" y="558"/>
                  </a:lnTo>
                  <a:lnTo>
                    <a:pt x="206" y="518"/>
                  </a:lnTo>
                  <a:lnTo>
                    <a:pt x="220" y="516"/>
                  </a:lnTo>
                  <a:lnTo>
                    <a:pt x="251" y="494"/>
                  </a:lnTo>
                  <a:lnTo>
                    <a:pt x="289" y="504"/>
                  </a:lnTo>
                  <a:lnTo>
                    <a:pt x="305" y="492"/>
                  </a:lnTo>
                  <a:lnTo>
                    <a:pt x="293" y="466"/>
                  </a:lnTo>
                  <a:lnTo>
                    <a:pt x="305" y="450"/>
                  </a:lnTo>
                  <a:lnTo>
                    <a:pt x="300" y="428"/>
                  </a:lnTo>
                  <a:lnTo>
                    <a:pt x="293" y="416"/>
                  </a:lnTo>
                  <a:lnTo>
                    <a:pt x="303" y="407"/>
                  </a:lnTo>
                  <a:lnTo>
                    <a:pt x="336" y="388"/>
                  </a:lnTo>
                  <a:lnTo>
                    <a:pt x="364" y="407"/>
                  </a:lnTo>
                  <a:lnTo>
                    <a:pt x="390" y="386"/>
                  </a:lnTo>
                  <a:lnTo>
                    <a:pt x="504" y="291"/>
                  </a:lnTo>
                  <a:lnTo>
                    <a:pt x="539" y="241"/>
                  </a:lnTo>
                  <a:lnTo>
                    <a:pt x="485" y="239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6" name="Freeform 224"/>
            <p:cNvSpPr>
              <a:spLocks noEditPoints="1"/>
            </p:cNvSpPr>
            <p:nvPr/>
          </p:nvSpPr>
          <p:spPr bwMode="auto">
            <a:xfrm>
              <a:off x="4286" y="2562"/>
              <a:ext cx="494" cy="305"/>
            </a:xfrm>
            <a:custGeom>
              <a:avLst/>
              <a:gdLst>
                <a:gd name="T0" fmla="*/ 494 w 494"/>
                <a:gd name="T1" fmla="*/ 272 h 305"/>
                <a:gd name="T2" fmla="*/ 494 w 494"/>
                <a:gd name="T3" fmla="*/ 272 h 305"/>
                <a:gd name="T4" fmla="*/ 494 w 494"/>
                <a:gd name="T5" fmla="*/ 272 h 305"/>
                <a:gd name="T6" fmla="*/ 494 w 494"/>
                <a:gd name="T7" fmla="*/ 272 h 305"/>
                <a:gd name="T8" fmla="*/ 0 w 494"/>
                <a:gd name="T9" fmla="*/ 0 h 305"/>
                <a:gd name="T10" fmla="*/ 0 w 494"/>
                <a:gd name="T11" fmla="*/ 12 h 305"/>
                <a:gd name="T12" fmla="*/ 9 w 494"/>
                <a:gd name="T13" fmla="*/ 47 h 305"/>
                <a:gd name="T14" fmla="*/ 30 w 494"/>
                <a:gd name="T15" fmla="*/ 28 h 305"/>
                <a:gd name="T16" fmla="*/ 37 w 494"/>
                <a:gd name="T17" fmla="*/ 50 h 305"/>
                <a:gd name="T18" fmla="*/ 61 w 494"/>
                <a:gd name="T19" fmla="*/ 69 h 305"/>
                <a:gd name="T20" fmla="*/ 61 w 494"/>
                <a:gd name="T21" fmla="*/ 73 h 305"/>
                <a:gd name="T22" fmla="*/ 19 w 494"/>
                <a:gd name="T23" fmla="*/ 113 h 305"/>
                <a:gd name="T24" fmla="*/ 19 w 494"/>
                <a:gd name="T25" fmla="*/ 147 h 305"/>
                <a:gd name="T26" fmla="*/ 42 w 494"/>
                <a:gd name="T27" fmla="*/ 163 h 305"/>
                <a:gd name="T28" fmla="*/ 89 w 494"/>
                <a:gd name="T29" fmla="*/ 173 h 305"/>
                <a:gd name="T30" fmla="*/ 149 w 494"/>
                <a:gd name="T31" fmla="*/ 199 h 305"/>
                <a:gd name="T32" fmla="*/ 203 w 494"/>
                <a:gd name="T33" fmla="*/ 215 h 305"/>
                <a:gd name="T34" fmla="*/ 193 w 494"/>
                <a:gd name="T35" fmla="*/ 175 h 305"/>
                <a:gd name="T36" fmla="*/ 210 w 494"/>
                <a:gd name="T37" fmla="*/ 194 h 305"/>
                <a:gd name="T38" fmla="*/ 241 w 494"/>
                <a:gd name="T39" fmla="*/ 189 h 305"/>
                <a:gd name="T40" fmla="*/ 295 w 494"/>
                <a:gd name="T41" fmla="*/ 277 h 305"/>
                <a:gd name="T42" fmla="*/ 349 w 494"/>
                <a:gd name="T43" fmla="*/ 274 h 305"/>
                <a:gd name="T44" fmla="*/ 401 w 494"/>
                <a:gd name="T45" fmla="*/ 305 h 305"/>
                <a:gd name="T46" fmla="*/ 411 w 494"/>
                <a:gd name="T47" fmla="*/ 291 h 305"/>
                <a:gd name="T48" fmla="*/ 446 w 494"/>
                <a:gd name="T49" fmla="*/ 284 h 305"/>
                <a:gd name="T50" fmla="*/ 465 w 494"/>
                <a:gd name="T51" fmla="*/ 272 h 305"/>
                <a:gd name="T52" fmla="*/ 463 w 494"/>
                <a:gd name="T53" fmla="*/ 272 h 305"/>
                <a:gd name="T54" fmla="*/ 442 w 494"/>
                <a:gd name="T55" fmla="*/ 281 h 305"/>
                <a:gd name="T56" fmla="*/ 406 w 494"/>
                <a:gd name="T57" fmla="*/ 281 h 305"/>
                <a:gd name="T58" fmla="*/ 399 w 494"/>
                <a:gd name="T59" fmla="*/ 291 h 305"/>
                <a:gd name="T60" fmla="*/ 352 w 494"/>
                <a:gd name="T61" fmla="*/ 265 h 305"/>
                <a:gd name="T62" fmla="*/ 300 w 494"/>
                <a:gd name="T63" fmla="*/ 267 h 305"/>
                <a:gd name="T64" fmla="*/ 300 w 494"/>
                <a:gd name="T65" fmla="*/ 267 h 305"/>
                <a:gd name="T66" fmla="*/ 245 w 494"/>
                <a:gd name="T67" fmla="*/ 180 h 305"/>
                <a:gd name="T68" fmla="*/ 245 w 494"/>
                <a:gd name="T69" fmla="*/ 180 h 305"/>
                <a:gd name="T70" fmla="*/ 215 w 494"/>
                <a:gd name="T71" fmla="*/ 184 h 305"/>
                <a:gd name="T72" fmla="*/ 215 w 494"/>
                <a:gd name="T73" fmla="*/ 184 h 305"/>
                <a:gd name="T74" fmla="*/ 191 w 494"/>
                <a:gd name="T75" fmla="*/ 161 h 305"/>
                <a:gd name="T76" fmla="*/ 191 w 494"/>
                <a:gd name="T77" fmla="*/ 161 h 305"/>
                <a:gd name="T78" fmla="*/ 182 w 494"/>
                <a:gd name="T79" fmla="*/ 168 h 305"/>
                <a:gd name="T80" fmla="*/ 189 w 494"/>
                <a:gd name="T81" fmla="*/ 201 h 305"/>
                <a:gd name="T82" fmla="*/ 189 w 494"/>
                <a:gd name="T83" fmla="*/ 201 h 305"/>
                <a:gd name="T84" fmla="*/ 151 w 494"/>
                <a:gd name="T85" fmla="*/ 189 h 305"/>
                <a:gd name="T86" fmla="*/ 92 w 494"/>
                <a:gd name="T87" fmla="*/ 163 h 305"/>
                <a:gd name="T88" fmla="*/ 40 w 494"/>
                <a:gd name="T89" fmla="*/ 154 h 305"/>
                <a:gd name="T90" fmla="*/ 21 w 494"/>
                <a:gd name="T91" fmla="*/ 142 h 305"/>
                <a:gd name="T92" fmla="*/ 21 w 494"/>
                <a:gd name="T93" fmla="*/ 121 h 305"/>
                <a:gd name="T94" fmla="*/ 66 w 494"/>
                <a:gd name="T95" fmla="*/ 78 h 305"/>
                <a:gd name="T96" fmla="*/ 66 w 494"/>
                <a:gd name="T97" fmla="*/ 64 h 305"/>
                <a:gd name="T98" fmla="*/ 68 w 494"/>
                <a:gd name="T99" fmla="*/ 64 h 305"/>
                <a:gd name="T100" fmla="*/ 63 w 494"/>
                <a:gd name="T101" fmla="*/ 59 h 305"/>
                <a:gd name="T102" fmla="*/ 45 w 494"/>
                <a:gd name="T103" fmla="*/ 45 h 305"/>
                <a:gd name="T104" fmla="*/ 33 w 494"/>
                <a:gd name="T105" fmla="*/ 17 h 305"/>
                <a:gd name="T106" fmla="*/ 33 w 494"/>
                <a:gd name="T107" fmla="*/ 14 h 305"/>
                <a:gd name="T108" fmla="*/ 9 w 494"/>
                <a:gd name="T109" fmla="*/ 28 h 305"/>
                <a:gd name="T110" fmla="*/ 7 w 494"/>
                <a:gd name="T111" fmla="*/ 31 h 305"/>
                <a:gd name="T112" fmla="*/ 2 w 494"/>
                <a:gd name="T113" fmla="*/ 12 h 305"/>
                <a:gd name="T114" fmla="*/ 2 w 494"/>
                <a:gd name="T115" fmla="*/ 2 h 305"/>
                <a:gd name="T116" fmla="*/ 0 w 494"/>
                <a:gd name="T11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4" h="305">
                  <a:moveTo>
                    <a:pt x="494" y="272"/>
                  </a:moveTo>
                  <a:lnTo>
                    <a:pt x="494" y="272"/>
                  </a:lnTo>
                  <a:lnTo>
                    <a:pt x="494" y="272"/>
                  </a:lnTo>
                  <a:lnTo>
                    <a:pt x="494" y="272"/>
                  </a:lnTo>
                  <a:close/>
                  <a:moveTo>
                    <a:pt x="0" y="0"/>
                  </a:moveTo>
                  <a:lnTo>
                    <a:pt x="0" y="12"/>
                  </a:lnTo>
                  <a:lnTo>
                    <a:pt x="9" y="47"/>
                  </a:lnTo>
                  <a:lnTo>
                    <a:pt x="30" y="28"/>
                  </a:lnTo>
                  <a:lnTo>
                    <a:pt x="37" y="50"/>
                  </a:lnTo>
                  <a:lnTo>
                    <a:pt x="61" y="69"/>
                  </a:lnTo>
                  <a:lnTo>
                    <a:pt x="61" y="73"/>
                  </a:lnTo>
                  <a:lnTo>
                    <a:pt x="19" y="113"/>
                  </a:lnTo>
                  <a:lnTo>
                    <a:pt x="19" y="147"/>
                  </a:lnTo>
                  <a:lnTo>
                    <a:pt x="42" y="163"/>
                  </a:lnTo>
                  <a:lnTo>
                    <a:pt x="89" y="173"/>
                  </a:lnTo>
                  <a:lnTo>
                    <a:pt x="149" y="199"/>
                  </a:lnTo>
                  <a:lnTo>
                    <a:pt x="203" y="215"/>
                  </a:lnTo>
                  <a:lnTo>
                    <a:pt x="193" y="175"/>
                  </a:lnTo>
                  <a:lnTo>
                    <a:pt x="210" y="194"/>
                  </a:lnTo>
                  <a:lnTo>
                    <a:pt x="241" y="189"/>
                  </a:lnTo>
                  <a:lnTo>
                    <a:pt x="295" y="277"/>
                  </a:lnTo>
                  <a:lnTo>
                    <a:pt x="349" y="274"/>
                  </a:lnTo>
                  <a:lnTo>
                    <a:pt x="401" y="305"/>
                  </a:lnTo>
                  <a:lnTo>
                    <a:pt x="411" y="291"/>
                  </a:lnTo>
                  <a:lnTo>
                    <a:pt x="446" y="284"/>
                  </a:lnTo>
                  <a:lnTo>
                    <a:pt x="465" y="272"/>
                  </a:lnTo>
                  <a:lnTo>
                    <a:pt x="463" y="272"/>
                  </a:lnTo>
                  <a:lnTo>
                    <a:pt x="442" y="281"/>
                  </a:lnTo>
                  <a:lnTo>
                    <a:pt x="406" y="281"/>
                  </a:lnTo>
                  <a:lnTo>
                    <a:pt x="399" y="291"/>
                  </a:lnTo>
                  <a:lnTo>
                    <a:pt x="352" y="265"/>
                  </a:lnTo>
                  <a:lnTo>
                    <a:pt x="300" y="267"/>
                  </a:lnTo>
                  <a:lnTo>
                    <a:pt x="300" y="267"/>
                  </a:lnTo>
                  <a:lnTo>
                    <a:pt x="245" y="180"/>
                  </a:lnTo>
                  <a:lnTo>
                    <a:pt x="245" y="180"/>
                  </a:lnTo>
                  <a:lnTo>
                    <a:pt x="215" y="184"/>
                  </a:lnTo>
                  <a:lnTo>
                    <a:pt x="215" y="184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82" y="168"/>
                  </a:lnTo>
                  <a:lnTo>
                    <a:pt x="189" y="201"/>
                  </a:lnTo>
                  <a:lnTo>
                    <a:pt x="189" y="201"/>
                  </a:lnTo>
                  <a:lnTo>
                    <a:pt x="151" y="189"/>
                  </a:lnTo>
                  <a:lnTo>
                    <a:pt x="92" y="163"/>
                  </a:lnTo>
                  <a:lnTo>
                    <a:pt x="40" y="154"/>
                  </a:lnTo>
                  <a:lnTo>
                    <a:pt x="21" y="142"/>
                  </a:lnTo>
                  <a:lnTo>
                    <a:pt x="21" y="121"/>
                  </a:lnTo>
                  <a:lnTo>
                    <a:pt x="66" y="78"/>
                  </a:lnTo>
                  <a:lnTo>
                    <a:pt x="66" y="64"/>
                  </a:lnTo>
                  <a:lnTo>
                    <a:pt x="68" y="64"/>
                  </a:lnTo>
                  <a:lnTo>
                    <a:pt x="63" y="59"/>
                  </a:lnTo>
                  <a:lnTo>
                    <a:pt x="45" y="45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9" y="28"/>
                  </a:lnTo>
                  <a:lnTo>
                    <a:pt x="7" y="31"/>
                  </a:lnTo>
                  <a:lnTo>
                    <a:pt x="2" y="1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7" name="Freeform 225"/>
            <p:cNvSpPr>
              <a:spLocks noEditPoints="1"/>
            </p:cNvSpPr>
            <p:nvPr/>
          </p:nvSpPr>
          <p:spPr bwMode="auto">
            <a:xfrm>
              <a:off x="4286" y="2562"/>
              <a:ext cx="494" cy="305"/>
            </a:xfrm>
            <a:custGeom>
              <a:avLst/>
              <a:gdLst>
                <a:gd name="T0" fmla="*/ 494 w 494"/>
                <a:gd name="T1" fmla="*/ 272 h 305"/>
                <a:gd name="T2" fmla="*/ 494 w 494"/>
                <a:gd name="T3" fmla="*/ 272 h 305"/>
                <a:gd name="T4" fmla="*/ 494 w 494"/>
                <a:gd name="T5" fmla="*/ 272 h 305"/>
                <a:gd name="T6" fmla="*/ 494 w 494"/>
                <a:gd name="T7" fmla="*/ 272 h 305"/>
                <a:gd name="T8" fmla="*/ 0 w 494"/>
                <a:gd name="T9" fmla="*/ 0 h 305"/>
                <a:gd name="T10" fmla="*/ 0 w 494"/>
                <a:gd name="T11" fmla="*/ 12 h 305"/>
                <a:gd name="T12" fmla="*/ 9 w 494"/>
                <a:gd name="T13" fmla="*/ 47 h 305"/>
                <a:gd name="T14" fmla="*/ 30 w 494"/>
                <a:gd name="T15" fmla="*/ 28 h 305"/>
                <a:gd name="T16" fmla="*/ 37 w 494"/>
                <a:gd name="T17" fmla="*/ 50 h 305"/>
                <a:gd name="T18" fmla="*/ 61 w 494"/>
                <a:gd name="T19" fmla="*/ 69 h 305"/>
                <a:gd name="T20" fmla="*/ 61 w 494"/>
                <a:gd name="T21" fmla="*/ 73 h 305"/>
                <a:gd name="T22" fmla="*/ 19 w 494"/>
                <a:gd name="T23" fmla="*/ 113 h 305"/>
                <a:gd name="T24" fmla="*/ 19 w 494"/>
                <a:gd name="T25" fmla="*/ 147 h 305"/>
                <a:gd name="T26" fmla="*/ 42 w 494"/>
                <a:gd name="T27" fmla="*/ 163 h 305"/>
                <a:gd name="T28" fmla="*/ 89 w 494"/>
                <a:gd name="T29" fmla="*/ 173 h 305"/>
                <a:gd name="T30" fmla="*/ 149 w 494"/>
                <a:gd name="T31" fmla="*/ 199 h 305"/>
                <a:gd name="T32" fmla="*/ 203 w 494"/>
                <a:gd name="T33" fmla="*/ 215 h 305"/>
                <a:gd name="T34" fmla="*/ 193 w 494"/>
                <a:gd name="T35" fmla="*/ 175 h 305"/>
                <a:gd name="T36" fmla="*/ 210 w 494"/>
                <a:gd name="T37" fmla="*/ 194 h 305"/>
                <a:gd name="T38" fmla="*/ 241 w 494"/>
                <a:gd name="T39" fmla="*/ 189 h 305"/>
                <a:gd name="T40" fmla="*/ 295 w 494"/>
                <a:gd name="T41" fmla="*/ 277 h 305"/>
                <a:gd name="T42" fmla="*/ 349 w 494"/>
                <a:gd name="T43" fmla="*/ 274 h 305"/>
                <a:gd name="T44" fmla="*/ 401 w 494"/>
                <a:gd name="T45" fmla="*/ 305 h 305"/>
                <a:gd name="T46" fmla="*/ 411 w 494"/>
                <a:gd name="T47" fmla="*/ 291 h 305"/>
                <a:gd name="T48" fmla="*/ 446 w 494"/>
                <a:gd name="T49" fmla="*/ 284 h 305"/>
                <a:gd name="T50" fmla="*/ 465 w 494"/>
                <a:gd name="T51" fmla="*/ 272 h 305"/>
                <a:gd name="T52" fmla="*/ 463 w 494"/>
                <a:gd name="T53" fmla="*/ 272 h 305"/>
                <a:gd name="T54" fmla="*/ 442 w 494"/>
                <a:gd name="T55" fmla="*/ 281 h 305"/>
                <a:gd name="T56" fmla="*/ 406 w 494"/>
                <a:gd name="T57" fmla="*/ 281 h 305"/>
                <a:gd name="T58" fmla="*/ 399 w 494"/>
                <a:gd name="T59" fmla="*/ 291 h 305"/>
                <a:gd name="T60" fmla="*/ 352 w 494"/>
                <a:gd name="T61" fmla="*/ 265 h 305"/>
                <a:gd name="T62" fmla="*/ 300 w 494"/>
                <a:gd name="T63" fmla="*/ 267 h 305"/>
                <a:gd name="T64" fmla="*/ 300 w 494"/>
                <a:gd name="T65" fmla="*/ 267 h 305"/>
                <a:gd name="T66" fmla="*/ 245 w 494"/>
                <a:gd name="T67" fmla="*/ 180 h 305"/>
                <a:gd name="T68" fmla="*/ 245 w 494"/>
                <a:gd name="T69" fmla="*/ 180 h 305"/>
                <a:gd name="T70" fmla="*/ 215 w 494"/>
                <a:gd name="T71" fmla="*/ 184 h 305"/>
                <a:gd name="T72" fmla="*/ 215 w 494"/>
                <a:gd name="T73" fmla="*/ 184 h 305"/>
                <a:gd name="T74" fmla="*/ 191 w 494"/>
                <a:gd name="T75" fmla="*/ 161 h 305"/>
                <a:gd name="T76" fmla="*/ 191 w 494"/>
                <a:gd name="T77" fmla="*/ 161 h 305"/>
                <a:gd name="T78" fmla="*/ 182 w 494"/>
                <a:gd name="T79" fmla="*/ 168 h 305"/>
                <a:gd name="T80" fmla="*/ 189 w 494"/>
                <a:gd name="T81" fmla="*/ 201 h 305"/>
                <a:gd name="T82" fmla="*/ 189 w 494"/>
                <a:gd name="T83" fmla="*/ 201 h 305"/>
                <a:gd name="T84" fmla="*/ 151 w 494"/>
                <a:gd name="T85" fmla="*/ 189 h 305"/>
                <a:gd name="T86" fmla="*/ 92 w 494"/>
                <a:gd name="T87" fmla="*/ 163 h 305"/>
                <a:gd name="T88" fmla="*/ 40 w 494"/>
                <a:gd name="T89" fmla="*/ 154 h 305"/>
                <a:gd name="T90" fmla="*/ 21 w 494"/>
                <a:gd name="T91" fmla="*/ 142 h 305"/>
                <a:gd name="T92" fmla="*/ 21 w 494"/>
                <a:gd name="T93" fmla="*/ 121 h 305"/>
                <a:gd name="T94" fmla="*/ 66 w 494"/>
                <a:gd name="T95" fmla="*/ 78 h 305"/>
                <a:gd name="T96" fmla="*/ 66 w 494"/>
                <a:gd name="T97" fmla="*/ 64 h 305"/>
                <a:gd name="T98" fmla="*/ 68 w 494"/>
                <a:gd name="T99" fmla="*/ 64 h 305"/>
                <a:gd name="T100" fmla="*/ 63 w 494"/>
                <a:gd name="T101" fmla="*/ 59 h 305"/>
                <a:gd name="T102" fmla="*/ 45 w 494"/>
                <a:gd name="T103" fmla="*/ 45 h 305"/>
                <a:gd name="T104" fmla="*/ 33 w 494"/>
                <a:gd name="T105" fmla="*/ 17 h 305"/>
                <a:gd name="T106" fmla="*/ 33 w 494"/>
                <a:gd name="T107" fmla="*/ 14 h 305"/>
                <a:gd name="T108" fmla="*/ 9 w 494"/>
                <a:gd name="T109" fmla="*/ 28 h 305"/>
                <a:gd name="T110" fmla="*/ 7 w 494"/>
                <a:gd name="T111" fmla="*/ 31 h 305"/>
                <a:gd name="T112" fmla="*/ 2 w 494"/>
                <a:gd name="T113" fmla="*/ 12 h 305"/>
                <a:gd name="T114" fmla="*/ 2 w 494"/>
                <a:gd name="T115" fmla="*/ 2 h 305"/>
                <a:gd name="T116" fmla="*/ 0 w 494"/>
                <a:gd name="T11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4" h="305">
                  <a:moveTo>
                    <a:pt x="494" y="272"/>
                  </a:moveTo>
                  <a:lnTo>
                    <a:pt x="494" y="272"/>
                  </a:lnTo>
                  <a:lnTo>
                    <a:pt x="494" y="272"/>
                  </a:lnTo>
                  <a:lnTo>
                    <a:pt x="494" y="272"/>
                  </a:lnTo>
                  <a:moveTo>
                    <a:pt x="0" y="0"/>
                  </a:moveTo>
                  <a:lnTo>
                    <a:pt x="0" y="12"/>
                  </a:lnTo>
                  <a:lnTo>
                    <a:pt x="9" y="47"/>
                  </a:lnTo>
                  <a:lnTo>
                    <a:pt x="30" y="28"/>
                  </a:lnTo>
                  <a:lnTo>
                    <a:pt x="37" y="50"/>
                  </a:lnTo>
                  <a:lnTo>
                    <a:pt x="61" y="69"/>
                  </a:lnTo>
                  <a:lnTo>
                    <a:pt x="61" y="73"/>
                  </a:lnTo>
                  <a:lnTo>
                    <a:pt x="19" y="113"/>
                  </a:lnTo>
                  <a:lnTo>
                    <a:pt x="19" y="147"/>
                  </a:lnTo>
                  <a:lnTo>
                    <a:pt x="42" y="163"/>
                  </a:lnTo>
                  <a:lnTo>
                    <a:pt x="89" y="173"/>
                  </a:lnTo>
                  <a:lnTo>
                    <a:pt x="149" y="199"/>
                  </a:lnTo>
                  <a:lnTo>
                    <a:pt x="203" y="215"/>
                  </a:lnTo>
                  <a:lnTo>
                    <a:pt x="193" y="175"/>
                  </a:lnTo>
                  <a:lnTo>
                    <a:pt x="210" y="194"/>
                  </a:lnTo>
                  <a:lnTo>
                    <a:pt x="241" y="189"/>
                  </a:lnTo>
                  <a:lnTo>
                    <a:pt x="295" y="277"/>
                  </a:lnTo>
                  <a:lnTo>
                    <a:pt x="349" y="274"/>
                  </a:lnTo>
                  <a:lnTo>
                    <a:pt x="401" y="305"/>
                  </a:lnTo>
                  <a:lnTo>
                    <a:pt x="411" y="291"/>
                  </a:lnTo>
                  <a:lnTo>
                    <a:pt x="446" y="284"/>
                  </a:lnTo>
                  <a:lnTo>
                    <a:pt x="465" y="272"/>
                  </a:lnTo>
                  <a:lnTo>
                    <a:pt x="463" y="272"/>
                  </a:lnTo>
                  <a:lnTo>
                    <a:pt x="442" y="281"/>
                  </a:lnTo>
                  <a:lnTo>
                    <a:pt x="406" y="281"/>
                  </a:lnTo>
                  <a:lnTo>
                    <a:pt x="399" y="291"/>
                  </a:lnTo>
                  <a:lnTo>
                    <a:pt x="352" y="265"/>
                  </a:lnTo>
                  <a:lnTo>
                    <a:pt x="300" y="267"/>
                  </a:lnTo>
                  <a:lnTo>
                    <a:pt x="300" y="267"/>
                  </a:lnTo>
                  <a:lnTo>
                    <a:pt x="245" y="180"/>
                  </a:lnTo>
                  <a:lnTo>
                    <a:pt x="245" y="180"/>
                  </a:lnTo>
                  <a:lnTo>
                    <a:pt x="215" y="184"/>
                  </a:lnTo>
                  <a:lnTo>
                    <a:pt x="215" y="184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82" y="168"/>
                  </a:lnTo>
                  <a:lnTo>
                    <a:pt x="189" y="201"/>
                  </a:lnTo>
                  <a:lnTo>
                    <a:pt x="189" y="201"/>
                  </a:lnTo>
                  <a:lnTo>
                    <a:pt x="151" y="189"/>
                  </a:lnTo>
                  <a:lnTo>
                    <a:pt x="92" y="163"/>
                  </a:lnTo>
                  <a:lnTo>
                    <a:pt x="40" y="154"/>
                  </a:lnTo>
                  <a:lnTo>
                    <a:pt x="21" y="142"/>
                  </a:lnTo>
                  <a:lnTo>
                    <a:pt x="21" y="121"/>
                  </a:lnTo>
                  <a:lnTo>
                    <a:pt x="66" y="78"/>
                  </a:lnTo>
                  <a:lnTo>
                    <a:pt x="66" y="64"/>
                  </a:lnTo>
                  <a:lnTo>
                    <a:pt x="68" y="64"/>
                  </a:lnTo>
                  <a:lnTo>
                    <a:pt x="63" y="59"/>
                  </a:lnTo>
                  <a:lnTo>
                    <a:pt x="45" y="45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9" y="28"/>
                  </a:lnTo>
                  <a:lnTo>
                    <a:pt x="7" y="31"/>
                  </a:lnTo>
                  <a:lnTo>
                    <a:pt x="2" y="1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8" name="Freeform 226"/>
            <p:cNvSpPr>
              <a:spLocks/>
            </p:cNvSpPr>
            <p:nvPr/>
          </p:nvSpPr>
          <p:spPr bwMode="auto">
            <a:xfrm>
              <a:off x="4810" y="2803"/>
              <a:ext cx="234" cy="97"/>
            </a:xfrm>
            <a:custGeom>
              <a:avLst/>
              <a:gdLst>
                <a:gd name="T0" fmla="*/ 81 w 234"/>
                <a:gd name="T1" fmla="*/ 0 h 97"/>
                <a:gd name="T2" fmla="*/ 67 w 234"/>
                <a:gd name="T3" fmla="*/ 21 h 97"/>
                <a:gd name="T4" fmla="*/ 48 w 234"/>
                <a:gd name="T5" fmla="*/ 29 h 97"/>
                <a:gd name="T6" fmla="*/ 10 w 234"/>
                <a:gd name="T7" fmla="*/ 12 h 97"/>
                <a:gd name="T8" fmla="*/ 0 w 234"/>
                <a:gd name="T9" fmla="*/ 29 h 97"/>
                <a:gd name="T10" fmla="*/ 10 w 234"/>
                <a:gd name="T11" fmla="*/ 24 h 97"/>
                <a:gd name="T12" fmla="*/ 48 w 234"/>
                <a:gd name="T13" fmla="*/ 38 h 97"/>
                <a:gd name="T14" fmla="*/ 74 w 234"/>
                <a:gd name="T15" fmla="*/ 31 h 97"/>
                <a:gd name="T16" fmla="*/ 85 w 234"/>
                <a:gd name="T17" fmla="*/ 10 h 97"/>
                <a:gd name="T18" fmla="*/ 102 w 234"/>
                <a:gd name="T19" fmla="*/ 14 h 97"/>
                <a:gd name="T20" fmla="*/ 119 w 234"/>
                <a:gd name="T21" fmla="*/ 31 h 97"/>
                <a:gd name="T22" fmla="*/ 145 w 234"/>
                <a:gd name="T23" fmla="*/ 45 h 97"/>
                <a:gd name="T24" fmla="*/ 173 w 234"/>
                <a:gd name="T25" fmla="*/ 57 h 97"/>
                <a:gd name="T26" fmla="*/ 175 w 234"/>
                <a:gd name="T27" fmla="*/ 92 h 97"/>
                <a:gd name="T28" fmla="*/ 206 w 234"/>
                <a:gd name="T29" fmla="*/ 97 h 97"/>
                <a:gd name="T30" fmla="*/ 218 w 234"/>
                <a:gd name="T31" fmla="*/ 88 h 97"/>
                <a:gd name="T32" fmla="*/ 234 w 234"/>
                <a:gd name="T33" fmla="*/ 78 h 97"/>
                <a:gd name="T34" fmla="*/ 230 w 234"/>
                <a:gd name="T35" fmla="*/ 71 h 97"/>
                <a:gd name="T36" fmla="*/ 230 w 234"/>
                <a:gd name="T37" fmla="*/ 71 h 97"/>
                <a:gd name="T38" fmla="*/ 225 w 234"/>
                <a:gd name="T39" fmla="*/ 73 h 97"/>
                <a:gd name="T40" fmla="*/ 204 w 234"/>
                <a:gd name="T41" fmla="*/ 88 h 97"/>
                <a:gd name="T42" fmla="*/ 185 w 234"/>
                <a:gd name="T43" fmla="*/ 83 h 97"/>
                <a:gd name="T44" fmla="*/ 182 w 234"/>
                <a:gd name="T45" fmla="*/ 50 h 97"/>
                <a:gd name="T46" fmla="*/ 149 w 234"/>
                <a:gd name="T47" fmla="*/ 36 h 97"/>
                <a:gd name="T48" fmla="*/ 126 w 234"/>
                <a:gd name="T49" fmla="*/ 21 h 97"/>
                <a:gd name="T50" fmla="*/ 107 w 234"/>
                <a:gd name="T51" fmla="*/ 5 h 97"/>
                <a:gd name="T52" fmla="*/ 81 w 234"/>
                <a:gd name="T5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4" h="97">
                  <a:moveTo>
                    <a:pt x="81" y="0"/>
                  </a:moveTo>
                  <a:lnTo>
                    <a:pt x="67" y="21"/>
                  </a:lnTo>
                  <a:lnTo>
                    <a:pt x="48" y="29"/>
                  </a:lnTo>
                  <a:lnTo>
                    <a:pt x="10" y="12"/>
                  </a:lnTo>
                  <a:lnTo>
                    <a:pt x="0" y="29"/>
                  </a:lnTo>
                  <a:lnTo>
                    <a:pt x="10" y="24"/>
                  </a:lnTo>
                  <a:lnTo>
                    <a:pt x="48" y="38"/>
                  </a:lnTo>
                  <a:lnTo>
                    <a:pt x="74" y="31"/>
                  </a:lnTo>
                  <a:lnTo>
                    <a:pt x="85" y="10"/>
                  </a:lnTo>
                  <a:lnTo>
                    <a:pt x="102" y="14"/>
                  </a:lnTo>
                  <a:lnTo>
                    <a:pt x="119" y="31"/>
                  </a:lnTo>
                  <a:lnTo>
                    <a:pt x="145" y="45"/>
                  </a:lnTo>
                  <a:lnTo>
                    <a:pt x="173" y="57"/>
                  </a:lnTo>
                  <a:lnTo>
                    <a:pt x="175" y="92"/>
                  </a:lnTo>
                  <a:lnTo>
                    <a:pt x="206" y="97"/>
                  </a:lnTo>
                  <a:lnTo>
                    <a:pt x="218" y="88"/>
                  </a:lnTo>
                  <a:lnTo>
                    <a:pt x="234" y="78"/>
                  </a:lnTo>
                  <a:lnTo>
                    <a:pt x="230" y="71"/>
                  </a:lnTo>
                  <a:lnTo>
                    <a:pt x="230" y="71"/>
                  </a:lnTo>
                  <a:lnTo>
                    <a:pt x="225" y="73"/>
                  </a:lnTo>
                  <a:lnTo>
                    <a:pt x="204" y="88"/>
                  </a:lnTo>
                  <a:lnTo>
                    <a:pt x="185" y="83"/>
                  </a:lnTo>
                  <a:lnTo>
                    <a:pt x="182" y="50"/>
                  </a:lnTo>
                  <a:lnTo>
                    <a:pt x="149" y="36"/>
                  </a:lnTo>
                  <a:lnTo>
                    <a:pt x="126" y="21"/>
                  </a:lnTo>
                  <a:lnTo>
                    <a:pt x="107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9" name="Freeform 227"/>
            <p:cNvSpPr>
              <a:spLocks/>
            </p:cNvSpPr>
            <p:nvPr/>
          </p:nvSpPr>
          <p:spPr bwMode="auto">
            <a:xfrm>
              <a:off x="4810" y="2803"/>
              <a:ext cx="234" cy="97"/>
            </a:xfrm>
            <a:custGeom>
              <a:avLst/>
              <a:gdLst>
                <a:gd name="T0" fmla="*/ 81 w 234"/>
                <a:gd name="T1" fmla="*/ 0 h 97"/>
                <a:gd name="T2" fmla="*/ 67 w 234"/>
                <a:gd name="T3" fmla="*/ 21 h 97"/>
                <a:gd name="T4" fmla="*/ 48 w 234"/>
                <a:gd name="T5" fmla="*/ 29 h 97"/>
                <a:gd name="T6" fmla="*/ 10 w 234"/>
                <a:gd name="T7" fmla="*/ 12 h 97"/>
                <a:gd name="T8" fmla="*/ 0 w 234"/>
                <a:gd name="T9" fmla="*/ 29 h 97"/>
                <a:gd name="T10" fmla="*/ 10 w 234"/>
                <a:gd name="T11" fmla="*/ 24 h 97"/>
                <a:gd name="T12" fmla="*/ 48 w 234"/>
                <a:gd name="T13" fmla="*/ 38 h 97"/>
                <a:gd name="T14" fmla="*/ 74 w 234"/>
                <a:gd name="T15" fmla="*/ 31 h 97"/>
                <a:gd name="T16" fmla="*/ 85 w 234"/>
                <a:gd name="T17" fmla="*/ 10 h 97"/>
                <a:gd name="T18" fmla="*/ 102 w 234"/>
                <a:gd name="T19" fmla="*/ 14 h 97"/>
                <a:gd name="T20" fmla="*/ 119 w 234"/>
                <a:gd name="T21" fmla="*/ 31 h 97"/>
                <a:gd name="T22" fmla="*/ 145 w 234"/>
                <a:gd name="T23" fmla="*/ 45 h 97"/>
                <a:gd name="T24" fmla="*/ 173 w 234"/>
                <a:gd name="T25" fmla="*/ 57 h 97"/>
                <a:gd name="T26" fmla="*/ 175 w 234"/>
                <a:gd name="T27" fmla="*/ 92 h 97"/>
                <a:gd name="T28" fmla="*/ 206 w 234"/>
                <a:gd name="T29" fmla="*/ 97 h 97"/>
                <a:gd name="T30" fmla="*/ 218 w 234"/>
                <a:gd name="T31" fmla="*/ 88 h 97"/>
                <a:gd name="T32" fmla="*/ 234 w 234"/>
                <a:gd name="T33" fmla="*/ 78 h 97"/>
                <a:gd name="T34" fmla="*/ 230 w 234"/>
                <a:gd name="T35" fmla="*/ 71 h 97"/>
                <a:gd name="T36" fmla="*/ 230 w 234"/>
                <a:gd name="T37" fmla="*/ 71 h 97"/>
                <a:gd name="T38" fmla="*/ 225 w 234"/>
                <a:gd name="T39" fmla="*/ 73 h 97"/>
                <a:gd name="T40" fmla="*/ 204 w 234"/>
                <a:gd name="T41" fmla="*/ 88 h 97"/>
                <a:gd name="T42" fmla="*/ 185 w 234"/>
                <a:gd name="T43" fmla="*/ 83 h 97"/>
                <a:gd name="T44" fmla="*/ 182 w 234"/>
                <a:gd name="T45" fmla="*/ 50 h 97"/>
                <a:gd name="T46" fmla="*/ 149 w 234"/>
                <a:gd name="T47" fmla="*/ 36 h 97"/>
                <a:gd name="T48" fmla="*/ 126 w 234"/>
                <a:gd name="T49" fmla="*/ 21 h 97"/>
                <a:gd name="T50" fmla="*/ 107 w 234"/>
                <a:gd name="T51" fmla="*/ 5 h 97"/>
                <a:gd name="T52" fmla="*/ 81 w 234"/>
                <a:gd name="T5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4" h="97">
                  <a:moveTo>
                    <a:pt x="81" y="0"/>
                  </a:moveTo>
                  <a:lnTo>
                    <a:pt x="67" y="21"/>
                  </a:lnTo>
                  <a:lnTo>
                    <a:pt x="48" y="29"/>
                  </a:lnTo>
                  <a:lnTo>
                    <a:pt x="10" y="12"/>
                  </a:lnTo>
                  <a:lnTo>
                    <a:pt x="0" y="29"/>
                  </a:lnTo>
                  <a:lnTo>
                    <a:pt x="10" y="24"/>
                  </a:lnTo>
                  <a:lnTo>
                    <a:pt x="48" y="38"/>
                  </a:lnTo>
                  <a:lnTo>
                    <a:pt x="74" y="31"/>
                  </a:lnTo>
                  <a:lnTo>
                    <a:pt x="85" y="10"/>
                  </a:lnTo>
                  <a:lnTo>
                    <a:pt x="102" y="14"/>
                  </a:lnTo>
                  <a:lnTo>
                    <a:pt x="119" y="31"/>
                  </a:lnTo>
                  <a:lnTo>
                    <a:pt x="145" y="45"/>
                  </a:lnTo>
                  <a:lnTo>
                    <a:pt x="173" y="57"/>
                  </a:lnTo>
                  <a:lnTo>
                    <a:pt x="175" y="92"/>
                  </a:lnTo>
                  <a:lnTo>
                    <a:pt x="206" y="97"/>
                  </a:lnTo>
                  <a:lnTo>
                    <a:pt x="218" y="88"/>
                  </a:lnTo>
                  <a:lnTo>
                    <a:pt x="234" y="78"/>
                  </a:lnTo>
                  <a:lnTo>
                    <a:pt x="230" y="71"/>
                  </a:lnTo>
                  <a:lnTo>
                    <a:pt x="230" y="71"/>
                  </a:lnTo>
                  <a:lnTo>
                    <a:pt x="225" y="73"/>
                  </a:lnTo>
                  <a:lnTo>
                    <a:pt x="204" y="88"/>
                  </a:lnTo>
                  <a:lnTo>
                    <a:pt x="185" y="83"/>
                  </a:lnTo>
                  <a:lnTo>
                    <a:pt x="182" y="50"/>
                  </a:lnTo>
                  <a:lnTo>
                    <a:pt x="149" y="36"/>
                  </a:lnTo>
                  <a:lnTo>
                    <a:pt x="126" y="21"/>
                  </a:lnTo>
                  <a:lnTo>
                    <a:pt x="107" y="5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0" name="Freeform 228"/>
            <p:cNvSpPr>
              <a:spLocks/>
            </p:cNvSpPr>
            <p:nvPr/>
          </p:nvSpPr>
          <p:spPr bwMode="auto">
            <a:xfrm>
              <a:off x="4751" y="3770"/>
              <a:ext cx="50" cy="74"/>
            </a:xfrm>
            <a:custGeom>
              <a:avLst/>
              <a:gdLst>
                <a:gd name="T0" fmla="*/ 40 w 50"/>
                <a:gd name="T1" fmla="*/ 0 h 74"/>
                <a:gd name="T2" fmla="*/ 31 w 50"/>
                <a:gd name="T3" fmla="*/ 10 h 74"/>
                <a:gd name="T4" fmla="*/ 5 w 50"/>
                <a:gd name="T5" fmla="*/ 10 h 74"/>
                <a:gd name="T6" fmla="*/ 0 w 50"/>
                <a:gd name="T7" fmla="*/ 36 h 74"/>
                <a:gd name="T8" fmla="*/ 24 w 50"/>
                <a:gd name="T9" fmla="*/ 57 h 74"/>
                <a:gd name="T10" fmla="*/ 24 w 50"/>
                <a:gd name="T11" fmla="*/ 74 h 74"/>
                <a:gd name="T12" fmla="*/ 24 w 50"/>
                <a:gd name="T13" fmla="*/ 74 h 74"/>
                <a:gd name="T14" fmla="*/ 33 w 50"/>
                <a:gd name="T15" fmla="*/ 74 h 74"/>
                <a:gd name="T16" fmla="*/ 33 w 50"/>
                <a:gd name="T17" fmla="*/ 52 h 74"/>
                <a:gd name="T18" fmla="*/ 10 w 50"/>
                <a:gd name="T19" fmla="*/ 33 h 74"/>
                <a:gd name="T20" fmla="*/ 12 w 50"/>
                <a:gd name="T21" fmla="*/ 19 h 74"/>
                <a:gd name="T22" fmla="*/ 36 w 50"/>
                <a:gd name="T23" fmla="*/ 19 h 74"/>
                <a:gd name="T24" fmla="*/ 50 w 50"/>
                <a:gd name="T25" fmla="*/ 5 h 74"/>
                <a:gd name="T26" fmla="*/ 40 w 50"/>
                <a:gd name="T27" fmla="*/ 5 h 74"/>
                <a:gd name="T28" fmla="*/ 40 w 50"/>
                <a:gd name="T2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74">
                  <a:moveTo>
                    <a:pt x="40" y="0"/>
                  </a:moveTo>
                  <a:lnTo>
                    <a:pt x="31" y="10"/>
                  </a:lnTo>
                  <a:lnTo>
                    <a:pt x="5" y="10"/>
                  </a:lnTo>
                  <a:lnTo>
                    <a:pt x="0" y="36"/>
                  </a:lnTo>
                  <a:lnTo>
                    <a:pt x="24" y="57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3" y="74"/>
                  </a:lnTo>
                  <a:lnTo>
                    <a:pt x="33" y="52"/>
                  </a:lnTo>
                  <a:lnTo>
                    <a:pt x="10" y="33"/>
                  </a:lnTo>
                  <a:lnTo>
                    <a:pt x="12" y="19"/>
                  </a:lnTo>
                  <a:lnTo>
                    <a:pt x="36" y="19"/>
                  </a:lnTo>
                  <a:lnTo>
                    <a:pt x="50" y="5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1" name="Freeform 229"/>
            <p:cNvSpPr>
              <a:spLocks/>
            </p:cNvSpPr>
            <p:nvPr/>
          </p:nvSpPr>
          <p:spPr bwMode="auto">
            <a:xfrm>
              <a:off x="4751" y="3770"/>
              <a:ext cx="50" cy="74"/>
            </a:xfrm>
            <a:custGeom>
              <a:avLst/>
              <a:gdLst>
                <a:gd name="T0" fmla="*/ 40 w 50"/>
                <a:gd name="T1" fmla="*/ 0 h 74"/>
                <a:gd name="T2" fmla="*/ 31 w 50"/>
                <a:gd name="T3" fmla="*/ 10 h 74"/>
                <a:gd name="T4" fmla="*/ 5 w 50"/>
                <a:gd name="T5" fmla="*/ 10 h 74"/>
                <a:gd name="T6" fmla="*/ 0 w 50"/>
                <a:gd name="T7" fmla="*/ 36 h 74"/>
                <a:gd name="T8" fmla="*/ 24 w 50"/>
                <a:gd name="T9" fmla="*/ 57 h 74"/>
                <a:gd name="T10" fmla="*/ 24 w 50"/>
                <a:gd name="T11" fmla="*/ 74 h 74"/>
                <a:gd name="T12" fmla="*/ 24 w 50"/>
                <a:gd name="T13" fmla="*/ 74 h 74"/>
                <a:gd name="T14" fmla="*/ 33 w 50"/>
                <a:gd name="T15" fmla="*/ 74 h 74"/>
                <a:gd name="T16" fmla="*/ 33 w 50"/>
                <a:gd name="T17" fmla="*/ 52 h 74"/>
                <a:gd name="T18" fmla="*/ 10 w 50"/>
                <a:gd name="T19" fmla="*/ 33 h 74"/>
                <a:gd name="T20" fmla="*/ 12 w 50"/>
                <a:gd name="T21" fmla="*/ 19 h 74"/>
                <a:gd name="T22" fmla="*/ 36 w 50"/>
                <a:gd name="T23" fmla="*/ 19 h 74"/>
                <a:gd name="T24" fmla="*/ 50 w 50"/>
                <a:gd name="T25" fmla="*/ 5 h 74"/>
                <a:gd name="T26" fmla="*/ 40 w 50"/>
                <a:gd name="T27" fmla="*/ 5 h 74"/>
                <a:gd name="T28" fmla="*/ 40 w 50"/>
                <a:gd name="T2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74">
                  <a:moveTo>
                    <a:pt x="40" y="0"/>
                  </a:moveTo>
                  <a:lnTo>
                    <a:pt x="31" y="10"/>
                  </a:lnTo>
                  <a:lnTo>
                    <a:pt x="5" y="10"/>
                  </a:lnTo>
                  <a:lnTo>
                    <a:pt x="0" y="36"/>
                  </a:lnTo>
                  <a:lnTo>
                    <a:pt x="24" y="57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3" y="74"/>
                  </a:lnTo>
                  <a:lnTo>
                    <a:pt x="33" y="52"/>
                  </a:lnTo>
                  <a:lnTo>
                    <a:pt x="10" y="33"/>
                  </a:lnTo>
                  <a:lnTo>
                    <a:pt x="12" y="19"/>
                  </a:lnTo>
                  <a:lnTo>
                    <a:pt x="36" y="19"/>
                  </a:lnTo>
                  <a:lnTo>
                    <a:pt x="50" y="5"/>
                  </a:lnTo>
                  <a:lnTo>
                    <a:pt x="40" y="5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7" name="Freeform 230"/>
            <p:cNvSpPr>
              <a:spLocks/>
            </p:cNvSpPr>
            <p:nvPr/>
          </p:nvSpPr>
          <p:spPr bwMode="auto">
            <a:xfrm>
              <a:off x="4761" y="3744"/>
              <a:ext cx="153" cy="100"/>
            </a:xfrm>
            <a:custGeom>
              <a:avLst/>
              <a:gdLst>
                <a:gd name="T0" fmla="*/ 151 w 153"/>
                <a:gd name="T1" fmla="*/ 0 h 100"/>
                <a:gd name="T2" fmla="*/ 127 w 153"/>
                <a:gd name="T3" fmla="*/ 3 h 100"/>
                <a:gd name="T4" fmla="*/ 101 w 153"/>
                <a:gd name="T5" fmla="*/ 33 h 100"/>
                <a:gd name="T6" fmla="*/ 80 w 153"/>
                <a:gd name="T7" fmla="*/ 36 h 100"/>
                <a:gd name="T8" fmla="*/ 40 w 153"/>
                <a:gd name="T9" fmla="*/ 31 h 100"/>
                <a:gd name="T10" fmla="*/ 26 w 153"/>
                <a:gd name="T11" fmla="*/ 45 h 100"/>
                <a:gd name="T12" fmla="*/ 2 w 153"/>
                <a:gd name="T13" fmla="*/ 45 h 100"/>
                <a:gd name="T14" fmla="*/ 0 w 153"/>
                <a:gd name="T15" fmla="*/ 59 h 100"/>
                <a:gd name="T16" fmla="*/ 23 w 153"/>
                <a:gd name="T17" fmla="*/ 78 h 100"/>
                <a:gd name="T18" fmla="*/ 23 w 153"/>
                <a:gd name="T19" fmla="*/ 100 h 100"/>
                <a:gd name="T20" fmla="*/ 33 w 153"/>
                <a:gd name="T21" fmla="*/ 97 h 100"/>
                <a:gd name="T22" fmla="*/ 33 w 153"/>
                <a:gd name="T23" fmla="*/ 85 h 100"/>
                <a:gd name="T24" fmla="*/ 33 w 153"/>
                <a:gd name="T25" fmla="*/ 74 h 100"/>
                <a:gd name="T26" fmla="*/ 12 w 153"/>
                <a:gd name="T27" fmla="*/ 55 h 100"/>
                <a:gd name="T28" fmla="*/ 12 w 153"/>
                <a:gd name="T29" fmla="*/ 55 h 100"/>
                <a:gd name="T30" fmla="*/ 28 w 153"/>
                <a:gd name="T31" fmla="*/ 55 h 100"/>
                <a:gd name="T32" fmla="*/ 42 w 153"/>
                <a:gd name="T33" fmla="*/ 40 h 100"/>
                <a:gd name="T34" fmla="*/ 80 w 153"/>
                <a:gd name="T35" fmla="*/ 45 h 100"/>
                <a:gd name="T36" fmla="*/ 106 w 153"/>
                <a:gd name="T37" fmla="*/ 43 h 100"/>
                <a:gd name="T38" fmla="*/ 132 w 153"/>
                <a:gd name="T39" fmla="*/ 12 h 100"/>
                <a:gd name="T40" fmla="*/ 146 w 153"/>
                <a:gd name="T41" fmla="*/ 12 h 100"/>
                <a:gd name="T42" fmla="*/ 153 w 153"/>
                <a:gd name="T43" fmla="*/ 10 h 100"/>
                <a:gd name="T44" fmla="*/ 151 w 153"/>
                <a:gd name="T4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00">
                  <a:moveTo>
                    <a:pt x="151" y="0"/>
                  </a:moveTo>
                  <a:lnTo>
                    <a:pt x="127" y="3"/>
                  </a:lnTo>
                  <a:lnTo>
                    <a:pt x="101" y="33"/>
                  </a:lnTo>
                  <a:lnTo>
                    <a:pt x="80" y="36"/>
                  </a:lnTo>
                  <a:lnTo>
                    <a:pt x="40" y="31"/>
                  </a:lnTo>
                  <a:lnTo>
                    <a:pt x="26" y="45"/>
                  </a:lnTo>
                  <a:lnTo>
                    <a:pt x="2" y="45"/>
                  </a:lnTo>
                  <a:lnTo>
                    <a:pt x="0" y="59"/>
                  </a:lnTo>
                  <a:lnTo>
                    <a:pt x="23" y="78"/>
                  </a:lnTo>
                  <a:lnTo>
                    <a:pt x="23" y="100"/>
                  </a:lnTo>
                  <a:lnTo>
                    <a:pt x="33" y="97"/>
                  </a:lnTo>
                  <a:lnTo>
                    <a:pt x="33" y="85"/>
                  </a:lnTo>
                  <a:lnTo>
                    <a:pt x="33" y="74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28" y="55"/>
                  </a:lnTo>
                  <a:lnTo>
                    <a:pt x="42" y="40"/>
                  </a:lnTo>
                  <a:lnTo>
                    <a:pt x="80" y="45"/>
                  </a:lnTo>
                  <a:lnTo>
                    <a:pt x="106" y="43"/>
                  </a:lnTo>
                  <a:lnTo>
                    <a:pt x="132" y="12"/>
                  </a:lnTo>
                  <a:lnTo>
                    <a:pt x="146" y="12"/>
                  </a:lnTo>
                  <a:lnTo>
                    <a:pt x="153" y="1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8" name="Freeform 231"/>
            <p:cNvSpPr>
              <a:spLocks/>
            </p:cNvSpPr>
            <p:nvPr/>
          </p:nvSpPr>
          <p:spPr bwMode="auto">
            <a:xfrm>
              <a:off x="4761" y="3744"/>
              <a:ext cx="153" cy="100"/>
            </a:xfrm>
            <a:custGeom>
              <a:avLst/>
              <a:gdLst>
                <a:gd name="T0" fmla="*/ 151 w 153"/>
                <a:gd name="T1" fmla="*/ 0 h 100"/>
                <a:gd name="T2" fmla="*/ 127 w 153"/>
                <a:gd name="T3" fmla="*/ 3 h 100"/>
                <a:gd name="T4" fmla="*/ 101 w 153"/>
                <a:gd name="T5" fmla="*/ 33 h 100"/>
                <a:gd name="T6" fmla="*/ 80 w 153"/>
                <a:gd name="T7" fmla="*/ 36 h 100"/>
                <a:gd name="T8" fmla="*/ 40 w 153"/>
                <a:gd name="T9" fmla="*/ 31 h 100"/>
                <a:gd name="T10" fmla="*/ 26 w 153"/>
                <a:gd name="T11" fmla="*/ 45 h 100"/>
                <a:gd name="T12" fmla="*/ 2 w 153"/>
                <a:gd name="T13" fmla="*/ 45 h 100"/>
                <a:gd name="T14" fmla="*/ 0 w 153"/>
                <a:gd name="T15" fmla="*/ 59 h 100"/>
                <a:gd name="T16" fmla="*/ 23 w 153"/>
                <a:gd name="T17" fmla="*/ 78 h 100"/>
                <a:gd name="T18" fmla="*/ 23 w 153"/>
                <a:gd name="T19" fmla="*/ 100 h 100"/>
                <a:gd name="T20" fmla="*/ 33 w 153"/>
                <a:gd name="T21" fmla="*/ 97 h 100"/>
                <a:gd name="T22" fmla="*/ 33 w 153"/>
                <a:gd name="T23" fmla="*/ 85 h 100"/>
                <a:gd name="T24" fmla="*/ 33 w 153"/>
                <a:gd name="T25" fmla="*/ 74 h 100"/>
                <a:gd name="T26" fmla="*/ 12 w 153"/>
                <a:gd name="T27" fmla="*/ 55 h 100"/>
                <a:gd name="T28" fmla="*/ 12 w 153"/>
                <a:gd name="T29" fmla="*/ 55 h 100"/>
                <a:gd name="T30" fmla="*/ 28 w 153"/>
                <a:gd name="T31" fmla="*/ 55 h 100"/>
                <a:gd name="T32" fmla="*/ 42 w 153"/>
                <a:gd name="T33" fmla="*/ 40 h 100"/>
                <a:gd name="T34" fmla="*/ 80 w 153"/>
                <a:gd name="T35" fmla="*/ 45 h 100"/>
                <a:gd name="T36" fmla="*/ 106 w 153"/>
                <a:gd name="T37" fmla="*/ 43 h 100"/>
                <a:gd name="T38" fmla="*/ 132 w 153"/>
                <a:gd name="T39" fmla="*/ 12 h 100"/>
                <a:gd name="T40" fmla="*/ 146 w 153"/>
                <a:gd name="T41" fmla="*/ 12 h 100"/>
                <a:gd name="T42" fmla="*/ 153 w 153"/>
                <a:gd name="T43" fmla="*/ 10 h 100"/>
                <a:gd name="T44" fmla="*/ 151 w 153"/>
                <a:gd name="T4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00">
                  <a:moveTo>
                    <a:pt x="151" y="0"/>
                  </a:moveTo>
                  <a:lnTo>
                    <a:pt x="127" y="3"/>
                  </a:lnTo>
                  <a:lnTo>
                    <a:pt x="101" y="33"/>
                  </a:lnTo>
                  <a:lnTo>
                    <a:pt x="80" y="36"/>
                  </a:lnTo>
                  <a:lnTo>
                    <a:pt x="40" y="31"/>
                  </a:lnTo>
                  <a:lnTo>
                    <a:pt x="26" y="45"/>
                  </a:lnTo>
                  <a:lnTo>
                    <a:pt x="2" y="45"/>
                  </a:lnTo>
                  <a:lnTo>
                    <a:pt x="0" y="59"/>
                  </a:lnTo>
                  <a:lnTo>
                    <a:pt x="23" y="78"/>
                  </a:lnTo>
                  <a:lnTo>
                    <a:pt x="23" y="100"/>
                  </a:lnTo>
                  <a:lnTo>
                    <a:pt x="33" y="97"/>
                  </a:lnTo>
                  <a:lnTo>
                    <a:pt x="33" y="85"/>
                  </a:lnTo>
                  <a:lnTo>
                    <a:pt x="33" y="74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28" y="55"/>
                  </a:lnTo>
                  <a:lnTo>
                    <a:pt x="42" y="40"/>
                  </a:lnTo>
                  <a:lnTo>
                    <a:pt x="80" y="45"/>
                  </a:lnTo>
                  <a:lnTo>
                    <a:pt x="106" y="43"/>
                  </a:lnTo>
                  <a:lnTo>
                    <a:pt x="132" y="12"/>
                  </a:lnTo>
                  <a:lnTo>
                    <a:pt x="146" y="12"/>
                  </a:lnTo>
                  <a:lnTo>
                    <a:pt x="153" y="10"/>
                  </a:lnTo>
                  <a:lnTo>
                    <a:pt x="1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9" name="Freeform 232"/>
            <p:cNvSpPr>
              <a:spLocks/>
            </p:cNvSpPr>
            <p:nvPr/>
          </p:nvSpPr>
          <p:spPr bwMode="auto">
            <a:xfrm>
              <a:off x="4801" y="3735"/>
              <a:ext cx="111" cy="45"/>
            </a:xfrm>
            <a:custGeom>
              <a:avLst/>
              <a:gdLst>
                <a:gd name="T0" fmla="*/ 109 w 111"/>
                <a:gd name="T1" fmla="*/ 0 h 45"/>
                <a:gd name="T2" fmla="*/ 99 w 111"/>
                <a:gd name="T3" fmla="*/ 2 h 45"/>
                <a:gd name="T4" fmla="*/ 83 w 111"/>
                <a:gd name="T5" fmla="*/ 5 h 45"/>
                <a:gd name="T6" fmla="*/ 57 w 111"/>
                <a:gd name="T7" fmla="*/ 33 h 45"/>
                <a:gd name="T8" fmla="*/ 40 w 111"/>
                <a:gd name="T9" fmla="*/ 35 h 45"/>
                <a:gd name="T10" fmla="*/ 9 w 111"/>
                <a:gd name="T11" fmla="*/ 33 h 45"/>
                <a:gd name="T12" fmla="*/ 9 w 111"/>
                <a:gd name="T13" fmla="*/ 40 h 45"/>
                <a:gd name="T14" fmla="*/ 9 w 111"/>
                <a:gd name="T15" fmla="*/ 40 h 45"/>
                <a:gd name="T16" fmla="*/ 9 w 111"/>
                <a:gd name="T17" fmla="*/ 40 h 45"/>
                <a:gd name="T18" fmla="*/ 0 w 111"/>
                <a:gd name="T19" fmla="*/ 40 h 45"/>
                <a:gd name="T20" fmla="*/ 40 w 111"/>
                <a:gd name="T21" fmla="*/ 45 h 45"/>
                <a:gd name="T22" fmla="*/ 61 w 111"/>
                <a:gd name="T23" fmla="*/ 42 h 45"/>
                <a:gd name="T24" fmla="*/ 87 w 111"/>
                <a:gd name="T25" fmla="*/ 12 h 45"/>
                <a:gd name="T26" fmla="*/ 111 w 111"/>
                <a:gd name="T27" fmla="*/ 9 h 45"/>
                <a:gd name="T28" fmla="*/ 111 w 111"/>
                <a:gd name="T29" fmla="*/ 9 h 45"/>
                <a:gd name="T30" fmla="*/ 109 w 111"/>
                <a:gd name="T3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45">
                  <a:moveTo>
                    <a:pt x="109" y="0"/>
                  </a:moveTo>
                  <a:lnTo>
                    <a:pt x="99" y="2"/>
                  </a:lnTo>
                  <a:lnTo>
                    <a:pt x="83" y="5"/>
                  </a:lnTo>
                  <a:lnTo>
                    <a:pt x="57" y="33"/>
                  </a:lnTo>
                  <a:lnTo>
                    <a:pt x="40" y="35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0" y="40"/>
                  </a:lnTo>
                  <a:lnTo>
                    <a:pt x="40" y="45"/>
                  </a:lnTo>
                  <a:lnTo>
                    <a:pt x="61" y="42"/>
                  </a:lnTo>
                  <a:lnTo>
                    <a:pt x="87" y="12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70" name="Freeform 233"/>
            <p:cNvSpPr>
              <a:spLocks/>
            </p:cNvSpPr>
            <p:nvPr/>
          </p:nvSpPr>
          <p:spPr bwMode="auto">
            <a:xfrm>
              <a:off x="4801" y="3735"/>
              <a:ext cx="111" cy="45"/>
            </a:xfrm>
            <a:custGeom>
              <a:avLst/>
              <a:gdLst>
                <a:gd name="T0" fmla="*/ 109 w 111"/>
                <a:gd name="T1" fmla="*/ 0 h 45"/>
                <a:gd name="T2" fmla="*/ 99 w 111"/>
                <a:gd name="T3" fmla="*/ 2 h 45"/>
                <a:gd name="T4" fmla="*/ 83 w 111"/>
                <a:gd name="T5" fmla="*/ 5 h 45"/>
                <a:gd name="T6" fmla="*/ 57 w 111"/>
                <a:gd name="T7" fmla="*/ 33 h 45"/>
                <a:gd name="T8" fmla="*/ 40 w 111"/>
                <a:gd name="T9" fmla="*/ 35 h 45"/>
                <a:gd name="T10" fmla="*/ 9 w 111"/>
                <a:gd name="T11" fmla="*/ 33 h 45"/>
                <a:gd name="T12" fmla="*/ 9 w 111"/>
                <a:gd name="T13" fmla="*/ 40 h 45"/>
                <a:gd name="T14" fmla="*/ 9 w 111"/>
                <a:gd name="T15" fmla="*/ 40 h 45"/>
                <a:gd name="T16" fmla="*/ 9 w 111"/>
                <a:gd name="T17" fmla="*/ 40 h 45"/>
                <a:gd name="T18" fmla="*/ 0 w 111"/>
                <a:gd name="T19" fmla="*/ 40 h 45"/>
                <a:gd name="T20" fmla="*/ 40 w 111"/>
                <a:gd name="T21" fmla="*/ 45 h 45"/>
                <a:gd name="T22" fmla="*/ 61 w 111"/>
                <a:gd name="T23" fmla="*/ 42 h 45"/>
                <a:gd name="T24" fmla="*/ 87 w 111"/>
                <a:gd name="T25" fmla="*/ 12 h 45"/>
                <a:gd name="T26" fmla="*/ 111 w 111"/>
                <a:gd name="T27" fmla="*/ 9 h 45"/>
                <a:gd name="T28" fmla="*/ 111 w 111"/>
                <a:gd name="T29" fmla="*/ 9 h 45"/>
                <a:gd name="T30" fmla="*/ 109 w 111"/>
                <a:gd name="T3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45">
                  <a:moveTo>
                    <a:pt x="109" y="0"/>
                  </a:moveTo>
                  <a:lnTo>
                    <a:pt x="99" y="2"/>
                  </a:lnTo>
                  <a:lnTo>
                    <a:pt x="83" y="5"/>
                  </a:lnTo>
                  <a:lnTo>
                    <a:pt x="57" y="33"/>
                  </a:lnTo>
                  <a:lnTo>
                    <a:pt x="40" y="35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0" y="40"/>
                  </a:lnTo>
                  <a:lnTo>
                    <a:pt x="40" y="45"/>
                  </a:lnTo>
                  <a:lnTo>
                    <a:pt x="61" y="42"/>
                  </a:lnTo>
                  <a:lnTo>
                    <a:pt x="87" y="12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71" name="Freeform 234"/>
            <p:cNvSpPr>
              <a:spLocks noEditPoints="1"/>
            </p:cNvSpPr>
            <p:nvPr/>
          </p:nvSpPr>
          <p:spPr bwMode="auto">
            <a:xfrm>
              <a:off x="4784" y="3735"/>
              <a:ext cx="128" cy="109"/>
            </a:xfrm>
            <a:custGeom>
              <a:avLst/>
              <a:gdLst>
                <a:gd name="T0" fmla="*/ 10 w 128"/>
                <a:gd name="T1" fmla="*/ 106 h 109"/>
                <a:gd name="T2" fmla="*/ 0 w 128"/>
                <a:gd name="T3" fmla="*/ 109 h 109"/>
                <a:gd name="T4" fmla="*/ 10 w 128"/>
                <a:gd name="T5" fmla="*/ 109 h 109"/>
                <a:gd name="T6" fmla="*/ 10 w 128"/>
                <a:gd name="T7" fmla="*/ 106 h 109"/>
                <a:gd name="T8" fmla="*/ 128 w 128"/>
                <a:gd name="T9" fmla="*/ 0 h 109"/>
                <a:gd name="T10" fmla="*/ 126 w 128"/>
                <a:gd name="T11" fmla="*/ 0 h 109"/>
                <a:gd name="T12" fmla="*/ 128 w 128"/>
                <a:gd name="T13" fmla="*/ 9 h 109"/>
                <a:gd name="T14" fmla="*/ 128 w 128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9">
                  <a:moveTo>
                    <a:pt x="10" y="106"/>
                  </a:moveTo>
                  <a:lnTo>
                    <a:pt x="0" y="109"/>
                  </a:lnTo>
                  <a:lnTo>
                    <a:pt x="10" y="109"/>
                  </a:lnTo>
                  <a:lnTo>
                    <a:pt x="10" y="106"/>
                  </a:lnTo>
                  <a:close/>
                  <a:moveTo>
                    <a:pt x="128" y="0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99" name="Freeform 235"/>
            <p:cNvSpPr>
              <a:spLocks noEditPoints="1"/>
            </p:cNvSpPr>
            <p:nvPr/>
          </p:nvSpPr>
          <p:spPr bwMode="auto">
            <a:xfrm>
              <a:off x="4784" y="3735"/>
              <a:ext cx="128" cy="109"/>
            </a:xfrm>
            <a:custGeom>
              <a:avLst/>
              <a:gdLst>
                <a:gd name="T0" fmla="*/ 10 w 128"/>
                <a:gd name="T1" fmla="*/ 106 h 109"/>
                <a:gd name="T2" fmla="*/ 0 w 128"/>
                <a:gd name="T3" fmla="*/ 109 h 109"/>
                <a:gd name="T4" fmla="*/ 10 w 128"/>
                <a:gd name="T5" fmla="*/ 109 h 109"/>
                <a:gd name="T6" fmla="*/ 10 w 128"/>
                <a:gd name="T7" fmla="*/ 106 h 109"/>
                <a:gd name="T8" fmla="*/ 128 w 128"/>
                <a:gd name="T9" fmla="*/ 0 h 109"/>
                <a:gd name="T10" fmla="*/ 126 w 128"/>
                <a:gd name="T11" fmla="*/ 0 h 109"/>
                <a:gd name="T12" fmla="*/ 128 w 128"/>
                <a:gd name="T13" fmla="*/ 9 h 109"/>
                <a:gd name="T14" fmla="*/ 128 w 128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9">
                  <a:moveTo>
                    <a:pt x="10" y="106"/>
                  </a:moveTo>
                  <a:lnTo>
                    <a:pt x="0" y="109"/>
                  </a:lnTo>
                  <a:lnTo>
                    <a:pt x="10" y="109"/>
                  </a:lnTo>
                  <a:lnTo>
                    <a:pt x="10" y="106"/>
                  </a:lnTo>
                  <a:moveTo>
                    <a:pt x="128" y="0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1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09" name="Freeform 236"/>
            <p:cNvSpPr>
              <a:spLocks/>
            </p:cNvSpPr>
            <p:nvPr/>
          </p:nvSpPr>
          <p:spPr bwMode="auto">
            <a:xfrm>
              <a:off x="3647" y="4354"/>
              <a:ext cx="10" cy="7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7 h 7"/>
                <a:gd name="T4" fmla="*/ 10 w 10"/>
                <a:gd name="T5" fmla="*/ 5 h 7"/>
                <a:gd name="T6" fmla="*/ 1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7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0" name="Freeform 237"/>
            <p:cNvSpPr>
              <a:spLocks/>
            </p:cNvSpPr>
            <p:nvPr/>
          </p:nvSpPr>
          <p:spPr bwMode="auto">
            <a:xfrm>
              <a:off x="3647" y="4354"/>
              <a:ext cx="10" cy="7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7 h 7"/>
                <a:gd name="T4" fmla="*/ 10 w 10"/>
                <a:gd name="T5" fmla="*/ 5 h 7"/>
                <a:gd name="T6" fmla="*/ 1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7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1" name="Freeform 238"/>
            <p:cNvSpPr>
              <a:spLocks/>
            </p:cNvSpPr>
            <p:nvPr/>
          </p:nvSpPr>
          <p:spPr bwMode="auto">
            <a:xfrm>
              <a:off x="4203" y="3550"/>
              <a:ext cx="598" cy="513"/>
            </a:xfrm>
            <a:custGeom>
              <a:avLst/>
              <a:gdLst>
                <a:gd name="T0" fmla="*/ 168 w 598"/>
                <a:gd name="T1" fmla="*/ 17 h 513"/>
                <a:gd name="T2" fmla="*/ 151 w 598"/>
                <a:gd name="T3" fmla="*/ 50 h 513"/>
                <a:gd name="T4" fmla="*/ 120 w 598"/>
                <a:gd name="T5" fmla="*/ 88 h 513"/>
                <a:gd name="T6" fmla="*/ 113 w 598"/>
                <a:gd name="T7" fmla="*/ 93 h 513"/>
                <a:gd name="T8" fmla="*/ 109 w 598"/>
                <a:gd name="T9" fmla="*/ 152 h 513"/>
                <a:gd name="T10" fmla="*/ 78 w 598"/>
                <a:gd name="T11" fmla="*/ 211 h 513"/>
                <a:gd name="T12" fmla="*/ 76 w 598"/>
                <a:gd name="T13" fmla="*/ 303 h 513"/>
                <a:gd name="T14" fmla="*/ 50 w 598"/>
                <a:gd name="T15" fmla="*/ 357 h 513"/>
                <a:gd name="T16" fmla="*/ 35 w 598"/>
                <a:gd name="T17" fmla="*/ 431 h 513"/>
                <a:gd name="T18" fmla="*/ 0 w 598"/>
                <a:gd name="T19" fmla="*/ 499 h 513"/>
                <a:gd name="T20" fmla="*/ 9 w 598"/>
                <a:gd name="T21" fmla="*/ 504 h 513"/>
                <a:gd name="T22" fmla="*/ 33 w 598"/>
                <a:gd name="T23" fmla="*/ 457 h 513"/>
                <a:gd name="T24" fmla="*/ 35 w 598"/>
                <a:gd name="T25" fmla="*/ 402 h 513"/>
                <a:gd name="T26" fmla="*/ 54 w 598"/>
                <a:gd name="T27" fmla="*/ 327 h 513"/>
                <a:gd name="T28" fmla="*/ 73 w 598"/>
                <a:gd name="T29" fmla="*/ 253 h 513"/>
                <a:gd name="T30" fmla="*/ 99 w 598"/>
                <a:gd name="T31" fmla="*/ 178 h 513"/>
                <a:gd name="T32" fmla="*/ 118 w 598"/>
                <a:gd name="T33" fmla="*/ 119 h 513"/>
                <a:gd name="T34" fmla="*/ 156 w 598"/>
                <a:gd name="T35" fmla="*/ 57 h 513"/>
                <a:gd name="T36" fmla="*/ 177 w 598"/>
                <a:gd name="T37" fmla="*/ 19 h 513"/>
                <a:gd name="T38" fmla="*/ 198 w 598"/>
                <a:gd name="T39" fmla="*/ 26 h 513"/>
                <a:gd name="T40" fmla="*/ 272 w 598"/>
                <a:gd name="T41" fmla="*/ 64 h 513"/>
                <a:gd name="T42" fmla="*/ 307 w 598"/>
                <a:gd name="T43" fmla="*/ 85 h 513"/>
                <a:gd name="T44" fmla="*/ 314 w 598"/>
                <a:gd name="T45" fmla="*/ 154 h 513"/>
                <a:gd name="T46" fmla="*/ 321 w 598"/>
                <a:gd name="T47" fmla="*/ 185 h 513"/>
                <a:gd name="T48" fmla="*/ 364 w 598"/>
                <a:gd name="T49" fmla="*/ 166 h 513"/>
                <a:gd name="T50" fmla="*/ 392 w 598"/>
                <a:gd name="T51" fmla="*/ 137 h 513"/>
                <a:gd name="T52" fmla="*/ 406 w 598"/>
                <a:gd name="T53" fmla="*/ 114 h 513"/>
                <a:gd name="T54" fmla="*/ 461 w 598"/>
                <a:gd name="T55" fmla="*/ 107 h 513"/>
                <a:gd name="T56" fmla="*/ 482 w 598"/>
                <a:gd name="T57" fmla="*/ 95 h 513"/>
                <a:gd name="T58" fmla="*/ 463 w 598"/>
                <a:gd name="T59" fmla="*/ 133 h 513"/>
                <a:gd name="T60" fmla="*/ 482 w 598"/>
                <a:gd name="T61" fmla="*/ 187 h 513"/>
                <a:gd name="T62" fmla="*/ 518 w 598"/>
                <a:gd name="T63" fmla="*/ 171 h 513"/>
                <a:gd name="T64" fmla="*/ 553 w 598"/>
                <a:gd name="T65" fmla="*/ 159 h 513"/>
                <a:gd name="T66" fmla="*/ 588 w 598"/>
                <a:gd name="T67" fmla="*/ 180 h 513"/>
                <a:gd name="T68" fmla="*/ 588 w 598"/>
                <a:gd name="T69" fmla="*/ 225 h 513"/>
                <a:gd name="T70" fmla="*/ 598 w 598"/>
                <a:gd name="T71" fmla="*/ 175 h 513"/>
                <a:gd name="T72" fmla="*/ 555 w 598"/>
                <a:gd name="T73" fmla="*/ 149 h 513"/>
                <a:gd name="T74" fmla="*/ 515 w 598"/>
                <a:gd name="T75" fmla="*/ 159 h 513"/>
                <a:gd name="T76" fmla="*/ 482 w 598"/>
                <a:gd name="T77" fmla="*/ 173 h 513"/>
                <a:gd name="T78" fmla="*/ 473 w 598"/>
                <a:gd name="T79" fmla="*/ 135 h 513"/>
                <a:gd name="T80" fmla="*/ 496 w 598"/>
                <a:gd name="T81" fmla="*/ 95 h 513"/>
                <a:gd name="T82" fmla="*/ 458 w 598"/>
                <a:gd name="T83" fmla="*/ 95 h 513"/>
                <a:gd name="T84" fmla="*/ 402 w 598"/>
                <a:gd name="T85" fmla="*/ 104 h 513"/>
                <a:gd name="T86" fmla="*/ 383 w 598"/>
                <a:gd name="T87" fmla="*/ 137 h 513"/>
                <a:gd name="T88" fmla="*/ 357 w 598"/>
                <a:gd name="T89" fmla="*/ 156 h 513"/>
                <a:gd name="T90" fmla="*/ 333 w 598"/>
                <a:gd name="T91" fmla="*/ 175 h 513"/>
                <a:gd name="T92" fmla="*/ 321 w 598"/>
                <a:gd name="T93" fmla="*/ 145 h 513"/>
                <a:gd name="T94" fmla="*/ 319 w 598"/>
                <a:gd name="T95" fmla="*/ 88 h 513"/>
                <a:gd name="T96" fmla="*/ 272 w 598"/>
                <a:gd name="T97" fmla="*/ 55 h 513"/>
                <a:gd name="T98" fmla="*/ 203 w 598"/>
                <a:gd name="T99" fmla="*/ 1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8" h="513">
                  <a:moveTo>
                    <a:pt x="184" y="0"/>
                  </a:moveTo>
                  <a:lnTo>
                    <a:pt x="168" y="17"/>
                  </a:lnTo>
                  <a:lnTo>
                    <a:pt x="172" y="43"/>
                  </a:lnTo>
                  <a:lnTo>
                    <a:pt x="151" y="50"/>
                  </a:lnTo>
                  <a:lnTo>
                    <a:pt x="120" y="85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13" y="93"/>
                  </a:lnTo>
                  <a:lnTo>
                    <a:pt x="109" y="119"/>
                  </a:lnTo>
                  <a:lnTo>
                    <a:pt x="109" y="152"/>
                  </a:lnTo>
                  <a:lnTo>
                    <a:pt x="92" y="173"/>
                  </a:lnTo>
                  <a:lnTo>
                    <a:pt x="78" y="211"/>
                  </a:lnTo>
                  <a:lnTo>
                    <a:pt x="64" y="253"/>
                  </a:lnTo>
                  <a:lnTo>
                    <a:pt x="76" y="303"/>
                  </a:lnTo>
                  <a:lnTo>
                    <a:pt x="45" y="322"/>
                  </a:lnTo>
                  <a:lnTo>
                    <a:pt x="50" y="357"/>
                  </a:lnTo>
                  <a:lnTo>
                    <a:pt x="26" y="402"/>
                  </a:lnTo>
                  <a:lnTo>
                    <a:pt x="35" y="431"/>
                  </a:lnTo>
                  <a:lnTo>
                    <a:pt x="26" y="454"/>
                  </a:lnTo>
                  <a:lnTo>
                    <a:pt x="0" y="499"/>
                  </a:lnTo>
                  <a:lnTo>
                    <a:pt x="2" y="513"/>
                  </a:lnTo>
                  <a:lnTo>
                    <a:pt x="9" y="504"/>
                  </a:lnTo>
                  <a:lnTo>
                    <a:pt x="9" y="502"/>
                  </a:lnTo>
                  <a:lnTo>
                    <a:pt x="33" y="457"/>
                  </a:lnTo>
                  <a:lnTo>
                    <a:pt x="47" y="433"/>
                  </a:lnTo>
                  <a:lnTo>
                    <a:pt x="35" y="402"/>
                  </a:lnTo>
                  <a:lnTo>
                    <a:pt x="59" y="360"/>
                  </a:lnTo>
                  <a:lnTo>
                    <a:pt x="54" y="327"/>
                  </a:lnTo>
                  <a:lnTo>
                    <a:pt x="85" y="308"/>
                  </a:lnTo>
                  <a:lnTo>
                    <a:pt x="73" y="253"/>
                  </a:lnTo>
                  <a:lnTo>
                    <a:pt x="87" y="216"/>
                  </a:lnTo>
                  <a:lnTo>
                    <a:pt x="99" y="178"/>
                  </a:lnTo>
                  <a:lnTo>
                    <a:pt x="118" y="154"/>
                  </a:lnTo>
                  <a:lnTo>
                    <a:pt x="118" y="119"/>
                  </a:lnTo>
                  <a:lnTo>
                    <a:pt x="123" y="97"/>
                  </a:lnTo>
                  <a:lnTo>
                    <a:pt x="156" y="57"/>
                  </a:lnTo>
                  <a:lnTo>
                    <a:pt x="184" y="50"/>
                  </a:lnTo>
                  <a:lnTo>
                    <a:pt x="177" y="19"/>
                  </a:lnTo>
                  <a:lnTo>
                    <a:pt x="184" y="12"/>
                  </a:lnTo>
                  <a:lnTo>
                    <a:pt x="198" y="26"/>
                  </a:lnTo>
                  <a:lnTo>
                    <a:pt x="227" y="50"/>
                  </a:lnTo>
                  <a:lnTo>
                    <a:pt x="272" y="64"/>
                  </a:lnTo>
                  <a:lnTo>
                    <a:pt x="298" y="62"/>
                  </a:lnTo>
                  <a:lnTo>
                    <a:pt x="307" y="85"/>
                  </a:lnTo>
                  <a:lnTo>
                    <a:pt x="295" y="102"/>
                  </a:lnTo>
                  <a:lnTo>
                    <a:pt x="314" y="154"/>
                  </a:lnTo>
                  <a:lnTo>
                    <a:pt x="326" y="156"/>
                  </a:lnTo>
                  <a:lnTo>
                    <a:pt x="321" y="185"/>
                  </a:lnTo>
                  <a:lnTo>
                    <a:pt x="357" y="185"/>
                  </a:lnTo>
                  <a:lnTo>
                    <a:pt x="364" y="166"/>
                  </a:lnTo>
                  <a:lnTo>
                    <a:pt x="388" y="166"/>
                  </a:lnTo>
                  <a:lnTo>
                    <a:pt x="392" y="137"/>
                  </a:lnTo>
                  <a:lnTo>
                    <a:pt x="390" y="119"/>
                  </a:lnTo>
                  <a:lnTo>
                    <a:pt x="406" y="114"/>
                  </a:lnTo>
                  <a:lnTo>
                    <a:pt x="432" y="97"/>
                  </a:lnTo>
                  <a:lnTo>
                    <a:pt x="461" y="107"/>
                  </a:lnTo>
                  <a:lnTo>
                    <a:pt x="482" y="95"/>
                  </a:lnTo>
                  <a:lnTo>
                    <a:pt x="482" y="95"/>
                  </a:lnTo>
                  <a:lnTo>
                    <a:pt x="463" y="114"/>
                  </a:lnTo>
                  <a:lnTo>
                    <a:pt x="463" y="133"/>
                  </a:lnTo>
                  <a:lnTo>
                    <a:pt x="451" y="152"/>
                  </a:lnTo>
                  <a:lnTo>
                    <a:pt x="482" y="187"/>
                  </a:lnTo>
                  <a:lnTo>
                    <a:pt x="499" y="164"/>
                  </a:lnTo>
                  <a:lnTo>
                    <a:pt x="518" y="171"/>
                  </a:lnTo>
                  <a:lnTo>
                    <a:pt x="532" y="159"/>
                  </a:lnTo>
                  <a:lnTo>
                    <a:pt x="553" y="159"/>
                  </a:lnTo>
                  <a:lnTo>
                    <a:pt x="574" y="171"/>
                  </a:lnTo>
                  <a:lnTo>
                    <a:pt x="588" y="180"/>
                  </a:lnTo>
                  <a:lnTo>
                    <a:pt x="588" y="220"/>
                  </a:lnTo>
                  <a:lnTo>
                    <a:pt x="588" y="225"/>
                  </a:lnTo>
                  <a:lnTo>
                    <a:pt x="598" y="225"/>
                  </a:lnTo>
                  <a:lnTo>
                    <a:pt x="598" y="175"/>
                  </a:lnTo>
                  <a:lnTo>
                    <a:pt x="581" y="161"/>
                  </a:lnTo>
                  <a:lnTo>
                    <a:pt x="555" y="149"/>
                  </a:lnTo>
                  <a:lnTo>
                    <a:pt x="527" y="149"/>
                  </a:lnTo>
                  <a:lnTo>
                    <a:pt x="515" y="159"/>
                  </a:lnTo>
                  <a:lnTo>
                    <a:pt x="496" y="154"/>
                  </a:lnTo>
                  <a:lnTo>
                    <a:pt x="482" y="173"/>
                  </a:lnTo>
                  <a:lnTo>
                    <a:pt x="463" y="152"/>
                  </a:lnTo>
                  <a:lnTo>
                    <a:pt x="473" y="135"/>
                  </a:lnTo>
                  <a:lnTo>
                    <a:pt x="473" y="119"/>
                  </a:lnTo>
                  <a:lnTo>
                    <a:pt x="496" y="95"/>
                  </a:lnTo>
                  <a:lnTo>
                    <a:pt x="484" y="83"/>
                  </a:lnTo>
                  <a:lnTo>
                    <a:pt x="458" y="95"/>
                  </a:lnTo>
                  <a:lnTo>
                    <a:pt x="432" y="88"/>
                  </a:lnTo>
                  <a:lnTo>
                    <a:pt x="402" y="104"/>
                  </a:lnTo>
                  <a:lnTo>
                    <a:pt x="380" y="111"/>
                  </a:lnTo>
                  <a:lnTo>
                    <a:pt x="383" y="137"/>
                  </a:lnTo>
                  <a:lnTo>
                    <a:pt x="380" y="156"/>
                  </a:lnTo>
                  <a:lnTo>
                    <a:pt x="357" y="156"/>
                  </a:lnTo>
                  <a:lnTo>
                    <a:pt x="350" y="175"/>
                  </a:lnTo>
                  <a:lnTo>
                    <a:pt x="333" y="175"/>
                  </a:lnTo>
                  <a:lnTo>
                    <a:pt x="336" y="149"/>
                  </a:lnTo>
                  <a:lnTo>
                    <a:pt x="321" y="145"/>
                  </a:lnTo>
                  <a:lnTo>
                    <a:pt x="305" y="104"/>
                  </a:lnTo>
                  <a:lnTo>
                    <a:pt x="319" y="88"/>
                  </a:lnTo>
                  <a:lnTo>
                    <a:pt x="302" y="52"/>
                  </a:lnTo>
                  <a:lnTo>
                    <a:pt x="272" y="55"/>
                  </a:lnTo>
                  <a:lnTo>
                    <a:pt x="232" y="41"/>
                  </a:lnTo>
                  <a:lnTo>
                    <a:pt x="203" y="1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2" name="Freeform 239"/>
            <p:cNvSpPr>
              <a:spLocks/>
            </p:cNvSpPr>
            <p:nvPr/>
          </p:nvSpPr>
          <p:spPr bwMode="auto">
            <a:xfrm>
              <a:off x="4203" y="3550"/>
              <a:ext cx="598" cy="513"/>
            </a:xfrm>
            <a:custGeom>
              <a:avLst/>
              <a:gdLst>
                <a:gd name="T0" fmla="*/ 168 w 598"/>
                <a:gd name="T1" fmla="*/ 17 h 513"/>
                <a:gd name="T2" fmla="*/ 151 w 598"/>
                <a:gd name="T3" fmla="*/ 50 h 513"/>
                <a:gd name="T4" fmla="*/ 120 w 598"/>
                <a:gd name="T5" fmla="*/ 88 h 513"/>
                <a:gd name="T6" fmla="*/ 113 w 598"/>
                <a:gd name="T7" fmla="*/ 93 h 513"/>
                <a:gd name="T8" fmla="*/ 109 w 598"/>
                <a:gd name="T9" fmla="*/ 152 h 513"/>
                <a:gd name="T10" fmla="*/ 78 w 598"/>
                <a:gd name="T11" fmla="*/ 211 h 513"/>
                <a:gd name="T12" fmla="*/ 76 w 598"/>
                <a:gd name="T13" fmla="*/ 303 h 513"/>
                <a:gd name="T14" fmla="*/ 50 w 598"/>
                <a:gd name="T15" fmla="*/ 357 h 513"/>
                <a:gd name="T16" fmla="*/ 35 w 598"/>
                <a:gd name="T17" fmla="*/ 431 h 513"/>
                <a:gd name="T18" fmla="*/ 0 w 598"/>
                <a:gd name="T19" fmla="*/ 499 h 513"/>
                <a:gd name="T20" fmla="*/ 9 w 598"/>
                <a:gd name="T21" fmla="*/ 504 h 513"/>
                <a:gd name="T22" fmla="*/ 33 w 598"/>
                <a:gd name="T23" fmla="*/ 457 h 513"/>
                <a:gd name="T24" fmla="*/ 35 w 598"/>
                <a:gd name="T25" fmla="*/ 402 h 513"/>
                <a:gd name="T26" fmla="*/ 54 w 598"/>
                <a:gd name="T27" fmla="*/ 327 h 513"/>
                <a:gd name="T28" fmla="*/ 73 w 598"/>
                <a:gd name="T29" fmla="*/ 253 h 513"/>
                <a:gd name="T30" fmla="*/ 99 w 598"/>
                <a:gd name="T31" fmla="*/ 178 h 513"/>
                <a:gd name="T32" fmla="*/ 118 w 598"/>
                <a:gd name="T33" fmla="*/ 119 h 513"/>
                <a:gd name="T34" fmla="*/ 156 w 598"/>
                <a:gd name="T35" fmla="*/ 57 h 513"/>
                <a:gd name="T36" fmla="*/ 177 w 598"/>
                <a:gd name="T37" fmla="*/ 19 h 513"/>
                <a:gd name="T38" fmla="*/ 198 w 598"/>
                <a:gd name="T39" fmla="*/ 26 h 513"/>
                <a:gd name="T40" fmla="*/ 272 w 598"/>
                <a:gd name="T41" fmla="*/ 64 h 513"/>
                <a:gd name="T42" fmla="*/ 307 w 598"/>
                <a:gd name="T43" fmla="*/ 85 h 513"/>
                <a:gd name="T44" fmla="*/ 314 w 598"/>
                <a:gd name="T45" fmla="*/ 154 h 513"/>
                <a:gd name="T46" fmla="*/ 321 w 598"/>
                <a:gd name="T47" fmla="*/ 185 h 513"/>
                <a:gd name="T48" fmla="*/ 364 w 598"/>
                <a:gd name="T49" fmla="*/ 166 h 513"/>
                <a:gd name="T50" fmla="*/ 392 w 598"/>
                <a:gd name="T51" fmla="*/ 137 h 513"/>
                <a:gd name="T52" fmla="*/ 406 w 598"/>
                <a:gd name="T53" fmla="*/ 114 h 513"/>
                <a:gd name="T54" fmla="*/ 461 w 598"/>
                <a:gd name="T55" fmla="*/ 107 h 513"/>
                <a:gd name="T56" fmla="*/ 482 w 598"/>
                <a:gd name="T57" fmla="*/ 95 h 513"/>
                <a:gd name="T58" fmla="*/ 463 w 598"/>
                <a:gd name="T59" fmla="*/ 133 h 513"/>
                <a:gd name="T60" fmla="*/ 482 w 598"/>
                <a:gd name="T61" fmla="*/ 187 h 513"/>
                <a:gd name="T62" fmla="*/ 518 w 598"/>
                <a:gd name="T63" fmla="*/ 171 h 513"/>
                <a:gd name="T64" fmla="*/ 553 w 598"/>
                <a:gd name="T65" fmla="*/ 159 h 513"/>
                <a:gd name="T66" fmla="*/ 588 w 598"/>
                <a:gd name="T67" fmla="*/ 180 h 513"/>
                <a:gd name="T68" fmla="*/ 588 w 598"/>
                <a:gd name="T69" fmla="*/ 225 h 513"/>
                <a:gd name="T70" fmla="*/ 598 w 598"/>
                <a:gd name="T71" fmla="*/ 175 h 513"/>
                <a:gd name="T72" fmla="*/ 555 w 598"/>
                <a:gd name="T73" fmla="*/ 149 h 513"/>
                <a:gd name="T74" fmla="*/ 515 w 598"/>
                <a:gd name="T75" fmla="*/ 159 h 513"/>
                <a:gd name="T76" fmla="*/ 482 w 598"/>
                <a:gd name="T77" fmla="*/ 173 h 513"/>
                <a:gd name="T78" fmla="*/ 473 w 598"/>
                <a:gd name="T79" fmla="*/ 135 h 513"/>
                <a:gd name="T80" fmla="*/ 496 w 598"/>
                <a:gd name="T81" fmla="*/ 95 h 513"/>
                <a:gd name="T82" fmla="*/ 458 w 598"/>
                <a:gd name="T83" fmla="*/ 95 h 513"/>
                <a:gd name="T84" fmla="*/ 402 w 598"/>
                <a:gd name="T85" fmla="*/ 104 h 513"/>
                <a:gd name="T86" fmla="*/ 383 w 598"/>
                <a:gd name="T87" fmla="*/ 137 h 513"/>
                <a:gd name="T88" fmla="*/ 357 w 598"/>
                <a:gd name="T89" fmla="*/ 156 h 513"/>
                <a:gd name="T90" fmla="*/ 333 w 598"/>
                <a:gd name="T91" fmla="*/ 175 h 513"/>
                <a:gd name="T92" fmla="*/ 321 w 598"/>
                <a:gd name="T93" fmla="*/ 145 h 513"/>
                <a:gd name="T94" fmla="*/ 319 w 598"/>
                <a:gd name="T95" fmla="*/ 88 h 513"/>
                <a:gd name="T96" fmla="*/ 272 w 598"/>
                <a:gd name="T97" fmla="*/ 55 h 513"/>
                <a:gd name="T98" fmla="*/ 203 w 598"/>
                <a:gd name="T99" fmla="*/ 1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8" h="513">
                  <a:moveTo>
                    <a:pt x="184" y="0"/>
                  </a:moveTo>
                  <a:lnTo>
                    <a:pt x="168" y="17"/>
                  </a:lnTo>
                  <a:lnTo>
                    <a:pt x="172" y="43"/>
                  </a:lnTo>
                  <a:lnTo>
                    <a:pt x="151" y="50"/>
                  </a:lnTo>
                  <a:lnTo>
                    <a:pt x="120" y="85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13" y="93"/>
                  </a:lnTo>
                  <a:lnTo>
                    <a:pt x="109" y="119"/>
                  </a:lnTo>
                  <a:lnTo>
                    <a:pt x="109" y="152"/>
                  </a:lnTo>
                  <a:lnTo>
                    <a:pt x="92" y="173"/>
                  </a:lnTo>
                  <a:lnTo>
                    <a:pt x="78" y="211"/>
                  </a:lnTo>
                  <a:lnTo>
                    <a:pt x="64" y="253"/>
                  </a:lnTo>
                  <a:lnTo>
                    <a:pt x="76" y="303"/>
                  </a:lnTo>
                  <a:lnTo>
                    <a:pt x="45" y="322"/>
                  </a:lnTo>
                  <a:lnTo>
                    <a:pt x="50" y="357"/>
                  </a:lnTo>
                  <a:lnTo>
                    <a:pt x="26" y="402"/>
                  </a:lnTo>
                  <a:lnTo>
                    <a:pt x="35" y="431"/>
                  </a:lnTo>
                  <a:lnTo>
                    <a:pt x="26" y="454"/>
                  </a:lnTo>
                  <a:lnTo>
                    <a:pt x="0" y="499"/>
                  </a:lnTo>
                  <a:lnTo>
                    <a:pt x="2" y="513"/>
                  </a:lnTo>
                  <a:lnTo>
                    <a:pt x="9" y="504"/>
                  </a:lnTo>
                  <a:lnTo>
                    <a:pt x="9" y="502"/>
                  </a:lnTo>
                  <a:lnTo>
                    <a:pt x="33" y="457"/>
                  </a:lnTo>
                  <a:lnTo>
                    <a:pt x="47" y="433"/>
                  </a:lnTo>
                  <a:lnTo>
                    <a:pt x="35" y="402"/>
                  </a:lnTo>
                  <a:lnTo>
                    <a:pt x="59" y="360"/>
                  </a:lnTo>
                  <a:lnTo>
                    <a:pt x="54" y="327"/>
                  </a:lnTo>
                  <a:lnTo>
                    <a:pt x="85" y="308"/>
                  </a:lnTo>
                  <a:lnTo>
                    <a:pt x="73" y="253"/>
                  </a:lnTo>
                  <a:lnTo>
                    <a:pt x="87" y="216"/>
                  </a:lnTo>
                  <a:lnTo>
                    <a:pt x="99" y="178"/>
                  </a:lnTo>
                  <a:lnTo>
                    <a:pt x="118" y="154"/>
                  </a:lnTo>
                  <a:lnTo>
                    <a:pt x="118" y="119"/>
                  </a:lnTo>
                  <a:lnTo>
                    <a:pt x="123" y="97"/>
                  </a:lnTo>
                  <a:lnTo>
                    <a:pt x="156" y="57"/>
                  </a:lnTo>
                  <a:lnTo>
                    <a:pt x="184" y="50"/>
                  </a:lnTo>
                  <a:lnTo>
                    <a:pt x="177" y="19"/>
                  </a:lnTo>
                  <a:lnTo>
                    <a:pt x="184" y="12"/>
                  </a:lnTo>
                  <a:lnTo>
                    <a:pt x="198" y="26"/>
                  </a:lnTo>
                  <a:lnTo>
                    <a:pt x="227" y="50"/>
                  </a:lnTo>
                  <a:lnTo>
                    <a:pt x="272" y="64"/>
                  </a:lnTo>
                  <a:lnTo>
                    <a:pt x="298" y="62"/>
                  </a:lnTo>
                  <a:lnTo>
                    <a:pt x="307" y="85"/>
                  </a:lnTo>
                  <a:lnTo>
                    <a:pt x="295" y="102"/>
                  </a:lnTo>
                  <a:lnTo>
                    <a:pt x="314" y="154"/>
                  </a:lnTo>
                  <a:lnTo>
                    <a:pt x="326" y="156"/>
                  </a:lnTo>
                  <a:lnTo>
                    <a:pt x="321" y="185"/>
                  </a:lnTo>
                  <a:lnTo>
                    <a:pt x="357" y="185"/>
                  </a:lnTo>
                  <a:lnTo>
                    <a:pt x="364" y="166"/>
                  </a:lnTo>
                  <a:lnTo>
                    <a:pt x="388" y="166"/>
                  </a:lnTo>
                  <a:lnTo>
                    <a:pt x="392" y="137"/>
                  </a:lnTo>
                  <a:lnTo>
                    <a:pt x="390" y="119"/>
                  </a:lnTo>
                  <a:lnTo>
                    <a:pt x="406" y="114"/>
                  </a:lnTo>
                  <a:lnTo>
                    <a:pt x="432" y="97"/>
                  </a:lnTo>
                  <a:lnTo>
                    <a:pt x="461" y="107"/>
                  </a:lnTo>
                  <a:lnTo>
                    <a:pt x="482" y="95"/>
                  </a:lnTo>
                  <a:lnTo>
                    <a:pt x="482" y="95"/>
                  </a:lnTo>
                  <a:lnTo>
                    <a:pt x="463" y="114"/>
                  </a:lnTo>
                  <a:lnTo>
                    <a:pt x="463" y="133"/>
                  </a:lnTo>
                  <a:lnTo>
                    <a:pt x="451" y="152"/>
                  </a:lnTo>
                  <a:lnTo>
                    <a:pt x="482" y="187"/>
                  </a:lnTo>
                  <a:lnTo>
                    <a:pt x="499" y="164"/>
                  </a:lnTo>
                  <a:lnTo>
                    <a:pt x="518" y="171"/>
                  </a:lnTo>
                  <a:lnTo>
                    <a:pt x="532" y="159"/>
                  </a:lnTo>
                  <a:lnTo>
                    <a:pt x="553" y="159"/>
                  </a:lnTo>
                  <a:lnTo>
                    <a:pt x="574" y="171"/>
                  </a:lnTo>
                  <a:lnTo>
                    <a:pt x="588" y="180"/>
                  </a:lnTo>
                  <a:lnTo>
                    <a:pt x="588" y="220"/>
                  </a:lnTo>
                  <a:lnTo>
                    <a:pt x="588" y="225"/>
                  </a:lnTo>
                  <a:lnTo>
                    <a:pt x="598" y="225"/>
                  </a:lnTo>
                  <a:lnTo>
                    <a:pt x="598" y="175"/>
                  </a:lnTo>
                  <a:lnTo>
                    <a:pt x="581" y="161"/>
                  </a:lnTo>
                  <a:lnTo>
                    <a:pt x="555" y="149"/>
                  </a:lnTo>
                  <a:lnTo>
                    <a:pt x="527" y="149"/>
                  </a:lnTo>
                  <a:lnTo>
                    <a:pt x="515" y="159"/>
                  </a:lnTo>
                  <a:lnTo>
                    <a:pt x="496" y="154"/>
                  </a:lnTo>
                  <a:lnTo>
                    <a:pt x="482" y="173"/>
                  </a:lnTo>
                  <a:lnTo>
                    <a:pt x="463" y="152"/>
                  </a:lnTo>
                  <a:lnTo>
                    <a:pt x="473" y="135"/>
                  </a:lnTo>
                  <a:lnTo>
                    <a:pt x="473" y="119"/>
                  </a:lnTo>
                  <a:lnTo>
                    <a:pt x="496" y="95"/>
                  </a:lnTo>
                  <a:lnTo>
                    <a:pt x="484" y="83"/>
                  </a:lnTo>
                  <a:lnTo>
                    <a:pt x="458" y="95"/>
                  </a:lnTo>
                  <a:lnTo>
                    <a:pt x="432" y="88"/>
                  </a:lnTo>
                  <a:lnTo>
                    <a:pt x="402" y="104"/>
                  </a:lnTo>
                  <a:lnTo>
                    <a:pt x="380" y="111"/>
                  </a:lnTo>
                  <a:lnTo>
                    <a:pt x="383" y="137"/>
                  </a:lnTo>
                  <a:lnTo>
                    <a:pt x="380" y="156"/>
                  </a:lnTo>
                  <a:lnTo>
                    <a:pt x="357" y="156"/>
                  </a:lnTo>
                  <a:lnTo>
                    <a:pt x="350" y="175"/>
                  </a:lnTo>
                  <a:lnTo>
                    <a:pt x="333" y="175"/>
                  </a:lnTo>
                  <a:lnTo>
                    <a:pt x="336" y="149"/>
                  </a:lnTo>
                  <a:lnTo>
                    <a:pt x="321" y="145"/>
                  </a:lnTo>
                  <a:lnTo>
                    <a:pt x="305" y="104"/>
                  </a:lnTo>
                  <a:lnTo>
                    <a:pt x="319" y="88"/>
                  </a:lnTo>
                  <a:lnTo>
                    <a:pt x="302" y="52"/>
                  </a:lnTo>
                  <a:lnTo>
                    <a:pt x="272" y="55"/>
                  </a:lnTo>
                  <a:lnTo>
                    <a:pt x="232" y="41"/>
                  </a:lnTo>
                  <a:lnTo>
                    <a:pt x="203" y="19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3" name="Freeform 240"/>
            <p:cNvSpPr>
              <a:spLocks/>
            </p:cNvSpPr>
            <p:nvPr/>
          </p:nvSpPr>
          <p:spPr bwMode="auto">
            <a:xfrm>
              <a:off x="4316" y="3546"/>
              <a:ext cx="71" cy="89"/>
            </a:xfrm>
            <a:custGeom>
              <a:avLst/>
              <a:gdLst>
                <a:gd name="T0" fmla="*/ 62 w 71"/>
                <a:gd name="T1" fmla="*/ 0 h 89"/>
                <a:gd name="T2" fmla="*/ 45 w 71"/>
                <a:gd name="T3" fmla="*/ 16 h 89"/>
                <a:gd name="T4" fmla="*/ 50 w 71"/>
                <a:gd name="T5" fmla="*/ 40 h 89"/>
                <a:gd name="T6" fmla="*/ 33 w 71"/>
                <a:gd name="T7" fmla="*/ 45 h 89"/>
                <a:gd name="T8" fmla="*/ 0 w 71"/>
                <a:gd name="T9" fmla="*/ 80 h 89"/>
                <a:gd name="T10" fmla="*/ 7 w 71"/>
                <a:gd name="T11" fmla="*/ 89 h 89"/>
                <a:gd name="T12" fmla="*/ 38 w 71"/>
                <a:gd name="T13" fmla="*/ 54 h 89"/>
                <a:gd name="T14" fmla="*/ 59 w 71"/>
                <a:gd name="T15" fmla="*/ 47 h 89"/>
                <a:gd name="T16" fmla="*/ 55 w 71"/>
                <a:gd name="T17" fmla="*/ 21 h 89"/>
                <a:gd name="T18" fmla="*/ 71 w 71"/>
                <a:gd name="T19" fmla="*/ 4 h 89"/>
                <a:gd name="T20" fmla="*/ 62 w 71"/>
                <a:gd name="T21" fmla="*/ 2 h 89"/>
                <a:gd name="T22" fmla="*/ 62 w 71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9">
                  <a:moveTo>
                    <a:pt x="62" y="0"/>
                  </a:moveTo>
                  <a:lnTo>
                    <a:pt x="45" y="16"/>
                  </a:lnTo>
                  <a:lnTo>
                    <a:pt x="50" y="40"/>
                  </a:lnTo>
                  <a:lnTo>
                    <a:pt x="33" y="45"/>
                  </a:lnTo>
                  <a:lnTo>
                    <a:pt x="0" y="80"/>
                  </a:lnTo>
                  <a:lnTo>
                    <a:pt x="7" y="89"/>
                  </a:lnTo>
                  <a:lnTo>
                    <a:pt x="38" y="54"/>
                  </a:lnTo>
                  <a:lnTo>
                    <a:pt x="59" y="47"/>
                  </a:lnTo>
                  <a:lnTo>
                    <a:pt x="55" y="21"/>
                  </a:lnTo>
                  <a:lnTo>
                    <a:pt x="71" y="4"/>
                  </a:lnTo>
                  <a:lnTo>
                    <a:pt x="6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4" name="Freeform 241"/>
            <p:cNvSpPr>
              <a:spLocks/>
            </p:cNvSpPr>
            <p:nvPr/>
          </p:nvSpPr>
          <p:spPr bwMode="auto">
            <a:xfrm>
              <a:off x="4316" y="3546"/>
              <a:ext cx="71" cy="89"/>
            </a:xfrm>
            <a:custGeom>
              <a:avLst/>
              <a:gdLst>
                <a:gd name="T0" fmla="*/ 62 w 71"/>
                <a:gd name="T1" fmla="*/ 0 h 89"/>
                <a:gd name="T2" fmla="*/ 45 w 71"/>
                <a:gd name="T3" fmla="*/ 16 h 89"/>
                <a:gd name="T4" fmla="*/ 50 w 71"/>
                <a:gd name="T5" fmla="*/ 40 h 89"/>
                <a:gd name="T6" fmla="*/ 33 w 71"/>
                <a:gd name="T7" fmla="*/ 45 h 89"/>
                <a:gd name="T8" fmla="*/ 0 w 71"/>
                <a:gd name="T9" fmla="*/ 80 h 89"/>
                <a:gd name="T10" fmla="*/ 7 w 71"/>
                <a:gd name="T11" fmla="*/ 89 h 89"/>
                <a:gd name="T12" fmla="*/ 38 w 71"/>
                <a:gd name="T13" fmla="*/ 54 h 89"/>
                <a:gd name="T14" fmla="*/ 59 w 71"/>
                <a:gd name="T15" fmla="*/ 47 h 89"/>
                <a:gd name="T16" fmla="*/ 55 w 71"/>
                <a:gd name="T17" fmla="*/ 21 h 89"/>
                <a:gd name="T18" fmla="*/ 71 w 71"/>
                <a:gd name="T19" fmla="*/ 4 h 89"/>
                <a:gd name="T20" fmla="*/ 62 w 71"/>
                <a:gd name="T21" fmla="*/ 2 h 89"/>
                <a:gd name="T22" fmla="*/ 62 w 71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9">
                  <a:moveTo>
                    <a:pt x="62" y="0"/>
                  </a:moveTo>
                  <a:lnTo>
                    <a:pt x="45" y="16"/>
                  </a:lnTo>
                  <a:lnTo>
                    <a:pt x="50" y="40"/>
                  </a:lnTo>
                  <a:lnTo>
                    <a:pt x="33" y="45"/>
                  </a:lnTo>
                  <a:lnTo>
                    <a:pt x="0" y="80"/>
                  </a:lnTo>
                  <a:lnTo>
                    <a:pt x="7" y="89"/>
                  </a:lnTo>
                  <a:lnTo>
                    <a:pt x="38" y="54"/>
                  </a:lnTo>
                  <a:lnTo>
                    <a:pt x="59" y="47"/>
                  </a:lnTo>
                  <a:lnTo>
                    <a:pt x="55" y="21"/>
                  </a:lnTo>
                  <a:lnTo>
                    <a:pt x="71" y="4"/>
                  </a:lnTo>
                  <a:lnTo>
                    <a:pt x="62" y="2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5" name="Freeform 242"/>
            <p:cNvSpPr>
              <a:spLocks/>
            </p:cNvSpPr>
            <p:nvPr/>
          </p:nvSpPr>
          <p:spPr bwMode="auto">
            <a:xfrm>
              <a:off x="4387" y="3546"/>
              <a:ext cx="423" cy="229"/>
            </a:xfrm>
            <a:custGeom>
              <a:avLst/>
              <a:gdLst>
                <a:gd name="T0" fmla="*/ 10 w 423"/>
                <a:gd name="T1" fmla="*/ 4 h 229"/>
                <a:gd name="T2" fmla="*/ 19 w 423"/>
                <a:gd name="T3" fmla="*/ 23 h 229"/>
                <a:gd name="T4" fmla="*/ 88 w 423"/>
                <a:gd name="T5" fmla="*/ 59 h 229"/>
                <a:gd name="T6" fmla="*/ 135 w 423"/>
                <a:gd name="T7" fmla="*/ 92 h 229"/>
                <a:gd name="T8" fmla="*/ 137 w 423"/>
                <a:gd name="T9" fmla="*/ 149 h 229"/>
                <a:gd name="T10" fmla="*/ 149 w 423"/>
                <a:gd name="T11" fmla="*/ 179 h 229"/>
                <a:gd name="T12" fmla="*/ 173 w 423"/>
                <a:gd name="T13" fmla="*/ 160 h 229"/>
                <a:gd name="T14" fmla="*/ 199 w 423"/>
                <a:gd name="T15" fmla="*/ 141 h 229"/>
                <a:gd name="T16" fmla="*/ 218 w 423"/>
                <a:gd name="T17" fmla="*/ 108 h 229"/>
                <a:gd name="T18" fmla="*/ 274 w 423"/>
                <a:gd name="T19" fmla="*/ 99 h 229"/>
                <a:gd name="T20" fmla="*/ 312 w 423"/>
                <a:gd name="T21" fmla="*/ 99 h 229"/>
                <a:gd name="T22" fmla="*/ 289 w 423"/>
                <a:gd name="T23" fmla="*/ 139 h 229"/>
                <a:gd name="T24" fmla="*/ 298 w 423"/>
                <a:gd name="T25" fmla="*/ 177 h 229"/>
                <a:gd name="T26" fmla="*/ 331 w 423"/>
                <a:gd name="T27" fmla="*/ 163 h 229"/>
                <a:gd name="T28" fmla="*/ 371 w 423"/>
                <a:gd name="T29" fmla="*/ 153 h 229"/>
                <a:gd name="T30" fmla="*/ 414 w 423"/>
                <a:gd name="T31" fmla="*/ 179 h 229"/>
                <a:gd name="T32" fmla="*/ 423 w 423"/>
                <a:gd name="T33" fmla="*/ 229 h 229"/>
                <a:gd name="T34" fmla="*/ 423 w 423"/>
                <a:gd name="T35" fmla="*/ 175 h 229"/>
                <a:gd name="T36" fmla="*/ 374 w 423"/>
                <a:gd name="T37" fmla="*/ 144 h 229"/>
                <a:gd name="T38" fmla="*/ 329 w 423"/>
                <a:gd name="T39" fmla="*/ 153 h 229"/>
                <a:gd name="T40" fmla="*/ 296 w 423"/>
                <a:gd name="T41" fmla="*/ 163 h 229"/>
                <a:gd name="T42" fmla="*/ 298 w 423"/>
                <a:gd name="T43" fmla="*/ 141 h 229"/>
                <a:gd name="T44" fmla="*/ 324 w 423"/>
                <a:gd name="T45" fmla="*/ 101 h 229"/>
                <a:gd name="T46" fmla="*/ 274 w 423"/>
                <a:gd name="T47" fmla="*/ 89 h 229"/>
                <a:gd name="T48" fmla="*/ 213 w 423"/>
                <a:gd name="T49" fmla="*/ 99 h 229"/>
                <a:gd name="T50" fmla="*/ 189 w 423"/>
                <a:gd name="T51" fmla="*/ 141 h 229"/>
                <a:gd name="T52" fmla="*/ 168 w 423"/>
                <a:gd name="T53" fmla="*/ 151 h 229"/>
                <a:gd name="T54" fmla="*/ 161 w 423"/>
                <a:gd name="T55" fmla="*/ 144 h 229"/>
                <a:gd name="T56" fmla="*/ 133 w 423"/>
                <a:gd name="T57" fmla="*/ 111 h 229"/>
                <a:gd name="T58" fmla="*/ 126 w 423"/>
                <a:gd name="T59" fmla="*/ 47 h 229"/>
                <a:gd name="T60" fmla="*/ 52 w 423"/>
                <a:gd name="T61" fmla="*/ 37 h 229"/>
                <a:gd name="T62" fmla="*/ 10 w 423"/>
                <a:gd name="T6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229">
                  <a:moveTo>
                    <a:pt x="10" y="0"/>
                  </a:moveTo>
                  <a:lnTo>
                    <a:pt x="10" y="4"/>
                  </a:lnTo>
                  <a:lnTo>
                    <a:pt x="0" y="4"/>
                  </a:lnTo>
                  <a:lnTo>
                    <a:pt x="19" y="23"/>
                  </a:lnTo>
                  <a:lnTo>
                    <a:pt x="48" y="45"/>
                  </a:lnTo>
                  <a:lnTo>
                    <a:pt x="88" y="59"/>
                  </a:lnTo>
                  <a:lnTo>
                    <a:pt x="118" y="56"/>
                  </a:lnTo>
                  <a:lnTo>
                    <a:pt x="135" y="92"/>
                  </a:lnTo>
                  <a:lnTo>
                    <a:pt x="121" y="108"/>
                  </a:lnTo>
                  <a:lnTo>
                    <a:pt x="137" y="149"/>
                  </a:lnTo>
                  <a:lnTo>
                    <a:pt x="152" y="153"/>
                  </a:lnTo>
                  <a:lnTo>
                    <a:pt x="149" y="179"/>
                  </a:lnTo>
                  <a:lnTo>
                    <a:pt x="166" y="179"/>
                  </a:lnTo>
                  <a:lnTo>
                    <a:pt x="173" y="160"/>
                  </a:lnTo>
                  <a:lnTo>
                    <a:pt x="196" y="160"/>
                  </a:lnTo>
                  <a:lnTo>
                    <a:pt x="199" y="141"/>
                  </a:lnTo>
                  <a:lnTo>
                    <a:pt x="196" y="115"/>
                  </a:lnTo>
                  <a:lnTo>
                    <a:pt x="218" y="108"/>
                  </a:lnTo>
                  <a:lnTo>
                    <a:pt x="248" y="92"/>
                  </a:lnTo>
                  <a:lnTo>
                    <a:pt x="274" y="99"/>
                  </a:lnTo>
                  <a:lnTo>
                    <a:pt x="300" y="87"/>
                  </a:lnTo>
                  <a:lnTo>
                    <a:pt x="312" y="99"/>
                  </a:lnTo>
                  <a:lnTo>
                    <a:pt x="289" y="123"/>
                  </a:lnTo>
                  <a:lnTo>
                    <a:pt x="289" y="139"/>
                  </a:lnTo>
                  <a:lnTo>
                    <a:pt x="279" y="156"/>
                  </a:lnTo>
                  <a:lnTo>
                    <a:pt x="298" y="177"/>
                  </a:lnTo>
                  <a:lnTo>
                    <a:pt x="312" y="158"/>
                  </a:lnTo>
                  <a:lnTo>
                    <a:pt x="331" y="163"/>
                  </a:lnTo>
                  <a:lnTo>
                    <a:pt x="343" y="153"/>
                  </a:lnTo>
                  <a:lnTo>
                    <a:pt x="371" y="153"/>
                  </a:lnTo>
                  <a:lnTo>
                    <a:pt x="397" y="165"/>
                  </a:lnTo>
                  <a:lnTo>
                    <a:pt x="414" y="179"/>
                  </a:lnTo>
                  <a:lnTo>
                    <a:pt x="414" y="229"/>
                  </a:lnTo>
                  <a:lnTo>
                    <a:pt x="423" y="229"/>
                  </a:lnTo>
                  <a:lnTo>
                    <a:pt x="423" y="222"/>
                  </a:lnTo>
                  <a:lnTo>
                    <a:pt x="423" y="175"/>
                  </a:lnTo>
                  <a:lnTo>
                    <a:pt x="402" y="158"/>
                  </a:lnTo>
                  <a:lnTo>
                    <a:pt x="374" y="144"/>
                  </a:lnTo>
                  <a:lnTo>
                    <a:pt x="341" y="144"/>
                  </a:lnTo>
                  <a:lnTo>
                    <a:pt x="329" y="153"/>
                  </a:lnTo>
                  <a:lnTo>
                    <a:pt x="308" y="146"/>
                  </a:lnTo>
                  <a:lnTo>
                    <a:pt x="296" y="163"/>
                  </a:lnTo>
                  <a:lnTo>
                    <a:pt x="291" y="153"/>
                  </a:lnTo>
                  <a:lnTo>
                    <a:pt x="298" y="141"/>
                  </a:lnTo>
                  <a:lnTo>
                    <a:pt x="298" y="125"/>
                  </a:lnTo>
                  <a:lnTo>
                    <a:pt x="324" y="101"/>
                  </a:lnTo>
                  <a:lnTo>
                    <a:pt x="303" y="73"/>
                  </a:lnTo>
                  <a:lnTo>
                    <a:pt x="274" y="89"/>
                  </a:lnTo>
                  <a:lnTo>
                    <a:pt x="246" y="82"/>
                  </a:lnTo>
                  <a:lnTo>
                    <a:pt x="213" y="99"/>
                  </a:lnTo>
                  <a:lnTo>
                    <a:pt x="185" y="111"/>
                  </a:lnTo>
                  <a:lnTo>
                    <a:pt x="189" y="141"/>
                  </a:lnTo>
                  <a:lnTo>
                    <a:pt x="187" y="151"/>
                  </a:lnTo>
                  <a:lnTo>
                    <a:pt x="168" y="151"/>
                  </a:lnTo>
                  <a:lnTo>
                    <a:pt x="159" y="170"/>
                  </a:lnTo>
                  <a:lnTo>
                    <a:pt x="161" y="144"/>
                  </a:lnTo>
                  <a:lnTo>
                    <a:pt x="144" y="141"/>
                  </a:lnTo>
                  <a:lnTo>
                    <a:pt x="133" y="111"/>
                  </a:lnTo>
                  <a:lnTo>
                    <a:pt x="147" y="94"/>
                  </a:lnTo>
                  <a:lnTo>
                    <a:pt x="126" y="47"/>
                  </a:lnTo>
                  <a:lnTo>
                    <a:pt x="90" y="49"/>
                  </a:lnTo>
                  <a:lnTo>
                    <a:pt x="52" y="37"/>
                  </a:lnTo>
                  <a:lnTo>
                    <a:pt x="26" y="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6" name="Freeform 243"/>
            <p:cNvSpPr>
              <a:spLocks/>
            </p:cNvSpPr>
            <p:nvPr/>
          </p:nvSpPr>
          <p:spPr bwMode="auto">
            <a:xfrm>
              <a:off x="4387" y="3546"/>
              <a:ext cx="423" cy="229"/>
            </a:xfrm>
            <a:custGeom>
              <a:avLst/>
              <a:gdLst>
                <a:gd name="T0" fmla="*/ 10 w 423"/>
                <a:gd name="T1" fmla="*/ 4 h 229"/>
                <a:gd name="T2" fmla="*/ 19 w 423"/>
                <a:gd name="T3" fmla="*/ 23 h 229"/>
                <a:gd name="T4" fmla="*/ 88 w 423"/>
                <a:gd name="T5" fmla="*/ 59 h 229"/>
                <a:gd name="T6" fmla="*/ 135 w 423"/>
                <a:gd name="T7" fmla="*/ 92 h 229"/>
                <a:gd name="T8" fmla="*/ 137 w 423"/>
                <a:gd name="T9" fmla="*/ 149 h 229"/>
                <a:gd name="T10" fmla="*/ 149 w 423"/>
                <a:gd name="T11" fmla="*/ 179 h 229"/>
                <a:gd name="T12" fmla="*/ 173 w 423"/>
                <a:gd name="T13" fmla="*/ 160 h 229"/>
                <a:gd name="T14" fmla="*/ 199 w 423"/>
                <a:gd name="T15" fmla="*/ 141 h 229"/>
                <a:gd name="T16" fmla="*/ 218 w 423"/>
                <a:gd name="T17" fmla="*/ 108 h 229"/>
                <a:gd name="T18" fmla="*/ 274 w 423"/>
                <a:gd name="T19" fmla="*/ 99 h 229"/>
                <a:gd name="T20" fmla="*/ 312 w 423"/>
                <a:gd name="T21" fmla="*/ 99 h 229"/>
                <a:gd name="T22" fmla="*/ 289 w 423"/>
                <a:gd name="T23" fmla="*/ 139 h 229"/>
                <a:gd name="T24" fmla="*/ 298 w 423"/>
                <a:gd name="T25" fmla="*/ 177 h 229"/>
                <a:gd name="T26" fmla="*/ 331 w 423"/>
                <a:gd name="T27" fmla="*/ 163 h 229"/>
                <a:gd name="T28" fmla="*/ 371 w 423"/>
                <a:gd name="T29" fmla="*/ 153 h 229"/>
                <a:gd name="T30" fmla="*/ 414 w 423"/>
                <a:gd name="T31" fmla="*/ 179 h 229"/>
                <a:gd name="T32" fmla="*/ 423 w 423"/>
                <a:gd name="T33" fmla="*/ 229 h 229"/>
                <a:gd name="T34" fmla="*/ 423 w 423"/>
                <a:gd name="T35" fmla="*/ 175 h 229"/>
                <a:gd name="T36" fmla="*/ 374 w 423"/>
                <a:gd name="T37" fmla="*/ 144 h 229"/>
                <a:gd name="T38" fmla="*/ 329 w 423"/>
                <a:gd name="T39" fmla="*/ 153 h 229"/>
                <a:gd name="T40" fmla="*/ 296 w 423"/>
                <a:gd name="T41" fmla="*/ 163 h 229"/>
                <a:gd name="T42" fmla="*/ 298 w 423"/>
                <a:gd name="T43" fmla="*/ 141 h 229"/>
                <a:gd name="T44" fmla="*/ 324 w 423"/>
                <a:gd name="T45" fmla="*/ 101 h 229"/>
                <a:gd name="T46" fmla="*/ 274 w 423"/>
                <a:gd name="T47" fmla="*/ 89 h 229"/>
                <a:gd name="T48" fmla="*/ 213 w 423"/>
                <a:gd name="T49" fmla="*/ 99 h 229"/>
                <a:gd name="T50" fmla="*/ 189 w 423"/>
                <a:gd name="T51" fmla="*/ 141 h 229"/>
                <a:gd name="T52" fmla="*/ 168 w 423"/>
                <a:gd name="T53" fmla="*/ 151 h 229"/>
                <a:gd name="T54" fmla="*/ 161 w 423"/>
                <a:gd name="T55" fmla="*/ 144 h 229"/>
                <a:gd name="T56" fmla="*/ 133 w 423"/>
                <a:gd name="T57" fmla="*/ 111 h 229"/>
                <a:gd name="T58" fmla="*/ 126 w 423"/>
                <a:gd name="T59" fmla="*/ 47 h 229"/>
                <a:gd name="T60" fmla="*/ 52 w 423"/>
                <a:gd name="T61" fmla="*/ 37 h 229"/>
                <a:gd name="T62" fmla="*/ 10 w 423"/>
                <a:gd name="T6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229">
                  <a:moveTo>
                    <a:pt x="10" y="0"/>
                  </a:moveTo>
                  <a:lnTo>
                    <a:pt x="10" y="4"/>
                  </a:lnTo>
                  <a:lnTo>
                    <a:pt x="0" y="4"/>
                  </a:lnTo>
                  <a:lnTo>
                    <a:pt x="19" y="23"/>
                  </a:lnTo>
                  <a:lnTo>
                    <a:pt x="48" y="45"/>
                  </a:lnTo>
                  <a:lnTo>
                    <a:pt x="88" y="59"/>
                  </a:lnTo>
                  <a:lnTo>
                    <a:pt x="118" y="56"/>
                  </a:lnTo>
                  <a:lnTo>
                    <a:pt x="135" y="92"/>
                  </a:lnTo>
                  <a:lnTo>
                    <a:pt x="121" y="108"/>
                  </a:lnTo>
                  <a:lnTo>
                    <a:pt x="137" y="149"/>
                  </a:lnTo>
                  <a:lnTo>
                    <a:pt x="152" y="153"/>
                  </a:lnTo>
                  <a:lnTo>
                    <a:pt x="149" y="179"/>
                  </a:lnTo>
                  <a:lnTo>
                    <a:pt x="166" y="179"/>
                  </a:lnTo>
                  <a:lnTo>
                    <a:pt x="173" y="160"/>
                  </a:lnTo>
                  <a:lnTo>
                    <a:pt x="196" y="160"/>
                  </a:lnTo>
                  <a:lnTo>
                    <a:pt x="199" y="141"/>
                  </a:lnTo>
                  <a:lnTo>
                    <a:pt x="196" y="115"/>
                  </a:lnTo>
                  <a:lnTo>
                    <a:pt x="218" y="108"/>
                  </a:lnTo>
                  <a:lnTo>
                    <a:pt x="248" y="92"/>
                  </a:lnTo>
                  <a:lnTo>
                    <a:pt x="274" y="99"/>
                  </a:lnTo>
                  <a:lnTo>
                    <a:pt x="300" y="87"/>
                  </a:lnTo>
                  <a:lnTo>
                    <a:pt x="312" y="99"/>
                  </a:lnTo>
                  <a:lnTo>
                    <a:pt x="289" y="123"/>
                  </a:lnTo>
                  <a:lnTo>
                    <a:pt x="289" y="139"/>
                  </a:lnTo>
                  <a:lnTo>
                    <a:pt x="279" y="156"/>
                  </a:lnTo>
                  <a:lnTo>
                    <a:pt x="298" y="177"/>
                  </a:lnTo>
                  <a:lnTo>
                    <a:pt x="312" y="158"/>
                  </a:lnTo>
                  <a:lnTo>
                    <a:pt x="331" y="163"/>
                  </a:lnTo>
                  <a:lnTo>
                    <a:pt x="343" y="153"/>
                  </a:lnTo>
                  <a:lnTo>
                    <a:pt x="371" y="153"/>
                  </a:lnTo>
                  <a:lnTo>
                    <a:pt x="397" y="165"/>
                  </a:lnTo>
                  <a:lnTo>
                    <a:pt x="414" y="179"/>
                  </a:lnTo>
                  <a:lnTo>
                    <a:pt x="414" y="229"/>
                  </a:lnTo>
                  <a:lnTo>
                    <a:pt x="423" y="229"/>
                  </a:lnTo>
                  <a:lnTo>
                    <a:pt x="423" y="222"/>
                  </a:lnTo>
                  <a:lnTo>
                    <a:pt x="423" y="175"/>
                  </a:lnTo>
                  <a:lnTo>
                    <a:pt x="402" y="158"/>
                  </a:lnTo>
                  <a:lnTo>
                    <a:pt x="374" y="144"/>
                  </a:lnTo>
                  <a:lnTo>
                    <a:pt x="341" y="144"/>
                  </a:lnTo>
                  <a:lnTo>
                    <a:pt x="329" y="153"/>
                  </a:lnTo>
                  <a:lnTo>
                    <a:pt x="308" y="146"/>
                  </a:lnTo>
                  <a:lnTo>
                    <a:pt x="296" y="163"/>
                  </a:lnTo>
                  <a:lnTo>
                    <a:pt x="291" y="153"/>
                  </a:lnTo>
                  <a:lnTo>
                    <a:pt x="298" y="141"/>
                  </a:lnTo>
                  <a:lnTo>
                    <a:pt x="298" y="125"/>
                  </a:lnTo>
                  <a:lnTo>
                    <a:pt x="324" y="101"/>
                  </a:lnTo>
                  <a:lnTo>
                    <a:pt x="303" y="73"/>
                  </a:lnTo>
                  <a:lnTo>
                    <a:pt x="274" y="89"/>
                  </a:lnTo>
                  <a:lnTo>
                    <a:pt x="246" y="82"/>
                  </a:lnTo>
                  <a:lnTo>
                    <a:pt x="213" y="99"/>
                  </a:lnTo>
                  <a:lnTo>
                    <a:pt x="185" y="111"/>
                  </a:lnTo>
                  <a:lnTo>
                    <a:pt x="189" y="141"/>
                  </a:lnTo>
                  <a:lnTo>
                    <a:pt x="187" y="151"/>
                  </a:lnTo>
                  <a:lnTo>
                    <a:pt x="168" y="151"/>
                  </a:lnTo>
                  <a:lnTo>
                    <a:pt x="159" y="170"/>
                  </a:lnTo>
                  <a:lnTo>
                    <a:pt x="161" y="144"/>
                  </a:lnTo>
                  <a:lnTo>
                    <a:pt x="144" y="141"/>
                  </a:lnTo>
                  <a:lnTo>
                    <a:pt x="133" y="111"/>
                  </a:lnTo>
                  <a:lnTo>
                    <a:pt x="147" y="94"/>
                  </a:lnTo>
                  <a:lnTo>
                    <a:pt x="126" y="47"/>
                  </a:lnTo>
                  <a:lnTo>
                    <a:pt x="90" y="49"/>
                  </a:lnTo>
                  <a:lnTo>
                    <a:pt x="52" y="37"/>
                  </a:lnTo>
                  <a:lnTo>
                    <a:pt x="26" y="1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7" name="Freeform 244"/>
            <p:cNvSpPr>
              <a:spLocks/>
            </p:cNvSpPr>
            <p:nvPr/>
          </p:nvSpPr>
          <p:spPr bwMode="auto">
            <a:xfrm>
              <a:off x="3643" y="4049"/>
              <a:ext cx="562" cy="312"/>
            </a:xfrm>
            <a:custGeom>
              <a:avLst/>
              <a:gdLst>
                <a:gd name="T0" fmla="*/ 539 w 562"/>
                <a:gd name="T1" fmla="*/ 33 h 312"/>
                <a:gd name="T2" fmla="*/ 503 w 562"/>
                <a:gd name="T3" fmla="*/ 85 h 312"/>
                <a:gd name="T4" fmla="*/ 522 w 562"/>
                <a:gd name="T5" fmla="*/ 149 h 312"/>
                <a:gd name="T6" fmla="*/ 484 w 562"/>
                <a:gd name="T7" fmla="*/ 152 h 312"/>
                <a:gd name="T8" fmla="*/ 435 w 562"/>
                <a:gd name="T9" fmla="*/ 126 h 312"/>
                <a:gd name="T10" fmla="*/ 385 w 562"/>
                <a:gd name="T11" fmla="*/ 114 h 312"/>
                <a:gd name="T12" fmla="*/ 323 w 562"/>
                <a:gd name="T13" fmla="*/ 114 h 312"/>
                <a:gd name="T14" fmla="*/ 243 w 562"/>
                <a:gd name="T15" fmla="*/ 111 h 312"/>
                <a:gd name="T16" fmla="*/ 193 w 562"/>
                <a:gd name="T17" fmla="*/ 95 h 312"/>
                <a:gd name="T18" fmla="*/ 149 w 562"/>
                <a:gd name="T19" fmla="*/ 83 h 312"/>
                <a:gd name="T20" fmla="*/ 92 w 562"/>
                <a:gd name="T21" fmla="*/ 102 h 312"/>
                <a:gd name="T22" fmla="*/ 97 w 562"/>
                <a:gd name="T23" fmla="*/ 159 h 312"/>
                <a:gd name="T24" fmla="*/ 68 w 562"/>
                <a:gd name="T25" fmla="*/ 213 h 312"/>
                <a:gd name="T26" fmla="*/ 2 w 562"/>
                <a:gd name="T27" fmla="*/ 246 h 312"/>
                <a:gd name="T28" fmla="*/ 4 w 562"/>
                <a:gd name="T29" fmla="*/ 312 h 312"/>
                <a:gd name="T30" fmla="*/ 14 w 562"/>
                <a:gd name="T31" fmla="*/ 305 h 312"/>
                <a:gd name="T32" fmla="*/ 9 w 562"/>
                <a:gd name="T33" fmla="*/ 279 h 312"/>
                <a:gd name="T34" fmla="*/ 33 w 562"/>
                <a:gd name="T35" fmla="*/ 230 h 312"/>
                <a:gd name="T36" fmla="*/ 118 w 562"/>
                <a:gd name="T37" fmla="*/ 201 h 312"/>
                <a:gd name="T38" fmla="*/ 106 w 562"/>
                <a:gd name="T39" fmla="*/ 121 h 312"/>
                <a:gd name="T40" fmla="*/ 120 w 562"/>
                <a:gd name="T41" fmla="*/ 90 h 312"/>
                <a:gd name="T42" fmla="*/ 177 w 562"/>
                <a:gd name="T43" fmla="*/ 88 h 312"/>
                <a:gd name="T44" fmla="*/ 212 w 562"/>
                <a:gd name="T45" fmla="*/ 121 h 312"/>
                <a:gd name="T46" fmla="*/ 293 w 562"/>
                <a:gd name="T47" fmla="*/ 104 h 312"/>
                <a:gd name="T48" fmla="*/ 354 w 562"/>
                <a:gd name="T49" fmla="*/ 126 h 312"/>
                <a:gd name="T50" fmla="*/ 401 w 562"/>
                <a:gd name="T51" fmla="*/ 149 h 312"/>
                <a:gd name="T52" fmla="*/ 451 w 562"/>
                <a:gd name="T53" fmla="*/ 142 h 312"/>
                <a:gd name="T54" fmla="*/ 498 w 562"/>
                <a:gd name="T55" fmla="*/ 178 h 312"/>
                <a:gd name="T56" fmla="*/ 536 w 562"/>
                <a:gd name="T57" fmla="*/ 121 h 312"/>
                <a:gd name="T58" fmla="*/ 524 w 562"/>
                <a:gd name="T59" fmla="*/ 59 h 312"/>
                <a:gd name="T60" fmla="*/ 555 w 562"/>
                <a:gd name="T61" fmla="*/ 26 h 312"/>
                <a:gd name="T62" fmla="*/ 560 w 562"/>
                <a:gd name="T6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2" h="312">
                  <a:moveTo>
                    <a:pt x="560" y="0"/>
                  </a:moveTo>
                  <a:lnTo>
                    <a:pt x="539" y="33"/>
                  </a:lnTo>
                  <a:lnTo>
                    <a:pt x="517" y="52"/>
                  </a:lnTo>
                  <a:lnTo>
                    <a:pt x="503" y="85"/>
                  </a:lnTo>
                  <a:lnTo>
                    <a:pt x="527" y="123"/>
                  </a:lnTo>
                  <a:lnTo>
                    <a:pt x="522" y="149"/>
                  </a:lnTo>
                  <a:lnTo>
                    <a:pt x="501" y="166"/>
                  </a:lnTo>
                  <a:lnTo>
                    <a:pt x="484" y="152"/>
                  </a:lnTo>
                  <a:lnTo>
                    <a:pt x="456" y="133"/>
                  </a:lnTo>
                  <a:lnTo>
                    <a:pt x="435" y="126"/>
                  </a:lnTo>
                  <a:lnTo>
                    <a:pt x="404" y="140"/>
                  </a:lnTo>
                  <a:lnTo>
                    <a:pt x="385" y="114"/>
                  </a:lnTo>
                  <a:lnTo>
                    <a:pt x="354" y="116"/>
                  </a:lnTo>
                  <a:lnTo>
                    <a:pt x="323" y="114"/>
                  </a:lnTo>
                  <a:lnTo>
                    <a:pt x="293" y="95"/>
                  </a:lnTo>
                  <a:lnTo>
                    <a:pt x="243" y="111"/>
                  </a:lnTo>
                  <a:lnTo>
                    <a:pt x="217" y="111"/>
                  </a:lnTo>
                  <a:lnTo>
                    <a:pt x="193" y="95"/>
                  </a:lnTo>
                  <a:lnTo>
                    <a:pt x="182" y="78"/>
                  </a:lnTo>
                  <a:lnTo>
                    <a:pt x="149" y="83"/>
                  </a:lnTo>
                  <a:lnTo>
                    <a:pt x="118" y="81"/>
                  </a:lnTo>
                  <a:lnTo>
                    <a:pt x="92" y="102"/>
                  </a:lnTo>
                  <a:lnTo>
                    <a:pt x="97" y="123"/>
                  </a:lnTo>
                  <a:lnTo>
                    <a:pt x="97" y="159"/>
                  </a:lnTo>
                  <a:lnTo>
                    <a:pt x="106" y="197"/>
                  </a:lnTo>
                  <a:lnTo>
                    <a:pt x="68" y="213"/>
                  </a:lnTo>
                  <a:lnTo>
                    <a:pt x="28" y="220"/>
                  </a:lnTo>
                  <a:lnTo>
                    <a:pt x="2" y="246"/>
                  </a:lnTo>
                  <a:lnTo>
                    <a:pt x="0" y="279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14" y="305"/>
                  </a:lnTo>
                  <a:lnTo>
                    <a:pt x="11" y="296"/>
                  </a:lnTo>
                  <a:lnTo>
                    <a:pt x="9" y="279"/>
                  </a:lnTo>
                  <a:lnTo>
                    <a:pt x="11" y="251"/>
                  </a:lnTo>
                  <a:lnTo>
                    <a:pt x="33" y="230"/>
                  </a:lnTo>
                  <a:lnTo>
                    <a:pt x="71" y="223"/>
                  </a:lnTo>
                  <a:lnTo>
                    <a:pt x="118" y="201"/>
                  </a:lnTo>
                  <a:lnTo>
                    <a:pt x="106" y="156"/>
                  </a:lnTo>
                  <a:lnTo>
                    <a:pt x="106" y="121"/>
                  </a:lnTo>
                  <a:lnTo>
                    <a:pt x="104" y="107"/>
                  </a:lnTo>
                  <a:lnTo>
                    <a:pt x="120" y="90"/>
                  </a:lnTo>
                  <a:lnTo>
                    <a:pt x="149" y="93"/>
                  </a:lnTo>
                  <a:lnTo>
                    <a:pt x="177" y="88"/>
                  </a:lnTo>
                  <a:lnTo>
                    <a:pt x="189" y="102"/>
                  </a:lnTo>
                  <a:lnTo>
                    <a:pt x="212" y="121"/>
                  </a:lnTo>
                  <a:lnTo>
                    <a:pt x="245" y="121"/>
                  </a:lnTo>
                  <a:lnTo>
                    <a:pt x="293" y="104"/>
                  </a:lnTo>
                  <a:lnTo>
                    <a:pt x="321" y="123"/>
                  </a:lnTo>
                  <a:lnTo>
                    <a:pt x="354" y="126"/>
                  </a:lnTo>
                  <a:lnTo>
                    <a:pt x="380" y="123"/>
                  </a:lnTo>
                  <a:lnTo>
                    <a:pt x="401" y="149"/>
                  </a:lnTo>
                  <a:lnTo>
                    <a:pt x="435" y="135"/>
                  </a:lnTo>
                  <a:lnTo>
                    <a:pt x="451" y="142"/>
                  </a:lnTo>
                  <a:lnTo>
                    <a:pt x="477" y="161"/>
                  </a:lnTo>
                  <a:lnTo>
                    <a:pt x="498" y="178"/>
                  </a:lnTo>
                  <a:lnTo>
                    <a:pt x="531" y="154"/>
                  </a:lnTo>
                  <a:lnTo>
                    <a:pt x="536" y="121"/>
                  </a:lnTo>
                  <a:lnTo>
                    <a:pt x="513" y="85"/>
                  </a:lnTo>
                  <a:lnTo>
                    <a:pt x="524" y="59"/>
                  </a:lnTo>
                  <a:lnTo>
                    <a:pt x="546" y="40"/>
                  </a:lnTo>
                  <a:lnTo>
                    <a:pt x="555" y="26"/>
                  </a:lnTo>
                  <a:lnTo>
                    <a:pt x="562" y="14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8" name="Freeform 245"/>
            <p:cNvSpPr>
              <a:spLocks/>
            </p:cNvSpPr>
            <p:nvPr/>
          </p:nvSpPr>
          <p:spPr bwMode="auto">
            <a:xfrm>
              <a:off x="3643" y="4049"/>
              <a:ext cx="562" cy="312"/>
            </a:xfrm>
            <a:custGeom>
              <a:avLst/>
              <a:gdLst>
                <a:gd name="T0" fmla="*/ 539 w 562"/>
                <a:gd name="T1" fmla="*/ 33 h 312"/>
                <a:gd name="T2" fmla="*/ 503 w 562"/>
                <a:gd name="T3" fmla="*/ 85 h 312"/>
                <a:gd name="T4" fmla="*/ 522 w 562"/>
                <a:gd name="T5" fmla="*/ 149 h 312"/>
                <a:gd name="T6" fmla="*/ 484 w 562"/>
                <a:gd name="T7" fmla="*/ 152 h 312"/>
                <a:gd name="T8" fmla="*/ 435 w 562"/>
                <a:gd name="T9" fmla="*/ 126 h 312"/>
                <a:gd name="T10" fmla="*/ 385 w 562"/>
                <a:gd name="T11" fmla="*/ 114 h 312"/>
                <a:gd name="T12" fmla="*/ 323 w 562"/>
                <a:gd name="T13" fmla="*/ 114 h 312"/>
                <a:gd name="T14" fmla="*/ 243 w 562"/>
                <a:gd name="T15" fmla="*/ 111 h 312"/>
                <a:gd name="T16" fmla="*/ 193 w 562"/>
                <a:gd name="T17" fmla="*/ 95 h 312"/>
                <a:gd name="T18" fmla="*/ 149 w 562"/>
                <a:gd name="T19" fmla="*/ 83 h 312"/>
                <a:gd name="T20" fmla="*/ 92 w 562"/>
                <a:gd name="T21" fmla="*/ 102 h 312"/>
                <a:gd name="T22" fmla="*/ 97 w 562"/>
                <a:gd name="T23" fmla="*/ 159 h 312"/>
                <a:gd name="T24" fmla="*/ 68 w 562"/>
                <a:gd name="T25" fmla="*/ 213 h 312"/>
                <a:gd name="T26" fmla="*/ 2 w 562"/>
                <a:gd name="T27" fmla="*/ 246 h 312"/>
                <a:gd name="T28" fmla="*/ 4 w 562"/>
                <a:gd name="T29" fmla="*/ 312 h 312"/>
                <a:gd name="T30" fmla="*/ 14 w 562"/>
                <a:gd name="T31" fmla="*/ 305 h 312"/>
                <a:gd name="T32" fmla="*/ 9 w 562"/>
                <a:gd name="T33" fmla="*/ 279 h 312"/>
                <a:gd name="T34" fmla="*/ 33 w 562"/>
                <a:gd name="T35" fmla="*/ 230 h 312"/>
                <a:gd name="T36" fmla="*/ 118 w 562"/>
                <a:gd name="T37" fmla="*/ 201 h 312"/>
                <a:gd name="T38" fmla="*/ 106 w 562"/>
                <a:gd name="T39" fmla="*/ 121 h 312"/>
                <a:gd name="T40" fmla="*/ 120 w 562"/>
                <a:gd name="T41" fmla="*/ 90 h 312"/>
                <a:gd name="T42" fmla="*/ 177 w 562"/>
                <a:gd name="T43" fmla="*/ 88 h 312"/>
                <a:gd name="T44" fmla="*/ 212 w 562"/>
                <a:gd name="T45" fmla="*/ 121 h 312"/>
                <a:gd name="T46" fmla="*/ 293 w 562"/>
                <a:gd name="T47" fmla="*/ 104 h 312"/>
                <a:gd name="T48" fmla="*/ 354 w 562"/>
                <a:gd name="T49" fmla="*/ 126 h 312"/>
                <a:gd name="T50" fmla="*/ 401 w 562"/>
                <a:gd name="T51" fmla="*/ 149 h 312"/>
                <a:gd name="T52" fmla="*/ 451 w 562"/>
                <a:gd name="T53" fmla="*/ 142 h 312"/>
                <a:gd name="T54" fmla="*/ 498 w 562"/>
                <a:gd name="T55" fmla="*/ 178 h 312"/>
                <a:gd name="T56" fmla="*/ 536 w 562"/>
                <a:gd name="T57" fmla="*/ 121 h 312"/>
                <a:gd name="T58" fmla="*/ 524 w 562"/>
                <a:gd name="T59" fmla="*/ 59 h 312"/>
                <a:gd name="T60" fmla="*/ 555 w 562"/>
                <a:gd name="T61" fmla="*/ 26 h 312"/>
                <a:gd name="T62" fmla="*/ 560 w 562"/>
                <a:gd name="T6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2" h="312">
                  <a:moveTo>
                    <a:pt x="560" y="0"/>
                  </a:moveTo>
                  <a:lnTo>
                    <a:pt x="539" y="33"/>
                  </a:lnTo>
                  <a:lnTo>
                    <a:pt x="517" y="52"/>
                  </a:lnTo>
                  <a:lnTo>
                    <a:pt x="503" y="85"/>
                  </a:lnTo>
                  <a:lnTo>
                    <a:pt x="527" y="123"/>
                  </a:lnTo>
                  <a:lnTo>
                    <a:pt x="522" y="149"/>
                  </a:lnTo>
                  <a:lnTo>
                    <a:pt x="501" y="166"/>
                  </a:lnTo>
                  <a:lnTo>
                    <a:pt x="484" y="152"/>
                  </a:lnTo>
                  <a:lnTo>
                    <a:pt x="456" y="133"/>
                  </a:lnTo>
                  <a:lnTo>
                    <a:pt x="435" y="126"/>
                  </a:lnTo>
                  <a:lnTo>
                    <a:pt x="404" y="140"/>
                  </a:lnTo>
                  <a:lnTo>
                    <a:pt x="385" y="114"/>
                  </a:lnTo>
                  <a:lnTo>
                    <a:pt x="354" y="116"/>
                  </a:lnTo>
                  <a:lnTo>
                    <a:pt x="323" y="114"/>
                  </a:lnTo>
                  <a:lnTo>
                    <a:pt x="293" y="95"/>
                  </a:lnTo>
                  <a:lnTo>
                    <a:pt x="243" y="111"/>
                  </a:lnTo>
                  <a:lnTo>
                    <a:pt x="217" y="111"/>
                  </a:lnTo>
                  <a:lnTo>
                    <a:pt x="193" y="95"/>
                  </a:lnTo>
                  <a:lnTo>
                    <a:pt x="182" y="78"/>
                  </a:lnTo>
                  <a:lnTo>
                    <a:pt x="149" y="83"/>
                  </a:lnTo>
                  <a:lnTo>
                    <a:pt x="118" y="81"/>
                  </a:lnTo>
                  <a:lnTo>
                    <a:pt x="92" y="102"/>
                  </a:lnTo>
                  <a:lnTo>
                    <a:pt x="97" y="123"/>
                  </a:lnTo>
                  <a:lnTo>
                    <a:pt x="97" y="159"/>
                  </a:lnTo>
                  <a:lnTo>
                    <a:pt x="106" y="197"/>
                  </a:lnTo>
                  <a:lnTo>
                    <a:pt x="68" y="213"/>
                  </a:lnTo>
                  <a:lnTo>
                    <a:pt x="28" y="220"/>
                  </a:lnTo>
                  <a:lnTo>
                    <a:pt x="2" y="246"/>
                  </a:lnTo>
                  <a:lnTo>
                    <a:pt x="0" y="279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14" y="305"/>
                  </a:lnTo>
                  <a:lnTo>
                    <a:pt x="11" y="296"/>
                  </a:lnTo>
                  <a:lnTo>
                    <a:pt x="9" y="279"/>
                  </a:lnTo>
                  <a:lnTo>
                    <a:pt x="11" y="251"/>
                  </a:lnTo>
                  <a:lnTo>
                    <a:pt x="33" y="230"/>
                  </a:lnTo>
                  <a:lnTo>
                    <a:pt x="71" y="223"/>
                  </a:lnTo>
                  <a:lnTo>
                    <a:pt x="118" y="201"/>
                  </a:lnTo>
                  <a:lnTo>
                    <a:pt x="106" y="156"/>
                  </a:lnTo>
                  <a:lnTo>
                    <a:pt x="106" y="121"/>
                  </a:lnTo>
                  <a:lnTo>
                    <a:pt x="104" y="107"/>
                  </a:lnTo>
                  <a:lnTo>
                    <a:pt x="120" y="90"/>
                  </a:lnTo>
                  <a:lnTo>
                    <a:pt x="149" y="93"/>
                  </a:lnTo>
                  <a:lnTo>
                    <a:pt x="177" y="88"/>
                  </a:lnTo>
                  <a:lnTo>
                    <a:pt x="189" y="102"/>
                  </a:lnTo>
                  <a:lnTo>
                    <a:pt x="212" y="121"/>
                  </a:lnTo>
                  <a:lnTo>
                    <a:pt x="245" y="121"/>
                  </a:lnTo>
                  <a:lnTo>
                    <a:pt x="293" y="104"/>
                  </a:lnTo>
                  <a:lnTo>
                    <a:pt x="321" y="123"/>
                  </a:lnTo>
                  <a:lnTo>
                    <a:pt x="354" y="126"/>
                  </a:lnTo>
                  <a:lnTo>
                    <a:pt x="380" y="123"/>
                  </a:lnTo>
                  <a:lnTo>
                    <a:pt x="401" y="149"/>
                  </a:lnTo>
                  <a:lnTo>
                    <a:pt x="435" y="135"/>
                  </a:lnTo>
                  <a:lnTo>
                    <a:pt x="451" y="142"/>
                  </a:lnTo>
                  <a:lnTo>
                    <a:pt x="477" y="161"/>
                  </a:lnTo>
                  <a:lnTo>
                    <a:pt x="498" y="178"/>
                  </a:lnTo>
                  <a:lnTo>
                    <a:pt x="531" y="154"/>
                  </a:lnTo>
                  <a:lnTo>
                    <a:pt x="536" y="121"/>
                  </a:lnTo>
                  <a:lnTo>
                    <a:pt x="513" y="85"/>
                  </a:lnTo>
                  <a:lnTo>
                    <a:pt x="524" y="59"/>
                  </a:lnTo>
                  <a:lnTo>
                    <a:pt x="546" y="40"/>
                  </a:lnTo>
                  <a:lnTo>
                    <a:pt x="555" y="26"/>
                  </a:lnTo>
                  <a:lnTo>
                    <a:pt x="562" y="14"/>
                  </a:lnTo>
                  <a:lnTo>
                    <a:pt x="5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9" name="Freeform 246"/>
            <p:cNvSpPr>
              <a:spLocks/>
            </p:cNvSpPr>
            <p:nvPr/>
          </p:nvSpPr>
          <p:spPr bwMode="auto">
            <a:xfrm>
              <a:off x="3633" y="3643"/>
              <a:ext cx="683" cy="718"/>
            </a:xfrm>
            <a:custGeom>
              <a:avLst/>
              <a:gdLst>
                <a:gd name="T0" fmla="*/ 674 w 683"/>
                <a:gd name="T1" fmla="*/ 4 h 718"/>
                <a:gd name="T2" fmla="*/ 669 w 683"/>
                <a:gd name="T3" fmla="*/ 23 h 718"/>
                <a:gd name="T4" fmla="*/ 653 w 683"/>
                <a:gd name="T5" fmla="*/ 75 h 718"/>
                <a:gd name="T6" fmla="*/ 624 w 683"/>
                <a:gd name="T7" fmla="*/ 160 h 718"/>
                <a:gd name="T8" fmla="*/ 603 w 683"/>
                <a:gd name="T9" fmla="*/ 224 h 718"/>
                <a:gd name="T10" fmla="*/ 584 w 683"/>
                <a:gd name="T11" fmla="*/ 307 h 718"/>
                <a:gd name="T12" fmla="*/ 586 w 683"/>
                <a:gd name="T13" fmla="*/ 357 h 718"/>
                <a:gd name="T14" fmla="*/ 541 w 683"/>
                <a:gd name="T15" fmla="*/ 435 h 718"/>
                <a:gd name="T16" fmla="*/ 501 w 683"/>
                <a:gd name="T17" fmla="*/ 494 h 718"/>
                <a:gd name="T18" fmla="*/ 523 w 683"/>
                <a:gd name="T19" fmla="*/ 551 h 718"/>
                <a:gd name="T20" fmla="*/ 499 w 683"/>
                <a:gd name="T21" fmla="*/ 551 h 718"/>
                <a:gd name="T22" fmla="*/ 445 w 683"/>
                <a:gd name="T23" fmla="*/ 520 h 718"/>
                <a:gd name="T24" fmla="*/ 400 w 683"/>
                <a:gd name="T25" fmla="*/ 510 h 718"/>
                <a:gd name="T26" fmla="*/ 336 w 683"/>
                <a:gd name="T27" fmla="*/ 510 h 718"/>
                <a:gd name="T28" fmla="*/ 253 w 683"/>
                <a:gd name="T29" fmla="*/ 508 h 718"/>
                <a:gd name="T30" fmla="*/ 211 w 683"/>
                <a:gd name="T31" fmla="*/ 494 h 718"/>
                <a:gd name="T32" fmla="*/ 159 w 683"/>
                <a:gd name="T33" fmla="*/ 480 h 718"/>
                <a:gd name="T34" fmla="*/ 92 w 683"/>
                <a:gd name="T35" fmla="*/ 506 h 718"/>
                <a:gd name="T36" fmla="*/ 97 w 683"/>
                <a:gd name="T37" fmla="*/ 565 h 718"/>
                <a:gd name="T38" fmla="*/ 76 w 683"/>
                <a:gd name="T39" fmla="*/ 610 h 718"/>
                <a:gd name="T40" fmla="*/ 3 w 683"/>
                <a:gd name="T41" fmla="*/ 647 h 718"/>
                <a:gd name="T42" fmla="*/ 3 w 683"/>
                <a:gd name="T43" fmla="*/ 709 h 718"/>
                <a:gd name="T44" fmla="*/ 7 w 683"/>
                <a:gd name="T45" fmla="*/ 718 h 718"/>
                <a:gd name="T46" fmla="*/ 10 w 683"/>
                <a:gd name="T47" fmla="*/ 685 h 718"/>
                <a:gd name="T48" fmla="*/ 38 w 683"/>
                <a:gd name="T49" fmla="*/ 626 h 718"/>
                <a:gd name="T50" fmla="*/ 116 w 683"/>
                <a:gd name="T51" fmla="*/ 603 h 718"/>
                <a:gd name="T52" fmla="*/ 107 w 683"/>
                <a:gd name="T53" fmla="*/ 529 h 718"/>
                <a:gd name="T54" fmla="*/ 128 w 683"/>
                <a:gd name="T55" fmla="*/ 487 h 718"/>
                <a:gd name="T56" fmla="*/ 192 w 683"/>
                <a:gd name="T57" fmla="*/ 484 h 718"/>
                <a:gd name="T58" fmla="*/ 227 w 683"/>
                <a:gd name="T59" fmla="*/ 517 h 718"/>
                <a:gd name="T60" fmla="*/ 303 w 683"/>
                <a:gd name="T61" fmla="*/ 501 h 718"/>
                <a:gd name="T62" fmla="*/ 364 w 683"/>
                <a:gd name="T63" fmla="*/ 522 h 718"/>
                <a:gd name="T64" fmla="*/ 414 w 683"/>
                <a:gd name="T65" fmla="*/ 546 h 718"/>
                <a:gd name="T66" fmla="*/ 466 w 683"/>
                <a:gd name="T67" fmla="*/ 539 h 718"/>
                <a:gd name="T68" fmla="*/ 511 w 683"/>
                <a:gd name="T69" fmla="*/ 572 h 718"/>
                <a:gd name="T70" fmla="*/ 537 w 683"/>
                <a:gd name="T71" fmla="*/ 529 h 718"/>
                <a:gd name="T72" fmla="*/ 527 w 683"/>
                <a:gd name="T73" fmla="*/ 458 h 718"/>
                <a:gd name="T74" fmla="*/ 570 w 683"/>
                <a:gd name="T75" fmla="*/ 406 h 718"/>
                <a:gd name="T76" fmla="*/ 605 w 683"/>
                <a:gd name="T77" fmla="*/ 338 h 718"/>
                <a:gd name="T78" fmla="*/ 620 w 683"/>
                <a:gd name="T79" fmla="*/ 264 h 718"/>
                <a:gd name="T80" fmla="*/ 646 w 683"/>
                <a:gd name="T81" fmla="*/ 210 h 718"/>
                <a:gd name="T82" fmla="*/ 648 w 683"/>
                <a:gd name="T83" fmla="*/ 118 h 718"/>
                <a:gd name="T84" fmla="*/ 679 w 683"/>
                <a:gd name="T85" fmla="*/ 59 h 718"/>
                <a:gd name="T86" fmla="*/ 683 w 683"/>
                <a:gd name="T87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3" h="718">
                  <a:moveTo>
                    <a:pt x="683" y="0"/>
                  </a:moveTo>
                  <a:lnTo>
                    <a:pt x="674" y="4"/>
                  </a:lnTo>
                  <a:lnTo>
                    <a:pt x="674" y="2"/>
                  </a:lnTo>
                  <a:lnTo>
                    <a:pt x="669" y="23"/>
                  </a:lnTo>
                  <a:lnTo>
                    <a:pt x="669" y="54"/>
                  </a:lnTo>
                  <a:lnTo>
                    <a:pt x="653" y="75"/>
                  </a:lnTo>
                  <a:lnTo>
                    <a:pt x="638" y="115"/>
                  </a:lnTo>
                  <a:lnTo>
                    <a:pt x="624" y="160"/>
                  </a:lnTo>
                  <a:lnTo>
                    <a:pt x="634" y="205"/>
                  </a:lnTo>
                  <a:lnTo>
                    <a:pt x="603" y="224"/>
                  </a:lnTo>
                  <a:lnTo>
                    <a:pt x="610" y="262"/>
                  </a:lnTo>
                  <a:lnTo>
                    <a:pt x="584" y="307"/>
                  </a:lnTo>
                  <a:lnTo>
                    <a:pt x="596" y="338"/>
                  </a:lnTo>
                  <a:lnTo>
                    <a:pt x="586" y="357"/>
                  </a:lnTo>
                  <a:lnTo>
                    <a:pt x="563" y="402"/>
                  </a:lnTo>
                  <a:lnTo>
                    <a:pt x="541" y="435"/>
                  </a:lnTo>
                  <a:lnTo>
                    <a:pt x="518" y="454"/>
                  </a:lnTo>
                  <a:lnTo>
                    <a:pt x="501" y="494"/>
                  </a:lnTo>
                  <a:lnTo>
                    <a:pt x="527" y="529"/>
                  </a:lnTo>
                  <a:lnTo>
                    <a:pt x="523" y="551"/>
                  </a:lnTo>
                  <a:lnTo>
                    <a:pt x="511" y="560"/>
                  </a:lnTo>
                  <a:lnTo>
                    <a:pt x="499" y="551"/>
                  </a:lnTo>
                  <a:lnTo>
                    <a:pt x="471" y="532"/>
                  </a:lnTo>
                  <a:lnTo>
                    <a:pt x="445" y="520"/>
                  </a:lnTo>
                  <a:lnTo>
                    <a:pt x="416" y="534"/>
                  </a:lnTo>
                  <a:lnTo>
                    <a:pt x="400" y="510"/>
                  </a:lnTo>
                  <a:lnTo>
                    <a:pt x="364" y="513"/>
                  </a:lnTo>
                  <a:lnTo>
                    <a:pt x="336" y="510"/>
                  </a:lnTo>
                  <a:lnTo>
                    <a:pt x="305" y="491"/>
                  </a:lnTo>
                  <a:lnTo>
                    <a:pt x="253" y="508"/>
                  </a:lnTo>
                  <a:lnTo>
                    <a:pt x="229" y="508"/>
                  </a:lnTo>
                  <a:lnTo>
                    <a:pt x="211" y="494"/>
                  </a:lnTo>
                  <a:lnTo>
                    <a:pt x="194" y="475"/>
                  </a:lnTo>
                  <a:lnTo>
                    <a:pt x="159" y="480"/>
                  </a:lnTo>
                  <a:lnTo>
                    <a:pt x="125" y="477"/>
                  </a:lnTo>
                  <a:lnTo>
                    <a:pt x="92" y="506"/>
                  </a:lnTo>
                  <a:lnTo>
                    <a:pt x="97" y="529"/>
                  </a:lnTo>
                  <a:lnTo>
                    <a:pt x="97" y="565"/>
                  </a:lnTo>
                  <a:lnTo>
                    <a:pt x="104" y="598"/>
                  </a:lnTo>
                  <a:lnTo>
                    <a:pt x="76" y="610"/>
                  </a:lnTo>
                  <a:lnTo>
                    <a:pt x="33" y="619"/>
                  </a:lnTo>
                  <a:lnTo>
                    <a:pt x="3" y="647"/>
                  </a:lnTo>
                  <a:lnTo>
                    <a:pt x="0" y="685"/>
                  </a:lnTo>
                  <a:lnTo>
                    <a:pt x="3" y="709"/>
                  </a:lnTo>
                  <a:lnTo>
                    <a:pt x="5" y="718"/>
                  </a:lnTo>
                  <a:lnTo>
                    <a:pt x="7" y="718"/>
                  </a:lnTo>
                  <a:lnTo>
                    <a:pt x="14" y="718"/>
                  </a:lnTo>
                  <a:lnTo>
                    <a:pt x="10" y="685"/>
                  </a:lnTo>
                  <a:lnTo>
                    <a:pt x="12" y="652"/>
                  </a:lnTo>
                  <a:lnTo>
                    <a:pt x="38" y="626"/>
                  </a:lnTo>
                  <a:lnTo>
                    <a:pt x="78" y="619"/>
                  </a:lnTo>
                  <a:lnTo>
                    <a:pt x="116" y="603"/>
                  </a:lnTo>
                  <a:lnTo>
                    <a:pt x="107" y="565"/>
                  </a:lnTo>
                  <a:lnTo>
                    <a:pt x="107" y="529"/>
                  </a:lnTo>
                  <a:lnTo>
                    <a:pt x="102" y="508"/>
                  </a:lnTo>
                  <a:lnTo>
                    <a:pt x="128" y="487"/>
                  </a:lnTo>
                  <a:lnTo>
                    <a:pt x="159" y="489"/>
                  </a:lnTo>
                  <a:lnTo>
                    <a:pt x="192" y="484"/>
                  </a:lnTo>
                  <a:lnTo>
                    <a:pt x="203" y="501"/>
                  </a:lnTo>
                  <a:lnTo>
                    <a:pt x="227" y="517"/>
                  </a:lnTo>
                  <a:lnTo>
                    <a:pt x="253" y="517"/>
                  </a:lnTo>
                  <a:lnTo>
                    <a:pt x="303" y="501"/>
                  </a:lnTo>
                  <a:lnTo>
                    <a:pt x="333" y="520"/>
                  </a:lnTo>
                  <a:lnTo>
                    <a:pt x="364" y="522"/>
                  </a:lnTo>
                  <a:lnTo>
                    <a:pt x="395" y="520"/>
                  </a:lnTo>
                  <a:lnTo>
                    <a:pt x="414" y="546"/>
                  </a:lnTo>
                  <a:lnTo>
                    <a:pt x="445" y="532"/>
                  </a:lnTo>
                  <a:lnTo>
                    <a:pt x="466" y="539"/>
                  </a:lnTo>
                  <a:lnTo>
                    <a:pt x="494" y="558"/>
                  </a:lnTo>
                  <a:lnTo>
                    <a:pt x="511" y="572"/>
                  </a:lnTo>
                  <a:lnTo>
                    <a:pt x="532" y="555"/>
                  </a:lnTo>
                  <a:lnTo>
                    <a:pt x="537" y="529"/>
                  </a:lnTo>
                  <a:lnTo>
                    <a:pt x="513" y="491"/>
                  </a:lnTo>
                  <a:lnTo>
                    <a:pt x="527" y="458"/>
                  </a:lnTo>
                  <a:lnTo>
                    <a:pt x="549" y="439"/>
                  </a:lnTo>
                  <a:lnTo>
                    <a:pt x="570" y="406"/>
                  </a:lnTo>
                  <a:lnTo>
                    <a:pt x="596" y="361"/>
                  </a:lnTo>
                  <a:lnTo>
                    <a:pt x="605" y="338"/>
                  </a:lnTo>
                  <a:lnTo>
                    <a:pt x="596" y="309"/>
                  </a:lnTo>
                  <a:lnTo>
                    <a:pt x="620" y="264"/>
                  </a:lnTo>
                  <a:lnTo>
                    <a:pt x="615" y="229"/>
                  </a:lnTo>
                  <a:lnTo>
                    <a:pt x="646" y="210"/>
                  </a:lnTo>
                  <a:lnTo>
                    <a:pt x="634" y="160"/>
                  </a:lnTo>
                  <a:lnTo>
                    <a:pt x="648" y="118"/>
                  </a:lnTo>
                  <a:lnTo>
                    <a:pt x="662" y="80"/>
                  </a:lnTo>
                  <a:lnTo>
                    <a:pt x="679" y="59"/>
                  </a:lnTo>
                  <a:lnTo>
                    <a:pt x="679" y="26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0" name="Freeform 247"/>
            <p:cNvSpPr>
              <a:spLocks/>
            </p:cNvSpPr>
            <p:nvPr/>
          </p:nvSpPr>
          <p:spPr bwMode="auto">
            <a:xfrm>
              <a:off x="3633" y="3643"/>
              <a:ext cx="683" cy="718"/>
            </a:xfrm>
            <a:custGeom>
              <a:avLst/>
              <a:gdLst>
                <a:gd name="T0" fmla="*/ 674 w 683"/>
                <a:gd name="T1" fmla="*/ 4 h 718"/>
                <a:gd name="T2" fmla="*/ 669 w 683"/>
                <a:gd name="T3" fmla="*/ 23 h 718"/>
                <a:gd name="T4" fmla="*/ 653 w 683"/>
                <a:gd name="T5" fmla="*/ 75 h 718"/>
                <a:gd name="T6" fmla="*/ 624 w 683"/>
                <a:gd name="T7" fmla="*/ 160 h 718"/>
                <a:gd name="T8" fmla="*/ 603 w 683"/>
                <a:gd name="T9" fmla="*/ 224 h 718"/>
                <a:gd name="T10" fmla="*/ 584 w 683"/>
                <a:gd name="T11" fmla="*/ 307 h 718"/>
                <a:gd name="T12" fmla="*/ 586 w 683"/>
                <a:gd name="T13" fmla="*/ 357 h 718"/>
                <a:gd name="T14" fmla="*/ 541 w 683"/>
                <a:gd name="T15" fmla="*/ 435 h 718"/>
                <a:gd name="T16" fmla="*/ 501 w 683"/>
                <a:gd name="T17" fmla="*/ 494 h 718"/>
                <a:gd name="T18" fmla="*/ 523 w 683"/>
                <a:gd name="T19" fmla="*/ 551 h 718"/>
                <a:gd name="T20" fmla="*/ 499 w 683"/>
                <a:gd name="T21" fmla="*/ 551 h 718"/>
                <a:gd name="T22" fmla="*/ 445 w 683"/>
                <a:gd name="T23" fmla="*/ 520 h 718"/>
                <a:gd name="T24" fmla="*/ 400 w 683"/>
                <a:gd name="T25" fmla="*/ 510 h 718"/>
                <a:gd name="T26" fmla="*/ 336 w 683"/>
                <a:gd name="T27" fmla="*/ 510 h 718"/>
                <a:gd name="T28" fmla="*/ 253 w 683"/>
                <a:gd name="T29" fmla="*/ 508 h 718"/>
                <a:gd name="T30" fmla="*/ 211 w 683"/>
                <a:gd name="T31" fmla="*/ 494 h 718"/>
                <a:gd name="T32" fmla="*/ 159 w 683"/>
                <a:gd name="T33" fmla="*/ 480 h 718"/>
                <a:gd name="T34" fmla="*/ 92 w 683"/>
                <a:gd name="T35" fmla="*/ 506 h 718"/>
                <a:gd name="T36" fmla="*/ 97 w 683"/>
                <a:gd name="T37" fmla="*/ 565 h 718"/>
                <a:gd name="T38" fmla="*/ 76 w 683"/>
                <a:gd name="T39" fmla="*/ 610 h 718"/>
                <a:gd name="T40" fmla="*/ 3 w 683"/>
                <a:gd name="T41" fmla="*/ 647 h 718"/>
                <a:gd name="T42" fmla="*/ 3 w 683"/>
                <a:gd name="T43" fmla="*/ 709 h 718"/>
                <a:gd name="T44" fmla="*/ 7 w 683"/>
                <a:gd name="T45" fmla="*/ 718 h 718"/>
                <a:gd name="T46" fmla="*/ 10 w 683"/>
                <a:gd name="T47" fmla="*/ 685 h 718"/>
                <a:gd name="T48" fmla="*/ 38 w 683"/>
                <a:gd name="T49" fmla="*/ 626 h 718"/>
                <a:gd name="T50" fmla="*/ 116 w 683"/>
                <a:gd name="T51" fmla="*/ 603 h 718"/>
                <a:gd name="T52" fmla="*/ 107 w 683"/>
                <a:gd name="T53" fmla="*/ 529 h 718"/>
                <a:gd name="T54" fmla="*/ 128 w 683"/>
                <a:gd name="T55" fmla="*/ 487 h 718"/>
                <a:gd name="T56" fmla="*/ 192 w 683"/>
                <a:gd name="T57" fmla="*/ 484 h 718"/>
                <a:gd name="T58" fmla="*/ 227 w 683"/>
                <a:gd name="T59" fmla="*/ 517 h 718"/>
                <a:gd name="T60" fmla="*/ 303 w 683"/>
                <a:gd name="T61" fmla="*/ 501 h 718"/>
                <a:gd name="T62" fmla="*/ 364 w 683"/>
                <a:gd name="T63" fmla="*/ 522 h 718"/>
                <a:gd name="T64" fmla="*/ 414 w 683"/>
                <a:gd name="T65" fmla="*/ 546 h 718"/>
                <a:gd name="T66" fmla="*/ 466 w 683"/>
                <a:gd name="T67" fmla="*/ 539 h 718"/>
                <a:gd name="T68" fmla="*/ 511 w 683"/>
                <a:gd name="T69" fmla="*/ 572 h 718"/>
                <a:gd name="T70" fmla="*/ 537 w 683"/>
                <a:gd name="T71" fmla="*/ 529 h 718"/>
                <a:gd name="T72" fmla="*/ 527 w 683"/>
                <a:gd name="T73" fmla="*/ 458 h 718"/>
                <a:gd name="T74" fmla="*/ 570 w 683"/>
                <a:gd name="T75" fmla="*/ 406 h 718"/>
                <a:gd name="T76" fmla="*/ 605 w 683"/>
                <a:gd name="T77" fmla="*/ 338 h 718"/>
                <a:gd name="T78" fmla="*/ 620 w 683"/>
                <a:gd name="T79" fmla="*/ 264 h 718"/>
                <a:gd name="T80" fmla="*/ 646 w 683"/>
                <a:gd name="T81" fmla="*/ 210 h 718"/>
                <a:gd name="T82" fmla="*/ 648 w 683"/>
                <a:gd name="T83" fmla="*/ 118 h 718"/>
                <a:gd name="T84" fmla="*/ 679 w 683"/>
                <a:gd name="T85" fmla="*/ 59 h 718"/>
                <a:gd name="T86" fmla="*/ 683 w 683"/>
                <a:gd name="T87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3" h="718">
                  <a:moveTo>
                    <a:pt x="683" y="0"/>
                  </a:moveTo>
                  <a:lnTo>
                    <a:pt x="674" y="4"/>
                  </a:lnTo>
                  <a:lnTo>
                    <a:pt x="674" y="2"/>
                  </a:lnTo>
                  <a:lnTo>
                    <a:pt x="669" y="23"/>
                  </a:lnTo>
                  <a:lnTo>
                    <a:pt x="669" y="54"/>
                  </a:lnTo>
                  <a:lnTo>
                    <a:pt x="653" y="75"/>
                  </a:lnTo>
                  <a:lnTo>
                    <a:pt x="638" y="115"/>
                  </a:lnTo>
                  <a:lnTo>
                    <a:pt x="624" y="160"/>
                  </a:lnTo>
                  <a:lnTo>
                    <a:pt x="634" y="205"/>
                  </a:lnTo>
                  <a:lnTo>
                    <a:pt x="603" y="224"/>
                  </a:lnTo>
                  <a:lnTo>
                    <a:pt x="610" y="262"/>
                  </a:lnTo>
                  <a:lnTo>
                    <a:pt x="584" y="307"/>
                  </a:lnTo>
                  <a:lnTo>
                    <a:pt x="596" y="338"/>
                  </a:lnTo>
                  <a:lnTo>
                    <a:pt x="586" y="357"/>
                  </a:lnTo>
                  <a:lnTo>
                    <a:pt x="563" y="402"/>
                  </a:lnTo>
                  <a:lnTo>
                    <a:pt x="541" y="435"/>
                  </a:lnTo>
                  <a:lnTo>
                    <a:pt x="518" y="454"/>
                  </a:lnTo>
                  <a:lnTo>
                    <a:pt x="501" y="494"/>
                  </a:lnTo>
                  <a:lnTo>
                    <a:pt x="527" y="529"/>
                  </a:lnTo>
                  <a:lnTo>
                    <a:pt x="523" y="551"/>
                  </a:lnTo>
                  <a:lnTo>
                    <a:pt x="511" y="560"/>
                  </a:lnTo>
                  <a:lnTo>
                    <a:pt x="499" y="551"/>
                  </a:lnTo>
                  <a:lnTo>
                    <a:pt x="471" y="532"/>
                  </a:lnTo>
                  <a:lnTo>
                    <a:pt x="445" y="520"/>
                  </a:lnTo>
                  <a:lnTo>
                    <a:pt x="416" y="534"/>
                  </a:lnTo>
                  <a:lnTo>
                    <a:pt x="400" y="510"/>
                  </a:lnTo>
                  <a:lnTo>
                    <a:pt x="364" y="513"/>
                  </a:lnTo>
                  <a:lnTo>
                    <a:pt x="336" y="510"/>
                  </a:lnTo>
                  <a:lnTo>
                    <a:pt x="305" y="491"/>
                  </a:lnTo>
                  <a:lnTo>
                    <a:pt x="253" y="508"/>
                  </a:lnTo>
                  <a:lnTo>
                    <a:pt x="229" y="508"/>
                  </a:lnTo>
                  <a:lnTo>
                    <a:pt x="211" y="494"/>
                  </a:lnTo>
                  <a:lnTo>
                    <a:pt x="194" y="475"/>
                  </a:lnTo>
                  <a:lnTo>
                    <a:pt x="159" y="480"/>
                  </a:lnTo>
                  <a:lnTo>
                    <a:pt x="125" y="477"/>
                  </a:lnTo>
                  <a:lnTo>
                    <a:pt x="92" y="506"/>
                  </a:lnTo>
                  <a:lnTo>
                    <a:pt x="97" y="529"/>
                  </a:lnTo>
                  <a:lnTo>
                    <a:pt x="97" y="565"/>
                  </a:lnTo>
                  <a:lnTo>
                    <a:pt x="104" y="598"/>
                  </a:lnTo>
                  <a:lnTo>
                    <a:pt x="76" y="610"/>
                  </a:lnTo>
                  <a:lnTo>
                    <a:pt x="33" y="619"/>
                  </a:lnTo>
                  <a:lnTo>
                    <a:pt x="3" y="647"/>
                  </a:lnTo>
                  <a:lnTo>
                    <a:pt x="0" y="685"/>
                  </a:lnTo>
                  <a:lnTo>
                    <a:pt x="3" y="709"/>
                  </a:lnTo>
                  <a:lnTo>
                    <a:pt x="5" y="718"/>
                  </a:lnTo>
                  <a:lnTo>
                    <a:pt x="7" y="718"/>
                  </a:lnTo>
                  <a:lnTo>
                    <a:pt x="14" y="718"/>
                  </a:lnTo>
                  <a:lnTo>
                    <a:pt x="10" y="685"/>
                  </a:lnTo>
                  <a:lnTo>
                    <a:pt x="12" y="652"/>
                  </a:lnTo>
                  <a:lnTo>
                    <a:pt x="38" y="626"/>
                  </a:lnTo>
                  <a:lnTo>
                    <a:pt x="78" y="619"/>
                  </a:lnTo>
                  <a:lnTo>
                    <a:pt x="116" y="603"/>
                  </a:lnTo>
                  <a:lnTo>
                    <a:pt x="107" y="565"/>
                  </a:lnTo>
                  <a:lnTo>
                    <a:pt x="107" y="529"/>
                  </a:lnTo>
                  <a:lnTo>
                    <a:pt x="102" y="508"/>
                  </a:lnTo>
                  <a:lnTo>
                    <a:pt x="128" y="487"/>
                  </a:lnTo>
                  <a:lnTo>
                    <a:pt x="159" y="489"/>
                  </a:lnTo>
                  <a:lnTo>
                    <a:pt x="192" y="484"/>
                  </a:lnTo>
                  <a:lnTo>
                    <a:pt x="203" y="501"/>
                  </a:lnTo>
                  <a:lnTo>
                    <a:pt x="227" y="517"/>
                  </a:lnTo>
                  <a:lnTo>
                    <a:pt x="253" y="517"/>
                  </a:lnTo>
                  <a:lnTo>
                    <a:pt x="303" y="501"/>
                  </a:lnTo>
                  <a:lnTo>
                    <a:pt x="333" y="520"/>
                  </a:lnTo>
                  <a:lnTo>
                    <a:pt x="364" y="522"/>
                  </a:lnTo>
                  <a:lnTo>
                    <a:pt x="395" y="520"/>
                  </a:lnTo>
                  <a:lnTo>
                    <a:pt x="414" y="546"/>
                  </a:lnTo>
                  <a:lnTo>
                    <a:pt x="445" y="532"/>
                  </a:lnTo>
                  <a:lnTo>
                    <a:pt x="466" y="539"/>
                  </a:lnTo>
                  <a:lnTo>
                    <a:pt x="494" y="558"/>
                  </a:lnTo>
                  <a:lnTo>
                    <a:pt x="511" y="572"/>
                  </a:lnTo>
                  <a:lnTo>
                    <a:pt x="532" y="555"/>
                  </a:lnTo>
                  <a:lnTo>
                    <a:pt x="537" y="529"/>
                  </a:lnTo>
                  <a:lnTo>
                    <a:pt x="513" y="491"/>
                  </a:lnTo>
                  <a:lnTo>
                    <a:pt x="527" y="458"/>
                  </a:lnTo>
                  <a:lnTo>
                    <a:pt x="549" y="439"/>
                  </a:lnTo>
                  <a:lnTo>
                    <a:pt x="570" y="406"/>
                  </a:lnTo>
                  <a:lnTo>
                    <a:pt x="596" y="361"/>
                  </a:lnTo>
                  <a:lnTo>
                    <a:pt x="605" y="338"/>
                  </a:lnTo>
                  <a:lnTo>
                    <a:pt x="596" y="309"/>
                  </a:lnTo>
                  <a:lnTo>
                    <a:pt x="620" y="264"/>
                  </a:lnTo>
                  <a:lnTo>
                    <a:pt x="615" y="229"/>
                  </a:lnTo>
                  <a:lnTo>
                    <a:pt x="646" y="210"/>
                  </a:lnTo>
                  <a:lnTo>
                    <a:pt x="634" y="160"/>
                  </a:lnTo>
                  <a:lnTo>
                    <a:pt x="648" y="118"/>
                  </a:lnTo>
                  <a:lnTo>
                    <a:pt x="662" y="80"/>
                  </a:lnTo>
                  <a:lnTo>
                    <a:pt x="679" y="59"/>
                  </a:lnTo>
                  <a:lnTo>
                    <a:pt x="679" y="26"/>
                  </a:lnTo>
                  <a:lnTo>
                    <a:pt x="6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1" name="Freeform 248"/>
            <p:cNvSpPr>
              <a:spLocks/>
            </p:cNvSpPr>
            <p:nvPr/>
          </p:nvSpPr>
          <p:spPr bwMode="auto">
            <a:xfrm>
              <a:off x="3638" y="4361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2" name="Freeform 249"/>
            <p:cNvSpPr>
              <a:spLocks/>
            </p:cNvSpPr>
            <p:nvPr/>
          </p:nvSpPr>
          <p:spPr bwMode="auto">
            <a:xfrm>
              <a:off x="3638" y="4361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3" name="Freeform 250"/>
            <p:cNvSpPr>
              <a:spLocks/>
            </p:cNvSpPr>
            <p:nvPr/>
          </p:nvSpPr>
          <p:spPr bwMode="auto">
            <a:xfrm>
              <a:off x="2848" y="3827"/>
              <a:ext cx="388" cy="170"/>
            </a:xfrm>
            <a:custGeom>
              <a:avLst/>
              <a:gdLst>
                <a:gd name="T0" fmla="*/ 190 w 388"/>
                <a:gd name="T1" fmla="*/ 0 h 170"/>
                <a:gd name="T2" fmla="*/ 178 w 388"/>
                <a:gd name="T3" fmla="*/ 17 h 170"/>
                <a:gd name="T4" fmla="*/ 149 w 388"/>
                <a:gd name="T5" fmla="*/ 43 h 170"/>
                <a:gd name="T6" fmla="*/ 116 w 388"/>
                <a:gd name="T7" fmla="*/ 47 h 170"/>
                <a:gd name="T8" fmla="*/ 86 w 388"/>
                <a:gd name="T9" fmla="*/ 54 h 170"/>
                <a:gd name="T10" fmla="*/ 57 w 388"/>
                <a:gd name="T11" fmla="*/ 57 h 170"/>
                <a:gd name="T12" fmla="*/ 43 w 388"/>
                <a:gd name="T13" fmla="*/ 69 h 170"/>
                <a:gd name="T14" fmla="*/ 24 w 388"/>
                <a:gd name="T15" fmla="*/ 59 h 170"/>
                <a:gd name="T16" fmla="*/ 17 w 388"/>
                <a:gd name="T17" fmla="*/ 73 h 170"/>
                <a:gd name="T18" fmla="*/ 0 w 388"/>
                <a:gd name="T19" fmla="*/ 106 h 170"/>
                <a:gd name="T20" fmla="*/ 17 w 388"/>
                <a:gd name="T21" fmla="*/ 116 h 170"/>
                <a:gd name="T22" fmla="*/ 17 w 388"/>
                <a:gd name="T23" fmla="*/ 114 h 170"/>
                <a:gd name="T24" fmla="*/ 8 w 388"/>
                <a:gd name="T25" fmla="*/ 109 h 170"/>
                <a:gd name="T26" fmla="*/ 26 w 388"/>
                <a:gd name="T27" fmla="*/ 71 h 170"/>
                <a:gd name="T28" fmla="*/ 43 w 388"/>
                <a:gd name="T29" fmla="*/ 80 h 170"/>
                <a:gd name="T30" fmla="*/ 60 w 388"/>
                <a:gd name="T31" fmla="*/ 66 h 170"/>
                <a:gd name="T32" fmla="*/ 88 w 388"/>
                <a:gd name="T33" fmla="*/ 64 h 170"/>
                <a:gd name="T34" fmla="*/ 119 w 388"/>
                <a:gd name="T35" fmla="*/ 54 h 170"/>
                <a:gd name="T36" fmla="*/ 154 w 388"/>
                <a:gd name="T37" fmla="*/ 52 h 170"/>
                <a:gd name="T38" fmla="*/ 185 w 388"/>
                <a:gd name="T39" fmla="*/ 24 h 170"/>
                <a:gd name="T40" fmla="*/ 192 w 388"/>
                <a:gd name="T41" fmla="*/ 12 h 170"/>
                <a:gd name="T42" fmla="*/ 263 w 388"/>
                <a:gd name="T43" fmla="*/ 28 h 170"/>
                <a:gd name="T44" fmla="*/ 301 w 388"/>
                <a:gd name="T45" fmla="*/ 12 h 170"/>
                <a:gd name="T46" fmla="*/ 324 w 388"/>
                <a:gd name="T47" fmla="*/ 17 h 170"/>
                <a:gd name="T48" fmla="*/ 341 w 388"/>
                <a:gd name="T49" fmla="*/ 35 h 170"/>
                <a:gd name="T50" fmla="*/ 360 w 388"/>
                <a:gd name="T51" fmla="*/ 54 h 170"/>
                <a:gd name="T52" fmla="*/ 364 w 388"/>
                <a:gd name="T53" fmla="*/ 92 h 170"/>
                <a:gd name="T54" fmla="*/ 357 w 388"/>
                <a:gd name="T55" fmla="*/ 135 h 170"/>
                <a:gd name="T56" fmla="*/ 374 w 388"/>
                <a:gd name="T57" fmla="*/ 154 h 170"/>
                <a:gd name="T58" fmla="*/ 381 w 388"/>
                <a:gd name="T59" fmla="*/ 170 h 170"/>
                <a:gd name="T60" fmla="*/ 381 w 388"/>
                <a:gd name="T61" fmla="*/ 170 h 170"/>
                <a:gd name="T62" fmla="*/ 386 w 388"/>
                <a:gd name="T63" fmla="*/ 163 h 170"/>
                <a:gd name="T64" fmla="*/ 388 w 388"/>
                <a:gd name="T65" fmla="*/ 163 h 170"/>
                <a:gd name="T66" fmla="*/ 381 w 388"/>
                <a:gd name="T67" fmla="*/ 149 h 170"/>
                <a:gd name="T68" fmla="*/ 367 w 388"/>
                <a:gd name="T69" fmla="*/ 132 h 170"/>
                <a:gd name="T70" fmla="*/ 376 w 388"/>
                <a:gd name="T71" fmla="*/ 92 h 170"/>
                <a:gd name="T72" fmla="*/ 369 w 388"/>
                <a:gd name="T73" fmla="*/ 52 h 170"/>
                <a:gd name="T74" fmla="*/ 348 w 388"/>
                <a:gd name="T75" fmla="*/ 31 h 170"/>
                <a:gd name="T76" fmla="*/ 329 w 388"/>
                <a:gd name="T77" fmla="*/ 9 h 170"/>
                <a:gd name="T78" fmla="*/ 298 w 388"/>
                <a:gd name="T79" fmla="*/ 2 h 170"/>
                <a:gd name="T80" fmla="*/ 263 w 388"/>
                <a:gd name="T81" fmla="*/ 19 h 170"/>
                <a:gd name="T82" fmla="*/ 190 w 388"/>
                <a:gd name="T8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8" h="170">
                  <a:moveTo>
                    <a:pt x="190" y="0"/>
                  </a:moveTo>
                  <a:lnTo>
                    <a:pt x="178" y="17"/>
                  </a:lnTo>
                  <a:lnTo>
                    <a:pt x="149" y="43"/>
                  </a:lnTo>
                  <a:lnTo>
                    <a:pt x="116" y="47"/>
                  </a:lnTo>
                  <a:lnTo>
                    <a:pt x="86" y="54"/>
                  </a:lnTo>
                  <a:lnTo>
                    <a:pt x="57" y="57"/>
                  </a:lnTo>
                  <a:lnTo>
                    <a:pt x="43" y="69"/>
                  </a:lnTo>
                  <a:lnTo>
                    <a:pt x="24" y="59"/>
                  </a:lnTo>
                  <a:lnTo>
                    <a:pt x="17" y="73"/>
                  </a:lnTo>
                  <a:lnTo>
                    <a:pt x="0" y="106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8" y="109"/>
                  </a:lnTo>
                  <a:lnTo>
                    <a:pt x="26" y="71"/>
                  </a:lnTo>
                  <a:lnTo>
                    <a:pt x="43" y="80"/>
                  </a:lnTo>
                  <a:lnTo>
                    <a:pt x="60" y="66"/>
                  </a:lnTo>
                  <a:lnTo>
                    <a:pt x="88" y="64"/>
                  </a:lnTo>
                  <a:lnTo>
                    <a:pt x="119" y="54"/>
                  </a:lnTo>
                  <a:lnTo>
                    <a:pt x="154" y="52"/>
                  </a:lnTo>
                  <a:lnTo>
                    <a:pt x="185" y="24"/>
                  </a:lnTo>
                  <a:lnTo>
                    <a:pt x="192" y="12"/>
                  </a:lnTo>
                  <a:lnTo>
                    <a:pt x="263" y="28"/>
                  </a:lnTo>
                  <a:lnTo>
                    <a:pt x="301" y="12"/>
                  </a:lnTo>
                  <a:lnTo>
                    <a:pt x="324" y="17"/>
                  </a:lnTo>
                  <a:lnTo>
                    <a:pt x="341" y="35"/>
                  </a:lnTo>
                  <a:lnTo>
                    <a:pt x="360" y="54"/>
                  </a:lnTo>
                  <a:lnTo>
                    <a:pt x="364" y="92"/>
                  </a:lnTo>
                  <a:lnTo>
                    <a:pt x="357" y="135"/>
                  </a:lnTo>
                  <a:lnTo>
                    <a:pt x="374" y="154"/>
                  </a:lnTo>
                  <a:lnTo>
                    <a:pt x="381" y="170"/>
                  </a:lnTo>
                  <a:lnTo>
                    <a:pt x="381" y="170"/>
                  </a:lnTo>
                  <a:lnTo>
                    <a:pt x="386" y="163"/>
                  </a:lnTo>
                  <a:lnTo>
                    <a:pt x="388" y="163"/>
                  </a:lnTo>
                  <a:lnTo>
                    <a:pt x="381" y="149"/>
                  </a:lnTo>
                  <a:lnTo>
                    <a:pt x="367" y="132"/>
                  </a:lnTo>
                  <a:lnTo>
                    <a:pt x="376" y="92"/>
                  </a:lnTo>
                  <a:lnTo>
                    <a:pt x="369" y="52"/>
                  </a:lnTo>
                  <a:lnTo>
                    <a:pt x="348" y="31"/>
                  </a:lnTo>
                  <a:lnTo>
                    <a:pt x="329" y="9"/>
                  </a:lnTo>
                  <a:lnTo>
                    <a:pt x="298" y="2"/>
                  </a:lnTo>
                  <a:lnTo>
                    <a:pt x="263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4" name="Freeform 251"/>
            <p:cNvSpPr>
              <a:spLocks/>
            </p:cNvSpPr>
            <p:nvPr/>
          </p:nvSpPr>
          <p:spPr bwMode="auto">
            <a:xfrm>
              <a:off x="2848" y="3827"/>
              <a:ext cx="388" cy="170"/>
            </a:xfrm>
            <a:custGeom>
              <a:avLst/>
              <a:gdLst>
                <a:gd name="T0" fmla="*/ 190 w 388"/>
                <a:gd name="T1" fmla="*/ 0 h 170"/>
                <a:gd name="T2" fmla="*/ 178 w 388"/>
                <a:gd name="T3" fmla="*/ 17 h 170"/>
                <a:gd name="T4" fmla="*/ 149 w 388"/>
                <a:gd name="T5" fmla="*/ 43 h 170"/>
                <a:gd name="T6" fmla="*/ 116 w 388"/>
                <a:gd name="T7" fmla="*/ 47 h 170"/>
                <a:gd name="T8" fmla="*/ 86 w 388"/>
                <a:gd name="T9" fmla="*/ 54 h 170"/>
                <a:gd name="T10" fmla="*/ 57 w 388"/>
                <a:gd name="T11" fmla="*/ 57 h 170"/>
                <a:gd name="T12" fmla="*/ 43 w 388"/>
                <a:gd name="T13" fmla="*/ 69 h 170"/>
                <a:gd name="T14" fmla="*/ 24 w 388"/>
                <a:gd name="T15" fmla="*/ 59 h 170"/>
                <a:gd name="T16" fmla="*/ 17 w 388"/>
                <a:gd name="T17" fmla="*/ 73 h 170"/>
                <a:gd name="T18" fmla="*/ 0 w 388"/>
                <a:gd name="T19" fmla="*/ 106 h 170"/>
                <a:gd name="T20" fmla="*/ 17 w 388"/>
                <a:gd name="T21" fmla="*/ 116 h 170"/>
                <a:gd name="T22" fmla="*/ 17 w 388"/>
                <a:gd name="T23" fmla="*/ 114 h 170"/>
                <a:gd name="T24" fmla="*/ 8 w 388"/>
                <a:gd name="T25" fmla="*/ 109 h 170"/>
                <a:gd name="T26" fmla="*/ 26 w 388"/>
                <a:gd name="T27" fmla="*/ 71 h 170"/>
                <a:gd name="T28" fmla="*/ 43 w 388"/>
                <a:gd name="T29" fmla="*/ 80 h 170"/>
                <a:gd name="T30" fmla="*/ 60 w 388"/>
                <a:gd name="T31" fmla="*/ 66 h 170"/>
                <a:gd name="T32" fmla="*/ 88 w 388"/>
                <a:gd name="T33" fmla="*/ 64 h 170"/>
                <a:gd name="T34" fmla="*/ 119 w 388"/>
                <a:gd name="T35" fmla="*/ 54 h 170"/>
                <a:gd name="T36" fmla="*/ 154 w 388"/>
                <a:gd name="T37" fmla="*/ 52 h 170"/>
                <a:gd name="T38" fmla="*/ 185 w 388"/>
                <a:gd name="T39" fmla="*/ 24 h 170"/>
                <a:gd name="T40" fmla="*/ 192 w 388"/>
                <a:gd name="T41" fmla="*/ 12 h 170"/>
                <a:gd name="T42" fmla="*/ 263 w 388"/>
                <a:gd name="T43" fmla="*/ 28 h 170"/>
                <a:gd name="T44" fmla="*/ 301 w 388"/>
                <a:gd name="T45" fmla="*/ 12 h 170"/>
                <a:gd name="T46" fmla="*/ 324 w 388"/>
                <a:gd name="T47" fmla="*/ 17 h 170"/>
                <a:gd name="T48" fmla="*/ 341 w 388"/>
                <a:gd name="T49" fmla="*/ 35 h 170"/>
                <a:gd name="T50" fmla="*/ 360 w 388"/>
                <a:gd name="T51" fmla="*/ 54 h 170"/>
                <a:gd name="T52" fmla="*/ 364 w 388"/>
                <a:gd name="T53" fmla="*/ 92 h 170"/>
                <a:gd name="T54" fmla="*/ 357 w 388"/>
                <a:gd name="T55" fmla="*/ 135 h 170"/>
                <a:gd name="T56" fmla="*/ 374 w 388"/>
                <a:gd name="T57" fmla="*/ 154 h 170"/>
                <a:gd name="T58" fmla="*/ 381 w 388"/>
                <a:gd name="T59" fmla="*/ 170 h 170"/>
                <a:gd name="T60" fmla="*/ 381 w 388"/>
                <a:gd name="T61" fmla="*/ 170 h 170"/>
                <a:gd name="T62" fmla="*/ 386 w 388"/>
                <a:gd name="T63" fmla="*/ 163 h 170"/>
                <a:gd name="T64" fmla="*/ 388 w 388"/>
                <a:gd name="T65" fmla="*/ 163 h 170"/>
                <a:gd name="T66" fmla="*/ 381 w 388"/>
                <a:gd name="T67" fmla="*/ 149 h 170"/>
                <a:gd name="T68" fmla="*/ 367 w 388"/>
                <a:gd name="T69" fmla="*/ 132 h 170"/>
                <a:gd name="T70" fmla="*/ 376 w 388"/>
                <a:gd name="T71" fmla="*/ 92 h 170"/>
                <a:gd name="T72" fmla="*/ 369 w 388"/>
                <a:gd name="T73" fmla="*/ 52 h 170"/>
                <a:gd name="T74" fmla="*/ 348 w 388"/>
                <a:gd name="T75" fmla="*/ 31 h 170"/>
                <a:gd name="T76" fmla="*/ 329 w 388"/>
                <a:gd name="T77" fmla="*/ 9 h 170"/>
                <a:gd name="T78" fmla="*/ 298 w 388"/>
                <a:gd name="T79" fmla="*/ 2 h 170"/>
                <a:gd name="T80" fmla="*/ 263 w 388"/>
                <a:gd name="T81" fmla="*/ 19 h 170"/>
                <a:gd name="T82" fmla="*/ 190 w 388"/>
                <a:gd name="T8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8" h="170">
                  <a:moveTo>
                    <a:pt x="190" y="0"/>
                  </a:moveTo>
                  <a:lnTo>
                    <a:pt x="178" y="17"/>
                  </a:lnTo>
                  <a:lnTo>
                    <a:pt x="149" y="43"/>
                  </a:lnTo>
                  <a:lnTo>
                    <a:pt x="116" y="47"/>
                  </a:lnTo>
                  <a:lnTo>
                    <a:pt x="86" y="54"/>
                  </a:lnTo>
                  <a:lnTo>
                    <a:pt x="57" y="57"/>
                  </a:lnTo>
                  <a:lnTo>
                    <a:pt x="43" y="69"/>
                  </a:lnTo>
                  <a:lnTo>
                    <a:pt x="24" y="59"/>
                  </a:lnTo>
                  <a:lnTo>
                    <a:pt x="17" y="73"/>
                  </a:lnTo>
                  <a:lnTo>
                    <a:pt x="0" y="106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8" y="109"/>
                  </a:lnTo>
                  <a:lnTo>
                    <a:pt x="26" y="71"/>
                  </a:lnTo>
                  <a:lnTo>
                    <a:pt x="43" y="80"/>
                  </a:lnTo>
                  <a:lnTo>
                    <a:pt x="60" y="66"/>
                  </a:lnTo>
                  <a:lnTo>
                    <a:pt x="88" y="64"/>
                  </a:lnTo>
                  <a:lnTo>
                    <a:pt x="119" y="54"/>
                  </a:lnTo>
                  <a:lnTo>
                    <a:pt x="154" y="52"/>
                  </a:lnTo>
                  <a:lnTo>
                    <a:pt x="185" y="24"/>
                  </a:lnTo>
                  <a:lnTo>
                    <a:pt x="192" y="12"/>
                  </a:lnTo>
                  <a:lnTo>
                    <a:pt x="263" y="28"/>
                  </a:lnTo>
                  <a:lnTo>
                    <a:pt x="301" y="12"/>
                  </a:lnTo>
                  <a:lnTo>
                    <a:pt x="324" y="17"/>
                  </a:lnTo>
                  <a:lnTo>
                    <a:pt x="341" y="35"/>
                  </a:lnTo>
                  <a:lnTo>
                    <a:pt x="360" y="54"/>
                  </a:lnTo>
                  <a:lnTo>
                    <a:pt x="364" y="92"/>
                  </a:lnTo>
                  <a:lnTo>
                    <a:pt x="357" y="135"/>
                  </a:lnTo>
                  <a:lnTo>
                    <a:pt x="374" y="154"/>
                  </a:lnTo>
                  <a:lnTo>
                    <a:pt x="381" y="170"/>
                  </a:lnTo>
                  <a:lnTo>
                    <a:pt x="381" y="170"/>
                  </a:lnTo>
                  <a:lnTo>
                    <a:pt x="386" y="163"/>
                  </a:lnTo>
                  <a:lnTo>
                    <a:pt x="388" y="163"/>
                  </a:lnTo>
                  <a:lnTo>
                    <a:pt x="381" y="149"/>
                  </a:lnTo>
                  <a:lnTo>
                    <a:pt x="367" y="132"/>
                  </a:lnTo>
                  <a:lnTo>
                    <a:pt x="376" y="92"/>
                  </a:lnTo>
                  <a:lnTo>
                    <a:pt x="369" y="52"/>
                  </a:lnTo>
                  <a:lnTo>
                    <a:pt x="348" y="31"/>
                  </a:lnTo>
                  <a:lnTo>
                    <a:pt x="329" y="9"/>
                  </a:lnTo>
                  <a:lnTo>
                    <a:pt x="298" y="2"/>
                  </a:lnTo>
                  <a:lnTo>
                    <a:pt x="263" y="19"/>
                  </a:lnTo>
                  <a:lnTo>
                    <a:pt x="1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5" name="Freeform 252"/>
            <p:cNvSpPr>
              <a:spLocks/>
            </p:cNvSpPr>
            <p:nvPr/>
          </p:nvSpPr>
          <p:spPr bwMode="auto">
            <a:xfrm>
              <a:off x="2856" y="3839"/>
              <a:ext cx="373" cy="255"/>
            </a:xfrm>
            <a:custGeom>
              <a:avLst/>
              <a:gdLst>
                <a:gd name="T0" fmla="*/ 293 w 373"/>
                <a:gd name="T1" fmla="*/ 0 h 255"/>
                <a:gd name="T2" fmla="*/ 255 w 373"/>
                <a:gd name="T3" fmla="*/ 16 h 255"/>
                <a:gd name="T4" fmla="*/ 184 w 373"/>
                <a:gd name="T5" fmla="*/ 0 h 255"/>
                <a:gd name="T6" fmla="*/ 177 w 373"/>
                <a:gd name="T7" fmla="*/ 12 h 255"/>
                <a:gd name="T8" fmla="*/ 146 w 373"/>
                <a:gd name="T9" fmla="*/ 40 h 255"/>
                <a:gd name="T10" fmla="*/ 111 w 373"/>
                <a:gd name="T11" fmla="*/ 42 h 255"/>
                <a:gd name="T12" fmla="*/ 80 w 373"/>
                <a:gd name="T13" fmla="*/ 52 h 255"/>
                <a:gd name="T14" fmla="*/ 52 w 373"/>
                <a:gd name="T15" fmla="*/ 54 h 255"/>
                <a:gd name="T16" fmla="*/ 35 w 373"/>
                <a:gd name="T17" fmla="*/ 68 h 255"/>
                <a:gd name="T18" fmla="*/ 18 w 373"/>
                <a:gd name="T19" fmla="*/ 59 h 255"/>
                <a:gd name="T20" fmla="*/ 0 w 373"/>
                <a:gd name="T21" fmla="*/ 97 h 255"/>
                <a:gd name="T22" fmla="*/ 9 w 373"/>
                <a:gd name="T23" fmla="*/ 102 h 255"/>
                <a:gd name="T24" fmla="*/ 14 w 373"/>
                <a:gd name="T25" fmla="*/ 92 h 255"/>
                <a:gd name="T26" fmla="*/ 23 w 373"/>
                <a:gd name="T27" fmla="*/ 73 h 255"/>
                <a:gd name="T28" fmla="*/ 33 w 373"/>
                <a:gd name="T29" fmla="*/ 78 h 255"/>
                <a:gd name="T30" fmla="*/ 37 w 373"/>
                <a:gd name="T31" fmla="*/ 80 h 255"/>
                <a:gd name="T32" fmla="*/ 56 w 373"/>
                <a:gd name="T33" fmla="*/ 64 h 255"/>
                <a:gd name="T34" fmla="*/ 82 w 373"/>
                <a:gd name="T35" fmla="*/ 61 h 255"/>
                <a:gd name="T36" fmla="*/ 111 w 373"/>
                <a:gd name="T37" fmla="*/ 52 h 255"/>
                <a:gd name="T38" fmla="*/ 151 w 373"/>
                <a:gd name="T39" fmla="*/ 49 h 255"/>
                <a:gd name="T40" fmla="*/ 184 w 373"/>
                <a:gd name="T41" fmla="*/ 16 h 255"/>
                <a:gd name="T42" fmla="*/ 189 w 373"/>
                <a:gd name="T43" fmla="*/ 9 h 255"/>
                <a:gd name="T44" fmla="*/ 257 w 373"/>
                <a:gd name="T45" fmla="*/ 26 h 255"/>
                <a:gd name="T46" fmla="*/ 293 w 373"/>
                <a:gd name="T47" fmla="*/ 9 h 255"/>
                <a:gd name="T48" fmla="*/ 312 w 373"/>
                <a:gd name="T49" fmla="*/ 14 h 255"/>
                <a:gd name="T50" fmla="*/ 326 w 373"/>
                <a:gd name="T51" fmla="*/ 31 h 255"/>
                <a:gd name="T52" fmla="*/ 342 w 373"/>
                <a:gd name="T53" fmla="*/ 47 h 255"/>
                <a:gd name="T54" fmla="*/ 347 w 373"/>
                <a:gd name="T55" fmla="*/ 80 h 255"/>
                <a:gd name="T56" fmla="*/ 340 w 373"/>
                <a:gd name="T57" fmla="*/ 125 h 255"/>
                <a:gd name="T58" fmla="*/ 359 w 373"/>
                <a:gd name="T59" fmla="*/ 149 h 255"/>
                <a:gd name="T60" fmla="*/ 364 w 373"/>
                <a:gd name="T61" fmla="*/ 156 h 255"/>
                <a:gd name="T62" fmla="*/ 335 w 373"/>
                <a:gd name="T63" fmla="*/ 182 h 255"/>
                <a:gd name="T64" fmla="*/ 312 w 373"/>
                <a:gd name="T65" fmla="*/ 175 h 255"/>
                <a:gd name="T66" fmla="*/ 304 w 373"/>
                <a:gd name="T67" fmla="*/ 210 h 255"/>
                <a:gd name="T68" fmla="*/ 290 w 373"/>
                <a:gd name="T69" fmla="*/ 224 h 255"/>
                <a:gd name="T70" fmla="*/ 271 w 373"/>
                <a:gd name="T71" fmla="*/ 243 h 255"/>
                <a:gd name="T72" fmla="*/ 267 w 373"/>
                <a:gd name="T73" fmla="*/ 248 h 255"/>
                <a:gd name="T74" fmla="*/ 271 w 373"/>
                <a:gd name="T75" fmla="*/ 255 h 255"/>
                <a:gd name="T76" fmla="*/ 297 w 373"/>
                <a:gd name="T77" fmla="*/ 232 h 255"/>
                <a:gd name="T78" fmla="*/ 314 w 373"/>
                <a:gd name="T79" fmla="*/ 215 h 255"/>
                <a:gd name="T80" fmla="*/ 319 w 373"/>
                <a:gd name="T81" fmla="*/ 187 h 255"/>
                <a:gd name="T82" fmla="*/ 338 w 373"/>
                <a:gd name="T83" fmla="*/ 191 h 255"/>
                <a:gd name="T84" fmla="*/ 373 w 373"/>
                <a:gd name="T85" fmla="*/ 158 h 255"/>
                <a:gd name="T86" fmla="*/ 366 w 373"/>
                <a:gd name="T87" fmla="*/ 142 h 255"/>
                <a:gd name="T88" fmla="*/ 349 w 373"/>
                <a:gd name="T89" fmla="*/ 123 h 255"/>
                <a:gd name="T90" fmla="*/ 356 w 373"/>
                <a:gd name="T91" fmla="*/ 80 h 255"/>
                <a:gd name="T92" fmla="*/ 352 w 373"/>
                <a:gd name="T93" fmla="*/ 42 h 255"/>
                <a:gd name="T94" fmla="*/ 333 w 373"/>
                <a:gd name="T95" fmla="*/ 23 h 255"/>
                <a:gd name="T96" fmla="*/ 316 w 373"/>
                <a:gd name="T97" fmla="*/ 5 h 255"/>
                <a:gd name="T98" fmla="*/ 293 w 373"/>
                <a:gd name="T9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3" h="255">
                  <a:moveTo>
                    <a:pt x="293" y="0"/>
                  </a:moveTo>
                  <a:lnTo>
                    <a:pt x="255" y="16"/>
                  </a:lnTo>
                  <a:lnTo>
                    <a:pt x="184" y="0"/>
                  </a:lnTo>
                  <a:lnTo>
                    <a:pt x="177" y="12"/>
                  </a:lnTo>
                  <a:lnTo>
                    <a:pt x="146" y="40"/>
                  </a:lnTo>
                  <a:lnTo>
                    <a:pt x="111" y="42"/>
                  </a:lnTo>
                  <a:lnTo>
                    <a:pt x="80" y="52"/>
                  </a:lnTo>
                  <a:lnTo>
                    <a:pt x="52" y="54"/>
                  </a:lnTo>
                  <a:lnTo>
                    <a:pt x="35" y="68"/>
                  </a:lnTo>
                  <a:lnTo>
                    <a:pt x="18" y="59"/>
                  </a:lnTo>
                  <a:lnTo>
                    <a:pt x="0" y="97"/>
                  </a:lnTo>
                  <a:lnTo>
                    <a:pt x="9" y="102"/>
                  </a:lnTo>
                  <a:lnTo>
                    <a:pt x="14" y="92"/>
                  </a:lnTo>
                  <a:lnTo>
                    <a:pt x="23" y="73"/>
                  </a:lnTo>
                  <a:lnTo>
                    <a:pt x="33" y="78"/>
                  </a:lnTo>
                  <a:lnTo>
                    <a:pt x="37" y="80"/>
                  </a:lnTo>
                  <a:lnTo>
                    <a:pt x="56" y="64"/>
                  </a:lnTo>
                  <a:lnTo>
                    <a:pt x="82" y="61"/>
                  </a:lnTo>
                  <a:lnTo>
                    <a:pt x="111" y="52"/>
                  </a:lnTo>
                  <a:lnTo>
                    <a:pt x="151" y="49"/>
                  </a:lnTo>
                  <a:lnTo>
                    <a:pt x="184" y="16"/>
                  </a:lnTo>
                  <a:lnTo>
                    <a:pt x="189" y="9"/>
                  </a:lnTo>
                  <a:lnTo>
                    <a:pt x="257" y="26"/>
                  </a:lnTo>
                  <a:lnTo>
                    <a:pt x="293" y="9"/>
                  </a:lnTo>
                  <a:lnTo>
                    <a:pt x="312" y="14"/>
                  </a:lnTo>
                  <a:lnTo>
                    <a:pt x="326" y="31"/>
                  </a:lnTo>
                  <a:lnTo>
                    <a:pt x="342" y="47"/>
                  </a:lnTo>
                  <a:lnTo>
                    <a:pt x="347" y="80"/>
                  </a:lnTo>
                  <a:lnTo>
                    <a:pt x="340" y="125"/>
                  </a:lnTo>
                  <a:lnTo>
                    <a:pt x="359" y="149"/>
                  </a:lnTo>
                  <a:lnTo>
                    <a:pt x="364" y="156"/>
                  </a:lnTo>
                  <a:lnTo>
                    <a:pt x="335" y="182"/>
                  </a:lnTo>
                  <a:lnTo>
                    <a:pt x="312" y="175"/>
                  </a:lnTo>
                  <a:lnTo>
                    <a:pt x="304" y="210"/>
                  </a:lnTo>
                  <a:lnTo>
                    <a:pt x="290" y="224"/>
                  </a:lnTo>
                  <a:lnTo>
                    <a:pt x="271" y="243"/>
                  </a:lnTo>
                  <a:lnTo>
                    <a:pt x="267" y="248"/>
                  </a:lnTo>
                  <a:lnTo>
                    <a:pt x="271" y="255"/>
                  </a:lnTo>
                  <a:lnTo>
                    <a:pt x="297" y="232"/>
                  </a:lnTo>
                  <a:lnTo>
                    <a:pt x="314" y="215"/>
                  </a:lnTo>
                  <a:lnTo>
                    <a:pt x="319" y="187"/>
                  </a:lnTo>
                  <a:lnTo>
                    <a:pt x="338" y="191"/>
                  </a:lnTo>
                  <a:lnTo>
                    <a:pt x="373" y="158"/>
                  </a:lnTo>
                  <a:lnTo>
                    <a:pt x="366" y="142"/>
                  </a:lnTo>
                  <a:lnTo>
                    <a:pt x="349" y="123"/>
                  </a:lnTo>
                  <a:lnTo>
                    <a:pt x="356" y="80"/>
                  </a:lnTo>
                  <a:lnTo>
                    <a:pt x="352" y="42"/>
                  </a:lnTo>
                  <a:lnTo>
                    <a:pt x="333" y="23"/>
                  </a:lnTo>
                  <a:lnTo>
                    <a:pt x="316" y="5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6" name="Freeform 253"/>
            <p:cNvSpPr>
              <a:spLocks/>
            </p:cNvSpPr>
            <p:nvPr/>
          </p:nvSpPr>
          <p:spPr bwMode="auto">
            <a:xfrm>
              <a:off x="2856" y="3839"/>
              <a:ext cx="373" cy="255"/>
            </a:xfrm>
            <a:custGeom>
              <a:avLst/>
              <a:gdLst>
                <a:gd name="T0" fmla="*/ 293 w 373"/>
                <a:gd name="T1" fmla="*/ 0 h 255"/>
                <a:gd name="T2" fmla="*/ 255 w 373"/>
                <a:gd name="T3" fmla="*/ 16 h 255"/>
                <a:gd name="T4" fmla="*/ 184 w 373"/>
                <a:gd name="T5" fmla="*/ 0 h 255"/>
                <a:gd name="T6" fmla="*/ 177 w 373"/>
                <a:gd name="T7" fmla="*/ 12 h 255"/>
                <a:gd name="T8" fmla="*/ 146 w 373"/>
                <a:gd name="T9" fmla="*/ 40 h 255"/>
                <a:gd name="T10" fmla="*/ 111 w 373"/>
                <a:gd name="T11" fmla="*/ 42 h 255"/>
                <a:gd name="T12" fmla="*/ 80 w 373"/>
                <a:gd name="T13" fmla="*/ 52 h 255"/>
                <a:gd name="T14" fmla="*/ 52 w 373"/>
                <a:gd name="T15" fmla="*/ 54 h 255"/>
                <a:gd name="T16" fmla="*/ 35 w 373"/>
                <a:gd name="T17" fmla="*/ 68 h 255"/>
                <a:gd name="T18" fmla="*/ 18 w 373"/>
                <a:gd name="T19" fmla="*/ 59 h 255"/>
                <a:gd name="T20" fmla="*/ 0 w 373"/>
                <a:gd name="T21" fmla="*/ 97 h 255"/>
                <a:gd name="T22" fmla="*/ 9 w 373"/>
                <a:gd name="T23" fmla="*/ 102 h 255"/>
                <a:gd name="T24" fmla="*/ 14 w 373"/>
                <a:gd name="T25" fmla="*/ 92 h 255"/>
                <a:gd name="T26" fmla="*/ 23 w 373"/>
                <a:gd name="T27" fmla="*/ 73 h 255"/>
                <a:gd name="T28" fmla="*/ 33 w 373"/>
                <a:gd name="T29" fmla="*/ 78 h 255"/>
                <a:gd name="T30" fmla="*/ 37 w 373"/>
                <a:gd name="T31" fmla="*/ 80 h 255"/>
                <a:gd name="T32" fmla="*/ 56 w 373"/>
                <a:gd name="T33" fmla="*/ 64 h 255"/>
                <a:gd name="T34" fmla="*/ 82 w 373"/>
                <a:gd name="T35" fmla="*/ 61 h 255"/>
                <a:gd name="T36" fmla="*/ 111 w 373"/>
                <a:gd name="T37" fmla="*/ 52 h 255"/>
                <a:gd name="T38" fmla="*/ 151 w 373"/>
                <a:gd name="T39" fmla="*/ 49 h 255"/>
                <a:gd name="T40" fmla="*/ 184 w 373"/>
                <a:gd name="T41" fmla="*/ 16 h 255"/>
                <a:gd name="T42" fmla="*/ 189 w 373"/>
                <a:gd name="T43" fmla="*/ 9 h 255"/>
                <a:gd name="T44" fmla="*/ 257 w 373"/>
                <a:gd name="T45" fmla="*/ 26 h 255"/>
                <a:gd name="T46" fmla="*/ 293 w 373"/>
                <a:gd name="T47" fmla="*/ 9 h 255"/>
                <a:gd name="T48" fmla="*/ 312 w 373"/>
                <a:gd name="T49" fmla="*/ 14 h 255"/>
                <a:gd name="T50" fmla="*/ 326 w 373"/>
                <a:gd name="T51" fmla="*/ 31 h 255"/>
                <a:gd name="T52" fmla="*/ 342 w 373"/>
                <a:gd name="T53" fmla="*/ 47 h 255"/>
                <a:gd name="T54" fmla="*/ 347 w 373"/>
                <a:gd name="T55" fmla="*/ 80 h 255"/>
                <a:gd name="T56" fmla="*/ 340 w 373"/>
                <a:gd name="T57" fmla="*/ 125 h 255"/>
                <a:gd name="T58" fmla="*/ 359 w 373"/>
                <a:gd name="T59" fmla="*/ 149 h 255"/>
                <a:gd name="T60" fmla="*/ 364 w 373"/>
                <a:gd name="T61" fmla="*/ 156 h 255"/>
                <a:gd name="T62" fmla="*/ 335 w 373"/>
                <a:gd name="T63" fmla="*/ 182 h 255"/>
                <a:gd name="T64" fmla="*/ 312 w 373"/>
                <a:gd name="T65" fmla="*/ 175 h 255"/>
                <a:gd name="T66" fmla="*/ 304 w 373"/>
                <a:gd name="T67" fmla="*/ 210 h 255"/>
                <a:gd name="T68" fmla="*/ 290 w 373"/>
                <a:gd name="T69" fmla="*/ 224 h 255"/>
                <a:gd name="T70" fmla="*/ 271 w 373"/>
                <a:gd name="T71" fmla="*/ 243 h 255"/>
                <a:gd name="T72" fmla="*/ 267 w 373"/>
                <a:gd name="T73" fmla="*/ 248 h 255"/>
                <a:gd name="T74" fmla="*/ 271 w 373"/>
                <a:gd name="T75" fmla="*/ 255 h 255"/>
                <a:gd name="T76" fmla="*/ 297 w 373"/>
                <a:gd name="T77" fmla="*/ 232 h 255"/>
                <a:gd name="T78" fmla="*/ 314 w 373"/>
                <a:gd name="T79" fmla="*/ 215 h 255"/>
                <a:gd name="T80" fmla="*/ 319 w 373"/>
                <a:gd name="T81" fmla="*/ 187 h 255"/>
                <a:gd name="T82" fmla="*/ 338 w 373"/>
                <a:gd name="T83" fmla="*/ 191 h 255"/>
                <a:gd name="T84" fmla="*/ 373 w 373"/>
                <a:gd name="T85" fmla="*/ 158 h 255"/>
                <a:gd name="T86" fmla="*/ 366 w 373"/>
                <a:gd name="T87" fmla="*/ 142 h 255"/>
                <a:gd name="T88" fmla="*/ 349 w 373"/>
                <a:gd name="T89" fmla="*/ 123 h 255"/>
                <a:gd name="T90" fmla="*/ 356 w 373"/>
                <a:gd name="T91" fmla="*/ 80 h 255"/>
                <a:gd name="T92" fmla="*/ 352 w 373"/>
                <a:gd name="T93" fmla="*/ 42 h 255"/>
                <a:gd name="T94" fmla="*/ 333 w 373"/>
                <a:gd name="T95" fmla="*/ 23 h 255"/>
                <a:gd name="T96" fmla="*/ 316 w 373"/>
                <a:gd name="T97" fmla="*/ 5 h 255"/>
                <a:gd name="T98" fmla="*/ 293 w 373"/>
                <a:gd name="T9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3" h="255">
                  <a:moveTo>
                    <a:pt x="293" y="0"/>
                  </a:moveTo>
                  <a:lnTo>
                    <a:pt x="255" y="16"/>
                  </a:lnTo>
                  <a:lnTo>
                    <a:pt x="184" y="0"/>
                  </a:lnTo>
                  <a:lnTo>
                    <a:pt x="177" y="12"/>
                  </a:lnTo>
                  <a:lnTo>
                    <a:pt x="146" y="40"/>
                  </a:lnTo>
                  <a:lnTo>
                    <a:pt x="111" y="42"/>
                  </a:lnTo>
                  <a:lnTo>
                    <a:pt x="80" y="52"/>
                  </a:lnTo>
                  <a:lnTo>
                    <a:pt x="52" y="54"/>
                  </a:lnTo>
                  <a:lnTo>
                    <a:pt x="35" y="68"/>
                  </a:lnTo>
                  <a:lnTo>
                    <a:pt x="18" y="59"/>
                  </a:lnTo>
                  <a:lnTo>
                    <a:pt x="0" y="97"/>
                  </a:lnTo>
                  <a:lnTo>
                    <a:pt x="9" y="102"/>
                  </a:lnTo>
                  <a:lnTo>
                    <a:pt x="14" y="92"/>
                  </a:lnTo>
                  <a:lnTo>
                    <a:pt x="23" y="73"/>
                  </a:lnTo>
                  <a:lnTo>
                    <a:pt x="33" y="78"/>
                  </a:lnTo>
                  <a:lnTo>
                    <a:pt x="37" y="80"/>
                  </a:lnTo>
                  <a:lnTo>
                    <a:pt x="56" y="64"/>
                  </a:lnTo>
                  <a:lnTo>
                    <a:pt x="82" y="61"/>
                  </a:lnTo>
                  <a:lnTo>
                    <a:pt x="111" y="52"/>
                  </a:lnTo>
                  <a:lnTo>
                    <a:pt x="151" y="49"/>
                  </a:lnTo>
                  <a:lnTo>
                    <a:pt x="184" y="16"/>
                  </a:lnTo>
                  <a:lnTo>
                    <a:pt x="189" y="9"/>
                  </a:lnTo>
                  <a:lnTo>
                    <a:pt x="257" y="26"/>
                  </a:lnTo>
                  <a:lnTo>
                    <a:pt x="293" y="9"/>
                  </a:lnTo>
                  <a:lnTo>
                    <a:pt x="312" y="14"/>
                  </a:lnTo>
                  <a:lnTo>
                    <a:pt x="326" y="31"/>
                  </a:lnTo>
                  <a:lnTo>
                    <a:pt x="342" y="47"/>
                  </a:lnTo>
                  <a:lnTo>
                    <a:pt x="347" y="80"/>
                  </a:lnTo>
                  <a:lnTo>
                    <a:pt x="340" y="125"/>
                  </a:lnTo>
                  <a:lnTo>
                    <a:pt x="359" y="149"/>
                  </a:lnTo>
                  <a:lnTo>
                    <a:pt x="364" y="156"/>
                  </a:lnTo>
                  <a:lnTo>
                    <a:pt x="335" y="182"/>
                  </a:lnTo>
                  <a:lnTo>
                    <a:pt x="312" y="175"/>
                  </a:lnTo>
                  <a:lnTo>
                    <a:pt x="304" y="210"/>
                  </a:lnTo>
                  <a:lnTo>
                    <a:pt x="290" y="224"/>
                  </a:lnTo>
                  <a:lnTo>
                    <a:pt x="271" y="243"/>
                  </a:lnTo>
                  <a:lnTo>
                    <a:pt x="267" y="248"/>
                  </a:lnTo>
                  <a:lnTo>
                    <a:pt x="271" y="255"/>
                  </a:lnTo>
                  <a:lnTo>
                    <a:pt x="297" y="232"/>
                  </a:lnTo>
                  <a:lnTo>
                    <a:pt x="314" y="215"/>
                  </a:lnTo>
                  <a:lnTo>
                    <a:pt x="319" y="187"/>
                  </a:lnTo>
                  <a:lnTo>
                    <a:pt x="338" y="191"/>
                  </a:lnTo>
                  <a:lnTo>
                    <a:pt x="373" y="158"/>
                  </a:lnTo>
                  <a:lnTo>
                    <a:pt x="366" y="142"/>
                  </a:lnTo>
                  <a:lnTo>
                    <a:pt x="349" y="123"/>
                  </a:lnTo>
                  <a:lnTo>
                    <a:pt x="356" y="80"/>
                  </a:lnTo>
                  <a:lnTo>
                    <a:pt x="352" y="42"/>
                  </a:lnTo>
                  <a:lnTo>
                    <a:pt x="333" y="23"/>
                  </a:lnTo>
                  <a:lnTo>
                    <a:pt x="316" y="5"/>
                  </a:lnTo>
                  <a:lnTo>
                    <a:pt x="2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7" name="Freeform 254"/>
            <p:cNvSpPr>
              <a:spLocks/>
            </p:cNvSpPr>
            <p:nvPr/>
          </p:nvSpPr>
          <p:spPr bwMode="auto">
            <a:xfrm>
              <a:off x="3127" y="3997"/>
              <a:ext cx="104" cy="104"/>
            </a:xfrm>
            <a:custGeom>
              <a:avLst/>
              <a:gdLst>
                <a:gd name="T0" fmla="*/ 102 w 104"/>
                <a:gd name="T1" fmla="*/ 0 h 104"/>
                <a:gd name="T2" fmla="*/ 102 w 104"/>
                <a:gd name="T3" fmla="*/ 0 h 104"/>
                <a:gd name="T4" fmla="*/ 67 w 104"/>
                <a:gd name="T5" fmla="*/ 33 h 104"/>
                <a:gd name="T6" fmla="*/ 48 w 104"/>
                <a:gd name="T7" fmla="*/ 29 h 104"/>
                <a:gd name="T8" fmla="*/ 43 w 104"/>
                <a:gd name="T9" fmla="*/ 57 h 104"/>
                <a:gd name="T10" fmla="*/ 26 w 104"/>
                <a:gd name="T11" fmla="*/ 74 h 104"/>
                <a:gd name="T12" fmla="*/ 0 w 104"/>
                <a:gd name="T13" fmla="*/ 97 h 104"/>
                <a:gd name="T14" fmla="*/ 7 w 104"/>
                <a:gd name="T15" fmla="*/ 104 h 104"/>
                <a:gd name="T16" fmla="*/ 7 w 104"/>
                <a:gd name="T17" fmla="*/ 104 h 104"/>
                <a:gd name="T18" fmla="*/ 15 w 104"/>
                <a:gd name="T19" fmla="*/ 97 h 104"/>
                <a:gd name="T20" fmla="*/ 33 w 104"/>
                <a:gd name="T21" fmla="*/ 78 h 104"/>
                <a:gd name="T22" fmla="*/ 52 w 104"/>
                <a:gd name="T23" fmla="*/ 62 h 104"/>
                <a:gd name="T24" fmla="*/ 55 w 104"/>
                <a:gd name="T25" fmla="*/ 40 h 104"/>
                <a:gd name="T26" fmla="*/ 64 w 104"/>
                <a:gd name="T27" fmla="*/ 43 h 104"/>
                <a:gd name="T28" fmla="*/ 69 w 104"/>
                <a:gd name="T29" fmla="*/ 45 h 104"/>
                <a:gd name="T30" fmla="*/ 104 w 104"/>
                <a:gd name="T31" fmla="*/ 12 h 104"/>
                <a:gd name="T32" fmla="*/ 100 w 104"/>
                <a:gd name="T33" fmla="*/ 10 h 104"/>
                <a:gd name="T34" fmla="*/ 100 w 104"/>
                <a:gd name="T35" fmla="*/ 10 h 104"/>
                <a:gd name="T36" fmla="*/ 102 w 104"/>
                <a:gd name="T37" fmla="*/ 0 h 104"/>
                <a:gd name="T38" fmla="*/ 102 w 104"/>
                <a:gd name="T3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04">
                  <a:moveTo>
                    <a:pt x="102" y="0"/>
                  </a:moveTo>
                  <a:lnTo>
                    <a:pt x="102" y="0"/>
                  </a:lnTo>
                  <a:lnTo>
                    <a:pt x="67" y="33"/>
                  </a:lnTo>
                  <a:lnTo>
                    <a:pt x="48" y="29"/>
                  </a:lnTo>
                  <a:lnTo>
                    <a:pt x="43" y="57"/>
                  </a:lnTo>
                  <a:lnTo>
                    <a:pt x="26" y="74"/>
                  </a:lnTo>
                  <a:lnTo>
                    <a:pt x="0" y="97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15" y="97"/>
                  </a:lnTo>
                  <a:lnTo>
                    <a:pt x="33" y="78"/>
                  </a:lnTo>
                  <a:lnTo>
                    <a:pt x="52" y="62"/>
                  </a:lnTo>
                  <a:lnTo>
                    <a:pt x="55" y="40"/>
                  </a:lnTo>
                  <a:lnTo>
                    <a:pt x="64" y="43"/>
                  </a:lnTo>
                  <a:lnTo>
                    <a:pt x="69" y="45"/>
                  </a:lnTo>
                  <a:lnTo>
                    <a:pt x="104" y="12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8" name="Freeform 255"/>
            <p:cNvSpPr>
              <a:spLocks/>
            </p:cNvSpPr>
            <p:nvPr/>
          </p:nvSpPr>
          <p:spPr bwMode="auto">
            <a:xfrm>
              <a:off x="3127" y="3997"/>
              <a:ext cx="104" cy="104"/>
            </a:xfrm>
            <a:custGeom>
              <a:avLst/>
              <a:gdLst>
                <a:gd name="T0" fmla="*/ 102 w 104"/>
                <a:gd name="T1" fmla="*/ 0 h 104"/>
                <a:gd name="T2" fmla="*/ 102 w 104"/>
                <a:gd name="T3" fmla="*/ 0 h 104"/>
                <a:gd name="T4" fmla="*/ 67 w 104"/>
                <a:gd name="T5" fmla="*/ 33 h 104"/>
                <a:gd name="T6" fmla="*/ 48 w 104"/>
                <a:gd name="T7" fmla="*/ 29 h 104"/>
                <a:gd name="T8" fmla="*/ 43 w 104"/>
                <a:gd name="T9" fmla="*/ 57 h 104"/>
                <a:gd name="T10" fmla="*/ 26 w 104"/>
                <a:gd name="T11" fmla="*/ 74 h 104"/>
                <a:gd name="T12" fmla="*/ 0 w 104"/>
                <a:gd name="T13" fmla="*/ 97 h 104"/>
                <a:gd name="T14" fmla="*/ 7 w 104"/>
                <a:gd name="T15" fmla="*/ 104 h 104"/>
                <a:gd name="T16" fmla="*/ 7 w 104"/>
                <a:gd name="T17" fmla="*/ 104 h 104"/>
                <a:gd name="T18" fmla="*/ 15 w 104"/>
                <a:gd name="T19" fmla="*/ 97 h 104"/>
                <a:gd name="T20" fmla="*/ 33 w 104"/>
                <a:gd name="T21" fmla="*/ 78 h 104"/>
                <a:gd name="T22" fmla="*/ 52 w 104"/>
                <a:gd name="T23" fmla="*/ 62 h 104"/>
                <a:gd name="T24" fmla="*/ 55 w 104"/>
                <a:gd name="T25" fmla="*/ 40 h 104"/>
                <a:gd name="T26" fmla="*/ 64 w 104"/>
                <a:gd name="T27" fmla="*/ 43 h 104"/>
                <a:gd name="T28" fmla="*/ 69 w 104"/>
                <a:gd name="T29" fmla="*/ 45 h 104"/>
                <a:gd name="T30" fmla="*/ 104 w 104"/>
                <a:gd name="T31" fmla="*/ 12 h 104"/>
                <a:gd name="T32" fmla="*/ 100 w 104"/>
                <a:gd name="T33" fmla="*/ 10 h 104"/>
                <a:gd name="T34" fmla="*/ 100 w 104"/>
                <a:gd name="T35" fmla="*/ 10 h 104"/>
                <a:gd name="T36" fmla="*/ 102 w 104"/>
                <a:gd name="T37" fmla="*/ 0 h 104"/>
                <a:gd name="T38" fmla="*/ 102 w 104"/>
                <a:gd name="T3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04">
                  <a:moveTo>
                    <a:pt x="102" y="0"/>
                  </a:moveTo>
                  <a:lnTo>
                    <a:pt x="102" y="0"/>
                  </a:lnTo>
                  <a:lnTo>
                    <a:pt x="67" y="33"/>
                  </a:lnTo>
                  <a:lnTo>
                    <a:pt x="48" y="29"/>
                  </a:lnTo>
                  <a:lnTo>
                    <a:pt x="43" y="57"/>
                  </a:lnTo>
                  <a:lnTo>
                    <a:pt x="26" y="74"/>
                  </a:lnTo>
                  <a:lnTo>
                    <a:pt x="0" y="97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15" y="97"/>
                  </a:lnTo>
                  <a:lnTo>
                    <a:pt x="33" y="78"/>
                  </a:lnTo>
                  <a:lnTo>
                    <a:pt x="52" y="62"/>
                  </a:lnTo>
                  <a:lnTo>
                    <a:pt x="55" y="40"/>
                  </a:lnTo>
                  <a:lnTo>
                    <a:pt x="64" y="43"/>
                  </a:lnTo>
                  <a:lnTo>
                    <a:pt x="69" y="45"/>
                  </a:lnTo>
                  <a:lnTo>
                    <a:pt x="104" y="12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2" y="0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9" name="Freeform 256"/>
            <p:cNvSpPr>
              <a:spLocks/>
            </p:cNvSpPr>
            <p:nvPr/>
          </p:nvSpPr>
          <p:spPr bwMode="auto">
            <a:xfrm>
              <a:off x="3664" y="3503"/>
              <a:ext cx="629" cy="189"/>
            </a:xfrm>
            <a:custGeom>
              <a:avLst/>
              <a:gdLst>
                <a:gd name="T0" fmla="*/ 38 w 629"/>
                <a:gd name="T1" fmla="*/ 0 h 189"/>
                <a:gd name="T2" fmla="*/ 9 w 629"/>
                <a:gd name="T3" fmla="*/ 5 h 189"/>
                <a:gd name="T4" fmla="*/ 9 w 629"/>
                <a:gd name="T5" fmla="*/ 14 h 189"/>
                <a:gd name="T6" fmla="*/ 0 w 629"/>
                <a:gd name="T7" fmla="*/ 14 h 189"/>
                <a:gd name="T8" fmla="*/ 31 w 629"/>
                <a:gd name="T9" fmla="*/ 12 h 189"/>
                <a:gd name="T10" fmla="*/ 35 w 629"/>
                <a:gd name="T11" fmla="*/ 24 h 189"/>
                <a:gd name="T12" fmla="*/ 52 w 629"/>
                <a:gd name="T13" fmla="*/ 28 h 189"/>
                <a:gd name="T14" fmla="*/ 59 w 629"/>
                <a:gd name="T15" fmla="*/ 64 h 189"/>
                <a:gd name="T16" fmla="*/ 68 w 629"/>
                <a:gd name="T17" fmla="*/ 80 h 189"/>
                <a:gd name="T18" fmla="*/ 92 w 629"/>
                <a:gd name="T19" fmla="*/ 73 h 189"/>
                <a:gd name="T20" fmla="*/ 109 w 629"/>
                <a:gd name="T21" fmla="*/ 76 h 189"/>
                <a:gd name="T22" fmla="*/ 135 w 629"/>
                <a:gd name="T23" fmla="*/ 76 h 189"/>
                <a:gd name="T24" fmla="*/ 149 w 629"/>
                <a:gd name="T25" fmla="*/ 62 h 189"/>
                <a:gd name="T26" fmla="*/ 161 w 629"/>
                <a:gd name="T27" fmla="*/ 45 h 189"/>
                <a:gd name="T28" fmla="*/ 206 w 629"/>
                <a:gd name="T29" fmla="*/ 31 h 189"/>
                <a:gd name="T30" fmla="*/ 208 w 629"/>
                <a:gd name="T31" fmla="*/ 57 h 189"/>
                <a:gd name="T32" fmla="*/ 222 w 629"/>
                <a:gd name="T33" fmla="*/ 106 h 189"/>
                <a:gd name="T34" fmla="*/ 246 w 629"/>
                <a:gd name="T35" fmla="*/ 130 h 189"/>
                <a:gd name="T36" fmla="*/ 255 w 629"/>
                <a:gd name="T37" fmla="*/ 154 h 189"/>
                <a:gd name="T38" fmla="*/ 269 w 629"/>
                <a:gd name="T39" fmla="*/ 144 h 189"/>
                <a:gd name="T40" fmla="*/ 286 w 629"/>
                <a:gd name="T41" fmla="*/ 144 h 189"/>
                <a:gd name="T42" fmla="*/ 307 w 629"/>
                <a:gd name="T43" fmla="*/ 132 h 189"/>
                <a:gd name="T44" fmla="*/ 336 w 629"/>
                <a:gd name="T45" fmla="*/ 125 h 189"/>
                <a:gd name="T46" fmla="*/ 352 w 629"/>
                <a:gd name="T47" fmla="*/ 123 h 189"/>
                <a:gd name="T48" fmla="*/ 366 w 629"/>
                <a:gd name="T49" fmla="*/ 147 h 189"/>
                <a:gd name="T50" fmla="*/ 385 w 629"/>
                <a:gd name="T51" fmla="*/ 177 h 189"/>
                <a:gd name="T52" fmla="*/ 454 w 629"/>
                <a:gd name="T53" fmla="*/ 189 h 189"/>
                <a:gd name="T54" fmla="*/ 506 w 629"/>
                <a:gd name="T55" fmla="*/ 158 h 189"/>
                <a:gd name="T56" fmla="*/ 532 w 629"/>
                <a:gd name="T57" fmla="*/ 161 h 189"/>
                <a:gd name="T58" fmla="*/ 567 w 629"/>
                <a:gd name="T59" fmla="*/ 142 h 189"/>
                <a:gd name="T60" fmla="*/ 607 w 629"/>
                <a:gd name="T61" fmla="*/ 123 h 189"/>
                <a:gd name="T62" fmla="*/ 629 w 629"/>
                <a:gd name="T63" fmla="*/ 118 h 189"/>
                <a:gd name="T64" fmla="*/ 624 w 629"/>
                <a:gd name="T65" fmla="*/ 109 h 189"/>
                <a:gd name="T66" fmla="*/ 603 w 629"/>
                <a:gd name="T67" fmla="*/ 114 h 189"/>
                <a:gd name="T68" fmla="*/ 563 w 629"/>
                <a:gd name="T69" fmla="*/ 132 h 189"/>
                <a:gd name="T70" fmla="*/ 529 w 629"/>
                <a:gd name="T71" fmla="*/ 151 h 189"/>
                <a:gd name="T72" fmla="*/ 503 w 629"/>
                <a:gd name="T73" fmla="*/ 149 h 189"/>
                <a:gd name="T74" fmla="*/ 451 w 629"/>
                <a:gd name="T75" fmla="*/ 177 h 189"/>
                <a:gd name="T76" fmla="*/ 392 w 629"/>
                <a:gd name="T77" fmla="*/ 170 h 189"/>
                <a:gd name="T78" fmla="*/ 373 w 629"/>
                <a:gd name="T79" fmla="*/ 142 h 189"/>
                <a:gd name="T80" fmla="*/ 359 w 629"/>
                <a:gd name="T81" fmla="*/ 111 h 189"/>
                <a:gd name="T82" fmla="*/ 333 w 629"/>
                <a:gd name="T83" fmla="*/ 116 h 189"/>
                <a:gd name="T84" fmla="*/ 305 w 629"/>
                <a:gd name="T85" fmla="*/ 123 h 189"/>
                <a:gd name="T86" fmla="*/ 284 w 629"/>
                <a:gd name="T87" fmla="*/ 135 h 189"/>
                <a:gd name="T88" fmla="*/ 269 w 629"/>
                <a:gd name="T89" fmla="*/ 135 h 189"/>
                <a:gd name="T90" fmla="*/ 267 w 629"/>
                <a:gd name="T91" fmla="*/ 135 h 189"/>
                <a:gd name="T92" fmla="*/ 260 w 629"/>
                <a:gd name="T93" fmla="*/ 140 h 189"/>
                <a:gd name="T94" fmla="*/ 253 w 629"/>
                <a:gd name="T95" fmla="*/ 125 h 189"/>
                <a:gd name="T96" fmla="*/ 232 w 629"/>
                <a:gd name="T97" fmla="*/ 102 h 189"/>
                <a:gd name="T98" fmla="*/ 217 w 629"/>
                <a:gd name="T99" fmla="*/ 54 h 189"/>
                <a:gd name="T100" fmla="*/ 213 w 629"/>
                <a:gd name="T101" fmla="*/ 19 h 189"/>
                <a:gd name="T102" fmla="*/ 156 w 629"/>
                <a:gd name="T103" fmla="*/ 36 h 189"/>
                <a:gd name="T104" fmla="*/ 142 w 629"/>
                <a:gd name="T105" fmla="*/ 57 h 189"/>
                <a:gd name="T106" fmla="*/ 130 w 629"/>
                <a:gd name="T107" fmla="*/ 66 h 189"/>
                <a:gd name="T108" fmla="*/ 111 w 629"/>
                <a:gd name="T109" fmla="*/ 66 h 189"/>
                <a:gd name="T110" fmla="*/ 90 w 629"/>
                <a:gd name="T111" fmla="*/ 64 h 189"/>
                <a:gd name="T112" fmla="*/ 73 w 629"/>
                <a:gd name="T113" fmla="*/ 69 h 189"/>
                <a:gd name="T114" fmla="*/ 66 w 629"/>
                <a:gd name="T115" fmla="*/ 62 h 189"/>
                <a:gd name="T116" fmla="*/ 61 w 629"/>
                <a:gd name="T117" fmla="*/ 24 h 189"/>
                <a:gd name="T118" fmla="*/ 42 w 629"/>
                <a:gd name="T119" fmla="*/ 17 h 189"/>
                <a:gd name="T120" fmla="*/ 40 w 629"/>
                <a:gd name="T121" fmla="*/ 7 h 189"/>
                <a:gd name="T122" fmla="*/ 38 w 629"/>
                <a:gd name="T1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9" h="189">
                  <a:moveTo>
                    <a:pt x="38" y="0"/>
                  </a:moveTo>
                  <a:lnTo>
                    <a:pt x="9" y="5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31" y="12"/>
                  </a:lnTo>
                  <a:lnTo>
                    <a:pt x="35" y="24"/>
                  </a:lnTo>
                  <a:lnTo>
                    <a:pt x="52" y="28"/>
                  </a:lnTo>
                  <a:lnTo>
                    <a:pt x="59" y="64"/>
                  </a:lnTo>
                  <a:lnTo>
                    <a:pt x="68" y="80"/>
                  </a:lnTo>
                  <a:lnTo>
                    <a:pt x="92" y="73"/>
                  </a:lnTo>
                  <a:lnTo>
                    <a:pt x="109" y="76"/>
                  </a:lnTo>
                  <a:lnTo>
                    <a:pt x="135" y="76"/>
                  </a:lnTo>
                  <a:lnTo>
                    <a:pt x="149" y="62"/>
                  </a:lnTo>
                  <a:lnTo>
                    <a:pt x="161" y="45"/>
                  </a:lnTo>
                  <a:lnTo>
                    <a:pt x="206" y="31"/>
                  </a:lnTo>
                  <a:lnTo>
                    <a:pt x="208" y="57"/>
                  </a:lnTo>
                  <a:lnTo>
                    <a:pt x="222" y="106"/>
                  </a:lnTo>
                  <a:lnTo>
                    <a:pt x="246" y="130"/>
                  </a:lnTo>
                  <a:lnTo>
                    <a:pt x="255" y="154"/>
                  </a:lnTo>
                  <a:lnTo>
                    <a:pt x="269" y="144"/>
                  </a:lnTo>
                  <a:lnTo>
                    <a:pt x="286" y="144"/>
                  </a:lnTo>
                  <a:lnTo>
                    <a:pt x="307" y="132"/>
                  </a:lnTo>
                  <a:lnTo>
                    <a:pt x="336" y="125"/>
                  </a:lnTo>
                  <a:lnTo>
                    <a:pt x="352" y="123"/>
                  </a:lnTo>
                  <a:lnTo>
                    <a:pt x="366" y="147"/>
                  </a:lnTo>
                  <a:lnTo>
                    <a:pt x="385" y="177"/>
                  </a:lnTo>
                  <a:lnTo>
                    <a:pt x="454" y="189"/>
                  </a:lnTo>
                  <a:lnTo>
                    <a:pt x="506" y="158"/>
                  </a:lnTo>
                  <a:lnTo>
                    <a:pt x="532" y="161"/>
                  </a:lnTo>
                  <a:lnTo>
                    <a:pt x="567" y="142"/>
                  </a:lnTo>
                  <a:lnTo>
                    <a:pt x="607" y="123"/>
                  </a:lnTo>
                  <a:lnTo>
                    <a:pt x="629" y="118"/>
                  </a:lnTo>
                  <a:lnTo>
                    <a:pt x="624" y="109"/>
                  </a:lnTo>
                  <a:lnTo>
                    <a:pt x="603" y="114"/>
                  </a:lnTo>
                  <a:lnTo>
                    <a:pt x="563" y="132"/>
                  </a:lnTo>
                  <a:lnTo>
                    <a:pt x="529" y="151"/>
                  </a:lnTo>
                  <a:lnTo>
                    <a:pt x="503" y="149"/>
                  </a:lnTo>
                  <a:lnTo>
                    <a:pt x="451" y="177"/>
                  </a:lnTo>
                  <a:lnTo>
                    <a:pt x="392" y="170"/>
                  </a:lnTo>
                  <a:lnTo>
                    <a:pt x="373" y="142"/>
                  </a:lnTo>
                  <a:lnTo>
                    <a:pt x="359" y="111"/>
                  </a:lnTo>
                  <a:lnTo>
                    <a:pt x="333" y="116"/>
                  </a:lnTo>
                  <a:lnTo>
                    <a:pt x="305" y="123"/>
                  </a:lnTo>
                  <a:lnTo>
                    <a:pt x="284" y="135"/>
                  </a:lnTo>
                  <a:lnTo>
                    <a:pt x="269" y="135"/>
                  </a:lnTo>
                  <a:lnTo>
                    <a:pt x="267" y="135"/>
                  </a:lnTo>
                  <a:lnTo>
                    <a:pt x="260" y="140"/>
                  </a:lnTo>
                  <a:lnTo>
                    <a:pt x="253" y="125"/>
                  </a:lnTo>
                  <a:lnTo>
                    <a:pt x="232" y="102"/>
                  </a:lnTo>
                  <a:lnTo>
                    <a:pt x="217" y="54"/>
                  </a:lnTo>
                  <a:lnTo>
                    <a:pt x="213" y="19"/>
                  </a:lnTo>
                  <a:lnTo>
                    <a:pt x="156" y="36"/>
                  </a:lnTo>
                  <a:lnTo>
                    <a:pt x="142" y="57"/>
                  </a:lnTo>
                  <a:lnTo>
                    <a:pt x="130" y="66"/>
                  </a:lnTo>
                  <a:lnTo>
                    <a:pt x="111" y="66"/>
                  </a:lnTo>
                  <a:lnTo>
                    <a:pt x="90" y="64"/>
                  </a:lnTo>
                  <a:lnTo>
                    <a:pt x="73" y="69"/>
                  </a:lnTo>
                  <a:lnTo>
                    <a:pt x="66" y="62"/>
                  </a:lnTo>
                  <a:lnTo>
                    <a:pt x="61" y="24"/>
                  </a:lnTo>
                  <a:lnTo>
                    <a:pt x="42" y="17"/>
                  </a:lnTo>
                  <a:lnTo>
                    <a:pt x="40" y="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0" name="Freeform 257"/>
            <p:cNvSpPr>
              <a:spLocks/>
            </p:cNvSpPr>
            <p:nvPr/>
          </p:nvSpPr>
          <p:spPr bwMode="auto">
            <a:xfrm>
              <a:off x="3664" y="3503"/>
              <a:ext cx="629" cy="189"/>
            </a:xfrm>
            <a:custGeom>
              <a:avLst/>
              <a:gdLst>
                <a:gd name="T0" fmla="*/ 38 w 629"/>
                <a:gd name="T1" fmla="*/ 0 h 189"/>
                <a:gd name="T2" fmla="*/ 9 w 629"/>
                <a:gd name="T3" fmla="*/ 5 h 189"/>
                <a:gd name="T4" fmla="*/ 9 w 629"/>
                <a:gd name="T5" fmla="*/ 14 h 189"/>
                <a:gd name="T6" fmla="*/ 0 w 629"/>
                <a:gd name="T7" fmla="*/ 14 h 189"/>
                <a:gd name="T8" fmla="*/ 31 w 629"/>
                <a:gd name="T9" fmla="*/ 12 h 189"/>
                <a:gd name="T10" fmla="*/ 35 w 629"/>
                <a:gd name="T11" fmla="*/ 24 h 189"/>
                <a:gd name="T12" fmla="*/ 52 w 629"/>
                <a:gd name="T13" fmla="*/ 28 h 189"/>
                <a:gd name="T14" fmla="*/ 59 w 629"/>
                <a:gd name="T15" fmla="*/ 64 h 189"/>
                <a:gd name="T16" fmla="*/ 68 w 629"/>
                <a:gd name="T17" fmla="*/ 80 h 189"/>
                <a:gd name="T18" fmla="*/ 92 w 629"/>
                <a:gd name="T19" fmla="*/ 73 h 189"/>
                <a:gd name="T20" fmla="*/ 109 w 629"/>
                <a:gd name="T21" fmla="*/ 76 h 189"/>
                <a:gd name="T22" fmla="*/ 135 w 629"/>
                <a:gd name="T23" fmla="*/ 76 h 189"/>
                <a:gd name="T24" fmla="*/ 149 w 629"/>
                <a:gd name="T25" fmla="*/ 62 h 189"/>
                <a:gd name="T26" fmla="*/ 161 w 629"/>
                <a:gd name="T27" fmla="*/ 45 h 189"/>
                <a:gd name="T28" fmla="*/ 206 w 629"/>
                <a:gd name="T29" fmla="*/ 31 h 189"/>
                <a:gd name="T30" fmla="*/ 208 w 629"/>
                <a:gd name="T31" fmla="*/ 57 h 189"/>
                <a:gd name="T32" fmla="*/ 222 w 629"/>
                <a:gd name="T33" fmla="*/ 106 h 189"/>
                <a:gd name="T34" fmla="*/ 246 w 629"/>
                <a:gd name="T35" fmla="*/ 130 h 189"/>
                <a:gd name="T36" fmla="*/ 255 w 629"/>
                <a:gd name="T37" fmla="*/ 154 h 189"/>
                <a:gd name="T38" fmla="*/ 269 w 629"/>
                <a:gd name="T39" fmla="*/ 144 h 189"/>
                <a:gd name="T40" fmla="*/ 286 w 629"/>
                <a:gd name="T41" fmla="*/ 144 h 189"/>
                <a:gd name="T42" fmla="*/ 307 w 629"/>
                <a:gd name="T43" fmla="*/ 132 h 189"/>
                <a:gd name="T44" fmla="*/ 336 w 629"/>
                <a:gd name="T45" fmla="*/ 125 h 189"/>
                <a:gd name="T46" fmla="*/ 352 w 629"/>
                <a:gd name="T47" fmla="*/ 123 h 189"/>
                <a:gd name="T48" fmla="*/ 366 w 629"/>
                <a:gd name="T49" fmla="*/ 147 h 189"/>
                <a:gd name="T50" fmla="*/ 385 w 629"/>
                <a:gd name="T51" fmla="*/ 177 h 189"/>
                <a:gd name="T52" fmla="*/ 454 w 629"/>
                <a:gd name="T53" fmla="*/ 189 h 189"/>
                <a:gd name="T54" fmla="*/ 506 w 629"/>
                <a:gd name="T55" fmla="*/ 158 h 189"/>
                <a:gd name="T56" fmla="*/ 532 w 629"/>
                <a:gd name="T57" fmla="*/ 161 h 189"/>
                <a:gd name="T58" fmla="*/ 567 w 629"/>
                <a:gd name="T59" fmla="*/ 142 h 189"/>
                <a:gd name="T60" fmla="*/ 607 w 629"/>
                <a:gd name="T61" fmla="*/ 123 h 189"/>
                <a:gd name="T62" fmla="*/ 629 w 629"/>
                <a:gd name="T63" fmla="*/ 118 h 189"/>
                <a:gd name="T64" fmla="*/ 624 w 629"/>
                <a:gd name="T65" fmla="*/ 109 h 189"/>
                <a:gd name="T66" fmla="*/ 603 w 629"/>
                <a:gd name="T67" fmla="*/ 114 h 189"/>
                <a:gd name="T68" fmla="*/ 563 w 629"/>
                <a:gd name="T69" fmla="*/ 132 h 189"/>
                <a:gd name="T70" fmla="*/ 529 w 629"/>
                <a:gd name="T71" fmla="*/ 151 h 189"/>
                <a:gd name="T72" fmla="*/ 503 w 629"/>
                <a:gd name="T73" fmla="*/ 149 h 189"/>
                <a:gd name="T74" fmla="*/ 451 w 629"/>
                <a:gd name="T75" fmla="*/ 177 h 189"/>
                <a:gd name="T76" fmla="*/ 392 w 629"/>
                <a:gd name="T77" fmla="*/ 170 h 189"/>
                <a:gd name="T78" fmla="*/ 373 w 629"/>
                <a:gd name="T79" fmla="*/ 142 h 189"/>
                <a:gd name="T80" fmla="*/ 359 w 629"/>
                <a:gd name="T81" fmla="*/ 111 h 189"/>
                <a:gd name="T82" fmla="*/ 333 w 629"/>
                <a:gd name="T83" fmla="*/ 116 h 189"/>
                <a:gd name="T84" fmla="*/ 305 w 629"/>
                <a:gd name="T85" fmla="*/ 123 h 189"/>
                <a:gd name="T86" fmla="*/ 284 w 629"/>
                <a:gd name="T87" fmla="*/ 135 h 189"/>
                <a:gd name="T88" fmla="*/ 269 w 629"/>
                <a:gd name="T89" fmla="*/ 135 h 189"/>
                <a:gd name="T90" fmla="*/ 267 w 629"/>
                <a:gd name="T91" fmla="*/ 135 h 189"/>
                <a:gd name="T92" fmla="*/ 260 w 629"/>
                <a:gd name="T93" fmla="*/ 140 h 189"/>
                <a:gd name="T94" fmla="*/ 253 w 629"/>
                <a:gd name="T95" fmla="*/ 125 h 189"/>
                <a:gd name="T96" fmla="*/ 232 w 629"/>
                <a:gd name="T97" fmla="*/ 102 h 189"/>
                <a:gd name="T98" fmla="*/ 217 w 629"/>
                <a:gd name="T99" fmla="*/ 54 h 189"/>
                <a:gd name="T100" fmla="*/ 213 w 629"/>
                <a:gd name="T101" fmla="*/ 19 h 189"/>
                <a:gd name="T102" fmla="*/ 156 w 629"/>
                <a:gd name="T103" fmla="*/ 36 h 189"/>
                <a:gd name="T104" fmla="*/ 142 w 629"/>
                <a:gd name="T105" fmla="*/ 57 h 189"/>
                <a:gd name="T106" fmla="*/ 130 w 629"/>
                <a:gd name="T107" fmla="*/ 66 h 189"/>
                <a:gd name="T108" fmla="*/ 111 w 629"/>
                <a:gd name="T109" fmla="*/ 66 h 189"/>
                <a:gd name="T110" fmla="*/ 90 w 629"/>
                <a:gd name="T111" fmla="*/ 64 h 189"/>
                <a:gd name="T112" fmla="*/ 73 w 629"/>
                <a:gd name="T113" fmla="*/ 69 h 189"/>
                <a:gd name="T114" fmla="*/ 66 w 629"/>
                <a:gd name="T115" fmla="*/ 62 h 189"/>
                <a:gd name="T116" fmla="*/ 61 w 629"/>
                <a:gd name="T117" fmla="*/ 24 h 189"/>
                <a:gd name="T118" fmla="*/ 42 w 629"/>
                <a:gd name="T119" fmla="*/ 17 h 189"/>
                <a:gd name="T120" fmla="*/ 40 w 629"/>
                <a:gd name="T121" fmla="*/ 7 h 189"/>
                <a:gd name="T122" fmla="*/ 38 w 629"/>
                <a:gd name="T1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9" h="189">
                  <a:moveTo>
                    <a:pt x="38" y="0"/>
                  </a:moveTo>
                  <a:lnTo>
                    <a:pt x="9" y="5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31" y="12"/>
                  </a:lnTo>
                  <a:lnTo>
                    <a:pt x="35" y="24"/>
                  </a:lnTo>
                  <a:lnTo>
                    <a:pt x="52" y="28"/>
                  </a:lnTo>
                  <a:lnTo>
                    <a:pt x="59" y="64"/>
                  </a:lnTo>
                  <a:lnTo>
                    <a:pt x="68" y="80"/>
                  </a:lnTo>
                  <a:lnTo>
                    <a:pt x="92" y="73"/>
                  </a:lnTo>
                  <a:lnTo>
                    <a:pt x="109" y="76"/>
                  </a:lnTo>
                  <a:lnTo>
                    <a:pt x="135" y="76"/>
                  </a:lnTo>
                  <a:lnTo>
                    <a:pt x="149" y="62"/>
                  </a:lnTo>
                  <a:lnTo>
                    <a:pt x="161" y="45"/>
                  </a:lnTo>
                  <a:lnTo>
                    <a:pt x="206" y="31"/>
                  </a:lnTo>
                  <a:lnTo>
                    <a:pt x="208" y="57"/>
                  </a:lnTo>
                  <a:lnTo>
                    <a:pt x="222" y="106"/>
                  </a:lnTo>
                  <a:lnTo>
                    <a:pt x="246" y="130"/>
                  </a:lnTo>
                  <a:lnTo>
                    <a:pt x="255" y="154"/>
                  </a:lnTo>
                  <a:lnTo>
                    <a:pt x="269" y="144"/>
                  </a:lnTo>
                  <a:lnTo>
                    <a:pt x="286" y="144"/>
                  </a:lnTo>
                  <a:lnTo>
                    <a:pt x="307" y="132"/>
                  </a:lnTo>
                  <a:lnTo>
                    <a:pt x="336" y="125"/>
                  </a:lnTo>
                  <a:lnTo>
                    <a:pt x="352" y="123"/>
                  </a:lnTo>
                  <a:lnTo>
                    <a:pt x="366" y="147"/>
                  </a:lnTo>
                  <a:lnTo>
                    <a:pt x="385" y="177"/>
                  </a:lnTo>
                  <a:lnTo>
                    <a:pt x="454" y="189"/>
                  </a:lnTo>
                  <a:lnTo>
                    <a:pt x="506" y="158"/>
                  </a:lnTo>
                  <a:lnTo>
                    <a:pt x="532" y="161"/>
                  </a:lnTo>
                  <a:lnTo>
                    <a:pt x="567" y="142"/>
                  </a:lnTo>
                  <a:lnTo>
                    <a:pt x="607" y="123"/>
                  </a:lnTo>
                  <a:lnTo>
                    <a:pt x="629" y="118"/>
                  </a:lnTo>
                  <a:lnTo>
                    <a:pt x="624" y="109"/>
                  </a:lnTo>
                  <a:lnTo>
                    <a:pt x="603" y="114"/>
                  </a:lnTo>
                  <a:lnTo>
                    <a:pt x="563" y="132"/>
                  </a:lnTo>
                  <a:lnTo>
                    <a:pt x="529" y="151"/>
                  </a:lnTo>
                  <a:lnTo>
                    <a:pt x="503" y="149"/>
                  </a:lnTo>
                  <a:lnTo>
                    <a:pt x="451" y="177"/>
                  </a:lnTo>
                  <a:lnTo>
                    <a:pt x="392" y="170"/>
                  </a:lnTo>
                  <a:lnTo>
                    <a:pt x="373" y="142"/>
                  </a:lnTo>
                  <a:lnTo>
                    <a:pt x="359" y="111"/>
                  </a:lnTo>
                  <a:lnTo>
                    <a:pt x="333" y="116"/>
                  </a:lnTo>
                  <a:lnTo>
                    <a:pt x="305" y="123"/>
                  </a:lnTo>
                  <a:lnTo>
                    <a:pt x="284" y="135"/>
                  </a:lnTo>
                  <a:lnTo>
                    <a:pt x="269" y="135"/>
                  </a:lnTo>
                  <a:lnTo>
                    <a:pt x="267" y="135"/>
                  </a:lnTo>
                  <a:lnTo>
                    <a:pt x="260" y="140"/>
                  </a:lnTo>
                  <a:lnTo>
                    <a:pt x="253" y="125"/>
                  </a:lnTo>
                  <a:lnTo>
                    <a:pt x="232" y="102"/>
                  </a:lnTo>
                  <a:lnTo>
                    <a:pt x="217" y="54"/>
                  </a:lnTo>
                  <a:lnTo>
                    <a:pt x="213" y="19"/>
                  </a:lnTo>
                  <a:lnTo>
                    <a:pt x="156" y="36"/>
                  </a:lnTo>
                  <a:lnTo>
                    <a:pt x="142" y="57"/>
                  </a:lnTo>
                  <a:lnTo>
                    <a:pt x="130" y="66"/>
                  </a:lnTo>
                  <a:lnTo>
                    <a:pt x="111" y="66"/>
                  </a:lnTo>
                  <a:lnTo>
                    <a:pt x="90" y="64"/>
                  </a:lnTo>
                  <a:lnTo>
                    <a:pt x="73" y="69"/>
                  </a:lnTo>
                  <a:lnTo>
                    <a:pt x="66" y="62"/>
                  </a:lnTo>
                  <a:lnTo>
                    <a:pt x="61" y="24"/>
                  </a:lnTo>
                  <a:lnTo>
                    <a:pt x="42" y="17"/>
                  </a:lnTo>
                  <a:lnTo>
                    <a:pt x="40" y="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1" name="Freeform 258"/>
            <p:cNvSpPr>
              <a:spLocks/>
            </p:cNvSpPr>
            <p:nvPr/>
          </p:nvSpPr>
          <p:spPr bwMode="auto">
            <a:xfrm>
              <a:off x="3229" y="3513"/>
              <a:ext cx="435" cy="501"/>
            </a:xfrm>
            <a:custGeom>
              <a:avLst/>
              <a:gdLst>
                <a:gd name="T0" fmla="*/ 397 w 435"/>
                <a:gd name="T1" fmla="*/ 9 h 501"/>
                <a:gd name="T2" fmla="*/ 347 w 435"/>
                <a:gd name="T3" fmla="*/ 16 h 501"/>
                <a:gd name="T4" fmla="*/ 300 w 435"/>
                <a:gd name="T5" fmla="*/ 21 h 501"/>
                <a:gd name="T6" fmla="*/ 272 w 435"/>
                <a:gd name="T7" fmla="*/ 37 h 501"/>
                <a:gd name="T8" fmla="*/ 248 w 435"/>
                <a:gd name="T9" fmla="*/ 54 h 501"/>
                <a:gd name="T10" fmla="*/ 149 w 435"/>
                <a:gd name="T11" fmla="*/ 68 h 501"/>
                <a:gd name="T12" fmla="*/ 106 w 435"/>
                <a:gd name="T13" fmla="*/ 89 h 501"/>
                <a:gd name="T14" fmla="*/ 104 w 435"/>
                <a:gd name="T15" fmla="*/ 182 h 501"/>
                <a:gd name="T16" fmla="*/ 154 w 435"/>
                <a:gd name="T17" fmla="*/ 167 h 501"/>
                <a:gd name="T18" fmla="*/ 196 w 435"/>
                <a:gd name="T19" fmla="*/ 189 h 501"/>
                <a:gd name="T20" fmla="*/ 236 w 435"/>
                <a:gd name="T21" fmla="*/ 193 h 501"/>
                <a:gd name="T22" fmla="*/ 225 w 435"/>
                <a:gd name="T23" fmla="*/ 276 h 501"/>
                <a:gd name="T24" fmla="*/ 220 w 435"/>
                <a:gd name="T25" fmla="*/ 342 h 501"/>
                <a:gd name="T26" fmla="*/ 286 w 435"/>
                <a:gd name="T27" fmla="*/ 345 h 501"/>
                <a:gd name="T28" fmla="*/ 201 w 435"/>
                <a:gd name="T29" fmla="*/ 394 h 501"/>
                <a:gd name="T30" fmla="*/ 158 w 435"/>
                <a:gd name="T31" fmla="*/ 430 h 501"/>
                <a:gd name="T32" fmla="*/ 78 w 435"/>
                <a:gd name="T33" fmla="*/ 487 h 501"/>
                <a:gd name="T34" fmla="*/ 76 w 435"/>
                <a:gd name="T35" fmla="*/ 477 h 501"/>
                <a:gd name="T36" fmla="*/ 21 w 435"/>
                <a:gd name="T37" fmla="*/ 484 h 501"/>
                <a:gd name="T38" fmla="*/ 5 w 435"/>
                <a:gd name="T39" fmla="*/ 477 h 501"/>
                <a:gd name="T40" fmla="*/ 24 w 435"/>
                <a:gd name="T41" fmla="*/ 496 h 501"/>
                <a:gd name="T42" fmla="*/ 66 w 435"/>
                <a:gd name="T43" fmla="*/ 482 h 501"/>
                <a:gd name="T44" fmla="*/ 87 w 435"/>
                <a:gd name="T45" fmla="*/ 494 h 501"/>
                <a:gd name="T46" fmla="*/ 184 w 435"/>
                <a:gd name="T47" fmla="*/ 425 h 501"/>
                <a:gd name="T48" fmla="*/ 248 w 435"/>
                <a:gd name="T49" fmla="*/ 413 h 501"/>
                <a:gd name="T50" fmla="*/ 281 w 435"/>
                <a:gd name="T51" fmla="*/ 314 h 501"/>
                <a:gd name="T52" fmla="*/ 243 w 435"/>
                <a:gd name="T53" fmla="*/ 300 h 501"/>
                <a:gd name="T54" fmla="*/ 213 w 435"/>
                <a:gd name="T55" fmla="*/ 245 h 501"/>
                <a:gd name="T56" fmla="*/ 217 w 435"/>
                <a:gd name="T57" fmla="*/ 172 h 501"/>
                <a:gd name="T58" fmla="*/ 184 w 435"/>
                <a:gd name="T59" fmla="*/ 158 h 501"/>
                <a:gd name="T60" fmla="*/ 130 w 435"/>
                <a:gd name="T61" fmla="*/ 153 h 501"/>
                <a:gd name="T62" fmla="*/ 106 w 435"/>
                <a:gd name="T63" fmla="*/ 132 h 501"/>
                <a:gd name="T64" fmla="*/ 139 w 435"/>
                <a:gd name="T65" fmla="*/ 87 h 501"/>
                <a:gd name="T66" fmla="*/ 229 w 435"/>
                <a:gd name="T67" fmla="*/ 56 h 501"/>
                <a:gd name="T68" fmla="*/ 267 w 435"/>
                <a:gd name="T69" fmla="*/ 61 h 501"/>
                <a:gd name="T70" fmla="*/ 303 w 435"/>
                <a:gd name="T71" fmla="*/ 42 h 501"/>
                <a:gd name="T72" fmla="*/ 333 w 435"/>
                <a:gd name="T73" fmla="*/ 21 h 501"/>
                <a:gd name="T74" fmla="*/ 373 w 435"/>
                <a:gd name="T75" fmla="*/ 16 h 501"/>
                <a:gd name="T76" fmla="*/ 435 w 435"/>
                <a:gd name="T77" fmla="*/ 4 h 501"/>
                <a:gd name="T78" fmla="*/ 425 w 435"/>
                <a:gd name="T7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5" h="501">
                  <a:moveTo>
                    <a:pt x="425" y="0"/>
                  </a:moveTo>
                  <a:lnTo>
                    <a:pt x="397" y="9"/>
                  </a:lnTo>
                  <a:lnTo>
                    <a:pt x="371" y="7"/>
                  </a:lnTo>
                  <a:lnTo>
                    <a:pt x="347" y="16"/>
                  </a:lnTo>
                  <a:lnTo>
                    <a:pt x="333" y="11"/>
                  </a:lnTo>
                  <a:lnTo>
                    <a:pt x="300" y="21"/>
                  </a:lnTo>
                  <a:lnTo>
                    <a:pt x="295" y="33"/>
                  </a:lnTo>
                  <a:lnTo>
                    <a:pt x="272" y="37"/>
                  </a:lnTo>
                  <a:lnTo>
                    <a:pt x="260" y="52"/>
                  </a:lnTo>
                  <a:lnTo>
                    <a:pt x="248" y="54"/>
                  </a:lnTo>
                  <a:lnTo>
                    <a:pt x="229" y="47"/>
                  </a:lnTo>
                  <a:lnTo>
                    <a:pt x="149" y="68"/>
                  </a:lnTo>
                  <a:lnTo>
                    <a:pt x="135" y="78"/>
                  </a:lnTo>
                  <a:lnTo>
                    <a:pt x="106" y="89"/>
                  </a:lnTo>
                  <a:lnTo>
                    <a:pt x="97" y="132"/>
                  </a:lnTo>
                  <a:lnTo>
                    <a:pt x="104" y="182"/>
                  </a:lnTo>
                  <a:lnTo>
                    <a:pt x="132" y="163"/>
                  </a:lnTo>
                  <a:lnTo>
                    <a:pt x="154" y="167"/>
                  </a:lnTo>
                  <a:lnTo>
                    <a:pt x="180" y="167"/>
                  </a:lnTo>
                  <a:lnTo>
                    <a:pt x="196" y="189"/>
                  </a:lnTo>
                  <a:lnTo>
                    <a:pt x="217" y="182"/>
                  </a:lnTo>
                  <a:lnTo>
                    <a:pt x="236" y="193"/>
                  </a:lnTo>
                  <a:lnTo>
                    <a:pt x="201" y="245"/>
                  </a:lnTo>
                  <a:lnTo>
                    <a:pt x="225" y="276"/>
                  </a:lnTo>
                  <a:lnTo>
                    <a:pt x="234" y="300"/>
                  </a:lnTo>
                  <a:lnTo>
                    <a:pt x="220" y="342"/>
                  </a:lnTo>
                  <a:lnTo>
                    <a:pt x="277" y="326"/>
                  </a:lnTo>
                  <a:lnTo>
                    <a:pt x="286" y="345"/>
                  </a:lnTo>
                  <a:lnTo>
                    <a:pt x="243" y="404"/>
                  </a:lnTo>
                  <a:lnTo>
                    <a:pt x="201" y="394"/>
                  </a:lnTo>
                  <a:lnTo>
                    <a:pt x="180" y="418"/>
                  </a:lnTo>
                  <a:lnTo>
                    <a:pt x="158" y="430"/>
                  </a:lnTo>
                  <a:lnTo>
                    <a:pt x="80" y="484"/>
                  </a:lnTo>
                  <a:lnTo>
                    <a:pt x="78" y="487"/>
                  </a:lnTo>
                  <a:lnTo>
                    <a:pt x="76" y="482"/>
                  </a:lnTo>
                  <a:lnTo>
                    <a:pt x="76" y="477"/>
                  </a:lnTo>
                  <a:lnTo>
                    <a:pt x="50" y="456"/>
                  </a:lnTo>
                  <a:lnTo>
                    <a:pt x="21" y="484"/>
                  </a:lnTo>
                  <a:lnTo>
                    <a:pt x="7" y="477"/>
                  </a:lnTo>
                  <a:lnTo>
                    <a:pt x="5" y="477"/>
                  </a:lnTo>
                  <a:lnTo>
                    <a:pt x="0" y="484"/>
                  </a:lnTo>
                  <a:lnTo>
                    <a:pt x="24" y="496"/>
                  </a:lnTo>
                  <a:lnTo>
                    <a:pt x="50" y="468"/>
                  </a:lnTo>
                  <a:lnTo>
                    <a:pt x="66" y="482"/>
                  </a:lnTo>
                  <a:lnTo>
                    <a:pt x="71" y="501"/>
                  </a:lnTo>
                  <a:lnTo>
                    <a:pt x="87" y="494"/>
                  </a:lnTo>
                  <a:lnTo>
                    <a:pt x="163" y="439"/>
                  </a:lnTo>
                  <a:lnTo>
                    <a:pt x="184" y="425"/>
                  </a:lnTo>
                  <a:lnTo>
                    <a:pt x="206" y="406"/>
                  </a:lnTo>
                  <a:lnTo>
                    <a:pt x="248" y="413"/>
                  </a:lnTo>
                  <a:lnTo>
                    <a:pt x="298" y="345"/>
                  </a:lnTo>
                  <a:lnTo>
                    <a:pt x="281" y="314"/>
                  </a:lnTo>
                  <a:lnTo>
                    <a:pt x="234" y="328"/>
                  </a:lnTo>
                  <a:lnTo>
                    <a:pt x="243" y="300"/>
                  </a:lnTo>
                  <a:lnTo>
                    <a:pt x="232" y="271"/>
                  </a:lnTo>
                  <a:lnTo>
                    <a:pt x="213" y="245"/>
                  </a:lnTo>
                  <a:lnTo>
                    <a:pt x="248" y="191"/>
                  </a:lnTo>
                  <a:lnTo>
                    <a:pt x="217" y="172"/>
                  </a:lnTo>
                  <a:lnTo>
                    <a:pt x="199" y="177"/>
                  </a:lnTo>
                  <a:lnTo>
                    <a:pt x="184" y="158"/>
                  </a:lnTo>
                  <a:lnTo>
                    <a:pt x="156" y="158"/>
                  </a:lnTo>
                  <a:lnTo>
                    <a:pt x="130" y="153"/>
                  </a:lnTo>
                  <a:lnTo>
                    <a:pt x="111" y="165"/>
                  </a:lnTo>
                  <a:lnTo>
                    <a:pt x="106" y="132"/>
                  </a:lnTo>
                  <a:lnTo>
                    <a:pt x="113" y="96"/>
                  </a:lnTo>
                  <a:lnTo>
                    <a:pt x="139" y="87"/>
                  </a:lnTo>
                  <a:lnTo>
                    <a:pt x="151" y="75"/>
                  </a:lnTo>
                  <a:lnTo>
                    <a:pt x="229" y="56"/>
                  </a:lnTo>
                  <a:lnTo>
                    <a:pt x="248" y="63"/>
                  </a:lnTo>
                  <a:lnTo>
                    <a:pt x="267" y="61"/>
                  </a:lnTo>
                  <a:lnTo>
                    <a:pt x="277" y="47"/>
                  </a:lnTo>
                  <a:lnTo>
                    <a:pt x="303" y="42"/>
                  </a:lnTo>
                  <a:lnTo>
                    <a:pt x="307" y="28"/>
                  </a:lnTo>
                  <a:lnTo>
                    <a:pt x="333" y="21"/>
                  </a:lnTo>
                  <a:lnTo>
                    <a:pt x="350" y="26"/>
                  </a:lnTo>
                  <a:lnTo>
                    <a:pt x="373" y="16"/>
                  </a:lnTo>
                  <a:lnTo>
                    <a:pt x="399" y="18"/>
                  </a:lnTo>
                  <a:lnTo>
                    <a:pt x="435" y="4"/>
                  </a:lnTo>
                  <a:lnTo>
                    <a:pt x="425" y="7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2" name="Freeform 259"/>
            <p:cNvSpPr>
              <a:spLocks/>
            </p:cNvSpPr>
            <p:nvPr/>
          </p:nvSpPr>
          <p:spPr bwMode="auto">
            <a:xfrm>
              <a:off x="3229" y="3513"/>
              <a:ext cx="435" cy="501"/>
            </a:xfrm>
            <a:custGeom>
              <a:avLst/>
              <a:gdLst>
                <a:gd name="T0" fmla="*/ 397 w 435"/>
                <a:gd name="T1" fmla="*/ 9 h 501"/>
                <a:gd name="T2" fmla="*/ 347 w 435"/>
                <a:gd name="T3" fmla="*/ 16 h 501"/>
                <a:gd name="T4" fmla="*/ 300 w 435"/>
                <a:gd name="T5" fmla="*/ 21 h 501"/>
                <a:gd name="T6" fmla="*/ 272 w 435"/>
                <a:gd name="T7" fmla="*/ 37 h 501"/>
                <a:gd name="T8" fmla="*/ 248 w 435"/>
                <a:gd name="T9" fmla="*/ 54 h 501"/>
                <a:gd name="T10" fmla="*/ 149 w 435"/>
                <a:gd name="T11" fmla="*/ 68 h 501"/>
                <a:gd name="T12" fmla="*/ 106 w 435"/>
                <a:gd name="T13" fmla="*/ 89 h 501"/>
                <a:gd name="T14" fmla="*/ 104 w 435"/>
                <a:gd name="T15" fmla="*/ 182 h 501"/>
                <a:gd name="T16" fmla="*/ 154 w 435"/>
                <a:gd name="T17" fmla="*/ 167 h 501"/>
                <a:gd name="T18" fmla="*/ 196 w 435"/>
                <a:gd name="T19" fmla="*/ 189 h 501"/>
                <a:gd name="T20" fmla="*/ 236 w 435"/>
                <a:gd name="T21" fmla="*/ 193 h 501"/>
                <a:gd name="T22" fmla="*/ 225 w 435"/>
                <a:gd name="T23" fmla="*/ 276 h 501"/>
                <a:gd name="T24" fmla="*/ 220 w 435"/>
                <a:gd name="T25" fmla="*/ 342 h 501"/>
                <a:gd name="T26" fmla="*/ 286 w 435"/>
                <a:gd name="T27" fmla="*/ 345 h 501"/>
                <a:gd name="T28" fmla="*/ 201 w 435"/>
                <a:gd name="T29" fmla="*/ 394 h 501"/>
                <a:gd name="T30" fmla="*/ 158 w 435"/>
                <a:gd name="T31" fmla="*/ 430 h 501"/>
                <a:gd name="T32" fmla="*/ 78 w 435"/>
                <a:gd name="T33" fmla="*/ 487 h 501"/>
                <a:gd name="T34" fmla="*/ 76 w 435"/>
                <a:gd name="T35" fmla="*/ 477 h 501"/>
                <a:gd name="T36" fmla="*/ 21 w 435"/>
                <a:gd name="T37" fmla="*/ 484 h 501"/>
                <a:gd name="T38" fmla="*/ 5 w 435"/>
                <a:gd name="T39" fmla="*/ 477 h 501"/>
                <a:gd name="T40" fmla="*/ 24 w 435"/>
                <a:gd name="T41" fmla="*/ 496 h 501"/>
                <a:gd name="T42" fmla="*/ 66 w 435"/>
                <a:gd name="T43" fmla="*/ 482 h 501"/>
                <a:gd name="T44" fmla="*/ 87 w 435"/>
                <a:gd name="T45" fmla="*/ 494 h 501"/>
                <a:gd name="T46" fmla="*/ 184 w 435"/>
                <a:gd name="T47" fmla="*/ 425 h 501"/>
                <a:gd name="T48" fmla="*/ 248 w 435"/>
                <a:gd name="T49" fmla="*/ 413 h 501"/>
                <a:gd name="T50" fmla="*/ 281 w 435"/>
                <a:gd name="T51" fmla="*/ 314 h 501"/>
                <a:gd name="T52" fmla="*/ 243 w 435"/>
                <a:gd name="T53" fmla="*/ 300 h 501"/>
                <a:gd name="T54" fmla="*/ 213 w 435"/>
                <a:gd name="T55" fmla="*/ 245 h 501"/>
                <a:gd name="T56" fmla="*/ 217 w 435"/>
                <a:gd name="T57" fmla="*/ 172 h 501"/>
                <a:gd name="T58" fmla="*/ 184 w 435"/>
                <a:gd name="T59" fmla="*/ 158 h 501"/>
                <a:gd name="T60" fmla="*/ 130 w 435"/>
                <a:gd name="T61" fmla="*/ 153 h 501"/>
                <a:gd name="T62" fmla="*/ 106 w 435"/>
                <a:gd name="T63" fmla="*/ 132 h 501"/>
                <a:gd name="T64" fmla="*/ 139 w 435"/>
                <a:gd name="T65" fmla="*/ 87 h 501"/>
                <a:gd name="T66" fmla="*/ 229 w 435"/>
                <a:gd name="T67" fmla="*/ 56 h 501"/>
                <a:gd name="T68" fmla="*/ 267 w 435"/>
                <a:gd name="T69" fmla="*/ 61 h 501"/>
                <a:gd name="T70" fmla="*/ 303 w 435"/>
                <a:gd name="T71" fmla="*/ 42 h 501"/>
                <a:gd name="T72" fmla="*/ 333 w 435"/>
                <a:gd name="T73" fmla="*/ 21 h 501"/>
                <a:gd name="T74" fmla="*/ 373 w 435"/>
                <a:gd name="T75" fmla="*/ 16 h 501"/>
                <a:gd name="T76" fmla="*/ 435 w 435"/>
                <a:gd name="T77" fmla="*/ 4 h 501"/>
                <a:gd name="T78" fmla="*/ 425 w 435"/>
                <a:gd name="T7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5" h="501">
                  <a:moveTo>
                    <a:pt x="425" y="0"/>
                  </a:moveTo>
                  <a:lnTo>
                    <a:pt x="397" y="9"/>
                  </a:lnTo>
                  <a:lnTo>
                    <a:pt x="371" y="7"/>
                  </a:lnTo>
                  <a:lnTo>
                    <a:pt x="347" y="16"/>
                  </a:lnTo>
                  <a:lnTo>
                    <a:pt x="333" y="11"/>
                  </a:lnTo>
                  <a:lnTo>
                    <a:pt x="300" y="21"/>
                  </a:lnTo>
                  <a:lnTo>
                    <a:pt x="295" y="33"/>
                  </a:lnTo>
                  <a:lnTo>
                    <a:pt x="272" y="37"/>
                  </a:lnTo>
                  <a:lnTo>
                    <a:pt x="260" y="52"/>
                  </a:lnTo>
                  <a:lnTo>
                    <a:pt x="248" y="54"/>
                  </a:lnTo>
                  <a:lnTo>
                    <a:pt x="229" y="47"/>
                  </a:lnTo>
                  <a:lnTo>
                    <a:pt x="149" y="68"/>
                  </a:lnTo>
                  <a:lnTo>
                    <a:pt x="135" y="78"/>
                  </a:lnTo>
                  <a:lnTo>
                    <a:pt x="106" y="89"/>
                  </a:lnTo>
                  <a:lnTo>
                    <a:pt x="97" y="132"/>
                  </a:lnTo>
                  <a:lnTo>
                    <a:pt x="104" y="182"/>
                  </a:lnTo>
                  <a:lnTo>
                    <a:pt x="132" y="163"/>
                  </a:lnTo>
                  <a:lnTo>
                    <a:pt x="154" y="167"/>
                  </a:lnTo>
                  <a:lnTo>
                    <a:pt x="180" y="167"/>
                  </a:lnTo>
                  <a:lnTo>
                    <a:pt x="196" y="189"/>
                  </a:lnTo>
                  <a:lnTo>
                    <a:pt x="217" y="182"/>
                  </a:lnTo>
                  <a:lnTo>
                    <a:pt x="236" y="193"/>
                  </a:lnTo>
                  <a:lnTo>
                    <a:pt x="201" y="245"/>
                  </a:lnTo>
                  <a:lnTo>
                    <a:pt x="225" y="276"/>
                  </a:lnTo>
                  <a:lnTo>
                    <a:pt x="234" y="300"/>
                  </a:lnTo>
                  <a:lnTo>
                    <a:pt x="220" y="342"/>
                  </a:lnTo>
                  <a:lnTo>
                    <a:pt x="277" y="326"/>
                  </a:lnTo>
                  <a:lnTo>
                    <a:pt x="286" y="345"/>
                  </a:lnTo>
                  <a:lnTo>
                    <a:pt x="243" y="404"/>
                  </a:lnTo>
                  <a:lnTo>
                    <a:pt x="201" y="394"/>
                  </a:lnTo>
                  <a:lnTo>
                    <a:pt x="180" y="418"/>
                  </a:lnTo>
                  <a:lnTo>
                    <a:pt x="158" y="430"/>
                  </a:lnTo>
                  <a:lnTo>
                    <a:pt x="80" y="484"/>
                  </a:lnTo>
                  <a:lnTo>
                    <a:pt x="78" y="487"/>
                  </a:lnTo>
                  <a:lnTo>
                    <a:pt x="76" y="482"/>
                  </a:lnTo>
                  <a:lnTo>
                    <a:pt x="76" y="477"/>
                  </a:lnTo>
                  <a:lnTo>
                    <a:pt x="50" y="456"/>
                  </a:lnTo>
                  <a:lnTo>
                    <a:pt x="21" y="484"/>
                  </a:lnTo>
                  <a:lnTo>
                    <a:pt x="7" y="477"/>
                  </a:lnTo>
                  <a:lnTo>
                    <a:pt x="5" y="477"/>
                  </a:lnTo>
                  <a:lnTo>
                    <a:pt x="0" y="484"/>
                  </a:lnTo>
                  <a:lnTo>
                    <a:pt x="24" y="496"/>
                  </a:lnTo>
                  <a:lnTo>
                    <a:pt x="50" y="468"/>
                  </a:lnTo>
                  <a:lnTo>
                    <a:pt x="66" y="482"/>
                  </a:lnTo>
                  <a:lnTo>
                    <a:pt x="71" y="501"/>
                  </a:lnTo>
                  <a:lnTo>
                    <a:pt x="87" y="494"/>
                  </a:lnTo>
                  <a:lnTo>
                    <a:pt x="163" y="439"/>
                  </a:lnTo>
                  <a:lnTo>
                    <a:pt x="184" y="425"/>
                  </a:lnTo>
                  <a:lnTo>
                    <a:pt x="206" y="406"/>
                  </a:lnTo>
                  <a:lnTo>
                    <a:pt x="248" y="413"/>
                  </a:lnTo>
                  <a:lnTo>
                    <a:pt x="298" y="345"/>
                  </a:lnTo>
                  <a:lnTo>
                    <a:pt x="281" y="314"/>
                  </a:lnTo>
                  <a:lnTo>
                    <a:pt x="234" y="328"/>
                  </a:lnTo>
                  <a:lnTo>
                    <a:pt x="243" y="300"/>
                  </a:lnTo>
                  <a:lnTo>
                    <a:pt x="232" y="271"/>
                  </a:lnTo>
                  <a:lnTo>
                    <a:pt x="213" y="245"/>
                  </a:lnTo>
                  <a:lnTo>
                    <a:pt x="248" y="191"/>
                  </a:lnTo>
                  <a:lnTo>
                    <a:pt x="217" y="172"/>
                  </a:lnTo>
                  <a:lnTo>
                    <a:pt x="199" y="177"/>
                  </a:lnTo>
                  <a:lnTo>
                    <a:pt x="184" y="158"/>
                  </a:lnTo>
                  <a:lnTo>
                    <a:pt x="156" y="158"/>
                  </a:lnTo>
                  <a:lnTo>
                    <a:pt x="130" y="153"/>
                  </a:lnTo>
                  <a:lnTo>
                    <a:pt x="111" y="165"/>
                  </a:lnTo>
                  <a:lnTo>
                    <a:pt x="106" y="132"/>
                  </a:lnTo>
                  <a:lnTo>
                    <a:pt x="113" y="96"/>
                  </a:lnTo>
                  <a:lnTo>
                    <a:pt x="139" y="87"/>
                  </a:lnTo>
                  <a:lnTo>
                    <a:pt x="151" y="75"/>
                  </a:lnTo>
                  <a:lnTo>
                    <a:pt x="229" y="56"/>
                  </a:lnTo>
                  <a:lnTo>
                    <a:pt x="248" y="63"/>
                  </a:lnTo>
                  <a:lnTo>
                    <a:pt x="267" y="61"/>
                  </a:lnTo>
                  <a:lnTo>
                    <a:pt x="277" y="47"/>
                  </a:lnTo>
                  <a:lnTo>
                    <a:pt x="303" y="42"/>
                  </a:lnTo>
                  <a:lnTo>
                    <a:pt x="307" y="28"/>
                  </a:lnTo>
                  <a:lnTo>
                    <a:pt x="333" y="21"/>
                  </a:lnTo>
                  <a:lnTo>
                    <a:pt x="350" y="26"/>
                  </a:lnTo>
                  <a:lnTo>
                    <a:pt x="373" y="16"/>
                  </a:lnTo>
                  <a:lnTo>
                    <a:pt x="399" y="18"/>
                  </a:lnTo>
                  <a:lnTo>
                    <a:pt x="435" y="4"/>
                  </a:lnTo>
                  <a:lnTo>
                    <a:pt x="425" y="7"/>
                  </a:lnTo>
                  <a:lnTo>
                    <a:pt x="4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3" name="Freeform 260"/>
            <p:cNvSpPr>
              <a:spLocks/>
            </p:cNvSpPr>
            <p:nvPr/>
          </p:nvSpPr>
          <p:spPr bwMode="auto">
            <a:xfrm>
              <a:off x="3227" y="3515"/>
              <a:ext cx="1070" cy="513"/>
            </a:xfrm>
            <a:custGeom>
              <a:avLst/>
              <a:gdLst>
                <a:gd name="T0" fmla="*/ 437 w 1070"/>
                <a:gd name="T1" fmla="*/ 2 h 513"/>
                <a:gd name="T2" fmla="*/ 352 w 1070"/>
                <a:gd name="T3" fmla="*/ 24 h 513"/>
                <a:gd name="T4" fmla="*/ 305 w 1070"/>
                <a:gd name="T5" fmla="*/ 40 h 513"/>
                <a:gd name="T6" fmla="*/ 250 w 1070"/>
                <a:gd name="T7" fmla="*/ 61 h 513"/>
                <a:gd name="T8" fmla="*/ 141 w 1070"/>
                <a:gd name="T9" fmla="*/ 85 h 513"/>
                <a:gd name="T10" fmla="*/ 113 w 1070"/>
                <a:gd name="T11" fmla="*/ 163 h 513"/>
                <a:gd name="T12" fmla="*/ 186 w 1070"/>
                <a:gd name="T13" fmla="*/ 156 h 513"/>
                <a:gd name="T14" fmla="*/ 250 w 1070"/>
                <a:gd name="T15" fmla="*/ 189 h 513"/>
                <a:gd name="T16" fmla="*/ 245 w 1070"/>
                <a:gd name="T17" fmla="*/ 298 h 513"/>
                <a:gd name="T18" fmla="*/ 300 w 1070"/>
                <a:gd name="T19" fmla="*/ 343 h 513"/>
                <a:gd name="T20" fmla="*/ 186 w 1070"/>
                <a:gd name="T21" fmla="*/ 423 h 513"/>
                <a:gd name="T22" fmla="*/ 73 w 1070"/>
                <a:gd name="T23" fmla="*/ 499 h 513"/>
                <a:gd name="T24" fmla="*/ 26 w 1070"/>
                <a:gd name="T25" fmla="*/ 494 h 513"/>
                <a:gd name="T26" fmla="*/ 0 w 1070"/>
                <a:gd name="T27" fmla="*/ 492 h 513"/>
                <a:gd name="T28" fmla="*/ 54 w 1070"/>
                <a:gd name="T29" fmla="*/ 480 h 513"/>
                <a:gd name="T30" fmla="*/ 94 w 1070"/>
                <a:gd name="T31" fmla="*/ 499 h 513"/>
                <a:gd name="T32" fmla="*/ 210 w 1070"/>
                <a:gd name="T33" fmla="*/ 414 h 513"/>
                <a:gd name="T34" fmla="*/ 288 w 1070"/>
                <a:gd name="T35" fmla="*/ 300 h 513"/>
                <a:gd name="T36" fmla="*/ 243 w 1070"/>
                <a:gd name="T37" fmla="*/ 265 h 513"/>
                <a:gd name="T38" fmla="*/ 222 w 1070"/>
                <a:gd name="T39" fmla="*/ 158 h 513"/>
                <a:gd name="T40" fmla="*/ 158 w 1070"/>
                <a:gd name="T41" fmla="*/ 146 h 513"/>
                <a:gd name="T42" fmla="*/ 118 w 1070"/>
                <a:gd name="T43" fmla="*/ 132 h 513"/>
                <a:gd name="T44" fmla="*/ 158 w 1070"/>
                <a:gd name="T45" fmla="*/ 83 h 513"/>
                <a:gd name="T46" fmla="*/ 274 w 1070"/>
                <a:gd name="T47" fmla="*/ 68 h 513"/>
                <a:gd name="T48" fmla="*/ 316 w 1070"/>
                <a:gd name="T49" fmla="*/ 33 h 513"/>
                <a:gd name="T50" fmla="*/ 378 w 1070"/>
                <a:gd name="T51" fmla="*/ 24 h 513"/>
                <a:gd name="T52" fmla="*/ 463 w 1070"/>
                <a:gd name="T53" fmla="*/ 9 h 513"/>
                <a:gd name="T54" fmla="*/ 479 w 1070"/>
                <a:gd name="T55" fmla="*/ 24 h 513"/>
                <a:gd name="T56" fmla="*/ 529 w 1070"/>
                <a:gd name="T57" fmla="*/ 71 h 513"/>
                <a:gd name="T58" fmla="*/ 593 w 1070"/>
                <a:gd name="T59" fmla="*/ 57 h 513"/>
                <a:gd name="T60" fmla="*/ 635 w 1070"/>
                <a:gd name="T61" fmla="*/ 47 h 513"/>
                <a:gd name="T62" fmla="*/ 690 w 1070"/>
                <a:gd name="T63" fmla="*/ 154 h 513"/>
                <a:gd name="T64" fmla="*/ 725 w 1070"/>
                <a:gd name="T65" fmla="*/ 142 h 513"/>
                <a:gd name="T66" fmla="*/ 784 w 1070"/>
                <a:gd name="T67" fmla="*/ 120 h 513"/>
                <a:gd name="T68" fmla="*/ 893 w 1070"/>
                <a:gd name="T69" fmla="*/ 187 h 513"/>
                <a:gd name="T70" fmla="*/ 1009 w 1070"/>
                <a:gd name="T71" fmla="*/ 137 h 513"/>
                <a:gd name="T72" fmla="*/ 1066 w 1070"/>
                <a:gd name="T73" fmla="*/ 109 h 513"/>
                <a:gd name="T74" fmla="*/ 1004 w 1070"/>
                <a:gd name="T75" fmla="*/ 130 h 513"/>
                <a:gd name="T76" fmla="*/ 891 w 1070"/>
                <a:gd name="T77" fmla="*/ 177 h 513"/>
                <a:gd name="T78" fmla="*/ 789 w 1070"/>
                <a:gd name="T79" fmla="*/ 111 h 513"/>
                <a:gd name="T80" fmla="*/ 723 w 1070"/>
                <a:gd name="T81" fmla="*/ 132 h 513"/>
                <a:gd name="T82" fmla="*/ 683 w 1070"/>
                <a:gd name="T83" fmla="*/ 118 h 513"/>
                <a:gd name="T84" fmla="*/ 643 w 1070"/>
                <a:gd name="T85" fmla="*/ 19 h 513"/>
                <a:gd name="T86" fmla="*/ 572 w 1070"/>
                <a:gd name="T87" fmla="*/ 64 h 513"/>
                <a:gd name="T88" fmla="*/ 505 w 1070"/>
                <a:gd name="T89" fmla="*/ 68 h 513"/>
                <a:gd name="T90" fmla="*/ 472 w 1070"/>
                <a:gd name="T91" fmla="*/ 1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0" h="513">
                  <a:moveTo>
                    <a:pt x="468" y="0"/>
                  </a:moveTo>
                  <a:lnTo>
                    <a:pt x="437" y="2"/>
                  </a:lnTo>
                  <a:lnTo>
                    <a:pt x="437" y="2"/>
                  </a:lnTo>
                  <a:lnTo>
                    <a:pt x="401" y="16"/>
                  </a:lnTo>
                  <a:lnTo>
                    <a:pt x="375" y="14"/>
                  </a:lnTo>
                  <a:lnTo>
                    <a:pt x="352" y="24"/>
                  </a:lnTo>
                  <a:lnTo>
                    <a:pt x="335" y="19"/>
                  </a:lnTo>
                  <a:lnTo>
                    <a:pt x="309" y="26"/>
                  </a:lnTo>
                  <a:lnTo>
                    <a:pt x="305" y="40"/>
                  </a:lnTo>
                  <a:lnTo>
                    <a:pt x="279" y="45"/>
                  </a:lnTo>
                  <a:lnTo>
                    <a:pt x="269" y="59"/>
                  </a:lnTo>
                  <a:lnTo>
                    <a:pt x="250" y="61"/>
                  </a:lnTo>
                  <a:lnTo>
                    <a:pt x="231" y="54"/>
                  </a:lnTo>
                  <a:lnTo>
                    <a:pt x="153" y="73"/>
                  </a:lnTo>
                  <a:lnTo>
                    <a:pt x="141" y="85"/>
                  </a:lnTo>
                  <a:lnTo>
                    <a:pt x="115" y="94"/>
                  </a:lnTo>
                  <a:lnTo>
                    <a:pt x="108" y="130"/>
                  </a:lnTo>
                  <a:lnTo>
                    <a:pt x="113" y="163"/>
                  </a:lnTo>
                  <a:lnTo>
                    <a:pt x="132" y="151"/>
                  </a:lnTo>
                  <a:lnTo>
                    <a:pt x="158" y="156"/>
                  </a:lnTo>
                  <a:lnTo>
                    <a:pt x="186" y="156"/>
                  </a:lnTo>
                  <a:lnTo>
                    <a:pt x="201" y="175"/>
                  </a:lnTo>
                  <a:lnTo>
                    <a:pt x="219" y="170"/>
                  </a:lnTo>
                  <a:lnTo>
                    <a:pt x="250" y="189"/>
                  </a:lnTo>
                  <a:lnTo>
                    <a:pt x="215" y="243"/>
                  </a:lnTo>
                  <a:lnTo>
                    <a:pt x="234" y="269"/>
                  </a:lnTo>
                  <a:lnTo>
                    <a:pt x="245" y="298"/>
                  </a:lnTo>
                  <a:lnTo>
                    <a:pt x="236" y="326"/>
                  </a:lnTo>
                  <a:lnTo>
                    <a:pt x="283" y="312"/>
                  </a:lnTo>
                  <a:lnTo>
                    <a:pt x="300" y="343"/>
                  </a:lnTo>
                  <a:lnTo>
                    <a:pt x="250" y="411"/>
                  </a:lnTo>
                  <a:lnTo>
                    <a:pt x="208" y="404"/>
                  </a:lnTo>
                  <a:lnTo>
                    <a:pt x="186" y="423"/>
                  </a:lnTo>
                  <a:lnTo>
                    <a:pt x="165" y="437"/>
                  </a:lnTo>
                  <a:lnTo>
                    <a:pt x="89" y="492"/>
                  </a:lnTo>
                  <a:lnTo>
                    <a:pt x="73" y="499"/>
                  </a:lnTo>
                  <a:lnTo>
                    <a:pt x="68" y="480"/>
                  </a:lnTo>
                  <a:lnTo>
                    <a:pt x="52" y="466"/>
                  </a:lnTo>
                  <a:lnTo>
                    <a:pt x="26" y="494"/>
                  </a:lnTo>
                  <a:lnTo>
                    <a:pt x="2" y="48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4" y="494"/>
                  </a:lnTo>
                  <a:lnTo>
                    <a:pt x="28" y="506"/>
                  </a:lnTo>
                  <a:lnTo>
                    <a:pt x="54" y="480"/>
                  </a:lnTo>
                  <a:lnTo>
                    <a:pt x="61" y="485"/>
                  </a:lnTo>
                  <a:lnTo>
                    <a:pt x="63" y="513"/>
                  </a:lnTo>
                  <a:lnTo>
                    <a:pt x="94" y="499"/>
                  </a:lnTo>
                  <a:lnTo>
                    <a:pt x="170" y="444"/>
                  </a:lnTo>
                  <a:lnTo>
                    <a:pt x="193" y="430"/>
                  </a:lnTo>
                  <a:lnTo>
                    <a:pt x="210" y="414"/>
                  </a:lnTo>
                  <a:lnTo>
                    <a:pt x="255" y="421"/>
                  </a:lnTo>
                  <a:lnTo>
                    <a:pt x="312" y="343"/>
                  </a:lnTo>
                  <a:lnTo>
                    <a:pt x="288" y="300"/>
                  </a:lnTo>
                  <a:lnTo>
                    <a:pt x="250" y="312"/>
                  </a:lnTo>
                  <a:lnTo>
                    <a:pt x="255" y="298"/>
                  </a:lnTo>
                  <a:lnTo>
                    <a:pt x="243" y="265"/>
                  </a:lnTo>
                  <a:lnTo>
                    <a:pt x="227" y="243"/>
                  </a:lnTo>
                  <a:lnTo>
                    <a:pt x="264" y="187"/>
                  </a:lnTo>
                  <a:lnTo>
                    <a:pt x="222" y="158"/>
                  </a:lnTo>
                  <a:lnTo>
                    <a:pt x="205" y="163"/>
                  </a:lnTo>
                  <a:lnTo>
                    <a:pt x="191" y="146"/>
                  </a:lnTo>
                  <a:lnTo>
                    <a:pt x="158" y="146"/>
                  </a:lnTo>
                  <a:lnTo>
                    <a:pt x="130" y="139"/>
                  </a:lnTo>
                  <a:lnTo>
                    <a:pt x="120" y="146"/>
                  </a:lnTo>
                  <a:lnTo>
                    <a:pt x="118" y="132"/>
                  </a:lnTo>
                  <a:lnTo>
                    <a:pt x="125" y="102"/>
                  </a:lnTo>
                  <a:lnTo>
                    <a:pt x="146" y="92"/>
                  </a:lnTo>
                  <a:lnTo>
                    <a:pt x="158" y="83"/>
                  </a:lnTo>
                  <a:lnTo>
                    <a:pt x="231" y="64"/>
                  </a:lnTo>
                  <a:lnTo>
                    <a:pt x="248" y="71"/>
                  </a:lnTo>
                  <a:lnTo>
                    <a:pt x="274" y="68"/>
                  </a:lnTo>
                  <a:lnTo>
                    <a:pt x="283" y="54"/>
                  </a:lnTo>
                  <a:lnTo>
                    <a:pt x="314" y="50"/>
                  </a:lnTo>
                  <a:lnTo>
                    <a:pt x="316" y="33"/>
                  </a:lnTo>
                  <a:lnTo>
                    <a:pt x="335" y="28"/>
                  </a:lnTo>
                  <a:lnTo>
                    <a:pt x="352" y="33"/>
                  </a:lnTo>
                  <a:lnTo>
                    <a:pt x="378" y="24"/>
                  </a:lnTo>
                  <a:lnTo>
                    <a:pt x="401" y="26"/>
                  </a:lnTo>
                  <a:lnTo>
                    <a:pt x="439" y="12"/>
                  </a:lnTo>
                  <a:lnTo>
                    <a:pt x="463" y="9"/>
                  </a:lnTo>
                  <a:lnTo>
                    <a:pt x="463" y="14"/>
                  </a:lnTo>
                  <a:lnTo>
                    <a:pt x="465" y="19"/>
                  </a:lnTo>
                  <a:lnTo>
                    <a:pt x="479" y="24"/>
                  </a:lnTo>
                  <a:lnTo>
                    <a:pt x="487" y="57"/>
                  </a:lnTo>
                  <a:lnTo>
                    <a:pt x="501" y="80"/>
                  </a:lnTo>
                  <a:lnTo>
                    <a:pt x="529" y="71"/>
                  </a:lnTo>
                  <a:lnTo>
                    <a:pt x="546" y="73"/>
                  </a:lnTo>
                  <a:lnTo>
                    <a:pt x="574" y="73"/>
                  </a:lnTo>
                  <a:lnTo>
                    <a:pt x="593" y="57"/>
                  </a:lnTo>
                  <a:lnTo>
                    <a:pt x="605" y="40"/>
                  </a:lnTo>
                  <a:lnTo>
                    <a:pt x="633" y="31"/>
                  </a:lnTo>
                  <a:lnTo>
                    <a:pt x="635" y="47"/>
                  </a:lnTo>
                  <a:lnTo>
                    <a:pt x="652" y="99"/>
                  </a:lnTo>
                  <a:lnTo>
                    <a:pt x="676" y="123"/>
                  </a:lnTo>
                  <a:lnTo>
                    <a:pt x="690" y="154"/>
                  </a:lnTo>
                  <a:lnTo>
                    <a:pt x="711" y="142"/>
                  </a:lnTo>
                  <a:lnTo>
                    <a:pt x="723" y="142"/>
                  </a:lnTo>
                  <a:lnTo>
                    <a:pt x="725" y="142"/>
                  </a:lnTo>
                  <a:lnTo>
                    <a:pt x="749" y="130"/>
                  </a:lnTo>
                  <a:lnTo>
                    <a:pt x="773" y="123"/>
                  </a:lnTo>
                  <a:lnTo>
                    <a:pt x="784" y="120"/>
                  </a:lnTo>
                  <a:lnTo>
                    <a:pt x="794" y="139"/>
                  </a:lnTo>
                  <a:lnTo>
                    <a:pt x="817" y="175"/>
                  </a:lnTo>
                  <a:lnTo>
                    <a:pt x="893" y="187"/>
                  </a:lnTo>
                  <a:lnTo>
                    <a:pt x="945" y="158"/>
                  </a:lnTo>
                  <a:lnTo>
                    <a:pt x="971" y="158"/>
                  </a:lnTo>
                  <a:lnTo>
                    <a:pt x="1009" y="137"/>
                  </a:lnTo>
                  <a:lnTo>
                    <a:pt x="1047" y="120"/>
                  </a:lnTo>
                  <a:lnTo>
                    <a:pt x="1070" y="116"/>
                  </a:lnTo>
                  <a:lnTo>
                    <a:pt x="1066" y="109"/>
                  </a:lnTo>
                  <a:lnTo>
                    <a:pt x="1066" y="106"/>
                  </a:lnTo>
                  <a:lnTo>
                    <a:pt x="1044" y="111"/>
                  </a:lnTo>
                  <a:lnTo>
                    <a:pt x="1004" y="130"/>
                  </a:lnTo>
                  <a:lnTo>
                    <a:pt x="969" y="149"/>
                  </a:lnTo>
                  <a:lnTo>
                    <a:pt x="943" y="146"/>
                  </a:lnTo>
                  <a:lnTo>
                    <a:pt x="891" y="177"/>
                  </a:lnTo>
                  <a:lnTo>
                    <a:pt x="822" y="165"/>
                  </a:lnTo>
                  <a:lnTo>
                    <a:pt x="803" y="135"/>
                  </a:lnTo>
                  <a:lnTo>
                    <a:pt x="789" y="111"/>
                  </a:lnTo>
                  <a:lnTo>
                    <a:pt x="773" y="113"/>
                  </a:lnTo>
                  <a:lnTo>
                    <a:pt x="744" y="120"/>
                  </a:lnTo>
                  <a:lnTo>
                    <a:pt x="723" y="132"/>
                  </a:lnTo>
                  <a:lnTo>
                    <a:pt x="706" y="132"/>
                  </a:lnTo>
                  <a:lnTo>
                    <a:pt x="692" y="142"/>
                  </a:lnTo>
                  <a:lnTo>
                    <a:pt x="683" y="118"/>
                  </a:lnTo>
                  <a:lnTo>
                    <a:pt x="659" y="94"/>
                  </a:lnTo>
                  <a:lnTo>
                    <a:pt x="645" y="45"/>
                  </a:lnTo>
                  <a:lnTo>
                    <a:pt x="643" y="19"/>
                  </a:lnTo>
                  <a:lnTo>
                    <a:pt x="598" y="33"/>
                  </a:lnTo>
                  <a:lnTo>
                    <a:pt x="586" y="50"/>
                  </a:lnTo>
                  <a:lnTo>
                    <a:pt x="572" y="64"/>
                  </a:lnTo>
                  <a:lnTo>
                    <a:pt x="546" y="64"/>
                  </a:lnTo>
                  <a:lnTo>
                    <a:pt x="529" y="61"/>
                  </a:lnTo>
                  <a:lnTo>
                    <a:pt x="505" y="68"/>
                  </a:lnTo>
                  <a:lnTo>
                    <a:pt x="496" y="52"/>
                  </a:lnTo>
                  <a:lnTo>
                    <a:pt x="489" y="16"/>
                  </a:lnTo>
                  <a:lnTo>
                    <a:pt x="472" y="12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4" name="Freeform 261"/>
            <p:cNvSpPr>
              <a:spLocks/>
            </p:cNvSpPr>
            <p:nvPr/>
          </p:nvSpPr>
          <p:spPr bwMode="auto">
            <a:xfrm>
              <a:off x="3227" y="3515"/>
              <a:ext cx="1070" cy="513"/>
            </a:xfrm>
            <a:custGeom>
              <a:avLst/>
              <a:gdLst>
                <a:gd name="T0" fmla="*/ 437 w 1070"/>
                <a:gd name="T1" fmla="*/ 2 h 513"/>
                <a:gd name="T2" fmla="*/ 352 w 1070"/>
                <a:gd name="T3" fmla="*/ 24 h 513"/>
                <a:gd name="T4" fmla="*/ 305 w 1070"/>
                <a:gd name="T5" fmla="*/ 40 h 513"/>
                <a:gd name="T6" fmla="*/ 250 w 1070"/>
                <a:gd name="T7" fmla="*/ 61 h 513"/>
                <a:gd name="T8" fmla="*/ 141 w 1070"/>
                <a:gd name="T9" fmla="*/ 85 h 513"/>
                <a:gd name="T10" fmla="*/ 113 w 1070"/>
                <a:gd name="T11" fmla="*/ 163 h 513"/>
                <a:gd name="T12" fmla="*/ 186 w 1070"/>
                <a:gd name="T13" fmla="*/ 156 h 513"/>
                <a:gd name="T14" fmla="*/ 250 w 1070"/>
                <a:gd name="T15" fmla="*/ 189 h 513"/>
                <a:gd name="T16" fmla="*/ 245 w 1070"/>
                <a:gd name="T17" fmla="*/ 298 h 513"/>
                <a:gd name="T18" fmla="*/ 300 w 1070"/>
                <a:gd name="T19" fmla="*/ 343 h 513"/>
                <a:gd name="T20" fmla="*/ 186 w 1070"/>
                <a:gd name="T21" fmla="*/ 423 h 513"/>
                <a:gd name="T22" fmla="*/ 73 w 1070"/>
                <a:gd name="T23" fmla="*/ 499 h 513"/>
                <a:gd name="T24" fmla="*/ 26 w 1070"/>
                <a:gd name="T25" fmla="*/ 494 h 513"/>
                <a:gd name="T26" fmla="*/ 0 w 1070"/>
                <a:gd name="T27" fmla="*/ 492 h 513"/>
                <a:gd name="T28" fmla="*/ 54 w 1070"/>
                <a:gd name="T29" fmla="*/ 480 h 513"/>
                <a:gd name="T30" fmla="*/ 94 w 1070"/>
                <a:gd name="T31" fmla="*/ 499 h 513"/>
                <a:gd name="T32" fmla="*/ 210 w 1070"/>
                <a:gd name="T33" fmla="*/ 414 h 513"/>
                <a:gd name="T34" fmla="*/ 288 w 1070"/>
                <a:gd name="T35" fmla="*/ 300 h 513"/>
                <a:gd name="T36" fmla="*/ 243 w 1070"/>
                <a:gd name="T37" fmla="*/ 265 h 513"/>
                <a:gd name="T38" fmla="*/ 222 w 1070"/>
                <a:gd name="T39" fmla="*/ 158 h 513"/>
                <a:gd name="T40" fmla="*/ 158 w 1070"/>
                <a:gd name="T41" fmla="*/ 146 h 513"/>
                <a:gd name="T42" fmla="*/ 118 w 1070"/>
                <a:gd name="T43" fmla="*/ 132 h 513"/>
                <a:gd name="T44" fmla="*/ 158 w 1070"/>
                <a:gd name="T45" fmla="*/ 83 h 513"/>
                <a:gd name="T46" fmla="*/ 274 w 1070"/>
                <a:gd name="T47" fmla="*/ 68 h 513"/>
                <a:gd name="T48" fmla="*/ 316 w 1070"/>
                <a:gd name="T49" fmla="*/ 33 h 513"/>
                <a:gd name="T50" fmla="*/ 378 w 1070"/>
                <a:gd name="T51" fmla="*/ 24 h 513"/>
                <a:gd name="T52" fmla="*/ 463 w 1070"/>
                <a:gd name="T53" fmla="*/ 9 h 513"/>
                <a:gd name="T54" fmla="*/ 479 w 1070"/>
                <a:gd name="T55" fmla="*/ 24 h 513"/>
                <a:gd name="T56" fmla="*/ 529 w 1070"/>
                <a:gd name="T57" fmla="*/ 71 h 513"/>
                <a:gd name="T58" fmla="*/ 593 w 1070"/>
                <a:gd name="T59" fmla="*/ 57 h 513"/>
                <a:gd name="T60" fmla="*/ 635 w 1070"/>
                <a:gd name="T61" fmla="*/ 47 h 513"/>
                <a:gd name="T62" fmla="*/ 690 w 1070"/>
                <a:gd name="T63" fmla="*/ 154 h 513"/>
                <a:gd name="T64" fmla="*/ 725 w 1070"/>
                <a:gd name="T65" fmla="*/ 142 h 513"/>
                <a:gd name="T66" fmla="*/ 784 w 1070"/>
                <a:gd name="T67" fmla="*/ 120 h 513"/>
                <a:gd name="T68" fmla="*/ 893 w 1070"/>
                <a:gd name="T69" fmla="*/ 187 h 513"/>
                <a:gd name="T70" fmla="*/ 1009 w 1070"/>
                <a:gd name="T71" fmla="*/ 137 h 513"/>
                <a:gd name="T72" fmla="*/ 1066 w 1070"/>
                <a:gd name="T73" fmla="*/ 109 h 513"/>
                <a:gd name="T74" fmla="*/ 1004 w 1070"/>
                <a:gd name="T75" fmla="*/ 130 h 513"/>
                <a:gd name="T76" fmla="*/ 891 w 1070"/>
                <a:gd name="T77" fmla="*/ 177 h 513"/>
                <a:gd name="T78" fmla="*/ 789 w 1070"/>
                <a:gd name="T79" fmla="*/ 111 h 513"/>
                <a:gd name="T80" fmla="*/ 723 w 1070"/>
                <a:gd name="T81" fmla="*/ 132 h 513"/>
                <a:gd name="T82" fmla="*/ 683 w 1070"/>
                <a:gd name="T83" fmla="*/ 118 h 513"/>
                <a:gd name="T84" fmla="*/ 643 w 1070"/>
                <a:gd name="T85" fmla="*/ 19 h 513"/>
                <a:gd name="T86" fmla="*/ 572 w 1070"/>
                <a:gd name="T87" fmla="*/ 64 h 513"/>
                <a:gd name="T88" fmla="*/ 505 w 1070"/>
                <a:gd name="T89" fmla="*/ 68 h 513"/>
                <a:gd name="T90" fmla="*/ 472 w 1070"/>
                <a:gd name="T91" fmla="*/ 1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0" h="513">
                  <a:moveTo>
                    <a:pt x="468" y="0"/>
                  </a:moveTo>
                  <a:lnTo>
                    <a:pt x="437" y="2"/>
                  </a:lnTo>
                  <a:lnTo>
                    <a:pt x="437" y="2"/>
                  </a:lnTo>
                  <a:lnTo>
                    <a:pt x="401" y="16"/>
                  </a:lnTo>
                  <a:lnTo>
                    <a:pt x="375" y="14"/>
                  </a:lnTo>
                  <a:lnTo>
                    <a:pt x="352" y="24"/>
                  </a:lnTo>
                  <a:lnTo>
                    <a:pt x="335" y="19"/>
                  </a:lnTo>
                  <a:lnTo>
                    <a:pt x="309" y="26"/>
                  </a:lnTo>
                  <a:lnTo>
                    <a:pt x="305" y="40"/>
                  </a:lnTo>
                  <a:lnTo>
                    <a:pt x="279" y="45"/>
                  </a:lnTo>
                  <a:lnTo>
                    <a:pt x="269" y="59"/>
                  </a:lnTo>
                  <a:lnTo>
                    <a:pt x="250" y="61"/>
                  </a:lnTo>
                  <a:lnTo>
                    <a:pt x="231" y="54"/>
                  </a:lnTo>
                  <a:lnTo>
                    <a:pt x="153" y="73"/>
                  </a:lnTo>
                  <a:lnTo>
                    <a:pt x="141" y="85"/>
                  </a:lnTo>
                  <a:lnTo>
                    <a:pt x="115" y="94"/>
                  </a:lnTo>
                  <a:lnTo>
                    <a:pt x="108" y="130"/>
                  </a:lnTo>
                  <a:lnTo>
                    <a:pt x="113" y="163"/>
                  </a:lnTo>
                  <a:lnTo>
                    <a:pt x="132" y="151"/>
                  </a:lnTo>
                  <a:lnTo>
                    <a:pt x="158" y="156"/>
                  </a:lnTo>
                  <a:lnTo>
                    <a:pt x="186" y="156"/>
                  </a:lnTo>
                  <a:lnTo>
                    <a:pt x="201" y="175"/>
                  </a:lnTo>
                  <a:lnTo>
                    <a:pt x="219" y="170"/>
                  </a:lnTo>
                  <a:lnTo>
                    <a:pt x="250" y="189"/>
                  </a:lnTo>
                  <a:lnTo>
                    <a:pt x="215" y="243"/>
                  </a:lnTo>
                  <a:lnTo>
                    <a:pt x="234" y="269"/>
                  </a:lnTo>
                  <a:lnTo>
                    <a:pt x="245" y="298"/>
                  </a:lnTo>
                  <a:lnTo>
                    <a:pt x="236" y="326"/>
                  </a:lnTo>
                  <a:lnTo>
                    <a:pt x="283" y="312"/>
                  </a:lnTo>
                  <a:lnTo>
                    <a:pt x="300" y="343"/>
                  </a:lnTo>
                  <a:lnTo>
                    <a:pt x="250" y="411"/>
                  </a:lnTo>
                  <a:lnTo>
                    <a:pt x="208" y="404"/>
                  </a:lnTo>
                  <a:lnTo>
                    <a:pt x="186" y="423"/>
                  </a:lnTo>
                  <a:lnTo>
                    <a:pt x="165" y="437"/>
                  </a:lnTo>
                  <a:lnTo>
                    <a:pt x="89" y="492"/>
                  </a:lnTo>
                  <a:lnTo>
                    <a:pt x="73" y="499"/>
                  </a:lnTo>
                  <a:lnTo>
                    <a:pt x="68" y="480"/>
                  </a:lnTo>
                  <a:lnTo>
                    <a:pt x="52" y="466"/>
                  </a:lnTo>
                  <a:lnTo>
                    <a:pt x="26" y="494"/>
                  </a:lnTo>
                  <a:lnTo>
                    <a:pt x="2" y="482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4" y="494"/>
                  </a:lnTo>
                  <a:lnTo>
                    <a:pt x="28" y="506"/>
                  </a:lnTo>
                  <a:lnTo>
                    <a:pt x="54" y="480"/>
                  </a:lnTo>
                  <a:lnTo>
                    <a:pt x="61" y="485"/>
                  </a:lnTo>
                  <a:lnTo>
                    <a:pt x="63" y="513"/>
                  </a:lnTo>
                  <a:lnTo>
                    <a:pt x="94" y="499"/>
                  </a:lnTo>
                  <a:lnTo>
                    <a:pt x="170" y="444"/>
                  </a:lnTo>
                  <a:lnTo>
                    <a:pt x="193" y="430"/>
                  </a:lnTo>
                  <a:lnTo>
                    <a:pt x="210" y="414"/>
                  </a:lnTo>
                  <a:lnTo>
                    <a:pt x="255" y="421"/>
                  </a:lnTo>
                  <a:lnTo>
                    <a:pt x="312" y="343"/>
                  </a:lnTo>
                  <a:lnTo>
                    <a:pt x="288" y="300"/>
                  </a:lnTo>
                  <a:lnTo>
                    <a:pt x="250" y="312"/>
                  </a:lnTo>
                  <a:lnTo>
                    <a:pt x="255" y="298"/>
                  </a:lnTo>
                  <a:lnTo>
                    <a:pt x="243" y="265"/>
                  </a:lnTo>
                  <a:lnTo>
                    <a:pt x="227" y="243"/>
                  </a:lnTo>
                  <a:lnTo>
                    <a:pt x="264" y="187"/>
                  </a:lnTo>
                  <a:lnTo>
                    <a:pt x="222" y="158"/>
                  </a:lnTo>
                  <a:lnTo>
                    <a:pt x="205" y="163"/>
                  </a:lnTo>
                  <a:lnTo>
                    <a:pt x="191" y="146"/>
                  </a:lnTo>
                  <a:lnTo>
                    <a:pt x="158" y="146"/>
                  </a:lnTo>
                  <a:lnTo>
                    <a:pt x="130" y="139"/>
                  </a:lnTo>
                  <a:lnTo>
                    <a:pt x="120" y="146"/>
                  </a:lnTo>
                  <a:lnTo>
                    <a:pt x="118" y="132"/>
                  </a:lnTo>
                  <a:lnTo>
                    <a:pt x="125" y="102"/>
                  </a:lnTo>
                  <a:lnTo>
                    <a:pt x="146" y="92"/>
                  </a:lnTo>
                  <a:lnTo>
                    <a:pt x="158" y="83"/>
                  </a:lnTo>
                  <a:lnTo>
                    <a:pt x="231" y="64"/>
                  </a:lnTo>
                  <a:lnTo>
                    <a:pt x="248" y="71"/>
                  </a:lnTo>
                  <a:lnTo>
                    <a:pt x="274" y="68"/>
                  </a:lnTo>
                  <a:lnTo>
                    <a:pt x="283" y="54"/>
                  </a:lnTo>
                  <a:lnTo>
                    <a:pt x="314" y="50"/>
                  </a:lnTo>
                  <a:lnTo>
                    <a:pt x="316" y="33"/>
                  </a:lnTo>
                  <a:lnTo>
                    <a:pt x="335" y="28"/>
                  </a:lnTo>
                  <a:lnTo>
                    <a:pt x="352" y="33"/>
                  </a:lnTo>
                  <a:lnTo>
                    <a:pt x="378" y="24"/>
                  </a:lnTo>
                  <a:lnTo>
                    <a:pt x="401" y="26"/>
                  </a:lnTo>
                  <a:lnTo>
                    <a:pt x="439" y="12"/>
                  </a:lnTo>
                  <a:lnTo>
                    <a:pt x="463" y="9"/>
                  </a:lnTo>
                  <a:lnTo>
                    <a:pt x="463" y="14"/>
                  </a:lnTo>
                  <a:lnTo>
                    <a:pt x="465" y="19"/>
                  </a:lnTo>
                  <a:lnTo>
                    <a:pt x="479" y="24"/>
                  </a:lnTo>
                  <a:lnTo>
                    <a:pt x="487" y="57"/>
                  </a:lnTo>
                  <a:lnTo>
                    <a:pt x="501" y="80"/>
                  </a:lnTo>
                  <a:lnTo>
                    <a:pt x="529" y="71"/>
                  </a:lnTo>
                  <a:lnTo>
                    <a:pt x="546" y="73"/>
                  </a:lnTo>
                  <a:lnTo>
                    <a:pt x="574" y="73"/>
                  </a:lnTo>
                  <a:lnTo>
                    <a:pt x="593" y="57"/>
                  </a:lnTo>
                  <a:lnTo>
                    <a:pt x="605" y="40"/>
                  </a:lnTo>
                  <a:lnTo>
                    <a:pt x="633" y="31"/>
                  </a:lnTo>
                  <a:lnTo>
                    <a:pt x="635" y="47"/>
                  </a:lnTo>
                  <a:lnTo>
                    <a:pt x="652" y="99"/>
                  </a:lnTo>
                  <a:lnTo>
                    <a:pt x="676" y="123"/>
                  </a:lnTo>
                  <a:lnTo>
                    <a:pt x="690" y="154"/>
                  </a:lnTo>
                  <a:lnTo>
                    <a:pt x="711" y="142"/>
                  </a:lnTo>
                  <a:lnTo>
                    <a:pt x="723" y="142"/>
                  </a:lnTo>
                  <a:lnTo>
                    <a:pt x="725" y="142"/>
                  </a:lnTo>
                  <a:lnTo>
                    <a:pt x="749" y="130"/>
                  </a:lnTo>
                  <a:lnTo>
                    <a:pt x="773" y="123"/>
                  </a:lnTo>
                  <a:lnTo>
                    <a:pt x="784" y="120"/>
                  </a:lnTo>
                  <a:lnTo>
                    <a:pt x="794" y="139"/>
                  </a:lnTo>
                  <a:lnTo>
                    <a:pt x="817" y="175"/>
                  </a:lnTo>
                  <a:lnTo>
                    <a:pt x="893" y="187"/>
                  </a:lnTo>
                  <a:lnTo>
                    <a:pt x="945" y="158"/>
                  </a:lnTo>
                  <a:lnTo>
                    <a:pt x="971" y="158"/>
                  </a:lnTo>
                  <a:lnTo>
                    <a:pt x="1009" y="137"/>
                  </a:lnTo>
                  <a:lnTo>
                    <a:pt x="1047" y="120"/>
                  </a:lnTo>
                  <a:lnTo>
                    <a:pt x="1070" y="116"/>
                  </a:lnTo>
                  <a:lnTo>
                    <a:pt x="1066" y="109"/>
                  </a:lnTo>
                  <a:lnTo>
                    <a:pt x="1066" y="106"/>
                  </a:lnTo>
                  <a:lnTo>
                    <a:pt x="1044" y="111"/>
                  </a:lnTo>
                  <a:lnTo>
                    <a:pt x="1004" y="130"/>
                  </a:lnTo>
                  <a:lnTo>
                    <a:pt x="969" y="149"/>
                  </a:lnTo>
                  <a:lnTo>
                    <a:pt x="943" y="146"/>
                  </a:lnTo>
                  <a:lnTo>
                    <a:pt x="891" y="177"/>
                  </a:lnTo>
                  <a:lnTo>
                    <a:pt x="822" y="165"/>
                  </a:lnTo>
                  <a:lnTo>
                    <a:pt x="803" y="135"/>
                  </a:lnTo>
                  <a:lnTo>
                    <a:pt x="789" y="111"/>
                  </a:lnTo>
                  <a:lnTo>
                    <a:pt x="773" y="113"/>
                  </a:lnTo>
                  <a:lnTo>
                    <a:pt x="744" y="120"/>
                  </a:lnTo>
                  <a:lnTo>
                    <a:pt x="723" y="132"/>
                  </a:lnTo>
                  <a:lnTo>
                    <a:pt x="706" y="132"/>
                  </a:lnTo>
                  <a:lnTo>
                    <a:pt x="692" y="142"/>
                  </a:lnTo>
                  <a:lnTo>
                    <a:pt x="683" y="118"/>
                  </a:lnTo>
                  <a:lnTo>
                    <a:pt x="659" y="94"/>
                  </a:lnTo>
                  <a:lnTo>
                    <a:pt x="645" y="45"/>
                  </a:lnTo>
                  <a:lnTo>
                    <a:pt x="643" y="19"/>
                  </a:lnTo>
                  <a:lnTo>
                    <a:pt x="598" y="33"/>
                  </a:lnTo>
                  <a:lnTo>
                    <a:pt x="586" y="50"/>
                  </a:lnTo>
                  <a:lnTo>
                    <a:pt x="572" y="64"/>
                  </a:lnTo>
                  <a:lnTo>
                    <a:pt x="546" y="64"/>
                  </a:lnTo>
                  <a:lnTo>
                    <a:pt x="529" y="61"/>
                  </a:lnTo>
                  <a:lnTo>
                    <a:pt x="505" y="68"/>
                  </a:lnTo>
                  <a:lnTo>
                    <a:pt x="496" y="52"/>
                  </a:lnTo>
                  <a:lnTo>
                    <a:pt x="489" y="16"/>
                  </a:lnTo>
                  <a:lnTo>
                    <a:pt x="472" y="12"/>
                  </a:lnTo>
                  <a:lnTo>
                    <a:pt x="4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5" name="Freeform 262"/>
            <p:cNvSpPr>
              <a:spLocks/>
            </p:cNvSpPr>
            <p:nvPr/>
          </p:nvSpPr>
          <p:spPr bwMode="auto">
            <a:xfrm>
              <a:off x="4378" y="3233"/>
              <a:ext cx="307" cy="317"/>
            </a:xfrm>
            <a:custGeom>
              <a:avLst/>
              <a:gdLst>
                <a:gd name="T0" fmla="*/ 293 w 307"/>
                <a:gd name="T1" fmla="*/ 0 h 317"/>
                <a:gd name="T2" fmla="*/ 288 w 307"/>
                <a:gd name="T3" fmla="*/ 3 h 317"/>
                <a:gd name="T4" fmla="*/ 253 w 307"/>
                <a:gd name="T5" fmla="*/ 3 h 317"/>
                <a:gd name="T6" fmla="*/ 227 w 307"/>
                <a:gd name="T7" fmla="*/ 15 h 317"/>
                <a:gd name="T8" fmla="*/ 208 w 307"/>
                <a:gd name="T9" fmla="*/ 22 h 317"/>
                <a:gd name="T10" fmla="*/ 177 w 307"/>
                <a:gd name="T11" fmla="*/ 12 h 317"/>
                <a:gd name="T12" fmla="*/ 168 w 307"/>
                <a:gd name="T13" fmla="*/ 27 h 317"/>
                <a:gd name="T14" fmla="*/ 158 w 307"/>
                <a:gd name="T15" fmla="*/ 29 h 317"/>
                <a:gd name="T16" fmla="*/ 144 w 307"/>
                <a:gd name="T17" fmla="*/ 31 h 317"/>
                <a:gd name="T18" fmla="*/ 158 w 307"/>
                <a:gd name="T19" fmla="*/ 57 h 317"/>
                <a:gd name="T20" fmla="*/ 149 w 307"/>
                <a:gd name="T21" fmla="*/ 71 h 317"/>
                <a:gd name="T22" fmla="*/ 149 w 307"/>
                <a:gd name="T23" fmla="*/ 88 h 317"/>
                <a:gd name="T24" fmla="*/ 120 w 307"/>
                <a:gd name="T25" fmla="*/ 133 h 317"/>
                <a:gd name="T26" fmla="*/ 101 w 307"/>
                <a:gd name="T27" fmla="*/ 168 h 317"/>
                <a:gd name="T28" fmla="*/ 113 w 307"/>
                <a:gd name="T29" fmla="*/ 187 h 317"/>
                <a:gd name="T30" fmla="*/ 90 w 307"/>
                <a:gd name="T31" fmla="*/ 197 h 317"/>
                <a:gd name="T32" fmla="*/ 45 w 307"/>
                <a:gd name="T33" fmla="*/ 211 h 317"/>
                <a:gd name="T34" fmla="*/ 14 w 307"/>
                <a:gd name="T35" fmla="*/ 220 h 317"/>
                <a:gd name="T36" fmla="*/ 7 w 307"/>
                <a:gd name="T37" fmla="*/ 268 h 317"/>
                <a:gd name="T38" fmla="*/ 0 w 307"/>
                <a:gd name="T39" fmla="*/ 313 h 317"/>
                <a:gd name="T40" fmla="*/ 0 w 307"/>
                <a:gd name="T41" fmla="*/ 315 h 317"/>
                <a:gd name="T42" fmla="*/ 9 w 307"/>
                <a:gd name="T43" fmla="*/ 317 h 317"/>
                <a:gd name="T44" fmla="*/ 16 w 307"/>
                <a:gd name="T45" fmla="*/ 268 h 317"/>
                <a:gd name="T46" fmla="*/ 23 w 307"/>
                <a:gd name="T47" fmla="*/ 227 h 317"/>
                <a:gd name="T48" fmla="*/ 47 w 307"/>
                <a:gd name="T49" fmla="*/ 220 h 317"/>
                <a:gd name="T50" fmla="*/ 92 w 307"/>
                <a:gd name="T51" fmla="*/ 206 h 317"/>
                <a:gd name="T52" fmla="*/ 125 w 307"/>
                <a:gd name="T53" fmla="*/ 190 h 317"/>
                <a:gd name="T54" fmla="*/ 113 w 307"/>
                <a:gd name="T55" fmla="*/ 168 h 317"/>
                <a:gd name="T56" fmla="*/ 127 w 307"/>
                <a:gd name="T57" fmla="*/ 138 h 317"/>
                <a:gd name="T58" fmla="*/ 158 w 307"/>
                <a:gd name="T59" fmla="*/ 90 h 317"/>
                <a:gd name="T60" fmla="*/ 158 w 307"/>
                <a:gd name="T61" fmla="*/ 74 h 317"/>
                <a:gd name="T62" fmla="*/ 170 w 307"/>
                <a:gd name="T63" fmla="*/ 57 h 317"/>
                <a:gd name="T64" fmla="*/ 158 w 307"/>
                <a:gd name="T65" fmla="*/ 38 h 317"/>
                <a:gd name="T66" fmla="*/ 172 w 307"/>
                <a:gd name="T67" fmla="*/ 36 h 317"/>
                <a:gd name="T68" fmla="*/ 182 w 307"/>
                <a:gd name="T69" fmla="*/ 24 h 317"/>
                <a:gd name="T70" fmla="*/ 208 w 307"/>
                <a:gd name="T71" fmla="*/ 31 h 317"/>
                <a:gd name="T72" fmla="*/ 231 w 307"/>
                <a:gd name="T73" fmla="*/ 24 h 317"/>
                <a:gd name="T74" fmla="*/ 255 w 307"/>
                <a:gd name="T75" fmla="*/ 12 h 317"/>
                <a:gd name="T76" fmla="*/ 291 w 307"/>
                <a:gd name="T77" fmla="*/ 12 h 317"/>
                <a:gd name="T78" fmla="*/ 307 w 307"/>
                <a:gd name="T79" fmla="*/ 5 h 317"/>
                <a:gd name="T80" fmla="*/ 293 w 307"/>
                <a:gd name="T81" fmla="*/ 3 h 317"/>
                <a:gd name="T82" fmla="*/ 293 w 307"/>
                <a:gd name="T8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7" h="317">
                  <a:moveTo>
                    <a:pt x="293" y="0"/>
                  </a:moveTo>
                  <a:lnTo>
                    <a:pt x="288" y="3"/>
                  </a:lnTo>
                  <a:lnTo>
                    <a:pt x="253" y="3"/>
                  </a:lnTo>
                  <a:lnTo>
                    <a:pt x="227" y="15"/>
                  </a:lnTo>
                  <a:lnTo>
                    <a:pt x="208" y="22"/>
                  </a:lnTo>
                  <a:lnTo>
                    <a:pt x="177" y="12"/>
                  </a:lnTo>
                  <a:lnTo>
                    <a:pt x="168" y="27"/>
                  </a:lnTo>
                  <a:lnTo>
                    <a:pt x="158" y="29"/>
                  </a:lnTo>
                  <a:lnTo>
                    <a:pt x="144" y="31"/>
                  </a:lnTo>
                  <a:lnTo>
                    <a:pt x="158" y="57"/>
                  </a:lnTo>
                  <a:lnTo>
                    <a:pt x="149" y="71"/>
                  </a:lnTo>
                  <a:lnTo>
                    <a:pt x="149" y="88"/>
                  </a:lnTo>
                  <a:lnTo>
                    <a:pt x="120" y="133"/>
                  </a:lnTo>
                  <a:lnTo>
                    <a:pt x="101" y="168"/>
                  </a:lnTo>
                  <a:lnTo>
                    <a:pt x="113" y="187"/>
                  </a:lnTo>
                  <a:lnTo>
                    <a:pt x="90" y="197"/>
                  </a:lnTo>
                  <a:lnTo>
                    <a:pt x="45" y="211"/>
                  </a:lnTo>
                  <a:lnTo>
                    <a:pt x="14" y="220"/>
                  </a:lnTo>
                  <a:lnTo>
                    <a:pt x="7" y="268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9" y="317"/>
                  </a:lnTo>
                  <a:lnTo>
                    <a:pt x="16" y="268"/>
                  </a:lnTo>
                  <a:lnTo>
                    <a:pt x="23" y="227"/>
                  </a:lnTo>
                  <a:lnTo>
                    <a:pt x="47" y="220"/>
                  </a:lnTo>
                  <a:lnTo>
                    <a:pt x="92" y="206"/>
                  </a:lnTo>
                  <a:lnTo>
                    <a:pt x="125" y="190"/>
                  </a:lnTo>
                  <a:lnTo>
                    <a:pt x="113" y="168"/>
                  </a:lnTo>
                  <a:lnTo>
                    <a:pt x="127" y="138"/>
                  </a:lnTo>
                  <a:lnTo>
                    <a:pt x="158" y="90"/>
                  </a:lnTo>
                  <a:lnTo>
                    <a:pt x="158" y="74"/>
                  </a:lnTo>
                  <a:lnTo>
                    <a:pt x="170" y="57"/>
                  </a:lnTo>
                  <a:lnTo>
                    <a:pt x="158" y="38"/>
                  </a:lnTo>
                  <a:lnTo>
                    <a:pt x="172" y="36"/>
                  </a:lnTo>
                  <a:lnTo>
                    <a:pt x="182" y="24"/>
                  </a:lnTo>
                  <a:lnTo>
                    <a:pt x="208" y="31"/>
                  </a:lnTo>
                  <a:lnTo>
                    <a:pt x="231" y="24"/>
                  </a:lnTo>
                  <a:lnTo>
                    <a:pt x="255" y="12"/>
                  </a:lnTo>
                  <a:lnTo>
                    <a:pt x="291" y="12"/>
                  </a:lnTo>
                  <a:lnTo>
                    <a:pt x="307" y="5"/>
                  </a:lnTo>
                  <a:lnTo>
                    <a:pt x="293" y="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6" name="Freeform 263"/>
            <p:cNvSpPr>
              <a:spLocks/>
            </p:cNvSpPr>
            <p:nvPr/>
          </p:nvSpPr>
          <p:spPr bwMode="auto">
            <a:xfrm>
              <a:off x="4378" y="3233"/>
              <a:ext cx="307" cy="317"/>
            </a:xfrm>
            <a:custGeom>
              <a:avLst/>
              <a:gdLst>
                <a:gd name="T0" fmla="*/ 293 w 307"/>
                <a:gd name="T1" fmla="*/ 0 h 317"/>
                <a:gd name="T2" fmla="*/ 288 w 307"/>
                <a:gd name="T3" fmla="*/ 3 h 317"/>
                <a:gd name="T4" fmla="*/ 253 w 307"/>
                <a:gd name="T5" fmla="*/ 3 h 317"/>
                <a:gd name="T6" fmla="*/ 227 w 307"/>
                <a:gd name="T7" fmla="*/ 15 h 317"/>
                <a:gd name="T8" fmla="*/ 208 w 307"/>
                <a:gd name="T9" fmla="*/ 22 h 317"/>
                <a:gd name="T10" fmla="*/ 177 w 307"/>
                <a:gd name="T11" fmla="*/ 12 h 317"/>
                <a:gd name="T12" fmla="*/ 168 w 307"/>
                <a:gd name="T13" fmla="*/ 27 h 317"/>
                <a:gd name="T14" fmla="*/ 158 w 307"/>
                <a:gd name="T15" fmla="*/ 29 h 317"/>
                <a:gd name="T16" fmla="*/ 144 w 307"/>
                <a:gd name="T17" fmla="*/ 31 h 317"/>
                <a:gd name="T18" fmla="*/ 158 w 307"/>
                <a:gd name="T19" fmla="*/ 57 h 317"/>
                <a:gd name="T20" fmla="*/ 149 w 307"/>
                <a:gd name="T21" fmla="*/ 71 h 317"/>
                <a:gd name="T22" fmla="*/ 149 w 307"/>
                <a:gd name="T23" fmla="*/ 88 h 317"/>
                <a:gd name="T24" fmla="*/ 120 w 307"/>
                <a:gd name="T25" fmla="*/ 133 h 317"/>
                <a:gd name="T26" fmla="*/ 101 w 307"/>
                <a:gd name="T27" fmla="*/ 168 h 317"/>
                <a:gd name="T28" fmla="*/ 113 w 307"/>
                <a:gd name="T29" fmla="*/ 187 h 317"/>
                <a:gd name="T30" fmla="*/ 90 w 307"/>
                <a:gd name="T31" fmla="*/ 197 h 317"/>
                <a:gd name="T32" fmla="*/ 45 w 307"/>
                <a:gd name="T33" fmla="*/ 211 h 317"/>
                <a:gd name="T34" fmla="*/ 14 w 307"/>
                <a:gd name="T35" fmla="*/ 220 h 317"/>
                <a:gd name="T36" fmla="*/ 7 w 307"/>
                <a:gd name="T37" fmla="*/ 268 h 317"/>
                <a:gd name="T38" fmla="*/ 0 w 307"/>
                <a:gd name="T39" fmla="*/ 313 h 317"/>
                <a:gd name="T40" fmla="*/ 0 w 307"/>
                <a:gd name="T41" fmla="*/ 315 h 317"/>
                <a:gd name="T42" fmla="*/ 9 w 307"/>
                <a:gd name="T43" fmla="*/ 317 h 317"/>
                <a:gd name="T44" fmla="*/ 16 w 307"/>
                <a:gd name="T45" fmla="*/ 268 h 317"/>
                <a:gd name="T46" fmla="*/ 23 w 307"/>
                <a:gd name="T47" fmla="*/ 227 h 317"/>
                <a:gd name="T48" fmla="*/ 47 w 307"/>
                <a:gd name="T49" fmla="*/ 220 h 317"/>
                <a:gd name="T50" fmla="*/ 92 w 307"/>
                <a:gd name="T51" fmla="*/ 206 h 317"/>
                <a:gd name="T52" fmla="*/ 125 w 307"/>
                <a:gd name="T53" fmla="*/ 190 h 317"/>
                <a:gd name="T54" fmla="*/ 113 w 307"/>
                <a:gd name="T55" fmla="*/ 168 h 317"/>
                <a:gd name="T56" fmla="*/ 127 w 307"/>
                <a:gd name="T57" fmla="*/ 138 h 317"/>
                <a:gd name="T58" fmla="*/ 158 w 307"/>
                <a:gd name="T59" fmla="*/ 90 h 317"/>
                <a:gd name="T60" fmla="*/ 158 w 307"/>
                <a:gd name="T61" fmla="*/ 74 h 317"/>
                <a:gd name="T62" fmla="*/ 170 w 307"/>
                <a:gd name="T63" fmla="*/ 57 h 317"/>
                <a:gd name="T64" fmla="*/ 158 w 307"/>
                <a:gd name="T65" fmla="*/ 38 h 317"/>
                <a:gd name="T66" fmla="*/ 172 w 307"/>
                <a:gd name="T67" fmla="*/ 36 h 317"/>
                <a:gd name="T68" fmla="*/ 182 w 307"/>
                <a:gd name="T69" fmla="*/ 24 h 317"/>
                <a:gd name="T70" fmla="*/ 208 w 307"/>
                <a:gd name="T71" fmla="*/ 31 h 317"/>
                <a:gd name="T72" fmla="*/ 231 w 307"/>
                <a:gd name="T73" fmla="*/ 24 h 317"/>
                <a:gd name="T74" fmla="*/ 255 w 307"/>
                <a:gd name="T75" fmla="*/ 12 h 317"/>
                <a:gd name="T76" fmla="*/ 291 w 307"/>
                <a:gd name="T77" fmla="*/ 12 h 317"/>
                <a:gd name="T78" fmla="*/ 307 w 307"/>
                <a:gd name="T79" fmla="*/ 5 h 317"/>
                <a:gd name="T80" fmla="*/ 293 w 307"/>
                <a:gd name="T81" fmla="*/ 3 h 317"/>
                <a:gd name="T82" fmla="*/ 293 w 307"/>
                <a:gd name="T8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7" h="317">
                  <a:moveTo>
                    <a:pt x="293" y="0"/>
                  </a:moveTo>
                  <a:lnTo>
                    <a:pt x="288" y="3"/>
                  </a:lnTo>
                  <a:lnTo>
                    <a:pt x="253" y="3"/>
                  </a:lnTo>
                  <a:lnTo>
                    <a:pt x="227" y="15"/>
                  </a:lnTo>
                  <a:lnTo>
                    <a:pt x="208" y="22"/>
                  </a:lnTo>
                  <a:lnTo>
                    <a:pt x="177" y="12"/>
                  </a:lnTo>
                  <a:lnTo>
                    <a:pt x="168" y="27"/>
                  </a:lnTo>
                  <a:lnTo>
                    <a:pt x="158" y="29"/>
                  </a:lnTo>
                  <a:lnTo>
                    <a:pt x="144" y="31"/>
                  </a:lnTo>
                  <a:lnTo>
                    <a:pt x="158" y="57"/>
                  </a:lnTo>
                  <a:lnTo>
                    <a:pt x="149" y="71"/>
                  </a:lnTo>
                  <a:lnTo>
                    <a:pt x="149" y="88"/>
                  </a:lnTo>
                  <a:lnTo>
                    <a:pt x="120" y="133"/>
                  </a:lnTo>
                  <a:lnTo>
                    <a:pt x="101" y="168"/>
                  </a:lnTo>
                  <a:lnTo>
                    <a:pt x="113" y="187"/>
                  </a:lnTo>
                  <a:lnTo>
                    <a:pt x="90" y="197"/>
                  </a:lnTo>
                  <a:lnTo>
                    <a:pt x="45" y="211"/>
                  </a:lnTo>
                  <a:lnTo>
                    <a:pt x="14" y="220"/>
                  </a:lnTo>
                  <a:lnTo>
                    <a:pt x="7" y="268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9" y="317"/>
                  </a:lnTo>
                  <a:lnTo>
                    <a:pt x="16" y="268"/>
                  </a:lnTo>
                  <a:lnTo>
                    <a:pt x="23" y="227"/>
                  </a:lnTo>
                  <a:lnTo>
                    <a:pt x="47" y="220"/>
                  </a:lnTo>
                  <a:lnTo>
                    <a:pt x="92" y="206"/>
                  </a:lnTo>
                  <a:lnTo>
                    <a:pt x="125" y="190"/>
                  </a:lnTo>
                  <a:lnTo>
                    <a:pt x="113" y="168"/>
                  </a:lnTo>
                  <a:lnTo>
                    <a:pt x="127" y="138"/>
                  </a:lnTo>
                  <a:lnTo>
                    <a:pt x="158" y="90"/>
                  </a:lnTo>
                  <a:lnTo>
                    <a:pt x="158" y="74"/>
                  </a:lnTo>
                  <a:lnTo>
                    <a:pt x="170" y="57"/>
                  </a:lnTo>
                  <a:lnTo>
                    <a:pt x="158" y="38"/>
                  </a:lnTo>
                  <a:lnTo>
                    <a:pt x="172" y="36"/>
                  </a:lnTo>
                  <a:lnTo>
                    <a:pt x="182" y="24"/>
                  </a:lnTo>
                  <a:lnTo>
                    <a:pt x="208" y="31"/>
                  </a:lnTo>
                  <a:lnTo>
                    <a:pt x="231" y="24"/>
                  </a:lnTo>
                  <a:lnTo>
                    <a:pt x="255" y="12"/>
                  </a:lnTo>
                  <a:lnTo>
                    <a:pt x="291" y="12"/>
                  </a:lnTo>
                  <a:lnTo>
                    <a:pt x="307" y="5"/>
                  </a:lnTo>
                  <a:lnTo>
                    <a:pt x="293" y="3"/>
                  </a:lnTo>
                  <a:lnTo>
                    <a:pt x="2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7" name="Freeform 264"/>
            <p:cNvSpPr>
              <a:spLocks/>
            </p:cNvSpPr>
            <p:nvPr/>
          </p:nvSpPr>
          <p:spPr bwMode="auto">
            <a:xfrm>
              <a:off x="4387" y="3238"/>
              <a:ext cx="308" cy="312"/>
            </a:xfrm>
            <a:custGeom>
              <a:avLst/>
              <a:gdLst>
                <a:gd name="T0" fmla="*/ 298 w 308"/>
                <a:gd name="T1" fmla="*/ 0 h 312"/>
                <a:gd name="T2" fmla="*/ 282 w 308"/>
                <a:gd name="T3" fmla="*/ 7 h 312"/>
                <a:gd name="T4" fmla="*/ 246 w 308"/>
                <a:gd name="T5" fmla="*/ 7 h 312"/>
                <a:gd name="T6" fmla="*/ 222 w 308"/>
                <a:gd name="T7" fmla="*/ 19 h 312"/>
                <a:gd name="T8" fmla="*/ 199 w 308"/>
                <a:gd name="T9" fmla="*/ 26 h 312"/>
                <a:gd name="T10" fmla="*/ 173 w 308"/>
                <a:gd name="T11" fmla="*/ 19 h 312"/>
                <a:gd name="T12" fmla="*/ 163 w 308"/>
                <a:gd name="T13" fmla="*/ 31 h 312"/>
                <a:gd name="T14" fmla="*/ 149 w 308"/>
                <a:gd name="T15" fmla="*/ 33 h 312"/>
                <a:gd name="T16" fmla="*/ 161 w 308"/>
                <a:gd name="T17" fmla="*/ 52 h 312"/>
                <a:gd name="T18" fmla="*/ 149 w 308"/>
                <a:gd name="T19" fmla="*/ 69 h 312"/>
                <a:gd name="T20" fmla="*/ 149 w 308"/>
                <a:gd name="T21" fmla="*/ 85 h 312"/>
                <a:gd name="T22" fmla="*/ 118 w 308"/>
                <a:gd name="T23" fmla="*/ 133 h 312"/>
                <a:gd name="T24" fmla="*/ 104 w 308"/>
                <a:gd name="T25" fmla="*/ 163 h 312"/>
                <a:gd name="T26" fmla="*/ 116 w 308"/>
                <a:gd name="T27" fmla="*/ 185 h 312"/>
                <a:gd name="T28" fmla="*/ 83 w 308"/>
                <a:gd name="T29" fmla="*/ 201 h 312"/>
                <a:gd name="T30" fmla="*/ 38 w 308"/>
                <a:gd name="T31" fmla="*/ 215 h 312"/>
                <a:gd name="T32" fmla="*/ 14 w 308"/>
                <a:gd name="T33" fmla="*/ 222 h 312"/>
                <a:gd name="T34" fmla="*/ 7 w 308"/>
                <a:gd name="T35" fmla="*/ 263 h 312"/>
                <a:gd name="T36" fmla="*/ 0 w 308"/>
                <a:gd name="T37" fmla="*/ 312 h 312"/>
                <a:gd name="T38" fmla="*/ 10 w 308"/>
                <a:gd name="T39" fmla="*/ 312 h 312"/>
                <a:gd name="T40" fmla="*/ 10 w 308"/>
                <a:gd name="T41" fmla="*/ 308 h 312"/>
                <a:gd name="T42" fmla="*/ 17 w 308"/>
                <a:gd name="T43" fmla="*/ 265 h 312"/>
                <a:gd name="T44" fmla="*/ 22 w 308"/>
                <a:gd name="T45" fmla="*/ 230 h 312"/>
                <a:gd name="T46" fmla="*/ 40 w 308"/>
                <a:gd name="T47" fmla="*/ 225 h 312"/>
                <a:gd name="T48" fmla="*/ 88 w 308"/>
                <a:gd name="T49" fmla="*/ 211 h 312"/>
                <a:gd name="T50" fmla="*/ 130 w 308"/>
                <a:gd name="T51" fmla="*/ 189 h 312"/>
                <a:gd name="T52" fmla="*/ 116 w 308"/>
                <a:gd name="T53" fmla="*/ 163 h 312"/>
                <a:gd name="T54" fmla="*/ 128 w 308"/>
                <a:gd name="T55" fmla="*/ 137 h 312"/>
                <a:gd name="T56" fmla="*/ 159 w 308"/>
                <a:gd name="T57" fmla="*/ 90 h 312"/>
                <a:gd name="T58" fmla="*/ 159 w 308"/>
                <a:gd name="T59" fmla="*/ 74 h 312"/>
                <a:gd name="T60" fmla="*/ 170 w 308"/>
                <a:gd name="T61" fmla="*/ 55 h 312"/>
                <a:gd name="T62" fmla="*/ 163 w 308"/>
                <a:gd name="T63" fmla="*/ 40 h 312"/>
                <a:gd name="T64" fmla="*/ 166 w 308"/>
                <a:gd name="T65" fmla="*/ 40 h 312"/>
                <a:gd name="T66" fmla="*/ 170 w 308"/>
                <a:gd name="T67" fmla="*/ 40 h 312"/>
                <a:gd name="T68" fmla="*/ 175 w 308"/>
                <a:gd name="T69" fmla="*/ 29 h 312"/>
                <a:gd name="T70" fmla="*/ 199 w 308"/>
                <a:gd name="T71" fmla="*/ 36 h 312"/>
                <a:gd name="T72" fmla="*/ 225 w 308"/>
                <a:gd name="T73" fmla="*/ 26 h 312"/>
                <a:gd name="T74" fmla="*/ 248 w 308"/>
                <a:gd name="T75" fmla="*/ 17 h 312"/>
                <a:gd name="T76" fmla="*/ 284 w 308"/>
                <a:gd name="T77" fmla="*/ 17 h 312"/>
                <a:gd name="T78" fmla="*/ 308 w 308"/>
                <a:gd name="T79" fmla="*/ 7 h 312"/>
                <a:gd name="T80" fmla="*/ 305 w 308"/>
                <a:gd name="T81" fmla="*/ 3 h 312"/>
                <a:gd name="T82" fmla="*/ 298 w 308"/>
                <a:gd name="T8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8" h="312">
                  <a:moveTo>
                    <a:pt x="298" y="0"/>
                  </a:moveTo>
                  <a:lnTo>
                    <a:pt x="282" y="7"/>
                  </a:lnTo>
                  <a:lnTo>
                    <a:pt x="246" y="7"/>
                  </a:lnTo>
                  <a:lnTo>
                    <a:pt x="222" y="19"/>
                  </a:lnTo>
                  <a:lnTo>
                    <a:pt x="199" y="26"/>
                  </a:lnTo>
                  <a:lnTo>
                    <a:pt x="173" y="19"/>
                  </a:lnTo>
                  <a:lnTo>
                    <a:pt x="163" y="31"/>
                  </a:lnTo>
                  <a:lnTo>
                    <a:pt x="149" y="33"/>
                  </a:lnTo>
                  <a:lnTo>
                    <a:pt x="161" y="52"/>
                  </a:lnTo>
                  <a:lnTo>
                    <a:pt x="149" y="69"/>
                  </a:lnTo>
                  <a:lnTo>
                    <a:pt x="149" y="85"/>
                  </a:lnTo>
                  <a:lnTo>
                    <a:pt x="118" y="133"/>
                  </a:lnTo>
                  <a:lnTo>
                    <a:pt x="104" y="163"/>
                  </a:lnTo>
                  <a:lnTo>
                    <a:pt x="116" y="185"/>
                  </a:lnTo>
                  <a:lnTo>
                    <a:pt x="83" y="201"/>
                  </a:lnTo>
                  <a:lnTo>
                    <a:pt x="38" y="215"/>
                  </a:lnTo>
                  <a:lnTo>
                    <a:pt x="14" y="222"/>
                  </a:lnTo>
                  <a:lnTo>
                    <a:pt x="7" y="263"/>
                  </a:lnTo>
                  <a:lnTo>
                    <a:pt x="0" y="312"/>
                  </a:lnTo>
                  <a:lnTo>
                    <a:pt x="10" y="312"/>
                  </a:lnTo>
                  <a:lnTo>
                    <a:pt x="10" y="308"/>
                  </a:lnTo>
                  <a:lnTo>
                    <a:pt x="17" y="265"/>
                  </a:lnTo>
                  <a:lnTo>
                    <a:pt x="22" y="230"/>
                  </a:lnTo>
                  <a:lnTo>
                    <a:pt x="40" y="225"/>
                  </a:lnTo>
                  <a:lnTo>
                    <a:pt x="88" y="211"/>
                  </a:lnTo>
                  <a:lnTo>
                    <a:pt x="130" y="189"/>
                  </a:lnTo>
                  <a:lnTo>
                    <a:pt x="116" y="163"/>
                  </a:lnTo>
                  <a:lnTo>
                    <a:pt x="128" y="137"/>
                  </a:lnTo>
                  <a:lnTo>
                    <a:pt x="159" y="90"/>
                  </a:lnTo>
                  <a:lnTo>
                    <a:pt x="159" y="74"/>
                  </a:lnTo>
                  <a:lnTo>
                    <a:pt x="170" y="55"/>
                  </a:lnTo>
                  <a:lnTo>
                    <a:pt x="163" y="40"/>
                  </a:lnTo>
                  <a:lnTo>
                    <a:pt x="166" y="40"/>
                  </a:lnTo>
                  <a:lnTo>
                    <a:pt x="170" y="40"/>
                  </a:lnTo>
                  <a:lnTo>
                    <a:pt x="175" y="29"/>
                  </a:lnTo>
                  <a:lnTo>
                    <a:pt x="199" y="36"/>
                  </a:lnTo>
                  <a:lnTo>
                    <a:pt x="225" y="26"/>
                  </a:lnTo>
                  <a:lnTo>
                    <a:pt x="248" y="17"/>
                  </a:lnTo>
                  <a:lnTo>
                    <a:pt x="284" y="17"/>
                  </a:lnTo>
                  <a:lnTo>
                    <a:pt x="308" y="7"/>
                  </a:lnTo>
                  <a:lnTo>
                    <a:pt x="305" y="3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8" name="Freeform 265"/>
            <p:cNvSpPr>
              <a:spLocks/>
            </p:cNvSpPr>
            <p:nvPr/>
          </p:nvSpPr>
          <p:spPr bwMode="auto">
            <a:xfrm>
              <a:off x="4387" y="3238"/>
              <a:ext cx="308" cy="312"/>
            </a:xfrm>
            <a:custGeom>
              <a:avLst/>
              <a:gdLst>
                <a:gd name="T0" fmla="*/ 298 w 308"/>
                <a:gd name="T1" fmla="*/ 0 h 312"/>
                <a:gd name="T2" fmla="*/ 282 w 308"/>
                <a:gd name="T3" fmla="*/ 7 h 312"/>
                <a:gd name="T4" fmla="*/ 246 w 308"/>
                <a:gd name="T5" fmla="*/ 7 h 312"/>
                <a:gd name="T6" fmla="*/ 222 w 308"/>
                <a:gd name="T7" fmla="*/ 19 h 312"/>
                <a:gd name="T8" fmla="*/ 199 w 308"/>
                <a:gd name="T9" fmla="*/ 26 h 312"/>
                <a:gd name="T10" fmla="*/ 173 w 308"/>
                <a:gd name="T11" fmla="*/ 19 h 312"/>
                <a:gd name="T12" fmla="*/ 163 w 308"/>
                <a:gd name="T13" fmla="*/ 31 h 312"/>
                <a:gd name="T14" fmla="*/ 149 w 308"/>
                <a:gd name="T15" fmla="*/ 33 h 312"/>
                <a:gd name="T16" fmla="*/ 161 w 308"/>
                <a:gd name="T17" fmla="*/ 52 h 312"/>
                <a:gd name="T18" fmla="*/ 149 w 308"/>
                <a:gd name="T19" fmla="*/ 69 h 312"/>
                <a:gd name="T20" fmla="*/ 149 w 308"/>
                <a:gd name="T21" fmla="*/ 85 h 312"/>
                <a:gd name="T22" fmla="*/ 118 w 308"/>
                <a:gd name="T23" fmla="*/ 133 h 312"/>
                <a:gd name="T24" fmla="*/ 104 w 308"/>
                <a:gd name="T25" fmla="*/ 163 h 312"/>
                <a:gd name="T26" fmla="*/ 116 w 308"/>
                <a:gd name="T27" fmla="*/ 185 h 312"/>
                <a:gd name="T28" fmla="*/ 83 w 308"/>
                <a:gd name="T29" fmla="*/ 201 h 312"/>
                <a:gd name="T30" fmla="*/ 38 w 308"/>
                <a:gd name="T31" fmla="*/ 215 h 312"/>
                <a:gd name="T32" fmla="*/ 14 w 308"/>
                <a:gd name="T33" fmla="*/ 222 h 312"/>
                <a:gd name="T34" fmla="*/ 7 w 308"/>
                <a:gd name="T35" fmla="*/ 263 h 312"/>
                <a:gd name="T36" fmla="*/ 0 w 308"/>
                <a:gd name="T37" fmla="*/ 312 h 312"/>
                <a:gd name="T38" fmla="*/ 10 w 308"/>
                <a:gd name="T39" fmla="*/ 312 h 312"/>
                <a:gd name="T40" fmla="*/ 10 w 308"/>
                <a:gd name="T41" fmla="*/ 308 h 312"/>
                <a:gd name="T42" fmla="*/ 17 w 308"/>
                <a:gd name="T43" fmla="*/ 265 h 312"/>
                <a:gd name="T44" fmla="*/ 22 w 308"/>
                <a:gd name="T45" fmla="*/ 230 h 312"/>
                <a:gd name="T46" fmla="*/ 40 w 308"/>
                <a:gd name="T47" fmla="*/ 225 h 312"/>
                <a:gd name="T48" fmla="*/ 88 w 308"/>
                <a:gd name="T49" fmla="*/ 211 h 312"/>
                <a:gd name="T50" fmla="*/ 130 w 308"/>
                <a:gd name="T51" fmla="*/ 189 h 312"/>
                <a:gd name="T52" fmla="*/ 116 w 308"/>
                <a:gd name="T53" fmla="*/ 163 h 312"/>
                <a:gd name="T54" fmla="*/ 128 w 308"/>
                <a:gd name="T55" fmla="*/ 137 h 312"/>
                <a:gd name="T56" fmla="*/ 159 w 308"/>
                <a:gd name="T57" fmla="*/ 90 h 312"/>
                <a:gd name="T58" fmla="*/ 159 w 308"/>
                <a:gd name="T59" fmla="*/ 74 h 312"/>
                <a:gd name="T60" fmla="*/ 170 w 308"/>
                <a:gd name="T61" fmla="*/ 55 h 312"/>
                <a:gd name="T62" fmla="*/ 163 w 308"/>
                <a:gd name="T63" fmla="*/ 40 h 312"/>
                <a:gd name="T64" fmla="*/ 166 w 308"/>
                <a:gd name="T65" fmla="*/ 40 h 312"/>
                <a:gd name="T66" fmla="*/ 170 w 308"/>
                <a:gd name="T67" fmla="*/ 40 h 312"/>
                <a:gd name="T68" fmla="*/ 175 w 308"/>
                <a:gd name="T69" fmla="*/ 29 h 312"/>
                <a:gd name="T70" fmla="*/ 199 w 308"/>
                <a:gd name="T71" fmla="*/ 36 h 312"/>
                <a:gd name="T72" fmla="*/ 225 w 308"/>
                <a:gd name="T73" fmla="*/ 26 h 312"/>
                <a:gd name="T74" fmla="*/ 248 w 308"/>
                <a:gd name="T75" fmla="*/ 17 h 312"/>
                <a:gd name="T76" fmla="*/ 284 w 308"/>
                <a:gd name="T77" fmla="*/ 17 h 312"/>
                <a:gd name="T78" fmla="*/ 308 w 308"/>
                <a:gd name="T79" fmla="*/ 7 h 312"/>
                <a:gd name="T80" fmla="*/ 305 w 308"/>
                <a:gd name="T81" fmla="*/ 3 h 312"/>
                <a:gd name="T82" fmla="*/ 298 w 308"/>
                <a:gd name="T8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8" h="312">
                  <a:moveTo>
                    <a:pt x="298" y="0"/>
                  </a:moveTo>
                  <a:lnTo>
                    <a:pt x="282" y="7"/>
                  </a:lnTo>
                  <a:lnTo>
                    <a:pt x="246" y="7"/>
                  </a:lnTo>
                  <a:lnTo>
                    <a:pt x="222" y="19"/>
                  </a:lnTo>
                  <a:lnTo>
                    <a:pt x="199" y="26"/>
                  </a:lnTo>
                  <a:lnTo>
                    <a:pt x="173" y="19"/>
                  </a:lnTo>
                  <a:lnTo>
                    <a:pt x="163" y="31"/>
                  </a:lnTo>
                  <a:lnTo>
                    <a:pt x="149" y="33"/>
                  </a:lnTo>
                  <a:lnTo>
                    <a:pt x="161" y="52"/>
                  </a:lnTo>
                  <a:lnTo>
                    <a:pt x="149" y="69"/>
                  </a:lnTo>
                  <a:lnTo>
                    <a:pt x="149" y="85"/>
                  </a:lnTo>
                  <a:lnTo>
                    <a:pt x="118" y="133"/>
                  </a:lnTo>
                  <a:lnTo>
                    <a:pt x="104" y="163"/>
                  </a:lnTo>
                  <a:lnTo>
                    <a:pt x="116" y="185"/>
                  </a:lnTo>
                  <a:lnTo>
                    <a:pt x="83" y="201"/>
                  </a:lnTo>
                  <a:lnTo>
                    <a:pt x="38" y="215"/>
                  </a:lnTo>
                  <a:lnTo>
                    <a:pt x="14" y="222"/>
                  </a:lnTo>
                  <a:lnTo>
                    <a:pt x="7" y="263"/>
                  </a:lnTo>
                  <a:lnTo>
                    <a:pt x="0" y="312"/>
                  </a:lnTo>
                  <a:lnTo>
                    <a:pt x="10" y="312"/>
                  </a:lnTo>
                  <a:lnTo>
                    <a:pt x="10" y="308"/>
                  </a:lnTo>
                  <a:lnTo>
                    <a:pt x="17" y="265"/>
                  </a:lnTo>
                  <a:lnTo>
                    <a:pt x="22" y="230"/>
                  </a:lnTo>
                  <a:lnTo>
                    <a:pt x="40" y="225"/>
                  </a:lnTo>
                  <a:lnTo>
                    <a:pt x="88" y="211"/>
                  </a:lnTo>
                  <a:lnTo>
                    <a:pt x="130" y="189"/>
                  </a:lnTo>
                  <a:lnTo>
                    <a:pt x="116" y="163"/>
                  </a:lnTo>
                  <a:lnTo>
                    <a:pt x="128" y="137"/>
                  </a:lnTo>
                  <a:lnTo>
                    <a:pt x="159" y="90"/>
                  </a:lnTo>
                  <a:lnTo>
                    <a:pt x="159" y="74"/>
                  </a:lnTo>
                  <a:lnTo>
                    <a:pt x="170" y="55"/>
                  </a:lnTo>
                  <a:lnTo>
                    <a:pt x="163" y="40"/>
                  </a:lnTo>
                  <a:lnTo>
                    <a:pt x="166" y="40"/>
                  </a:lnTo>
                  <a:lnTo>
                    <a:pt x="170" y="40"/>
                  </a:lnTo>
                  <a:lnTo>
                    <a:pt x="175" y="29"/>
                  </a:lnTo>
                  <a:lnTo>
                    <a:pt x="199" y="36"/>
                  </a:lnTo>
                  <a:lnTo>
                    <a:pt x="225" y="26"/>
                  </a:lnTo>
                  <a:lnTo>
                    <a:pt x="248" y="17"/>
                  </a:lnTo>
                  <a:lnTo>
                    <a:pt x="284" y="17"/>
                  </a:lnTo>
                  <a:lnTo>
                    <a:pt x="308" y="7"/>
                  </a:lnTo>
                  <a:lnTo>
                    <a:pt x="305" y="3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9" name="Freeform 266"/>
            <p:cNvSpPr>
              <a:spLocks noEditPoints="1"/>
            </p:cNvSpPr>
            <p:nvPr/>
          </p:nvSpPr>
          <p:spPr bwMode="auto">
            <a:xfrm>
              <a:off x="4546" y="3082"/>
              <a:ext cx="276" cy="151"/>
            </a:xfrm>
            <a:custGeom>
              <a:avLst/>
              <a:gdLst>
                <a:gd name="T0" fmla="*/ 130 w 276"/>
                <a:gd name="T1" fmla="*/ 133 h 151"/>
                <a:gd name="T2" fmla="*/ 130 w 276"/>
                <a:gd name="T3" fmla="*/ 133 h 151"/>
                <a:gd name="T4" fmla="*/ 130 w 276"/>
                <a:gd name="T5" fmla="*/ 133 h 151"/>
                <a:gd name="T6" fmla="*/ 130 w 276"/>
                <a:gd name="T7" fmla="*/ 133 h 151"/>
                <a:gd name="T8" fmla="*/ 234 w 276"/>
                <a:gd name="T9" fmla="*/ 130 h 151"/>
                <a:gd name="T10" fmla="*/ 231 w 276"/>
                <a:gd name="T11" fmla="*/ 133 h 151"/>
                <a:gd name="T12" fmla="*/ 241 w 276"/>
                <a:gd name="T13" fmla="*/ 151 h 151"/>
                <a:gd name="T14" fmla="*/ 243 w 276"/>
                <a:gd name="T15" fmla="*/ 151 h 151"/>
                <a:gd name="T16" fmla="*/ 234 w 276"/>
                <a:gd name="T17" fmla="*/ 130 h 151"/>
                <a:gd name="T18" fmla="*/ 274 w 276"/>
                <a:gd name="T19" fmla="*/ 85 h 151"/>
                <a:gd name="T20" fmla="*/ 271 w 276"/>
                <a:gd name="T21" fmla="*/ 85 h 151"/>
                <a:gd name="T22" fmla="*/ 274 w 276"/>
                <a:gd name="T23" fmla="*/ 95 h 151"/>
                <a:gd name="T24" fmla="*/ 276 w 276"/>
                <a:gd name="T25" fmla="*/ 95 h 151"/>
                <a:gd name="T26" fmla="*/ 274 w 276"/>
                <a:gd name="T27" fmla="*/ 85 h 151"/>
                <a:gd name="T28" fmla="*/ 37 w 276"/>
                <a:gd name="T29" fmla="*/ 0 h 151"/>
                <a:gd name="T30" fmla="*/ 16 w 276"/>
                <a:gd name="T31" fmla="*/ 14 h 151"/>
                <a:gd name="T32" fmla="*/ 16 w 276"/>
                <a:gd name="T33" fmla="*/ 24 h 151"/>
                <a:gd name="T34" fmla="*/ 16 w 276"/>
                <a:gd name="T35" fmla="*/ 24 h 151"/>
                <a:gd name="T36" fmla="*/ 16 w 276"/>
                <a:gd name="T37" fmla="*/ 31 h 151"/>
                <a:gd name="T38" fmla="*/ 11 w 276"/>
                <a:gd name="T39" fmla="*/ 36 h 151"/>
                <a:gd name="T40" fmla="*/ 0 w 276"/>
                <a:gd name="T41" fmla="*/ 36 h 151"/>
                <a:gd name="T42" fmla="*/ 0 w 276"/>
                <a:gd name="T43" fmla="*/ 36 h 151"/>
                <a:gd name="T44" fmla="*/ 11 w 276"/>
                <a:gd name="T45" fmla="*/ 36 h 151"/>
                <a:gd name="T46" fmla="*/ 26 w 276"/>
                <a:gd name="T47" fmla="*/ 31 h 151"/>
                <a:gd name="T48" fmla="*/ 26 w 276"/>
                <a:gd name="T49" fmla="*/ 14 h 151"/>
                <a:gd name="T50" fmla="*/ 37 w 276"/>
                <a:gd name="T51" fmla="*/ 5 h 151"/>
                <a:gd name="T52" fmla="*/ 37 w 27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6" h="151">
                  <a:moveTo>
                    <a:pt x="130" y="133"/>
                  </a:moveTo>
                  <a:lnTo>
                    <a:pt x="130" y="133"/>
                  </a:lnTo>
                  <a:lnTo>
                    <a:pt x="130" y="133"/>
                  </a:lnTo>
                  <a:lnTo>
                    <a:pt x="130" y="133"/>
                  </a:lnTo>
                  <a:close/>
                  <a:moveTo>
                    <a:pt x="234" y="130"/>
                  </a:moveTo>
                  <a:lnTo>
                    <a:pt x="231" y="133"/>
                  </a:lnTo>
                  <a:lnTo>
                    <a:pt x="241" y="151"/>
                  </a:lnTo>
                  <a:lnTo>
                    <a:pt x="243" y="151"/>
                  </a:lnTo>
                  <a:lnTo>
                    <a:pt x="234" y="130"/>
                  </a:lnTo>
                  <a:close/>
                  <a:moveTo>
                    <a:pt x="274" y="85"/>
                  </a:moveTo>
                  <a:lnTo>
                    <a:pt x="271" y="85"/>
                  </a:lnTo>
                  <a:lnTo>
                    <a:pt x="274" y="95"/>
                  </a:lnTo>
                  <a:lnTo>
                    <a:pt x="276" y="95"/>
                  </a:lnTo>
                  <a:lnTo>
                    <a:pt x="274" y="85"/>
                  </a:lnTo>
                  <a:close/>
                  <a:moveTo>
                    <a:pt x="37" y="0"/>
                  </a:moveTo>
                  <a:lnTo>
                    <a:pt x="16" y="1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31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1" y="36"/>
                  </a:lnTo>
                  <a:lnTo>
                    <a:pt x="26" y="31"/>
                  </a:lnTo>
                  <a:lnTo>
                    <a:pt x="26" y="14"/>
                  </a:lnTo>
                  <a:lnTo>
                    <a:pt x="37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0" name="Freeform 267"/>
            <p:cNvSpPr>
              <a:spLocks noEditPoints="1"/>
            </p:cNvSpPr>
            <p:nvPr/>
          </p:nvSpPr>
          <p:spPr bwMode="auto">
            <a:xfrm>
              <a:off x="4546" y="3082"/>
              <a:ext cx="276" cy="151"/>
            </a:xfrm>
            <a:custGeom>
              <a:avLst/>
              <a:gdLst>
                <a:gd name="T0" fmla="*/ 130 w 276"/>
                <a:gd name="T1" fmla="*/ 133 h 151"/>
                <a:gd name="T2" fmla="*/ 130 w 276"/>
                <a:gd name="T3" fmla="*/ 133 h 151"/>
                <a:gd name="T4" fmla="*/ 130 w 276"/>
                <a:gd name="T5" fmla="*/ 133 h 151"/>
                <a:gd name="T6" fmla="*/ 130 w 276"/>
                <a:gd name="T7" fmla="*/ 133 h 151"/>
                <a:gd name="T8" fmla="*/ 234 w 276"/>
                <a:gd name="T9" fmla="*/ 130 h 151"/>
                <a:gd name="T10" fmla="*/ 231 w 276"/>
                <a:gd name="T11" fmla="*/ 133 h 151"/>
                <a:gd name="T12" fmla="*/ 241 w 276"/>
                <a:gd name="T13" fmla="*/ 151 h 151"/>
                <a:gd name="T14" fmla="*/ 243 w 276"/>
                <a:gd name="T15" fmla="*/ 151 h 151"/>
                <a:gd name="T16" fmla="*/ 234 w 276"/>
                <a:gd name="T17" fmla="*/ 130 h 151"/>
                <a:gd name="T18" fmla="*/ 274 w 276"/>
                <a:gd name="T19" fmla="*/ 85 h 151"/>
                <a:gd name="T20" fmla="*/ 271 w 276"/>
                <a:gd name="T21" fmla="*/ 85 h 151"/>
                <a:gd name="T22" fmla="*/ 274 w 276"/>
                <a:gd name="T23" fmla="*/ 95 h 151"/>
                <a:gd name="T24" fmla="*/ 276 w 276"/>
                <a:gd name="T25" fmla="*/ 95 h 151"/>
                <a:gd name="T26" fmla="*/ 274 w 276"/>
                <a:gd name="T27" fmla="*/ 85 h 151"/>
                <a:gd name="T28" fmla="*/ 37 w 276"/>
                <a:gd name="T29" fmla="*/ 0 h 151"/>
                <a:gd name="T30" fmla="*/ 16 w 276"/>
                <a:gd name="T31" fmla="*/ 14 h 151"/>
                <a:gd name="T32" fmla="*/ 16 w 276"/>
                <a:gd name="T33" fmla="*/ 24 h 151"/>
                <a:gd name="T34" fmla="*/ 16 w 276"/>
                <a:gd name="T35" fmla="*/ 24 h 151"/>
                <a:gd name="T36" fmla="*/ 16 w 276"/>
                <a:gd name="T37" fmla="*/ 31 h 151"/>
                <a:gd name="T38" fmla="*/ 11 w 276"/>
                <a:gd name="T39" fmla="*/ 36 h 151"/>
                <a:gd name="T40" fmla="*/ 0 w 276"/>
                <a:gd name="T41" fmla="*/ 36 h 151"/>
                <a:gd name="T42" fmla="*/ 0 w 276"/>
                <a:gd name="T43" fmla="*/ 36 h 151"/>
                <a:gd name="T44" fmla="*/ 11 w 276"/>
                <a:gd name="T45" fmla="*/ 36 h 151"/>
                <a:gd name="T46" fmla="*/ 26 w 276"/>
                <a:gd name="T47" fmla="*/ 31 h 151"/>
                <a:gd name="T48" fmla="*/ 26 w 276"/>
                <a:gd name="T49" fmla="*/ 14 h 151"/>
                <a:gd name="T50" fmla="*/ 37 w 276"/>
                <a:gd name="T51" fmla="*/ 5 h 151"/>
                <a:gd name="T52" fmla="*/ 37 w 27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6" h="151">
                  <a:moveTo>
                    <a:pt x="130" y="133"/>
                  </a:moveTo>
                  <a:lnTo>
                    <a:pt x="130" y="133"/>
                  </a:lnTo>
                  <a:lnTo>
                    <a:pt x="130" y="133"/>
                  </a:lnTo>
                  <a:lnTo>
                    <a:pt x="130" y="133"/>
                  </a:lnTo>
                  <a:moveTo>
                    <a:pt x="234" y="130"/>
                  </a:moveTo>
                  <a:lnTo>
                    <a:pt x="231" y="133"/>
                  </a:lnTo>
                  <a:lnTo>
                    <a:pt x="241" y="151"/>
                  </a:lnTo>
                  <a:lnTo>
                    <a:pt x="243" y="151"/>
                  </a:lnTo>
                  <a:lnTo>
                    <a:pt x="234" y="130"/>
                  </a:lnTo>
                  <a:moveTo>
                    <a:pt x="274" y="85"/>
                  </a:moveTo>
                  <a:lnTo>
                    <a:pt x="271" y="85"/>
                  </a:lnTo>
                  <a:lnTo>
                    <a:pt x="274" y="95"/>
                  </a:lnTo>
                  <a:lnTo>
                    <a:pt x="276" y="95"/>
                  </a:lnTo>
                  <a:lnTo>
                    <a:pt x="274" y="85"/>
                  </a:lnTo>
                  <a:moveTo>
                    <a:pt x="37" y="0"/>
                  </a:moveTo>
                  <a:lnTo>
                    <a:pt x="16" y="1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31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1" y="36"/>
                  </a:lnTo>
                  <a:lnTo>
                    <a:pt x="26" y="31"/>
                  </a:lnTo>
                  <a:lnTo>
                    <a:pt x="26" y="14"/>
                  </a:lnTo>
                  <a:lnTo>
                    <a:pt x="37" y="5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1" name="Freeform 268"/>
            <p:cNvSpPr>
              <a:spLocks noEditPoints="1"/>
            </p:cNvSpPr>
            <p:nvPr/>
          </p:nvSpPr>
          <p:spPr bwMode="auto">
            <a:xfrm>
              <a:off x="4409" y="3066"/>
              <a:ext cx="411" cy="184"/>
            </a:xfrm>
            <a:custGeom>
              <a:avLst/>
              <a:gdLst>
                <a:gd name="T0" fmla="*/ 146 w 411"/>
                <a:gd name="T1" fmla="*/ 42 h 184"/>
                <a:gd name="T2" fmla="*/ 125 w 411"/>
                <a:gd name="T3" fmla="*/ 42 h 184"/>
                <a:gd name="T4" fmla="*/ 108 w 411"/>
                <a:gd name="T5" fmla="*/ 78 h 184"/>
                <a:gd name="T6" fmla="*/ 70 w 411"/>
                <a:gd name="T7" fmla="*/ 85 h 184"/>
                <a:gd name="T8" fmla="*/ 37 w 411"/>
                <a:gd name="T9" fmla="*/ 42 h 184"/>
                <a:gd name="T10" fmla="*/ 2 w 411"/>
                <a:gd name="T11" fmla="*/ 78 h 184"/>
                <a:gd name="T12" fmla="*/ 4 w 411"/>
                <a:gd name="T13" fmla="*/ 92 h 184"/>
                <a:gd name="T14" fmla="*/ 14 w 411"/>
                <a:gd name="T15" fmla="*/ 56 h 184"/>
                <a:gd name="T16" fmla="*/ 52 w 411"/>
                <a:gd name="T17" fmla="*/ 75 h 184"/>
                <a:gd name="T18" fmla="*/ 85 w 411"/>
                <a:gd name="T19" fmla="*/ 94 h 184"/>
                <a:gd name="T20" fmla="*/ 127 w 411"/>
                <a:gd name="T21" fmla="*/ 85 h 184"/>
                <a:gd name="T22" fmla="*/ 137 w 411"/>
                <a:gd name="T23" fmla="*/ 52 h 184"/>
                <a:gd name="T24" fmla="*/ 148 w 411"/>
                <a:gd name="T25" fmla="*/ 52 h 184"/>
                <a:gd name="T26" fmla="*/ 153 w 411"/>
                <a:gd name="T27" fmla="*/ 40 h 184"/>
                <a:gd name="T28" fmla="*/ 153 w 411"/>
                <a:gd name="T29" fmla="*/ 26 h 184"/>
                <a:gd name="T30" fmla="*/ 174 w 411"/>
                <a:gd name="T31" fmla="*/ 16 h 184"/>
                <a:gd name="T32" fmla="*/ 179 w 411"/>
                <a:gd name="T33" fmla="*/ 16 h 184"/>
                <a:gd name="T34" fmla="*/ 205 w 411"/>
                <a:gd name="T35" fmla="*/ 120 h 184"/>
                <a:gd name="T36" fmla="*/ 267 w 411"/>
                <a:gd name="T37" fmla="*/ 146 h 184"/>
                <a:gd name="T38" fmla="*/ 267 w 411"/>
                <a:gd name="T39" fmla="*/ 149 h 184"/>
                <a:gd name="T40" fmla="*/ 269 w 411"/>
                <a:gd name="T41" fmla="*/ 160 h 184"/>
                <a:gd name="T42" fmla="*/ 300 w 411"/>
                <a:gd name="T43" fmla="*/ 184 h 184"/>
                <a:gd name="T44" fmla="*/ 316 w 411"/>
                <a:gd name="T45" fmla="*/ 172 h 184"/>
                <a:gd name="T46" fmla="*/ 373 w 411"/>
                <a:gd name="T47" fmla="*/ 175 h 184"/>
                <a:gd name="T48" fmla="*/ 368 w 411"/>
                <a:gd name="T49" fmla="*/ 149 h 184"/>
                <a:gd name="T50" fmla="*/ 368 w 411"/>
                <a:gd name="T51" fmla="*/ 144 h 184"/>
                <a:gd name="T52" fmla="*/ 399 w 411"/>
                <a:gd name="T53" fmla="*/ 111 h 184"/>
                <a:gd name="T54" fmla="*/ 408 w 411"/>
                <a:gd name="T55" fmla="*/ 101 h 184"/>
                <a:gd name="T56" fmla="*/ 399 w 411"/>
                <a:gd name="T57" fmla="*/ 101 h 184"/>
                <a:gd name="T58" fmla="*/ 359 w 411"/>
                <a:gd name="T59" fmla="*/ 144 h 184"/>
                <a:gd name="T60" fmla="*/ 354 w 411"/>
                <a:gd name="T61" fmla="*/ 153 h 184"/>
                <a:gd name="T62" fmla="*/ 307 w 411"/>
                <a:gd name="T63" fmla="*/ 175 h 184"/>
                <a:gd name="T64" fmla="*/ 297 w 411"/>
                <a:gd name="T65" fmla="*/ 160 h 184"/>
                <a:gd name="T66" fmla="*/ 274 w 411"/>
                <a:gd name="T67" fmla="*/ 144 h 184"/>
                <a:gd name="T68" fmla="*/ 238 w 411"/>
                <a:gd name="T69" fmla="*/ 141 h 184"/>
                <a:gd name="T70" fmla="*/ 205 w 411"/>
                <a:gd name="T71" fmla="*/ 78 h 184"/>
                <a:gd name="T72" fmla="*/ 184 w 411"/>
                <a:gd name="T7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1" h="184">
                  <a:moveTo>
                    <a:pt x="153" y="40"/>
                  </a:moveTo>
                  <a:lnTo>
                    <a:pt x="146" y="42"/>
                  </a:lnTo>
                  <a:lnTo>
                    <a:pt x="134" y="42"/>
                  </a:lnTo>
                  <a:lnTo>
                    <a:pt x="125" y="42"/>
                  </a:lnTo>
                  <a:lnTo>
                    <a:pt x="120" y="75"/>
                  </a:lnTo>
                  <a:lnTo>
                    <a:pt x="108" y="78"/>
                  </a:lnTo>
                  <a:lnTo>
                    <a:pt x="82" y="85"/>
                  </a:lnTo>
                  <a:lnTo>
                    <a:pt x="70" y="85"/>
                  </a:lnTo>
                  <a:lnTo>
                    <a:pt x="59" y="68"/>
                  </a:lnTo>
                  <a:lnTo>
                    <a:pt x="37" y="42"/>
                  </a:lnTo>
                  <a:lnTo>
                    <a:pt x="4" y="49"/>
                  </a:lnTo>
                  <a:lnTo>
                    <a:pt x="2" y="78"/>
                  </a:lnTo>
                  <a:lnTo>
                    <a:pt x="0" y="85"/>
                  </a:lnTo>
                  <a:lnTo>
                    <a:pt x="4" y="92"/>
                  </a:lnTo>
                  <a:lnTo>
                    <a:pt x="11" y="80"/>
                  </a:lnTo>
                  <a:lnTo>
                    <a:pt x="14" y="56"/>
                  </a:lnTo>
                  <a:lnTo>
                    <a:pt x="33" y="52"/>
                  </a:lnTo>
                  <a:lnTo>
                    <a:pt x="52" y="75"/>
                  </a:lnTo>
                  <a:lnTo>
                    <a:pt x="66" y="94"/>
                  </a:lnTo>
                  <a:lnTo>
                    <a:pt x="85" y="94"/>
                  </a:lnTo>
                  <a:lnTo>
                    <a:pt x="108" y="87"/>
                  </a:lnTo>
                  <a:lnTo>
                    <a:pt x="127" y="85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48" y="52"/>
                  </a:lnTo>
                  <a:lnTo>
                    <a:pt x="153" y="47"/>
                  </a:lnTo>
                  <a:lnTo>
                    <a:pt x="153" y="40"/>
                  </a:lnTo>
                  <a:close/>
                  <a:moveTo>
                    <a:pt x="184" y="0"/>
                  </a:moveTo>
                  <a:lnTo>
                    <a:pt x="153" y="26"/>
                  </a:lnTo>
                  <a:lnTo>
                    <a:pt x="153" y="30"/>
                  </a:lnTo>
                  <a:lnTo>
                    <a:pt x="174" y="16"/>
                  </a:lnTo>
                  <a:lnTo>
                    <a:pt x="174" y="21"/>
                  </a:lnTo>
                  <a:lnTo>
                    <a:pt x="179" y="16"/>
                  </a:lnTo>
                  <a:lnTo>
                    <a:pt x="196" y="80"/>
                  </a:lnTo>
                  <a:lnTo>
                    <a:pt x="205" y="120"/>
                  </a:lnTo>
                  <a:lnTo>
                    <a:pt x="236" y="153"/>
                  </a:lnTo>
                  <a:lnTo>
                    <a:pt x="267" y="146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9" y="160"/>
                  </a:lnTo>
                  <a:lnTo>
                    <a:pt x="290" y="167"/>
                  </a:lnTo>
                  <a:lnTo>
                    <a:pt x="300" y="184"/>
                  </a:lnTo>
                  <a:lnTo>
                    <a:pt x="314" y="184"/>
                  </a:lnTo>
                  <a:lnTo>
                    <a:pt x="316" y="172"/>
                  </a:lnTo>
                  <a:lnTo>
                    <a:pt x="352" y="163"/>
                  </a:lnTo>
                  <a:lnTo>
                    <a:pt x="373" y="175"/>
                  </a:lnTo>
                  <a:lnTo>
                    <a:pt x="378" y="167"/>
                  </a:lnTo>
                  <a:lnTo>
                    <a:pt x="368" y="149"/>
                  </a:lnTo>
                  <a:lnTo>
                    <a:pt x="371" y="146"/>
                  </a:lnTo>
                  <a:lnTo>
                    <a:pt x="368" y="144"/>
                  </a:lnTo>
                  <a:lnTo>
                    <a:pt x="380" y="120"/>
                  </a:lnTo>
                  <a:lnTo>
                    <a:pt x="399" y="111"/>
                  </a:lnTo>
                  <a:lnTo>
                    <a:pt x="411" y="111"/>
                  </a:lnTo>
                  <a:lnTo>
                    <a:pt x="408" y="101"/>
                  </a:lnTo>
                  <a:lnTo>
                    <a:pt x="401" y="101"/>
                  </a:lnTo>
                  <a:lnTo>
                    <a:pt x="399" y="101"/>
                  </a:lnTo>
                  <a:lnTo>
                    <a:pt x="373" y="113"/>
                  </a:lnTo>
                  <a:lnTo>
                    <a:pt x="359" y="144"/>
                  </a:lnTo>
                  <a:lnTo>
                    <a:pt x="366" y="160"/>
                  </a:lnTo>
                  <a:lnTo>
                    <a:pt x="354" y="153"/>
                  </a:lnTo>
                  <a:lnTo>
                    <a:pt x="309" y="163"/>
                  </a:lnTo>
                  <a:lnTo>
                    <a:pt x="307" y="175"/>
                  </a:lnTo>
                  <a:lnTo>
                    <a:pt x="304" y="175"/>
                  </a:lnTo>
                  <a:lnTo>
                    <a:pt x="297" y="160"/>
                  </a:lnTo>
                  <a:lnTo>
                    <a:pt x="278" y="153"/>
                  </a:lnTo>
                  <a:lnTo>
                    <a:pt x="274" y="144"/>
                  </a:lnTo>
                  <a:lnTo>
                    <a:pt x="271" y="137"/>
                  </a:lnTo>
                  <a:lnTo>
                    <a:pt x="238" y="141"/>
                  </a:lnTo>
                  <a:lnTo>
                    <a:pt x="215" y="115"/>
                  </a:lnTo>
                  <a:lnTo>
                    <a:pt x="205" y="78"/>
                  </a:lnTo>
                  <a:lnTo>
                    <a:pt x="205" y="7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2" name="Freeform 269"/>
            <p:cNvSpPr>
              <a:spLocks noEditPoints="1"/>
            </p:cNvSpPr>
            <p:nvPr/>
          </p:nvSpPr>
          <p:spPr bwMode="auto">
            <a:xfrm>
              <a:off x="4409" y="3066"/>
              <a:ext cx="411" cy="184"/>
            </a:xfrm>
            <a:custGeom>
              <a:avLst/>
              <a:gdLst>
                <a:gd name="T0" fmla="*/ 146 w 411"/>
                <a:gd name="T1" fmla="*/ 42 h 184"/>
                <a:gd name="T2" fmla="*/ 125 w 411"/>
                <a:gd name="T3" fmla="*/ 42 h 184"/>
                <a:gd name="T4" fmla="*/ 108 w 411"/>
                <a:gd name="T5" fmla="*/ 78 h 184"/>
                <a:gd name="T6" fmla="*/ 70 w 411"/>
                <a:gd name="T7" fmla="*/ 85 h 184"/>
                <a:gd name="T8" fmla="*/ 37 w 411"/>
                <a:gd name="T9" fmla="*/ 42 h 184"/>
                <a:gd name="T10" fmla="*/ 2 w 411"/>
                <a:gd name="T11" fmla="*/ 78 h 184"/>
                <a:gd name="T12" fmla="*/ 4 w 411"/>
                <a:gd name="T13" fmla="*/ 92 h 184"/>
                <a:gd name="T14" fmla="*/ 14 w 411"/>
                <a:gd name="T15" fmla="*/ 56 h 184"/>
                <a:gd name="T16" fmla="*/ 52 w 411"/>
                <a:gd name="T17" fmla="*/ 75 h 184"/>
                <a:gd name="T18" fmla="*/ 85 w 411"/>
                <a:gd name="T19" fmla="*/ 94 h 184"/>
                <a:gd name="T20" fmla="*/ 127 w 411"/>
                <a:gd name="T21" fmla="*/ 85 h 184"/>
                <a:gd name="T22" fmla="*/ 137 w 411"/>
                <a:gd name="T23" fmla="*/ 52 h 184"/>
                <a:gd name="T24" fmla="*/ 148 w 411"/>
                <a:gd name="T25" fmla="*/ 52 h 184"/>
                <a:gd name="T26" fmla="*/ 153 w 411"/>
                <a:gd name="T27" fmla="*/ 40 h 184"/>
                <a:gd name="T28" fmla="*/ 153 w 411"/>
                <a:gd name="T29" fmla="*/ 26 h 184"/>
                <a:gd name="T30" fmla="*/ 174 w 411"/>
                <a:gd name="T31" fmla="*/ 16 h 184"/>
                <a:gd name="T32" fmla="*/ 179 w 411"/>
                <a:gd name="T33" fmla="*/ 16 h 184"/>
                <a:gd name="T34" fmla="*/ 205 w 411"/>
                <a:gd name="T35" fmla="*/ 120 h 184"/>
                <a:gd name="T36" fmla="*/ 267 w 411"/>
                <a:gd name="T37" fmla="*/ 146 h 184"/>
                <a:gd name="T38" fmla="*/ 267 w 411"/>
                <a:gd name="T39" fmla="*/ 149 h 184"/>
                <a:gd name="T40" fmla="*/ 269 w 411"/>
                <a:gd name="T41" fmla="*/ 160 h 184"/>
                <a:gd name="T42" fmla="*/ 300 w 411"/>
                <a:gd name="T43" fmla="*/ 184 h 184"/>
                <a:gd name="T44" fmla="*/ 316 w 411"/>
                <a:gd name="T45" fmla="*/ 172 h 184"/>
                <a:gd name="T46" fmla="*/ 373 w 411"/>
                <a:gd name="T47" fmla="*/ 175 h 184"/>
                <a:gd name="T48" fmla="*/ 368 w 411"/>
                <a:gd name="T49" fmla="*/ 149 h 184"/>
                <a:gd name="T50" fmla="*/ 368 w 411"/>
                <a:gd name="T51" fmla="*/ 144 h 184"/>
                <a:gd name="T52" fmla="*/ 399 w 411"/>
                <a:gd name="T53" fmla="*/ 111 h 184"/>
                <a:gd name="T54" fmla="*/ 408 w 411"/>
                <a:gd name="T55" fmla="*/ 101 h 184"/>
                <a:gd name="T56" fmla="*/ 399 w 411"/>
                <a:gd name="T57" fmla="*/ 101 h 184"/>
                <a:gd name="T58" fmla="*/ 359 w 411"/>
                <a:gd name="T59" fmla="*/ 144 h 184"/>
                <a:gd name="T60" fmla="*/ 354 w 411"/>
                <a:gd name="T61" fmla="*/ 153 h 184"/>
                <a:gd name="T62" fmla="*/ 307 w 411"/>
                <a:gd name="T63" fmla="*/ 175 h 184"/>
                <a:gd name="T64" fmla="*/ 297 w 411"/>
                <a:gd name="T65" fmla="*/ 160 h 184"/>
                <a:gd name="T66" fmla="*/ 274 w 411"/>
                <a:gd name="T67" fmla="*/ 144 h 184"/>
                <a:gd name="T68" fmla="*/ 238 w 411"/>
                <a:gd name="T69" fmla="*/ 141 h 184"/>
                <a:gd name="T70" fmla="*/ 205 w 411"/>
                <a:gd name="T71" fmla="*/ 78 h 184"/>
                <a:gd name="T72" fmla="*/ 184 w 411"/>
                <a:gd name="T7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1" h="184">
                  <a:moveTo>
                    <a:pt x="153" y="40"/>
                  </a:moveTo>
                  <a:lnTo>
                    <a:pt x="146" y="42"/>
                  </a:lnTo>
                  <a:lnTo>
                    <a:pt x="134" y="42"/>
                  </a:lnTo>
                  <a:lnTo>
                    <a:pt x="125" y="42"/>
                  </a:lnTo>
                  <a:lnTo>
                    <a:pt x="120" y="75"/>
                  </a:lnTo>
                  <a:lnTo>
                    <a:pt x="108" y="78"/>
                  </a:lnTo>
                  <a:lnTo>
                    <a:pt x="82" y="85"/>
                  </a:lnTo>
                  <a:lnTo>
                    <a:pt x="70" y="85"/>
                  </a:lnTo>
                  <a:lnTo>
                    <a:pt x="59" y="68"/>
                  </a:lnTo>
                  <a:lnTo>
                    <a:pt x="37" y="42"/>
                  </a:lnTo>
                  <a:lnTo>
                    <a:pt x="4" y="49"/>
                  </a:lnTo>
                  <a:lnTo>
                    <a:pt x="2" y="78"/>
                  </a:lnTo>
                  <a:lnTo>
                    <a:pt x="0" y="85"/>
                  </a:lnTo>
                  <a:lnTo>
                    <a:pt x="4" y="92"/>
                  </a:lnTo>
                  <a:lnTo>
                    <a:pt x="11" y="80"/>
                  </a:lnTo>
                  <a:lnTo>
                    <a:pt x="14" y="56"/>
                  </a:lnTo>
                  <a:lnTo>
                    <a:pt x="33" y="52"/>
                  </a:lnTo>
                  <a:lnTo>
                    <a:pt x="52" y="75"/>
                  </a:lnTo>
                  <a:lnTo>
                    <a:pt x="66" y="94"/>
                  </a:lnTo>
                  <a:lnTo>
                    <a:pt x="85" y="94"/>
                  </a:lnTo>
                  <a:lnTo>
                    <a:pt x="108" y="87"/>
                  </a:lnTo>
                  <a:lnTo>
                    <a:pt x="127" y="85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48" y="52"/>
                  </a:lnTo>
                  <a:lnTo>
                    <a:pt x="153" y="47"/>
                  </a:lnTo>
                  <a:lnTo>
                    <a:pt x="153" y="40"/>
                  </a:lnTo>
                  <a:moveTo>
                    <a:pt x="184" y="0"/>
                  </a:moveTo>
                  <a:lnTo>
                    <a:pt x="153" y="26"/>
                  </a:lnTo>
                  <a:lnTo>
                    <a:pt x="153" y="30"/>
                  </a:lnTo>
                  <a:lnTo>
                    <a:pt x="174" y="16"/>
                  </a:lnTo>
                  <a:lnTo>
                    <a:pt x="174" y="21"/>
                  </a:lnTo>
                  <a:lnTo>
                    <a:pt x="179" y="16"/>
                  </a:lnTo>
                  <a:lnTo>
                    <a:pt x="196" y="80"/>
                  </a:lnTo>
                  <a:lnTo>
                    <a:pt x="205" y="120"/>
                  </a:lnTo>
                  <a:lnTo>
                    <a:pt x="236" y="153"/>
                  </a:lnTo>
                  <a:lnTo>
                    <a:pt x="267" y="146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9" y="160"/>
                  </a:lnTo>
                  <a:lnTo>
                    <a:pt x="290" y="167"/>
                  </a:lnTo>
                  <a:lnTo>
                    <a:pt x="300" y="184"/>
                  </a:lnTo>
                  <a:lnTo>
                    <a:pt x="314" y="184"/>
                  </a:lnTo>
                  <a:lnTo>
                    <a:pt x="316" y="172"/>
                  </a:lnTo>
                  <a:lnTo>
                    <a:pt x="352" y="163"/>
                  </a:lnTo>
                  <a:lnTo>
                    <a:pt x="373" y="175"/>
                  </a:lnTo>
                  <a:lnTo>
                    <a:pt x="378" y="167"/>
                  </a:lnTo>
                  <a:lnTo>
                    <a:pt x="368" y="149"/>
                  </a:lnTo>
                  <a:lnTo>
                    <a:pt x="371" y="146"/>
                  </a:lnTo>
                  <a:lnTo>
                    <a:pt x="368" y="144"/>
                  </a:lnTo>
                  <a:lnTo>
                    <a:pt x="380" y="120"/>
                  </a:lnTo>
                  <a:lnTo>
                    <a:pt x="399" y="111"/>
                  </a:lnTo>
                  <a:lnTo>
                    <a:pt x="411" y="111"/>
                  </a:lnTo>
                  <a:lnTo>
                    <a:pt x="408" y="101"/>
                  </a:lnTo>
                  <a:lnTo>
                    <a:pt x="401" y="101"/>
                  </a:lnTo>
                  <a:lnTo>
                    <a:pt x="399" y="101"/>
                  </a:lnTo>
                  <a:lnTo>
                    <a:pt x="373" y="113"/>
                  </a:lnTo>
                  <a:lnTo>
                    <a:pt x="359" y="144"/>
                  </a:lnTo>
                  <a:lnTo>
                    <a:pt x="366" y="160"/>
                  </a:lnTo>
                  <a:lnTo>
                    <a:pt x="354" y="153"/>
                  </a:lnTo>
                  <a:lnTo>
                    <a:pt x="309" y="163"/>
                  </a:lnTo>
                  <a:lnTo>
                    <a:pt x="307" y="175"/>
                  </a:lnTo>
                  <a:lnTo>
                    <a:pt x="304" y="175"/>
                  </a:lnTo>
                  <a:lnTo>
                    <a:pt x="297" y="160"/>
                  </a:lnTo>
                  <a:lnTo>
                    <a:pt x="278" y="153"/>
                  </a:lnTo>
                  <a:lnTo>
                    <a:pt x="274" y="144"/>
                  </a:lnTo>
                  <a:lnTo>
                    <a:pt x="271" y="137"/>
                  </a:lnTo>
                  <a:lnTo>
                    <a:pt x="238" y="141"/>
                  </a:lnTo>
                  <a:lnTo>
                    <a:pt x="215" y="115"/>
                  </a:lnTo>
                  <a:lnTo>
                    <a:pt x="205" y="78"/>
                  </a:lnTo>
                  <a:lnTo>
                    <a:pt x="205" y="78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3" name="Freeform 270"/>
            <p:cNvSpPr>
              <a:spLocks/>
            </p:cNvSpPr>
            <p:nvPr/>
          </p:nvSpPr>
          <p:spPr bwMode="auto">
            <a:xfrm>
              <a:off x="4151" y="3167"/>
              <a:ext cx="298" cy="454"/>
            </a:xfrm>
            <a:custGeom>
              <a:avLst/>
              <a:gdLst>
                <a:gd name="T0" fmla="*/ 250 w 298"/>
                <a:gd name="T1" fmla="*/ 7 h 454"/>
                <a:gd name="T2" fmla="*/ 258 w 298"/>
                <a:gd name="T3" fmla="*/ 22 h 454"/>
                <a:gd name="T4" fmla="*/ 286 w 298"/>
                <a:gd name="T5" fmla="*/ 55 h 454"/>
                <a:gd name="T6" fmla="*/ 267 w 298"/>
                <a:gd name="T7" fmla="*/ 69 h 454"/>
                <a:gd name="T8" fmla="*/ 239 w 298"/>
                <a:gd name="T9" fmla="*/ 85 h 454"/>
                <a:gd name="T10" fmla="*/ 187 w 298"/>
                <a:gd name="T11" fmla="*/ 66 h 454"/>
                <a:gd name="T12" fmla="*/ 161 w 298"/>
                <a:gd name="T13" fmla="*/ 111 h 454"/>
                <a:gd name="T14" fmla="*/ 158 w 298"/>
                <a:gd name="T15" fmla="*/ 156 h 454"/>
                <a:gd name="T16" fmla="*/ 106 w 298"/>
                <a:gd name="T17" fmla="*/ 145 h 454"/>
                <a:gd name="T18" fmla="*/ 64 w 298"/>
                <a:gd name="T19" fmla="*/ 168 h 454"/>
                <a:gd name="T20" fmla="*/ 2 w 298"/>
                <a:gd name="T21" fmla="*/ 204 h 454"/>
                <a:gd name="T22" fmla="*/ 12 w 298"/>
                <a:gd name="T23" fmla="*/ 275 h 454"/>
                <a:gd name="T24" fmla="*/ 16 w 298"/>
                <a:gd name="T25" fmla="*/ 303 h 454"/>
                <a:gd name="T26" fmla="*/ 38 w 298"/>
                <a:gd name="T27" fmla="*/ 355 h 454"/>
                <a:gd name="T28" fmla="*/ 68 w 298"/>
                <a:gd name="T29" fmla="*/ 383 h 454"/>
                <a:gd name="T30" fmla="*/ 111 w 298"/>
                <a:gd name="T31" fmla="*/ 414 h 454"/>
                <a:gd name="T32" fmla="*/ 137 w 298"/>
                <a:gd name="T33" fmla="*/ 445 h 454"/>
                <a:gd name="T34" fmla="*/ 151 w 298"/>
                <a:gd name="T35" fmla="*/ 452 h 454"/>
                <a:gd name="T36" fmla="*/ 116 w 298"/>
                <a:gd name="T37" fmla="*/ 407 h 454"/>
                <a:gd name="T38" fmla="*/ 76 w 298"/>
                <a:gd name="T39" fmla="*/ 381 h 454"/>
                <a:gd name="T40" fmla="*/ 45 w 298"/>
                <a:gd name="T41" fmla="*/ 348 h 454"/>
                <a:gd name="T42" fmla="*/ 26 w 298"/>
                <a:gd name="T43" fmla="*/ 301 h 454"/>
                <a:gd name="T44" fmla="*/ 19 w 298"/>
                <a:gd name="T45" fmla="*/ 267 h 454"/>
                <a:gd name="T46" fmla="*/ 12 w 298"/>
                <a:gd name="T47" fmla="*/ 206 h 454"/>
                <a:gd name="T48" fmla="*/ 61 w 298"/>
                <a:gd name="T49" fmla="*/ 178 h 454"/>
                <a:gd name="T50" fmla="*/ 106 w 298"/>
                <a:gd name="T51" fmla="*/ 156 h 454"/>
                <a:gd name="T52" fmla="*/ 168 w 298"/>
                <a:gd name="T53" fmla="*/ 159 h 454"/>
                <a:gd name="T54" fmla="*/ 170 w 298"/>
                <a:gd name="T55" fmla="*/ 119 h 454"/>
                <a:gd name="T56" fmla="*/ 194 w 298"/>
                <a:gd name="T57" fmla="*/ 76 h 454"/>
                <a:gd name="T58" fmla="*/ 236 w 298"/>
                <a:gd name="T59" fmla="*/ 95 h 454"/>
                <a:gd name="T60" fmla="*/ 272 w 298"/>
                <a:gd name="T61" fmla="*/ 76 h 454"/>
                <a:gd name="T62" fmla="*/ 295 w 298"/>
                <a:gd name="T63" fmla="*/ 45 h 454"/>
                <a:gd name="T64" fmla="*/ 267 w 298"/>
                <a:gd name="T65" fmla="*/ 1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8" h="454">
                  <a:moveTo>
                    <a:pt x="258" y="0"/>
                  </a:moveTo>
                  <a:lnTo>
                    <a:pt x="250" y="7"/>
                  </a:lnTo>
                  <a:lnTo>
                    <a:pt x="250" y="5"/>
                  </a:lnTo>
                  <a:lnTo>
                    <a:pt x="258" y="22"/>
                  </a:lnTo>
                  <a:lnTo>
                    <a:pt x="258" y="55"/>
                  </a:lnTo>
                  <a:lnTo>
                    <a:pt x="286" y="55"/>
                  </a:lnTo>
                  <a:lnTo>
                    <a:pt x="286" y="59"/>
                  </a:lnTo>
                  <a:lnTo>
                    <a:pt x="267" y="69"/>
                  </a:lnTo>
                  <a:lnTo>
                    <a:pt x="258" y="78"/>
                  </a:lnTo>
                  <a:lnTo>
                    <a:pt x="239" y="85"/>
                  </a:lnTo>
                  <a:lnTo>
                    <a:pt x="227" y="69"/>
                  </a:lnTo>
                  <a:lnTo>
                    <a:pt x="187" y="66"/>
                  </a:lnTo>
                  <a:lnTo>
                    <a:pt x="180" y="102"/>
                  </a:lnTo>
                  <a:lnTo>
                    <a:pt x="161" y="111"/>
                  </a:lnTo>
                  <a:lnTo>
                    <a:pt x="156" y="140"/>
                  </a:lnTo>
                  <a:lnTo>
                    <a:pt x="158" y="156"/>
                  </a:lnTo>
                  <a:lnTo>
                    <a:pt x="142" y="168"/>
                  </a:lnTo>
                  <a:lnTo>
                    <a:pt x="106" y="145"/>
                  </a:lnTo>
                  <a:lnTo>
                    <a:pt x="80" y="168"/>
                  </a:lnTo>
                  <a:lnTo>
                    <a:pt x="64" y="168"/>
                  </a:lnTo>
                  <a:lnTo>
                    <a:pt x="40" y="152"/>
                  </a:lnTo>
                  <a:lnTo>
                    <a:pt x="2" y="204"/>
                  </a:lnTo>
                  <a:lnTo>
                    <a:pt x="0" y="246"/>
                  </a:lnTo>
                  <a:lnTo>
                    <a:pt x="12" y="275"/>
                  </a:lnTo>
                  <a:lnTo>
                    <a:pt x="23" y="286"/>
                  </a:lnTo>
                  <a:lnTo>
                    <a:pt x="16" y="303"/>
                  </a:lnTo>
                  <a:lnTo>
                    <a:pt x="33" y="329"/>
                  </a:lnTo>
                  <a:lnTo>
                    <a:pt x="38" y="355"/>
                  </a:lnTo>
                  <a:lnTo>
                    <a:pt x="61" y="362"/>
                  </a:lnTo>
                  <a:lnTo>
                    <a:pt x="68" y="383"/>
                  </a:lnTo>
                  <a:lnTo>
                    <a:pt x="80" y="405"/>
                  </a:lnTo>
                  <a:lnTo>
                    <a:pt x="111" y="414"/>
                  </a:lnTo>
                  <a:lnTo>
                    <a:pt x="132" y="435"/>
                  </a:lnTo>
                  <a:lnTo>
                    <a:pt x="137" y="445"/>
                  </a:lnTo>
                  <a:lnTo>
                    <a:pt x="142" y="454"/>
                  </a:lnTo>
                  <a:lnTo>
                    <a:pt x="151" y="452"/>
                  </a:lnTo>
                  <a:lnTo>
                    <a:pt x="139" y="431"/>
                  </a:lnTo>
                  <a:lnTo>
                    <a:pt x="116" y="407"/>
                  </a:lnTo>
                  <a:lnTo>
                    <a:pt x="87" y="398"/>
                  </a:lnTo>
                  <a:lnTo>
                    <a:pt x="76" y="381"/>
                  </a:lnTo>
                  <a:lnTo>
                    <a:pt x="71" y="355"/>
                  </a:lnTo>
                  <a:lnTo>
                    <a:pt x="45" y="348"/>
                  </a:lnTo>
                  <a:lnTo>
                    <a:pt x="42" y="324"/>
                  </a:lnTo>
                  <a:lnTo>
                    <a:pt x="26" y="301"/>
                  </a:lnTo>
                  <a:lnTo>
                    <a:pt x="35" y="284"/>
                  </a:lnTo>
                  <a:lnTo>
                    <a:pt x="19" y="267"/>
                  </a:lnTo>
                  <a:lnTo>
                    <a:pt x="9" y="246"/>
                  </a:lnTo>
                  <a:lnTo>
                    <a:pt x="12" y="206"/>
                  </a:lnTo>
                  <a:lnTo>
                    <a:pt x="42" y="166"/>
                  </a:lnTo>
                  <a:lnTo>
                    <a:pt x="61" y="178"/>
                  </a:lnTo>
                  <a:lnTo>
                    <a:pt x="85" y="178"/>
                  </a:lnTo>
                  <a:lnTo>
                    <a:pt x="106" y="156"/>
                  </a:lnTo>
                  <a:lnTo>
                    <a:pt x="142" y="180"/>
                  </a:lnTo>
                  <a:lnTo>
                    <a:pt x="168" y="159"/>
                  </a:lnTo>
                  <a:lnTo>
                    <a:pt x="165" y="140"/>
                  </a:lnTo>
                  <a:lnTo>
                    <a:pt x="170" y="119"/>
                  </a:lnTo>
                  <a:lnTo>
                    <a:pt x="187" y="107"/>
                  </a:lnTo>
                  <a:lnTo>
                    <a:pt x="194" y="76"/>
                  </a:lnTo>
                  <a:lnTo>
                    <a:pt x="222" y="78"/>
                  </a:lnTo>
                  <a:lnTo>
                    <a:pt x="236" y="95"/>
                  </a:lnTo>
                  <a:lnTo>
                    <a:pt x="265" y="88"/>
                  </a:lnTo>
                  <a:lnTo>
                    <a:pt x="272" y="76"/>
                  </a:lnTo>
                  <a:lnTo>
                    <a:pt x="298" y="64"/>
                  </a:lnTo>
                  <a:lnTo>
                    <a:pt x="295" y="45"/>
                  </a:lnTo>
                  <a:lnTo>
                    <a:pt x="267" y="45"/>
                  </a:lnTo>
                  <a:lnTo>
                    <a:pt x="267" y="1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4" name="Freeform 271"/>
            <p:cNvSpPr>
              <a:spLocks/>
            </p:cNvSpPr>
            <p:nvPr/>
          </p:nvSpPr>
          <p:spPr bwMode="auto">
            <a:xfrm>
              <a:off x="4151" y="3167"/>
              <a:ext cx="298" cy="454"/>
            </a:xfrm>
            <a:custGeom>
              <a:avLst/>
              <a:gdLst>
                <a:gd name="T0" fmla="*/ 250 w 298"/>
                <a:gd name="T1" fmla="*/ 7 h 454"/>
                <a:gd name="T2" fmla="*/ 258 w 298"/>
                <a:gd name="T3" fmla="*/ 22 h 454"/>
                <a:gd name="T4" fmla="*/ 286 w 298"/>
                <a:gd name="T5" fmla="*/ 55 h 454"/>
                <a:gd name="T6" fmla="*/ 267 w 298"/>
                <a:gd name="T7" fmla="*/ 69 h 454"/>
                <a:gd name="T8" fmla="*/ 239 w 298"/>
                <a:gd name="T9" fmla="*/ 85 h 454"/>
                <a:gd name="T10" fmla="*/ 187 w 298"/>
                <a:gd name="T11" fmla="*/ 66 h 454"/>
                <a:gd name="T12" fmla="*/ 161 w 298"/>
                <a:gd name="T13" fmla="*/ 111 h 454"/>
                <a:gd name="T14" fmla="*/ 158 w 298"/>
                <a:gd name="T15" fmla="*/ 156 h 454"/>
                <a:gd name="T16" fmla="*/ 106 w 298"/>
                <a:gd name="T17" fmla="*/ 145 h 454"/>
                <a:gd name="T18" fmla="*/ 64 w 298"/>
                <a:gd name="T19" fmla="*/ 168 h 454"/>
                <a:gd name="T20" fmla="*/ 2 w 298"/>
                <a:gd name="T21" fmla="*/ 204 h 454"/>
                <a:gd name="T22" fmla="*/ 12 w 298"/>
                <a:gd name="T23" fmla="*/ 275 h 454"/>
                <a:gd name="T24" fmla="*/ 16 w 298"/>
                <a:gd name="T25" fmla="*/ 303 h 454"/>
                <a:gd name="T26" fmla="*/ 38 w 298"/>
                <a:gd name="T27" fmla="*/ 355 h 454"/>
                <a:gd name="T28" fmla="*/ 68 w 298"/>
                <a:gd name="T29" fmla="*/ 383 h 454"/>
                <a:gd name="T30" fmla="*/ 111 w 298"/>
                <a:gd name="T31" fmla="*/ 414 h 454"/>
                <a:gd name="T32" fmla="*/ 137 w 298"/>
                <a:gd name="T33" fmla="*/ 445 h 454"/>
                <a:gd name="T34" fmla="*/ 151 w 298"/>
                <a:gd name="T35" fmla="*/ 452 h 454"/>
                <a:gd name="T36" fmla="*/ 116 w 298"/>
                <a:gd name="T37" fmla="*/ 407 h 454"/>
                <a:gd name="T38" fmla="*/ 76 w 298"/>
                <a:gd name="T39" fmla="*/ 381 h 454"/>
                <a:gd name="T40" fmla="*/ 45 w 298"/>
                <a:gd name="T41" fmla="*/ 348 h 454"/>
                <a:gd name="T42" fmla="*/ 26 w 298"/>
                <a:gd name="T43" fmla="*/ 301 h 454"/>
                <a:gd name="T44" fmla="*/ 19 w 298"/>
                <a:gd name="T45" fmla="*/ 267 h 454"/>
                <a:gd name="T46" fmla="*/ 12 w 298"/>
                <a:gd name="T47" fmla="*/ 206 h 454"/>
                <a:gd name="T48" fmla="*/ 61 w 298"/>
                <a:gd name="T49" fmla="*/ 178 h 454"/>
                <a:gd name="T50" fmla="*/ 106 w 298"/>
                <a:gd name="T51" fmla="*/ 156 h 454"/>
                <a:gd name="T52" fmla="*/ 168 w 298"/>
                <a:gd name="T53" fmla="*/ 159 h 454"/>
                <a:gd name="T54" fmla="*/ 170 w 298"/>
                <a:gd name="T55" fmla="*/ 119 h 454"/>
                <a:gd name="T56" fmla="*/ 194 w 298"/>
                <a:gd name="T57" fmla="*/ 76 h 454"/>
                <a:gd name="T58" fmla="*/ 236 w 298"/>
                <a:gd name="T59" fmla="*/ 95 h 454"/>
                <a:gd name="T60" fmla="*/ 272 w 298"/>
                <a:gd name="T61" fmla="*/ 76 h 454"/>
                <a:gd name="T62" fmla="*/ 295 w 298"/>
                <a:gd name="T63" fmla="*/ 45 h 454"/>
                <a:gd name="T64" fmla="*/ 267 w 298"/>
                <a:gd name="T65" fmla="*/ 1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8" h="454">
                  <a:moveTo>
                    <a:pt x="258" y="0"/>
                  </a:moveTo>
                  <a:lnTo>
                    <a:pt x="250" y="7"/>
                  </a:lnTo>
                  <a:lnTo>
                    <a:pt x="250" y="5"/>
                  </a:lnTo>
                  <a:lnTo>
                    <a:pt x="258" y="22"/>
                  </a:lnTo>
                  <a:lnTo>
                    <a:pt x="258" y="55"/>
                  </a:lnTo>
                  <a:lnTo>
                    <a:pt x="286" y="55"/>
                  </a:lnTo>
                  <a:lnTo>
                    <a:pt x="286" y="59"/>
                  </a:lnTo>
                  <a:lnTo>
                    <a:pt x="267" y="69"/>
                  </a:lnTo>
                  <a:lnTo>
                    <a:pt x="258" y="78"/>
                  </a:lnTo>
                  <a:lnTo>
                    <a:pt x="239" y="85"/>
                  </a:lnTo>
                  <a:lnTo>
                    <a:pt x="227" y="69"/>
                  </a:lnTo>
                  <a:lnTo>
                    <a:pt x="187" y="66"/>
                  </a:lnTo>
                  <a:lnTo>
                    <a:pt x="180" y="102"/>
                  </a:lnTo>
                  <a:lnTo>
                    <a:pt x="161" y="111"/>
                  </a:lnTo>
                  <a:lnTo>
                    <a:pt x="156" y="140"/>
                  </a:lnTo>
                  <a:lnTo>
                    <a:pt x="158" y="156"/>
                  </a:lnTo>
                  <a:lnTo>
                    <a:pt x="142" y="168"/>
                  </a:lnTo>
                  <a:lnTo>
                    <a:pt x="106" y="145"/>
                  </a:lnTo>
                  <a:lnTo>
                    <a:pt x="80" y="168"/>
                  </a:lnTo>
                  <a:lnTo>
                    <a:pt x="64" y="168"/>
                  </a:lnTo>
                  <a:lnTo>
                    <a:pt x="40" y="152"/>
                  </a:lnTo>
                  <a:lnTo>
                    <a:pt x="2" y="204"/>
                  </a:lnTo>
                  <a:lnTo>
                    <a:pt x="0" y="246"/>
                  </a:lnTo>
                  <a:lnTo>
                    <a:pt x="12" y="275"/>
                  </a:lnTo>
                  <a:lnTo>
                    <a:pt x="23" y="286"/>
                  </a:lnTo>
                  <a:lnTo>
                    <a:pt x="16" y="303"/>
                  </a:lnTo>
                  <a:lnTo>
                    <a:pt x="33" y="329"/>
                  </a:lnTo>
                  <a:lnTo>
                    <a:pt x="38" y="355"/>
                  </a:lnTo>
                  <a:lnTo>
                    <a:pt x="61" y="362"/>
                  </a:lnTo>
                  <a:lnTo>
                    <a:pt x="68" y="383"/>
                  </a:lnTo>
                  <a:lnTo>
                    <a:pt x="80" y="405"/>
                  </a:lnTo>
                  <a:lnTo>
                    <a:pt x="111" y="414"/>
                  </a:lnTo>
                  <a:lnTo>
                    <a:pt x="132" y="435"/>
                  </a:lnTo>
                  <a:lnTo>
                    <a:pt x="137" y="445"/>
                  </a:lnTo>
                  <a:lnTo>
                    <a:pt x="142" y="454"/>
                  </a:lnTo>
                  <a:lnTo>
                    <a:pt x="151" y="452"/>
                  </a:lnTo>
                  <a:lnTo>
                    <a:pt x="139" y="431"/>
                  </a:lnTo>
                  <a:lnTo>
                    <a:pt x="116" y="407"/>
                  </a:lnTo>
                  <a:lnTo>
                    <a:pt x="87" y="398"/>
                  </a:lnTo>
                  <a:lnTo>
                    <a:pt x="76" y="381"/>
                  </a:lnTo>
                  <a:lnTo>
                    <a:pt x="71" y="355"/>
                  </a:lnTo>
                  <a:lnTo>
                    <a:pt x="45" y="348"/>
                  </a:lnTo>
                  <a:lnTo>
                    <a:pt x="42" y="324"/>
                  </a:lnTo>
                  <a:lnTo>
                    <a:pt x="26" y="301"/>
                  </a:lnTo>
                  <a:lnTo>
                    <a:pt x="35" y="284"/>
                  </a:lnTo>
                  <a:lnTo>
                    <a:pt x="19" y="267"/>
                  </a:lnTo>
                  <a:lnTo>
                    <a:pt x="9" y="246"/>
                  </a:lnTo>
                  <a:lnTo>
                    <a:pt x="12" y="206"/>
                  </a:lnTo>
                  <a:lnTo>
                    <a:pt x="42" y="166"/>
                  </a:lnTo>
                  <a:lnTo>
                    <a:pt x="61" y="178"/>
                  </a:lnTo>
                  <a:lnTo>
                    <a:pt x="85" y="178"/>
                  </a:lnTo>
                  <a:lnTo>
                    <a:pt x="106" y="156"/>
                  </a:lnTo>
                  <a:lnTo>
                    <a:pt x="142" y="180"/>
                  </a:lnTo>
                  <a:lnTo>
                    <a:pt x="168" y="159"/>
                  </a:lnTo>
                  <a:lnTo>
                    <a:pt x="165" y="140"/>
                  </a:lnTo>
                  <a:lnTo>
                    <a:pt x="170" y="119"/>
                  </a:lnTo>
                  <a:lnTo>
                    <a:pt x="187" y="107"/>
                  </a:lnTo>
                  <a:lnTo>
                    <a:pt x="194" y="76"/>
                  </a:lnTo>
                  <a:lnTo>
                    <a:pt x="222" y="78"/>
                  </a:lnTo>
                  <a:lnTo>
                    <a:pt x="236" y="95"/>
                  </a:lnTo>
                  <a:lnTo>
                    <a:pt x="265" y="88"/>
                  </a:lnTo>
                  <a:lnTo>
                    <a:pt x="272" y="76"/>
                  </a:lnTo>
                  <a:lnTo>
                    <a:pt x="298" y="64"/>
                  </a:lnTo>
                  <a:lnTo>
                    <a:pt x="295" y="45"/>
                  </a:lnTo>
                  <a:lnTo>
                    <a:pt x="267" y="45"/>
                  </a:lnTo>
                  <a:lnTo>
                    <a:pt x="267" y="19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5" name="Freeform 272"/>
            <p:cNvSpPr>
              <a:spLocks/>
            </p:cNvSpPr>
            <p:nvPr/>
          </p:nvSpPr>
          <p:spPr bwMode="auto">
            <a:xfrm>
              <a:off x="4820" y="3167"/>
              <a:ext cx="2" cy="10"/>
            </a:xfrm>
            <a:custGeom>
              <a:avLst/>
              <a:gdLst>
                <a:gd name="T0" fmla="*/ 2 w 2"/>
                <a:gd name="T1" fmla="*/ 0 h 10"/>
                <a:gd name="T2" fmla="*/ 0 w 2"/>
                <a:gd name="T3" fmla="*/ 0 h 10"/>
                <a:gd name="T4" fmla="*/ 2 w 2"/>
                <a:gd name="T5" fmla="*/ 10 h 10"/>
                <a:gd name="T6" fmla="*/ 2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6" name="Freeform 273"/>
            <p:cNvSpPr>
              <a:spLocks/>
            </p:cNvSpPr>
            <p:nvPr/>
          </p:nvSpPr>
          <p:spPr bwMode="auto">
            <a:xfrm>
              <a:off x="4820" y="3167"/>
              <a:ext cx="2" cy="10"/>
            </a:xfrm>
            <a:custGeom>
              <a:avLst/>
              <a:gdLst>
                <a:gd name="T0" fmla="*/ 2 w 2"/>
                <a:gd name="T1" fmla="*/ 0 h 10"/>
                <a:gd name="T2" fmla="*/ 0 w 2"/>
                <a:gd name="T3" fmla="*/ 0 h 10"/>
                <a:gd name="T4" fmla="*/ 2 w 2"/>
                <a:gd name="T5" fmla="*/ 10 h 10"/>
                <a:gd name="T6" fmla="*/ 2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7" name="Freeform 274"/>
            <p:cNvSpPr>
              <a:spLocks/>
            </p:cNvSpPr>
            <p:nvPr/>
          </p:nvSpPr>
          <p:spPr bwMode="auto">
            <a:xfrm>
              <a:off x="4316" y="3635"/>
              <a:ext cx="7" cy="8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3 h 8"/>
                <a:gd name="T6" fmla="*/ 7 w 7"/>
                <a:gd name="T7" fmla="*/ 3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0" y="8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8" name="Freeform 275"/>
            <p:cNvSpPr>
              <a:spLocks/>
            </p:cNvSpPr>
            <p:nvPr/>
          </p:nvSpPr>
          <p:spPr bwMode="auto">
            <a:xfrm>
              <a:off x="4316" y="3635"/>
              <a:ext cx="7" cy="8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3 h 8"/>
                <a:gd name="T6" fmla="*/ 7 w 7"/>
                <a:gd name="T7" fmla="*/ 3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0" y="8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9" name="Freeform 276"/>
            <p:cNvSpPr>
              <a:spLocks/>
            </p:cNvSpPr>
            <p:nvPr/>
          </p:nvSpPr>
          <p:spPr bwMode="auto">
            <a:xfrm>
              <a:off x="4160" y="3082"/>
              <a:ext cx="539" cy="561"/>
            </a:xfrm>
            <a:custGeom>
              <a:avLst/>
              <a:gdLst>
                <a:gd name="T0" fmla="*/ 423 w 539"/>
                <a:gd name="T1" fmla="*/ 5 h 561"/>
                <a:gd name="T2" fmla="*/ 412 w 539"/>
                <a:gd name="T3" fmla="*/ 31 h 561"/>
                <a:gd name="T4" fmla="*/ 386 w 539"/>
                <a:gd name="T5" fmla="*/ 36 h 561"/>
                <a:gd name="T6" fmla="*/ 376 w 539"/>
                <a:gd name="T7" fmla="*/ 69 h 561"/>
                <a:gd name="T8" fmla="*/ 334 w 539"/>
                <a:gd name="T9" fmla="*/ 78 h 561"/>
                <a:gd name="T10" fmla="*/ 301 w 539"/>
                <a:gd name="T11" fmla="*/ 59 h 561"/>
                <a:gd name="T12" fmla="*/ 263 w 539"/>
                <a:gd name="T13" fmla="*/ 40 h 561"/>
                <a:gd name="T14" fmla="*/ 253 w 539"/>
                <a:gd name="T15" fmla="*/ 76 h 561"/>
                <a:gd name="T16" fmla="*/ 249 w 539"/>
                <a:gd name="T17" fmla="*/ 85 h 561"/>
                <a:gd name="T18" fmla="*/ 258 w 539"/>
                <a:gd name="T19" fmla="*/ 130 h 561"/>
                <a:gd name="T20" fmla="*/ 289 w 539"/>
                <a:gd name="T21" fmla="*/ 149 h 561"/>
                <a:gd name="T22" fmla="*/ 256 w 539"/>
                <a:gd name="T23" fmla="*/ 173 h 561"/>
                <a:gd name="T24" fmla="*/ 213 w 539"/>
                <a:gd name="T25" fmla="*/ 163 h 561"/>
                <a:gd name="T26" fmla="*/ 178 w 539"/>
                <a:gd name="T27" fmla="*/ 192 h 561"/>
                <a:gd name="T28" fmla="*/ 156 w 539"/>
                <a:gd name="T29" fmla="*/ 225 h 561"/>
                <a:gd name="T30" fmla="*/ 133 w 539"/>
                <a:gd name="T31" fmla="*/ 265 h 561"/>
                <a:gd name="T32" fmla="*/ 76 w 539"/>
                <a:gd name="T33" fmla="*/ 263 h 561"/>
                <a:gd name="T34" fmla="*/ 33 w 539"/>
                <a:gd name="T35" fmla="*/ 251 h 561"/>
                <a:gd name="T36" fmla="*/ 0 w 539"/>
                <a:gd name="T37" fmla="*/ 331 h 561"/>
                <a:gd name="T38" fmla="*/ 26 w 539"/>
                <a:gd name="T39" fmla="*/ 369 h 561"/>
                <a:gd name="T40" fmla="*/ 33 w 539"/>
                <a:gd name="T41" fmla="*/ 409 h 561"/>
                <a:gd name="T42" fmla="*/ 62 w 539"/>
                <a:gd name="T43" fmla="*/ 440 h 561"/>
                <a:gd name="T44" fmla="*/ 78 w 539"/>
                <a:gd name="T45" fmla="*/ 483 h 561"/>
                <a:gd name="T46" fmla="*/ 130 w 539"/>
                <a:gd name="T47" fmla="*/ 516 h 561"/>
                <a:gd name="T48" fmla="*/ 156 w 539"/>
                <a:gd name="T49" fmla="*/ 561 h 561"/>
                <a:gd name="T50" fmla="*/ 156 w 539"/>
                <a:gd name="T51" fmla="*/ 544 h 561"/>
                <a:gd name="T52" fmla="*/ 140 w 539"/>
                <a:gd name="T53" fmla="*/ 509 h 561"/>
                <a:gd name="T54" fmla="*/ 83 w 539"/>
                <a:gd name="T55" fmla="*/ 473 h 561"/>
                <a:gd name="T56" fmla="*/ 69 w 539"/>
                <a:gd name="T57" fmla="*/ 433 h 561"/>
                <a:gd name="T58" fmla="*/ 40 w 539"/>
                <a:gd name="T59" fmla="*/ 407 h 561"/>
                <a:gd name="T60" fmla="*/ 38 w 539"/>
                <a:gd name="T61" fmla="*/ 364 h 561"/>
                <a:gd name="T62" fmla="*/ 10 w 539"/>
                <a:gd name="T63" fmla="*/ 329 h 561"/>
                <a:gd name="T64" fmla="*/ 36 w 539"/>
                <a:gd name="T65" fmla="*/ 263 h 561"/>
                <a:gd name="T66" fmla="*/ 78 w 539"/>
                <a:gd name="T67" fmla="*/ 272 h 561"/>
                <a:gd name="T68" fmla="*/ 135 w 539"/>
                <a:gd name="T69" fmla="*/ 277 h 561"/>
                <a:gd name="T70" fmla="*/ 166 w 539"/>
                <a:gd name="T71" fmla="*/ 227 h 561"/>
                <a:gd name="T72" fmla="*/ 187 w 539"/>
                <a:gd name="T73" fmla="*/ 199 h 561"/>
                <a:gd name="T74" fmla="*/ 208 w 539"/>
                <a:gd name="T75" fmla="*/ 173 h 561"/>
                <a:gd name="T76" fmla="*/ 260 w 539"/>
                <a:gd name="T77" fmla="*/ 180 h 561"/>
                <a:gd name="T78" fmla="*/ 298 w 539"/>
                <a:gd name="T79" fmla="*/ 154 h 561"/>
                <a:gd name="T80" fmla="*/ 267 w 539"/>
                <a:gd name="T81" fmla="*/ 121 h 561"/>
                <a:gd name="T82" fmla="*/ 260 w 539"/>
                <a:gd name="T83" fmla="*/ 85 h 561"/>
                <a:gd name="T84" fmla="*/ 272 w 539"/>
                <a:gd name="T85" fmla="*/ 47 h 561"/>
                <a:gd name="T86" fmla="*/ 293 w 539"/>
                <a:gd name="T87" fmla="*/ 64 h 561"/>
                <a:gd name="T88" fmla="*/ 334 w 539"/>
                <a:gd name="T89" fmla="*/ 88 h 561"/>
                <a:gd name="T90" fmla="*/ 386 w 539"/>
                <a:gd name="T91" fmla="*/ 78 h 561"/>
                <a:gd name="T92" fmla="*/ 397 w 539"/>
                <a:gd name="T93" fmla="*/ 45 h 561"/>
                <a:gd name="T94" fmla="*/ 421 w 539"/>
                <a:gd name="T95" fmla="*/ 36 h 561"/>
                <a:gd name="T96" fmla="*/ 423 w 539"/>
                <a:gd name="T97" fmla="*/ 17 h 561"/>
                <a:gd name="T98" fmla="*/ 447 w 539"/>
                <a:gd name="T99" fmla="*/ 109 h 561"/>
                <a:gd name="T100" fmla="*/ 509 w 539"/>
                <a:gd name="T101" fmla="*/ 142 h 561"/>
                <a:gd name="T102" fmla="*/ 511 w 539"/>
                <a:gd name="T103" fmla="*/ 151 h 561"/>
                <a:gd name="T104" fmla="*/ 525 w 539"/>
                <a:gd name="T105" fmla="*/ 156 h 561"/>
                <a:gd name="T106" fmla="*/ 518 w 539"/>
                <a:gd name="T107" fmla="*/ 144 h 561"/>
                <a:gd name="T108" fmla="*/ 516 w 539"/>
                <a:gd name="T109" fmla="*/ 133 h 561"/>
                <a:gd name="T110" fmla="*/ 485 w 539"/>
                <a:gd name="T111" fmla="*/ 137 h 561"/>
                <a:gd name="T112" fmla="*/ 445 w 539"/>
                <a:gd name="T113" fmla="*/ 6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9" h="561">
                  <a:moveTo>
                    <a:pt x="428" y="0"/>
                  </a:moveTo>
                  <a:lnTo>
                    <a:pt x="423" y="5"/>
                  </a:lnTo>
                  <a:lnTo>
                    <a:pt x="412" y="14"/>
                  </a:lnTo>
                  <a:lnTo>
                    <a:pt x="412" y="31"/>
                  </a:lnTo>
                  <a:lnTo>
                    <a:pt x="397" y="36"/>
                  </a:lnTo>
                  <a:lnTo>
                    <a:pt x="386" y="36"/>
                  </a:lnTo>
                  <a:lnTo>
                    <a:pt x="383" y="36"/>
                  </a:lnTo>
                  <a:lnTo>
                    <a:pt x="376" y="69"/>
                  </a:lnTo>
                  <a:lnTo>
                    <a:pt x="357" y="71"/>
                  </a:lnTo>
                  <a:lnTo>
                    <a:pt x="334" y="78"/>
                  </a:lnTo>
                  <a:lnTo>
                    <a:pt x="315" y="78"/>
                  </a:lnTo>
                  <a:lnTo>
                    <a:pt x="301" y="59"/>
                  </a:lnTo>
                  <a:lnTo>
                    <a:pt x="282" y="36"/>
                  </a:lnTo>
                  <a:lnTo>
                    <a:pt x="263" y="40"/>
                  </a:lnTo>
                  <a:lnTo>
                    <a:pt x="260" y="64"/>
                  </a:lnTo>
                  <a:lnTo>
                    <a:pt x="253" y="76"/>
                  </a:lnTo>
                  <a:lnTo>
                    <a:pt x="256" y="81"/>
                  </a:lnTo>
                  <a:lnTo>
                    <a:pt x="249" y="85"/>
                  </a:lnTo>
                  <a:lnTo>
                    <a:pt x="258" y="104"/>
                  </a:lnTo>
                  <a:lnTo>
                    <a:pt x="258" y="130"/>
                  </a:lnTo>
                  <a:lnTo>
                    <a:pt x="286" y="130"/>
                  </a:lnTo>
                  <a:lnTo>
                    <a:pt x="289" y="149"/>
                  </a:lnTo>
                  <a:lnTo>
                    <a:pt x="263" y="161"/>
                  </a:lnTo>
                  <a:lnTo>
                    <a:pt x="256" y="173"/>
                  </a:lnTo>
                  <a:lnTo>
                    <a:pt x="227" y="180"/>
                  </a:lnTo>
                  <a:lnTo>
                    <a:pt x="213" y="163"/>
                  </a:lnTo>
                  <a:lnTo>
                    <a:pt x="185" y="161"/>
                  </a:lnTo>
                  <a:lnTo>
                    <a:pt x="178" y="192"/>
                  </a:lnTo>
                  <a:lnTo>
                    <a:pt x="161" y="204"/>
                  </a:lnTo>
                  <a:lnTo>
                    <a:pt x="156" y="225"/>
                  </a:lnTo>
                  <a:lnTo>
                    <a:pt x="159" y="244"/>
                  </a:lnTo>
                  <a:lnTo>
                    <a:pt x="133" y="265"/>
                  </a:lnTo>
                  <a:lnTo>
                    <a:pt x="97" y="241"/>
                  </a:lnTo>
                  <a:lnTo>
                    <a:pt x="76" y="263"/>
                  </a:lnTo>
                  <a:lnTo>
                    <a:pt x="52" y="263"/>
                  </a:lnTo>
                  <a:lnTo>
                    <a:pt x="33" y="251"/>
                  </a:lnTo>
                  <a:lnTo>
                    <a:pt x="3" y="291"/>
                  </a:lnTo>
                  <a:lnTo>
                    <a:pt x="0" y="331"/>
                  </a:lnTo>
                  <a:lnTo>
                    <a:pt x="10" y="352"/>
                  </a:lnTo>
                  <a:lnTo>
                    <a:pt x="26" y="369"/>
                  </a:lnTo>
                  <a:lnTo>
                    <a:pt x="17" y="386"/>
                  </a:lnTo>
                  <a:lnTo>
                    <a:pt x="33" y="409"/>
                  </a:lnTo>
                  <a:lnTo>
                    <a:pt x="36" y="433"/>
                  </a:lnTo>
                  <a:lnTo>
                    <a:pt x="62" y="440"/>
                  </a:lnTo>
                  <a:lnTo>
                    <a:pt x="67" y="466"/>
                  </a:lnTo>
                  <a:lnTo>
                    <a:pt x="78" y="483"/>
                  </a:lnTo>
                  <a:lnTo>
                    <a:pt x="107" y="492"/>
                  </a:lnTo>
                  <a:lnTo>
                    <a:pt x="130" y="516"/>
                  </a:lnTo>
                  <a:lnTo>
                    <a:pt x="142" y="537"/>
                  </a:lnTo>
                  <a:lnTo>
                    <a:pt x="156" y="561"/>
                  </a:lnTo>
                  <a:lnTo>
                    <a:pt x="163" y="553"/>
                  </a:lnTo>
                  <a:lnTo>
                    <a:pt x="156" y="544"/>
                  </a:lnTo>
                  <a:lnTo>
                    <a:pt x="149" y="532"/>
                  </a:lnTo>
                  <a:lnTo>
                    <a:pt x="140" y="509"/>
                  </a:lnTo>
                  <a:lnTo>
                    <a:pt x="111" y="483"/>
                  </a:lnTo>
                  <a:lnTo>
                    <a:pt x="83" y="473"/>
                  </a:lnTo>
                  <a:lnTo>
                    <a:pt x="76" y="461"/>
                  </a:lnTo>
                  <a:lnTo>
                    <a:pt x="69" y="433"/>
                  </a:lnTo>
                  <a:lnTo>
                    <a:pt x="45" y="426"/>
                  </a:lnTo>
                  <a:lnTo>
                    <a:pt x="40" y="407"/>
                  </a:lnTo>
                  <a:lnTo>
                    <a:pt x="29" y="386"/>
                  </a:lnTo>
                  <a:lnTo>
                    <a:pt x="38" y="364"/>
                  </a:lnTo>
                  <a:lnTo>
                    <a:pt x="17" y="348"/>
                  </a:lnTo>
                  <a:lnTo>
                    <a:pt x="10" y="329"/>
                  </a:lnTo>
                  <a:lnTo>
                    <a:pt x="12" y="296"/>
                  </a:lnTo>
                  <a:lnTo>
                    <a:pt x="36" y="263"/>
                  </a:lnTo>
                  <a:lnTo>
                    <a:pt x="50" y="272"/>
                  </a:lnTo>
                  <a:lnTo>
                    <a:pt x="78" y="272"/>
                  </a:lnTo>
                  <a:lnTo>
                    <a:pt x="100" y="253"/>
                  </a:lnTo>
                  <a:lnTo>
                    <a:pt x="135" y="277"/>
                  </a:lnTo>
                  <a:lnTo>
                    <a:pt x="168" y="248"/>
                  </a:lnTo>
                  <a:lnTo>
                    <a:pt x="166" y="227"/>
                  </a:lnTo>
                  <a:lnTo>
                    <a:pt x="168" y="208"/>
                  </a:lnTo>
                  <a:lnTo>
                    <a:pt x="187" y="199"/>
                  </a:lnTo>
                  <a:lnTo>
                    <a:pt x="192" y="173"/>
                  </a:lnTo>
                  <a:lnTo>
                    <a:pt x="208" y="173"/>
                  </a:lnTo>
                  <a:lnTo>
                    <a:pt x="223" y="192"/>
                  </a:lnTo>
                  <a:lnTo>
                    <a:pt x="260" y="180"/>
                  </a:lnTo>
                  <a:lnTo>
                    <a:pt x="270" y="170"/>
                  </a:lnTo>
                  <a:lnTo>
                    <a:pt x="298" y="154"/>
                  </a:lnTo>
                  <a:lnTo>
                    <a:pt x="293" y="121"/>
                  </a:lnTo>
                  <a:lnTo>
                    <a:pt x="267" y="121"/>
                  </a:lnTo>
                  <a:lnTo>
                    <a:pt x="267" y="102"/>
                  </a:lnTo>
                  <a:lnTo>
                    <a:pt x="260" y="85"/>
                  </a:lnTo>
                  <a:lnTo>
                    <a:pt x="270" y="69"/>
                  </a:lnTo>
                  <a:lnTo>
                    <a:pt x="272" y="47"/>
                  </a:lnTo>
                  <a:lnTo>
                    <a:pt x="279" y="47"/>
                  </a:lnTo>
                  <a:lnTo>
                    <a:pt x="293" y="64"/>
                  </a:lnTo>
                  <a:lnTo>
                    <a:pt x="310" y="88"/>
                  </a:lnTo>
                  <a:lnTo>
                    <a:pt x="334" y="88"/>
                  </a:lnTo>
                  <a:lnTo>
                    <a:pt x="360" y="81"/>
                  </a:lnTo>
                  <a:lnTo>
                    <a:pt x="386" y="78"/>
                  </a:lnTo>
                  <a:lnTo>
                    <a:pt x="390" y="45"/>
                  </a:lnTo>
                  <a:lnTo>
                    <a:pt x="397" y="45"/>
                  </a:lnTo>
                  <a:lnTo>
                    <a:pt x="400" y="45"/>
                  </a:lnTo>
                  <a:lnTo>
                    <a:pt x="421" y="36"/>
                  </a:lnTo>
                  <a:lnTo>
                    <a:pt x="421" y="19"/>
                  </a:lnTo>
                  <a:lnTo>
                    <a:pt x="423" y="17"/>
                  </a:lnTo>
                  <a:lnTo>
                    <a:pt x="435" y="66"/>
                  </a:lnTo>
                  <a:lnTo>
                    <a:pt x="447" y="109"/>
                  </a:lnTo>
                  <a:lnTo>
                    <a:pt x="480" y="147"/>
                  </a:lnTo>
                  <a:lnTo>
                    <a:pt x="509" y="142"/>
                  </a:lnTo>
                  <a:lnTo>
                    <a:pt x="511" y="147"/>
                  </a:lnTo>
                  <a:lnTo>
                    <a:pt x="511" y="151"/>
                  </a:lnTo>
                  <a:lnTo>
                    <a:pt x="511" y="154"/>
                  </a:lnTo>
                  <a:lnTo>
                    <a:pt x="525" y="156"/>
                  </a:lnTo>
                  <a:lnTo>
                    <a:pt x="539" y="151"/>
                  </a:lnTo>
                  <a:lnTo>
                    <a:pt x="518" y="144"/>
                  </a:lnTo>
                  <a:lnTo>
                    <a:pt x="516" y="133"/>
                  </a:lnTo>
                  <a:lnTo>
                    <a:pt x="516" y="133"/>
                  </a:lnTo>
                  <a:lnTo>
                    <a:pt x="516" y="130"/>
                  </a:lnTo>
                  <a:lnTo>
                    <a:pt x="485" y="137"/>
                  </a:lnTo>
                  <a:lnTo>
                    <a:pt x="454" y="104"/>
                  </a:lnTo>
                  <a:lnTo>
                    <a:pt x="445" y="6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0" name="Freeform 277"/>
            <p:cNvSpPr>
              <a:spLocks/>
            </p:cNvSpPr>
            <p:nvPr/>
          </p:nvSpPr>
          <p:spPr bwMode="auto">
            <a:xfrm>
              <a:off x="4160" y="3082"/>
              <a:ext cx="539" cy="561"/>
            </a:xfrm>
            <a:custGeom>
              <a:avLst/>
              <a:gdLst>
                <a:gd name="T0" fmla="*/ 423 w 539"/>
                <a:gd name="T1" fmla="*/ 5 h 561"/>
                <a:gd name="T2" fmla="*/ 412 w 539"/>
                <a:gd name="T3" fmla="*/ 31 h 561"/>
                <a:gd name="T4" fmla="*/ 386 w 539"/>
                <a:gd name="T5" fmla="*/ 36 h 561"/>
                <a:gd name="T6" fmla="*/ 376 w 539"/>
                <a:gd name="T7" fmla="*/ 69 h 561"/>
                <a:gd name="T8" fmla="*/ 334 w 539"/>
                <a:gd name="T9" fmla="*/ 78 h 561"/>
                <a:gd name="T10" fmla="*/ 301 w 539"/>
                <a:gd name="T11" fmla="*/ 59 h 561"/>
                <a:gd name="T12" fmla="*/ 263 w 539"/>
                <a:gd name="T13" fmla="*/ 40 h 561"/>
                <a:gd name="T14" fmla="*/ 253 w 539"/>
                <a:gd name="T15" fmla="*/ 76 h 561"/>
                <a:gd name="T16" fmla="*/ 249 w 539"/>
                <a:gd name="T17" fmla="*/ 85 h 561"/>
                <a:gd name="T18" fmla="*/ 258 w 539"/>
                <a:gd name="T19" fmla="*/ 130 h 561"/>
                <a:gd name="T20" fmla="*/ 289 w 539"/>
                <a:gd name="T21" fmla="*/ 149 h 561"/>
                <a:gd name="T22" fmla="*/ 256 w 539"/>
                <a:gd name="T23" fmla="*/ 173 h 561"/>
                <a:gd name="T24" fmla="*/ 213 w 539"/>
                <a:gd name="T25" fmla="*/ 163 h 561"/>
                <a:gd name="T26" fmla="*/ 178 w 539"/>
                <a:gd name="T27" fmla="*/ 192 h 561"/>
                <a:gd name="T28" fmla="*/ 156 w 539"/>
                <a:gd name="T29" fmla="*/ 225 h 561"/>
                <a:gd name="T30" fmla="*/ 133 w 539"/>
                <a:gd name="T31" fmla="*/ 265 h 561"/>
                <a:gd name="T32" fmla="*/ 76 w 539"/>
                <a:gd name="T33" fmla="*/ 263 h 561"/>
                <a:gd name="T34" fmla="*/ 33 w 539"/>
                <a:gd name="T35" fmla="*/ 251 h 561"/>
                <a:gd name="T36" fmla="*/ 0 w 539"/>
                <a:gd name="T37" fmla="*/ 331 h 561"/>
                <a:gd name="T38" fmla="*/ 26 w 539"/>
                <a:gd name="T39" fmla="*/ 369 h 561"/>
                <a:gd name="T40" fmla="*/ 33 w 539"/>
                <a:gd name="T41" fmla="*/ 409 h 561"/>
                <a:gd name="T42" fmla="*/ 62 w 539"/>
                <a:gd name="T43" fmla="*/ 440 h 561"/>
                <a:gd name="T44" fmla="*/ 78 w 539"/>
                <a:gd name="T45" fmla="*/ 483 h 561"/>
                <a:gd name="T46" fmla="*/ 130 w 539"/>
                <a:gd name="T47" fmla="*/ 516 h 561"/>
                <a:gd name="T48" fmla="*/ 156 w 539"/>
                <a:gd name="T49" fmla="*/ 561 h 561"/>
                <a:gd name="T50" fmla="*/ 156 w 539"/>
                <a:gd name="T51" fmla="*/ 544 h 561"/>
                <a:gd name="T52" fmla="*/ 140 w 539"/>
                <a:gd name="T53" fmla="*/ 509 h 561"/>
                <a:gd name="T54" fmla="*/ 83 w 539"/>
                <a:gd name="T55" fmla="*/ 473 h 561"/>
                <a:gd name="T56" fmla="*/ 69 w 539"/>
                <a:gd name="T57" fmla="*/ 433 h 561"/>
                <a:gd name="T58" fmla="*/ 40 w 539"/>
                <a:gd name="T59" fmla="*/ 407 h 561"/>
                <a:gd name="T60" fmla="*/ 38 w 539"/>
                <a:gd name="T61" fmla="*/ 364 h 561"/>
                <a:gd name="T62" fmla="*/ 10 w 539"/>
                <a:gd name="T63" fmla="*/ 329 h 561"/>
                <a:gd name="T64" fmla="*/ 36 w 539"/>
                <a:gd name="T65" fmla="*/ 263 h 561"/>
                <a:gd name="T66" fmla="*/ 78 w 539"/>
                <a:gd name="T67" fmla="*/ 272 h 561"/>
                <a:gd name="T68" fmla="*/ 135 w 539"/>
                <a:gd name="T69" fmla="*/ 277 h 561"/>
                <a:gd name="T70" fmla="*/ 166 w 539"/>
                <a:gd name="T71" fmla="*/ 227 h 561"/>
                <a:gd name="T72" fmla="*/ 187 w 539"/>
                <a:gd name="T73" fmla="*/ 199 h 561"/>
                <a:gd name="T74" fmla="*/ 208 w 539"/>
                <a:gd name="T75" fmla="*/ 173 h 561"/>
                <a:gd name="T76" fmla="*/ 260 w 539"/>
                <a:gd name="T77" fmla="*/ 180 h 561"/>
                <a:gd name="T78" fmla="*/ 298 w 539"/>
                <a:gd name="T79" fmla="*/ 154 h 561"/>
                <a:gd name="T80" fmla="*/ 267 w 539"/>
                <a:gd name="T81" fmla="*/ 121 h 561"/>
                <a:gd name="T82" fmla="*/ 260 w 539"/>
                <a:gd name="T83" fmla="*/ 85 h 561"/>
                <a:gd name="T84" fmla="*/ 272 w 539"/>
                <a:gd name="T85" fmla="*/ 47 h 561"/>
                <a:gd name="T86" fmla="*/ 293 w 539"/>
                <a:gd name="T87" fmla="*/ 64 h 561"/>
                <a:gd name="T88" fmla="*/ 334 w 539"/>
                <a:gd name="T89" fmla="*/ 88 h 561"/>
                <a:gd name="T90" fmla="*/ 386 w 539"/>
                <a:gd name="T91" fmla="*/ 78 h 561"/>
                <a:gd name="T92" fmla="*/ 397 w 539"/>
                <a:gd name="T93" fmla="*/ 45 h 561"/>
                <a:gd name="T94" fmla="*/ 421 w 539"/>
                <a:gd name="T95" fmla="*/ 36 h 561"/>
                <a:gd name="T96" fmla="*/ 423 w 539"/>
                <a:gd name="T97" fmla="*/ 17 h 561"/>
                <a:gd name="T98" fmla="*/ 447 w 539"/>
                <a:gd name="T99" fmla="*/ 109 h 561"/>
                <a:gd name="T100" fmla="*/ 509 w 539"/>
                <a:gd name="T101" fmla="*/ 142 h 561"/>
                <a:gd name="T102" fmla="*/ 511 w 539"/>
                <a:gd name="T103" fmla="*/ 151 h 561"/>
                <a:gd name="T104" fmla="*/ 525 w 539"/>
                <a:gd name="T105" fmla="*/ 156 h 561"/>
                <a:gd name="T106" fmla="*/ 518 w 539"/>
                <a:gd name="T107" fmla="*/ 144 h 561"/>
                <a:gd name="T108" fmla="*/ 516 w 539"/>
                <a:gd name="T109" fmla="*/ 133 h 561"/>
                <a:gd name="T110" fmla="*/ 485 w 539"/>
                <a:gd name="T111" fmla="*/ 137 h 561"/>
                <a:gd name="T112" fmla="*/ 445 w 539"/>
                <a:gd name="T113" fmla="*/ 6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9" h="561">
                  <a:moveTo>
                    <a:pt x="428" y="0"/>
                  </a:moveTo>
                  <a:lnTo>
                    <a:pt x="423" y="5"/>
                  </a:lnTo>
                  <a:lnTo>
                    <a:pt x="412" y="14"/>
                  </a:lnTo>
                  <a:lnTo>
                    <a:pt x="412" y="31"/>
                  </a:lnTo>
                  <a:lnTo>
                    <a:pt x="397" y="36"/>
                  </a:lnTo>
                  <a:lnTo>
                    <a:pt x="386" y="36"/>
                  </a:lnTo>
                  <a:lnTo>
                    <a:pt x="383" y="36"/>
                  </a:lnTo>
                  <a:lnTo>
                    <a:pt x="376" y="69"/>
                  </a:lnTo>
                  <a:lnTo>
                    <a:pt x="357" y="71"/>
                  </a:lnTo>
                  <a:lnTo>
                    <a:pt x="334" y="78"/>
                  </a:lnTo>
                  <a:lnTo>
                    <a:pt x="315" y="78"/>
                  </a:lnTo>
                  <a:lnTo>
                    <a:pt x="301" y="59"/>
                  </a:lnTo>
                  <a:lnTo>
                    <a:pt x="282" y="36"/>
                  </a:lnTo>
                  <a:lnTo>
                    <a:pt x="263" y="40"/>
                  </a:lnTo>
                  <a:lnTo>
                    <a:pt x="260" y="64"/>
                  </a:lnTo>
                  <a:lnTo>
                    <a:pt x="253" y="76"/>
                  </a:lnTo>
                  <a:lnTo>
                    <a:pt x="256" y="81"/>
                  </a:lnTo>
                  <a:lnTo>
                    <a:pt x="249" y="85"/>
                  </a:lnTo>
                  <a:lnTo>
                    <a:pt x="258" y="104"/>
                  </a:lnTo>
                  <a:lnTo>
                    <a:pt x="258" y="130"/>
                  </a:lnTo>
                  <a:lnTo>
                    <a:pt x="286" y="130"/>
                  </a:lnTo>
                  <a:lnTo>
                    <a:pt x="289" y="149"/>
                  </a:lnTo>
                  <a:lnTo>
                    <a:pt x="263" y="161"/>
                  </a:lnTo>
                  <a:lnTo>
                    <a:pt x="256" y="173"/>
                  </a:lnTo>
                  <a:lnTo>
                    <a:pt x="227" y="180"/>
                  </a:lnTo>
                  <a:lnTo>
                    <a:pt x="213" y="163"/>
                  </a:lnTo>
                  <a:lnTo>
                    <a:pt x="185" y="161"/>
                  </a:lnTo>
                  <a:lnTo>
                    <a:pt x="178" y="192"/>
                  </a:lnTo>
                  <a:lnTo>
                    <a:pt x="161" y="204"/>
                  </a:lnTo>
                  <a:lnTo>
                    <a:pt x="156" y="225"/>
                  </a:lnTo>
                  <a:lnTo>
                    <a:pt x="159" y="244"/>
                  </a:lnTo>
                  <a:lnTo>
                    <a:pt x="133" y="265"/>
                  </a:lnTo>
                  <a:lnTo>
                    <a:pt x="97" y="241"/>
                  </a:lnTo>
                  <a:lnTo>
                    <a:pt x="76" y="263"/>
                  </a:lnTo>
                  <a:lnTo>
                    <a:pt x="52" y="263"/>
                  </a:lnTo>
                  <a:lnTo>
                    <a:pt x="33" y="251"/>
                  </a:lnTo>
                  <a:lnTo>
                    <a:pt x="3" y="291"/>
                  </a:lnTo>
                  <a:lnTo>
                    <a:pt x="0" y="331"/>
                  </a:lnTo>
                  <a:lnTo>
                    <a:pt x="10" y="352"/>
                  </a:lnTo>
                  <a:lnTo>
                    <a:pt x="26" y="369"/>
                  </a:lnTo>
                  <a:lnTo>
                    <a:pt x="17" y="386"/>
                  </a:lnTo>
                  <a:lnTo>
                    <a:pt x="33" y="409"/>
                  </a:lnTo>
                  <a:lnTo>
                    <a:pt x="36" y="433"/>
                  </a:lnTo>
                  <a:lnTo>
                    <a:pt x="62" y="440"/>
                  </a:lnTo>
                  <a:lnTo>
                    <a:pt x="67" y="466"/>
                  </a:lnTo>
                  <a:lnTo>
                    <a:pt x="78" y="483"/>
                  </a:lnTo>
                  <a:lnTo>
                    <a:pt x="107" y="492"/>
                  </a:lnTo>
                  <a:lnTo>
                    <a:pt x="130" y="516"/>
                  </a:lnTo>
                  <a:lnTo>
                    <a:pt x="142" y="537"/>
                  </a:lnTo>
                  <a:lnTo>
                    <a:pt x="156" y="561"/>
                  </a:lnTo>
                  <a:lnTo>
                    <a:pt x="163" y="553"/>
                  </a:lnTo>
                  <a:lnTo>
                    <a:pt x="156" y="544"/>
                  </a:lnTo>
                  <a:lnTo>
                    <a:pt x="149" y="532"/>
                  </a:lnTo>
                  <a:lnTo>
                    <a:pt x="140" y="509"/>
                  </a:lnTo>
                  <a:lnTo>
                    <a:pt x="111" y="483"/>
                  </a:lnTo>
                  <a:lnTo>
                    <a:pt x="83" y="473"/>
                  </a:lnTo>
                  <a:lnTo>
                    <a:pt x="76" y="461"/>
                  </a:lnTo>
                  <a:lnTo>
                    <a:pt x="69" y="433"/>
                  </a:lnTo>
                  <a:lnTo>
                    <a:pt x="45" y="426"/>
                  </a:lnTo>
                  <a:lnTo>
                    <a:pt x="40" y="407"/>
                  </a:lnTo>
                  <a:lnTo>
                    <a:pt x="29" y="386"/>
                  </a:lnTo>
                  <a:lnTo>
                    <a:pt x="38" y="364"/>
                  </a:lnTo>
                  <a:lnTo>
                    <a:pt x="17" y="348"/>
                  </a:lnTo>
                  <a:lnTo>
                    <a:pt x="10" y="329"/>
                  </a:lnTo>
                  <a:lnTo>
                    <a:pt x="12" y="296"/>
                  </a:lnTo>
                  <a:lnTo>
                    <a:pt x="36" y="263"/>
                  </a:lnTo>
                  <a:lnTo>
                    <a:pt x="50" y="272"/>
                  </a:lnTo>
                  <a:lnTo>
                    <a:pt x="78" y="272"/>
                  </a:lnTo>
                  <a:lnTo>
                    <a:pt x="100" y="253"/>
                  </a:lnTo>
                  <a:lnTo>
                    <a:pt x="135" y="277"/>
                  </a:lnTo>
                  <a:lnTo>
                    <a:pt x="168" y="248"/>
                  </a:lnTo>
                  <a:lnTo>
                    <a:pt x="166" y="227"/>
                  </a:lnTo>
                  <a:lnTo>
                    <a:pt x="168" y="208"/>
                  </a:lnTo>
                  <a:lnTo>
                    <a:pt x="187" y="199"/>
                  </a:lnTo>
                  <a:lnTo>
                    <a:pt x="192" y="173"/>
                  </a:lnTo>
                  <a:lnTo>
                    <a:pt x="208" y="173"/>
                  </a:lnTo>
                  <a:lnTo>
                    <a:pt x="223" y="192"/>
                  </a:lnTo>
                  <a:lnTo>
                    <a:pt x="260" y="180"/>
                  </a:lnTo>
                  <a:lnTo>
                    <a:pt x="270" y="170"/>
                  </a:lnTo>
                  <a:lnTo>
                    <a:pt x="298" y="154"/>
                  </a:lnTo>
                  <a:lnTo>
                    <a:pt x="293" y="121"/>
                  </a:lnTo>
                  <a:lnTo>
                    <a:pt x="267" y="121"/>
                  </a:lnTo>
                  <a:lnTo>
                    <a:pt x="267" y="102"/>
                  </a:lnTo>
                  <a:lnTo>
                    <a:pt x="260" y="85"/>
                  </a:lnTo>
                  <a:lnTo>
                    <a:pt x="270" y="69"/>
                  </a:lnTo>
                  <a:lnTo>
                    <a:pt x="272" y="47"/>
                  </a:lnTo>
                  <a:lnTo>
                    <a:pt x="279" y="47"/>
                  </a:lnTo>
                  <a:lnTo>
                    <a:pt x="293" y="64"/>
                  </a:lnTo>
                  <a:lnTo>
                    <a:pt x="310" y="88"/>
                  </a:lnTo>
                  <a:lnTo>
                    <a:pt x="334" y="88"/>
                  </a:lnTo>
                  <a:lnTo>
                    <a:pt x="360" y="81"/>
                  </a:lnTo>
                  <a:lnTo>
                    <a:pt x="386" y="78"/>
                  </a:lnTo>
                  <a:lnTo>
                    <a:pt x="390" y="45"/>
                  </a:lnTo>
                  <a:lnTo>
                    <a:pt x="397" y="45"/>
                  </a:lnTo>
                  <a:lnTo>
                    <a:pt x="400" y="45"/>
                  </a:lnTo>
                  <a:lnTo>
                    <a:pt x="421" y="36"/>
                  </a:lnTo>
                  <a:lnTo>
                    <a:pt x="421" y="19"/>
                  </a:lnTo>
                  <a:lnTo>
                    <a:pt x="423" y="17"/>
                  </a:lnTo>
                  <a:lnTo>
                    <a:pt x="435" y="66"/>
                  </a:lnTo>
                  <a:lnTo>
                    <a:pt x="447" y="109"/>
                  </a:lnTo>
                  <a:lnTo>
                    <a:pt x="480" y="147"/>
                  </a:lnTo>
                  <a:lnTo>
                    <a:pt x="509" y="142"/>
                  </a:lnTo>
                  <a:lnTo>
                    <a:pt x="511" y="147"/>
                  </a:lnTo>
                  <a:lnTo>
                    <a:pt x="511" y="151"/>
                  </a:lnTo>
                  <a:lnTo>
                    <a:pt x="511" y="154"/>
                  </a:lnTo>
                  <a:lnTo>
                    <a:pt x="525" y="156"/>
                  </a:lnTo>
                  <a:lnTo>
                    <a:pt x="539" y="151"/>
                  </a:lnTo>
                  <a:lnTo>
                    <a:pt x="518" y="144"/>
                  </a:lnTo>
                  <a:lnTo>
                    <a:pt x="516" y="133"/>
                  </a:lnTo>
                  <a:lnTo>
                    <a:pt x="516" y="133"/>
                  </a:lnTo>
                  <a:lnTo>
                    <a:pt x="516" y="130"/>
                  </a:lnTo>
                  <a:lnTo>
                    <a:pt x="485" y="137"/>
                  </a:lnTo>
                  <a:lnTo>
                    <a:pt x="454" y="104"/>
                  </a:lnTo>
                  <a:lnTo>
                    <a:pt x="445" y="64"/>
                  </a:lnTo>
                  <a:lnTo>
                    <a:pt x="4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1" name="Freeform 278"/>
            <p:cNvSpPr>
              <a:spLocks/>
            </p:cNvSpPr>
            <p:nvPr/>
          </p:nvSpPr>
          <p:spPr bwMode="auto">
            <a:xfrm>
              <a:off x="4685" y="3177"/>
              <a:ext cx="137" cy="83"/>
            </a:xfrm>
            <a:custGeom>
              <a:avLst/>
              <a:gdLst>
                <a:gd name="T0" fmla="*/ 137 w 137"/>
                <a:gd name="T1" fmla="*/ 0 h 83"/>
                <a:gd name="T2" fmla="*/ 137 w 137"/>
                <a:gd name="T3" fmla="*/ 0 h 83"/>
                <a:gd name="T4" fmla="*/ 135 w 137"/>
                <a:gd name="T5" fmla="*/ 0 h 83"/>
                <a:gd name="T6" fmla="*/ 123 w 137"/>
                <a:gd name="T7" fmla="*/ 0 h 83"/>
                <a:gd name="T8" fmla="*/ 104 w 137"/>
                <a:gd name="T9" fmla="*/ 9 h 83"/>
                <a:gd name="T10" fmla="*/ 92 w 137"/>
                <a:gd name="T11" fmla="*/ 33 h 83"/>
                <a:gd name="T12" fmla="*/ 95 w 137"/>
                <a:gd name="T13" fmla="*/ 35 h 83"/>
                <a:gd name="T14" fmla="*/ 104 w 137"/>
                <a:gd name="T15" fmla="*/ 56 h 83"/>
                <a:gd name="T16" fmla="*/ 102 w 137"/>
                <a:gd name="T17" fmla="*/ 56 h 83"/>
                <a:gd name="T18" fmla="*/ 97 w 137"/>
                <a:gd name="T19" fmla="*/ 64 h 83"/>
                <a:gd name="T20" fmla="*/ 76 w 137"/>
                <a:gd name="T21" fmla="*/ 52 h 83"/>
                <a:gd name="T22" fmla="*/ 40 w 137"/>
                <a:gd name="T23" fmla="*/ 61 h 83"/>
                <a:gd name="T24" fmla="*/ 38 w 137"/>
                <a:gd name="T25" fmla="*/ 73 h 83"/>
                <a:gd name="T26" fmla="*/ 24 w 137"/>
                <a:gd name="T27" fmla="*/ 73 h 83"/>
                <a:gd name="T28" fmla="*/ 14 w 137"/>
                <a:gd name="T29" fmla="*/ 56 h 83"/>
                <a:gd name="T30" fmla="*/ 0 w 137"/>
                <a:gd name="T31" fmla="*/ 61 h 83"/>
                <a:gd name="T32" fmla="*/ 7 w 137"/>
                <a:gd name="T33" fmla="*/ 64 h 83"/>
                <a:gd name="T34" fmla="*/ 10 w 137"/>
                <a:gd name="T35" fmla="*/ 68 h 83"/>
                <a:gd name="T36" fmla="*/ 17 w 137"/>
                <a:gd name="T37" fmla="*/ 83 h 83"/>
                <a:gd name="T38" fmla="*/ 45 w 137"/>
                <a:gd name="T39" fmla="*/ 83 h 83"/>
                <a:gd name="T40" fmla="*/ 50 w 137"/>
                <a:gd name="T41" fmla="*/ 68 h 83"/>
                <a:gd name="T42" fmla="*/ 76 w 137"/>
                <a:gd name="T43" fmla="*/ 61 h 83"/>
                <a:gd name="T44" fmla="*/ 99 w 137"/>
                <a:gd name="T45" fmla="*/ 78 h 83"/>
                <a:gd name="T46" fmla="*/ 114 w 137"/>
                <a:gd name="T47" fmla="*/ 56 h 83"/>
                <a:gd name="T48" fmla="*/ 104 w 137"/>
                <a:gd name="T49" fmla="*/ 33 h 83"/>
                <a:gd name="T50" fmla="*/ 111 w 137"/>
                <a:gd name="T51" fmla="*/ 16 h 83"/>
                <a:gd name="T52" fmla="*/ 125 w 137"/>
                <a:gd name="T53" fmla="*/ 9 h 83"/>
                <a:gd name="T54" fmla="*/ 130 w 137"/>
                <a:gd name="T55" fmla="*/ 9 h 83"/>
                <a:gd name="T56" fmla="*/ 137 w 137"/>
                <a:gd name="T57" fmla="*/ 9 h 83"/>
                <a:gd name="T58" fmla="*/ 137 w 137"/>
                <a:gd name="T5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83">
                  <a:moveTo>
                    <a:pt x="137" y="0"/>
                  </a:moveTo>
                  <a:lnTo>
                    <a:pt x="137" y="0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04" y="9"/>
                  </a:lnTo>
                  <a:lnTo>
                    <a:pt x="92" y="33"/>
                  </a:lnTo>
                  <a:lnTo>
                    <a:pt x="95" y="35"/>
                  </a:lnTo>
                  <a:lnTo>
                    <a:pt x="104" y="56"/>
                  </a:lnTo>
                  <a:lnTo>
                    <a:pt x="102" y="56"/>
                  </a:lnTo>
                  <a:lnTo>
                    <a:pt x="97" y="64"/>
                  </a:lnTo>
                  <a:lnTo>
                    <a:pt x="76" y="52"/>
                  </a:lnTo>
                  <a:lnTo>
                    <a:pt x="40" y="61"/>
                  </a:lnTo>
                  <a:lnTo>
                    <a:pt x="38" y="73"/>
                  </a:lnTo>
                  <a:lnTo>
                    <a:pt x="24" y="73"/>
                  </a:lnTo>
                  <a:lnTo>
                    <a:pt x="14" y="56"/>
                  </a:lnTo>
                  <a:lnTo>
                    <a:pt x="0" y="61"/>
                  </a:lnTo>
                  <a:lnTo>
                    <a:pt x="7" y="64"/>
                  </a:lnTo>
                  <a:lnTo>
                    <a:pt x="10" y="68"/>
                  </a:lnTo>
                  <a:lnTo>
                    <a:pt x="17" y="83"/>
                  </a:lnTo>
                  <a:lnTo>
                    <a:pt x="45" y="83"/>
                  </a:lnTo>
                  <a:lnTo>
                    <a:pt x="50" y="68"/>
                  </a:lnTo>
                  <a:lnTo>
                    <a:pt x="76" y="61"/>
                  </a:lnTo>
                  <a:lnTo>
                    <a:pt x="99" y="78"/>
                  </a:lnTo>
                  <a:lnTo>
                    <a:pt x="114" y="56"/>
                  </a:lnTo>
                  <a:lnTo>
                    <a:pt x="104" y="33"/>
                  </a:lnTo>
                  <a:lnTo>
                    <a:pt x="111" y="16"/>
                  </a:lnTo>
                  <a:lnTo>
                    <a:pt x="125" y="9"/>
                  </a:lnTo>
                  <a:lnTo>
                    <a:pt x="130" y="9"/>
                  </a:lnTo>
                  <a:lnTo>
                    <a:pt x="137" y="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2" name="Freeform 279"/>
            <p:cNvSpPr>
              <a:spLocks/>
            </p:cNvSpPr>
            <p:nvPr/>
          </p:nvSpPr>
          <p:spPr bwMode="auto">
            <a:xfrm>
              <a:off x="4685" y="3177"/>
              <a:ext cx="137" cy="83"/>
            </a:xfrm>
            <a:custGeom>
              <a:avLst/>
              <a:gdLst>
                <a:gd name="T0" fmla="*/ 137 w 137"/>
                <a:gd name="T1" fmla="*/ 0 h 83"/>
                <a:gd name="T2" fmla="*/ 137 w 137"/>
                <a:gd name="T3" fmla="*/ 0 h 83"/>
                <a:gd name="T4" fmla="*/ 135 w 137"/>
                <a:gd name="T5" fmla="*/ 0 h 83"/>
                <a:gd name="T6" fmla="*/ 123 w 137"/>
                <a:gd name="T7" fmla="*/ 0 h 83"/>
                <a:gd name="T8" fmla="*/ 104 w 137"/>
                <a:gd name="T9" fmla="*/ 9 h 83"/>
                <a:gd name="T10" fmla="*/ 92 w 137"/>
                <a:gd name="T11" fmla="*/ 33 h 83"/>
                <a:gd name="T12" fmla="*/ 95 w 137"/>
                <a:gd name="T13" fmla="*/ 35 h 83"/>
                <a:gd name="T14" fmla="*/ 104 w 137"/>
                <a:gd name="T15" fmla="*/ 56 h 83"/>
                <a:gd name="T16" fmla="*/ 102 w 137"/>
                <a:gd name="T17" fmla="*/ 56 h 83"/>
                <a:gd name="T18" fmla="*/ 97 w 137"/>
                <a:gd name="T19" fmla="*/ 64 h 83"/>
                <a:gd name="T20" fmla="*/ 76 w 137"/>
                <a:gd name="T21" fmla="*/ 52 h 83"/>
                <a:gd name="T22" fmla="*/ 40 w 137"/>
                <a:gd name="T23" fmla="*/ 61 h 83"/>
                <a:gd name="T24" fmla="*/ 38 w 137"/>
                <a:gd name="T25" fmla="*/ 73 h 83"/>
                <a:gd name="T26" fmla="*/ 24 w 137"/>
                <a:gd name="T27" fmla="*/ 73 h 83"/>
                <a:gd name="T28" fmla="*/ 14 w 137"/>
                <a:gd name="T29" fmla="*/ 56 h 83"/>
                <a:gd name="T30" fmla="*/ 0 w 137"/>
                <a:gd name="T31" fmla="*/ 61 h 83"/>
                <a:gd name="T32" fmla="*/ 7 w 137"/>
                <a:gd name="T33" fmla="*/ 64 h 83"/>
                <a:gd name="T34" fmla="*/ 10 w 137"/>
                <a:gd name="T35" fmla="*/ 68 h 83"/>
                <a:gd name="T36" fmla="*/ 17 w 137"/>
                <a:gd name="T37" fmla="*/ 83 h 83"/>
                <a:gd name="T38" fmla="*/ 45 w 137"/>
                <a:gd name="T39" fmla="*/ 83 h 83"/>
                <a:gd name="T40" fmla="*/ 50 w 137"/>
                <a:gd name="T41" fmla="*/ 68 h 83"/>
                <a:gd name="T42" fmla="*/ 76 w 137"/>
                <a:gd name="T43" fmla="*/ 61 h 83"/>
                <a:gd name="T44" fmla="*/ 99 w 137"/>
                <a:gd name="T45" fmla="*/ 78 h 83"/>
                <a:gd name="T46" fmla="*/ 114 w 137"/>
                <a:gd name="T47" fmla="*/ 56 h 83"/>
                <a:gd name="T48" fmla="*/ 104 w 137"/>
                <a:gd name="T49" fmla="*/ 33 h 83"/>
                <a:gd name="T50" fmla="*/ 111 w 137"/>
                <a:gd name="T51" fmla="*/ 16 h 83"/>
                <a:gd name="T52" fmla="*/ 125 w 137"/>
                <a:gd name="T53" fmla="*/ 9 h 83"/>
                <a:gd name="T54" fmla="*/ 130 w 137"/>
                <a:gd name="T55" fmla="*/ 9 h 83"/>
                <a:gd name="T56" fmla="*/ 137 w 137"/>
                <a:gd name="T57" fmla="*/ 9 h 83"/>
                <a:gd name="T58" fmla="*/ 137 w 137"/>
                <a:gd name="T5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83">
                  <a:moveTo>
                    <a:pt x="137" y="0"/>
                  </a:moveTo>
                  <a:lnTo>
                    <a:pt x="137" y="0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04" y="9"/>
                  </a:lnTo>
                  <a:lnTo>
                    <a:pt x="92" y="33"/>
                  </a:lnTo>
                  <a:lnTo>
                    <a:pt x="95" y="35"/>
                  </a:lnTo>
                  <a:lnTo>
                    <a:pt x="104" y="56"/>
                  </a:lnTo>
                  <a:lnTo>
                    <a:pt x="102" y="56"/>
                  </a:lnTo>
                  <a:lnTo>
                    <a:pt x="97" y="64"/>
                  </a:lnTo>
                  <a:lnTo>
                    <a:pt x="76" y="52"/>
                  </a:lnTo>
                  <a:lnTo>
                    <a:pt x="40" y="61"/>
                  </a:lnTo>
                  <a:lnTo>
                    <a:pt x="38" y="73"/>
                  </a:lnTo>
                  <a:lnTo>
                    <a:pt x="24" y="73"/>
                  </a:lnTo>
                  <a:lnTo>
                    <a:pt x="14" y="56"/>
                  </a:lnTo>
                  <a:lnTo>
                    <a:pt x="0" y="61"/>
                  </a:lnTo>
                  <a:lnTo>
                    <a:pt x="7" y="64"/>
                  </a:lnTo>
                  <a:lnTo>
                    <a:pt x="10" y="68"/>
                  </a:lnTo>
                  <a:lnTo>
                    <a:pt x="17" y="83"/>
                  </a:lnTo>
                  <a:lnTo>
                    <a:pt x="45" y="83"/>
                  </a:lnTo>
                  <a:lnTo>
                    <a:pt x="50" y="68"/>
                  </a:lnTo>
                  <a:lnTo>
                    <a:pt x="76" y="61"/>
                  </a:lnTo>
                  <a:lnTo>
                    <a:pt x="99" y="78"/>
                  </a:lnTo>
                  <a:lnTo>
                    <a:pt x="114" y="56"/>
                  </a:lnTo>
                  <a:lnTo>
                    <a:pt x="104" y="33"/>
                  </a:lnTo>
                  <a:lnTo>
                    <a:pt x="111" y="16"/>
                  </a:lnTo>
                  <a:lnTo>
                    <a:pt x="125" y="9"/>
                  </a:lnTo>
                  <a:lnTo>
                    <a:pt x="130" y="9"/>
                  </a:lnTo>
                  <a:lnTo>
                    <a:pt x="137" y="9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3" name="Freeform 280"/>
            <p:cNvSpPr>
              <a:spLocks/>
            </p:cNvSpPr>
            <p:nvPr/>
          </p:nvSpPr>
          <p:spPr bwMode="auto">
            <a:xfrm>
              <a:off x="4293" y="3619"/>
              <a:ext cx="23" cy="28"/>
            </a:xfrm>
            <a:custGeom>
              <a:avLst/>
              <a:gdLst>
                <a:gd name="T0" fmla="*/ 9 w 23"/>
                <a:gd name="T1" fmla="*/ 0 h 28"/>
                <a:gd name="T2" fmla="*/ 9 w 23"/>
                <a:gd name="T3" fmla="*/ 0 h 28"/>
                <a:gd name="T4" fmla="*/ 0 w 23"/>
                <a:gd name="T5" fmla="*/ 2 h 28"/>
                <a:gd name="T6" fmla="*/ 0 w 23"/>
                <a:gd name="T7" fmla="*/ 5 h 28"/>
                <a:gd name="T8" fmla="*/ 4 w 23"/>
                <a:gd name="T9" fmla="*/ 12 h 28"/>
                <a:gd name="T10" fmla="*/ 14 w 23"/>
                <a:gd name="T11" fmla="*/ 26 h 28"/>
                <a:gd name="T12" fmla="*/ 14 w 23"/>
                <a:gd name="T13" fmla="*/ 28 h 28"/>
                <a:gd name="T14" fmla="*/ 23 w 23"/>
                <a:gd name="T15" fmla="*/ 24 h 28"/>
                <a:gd name="T16" fmla="*/ 9 w 23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8">
                  <a:moveTo>
                    <a:pt x="9" y="0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23" y="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4" name="Freeform 281"/>
            <p:cNvSpPr>
              <a:spLocks/>
            </p:cNvSpPr>
            <p:nvPr/>
          </p:nvSpPr>
          <p:spPr bwMode="auto">
            <a:xfrm>
              <a:off x="4293" y="3619"/>
              <a:ext cx="23" cy="28"/>
            </a:xfrm>
            <a:custGeom>
              <a:avLst/>
              <a:gdLst>
                <a:gd name="T0" fmla="*/ 9 w 23"/>
                <a:gd name="T1" fmla="*/ 0 h 28"/>
                <a:gd name="T2" fmla="*/ 9 w 23"/>
                <a:gd name="T3" fmla="*/ 0 h 28"/>
                <a:gd name="T4" fmla="*/ 0 w 23"/>
                <a:gd name="T5" fmla="*/ 2 h 28"/>
                <a:gd name="T6" fmla="*/ 0 w 23"/>
                <a:gd name="T7" fmla="*/ 5 h 28"/>
                <a:gd name="T8" fmla="*/ 4 w 23"/>
                <a:gd name="T9" fmla="*/ 12 h 28"/>
                <a:gd name="T10" fmla="*/ 14 w 23"/>
                <a:gd name="T11" fmla="*/ 26 h 28"/>
                <a:gd name="T12" fmla="*/ 14 w 23"/>
                <a:gd name="T13" fmla="*/ 28 h 28"/>
                <a:gd name="T14" fmla="*/ 23 w 23"/>
                <a:gd name="T15" fmla="*/ 24 h 28"/>
                <a:gd name="T16" fmla="*/ 9 w 23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8">
                  <a:moveTo>
                    <a:pt x="9" y="0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23" y="24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5" name="Freeform 282"/>
            <p:cNvSpPr>
              <a:spLocks/>
            </p:cNvSpPr>
            <p:nvPr/>
          </p:nvSpPr>
          <p:spPr bwMode="auto">
            <a:xfrm>
              <a:off x="3650" y="3023"/>
              <a:ext cx="222" cy="497"/>
            </a:xfrm>
            <a:custGeom>
              <a:avLst/>
              <a:gdLst>
                <a:gd name="T0" fmla="*/ 212 w 222"/>
                <a:gd name="T1" fmla="*/ 0 h 497"/>
                <a:gd name="T2" fmla="*/ 189 w 222"/>
                <a:gd name="T3" fmla="*/ 24 h 497"/>
                <a:gd name="T4" fmla="*/ 201 w 222"/>
                <a:gd name="T5" fmla="*/ 45 h 497"/>
                <a:gd name="T6" fmla="*/ 194 w 222"/>
                <a:gd name="T7" fmla="*/ 59 h 497"/>
                <a:gd name="T8" fmla="*/ 175 w 222"/>
                <a:gd name="T9" fmla="*/ 73 h 497"/>
                <a:gd name="T10" fmla="*/ 156 w 222"/>
                <a:gd name="T11" fmla="*/ 99 h 497"/>
                <a:gd name="T12" fmla="*/ 160 w 222"/>
                <a:gd name="T13" fmla="*/ 125 h 497"/>
                <a:gd name="T14" fmla="*/ 177 w 222"/>
                <a:gd name="T15" fmla="*/ 151 h 497"/>
                <a:gd name="T16" fmla="*/ 177 w 222"/>
                <a:gd name="T17" fmla="*/ 163 h 497"/>
                <a:gd name="T18" fmla="*/ 163 w 222"/>
                <a:gd name="T19" fmla="*/ 170 h 497"/>
                <a:gd name="T20" fmla="*/ 134 w 222"/>
                <a:gd name="T21" fmla="*/ 175 h 497"/>
                <a:gd name="T22" fmla="*/ 94 w 222"/>
                <a:gd name="T23" fmla="*/ 234 h 497"/>
                <a:gd name="T24" fmla="*/ 49 w 222"/>
                <a:gd name="T25" fmla="*/ 291 h 497"/>
                <a:gd name="T26" fmla="*/ 35 w 222"/>
                <a:gd name="T27" fmla="*/ 322 h 497"/>
                <a:gd name="T28" fmla="*/ 4 w 222"/>
                <a:gd name="T29" fmla="*/ 355 h 497"/>
                <a:gd name="T30" fmla="*/ 12 w 222"/>
                <a:gd name="T31" fmla="*/ 404 h 497"/>
                <a:gd name="T32" fmla="*/ 52 w 222"/>
                <a:gd name="T33" fmla="*/ 421 h 497"/>
                <a:gd name="T34" fmla="*/ 54 w 222"/>
                <a:gd name="T35" fmla="*/ 426 h 497"/>
                <a:gd name="T36" fmla="*/ 45 w 222"/>
                <a:gd name="T37" fmla="*/ 430 h 497"/>
                <a:gd name="T38" fmla="*/ 0 w 222"/>
                <a:gd name="T39" fmla="*/ 464 h 497"/>
                <a:gd name="T40" fmla="*/ 4 w 222"/>
                <a:gd name="T41" fmla="*/ 490 h 497"/>
                <a:gd name="T42" fmla="*/ 4 w 222"/>
                <a:gd name="T43" fmla="*/ 497 h 497"/>
                <a:gd name="T44" fmla="*/ 14 w 222"/>
                <a:gd name="T45" fmla="*/ 494 h 497"/>
                <a:gd name="T46" fmla="*/ 14 w 222"/>
                <a:gd name="T47" fmla="*/ 494 h 497"/>
                <a:gd name="T48" fmla="*/ 9 w 222"/>
                <a:gd name="T49" fmla="*/ 468 h 497"/>
                <a:gd name="T50" fmla="*/ 49 w 222"/>
                <a:gd name="T51" fmla="*/ 440 h 497"/>
                <a:gd name="T52" fmla="*/ 68 w 222"/>
                <a:gd name="T53" fmla="*/ 430 h 497"/>
                <a:gd name="T54" fmla="*/ 59 w 222"/>
                <a:gd name="T55" fmla="*/ 411 h 497"/>
                <a:gd name="T56" fmla="*/ 21 w 222"/>
                <a:gd name="T57" fmla="*/ 397 h 497"/>
                <a:gd name="T58" fmla="*/ 14 w 222"/>
                <a:gd name="T59" fmla="*/ 359 h 497"/>
                <a:gd name="T60" fmla="*/ 42 w 222"/>
                <a:gd name="T61" fmla="*/ 329 h 497"/>
                <a:gd name="T62" fmla="*/ 59 w 222"/>
                <a:gd name="T63" fmla="*/ 296 h 497"/>
                <a:gd name="T64" fmla="*/ 104 w 222"/>
                <a:gd name="T65" fmla="*/ 239 h 497"/>
                <a:gd name="T66" fmla="*/ 139 w 222"/>
                <a:gd name="T67" fmla="*/ 184 h 497"/>
                <a:gd name="T68" fmla="*/ 165 w 222"/>
                <a:gd name="T69" fmla="*/ 180 h 497"/>
                <a:gd name="T70" fmla="*/ 186 w 222"/>
                <a:gd name="T71" fmla="*/ 170 h 497"/>
                <a:gd name="T72" fmla="*/ 186 w 222"/>
                <a:gd name="T73" fmla="*/ 149 h 497"/>
                <a:gd name="T74" fmla="*/ 170 w 222"/>
                <a:gd name="T75" fmla="*/ 121 h 497"/>
                <a:gd name="T76" fmla="*/ 165 w 222"/>
                <a:gd name="T77" fmla="*/ 102 h 497"/>
                <a:gd name="T78" fmla="*/ 182 w 222"/>
                <a:gd name="T79" fmla="*/ 80 h 497"/>
                <a:gd name="T80" fmla="*/ 201 w 222"/>
                <a:gd name="T81" fmla="*/ 66 h 497"/>
                <a:gd name="T82" fmla="*/ 210 w 222"/>
                <a:gd name="T83" fmla="*/ 45 h 497"/>
                <a:gd name="T84" fmla="*/ 201 w 222"/>
                <a:gd name="T85" fmla="*/ 24 h 497"/>
                <a:gd name="T86" fmla="*/ 222 w 222"/>
                <a:gd name="T87" fmla="*/ 5 h 497"/>
                <a:gd name="T88" fmla="*/ 222 w 222"/>
                <a:gd name="T89" fmla="*/ 5 h 497"/>
                <a:gd name="T90" fmla="*/ 217 w 222"/>
                <a:gd name="T91" fmla="*/ 7 h 497"/>
                <a:gd name="T92" fmla="*/ 212 w 222"/>
                <a:gd name="T93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2" h="497">
                  <a:moveTo>
                    <a:pt x="212" y="0"/>
                  </a:moveTo>
                  <a:lnTo>
                    <a:pt x="189" y="24"/>
                  </a:lnTo>
                  <a:lnTo>
                    <a:pt x="201" y="45"/>
                  </a:lnTo>
                  <a:lnTo>
                    <a:pt x="194" y="59"/>
                  </a:lnTo>
                  <a:lnTo>
                    <a:pt x="175" y="73"/>
                  </a:lnTo>
                  <a:lnTo>
                    <a:pt x="156" y="99"/>
                  </a:lnTo>
                  <a:lnTo>
                    <a:pt x="160" y="125"/>
                  </a:lnTo>
                  <a:lnTo>
                    <a:pt x="177" y="151"/>
                  </a:lnTo>
                  <a:lnTo>
                    <a:pt x="177" y="163"/>
                  </a:lnTo>
                  <a:lnTo>
                    <a:pt x="163" y="170"/>
                  </a:lnTo>
                  <a:lnTo>
                    <a:pt x="134" y="175"/>
                  </a:lnTo>
                  <a:lnTo>
                    <a:pt x="94" y="234"/>
                  </a:lnTo>
                  <a:lnTo>
                    <a:pt x="49" y="291"/>
                  </a:lnTo>
                  <a:lnTo>
                    <a:pt x="35" y="322"/>
                  </a:lnTo>
                  <a:lnTo>
                    <a:pt x="4" y="355"/>
                  </a:lnTo>
                  <a:lnTo>
                    <a:pt x="12" y="404"/>
                  </a:lnTo>
                  <a:lnTo>
                    <a:pt x="52" y="421"/>
                  </a:lnTo>
                  <a:lnTo>
                    <a:pt x="54" y="426"/>
                  </a:lnTo>
                  <a:lnTo>
                    <a:pt x="45" y="430"/>
                  </a:lnTo>
                  <a:lnTo>
                    <a:pt x="0" y="464"/>
                  </a:lnTo>
                  <a:lnTo>
                    <a:pt x="4" y="490"/>
                  </a:lnTo>
                  <a:lnTo>
                    <a:pt x="4" y="497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9" y="468"/>
                  </a:lnTo>
                  <a:lnTo>
                    <a:pt x="49" y="440"/>
                  </a:lnTo>
                  <a:lnTo>
                    <a:pt x="68" y="430"/>
                  </a:lnTo>
                  <a:lnTo>
                    <a:pt x="59" y="411"/>
                  </a:lnTo>
                  <a:lnTo>
                    <a:pt x="21" y="397"/>
                  </a:lnTo>
                  <a:lnTo>
                    <a:pt x="14" y="359"/>
                  </a:lnTo>
                  <a:lnTo>
                    <a:pt x="42" y="329"/>
                  </a:lnTo>
                  <a:lnTo>
                    <a:pt x="59" y="296"/>
                  </a:lnTo>
                  <a:lnTo>
                    <a:pt x="104" y="239"/>
                  </a:lnTo>
                  <a:lnTo>
                    <a:pt x="139" y="184"/>
                  </a:lnTo>
                  <a:lnTo>
                    <a:pt x="165" y="180"/>
                  </a:lnTo>
                  <a:lnTo>
                    <a:pt x="186" y="170"/>
                  </a:lnTo>
                  <a:lnTo>
                    <a:pt x="186" y="149"/>
                  </a:lnTo>
                  <a:lnTo>
                    <a:pt x="170" y="121"/>
                  </a:lnTo>
                  <a:lnTo>
                    <a:pt x="165" y="102"/>
                  </a:lnTo>
                  <a:lnTo>
                    <a:pt x="182" y="80"/>
                  </a:lnTo>
                  <a:lnTo>
                    <a:pt x="201" y="66"/>
                  </a:lnTo>
                  <a:lnTo>
                    <a:pt x="210" y="45"/>
                  </a:lnTo>
                  <a:lnTo>
                    <a:pt x="201" y="24"/>
                  </a:lnTo>
                  <a:lnTo>
                    <a:pt x="222" y="5"/>
                  </a:lnTo>
                  <a:lnTo>
                    <a:pt x="222" y="5"/>
                  </a:lnTo>
                  <a:lnTo>
                    <a:pt x="217" y="7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6" name="Freeform 283"/>
            <p:cNvSpPr>
              <a:spLocks/>
            </p:cNvSpPr>
            <p:nvPr/>
          </p:nvSpPr>
          <p:spPr bwMode="auto">
            <a:xfrm>
              <a:off x="3650" y="3023"/>
              <a:ext cx="222" cy="497"/>
            </a:xfrm>
            <a:custGeom>
              <a:avLst/>
              <a:gdLst>
                <a:gd name="T0" fmla="*/ 212 w 222"/>
                <a:gd name="T1" fmla="*/ 0 h 497"/>
                <a:gd name="T2" fmla="*/ 189 w 222"/>
                <a:gd name="T3" fmla="*/ 24 h 497"/>
                <a:gd name="T4" fmla="*/ 201 w 222"/>
                <a:gd name="T5" fmla="*/ 45 h 497"/>
                <a:gd name="T6" fmla="*/ 194 w 222"/>
                <a:gd name="T7" fmla="*/ 59 h 497"/>
                <a:gd name="T8" fmla="*/ 175 w 222"/>
                <a:gd name="T9" fmla="*/ 73 h 497"/>
                <a:gd name="T10" fmla="*/ 156 w 222"/>
                <a:gd name="T11" fmla="*/ 99 h 497"/>
                <a:gd name="T12" fmla="*/ 160 w 222"/>
                <a:gd name="T13" fmla="*/ 125 h 497"/>
                <a:gd name="T14" fmla="*/ 177 w 222"/>
                <a:gd name="T15" fmla="*/ 151 h 497"/>
                <a:gd name="T16" fmla="*/ 177 w 222"/>
                <a:gd name="T17" fmla="*/ 163 h 497"/>
                <a:gd name="T18" fmla="*/ 163 w 222"/>
                <a:gd name="T19" fmla="*/ 170 h 497"/>
                <a:gd name="T20" fmla="*/ 134 w 222"/>
                <a:gd name="T21" fmla="*/ 175 h 497"/>
                <a:gd name="T22" fmla="*/ 94 w 222"/>
                <a:gd name="T23" fmla="*/ 234 h 497"/>
                <a:gd name="T24" fmla="*/ 49 w 222"/>
                <a:gd name="T25" fmla="*/ 291 h 497"/>
                <a:gd name="T26" fmla="*/ 35 w 222"/>
                <a:gd name="T27" fmla="*/ 322 h 497"/>
                <a:gd name="T28" fmla="*/ 4 w 222"/>
                <a:gd name="T29" fmla="*/ 355 h 497"/>
                <a:gd name="T30" fmla="*/ 12 w 222"/>
                <a:gd name="T31" fmla="*/ 404 h 497"/>
                <a:gd name="T32" fmla="*/ 52 w 222"/>
                <a:gd name="T33" fmla="*/ 421 h 497"/>
                <a:gd name="T34" fmla="*/ 54 w 222"/>
                <a:gd name="T35" fmla="*/ 426 h 497"/>
                <a:gd name="T36" fmla="*/ 45 w 222"/>
                <a:gd name="T37" fmla="*/ 430 h 497"/>
                <a:gd name="T38" fmla="*/ 0 w 222"/>
                <a:gd name="T39" fmla="*/ 464 h 497"/>
                <a:gd name="T40" fmla="*/ 4 w 222"/>
                <a:gd name="T41" fmla="*/ 490 h 497"/>
                <a:gd name="T42" fmla="*/ 4 w 222"/>
                <a:gd name="T43" fmla="*/ 497 h 497"/>
                <a:gd name="T44" fmla="*/ 14 w 222"/>
                <a:gd name="T45" fmla="*/ 494 h 497"/>
                <a:gd name="T46" fmla="*/ 14 w 222"/>
                <a:gd name="T47" fmla="*/ 494 h 497"/>
                <a:gd name="T48" fmla="*/ 9 w 222"/>
                <a:gd name="T49" fmla="*/ 468 h 497"/>
                <a:gd name="T50" fmla="*/ 49 w 222"/>
                <a:gd name="T51" fmla="*/ 440 h 497"/>
                <a:gd name="T52" fmla="*/ 68 w 222"/>
                <a:gd name="T53" fmla="*/ 430 h 497"/>
                <a:gd name="T54" fmla="*/ 59 w 222"/>
                <a:gd name="T55" fmla="*/ 411 h 497"/>
                <a:gd name="T56" fmla="*/ 21 w 222"/>
                <a:gd name="T57" fmla="*/ 397 h 497"/>
                <a:gd name="T58" fmla="*/ 14 w 222"/>
                <a:gd name="T59" fmla="*/ 359 h 497"/>
                <a:gd name="T60" fmla="*/ 42 w 222"/>
                <a:gd name="T61" fmla="*/ 329 h 497"/>
                <a:gd name="T62" fmla="*/ 59 w 222"/>
                <a:gd name="T63" fmla="*/ 296 h 497"/>
                <a:gd name="T64" fmla="*/ 104 w 222"/>
                <a:gd name="T65" fmla="*/ 239 h 497"/>
                <a:gd name="T66" fmla="*/ 139 w 222"/>
                <a:gd name="T67" fmla="*/ 184 h 497"/>
                <a:gd name="T68" fmla="*/ 165 w 222"/>
                <a:gd name="T69" fmla="*/ 180 h 497"/>
                <a:gd name="T70" fmla="*/ 186 w 222"/>
                <a:gd name="T71" fmla="*/ 170 h 497"/>
                <a:gd name="T72" fmla="*/ 186 w 222"/>
                <a:gd name="T73" fmla="*/ 149 h 497"/>
                <a:gd name="T74" fmla="*/ 170 w 222"/>
                <a:gd name="T75" fmla="*/ 121 h 497"/>
                <a:gd name="T76" fmla="*/ 165 w 222"/>
                <a:gd name="T77" fmla="*/ 102 h 497"/>
                <a:gd name="T78" fmla="*/ 182 w 222"/>
                <a:gd name="T79" fmla="*/ 80 h 497"/>
                <a:gd name="T80" fmla="*/ 201 w 222"/>
                <a:gd name="T81" fmla="*/ 66 h 497"/>
                <a:gd name="T82" fmla="*/ 210 w 222"/>
                <a:gd name="T83" fmla="*/ 45 h 497"/>
                <a:gd name="T84" fmla="*/ 201 w 222"/>
                <a:gd name="T85" fmla="*/ 24 h 497"/>
                <a:gd name="T86" fmla="*/ 222 w 222"/>
                <a:gd name="T87" fmla="*/ 5 h 497"/>
                <a:gd name="T88" fmla="*/ 222 w 222"/>
                <a:gd name="T89" fmla="*/ 5 h 497"/>
                <a:gd name="T90" fmla="*/ 217 w 222"/>
                <a:gd name="T91" fmla="*/ 7 h 497"/>
                <a:gd name="T92" fmla="*/ 212 w 222"/>
                <a:gd name="T93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2" h="497">
                  <a:moveTo>
                    <a:pt x="212" y="0"/>
                  </a:moveTo>
                  <a:lnTo>
                    <a:pt x="189" y="24"/>
                  </a:lnTo>
                  <a:lnTo>
                    <a:pt x="201" y="45"/>
                  </a:lnTo>
                  <a:lnTo>
                    <a:pt x="194" y="59"/>
                  </a:lnTo>
                  <a:lnTo>
                    <a:pt x="175" y="73"/>
                  </a:lnTo>
                  <a:lnTo>
                    <a:pt x="156" y="99"/>
                  </a:lnTo>
                  <a:lnTo>
                    <a:pt x="160" y="125"/>
                  </a:lnTo>
                  <a:lnTo>
                    <a:pt x="177" y="151"/>
                  </a:lnTo>
                  <a:lnTo>
                    <a:pt x="177" y="163"/>
                  </a:lnTo>
                  <a:lnTo>
                    <a:pt x="163" y="170"/>
                  </a:lnTo>
                  <a:lnTo>
                    <a:pt x="134" y="175"/>
                  </a:lnTo>
                  <a:lnTo>
                    <a:pt x="94" y="234"/>
                  </a:lnTo>
                  <a:lnTo>
                    <a:pt x="49" y="291"/>
                  </a:lnTo>
                  <a:lnTo>
                    <a:pt x="35" y="322"/>
                  </a:lnTo>
                  <a:lnTo>
                    <a:pt x="4" y="355"/>
                  </a:lnTo>
                  <a:lnTo>
                    <a:pt x="12" y="404"/>
                  </a:lnTo>
                  <a:lnTo>
                    <a:pt x="52" y="421"/>
                  </a:lnTo>
                  <a:lnTo>
                    <a:pt x="54" y="426"/>
                  </a:lnTo>
                  <a:lnTo>
                    <a:pt x="45" y="430"/>
                  </a:lnTo>
                  <a:lnTo>
                    <a:pt x="0" y="464"/>
                  </a:lnTo>
                  <a:lnTo>
                    <a:pt x="4" y="490"/>
                  </a:lnTo>
                  <a:lnTo>
                    <a:pt x="4" y="497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9" y="468"/>
                  </a:lnTo>
                  <a:lnTo>
                    <a:pt x="49" y="440"/>
                  </a:lnTo>
                  <a:lnTo>
                    <a:pt x="68" y="430"/>
                  </a:lnTo>
                  <a:lnTo>
                    <a:pt x="59" y="411"/>
                  </a:lnTo>
                  <a:lnTo>
                    <a:pt x="21" y="397"/>
                  </a:lnTo>
                  <a:lnTo>
                    <a:pt x="14" y="359"/>
                  </a:lnTo>
                  <a:lnTo>
                    <a:pt x="42" y="329"/>
                  </a:lnTo>
                  <a:lnTo>
                    <a:pt x="59" y="296"/>
                  </a:lnTo>
                  <a:lnTo>
                    <a:pt x="104" y="239"/>
                  </a:lnTo>
                  <a:lnTo>
                    <a:pt x="139" y="184"/>
                  </a:lnTo>
                  <a:lnTo>
                    <a:pt x="165" y="180"/>
                  </a:lnTo>
                  <a:lnTo>
                    <a:pt x="186" y="170"/>
                  </a:lnTo>
                  <a:lnTo>
                    <a:pt x="186" y="149"/>
                  </a:lnTo>
                  <a:lnTo>
                    <a:pt x="170" y="121"/>
                  </a:lnTo>
                  <a:lnTo>
                    <a:pt x="165" y="102"/>
                  </a:lnTo>
                  <a:lnTo>
                    <a:pt x="182" y="80"/>
                  </a:lnTo>
                  <a:lnTo>
                    <a:pt x="201" y="66"/>
                  </a:lnTo>
                  <a:lnTo>
                    <a:pt x="210" y="45"/>
                  </a:lnTo>
                  <a:lnTo>
                    <a:pt x="201" y="24"/>
                  </a:lnTo>
                  <a:lnTo>
                    <a:pt x="222" y="5"/>
                  </a:lnTo>
                  <a:lnTo>
                    <a:pt x="222" y="5"/>
                  </a:lnTo>
                  <a:lnTo>
                    <a:pt x="217" y="7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7" name="Freeform 284"/>
            <p:cNvSpPr>
              <a:spLocks/>
            </p:cNvSpPr>
            <p:nvPr/>
          </p:nvSpPr>
          <p:spPr bwMode="auto">
            <a:xfrm>
              <a:off x="3872" y="3016"/>
              <a:ext cx="541" cy="151"/>
            </a:xfrm>
            <a:custGeom>
              <a:avLst/>
              <a:gdLst>
                <a:gd name="T0" fmla="*/ 54 w 541"/>
                <a:gd name="T1" fmla="*/ 0 h 151"/>
                <a:gd name="T2" fmla="*/ 7 w 541"/>
                <a:gd name="T3" fmla="*/ 0 h 151"/>
                <a:gd name="T4" fmla="*/ 9 w 541"/>
                <a:gd name="T5" fmla="*/ 5 h 151"/>
                <a:gd name="T6" fmla="*/ 9 w 541"/>
                <a:gd name="T7" fmla="*/ 5 h 151"/>
                <a:gd name="T8" fmla="*/ 0 w 541"/>
                <a:gd name="T9" fmla="*/ 12 h 151"/>
                <a:gd name="T10" fmla="*/ 0 w 541"/>
                <a:gd name="T11" fmla="*/ 12 h 151"/>
                <a:gd name="T12" fmla="*/ 2 w 541"/>
                <a:gd name="T13" fmla="*/ 9 h 151"/>
                <a:gd name="T14" fmla="*/ 50 w 541"/>
                <a:gd name="T15" fmla="*/ 9 h 151"/>
                <a:gd name="T16" fmla="*/ 64 w 541"/>
                <a:gd name="T17" fmla="*/ 28 h 151"/>
                <a:gd name="T18" fmla="*/ 94 w 541"/>
                <a:gd name="T19" fmla="*/ 40 h 151"/>
                <a:gd name="T20" fmla="*/ 123 w 541"/>
                <a:gd name="T21" fmla="*/ 35 h 151"/>
                <a:gd name="T22" fmla="*/ 151 w 541"/>
                <a:gd name="T23" fmla="*/ 33 h 151"/>
                <a:gd name="T24" fmla="*/ 191 w 541"/>
                <a:gd name="T25" fmla="*/ 80 h 151"/>
                <a:gd name="T26" fmla="*/ 217 w 541"/>
                <a:gd name="T27" fmla="*/ 92 h 151"/>
                <a:gd name="T28" fmla="*/ 234 w 541"/>
                <a:gd name="T29" fmla="*/ 109 h 151"/>
                <a:gd name="T30" fmla="*/ 253 w 541"/>
                <a:gd name="T31" fmla="*/ 106 h 151"/>
                <a:gd name="T32" fmla="*/ 272 w 541"/>
                <a:gd name="T33" fmla="*/ 123 h 151"/>
                <a:gd name="T34" fmla="*/ 293 w 541"/>
                <a:gd name="T35" fmla="*/ 116 h 151"/>
                <a:gd name="T36" fmla="*/ 307 w 541"/>
                <a:gd name="T37" fmla="*/ 102 h 151"/>
                <a:gd name="T38" fmla="*/ 317 w 541"/>
                <a:gd name="T39" fmla="*/ 66 h 151"/>
                <a:gd name="T40" fmla="*/ 352 w 541"/>
                <a:gd name="T41" fmla="*/ 59 h 151"/>
                <a:gd name="T42" fmla="*/ 407 w 541"/>
                <a:gd name="T43" fmla="*/ 64 h 151"/>
                <a:gd name="T44" fmla="*/ 418 w 541"/>
                <a:gd name="T45" fmla="*/ 85 h 151"/>
                <a:gd name="T46" fmla="*/ 449 w 541"/>
                <a:gd name="T47" fmla="*/ 99 h 151"/>
                <a:gd name="T48" fmla="*/ 454 w 541"/>
                <a:gd name="T49" fmla="*/ 109 h 151"/>
                <a:gd name="T50" fmla="*/ 494 w 541"/>
                <a:gd name="T51" fmla="*/ 128 h 151"/>
                <a:gd name="T52" fmla="*/ 522 w 541"/>
                <a:gd name="T53" fmla="*/ 132 h 151"/>
                <a:gd name="T54" fmla="*/ 537 w 541"/>
                <a:gd name="T55" fmla="*/ 151 h 151"/>
                <a:gd name="T56" fmla="*/ 541 w 541"/>
                <a:gd name="T57" fmla="*/ 142 h 151"/>
                <a:gd name="T58" fmla="*/ 537 w 541"/>
                <a:gd name="T59" fmla="*/ 135 h 151"/>
                <a:gd name="T60" fmla="*/ 527 w 541"/>
                <a:gd name="T61" fmla="*/ 125 h 151"/>
                <a:gd name="T62" fmla="*/ 496 w 541"/>
                <a:gd name="T63" fmla="*/ 118 h 151"/>
                <a:gd name="T64" fmla="*/ 461 w 541"/>
                <a:gd name="T65" fmla="*/ 102 h 151"/>
                <a:gd name="T66" fmla="*/ 456 w 541"/>
                <a:gd name="T67" fmla="*/ 95 h 151"/>
                <a:gd name="T68" fmla="*/ 454 w 541"/>
                <a:gd name="T69" fmla="*/ 92 h 151"/>
                <a:gd name="T70" fmla="*/ 423 w 541"/>
                <a:gd name="T71" fmla="*/ 78 h 151"/>
                <a:gd name="T72" fmla="*/ 414 w 541"/>
                <a:gd name="T73" fmla="*/ 57 h 151"/>
                <a:gd name="T74" fmla="*/ 350 w 541"/>
                <a:gd name="T75" fmla="*/ 50 h 151"/>
                <a:gd name="T76" fmla="*/ 307 w 541"/>
                <a:gd name="T77" fmla="*/ 59 h 151"/>
                <a:gd name="T78" fmla="*/ 300 w 541"/>
                <a:gd name="T79" fmla="*/ 97 h 151"/>
                <a:gd name="T80" fmla="*/ 288 w 541"/>
                <a:gd name="T81" fmla="*/ 109 h 151"/>
                <a:gd name="T82" fmla="*/ 274 w 541"/>
                <a:gd name="T83" fmla="*/ 111 h 151"/>
                <a:gd name="T84" fmla="*/ 255 w 541"/>
                <a:gd name="T85" fmla="*/ 97 h 151"/>
                <a:gd name="T86" fmla="*/ 236 w 541"/>
                <a:gd name="T87" fmla="*/ 99 h 151"/>
                <a:gd name="T88" fmla="*/ 222 w 541"/>
                <a:gd name="T89" fmla="*/ 83 h 151"/>
                <a:gd name="T90" fmla="*/ 196 w 541"/>
                <a:gd name="T91" fmla="*/ 73 h 151"/>
                <a:gd name="T92" fmla="*/ 156 w 541"/>
                <a:gd name="T93" fmla="*/ 24 h 151"/>
                <a:gd name="T94" fmla="*/ 120 w 541"/>
                <a:gd name="T95" fmla="*/ 26 h 151"/>
                <a:gd name="T96" fmla="*/ 94 w 541"/>
                <a:gd name="T97" fmla="*/ 31 h 151"/>
                <a:gd name="T98" fmla="*/ 71 w 541"/>
                <a:gd name="T99" fmla="*/ 19 h 151"/>
                <a:gd name="T100" fmla="*/ 54 w 541"/>
                <a:gd name="T10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1" h="151">
                  <a:moveTo>
                    <a:pt x="54" y="0"/>
                  </a:moveTo>
                  <a:lnTo>
                    <a:pt x="7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9"/>
                  </a:lnTo>
                  <a:lnTo>
                    <a:pt x="50" y="9"/>
                  </a:lnTo>
                  <a:lnTo>
                    <a:pt x="64" y="28"/>
                  </a:lnTo>
                  <a:lnTo>
                    <a:pt x="94" y="40"/>
                  </a:lnTo>
                  <a:lnTo>
                    <a:pt x="123" y="35"/>
                  </a:lnTo>
                  <a:lnTo>
                    <a:pt x="151" y="33"/>
                  </a:lnTo>
                  <a:lnTo>
                    <a:pt x="191" y="80"/>
                  </a:lnTo>
                  <a:lnTo>
                    <a:pt x="217" y="92"/>
                  </a:lnTo>
                  <a:lnTo>
                    <a:pt x="234" y="109"/>
                  </a:lnTo>
                  <a:lnTo>
                    <a:pt x="253" y="106"/>
                  </a:lnTo>
                  <a:lnTo>
                    <a:pt x="272" y="123"/>
                  </a:lnTo>
                  <a:lnTo>
                    <a:pt x="293" y="116"/>
                  </a:lnTo>
                  <a:lnTo>
                    <a:pt x="307" y="102"/>
                  </a:lnTo>
                  <a:lnTo>
                    <a:pt x="317" y="66"/>
                  </a:lnTo>
                  <a:lnTo>
                    <a:pt x="352" y="59"/>
                  </a:lnTo>
                  <a:lnTo>
                    <a:pt x="407" y="64"/>
                  </a:lnTo>
                  <a:lnTo>
                    <a:pt x="418" y="85"/>
                  </a:lnTo>
                  <a:lnTo>
                    <a:pt x="449" y="99"/>
                  </a:lnTo>
                  <a:lnTo>
                    <a:pt x="454" y="109"/>
                  </a:lnTo>
                  <a:lnTo>
                    <a:pt x="494" y="128"/>
                  </a:lnTo>
                  <a:lnTo>
                    <a:pt x="522" y="132"/>
                  </a:lnTo>
                  <a:lnTo>
                    <a:pt x="537" y="151"/>
                  </a:lnTo>
                  <a:lnTo>
                    <a:pt x="541" y="142"/>
                  </a:lnTo>
                  <a:lnTo>
                    <a:pt x="537" y="135"/>
                  </a:lnTo>
                  <a:lnTo>
                    <a:pt x="527" y="125"/>
                  </a:lnTo>
                  <a:lnTo>
                    <a:pt x="496" y="118"/>
                  </a:lnTo>
                  <a:lnTo>
                    <a:pt x="461" y="102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23" y="78"/>
                  </a:lnTo>
                  <a:lnTo>
                    <a:pt x="414" y="57"/>
                  </a:lnTo>
                  <a:lnTo>
                    <a:pt x="350" y="50"/>
                  </a:lnTo>
                  <a:lnTo>
                    <a:pt x="307" y="59"/>
                  </a:lnTo>
                  <a:lnTo>
                    <a:pt x="300" y="97"/>
                  </a:lnTo>
                  <a:lnTo>
                    <a:pt x="288" y="109"/>
                  </a:lnTo>
                  <a:lnTo>
                    <a:pt x="274" y="111"/>
                  </a:lnTo>
                  <a:lnTo>
                    <a:pt x="255" y="97"/>
                  </a:lnTo>
                  <a:lnTo>
                    <a:pt x="236" y="99"/>
                  </a:lnTo>
                  <a:lnTo>
                    <a:pt x="222" y="83"/>
                  </a:lnTo>
                  <a:lnTo>
                    <a:pt x="196" y="73"/>
                  </a:lnTo>
                  <a:lnTo>
                    <a:pt x="156" y="24"/>
                  </a:lnTo>
                  <a:lnTo>
                    <a:pt x="120" y="26"/>
                  </a:lnTo>
                  <a:lnTo>
                    <a:pt x="94" y="31"/>
                  </a:lnTo>
                  <a:lnTo>
                    <a:pt x="71" y="1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8" name="Freeform 285"/>
            <p:cNvSpPr>
              <a:spLocks/>
            </p:cNvSpPr>
            <p:nvPr/>
          </p:nvSpPr>
          <p:spPr bwMode="auto">
            <a:xfrm>
              <a:off x="3872" y="3016"/>
              <a:ext cx="541" cy="151"/>
            </a:xfrm>
            <a:custGeom>
              <a:avLst/>
              <a:gdLst>
                <a:gd name="T0" fmla="*/ 54 w 541"/>
                <a:gd name="T1" fmla="*/ 0 h 151"/>
                <a:gd name="T2" fmla="*/ 7 w 541"/>
                <a:gd name="T3" fmla="*/ 0 h 151"/>
                <a:gd name="T4" fmla="*/ 9 w 541"/>
                <a:gd name="T5" fmla="*/ 5 h 151"/>
                <a:gd name="T6" fmla="*/ 9 w 541"/>
                <a:gd name="T7" fmla="*/ 5 h 151"/>
                <a:gd name="T8" fmla="*/ 0 w 541"/>
                <a:gd name="T9" fmla="*/ 12 h 151"/>
                <a:gd name="T10" fmla="*/ 0 w 541"/>
                <a:gd name="T11" fmla="*/ 12 h 151"/>
                <a:gd name="T12" fmla="*/ 2 w 541"/>
                <a:gd name="T13" fmla="*/ 9 h 151"/>
                <a:gd name="T14" fmla="*/ 50 w 541"/>
                <a:gd name="T15" fmla="*/ 9 h 151"/>
                <a:gd name="T16" fmla="*/ 64 w 541"/>
                <a:gd name="T17" fmla="*/ 28 h 151"/>
                <a:gd name="T18" fmla="*/ 94 w 541"/>
                <a:gd name="T19" fmla="*/ 40 h 151"/>
                <a:gd name="T20" fmla="*/ 123 w 541"/>
                <a:gd name="T21" fmla="*/ 35 h 151"/>
                <a:gd name="T22" fmla="*/ 151 w 541"/>
                <a:gd name="T23" fmla="*/ 33 h 151"/>
                <a:gd name="T24" fmla="*/ 191 w 541"/>
                <a:gd name="T25" fmla="*/ 80 h 151"/>
                <a:gd name="T26" fmla="*/ 217 w 541"/>
                <a:gd name="T27" fmla="*/ 92 h 151"/>
                <a:gd name="T28" fmla="*/ 234 w 541"/>
                <a:gd name="T29" fmla="*/ 109 h 151"/>
                <a:gd name="T30" fmla="*/ 253 w 541"/>
                <a:gd name="T31" fmla="*/ 106 h 151"/>
                <a:gd name="T32" fmla="*/ 272 w 541"/>
                <a:gd name="T33" fmla="*/ 123 h 151"/>
                <a:gd name="T34" fmla="*/ 293 w 541"/>
                <a:gd name="T35" fmla="*/ 116 h 151"/>
                <a:gd name="T36" fmla="*/ 307 w 541"/>
                <a:gd name="T37" fmla="*/ 102 h 151"/>
                <a:gd name="T38" fmla="*/ 317 w 541"/>
                <a:gd name="T39" fmla="*/ 66 h 151"/>
                <a:gd name="T40" fmla="*/ 352 w 541"/>
                <a:gd name="T41" fmla="*/ 59 h 151"/>
                <a:gd name="T42" fmla="*/ 407 w 541"/>
                <a:gd name="T43" fmla="*/ 64 h 151"/>
                <a:gd name="T44" fmla="*/ 418 w 541"/>
                <a:gd name="T45" fmla="*/ 85 h 151"/>
                <a:gd name="T46" fmla="*/ 449 w 541"/>
                <a:gd name="T47" fmla="*/ 99 h 151"/>
                <a:gd name="T48" fmla="*/ 454 w 541"/>
                <a:gd name="T49" fmla="*/ 109 h 151"/>
                <a:gd name="T50" fmla="*/ 494 w 541"/>
                <a:gd name="T51" fmla="*/ 128 h 151"/>
                <a:gd name="T52" fmla="*/ 522 w 541"/>
                <a:gd name="T53" fmla="*/ 132 h 151"/>
                <a:gd name="T54" fmla="*/ 537 w 541"/>
                <a:gd name="T55" fmla="*/ 151 h 151"/>
                <a:gd name="T56" fmla="*/ 541 w 541"/>
                <a:gd name="T57" fmla="*/ 142 h 151"/>
                <a:gd name="T58" fmla="*/ 537 w 541"/>
                <a:gd name="T59" fmla="*/ 135 h 151"/>
                <a:gd name="T60" fmla="*/ 527 w 541"/>
                <a:gd name="T61" fmla="*/ 125 h 151"/>
                <a:gd name="T62" fmla="*/ 496 w 541"/>
                <a:gd name="T63" fmla="*/ 118 h 151"/>
                <a:gd name="T64" fmla="*/ 461 w 541"/>
                <a:gd name="T65" fmla="*/ 102 h 151"/>
                <a:gd name="T66" fmla="*/ 456 w 541"/>
                <a:gd name="T67" fmla="*/ 95 h 151"/>
                <a:gd name="T68" fmla="*/ 454 w 541"/>
                <a:gd name="T69" fmla="*/ 92 h 151"/>
                <a:gd name="T70" fmla="*/ 423 w 541"/>
                <a:gd name="T71" fmla="*/ 78 h 151"/>
                <a:gd name="T72" fmla="*/ 414 w 541"/>
                <a:gd name="T73" fmla="*/ 57 h 151"/>
                <a:gd name="T74" fmla="*/ 350 w 541"/>
                <a:gd name="T75" fmla="*/ 50 h 151"/>
                <a:gd name="T76" fmla="*/ 307 w 541"/>
                <a:gd name="T77" fmla="*/ 59 h 151"/>
                <a:gd name="T78" fmla="*/ 300 w 541"/>
                <a:gd name="T79" fmla="*/ 97 h 151"/>
                <a:gd name="T80" fmla="*/ 288 w 541"/>
                <a:gd name="T81" fmla="*/ 109 h 151"/>
                <a:gd name="T82" fmla="*/ 274 w 541"/>
                <a:gd name="T83" fmla="*/ 111 h 151"/>
                <a:gd name="T84" fmla="*/ 255 w 541"/>
                <a:gd name="T85" fmla="*/ 97 h 151"/>
                <a:gd name="T86" fmla="*/ 236 w 541"/>
                <a:gd name="T87" fmla="*/ 99 h 151"/>
                <a:gd name="T88" fmla="*/ 222 w 541"/>
                <a:gd name="T89" fmla="*/ 83 h 151"/>
                <a:gd name="T90" fmla="*/ 196 w 541"/>
                <a:gd name="T91" fmla="*/ 73 h 151"/>
                <a:gd name="T92" fmla="*/ 156 w 541"/>
                <a:gd name="T93" fmla="*/ 24 h 151"/>
                <a:gd name="T94" fmla="*/ 120 w 541"/>
                <a:gd name="T95" fmla="*/ 26 h 151"/>
                <a:gd name="T96" fmla="*/ 94 w 541"/>
                <a:gd name="T97" fmla="*/ 31 h 151"/>
                <a:gd name="T98" fmla="*/ 71 w 541"/>
                <a:gd name="T99" fmla="*/ 19 h 151"/>
                <a:gd name="T100" fmla="*/ 54 w 541"/>
                <a:gd name="T10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1" h="151">
                  <a:moveTo>
                    <a:pt x="54" y="0"/>
                  </a:moveTo>
                  <a:lnTo>
                    <a:pt x="7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9"/>
                  </a:lnTo>
                  <a:lnTo>
                    <a:pt x="50" y="9"/>
                  </a:lnTo>
                  <a:lnTo>
                    <a:pt x="64" y="28"/>
                  </a:lnTo>
                  <a:lnTo>
                    <a:pt x="94" y="40"/>
                  </a:lnTo>
                  <a:lnTo>
                    <a:pt x="123" y="35"/>
                  </a:lnTo>
                  <a:lnTo>
                    <a:pt x="151" y="33"/>
                  </a:lnTo>
                  <a:lnTo>
                    <a:pt x="191" y="80"/>
                  </a:lnTo>
                  <a:lnTo>
                    <a:pt x="217" y="92"/>
                  </a:lnTo>
                  <a:lnTo>
                    <a:pt x="234" y="109"/>
                  </a:lnTo>
                  <a:lnTo>
                    <a:pt x="253" y="106"/>
                  </a:lnTo>
                  <a:lnTo>
                    <a:pt x="272" y="123"/>
                  </a:lnTo>
                  <a:lnTo>
                    <a:pt x="293" y="116"/>
                  </a:lnTo>
                  <a:lnTo>
                    <a:pt x="307" y="102"/>
                  </a:lnTo>
                  <a:lnTo>
                    <a:pt x="317" y="66"/>
                  </a:lnTo>
                  <a:lnTo>
                    <a:pt x="352" y="59"/>
                  </a:lnTo>
                  <a:lnTo>
                    <a:pt x="407" y="64"/>
                  </a:lnTo>
                  <a:lnTo>
                    <a:pt x="418" y="85"/>
                  </a:lnTo>
                  <a:lnTo>
                    <a:pt x="449" y="99"/>
                  </a:lnTo>
                  <a:lnTo>
                    <a:pt x="454" y="109"/>
                  </a:lnTo>
                  <a:lnTo>
                    <a:pt x="494" y="128"/>
                  </a:lnTo>
                  <a:lnTo>
                    <a:pt x="522" y="132"/>
                  </a:lnTo>
                  <a:lnTo>
                    <a:pt x="537" y="151"/>
                  </a:lnTo>
                  <a:lnTo>
                    <a:pt x="541" y="142"/>
                  </a:lnTo>
                  <a:lnTo>
                    <a:pt x="537" y="135"/>
                  </a:lnTo>
                  <a:lnTo>
                    <a:pt x="527" y="125"/>
                  </a:lnTo>
                  <a:lnTo>
                    <a:pt x="496" y="118"/>
                  </a:lnTo>
                  <a:lnTo>
                    <a:pt x="461" y="102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23" y="78"/>
                  </a:lnTo>
                  <a:lnTo>
                    <a:pt x="414" y="57"/>
                  </a:lnTo>
                  <a:lnTo>
                    <a:pt x="350" y="50"/>
                  </a:lnTo>
                  <a:lnTo>
                    <a:pt x="307" y="59"/>
                  </a:lnTo>
                  <a:lnTo>
                    <a:pt x="300" y="97"/>
                  </a:lnTo>
                  <a:lnTo>
                    <a:pt x="288" y="109"/>
                  </a:lnTo>
                  <a:lnTo>
                    <a:pt x="274" y="111"/>
                  </a:lnTo>
                  <a:lnTo>
                    <a:pt x="255" y="97"/>
                  </a:lnTo>
                  <a:lnTo>
                    <a:pt x="236" y="99"/>
                  </a:lnTo>
                  <a:lnTo>
                    <a:pt x="222" y="83"/>
                  </a:lnTo>
                  <a:lnTo>
                    <a:pt x="196" y="73"/>
                  </a:lnTo>
                  <a:lnTo>
                    <a:pt x="156" y="24"/>
                  </a:lnTo>
                  <a:lnTo>
                    <a:pt x="120" y="26"/>
                  </a:lnTo>
                  <a:lnTo>
                    <a:pt x="94" y="31"/>
                  </a:lnTo>
                  <a:lnTo>
                    <a:pt x="71" y="19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9" name="Freeform 286"/>
            <p:cNvSpPr>
              <a:spLocks/>
            </p:cNvSpPr>
            <p:nvPr/>
          </p:nvSpPr>
          <p:spPr bwMode="auto">
            <a:xfrm>
              <a:off x="3659" y="3025"/>
              <a:ext cx="750" cy="492"/>
            </a:xfrm>
            <a:custGeom>
              <a:avLst/>
              <a:gdLst>
                <a:gd name="T0" fmla="*/ 215 w 750"/>
                <a:gd name="T1" fmla="*/ 0 h 492"/>
                <a:gd name="T2" fmla="*/ 192 w 750"/>
                <a:gd name="T3" fmla="*/ 22 h 492"/>
                <a:gd name="T4" fmla="*/ 192 w 750"/>
                <a:gd name="T5" fmla="*/ 64 h 492"/>
                <a:gd name="T6" fmla="*/ 156 w 750"/>
                <a:gd name="T7" fmla="*/ 100 h 492"/>
                <a:gd name="T8" fmla="*/ 177 w 750"/>
                <a:gd name="T9" fmla="*/ 147 h 492"/>
                <a:gd name="T10" fmla="*/ 156 w 750"/>
                <a:gd name="T11" fmla="*/ 178 h 492"/>
                <a:gd name="T12" fmla="*/ 95 w 750"/>
                <a:gd name="T13" fmla="*/ 237 h 492"/>
                <a:gd name="T14" fmla="*/ 33 w 750"/>
                <a:gd name="T15" fmla="*/ 327 h 492"/>
                <a:gd name="T16" fmla="*/ 12 w 750"/>
                <a:gd name="T17" fmla="*/ 395 h 492"/>
                <a:gd name="T18" fmla="*/ 59 w 750"/>
                <a:gd name="T19" fmla="*/ 428 h 492"/>
                <a:gd name="T20" fmla="*/ 0 w 750"/>
                <a:gd name="T21" fmla="*/ 466 h 492"/>
                <a:gd name="T22" fmla="*/ 5 w 750"/>
                <a:gd name="T23" fmla="*/ 492 h 492"/>
                <a:gd name="T24" fmla="*/ 14 w 750"/>
                <a:gd name="T25" fmla="*/ 483 h 492"/>
                <a:gd name="T26" fmla="*/ 45 w 750"/>
                <a:gd name="T27" fmla="*/ 445 h 492"/>
                <a:gd name="T28" fmla="*/ 55 w 750"/>
                <a:gd name="T29" fmla="*/ 402 h 492"/>
                <a:gd name="T30" fmla="*/ 14 w 750"/>
                <a:gd name="T31" fmla="*/ 360 h 492"/>
                <a:gd name="T32" fmla="*/ 57 w 750"/>
                <a:gd name="T33" fmla="*/ 298 h 492"/>
                <a:gd name="T34" fmla="*/ 137 w 750"/>
                <a:gd name="T35" fmla="*/ 190 h 492"/>
                <a:gd name="T36" fmla="*/ 189 w 750"/>
                <a:gd name="T37" fmla="*/ 173 h 492"/>
                <a:gd name="T38" fmla="*/ 168 w 750"/>
                <a:gd name="T39" fmla="*/ 116 h 492"/>
                <a:gd name="T40" fmla="*/ 180 w 750"/>
                <a:gd name="T41" fmla="*/ 86 h 492"/>
                <a:gd name="T42" fmla="*/ 213 w 750"/>
                <a:gd name="T43" fmla="*/ 43 h 492"/>
                <a:gd name="T44" fmla="*/ 220 w 750"/>
                <a:gd name="T45" fmla="*/ 10 h 492"/>
                <a:gd name="T46" fmla="*/ 272 w 750"/>
                <a:gd name="T47" fmla="*/ 26 h 492"/>
                <a:gd name="T48" fmla="*/ 336 w 750"/>
                <a:gd name="T49" fmla="*/ 36 h 492"/>
                <a:gd name="T50" fmla="*/ 397 w 750"/>
                <a:gd name="T51" fmla="*/ 81 h 492"/>
                <a:gd name="T52" fmla="*/ 442 w 750"/>
                <a:gd name="T53" fmla="*/ 109 h 492"/>
                <a:gd name="T54" fmla="*/ 482 w 750"/>
                <a:gd name="T55" fmla="*/ 123 h 492"/>
                <a:gd name="T56" fmla="*/ 530 w 750"/>
                <a:gd name="T57" fmla="*/ 97 h 492"/>
                <a:gd name="T58" fmla="*/ 565 w 750"/>
                <a:gd name="T59" fmla="*/ 60 h 492"/>
                <a:gd name="T60" fmla="*/ 624 w 750"/>
                <a:gd name="T61" fmla="*/ 83 h 492"/>
                <a:gd name="T62" fmla="*/ 660 w 750"/>
                <a:gd name="T63" fmla="*/ 104 h 492"/>
                <a:gd name="T64" fmla="*/ 702 w 750"/>
                <a:gd name="T65" fmla="*/ 126 h 492"/>
                <a:gd name="T66" fmla="*/ 742 w 750"/>
                <a:gd name="T67" fmla="*/ 147 h 492"/>
                <a:gd name="T68" fmla="*/ 750 w 750"/>
                <a:gd name="T69" fmla="*/ 142 h 492"/>
                <a:gd name="T70" fmla="*/ 707 w 750"/>
                <a:gd name="T71" fmla="*/ 119 h 492"/>
                <a:gd name="T72" fmla="*/ 662 w 750"/>
                <a:gd name="T73" fmla="*/ 90 h 492"/>
                <a:gd name="T74" fmla="*/ 620 w 750"/>
                <a:gd name="T75" fmla="*/ 55 h 492"/>
                <a:gd name="T76" fmla="*/ 530 w 750"/>
                <a:gd name="T77" fmla="*/ 57 h 492"/>
                <a:gd name="T78" fmla="*/ 506 w 750"/>
                <a:gd name="T79" fmla="*/ 107 h 492"/>
                <a:gd name="T80" fmla="*/ 466 w 750"/>
                <a:gd name="T81" fmla="*/ 97 h 492"/>
                <a:gd name="T82" fmla="*/ 430 w 750"/>
                <a:gd name="T83" fmla="*/ 83 h 492"/>
                <a:gd name="T84" fmla="*/ 364 w 750"/>
                <a:gd name="T85" fmla="*/ 24 h 492"/>
                <a:gd name="T86" fmla="*/ 307 w 750"/>
                <a:gd name="T87" fmla="*/ 31 h 492"/>
                <a:gd name="T88" fmla="*/ 263 w 750"/>
                <a:gd name="T8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0" h="492">
                  <a:moveTo>
                    <a:pt x="263" y="0"/>
                  </a:moveTo>
                  <a:lnTo>
                    <a:pt x="215" y="0"/>
                  </a:lnTo>
                  <a:lnTo>
                    <a:pt x="213" y="3"/>
                  </a:lnTo>
                  <a:lnTo>
                    <a:pt x="192" y="22"/>
                  </a:lnTo>
                  <a:lnTo>
                    <a:pt x="201" y="43"/>
                  </a:lnTo>
                  <a:lnTo>
                    <a:pt x="192" y="64"/>
                  </a:lnTo>
                  <a:lnTo>
                    <a:pt x="173" y="78"/>
                  </a:lnTo>
                  <a:lnTo>
                    <a:pt x="156" y="100"/>
                  </a:lnTo>
                  <a:lnTo>
                    <a:pt x="161" y="119"/>
                  </a:lnTo>
                  <a:lnTo>
                    <a:pt x="177" y="147"/>
                  </a:lnTo>
                  <a:lnTo>
                    <a:pt x="177" y="168"/>
                  </a:lnTo>
                  <a:lnTo>
                    <a:pt x="156" y="178"/>
                  </a:lnTo>
                  <a:lnTo>
                    <a:pt x="130" y="182"/>
                  </a:lnTo>
                  <a:lnTo>
                    <a:pt x="95" y="237"/>
                  </a:lnTo>
                  <a:lnTo>
                    <a:pt x="50" y="294"/>
                  </a:lnTo>
                  <a:lnTo>
                    <a:pt x="33" y="327"/>
                  </a:lnTo>
                  <a:lnTo>
                    <a:pt x="5" y="357"/>
                  </a:lnTo>
                  <a:lnTo>
                    <a:pt x="12" y="395"/>
                  </a:lnTo>
                  <a:lnTo>
                    <a:pt x="50" y="409"/>
                  </a:lnTo>
                  <a:lnTo>
                    <a:pt x="59" y="428"/>
                  </a:lnTo>
                  <a:lnTo>
                    <a:pt x="40" y="438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5" y="492"/>
                  </a:lnTo>
                  <a:lnTo>
                    <a:pt x="14" y="492"/>
                  </a:lnTo>
                  <a:lnTo>
                    <a:pt x="14" y="483"/>
                  </a:lnTo>
                  <a:lnTo>
                    <a:pt x="12" y="471"/>
                  </a:lnTo>
                  <a:lnTo>
                    <a:pt x="45" y="445"/>
                  </a:lnTo>
                  <a:lnTo>
                    <a:pt x="73" y="433"/>
                  </a:lnTo>
                  <a:lnTo>
                    <a:pt x="55" y="402"/>
                  </a:lnTo>
                  <a:lnTo>
                    <a:pt x="19" y="388"/>
                  </a:lnTo>
                  <a:lnTo>
                    <a:pt x="14" y="360"/>
                  </a:lnTo>
                  <a:lnTo>
                    <a:pt x="43" y="331"/>
                  </a:lnTo>
                  <a:lnTo>
                    <a:pt x="57" y="298"/>
                  </a:lnTo>
                  <a:lnTo>
                    <a:pt x="102" y="244"/>
                  </a:lnTo>
                  <a:lnTo>
                    <a:pt x="137" y="190"/>
                  </a:lnTo>
                  <a:lnTo>
                    <a:pt x="159" y="187"/>
                  </a:lnTo>
                  <a:lnTo>
                    <a:pt x="189" y="173"/>
                  </a:lnTo>
                  <a:lnTo>
                    <a:pt x="187" y="145"/>
                  </a:lnTo>
                  <a:lnTo>
                    <a:pt x="168" y="116"/>
                  </a:lnTo>
                  <a:lnTo>
                    <a:pt x="166" y="102"/>
                  </a:lnTo>
                  <a:lnTo>
                    <a:pt x="180" y="86"/>
                  </a:lnTo>
                  <a:lnTo>
                    <a:pt x="199" y="71"/>
                  </a:lnTo>
                  <a:lnTo>
                    <a:pt x="213" y="43"/>
                  </a:lnTo>
                  <a:lnTo>
                    <a:pt x="203" y="24"/>
                  </a:lnTo>
                  <a:lnTo>
                    <a:pt x="220" y="10"/>
                  </a:lnTo>
                  <a:lnTo>
                    <a:pt x="258" y="10"/>
                  </a:lnTo>
                  <a:lnTo>
                    <a:pt x="272" y="26"/>
                  </a:lnTo>
                  <a:lnTo>
                    <a:pt x="305" y="41"/>
                  </a:lnTo>
                  <a:lnTo>
                    <a:pt x="336" y="36"/>
                  </a:lnTo>
                  <a:lnTo>
                    <a:pt x="359" y="34"/>
                  </a:lnTo>
                  <a:lnTo>
                    <a:pt x="397" y="81"/>
                  </a:lnTo>
                  <a:lnTo>
                    <a:pt x="426" y="90"/>
                  </a:lnTo>
                  <a:lnTo>
                    <a:pt x="442" y="109"/>
                  </a:lnTo>
                  <a:lnTo>
                    <a:pt x="461" y="107"/>
                  </a:lnTo>
                  <a:lnTo>
                    <a:pt x="482" y="123"/>
                  </a:lnTo>
                  <a:lnTo>
                    <a:pt x="511" y="116"/>
                  </a:lnTo>
                  <a:lnTo>
                    <a:pt x="530" y="97"/>
                  </a:lnTo>
                  <a:lnTo>
                    <a:pt x="537" y="67"/>
                  </a:lnTo>
                  <a:lnTo>
                    <a:pt x="565" y="60"/>
                  </a:lnTo>
                  <a:lnTo>
                    <a:pt x="615" y="64"/>
                  </a:lnTo>
                  <a:lnTo>
                    <a:pt x="624" y="83"/>
                  </a:lnTo>
                  <a:lnTo>
                    <a:pt x="655" y="97"/>
                  </a:lnTo>
                  <a:lnTo>
                    <a:pt x="660" y="104"/>
                  </a:lnTo>
                  <a:lnTo>
                    <a:pt x="662" y="107"/>
                  </a:lnTo>
                  <a:lnTo>
                    <a:pt x="702" y="126"/>
                  </a:lnTo>
                  <a:lnTo>
                    <a:pt x="731" y="133"/>
                  </a:lnTo>
                  <a:lnTo>
                    <a:pt x="742" y="147"/>
                  </a:lnTo>
                  <a:lnTo>
                    <a:pt x="742" y="149"/>
                  </a:lnTo>
                  <a:lnTo>
                    <a:pt x="750" y="142"/>
                  </a:lnTo>
                  <a:lnTo>
                    <a:pt x="735" y="123"/>
                  </a:lnTo>
                  <a:lnTo>
                    <a:pt x="707" y="119"/>
                  </a:lnTo>
                  <a:lnTo>
                    <a:pt x="667" y="100"/>
                  </a:lnTo>
                  <a:lnTo>
                    <a:pt x="662" y="90"/>
                  </a:lnTo>
                  <a:lnTo>
                    <a:pt x="631" y="76"/>
                  </a:lnTo>
                  <a:lnTo>
                    <a:pt x="620" y="55"/>
                  </a:lnTo>
                  <a:lnTo>
                    <a:pt x="565" y="50"/>
                  </a:lnTo>
                  <a:lnTo>
                    <a:pt x="530" y="57"/>
                  </a:lnTo>
                  <a:lnTo>
                    <a:pt x="520" y="93"/>
                  </a:lnTo>
                  <a:lnTo>
                    <a:pt x="506" y="107"/>
                  </a:lnTo>
                  <a:lnTo>
                    <a:pt x="485" y="114"/>
                  </a:lnTo>
                  <a:lnTo>
                    <a:pt x="466" y="97"/>
                  </a:lnTo>
                  <a:lnTo>
                    <a:pt x="447" y="100"/>
                  </a:lnTo>
                  <a:lnTo>
                    <a:pt x="430" y="83"/>
                  </a:lnTo>
                  <a:lnTo>
                    <a:pt x="404" y="71"/>
                  </a:lnTo>
                  <a:lnTo>
                    <a:pt x="364" y="24"/>
                  </a:lnTo>
                  <a:lnTo>
                    <a:pt x="336" y="26"/>
                  </a:lnTo>
                  <a:lnTo>
                    <a:pt x="307" y="31"/>
                  </a:lnTo>
                  <a:lnTo>
                    <a:pt x="277" y="19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0" name="Freeform 287"/>
            <p:cNvSpPr>
              <a:spLocks/>
            </p:cNvSpPr>
            <p:nvPr/>
          </p:nvSpPr>
          <p:spPr bwMode="auto">
            <a:xfrm>
              <a:off x="3659" y="3025"/>
              <a:ext cx="750" cy="492"/>
            </a:xfrm>
            <a:custGeom>
              <a:avLst/>
              <a:gdLst>
                <a:gd name="T0" fmla="*/ 215 w 750"/>
                <a:gd name="T1" fmla="*/ 0 h 492"/>
                <a:gd name="T2" fmla="*/ 192 w 750"/>
                <a:gd name="T3" fmla="*/ 22 h 492"/>
                <a:gd name="T4" fmla="*/ 192 w 750"/>
                <a:gd name="T5" fmla="*/ 64 h 492"/>
                <a:gd name="T6" fmla="*/ 156 w 750"/>
                <a:gd name="T7" fmla="*/ 100 h 492"/>
                <a:gd name="T8" fmla="*/ 177 w 750"/>
                <a:gd name="T9" fmla="*/ 147 h 492"/>
                <a:gd name="T10" fmla="*/ 156 w 750"/>
                <a:gd name="T11" fmla="*/ 178 h 492"/>
                <a:gd name="T12" fmla="*/ 95 w 750"/>
                <a:gd name="T13" fmla="*/ 237 h 492"/>
                <a:gd name="T14" fmla="*/ 33 w 750"/>
                <a:gd name="T15" fmla="*/ 327 h 492"/>
                <a:gd name="T16" fmla="*/ 12 w 750"/>
                <a:gd name="T17" fmla="*/ 395 h 492"/>
                <a:gd name="T18" fmla="*/ 59 w 750"/>
                <a:gd name="T19" fmla="*/ 428 h 492"/>
                <a:gd name="T20" fmla="*/ 0 w 750"/>
                <a:gd name="T21" fmla="*/ 466 h 492"/>
                <a:gd name="T22" fmla="*/ 5 w 750"/>
                <a:gd name="T23" fmla="*/ 492 h 492"/>
                <a:gd name="T24" fmla="*/ 14 w 750"/>
                <a:gd name="T25" fmla="*/ 483 h 492"/>
                <a:gd name="T26" fmla="*/ 45 w 750"/>
                <a:gd name="T27" fmla="*/ 445 h 492"/>
                <a:gd name="T28" fmla="*/ 55 w 750"/>
                <a:gd name="T29" fmla="*/ 402 h 492"/>
                <a:gd name="T30" fmla="*/ 14 w 750"/>
                <a:gd name="T31" fmla="*/ 360 h 492"/>
                <a:gd name="T32" fmla="*/ 57 w 750"/>
                <a:gd name="T33" fmla="*/ 298 h 492"/>
                <a:gd name="T34" fmla="*/ 137 w 750"/>
                <a:gd name="T35" fmla="*/ 190 h 492"/>
                <a:gd name="T36" fmla="*/ 189 w 750"/>
                <a:gd name="T37" fmla="*/ 173 h 492"/>
                <a:gd name="T38" fmla="*/ 168 w 750"/>
                <a:gd name="T39" fmla="*/ 116 h 492"/>
                <a:gd name="T40" fmla="*/ 180 w 750"/>
                <a:gd name="T41" fmla="*/ 86 h 492"/>
                <a:gd name="T42" fmla="*/ 213 w 750"/>
                <a:gd name="T43" fmla="*/ 43 h 492"/>
                <a:gd name="T44" fmla="*/ 220 w 750"/>
                <a:gd name="T45" fmla="*/ 10 h 492"/>
                <a:gd name="T46" fmla="*/ 272 w 750"/>
                <a:gd name="T47" fmla="*/ 26 h 492"/>
                <a:gd name="T48" fmla="*/ 336 w 750"/>
                <a:gd name="T49" fmla="*/ 36 h 492"/>
                <a:gd name="T50" fmla="*/ 397 w 750"/>
                <a:gd name="T51" fmla="*/ 81 h 492"/>
                <a:gd name="T52" fmla="*/ 442 w 750"/>
                <a:gd name="T53" fmla="*/ 109 h 492"/>
                <a:gd name="T54" fmla="*/ 482 w 750"/>
                <a:gd name="T55" fmla="*/ 123 h 492"/>
                <a:gd name="T56" fmla="*/ 530 w 750"/>
                <a:gd name="T57" fmla="*/ 97 h 492"/>
                <a:gd name="T58" fmla="*/ 565 w 750"/>
                <a:gd name="T59" fmla="*/ 60 h 492"/>
                <a:gd name="T60" fmla="*/ 624 w 750"/>
                <a:gd name="T61" fmla="*/ 83 h 492"/>
                <a:gd name="T62" fmla="*/ 660 w 750"/>
                <a:gd name="T63" fmla="*/ 104 h 492"/>
                <a:gd name="T64" fmla="*/ 702 w 750"/>
                <a:gd name="T65" fmla="*/ 126 h 492"/>
                <a:gd name="T66" fmla="*/ 742 w 750"/>
                <a:gd name="T67" fmla="*/ 147 h 492"/>
                <a:gd name="T68" fmla="*/ 750 w 750"/>
                <a:gd name="T69" fmla="*/ 142 h 492"/>
                <a:gd name="T70" fmla="*/ 707 w 750"/>
                <a:gd name="T71" fmla="*/ 119 h 492"/>
                <a:gd name="T72" fmla="*/ 662 w 750"/>
                <a:gd name="T73" fmla="*/ 90 h 492"/>
                <a:gd name="T74" fmla="*/ 620 w 750"/>
                <a:gd name="T75" fmla="*/ 55 h 492"/>
                <a:gd name="T76" fmla="*/ 530 w 750"/>
                <a:gd name="T77" fmla="*/ 57 h 492"/>
                <a:gd name="T78" fmla="*/ 506 w 750"/>
                <a:gd name="T79" fmla="*/ 107 h 492"/>
                <a:gd name="T80" fmla="*/ 466 w 750"/>
                <a:gd name="T81" fmla="*/ 97 h 492"/>
                <a:gd name="T82" fmla="*/ 430 w 750"/>
                <a:gd name="T83" fmla="*/ 83 h 492"/>
                <a:gd name="T84" fmla="*/ 364 w 750"/>
                <a:gd name="T85" fmla="*/ 24 h 492"/>
                <a:gd name="T86" fmla="*/ 307 w 750"/>
                <a:gd name="T87" fmla="*/ 31 h 492"/>
                <a:gd name="T88" fmla="*/ 263 w 750"/>
                <a:gd name="T8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0" h="492">
                  <a:moveTo>
                    <a:pt x="263" y="0"/>
                  </a:moveTo>
                  <a:lnTo>
                    <a:pt x="215" y="0"/>
                  </a:lnTo>
                  <a:lnTo>
                    <a:pt x="213" y="3"/>
                  </a:lnTo>
                  <a:lnTo>
                    <a:pt x="192" y="22"/>
                  </a:lnTo>
                  <a:lnTo>
                    <a:pt x="201" y="43"/>
                  </a:lnTo>
                  <a:lnTo>
                    <a:pt x="192" y="64"/>
                  </a:lnTo>
                  <a:lnTo>
                    <a:pt x="173" y="78"/>
                  </a:lnTo>
                  <a:lnTo>
                    <a:pt x="156" y="100"/>
                  </a:lnTo>
                  <a:lnTo>
                    <a:pt x="161" y="119"/>
                  </a:lnTo>
                  <a:lnTo>
                    <a:pt x="177" y="147"/>
                  </a:lnTo>
                  <a:lnTo>
                    <a:pt x="177" y="168"/>
                  </a:lnTo>
                  <a:lnTo>
                    <a:pt x="156" y="178"/>
                  </a:lnTo>
                  <a:lnTo>
                    <a:pt x="130" y="182"/>
                  </a:lnTo>
                  <a:lnTo>
                    <a:pt x="95" y="237"/>
                  </a:lnTo>
                  <a:lnTo>
                    <a:pt x="50" y="294"/>
                  </a:lnTo>
                  <a:lnTo>
                    <a:pt x="33" y="327"/>
                  </a:lnTo>
                  <a:lnTo>
                    <a:pt x="5" y="357"/>
                  </a:lnTo>
                  <a:lnTo>
                    <a:pt x="12" y="395"/>
                  </a:lnTo>
                  <a:lnTo>
                    <a:pt x="50" y="409"/>
                  </a:lnTo>
                  <a:lnTo>
                    <a:pt x="59" y="428"/>
                  </a:lnTo>
                  <a:lnTo>
                    <a:pt x="40" y="438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5" y="492"/>
                  </a:lnTo>
                  <a:lnTo>
                    <a:pt x="14" y="492"/>
                  </a:lnTo>
                  <a:lnTo>
                    <a:pt x="14" y="483"/>
                  </a:lnTo>
                  <a:lnTo>
                    <a:pt x="12" y="471"/>
                  </a:lnTo>
                  <a:lnTo>
                    <a:pt x="45" y="445"/>
                  </a:lnTo>
                  <a:lnTo>
                    <a:pt x="73" y="433"/>
                  </a:lnTo>
                  <a:lnTo>
                    <a:pt x="55" y="402"/>
                  </a:lnTo>
                  <a:lnTo>
                    <a:pt x="19" y="388"/>
                  </a:lnTo>
                  <a:lnTo>
                    <a:pt x="14" y="360"/>
                  </a:lnTo>
                  <a:lnTo>
                    <a:pt x="43" y="331"/>
                  </a:lnTo>
                  <a:lnTo>
                    <a:pt x="57" y="298"/>
                  </a:lnTo>
                  <a:lnTo>
                    <a:pt x="102" y="244"/>
                  </a:lnTo>
                  <a:lnTo>
                    <a:pt x="137" y="190"/>
                  </a:lnTo>
                  <a:lnTo>
                    <a:pt x="159" y="187"/>
                  </a:lnTo>
                  <a:lnTo>
                    <a:pt x="189" y="173"/>
                  </a:lnTo>
                  <a:lnTo>
                    <a:pt x="187" y="145"/>
                  </a:lnTo>
                  <a:lnTo>
                    <a:pt x="168" y="116"/>
                  </a:lnTo>
                  <a:lnTo>
                    <a:pt x="166" y="102"/>
                  </a:lnTo>
                  <a:lnTo>
                    <a:pt x="180" y="86"/>
                  </a:lnTo>
                  <a:lnTo>
                    <a:pt x="199" y="71"/>
                  </a:lnTo>
                  <a:lnTo>
                    <a:pt x="213" y="43"/>
                  </a:lnTo>
                  <a:lnTo>
                    <a:pt x="203" y="24"/>
                  </a:lnTo>
                  <a:lnTo>
                    <a:pt x="220" y="10"/>
                  </a:lnTo>
                  <a:lnTo>
                    <a:pt x="258" y="10"/>
                  </a:lnTo>
                  <a:lnTo>
                    <a:pt x="272" y="26"/>
                  </a:lnTo>
                  <a:lnTo>
                    <a:pt x="305" y="41"/>
                  </a:lnTo>
                  <a:lnTo>
                    <a:pt x="336" y="36"/>
                  </a:lnTo>
                  <a:lnTo>
                    <a:pt x="359" y="34"/>
                  </a:lnTo>
                  <a:lnTo>
                    <a:pt x="397" y="81"/>
                  </a:lnTo>
                  <a:lnTo>
                    <a:pt x="426" y="90"/>
                  </a:lnTo>
                  <a:lnTo>
                    <a:pt x="442" y="109"/>
                  </a:lnTo>
                  <a:lnTo>
                    <a:pt x="461" y="107"/>
                  </a:lnTo>
                  <a:lnTo>
                    <a:pt x="482" y="123"/>
                  </a:lnTo>
                  <a:lnTo>
                    <a:pt x="511" y="116"/>
                  </a:lnTo>
                  <a:lnTo>
                    <a:pt x="530" y="97"/>
                  </a:lnTo>
                  <a:lnTo>
                    <a:pt x="537" y="67"/>
                  </a:lnTo>
                  <a:lnTo>
                    <a:pt x="565" y="60"/>
                  </a:lnTo>
                  <a:lnTo>
                    <a:pt x="615" y="64"/>
                  </a:lnTo>
                  <a:lnTo>
                    <a:pt x="624" y="83"/>
                  </a:lnTo>
                  <a:lnTo>
                    <a:pt x="655" y="97"/>
                  </a:lnTo>
                  <a:lnTo>
                    <a:pt x="660" y="104"/>
                  </a:lnTo>
                  <a:lnTo>
                    <a:pt x="662" y="107"/>
                  </a:lnTo>
                  <a:lnTo>
                    <a:pt x="702" y="126"/>
                  </a:lnTo>
                  <a:lnTo>
                    <a:pt x="731" y="133"/>
                  </a:lnTo>
                  <a:lnTo>
                    <a:pt x="742" y="147"/>
                  </a:lnTo>
                  <a:lnTo>
                    <a:pt x="742" y="149"/>
                  </a:lnTo>
                  <a:lnTo>
                    <a:pt x="750" y="142"/>
                  </a:lnTo>
                  <a:lnTo>
                    <a:pt x="735" y="123"/>
                  </a:lnTo>
                  <a:lnTo>
                    <a:pt x="707" y="119"/>
                  </a:lnTo>
                  <a:lnTo>
                    <a:pt x="667" y="100"/>
                  </a:lnTo>
                  <a:lnTo>
                    <a:pt x="662" y="90"/>
                  </a:lnTo>
                  <a:lnTo>
                    <a:pt x="631" y="76"/>
                  </a:lnTo>
                  <a:lnTo>
                    <a:pt x="620" y="55"/>
                  </a:lnTo>
                  <a:lnTo>
                    <a:pt x="565" y="50"/>
                  </a:lnTo>
                  <a:lnTo>
                    <a:pt x="530" y="57"/>
                  </a:lnTo>
                  <a:lnTo>
                    <a:pt x="520" y="93"/>
                  </a:lnTo>
                  <a:lnTo>
                    <a:pt x="506" y="107"/>
                  </a:lnTo>
                  <a:lnTo>
                    <a:pt x="485" y="114"/>
                  </a:lnTo>
                  <a:lnTo>
                    <a:pt x="466" y="97"/>
                  </a:lnTo>
                  <a:lnTo>
                    <a:pt x="447" y="100"/>
                  </a:lnTo>
                  <a:lnTo>
                    <a:pt x="430" y="83"/>
                  </a:lnTo>
                  <a:lnTo>
                    <a:pt x="404" y="71"/>
                  </a:lnTo>
                  <a:lnTo>
                    <a:pt x="364" y="24"/>
                  </a:lnTo>
                  <a:lnTo>
                    <a:pt x="336" y="26"/>
                  </a:lnTo>
                  <a:lnTo>
                    <a:pt x="307" y="31"/>
                  </a:lnTo>
                  <a:lnTo>
                    <a:pt x="277" y="19"/>
                  </a:lnTo>
                  <a:lnTo>
                    <a:pt x="2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1" name="Freeform 288"/>
            <p:cNvSpPr>
              <a:spLocks/>
            </p:cNvSpPr>
            <p:nvPr/>
          </p:nvSpPr>
          <p:spPr bwMode="auto">
            <a:xfrm>
              <a:off x="4409" y="3158"/>
              <a:ext cx="7" cy="9"/>
            </a:xfrm>
            <a:custGeom>
              <a:avLst/>
              <a:gdLst>
                <a:gd name="T0" fmla="*/ 4 w 7"/>
                <a:gd name="T1" fmla="*/ 0 h 9"/>
                <a:gd name="T2" fmla="*/ 0 w 7"/>
                <a:gd name="T3" fmla="*/ 9 h 9"/>
                <a:gd name="T4" fmla="*/ 7 w 7"/>
                <a:gd name="T5" fmla="*/ 5 h 9"/>
                <a:gd name="T6" fmla="*/ 4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lnTo>
                    <a:pt x="0" y="9"/>
                  </a:lnTo>
                  <a:lnTo>
                    <a:pt x="7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2" name="Freeform 289"/>
            <p:cNvSpPr>
              <a:spLocks/>
            </p:cNvSpPr>
            <p:nvPr/>
          </p:nvSpPr>
          <p:spPr bwMode="auto">
            <a:xfrm>
              <a:off x="4409" y="3158"/>
              <a:ext cx="7" cy="9"/>
            </a:xfrm>
            <a:custGeom>
              <a:avLst/>
              <a:gdLst>
                <a:gd name="T0" fmla="*/ 4 w 7"/>
                <a:gd name="T1" fmla="*/ 0 h 9"/>
                <a:gd name="T2" fmla="*/ 0 w 7"/>
                <a:gd name="T3" fmla="*/ 9 h 9"/>
                <a:gd name="T4" fmla="*/ 7 w 7"/>
                <a:gd name="T5" fmla="*/ 5 h 9"/>
                <a:gd name="T6" fmla="*/ 4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lnTo>
                    <a:pt x="0" y="9"/>
                  </a:lnTo>
                  <a:lnTo>
                    <a:pt x="7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3" name="Rectangle 290"/>
            <p:cNvSpPr>
              <a:spLocks noChangeArrowheads="1"/>
            </p:cNvSpPr>
            <p:nvPr/>
          </p:nvSpPr>
          <p:spPr bwMode="auto">
            <a:xfrm>
              <a:off x="3664" y="3517"/>
              <a:ext cx="1" cy="1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4" name="Freeform 291"/>
            <p:cNvSpPr>
              <a:spLocks/>
            </p:cNvSpPr>
            <p:nvPr/>
          </p:nvSpPr>
          <p:spPr bwMode="auto">
            <a:xfrm>
              <a:off x="3664" y="35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5" name="Freeform 292"/>
            <p:cNvSpPr>
              <a:spLocks noEditPoints="1"/>
            </p:cNvSpPr>
            <p:nvPr/>
          </p:nvSpPr>
          <p:spPr bwMode="auto">
            <a:xfrm>
              <a:off x="3962" y="992"/>
              <a:ext cx="326" cy="894"/>
            </a:xfrm>
            <a:custGeom>
              <a:avLst/>
              <a:gdLst>
                <a:gd name="T0" fmla="*/ 184 w 326"/>
                <a:gd name="T1" fmla="*/ 872 h 894"/>
                <a:gd name="T2" fmla="*/ 175 w 326"/>
                <a:gd name="T3" fmla="*/ 872 h 894"/>
                <a:gd name="T4" fmla="*/ 231 w 326"/>
                <a:gd name="T5" fmla="*/ 894 h 894"/>
                <a:gd name="T6" fmla="*/ 231 w 326"/>
                <a:gd name="T7" fmla="*/ 894 h 894"/>
                <a:gd name="T8" fmla="*/ 184 w 326"/>
                <a:gd name="T9" fmla="*/ 872 h 894"/>
                <a:gd name="T10" fmla="*/ 78 w 326"/>
                <a:gd name="T11" fmla="*/ 676 h 894"/>
                <a:gd name="T12" fmla="*/ 78 w 326"/>
                <a:gd name="T13" fmla="*/ 678 h 894"/>
                <a:gd name="T14" fmla="*/ 78 w 326"/>
                <a:gd name="T15" fmla="*/ 683 h 894"/>
                <a:gd name="T16" fmla="*/ 90 w 326"/>
                <a:gd name="T17" fmla="*/ 705 h 894"/>
                <a:gd name="T18" fmla="*/ 130 w 326"/>
                <a:gd name="T19" fmla="*/ 754 h 894"/>
                <a:gd name="T20" fmla="*/ 160 w 326"/>
                <a:gd name="T21" fmla="*/ 768 h 894"/>
                <a:gd name="T22" fmla="*/ 172 w 326"/>
                <a:gd name="T23" fmla="*/ 780 h 894"/>
                <a:gd name="T24" fmla="*/ 158 w 326"/>
                <a:gd name="T25" fmla="*/ 794 h 894"/>
                <a:gd name="T26" fmla="*/ 203 w 326"/>
                <a:gd name="T27" fmla="*/ 820 h 894"/>
                <a:gd name="T28" fmla="*/ 205 w 326"/>
                <a:gd name="T29" fmla="*/ 837 h 894"/>
                <a:gd name="T30" fmla="*/ 260 w 326"/>
                <a:gd name="T31" fmla="*/ 839 h 894"/>
                <a:gd name="T32" fmla="*/ 267 w 326"/>
                <a:gd name="T33" fmla="*/ 842 h 894"/>
                <a:gd name="T34" fmla="*/ 260 w 326"/>
                <a:gd name="T35" fmla="*/ 839 h 894"/>
                <a:gd name="T36" fmla="*/ 205 w 326"/>
                <a:gd name="T37" fmla="*/ 837 h 894"/>
                <a:gd name="T38" fmla="*/ 203 w 326"/>
                <a:gd name="T39" fmla="*/ 820 h 894"/>
                <a:gd name="T40" fmla="*/ 158 w 326"/>
                <a:gd name="T41" fmla="*/ 794 h 894"/>
                <a:gd name="T42" fmla="*/ 172 w 326"/>
                <a:gd name="T43" fmla="*/ 780 h 894"/>
                <a:gd name="T44" fmla="*/ 160 w 326"/>
                <a:gd name="T45" fmla="*/ 768 h 894"/>
                <a:gd name="T46" fmla="*/ 130 w 326"/>
                <a:gd name="T47" fmla="*/ 754 h 894"/>
                <a:gd name="T48" fmla="*/ 94 w 326"/>
                <a:gd name="T49" fmla="*/ 705 h 894"/>
                <a:gd name="T50" fmla="*/ 78 w 326"/>
                <a:gd name="T51" fmla="*/ 678 h 894"/>
                <a:gd name="T52" fmla="*/ 78 w 326"/>
                <a:gd name="T53" fmla="*/ 676 h 894"/>
                <a:gd name="T54" fmla="*/ 0 w 326"/>
                <a:gd name="T55" fmla="*/ 513 h 894"/>
                <a:gd name="T56" fmla="*/ 12 w 326"/>
                <a:gd name="T57" fmla="*/ 530 h 894"/>
                <a:gd name="T58" fmla="*/ 12 w 326"/>
                <a:gd name="T59" fmla="*/ 527 h 894"/>
                <a:gd name="T60" fmla="*/ 0 w 326"/>
                <a:gd name="T61" fmla="*/ 513 h 894"/>
                <a:gd name="T62" fmla="*/ 130 w 326"/>
                <a:gd name="T63" fmla="*/ 392 h 894"/>
                <a:gd name="T64" fmla="*/ 134 w 326"/>
                <a:gd name="T65" fmla="*/ 397 h 894"/>
                <a:gd name="T66" fmla="*/ 134 w 326"/>
                <a:gd name="T67" fmla="*/ 397 h 894"/>
                <a:gd name="T68" fmla="*/ 130 w 326"/>
                <a:gd name="T69" fmla="*/ 392 h 894"/>
                <a:gd name="T70" fmla="*/ 137 w 326"/>
                <a:gd name="T71" fmla="*/ 234 h 894"/>
                <a:gd name="T72" fmla="*/ 137 w 326"/>
                <a:gd name="T73" fmla="*/ 234 h 894"/>
                <a:gd name="T74" fmla="*/ 156 w 326"/>
                <a:gd name="T75" fmla="*/ 251 h 894"/>
                <a:gd name="T76" fmla="*/ 184 w 326"/>
                <a:gd name="T77" fmla="*/ 253 h 894"/>
                <a:gd name="T78" fmla="*/ 156 w 326"/>
                <a:gd name="T79" fmla="*/ 251 h 894"/>
                <a:gd name="T80" fmla="*/ 137 w 326"/>
                <a:gd name="T81" fmla="*/ 234 h 894"/>
                <a:gd name="T82" fmla="*/ 246 w 326"/>
                <a:gd name="T83" fmla="*/ 21 h 894"/>
                <a:gd name="T84" fmla="*/ 234 w 326"/>
                <a:gd name="T85" fmla="*/ 28 h 894"/>
                <a:gd name="T86" fmla="*/ 203 w 326"/>
                <a:gd name="T87" fmla="*/ 120 h 894"/>
                <a:gd name="T88" fmla="*/ 142 w 326"/>
                <a:gd name="T89" fmla="*/ 154 h 894"/>
                <a:gd name="T90" fmla="*/ 99 w 326"/>
                <a:gd name="T91" fmla="*/ 203 h 894"/>
                <a:gd name="T92" fmla="*/ 92 w 326"/>
                <a:gd name="T93" fmla="*/ 251 h 894"/>
                <a:gd name="T94" fmla="*/ 116 w 326"/>
                <a:gd name="T95" fmla="*/ 253 h 894"/>
                <a:gd name="T96" fmla="*/ 116 w 326"/>
                <a:gd name="T97" fmla="*/ 253 h 894"/>
                <a:gd name="T98" fmla="*/ 92 w 326"/>
                <a:gd name="T99" fmla="*/ 251 h 894"/>
                <a:gd name="T100" fmla="*/ 99 w 326"/>
                <a:gd name="T101" fmla="*/ 203 h 894"/>
                <a:gd name="T102" fmla="*/ 142 w 326"/>
                <a:gd name="T103" fmla="*/ 154 h 894"/>
                <a:gd name="T104" fmla="*/ 203 w 326"/>
                <a:gd name="T105" fmla="*/ 120 h 894"/>
                <a:gd name="T106" fmla="*/ 236 w 326"/>
                <a:gd name="T107" fmla="*/ 28 h 894"/>
                <a:gd name="T108" fmla="*/ 246 w 326"/>
                <a:gd name="T109" fmla="*/ 21 h 894"/>
                <a:gd name="T110" fmla="*/ 283 w 326"/>
                <a:gd name="T111" fmla="*/ 0 h 894"/>
                <a:gd name="T112" fmla="*/ 283 w 326"/>
                <a:gd name="T113" fmla="*/ 0 h 894"/>
                <a:gd name="T114" fmla="*/ 326 w 326"/>
                <a:gd name="T115" fmla="*/ 5 h 894"/>
                <a:gd name="T116" fmla="*/ 326 w 326"/>
                <a:gd name="T117" fmla="*/ 2 h 894"/>
                <a:gd name="T118" fmla="*/ 283 w 326"/>
                <a:gd name="T119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894">
                  <a:moveTo>
                    <a:pt x="184" y="872"/>
                  </a:moveTo>
                  <a:lnTo>
                    <a:pt x="175" y="872"/>
                  </a:lnTo>
                  <a:lnTo>
                    <a:pt x="231" y="894"/>
                  </a:lnTo>
                  <a:lnTo>
                    <a:pt x="231" y="894"/>
                  </a:lnTo>
                  <a:lnTo>
                    <a:pt x="184" y="872"/>
                  </a:lnTo>
                  <a:close/>
                  <a:moveTo>
                    <a:pt x="78" y="676"/>
                  </a:moveTo>
                  <a:lnTo>
                    <a:pt x="78" y="678"/>
                  </a:lnTo>
                  <a:lnTo>
                    <a:pt x="78" y="683"/>
                  </a:lnTo>
                  <a:lnTo>
                    <a:pt x="90" y="705"/>
                  </a:lnTo>
                  <a:lnTo>
                    <a:pt x="130" y="754"/>
                  </a:lnTo>
                  <a:lnTo>
                    <a:pt x="160" y="768"/>
                  </a:lnTo>
                  <a:lnTo>
                    <a:pt x="172" y="780"/>
                  </a:lnTo>
                  <a:lnTo>
                    <a:pt x="158" y="794"/>
                  </a:lnTo>
                  <a:lnTo>
                    <a:pt x="203" y="820"/>
                  </a:lnTo>
                  <a:lnTo>
                    <a:pt x="205" y="837"/>
                  </a:lnTo>
                  <a:lnTo>
                    <a:pt x="260" y="839"/>
                  </a:lnTo>
                  <a:lnTo>
                    <a:pt x="267" y="842"/>
                  </a:lnTo>
                  <a:lnTo>
                    <a:pt x="260" y="839"/>
                  </a:lnTo>
                  <a:lnTo>
                    <a:pt x="205" y="837"/>
                  </a:lnTo>
                  <a:lnTo>
                    <a:pt x="203" y="820"/>
                  </a:lnTo>
                  <a:lnTo>
                    <a:pt x="158" y="794"/>
                  </a:lnTo>
                  <a:lnTo>
                    <a:pt x="172" y="780"/>
                  </a:lnTo>
                  <a:lnTo>
                    <a:pt x="160" y="768"/>
                  </a:lnTo>
                  <a:lnTo>
                    <a:pt x="130" y="754"/>
                  </a:lnTo>
                  <a:lnTo>
                    <a:pt x="94" y="705"/>
                  </a:lnTo>
                  <a:lnTo>
                    <a:pt x="78" y="678"/>
                  </a:lnTo>
                  <a:lnTo>
                    <a:pt x="78" y="676"/>
                  </a:lnTo>
                  <a:close/>
                  <a:moveTo>
                    <a:pt x="0" y="513"/>
                  </a:moveTo>
                  <a:lnTo>
                    <a:pt x="12" y="530"/>
                  </a:lnTo>
                  <a:lnTo>
                    <a:pt x="12" y="527"/>
                  </a:lnTo>
                  <a:lnTo>
                    <a:pt x="0" y="513"/>
                  </a:lnTo>
                  <a:close/>
                  <a:moveTo>
                    <a:pt x="130" y="392"/>
                  </a:moveTo>
                  <a:lnTo>
                    <a:pt x="134" y="397"/>
                  </a:lnTo>
                  <a:lnTo>
                    <a:pt x="134" y="397"/>
                  </a:lnTo>
                  <a:lnTo>
                    <a:pt x="130" y="392"/>
                  </a:lnTo>
                  <a:close/>
                  <a:moveTo>
                    <a:pt x="137" y="234"/>
                  </a:moveTo>
                  <a:lnTo>
                    <a:pt x="137" y="234"/>
                  </a:lnTo>
                  <a:lnTo>
                    <a:pt x="156" y="251"/>
                  </a:lnTo>
                  <a:lnTo>
                    <a:pt x="184" y="253"/>
                  </a:lnTo>
                  <a:lnTo>
                    <a:pt x="156" y="251"/>
                  </a:lnTo>
                  <a:lnTo>
                    <a:pt x="137" y="234"/>
                  </a:lnTo>
                  <a:close/>
                  <a:moveTo>
                    <a:pt x="246" y="21"/>
                  </a:moveTo>
                  <a:lnTo>
                    <a:pt x="234" y="28"/>
                  </a:lnTo>
                  <a:lnTo>
                    <a:pt x="203" y="120"/>
                  </a:lnTo>
                  <a:lnTo>
                    <a:pt x="142" y="154"/>
                  </a:lnTo>
                  <a:lnTo>
                    <a:pt x="99" y="203"/>
                  </a:lnTo>
                  <a:lnTo>
                    <a:pt x="92" y="251"/>
                  </a:lnTo>
                  <a:lnTo>
                    <a:pt x="116" y="253"/>
                  </a:lnTo>
                  <a:lnTo>
                    <a:pt x="116" y="253"/>
                  </a:lnTo>
                  <a:lnTo>
                    <a:pt x="92" y="251"/>
                  </a:lnTo>
                  <a:lnTo>
                    <a:pt x="99" y="203"/>
                  </a:lnTo>
                  <a:lnTo>
                    <a:pt x="142" y="154"/>
                  </a:lnTo>
                  <a:lnTo>
                    <a:pt x="203" y="120"/>
                  </a:lnTo>
                  <a:lnTo>
                    <a:pt x="236" y="28"/>
                  </a:lnTo>
                  <a:lnTo>
                    <a:pt x="246" y="21"/>
                  </a:lnTo>
                  <a:close/>
                  <a:moveTo>
                    <a:pt x="283" y="0"/>
                  </a:moveTo>
                  <a:lnTo>
                    <a:pt x="283" y="0"/>
                  </a:lnTo>
                  <a:lnTo>
                    <a:pt x="326" y="5"/>
                  </a:lnTo>
                  <a:lnTo>
                    <a:pt x="326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6" name="Freeform 293"/>
            <p:cNvSpPr>
              <a:spLocks noEditPoints="1"/>
            </p:cNvSpPr>
            <p:nvPr/>
          </p:nvSpPr>
          <p:spPr bwMode="auto">
            <a:xfrm>
              <a:off x="3962" y="992"/>
              <a:ext cx="326" cy="894"/>
            </a:xfrm>
            <a:custGeom>
              <a:avLst/>
              <a:gdLst>
                <a:gd name="T0" fmla="*/ 184 w 326"/>
                <a:gd name="T1" fmla="*/ 872 h 894"/>
                <a:gd name="T2" fmla="*/ 175 w 326"/>
                <a:gd name="T3" fmla="*/ 872 h 894"/>
                <a:gd name="T4" fmla="*/ 231 w 326"/>
                <a:gd name="T5" fmla="*/ 894 h 894"/>
                <a:gd name="T6" fmla="*/ 231 w 326"/>
                <a:gd name="T7" fmla="*/ 894 h 894"/>
                <a:gd name="T8" fmla="*/ 184 w 326"/>
                <a:gd name="T9" fmla="*/ 872 h 894"/>
                <a:gd name="T10" fmla="*/ 78 w 326"/>
                <a:gd name="T11" fmla="*/ 676 h 894"/>
                <a:gd name="T12" fmla="*/ 78 w 326"/>
                <a:gd name="T13" fmla="*/ 678 h 894"/>
                <a:gd name="T14" fmla="*/ 78 w 326"/>
                <a:gd name="T15" fmla="*/ 683 h 894"/>
                <a:gd name="T16" fmla="*/ 90 w 326"/>
                <a:gd name="T17" fmla="*/ 705 h 894"/>
                <a:gd name="T18" fmla="*/ 130 w 326"/>
                <a:gd name="T19" fmla="*/ 754 h 894"/>
                <a:gd name="T20" fmla="*/ 160 w 326"/>
                <a:gd name="T21" fmla="*/ 768 h 894"/>
                <a:gd name="T22" fmla="*/ 172 w 326"/>
                <a:gd name="T23" fmla="*/ 780 h 894"/>
                <a:gd name="T24" fmla="*/ 158 w 326"/>
                <a:gd name="T25" fmla="*/ 794 h 894"/>
                <a:gd name="T26" fmla="*/ 203 w 326"/>
                <a:gd name="T27" fmla="*/ 820 h 894"/>
                <a:gd name="T28" fmla="*/ 205 w 326"/>
                <a:gd name="T29" fmla="*/ 837 h 894"/>
                <a:gd name="T30" fmla="*/ 260 w 326"/>
                <a:gd name="T31" fmla="*/ 839 h 894"/>
                <a:gd name="T32" fmla="*/ 267 w 326"/>
                <a:gd name="T33" fmla="*/ 842 h 894"/>
                <a:gd name="T34" fmla="*/ 260 w 326"/>
                <a:gd name="T35" fmla="*/ 839 h 894"/>
                <a:gd name="T36" fmla="*/ 205 w 326"/>
                <a:gd name="T37" fmla="*/ 837 h 894"/>
                <a:gd name="T38" fmla="*/ 203 w 326"/>
                <a:gd name="T39" fmla="*/ 820 h 894"/>
                <a:gd name="T40" fmla="*/ 158 w 326"/>
                <a:gd name="T41" fmla="*/ 794 h 894"/>
                <a:gd name="T42" fmla="*/ 172 w 326"/>
                <a:gd name="T43" fmla="*/ 780 h 894"/>
                <a:gd name="T44" fmla="*/ 160 w 326"/>
                <a:gd name="T45" fmla="*/ 768 h 894"/>
                <a:gd name="T46" fmla="*/ 130 w 326"/>
                <a:gd name="T47" fmla="*/ 754 h 894"/>
                <a:gd name="T48" fmla="*/ 94 w 326"/>
                <a:gd name="T49" fmla="*/ 705 h 894"/>
                <a:gd name="T50" fmla="*/ 78 w 326"/>
                <a:gd name="T51" fmla="*/ 678 h 894"/>
                <a:gd name="T52" fmla="*/ 78 w 326"/>
                <a:gd name="T53" fmla="*/ 676 h 894"/>
                <a:gd name="T54" fmla="*/ 0 w 326"/>
                <a:gd name="T55" fmla="*/ 513 h 894"/>
                <a:gd name="T56" fmla="*/ 12 w 326"/>
                <a:gd name="T57" fmla="*/ 530 h 894"/>
                <a:gd name="T58" fmla="*/ 12 w 326"/>
                <a:gd name="T59" fmla="*/ 527 h 894"/>
                <a:gd name="T60" fmla="*/ 0 w 326"/>
                <a:gd name="T61" fmla="*/ 513 h 894"/>
                <a:gd name="T62" fmla="*/ 130 w 326"/>
                <a:gd name="T63" fmla="*/ 392 h 894"/>
                <a:gd name="T64" fmla="*/ 134 w 326"/>
                <a:gd name="T65" fmla="*/ 397 h 894"/>
                <a:gd name="T66" fmla="*/ 134 w 326"/>
                <a:gd name="T67" fmla="*/ 397 h 894"/>
                <a:gd name="T68" fmla="*/ 130 w 326"/>
                <a:gd name="T69" fmla="*/ 392 h 894"/>
                <a:gd name="T70" fmla="*/ 137 w 326"/>
                <a:gd name="T71" fmla="*/ 234 h 894"/>
                <a:gd name="T72" fmla="*/ 137 w 326"/>
                <a:gd name="T73" fmla="*/ 234 h 894"/>
                <a:gd name="T74" fmla="*/ 156 w 326"/>
                <a:gd name="T75" fmla="*/ 251 h 894"/>
                <a:gd name="T76" fmla="*/ 184 w 326"/>
                <a:gd name="T77" fmla="*/ 253 h 894"/>
                <a:gd name="T78" fmla="*/ 156 w 326"/>
                <a:gd name="T79" fmla="*/ 251 h 894"/>
                <a:gd name="T80" fmla="*/ 137 w 326"/>
                <a:gd name="T81" fmla="*/ 234 h 894"/>
                <a:gd name="T82" fmla="*/ 246 w 326"/>
                <a:gd name="T83" fmla="*/ 21 h 894"/>
                <a:gd name="T84" fmla="*/ 234 w 326"/>
                <a:gd name="T85" fmla="*/ 28 h 894"/>
                <a:gd name="T86" fmla="*/ 203 w 326"/>
                <a:gd name="T87" fmla="*/ 120 h 894"/>
                <a:gd name="T88" fmla="*/ 142 w 326"/>
                <a:gd name="T89" fmla="*/ 154 h 894"/>
                <a:gd name="T90" fmla="*/ 99 w 326"/>
                <a:gd name="T91" fmla="*/ 203 h 894"/>
                <a:gd name="T92" fmla="*/ 92 w 326"/>
                <a:gd name="T93" fmla="*/ 251 h 894"/>
                <a:gd name="T94" fmla="*/ 116 w 326"/>
                <a:gd name="T95" fmla="*/ 253 h 894"/>
                <a:gd name="T96" fmla="*/ 116 w 326"/>
                <a:gd name="T97" fmla="*/ 253 h 894"/>
                <a:gd name="T98" fmla="*/ 92 w 326"/>
                <a:gd name="T99" fmla="*/ 251 h 894"/>
                <a:gd name="T100" fmla="*/ 99 w 326"/>
                <a:gd name="T101" fmla="*/ 203 h 894"/>
                <a:gd name="T102" fmla="*/ 142 w 326"/>
                <a:gd name="T103" fmla="*/ 154 h 894"/>
                <a:gd name="T104" fmla="*/ 203 w 326"/>
                <a:gd name="T105" fmla="*/ 120 h 894"/>
                <a:gd name="T106" fmla="*/ 236 w 326"/>
                <a:gd name="T107" fmla="*/ 28 h 894"/>
                <a:gd name="T108" fmla="*/ 246 w 326"/>
                <a:gd name="T109" fmla="*/ 21 h 894"/>
                <a:gd name="T110" fmla="*/ 283 w 326"/>
                <a:gd name="T111" fmla="*/ 0 h 894"/>
                <a:gd name="T112" fmla="*/ 283 w 326"/>
                <a:gd name="T113" fmla="*/ 0 h 894"/>
                <a:gd name="T114" fmla="*/ 326 w 326"/>
                <a:gd name="T115" fmla="*/ 5 h 894"/>
                <a:gd name="T116" fmla="*/ 326 w 326"/>
                <a:gd name="T117" fmla="*/ 2 h 894"/>
                <a:gd name="T118" fmla="*/ 283 w 326"/>
                <a:gd name="T119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894">
                  <a:moveTo>
                    <a:pt x="184" y="872"/>
                  </a:moveTo>
                  <a:lnTo>
                    <a:pt x="175" y="872"/>
                  </a:lnTo>
                  <a:lnTo>
                    <a:pt x="231" y="894"/>
                  </a:lnTo>
                  <a:lnTo>
                    <a:pt x="231" y="894"/>
                  </a:lnTo>
                  <a:lnTo>
                    <a:pt x="184" y="872"/>
                  </a:lnTo>
                  <a:moveTo>
                    <a:pt x="78" y="676"/>
                  </a:moveTo>
                  <a:lnTo>
                    <a:pt x="78" y="678"/>
                  </a:lnTo>
                  <a:lnTo>
                    <a:pt x="78" y="683"/>
                  </a:lnTo>
                  <a:lnTo>
                    <a:pt x="90" y="705"/>
                  </a:lnTo>
                  <a:lnTo>
                    <a:pt x="130" y="754"/>
                  </a:lnTo>
                  <a:lnTo>
                    <a:pt x="160" y="768"/>
                  </a:lnTo>
                  <a:lnTo>
                    <a:pt x="172" y="780"/>
                  </a:lnTo>
                  <a:lnTo>
                    <a:pt x="158" y="794"/>
                  </a:lnTo>
                  <a:lnTo>
                    <a:pt x="203" y="820"/>
                  </a:lnTo>
                  <a:lnTo>
                    <a:pt x="205" y="837"/>
                  </a:lnTo>
                  <a:lnTo>
                    <a:pt x="260" y="839"/>
                  </a:lnTo>
                  <a:lnTo>
                    <a:pt x="267" y="842"/>
                  </a:lnTo>
                  <a:lnTo>
                    <a:pt x="260" y="839"/>
                  </a:lnTo>
                  <a:lnTo>
                    <a:pt x="205" y="837"/>
                  </a:lnTo>
                  <a:lnTo>
                    <a:pt x="203" y="820"/>
                  </a:lnTo>
                  <a:lnTo>
                    <a:pt x="158" y="794"/>
                  </a:lnTo>
                  <a:lnTo>
                    <a:pt x="172" y="780"/>
                  </a:lnTo>
                  <a:lnTo>
                    <a:pt x="160" y="768"/>
                  </a:lnTo>
                  <a:lnTo>
                    <a:pt x="130" y="754"/>
                  </a:lnTo>
                  <a:lnTo>
                    <a:pt x="94" y="705"/>
                  </a:lnTo>
                  <a:lnTo>
                    <a:pt x="78" y="678"/>
                  </a:lnTo>
                  <a:lnTo>
                    <a:pt x="78" y="676"/>
                  </a:lnTo>
                  <a:moveTo>
                    <a:pt x="0" y="513"/>
                  </a:moveTo>
                  <a:lnTo>
                    <a:pt x="12" y="530"/>
                  </a:lnTo>
                  <a:lnTo>
                    <a:pt x="12" y="527"/>
                  </a:lnTo>
                  <a:lnTo>
                    <a:pt x="0" y="513"/>
                  </a:lnTo>
                  <a:moveTo>
                    <a:pt x="130" y="392"/>
                  </a:moveTo>
                  <a:lnTo>
                    <a:pt x="134" y="397"/>
                  </a:lnTo>
                  <a:lnTo>
                    <a:pt x="134" y="397"/>
                  </a:lnTo>
                  <a:lnTo>
                    <a:pt x="130" y="392"/>
                  </a:lnTo>
                  <a:moveTo>
                    <a:pt x="137" y="234"/>
                  </a:moveTo>
                  <a:lnTo>
                    <a:pt x="137" y="234"/>
                  </a:lnTo>
                  <a:lnTo>
                    <a:pt x="156" y="251"/>
                  </a:lnTo>
                  <a:lnTo>
                    <a:pt x="184" y="253"/>
                  </a:lnTo>
                  <a:lnTo>
                    <a:pt x="156" y="251"/>
                  </a:lnTo>
                  <a:lnTo>
                    <a:pt x="137" y="234"/>
                  </a:lnTo>
                  <a:moveTo>
                    <a:pt x="246" y="21"/>
                  </a:moveTo>
                  <a:lnTo>
                    <a:pt x="234" y="28"/>
                  </a:lnTo>
                  <a:lnTo>
                    <a:pt x="203" y="120"/>
                  </a:lnTo>
                  <a:lnTo>
                    <a:pt x="142" y="154"/>
                  </a:lnTo>
                  <a:lnTo>
                    <a:pt x="99" y="203"/>
                  </a:lnTo>
                  <a:lnTo>
                    <a:pt x="92" y="251"/>
                  </a:lnTo>
                  <a:lnTo>
                    <a:pt x="116" y="253"/>
                  </a:lnTo>
                  <a:lnTo>
                    <a:pt x="116" y="253"/>
                  </a:lnTo>
                  <a:lnTo>
                    <a:pt x="92" y="251"/>
                  </a:lnTo>
                  <a:lnTo>
                    <a:pt x="99" y="203"/>
                  </a:lnTo>
                  <a:lnTo>
                    <a:pt x="142" y="154"/>
                  </a:lnTo>
                  <a:lnTo>
                    <a:pt x="203" y="120"/>
                  </a:lnTo>
                  <a:lnTo>
                    <a:pt x="236" y="28"/>
                  </a:lnTo>
                  <a:lnTo>
                    <a:pt x="246" y="21"/>
                  </a:lnTo>
                  <a:moveTo>
                    <a:pt x="283" y="0"/>
                  </a:moveTo>
                  <a:lnTo>
                    <a:pt x="283" y="0"/>
                  </a:lnTo>
                  <a:lnTo>
                    <a:pt x="326" y="5"/>
                  </a:lnTo>
                  <a:lnTo>
                    <a:pt x="326" y="2"/>
                  </a:lnTo>
                  <a:lnTo>
                    <a:pt x="2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7" name="Freeform 294"/>
            <p:cNvSpPr>
              <a:spLocks noEditPoints="1"/>
            </p:cNvSpPr>
            <p:nvPr/>
          </p:nvSpPr>
          <p:spPr bwMode="auto">
            <a:xfrm>
              <a:off x="3926" y="982"/>
              <a:ext cx="362" cy="1017"/>
            </a:xfrm>
            <a:custGeom>
              <a:avLst/>
              <a:gdLst>
                <a:gd name="T0" fmla="*/ 123 w 362"/>
                <a:gd name="T1" fmla="*/ 719 h 1017"/>
                <a:gd name="T2" fmla="*/ 192 w 362"/>
                <a:gd name="T3" fmla="*/ 785 h 1017"/>
                <a:gd name="T4" fmla="*/ 180 w 362"/>
                <a:gd name="T5" fmla="*/ 807 h 1017"/>
                <a:gd name="T6" fmla="*/ 234 w 362"/>
                <a:gd name="T7" fmla="*/ 854 h 1017"/>
                <a:gd name="T8" fmla="*/ 312 w 362"/>
                <a:gd name="T9" fmla="*/ 873 h 1017"/>
                <a:gd name="T10" fmla="*/ 289 w 362"/>
                <a:gd name="T11" fmla="*/ 889 h 1017"/>
                <a:gd name="T12" fmla="*/ 220 w 362"/>
                <a:gd name="T13" fmla="*/ 873 h 1017"/>
                <a:gd name="T14" fmla="*/ 123 w 362"/>
                <a:gd name="T15" fmla="*/ 908 h 1017"/>
                <a:gd name="T16" fmla="*/ 144 w 362"/>
                <a:gd name="T17" fmla="*/ 994 h 1017"/>
                <a:gd name="T18" fmla="*/ 154 w 362"/>
                <a:gd name="T19" fmla="*/ 991 h 1017"/>
                <a:gd name="T20" fmla="*/ 130 w 362"/>
                <a:gd name="T21" fmla="*/ 915 h 1017"/>
                <a:gd name="T22" fmla="*/ 208 w 362"/>
                <a:gd name="T23" fmla="*/ 882 h 1017"/>
                <a:gd name="T24" fmla="*/ 220 w 362"/>
                <a:gd name="T25" fmla="*/ 882 h 1017"/>
                <a:gd name="T26" fmla="*/ 315 w 362"/>
                <a:gd name="T27" fmla="*/ 892 h 1017"/>
                <a:gd name="T28" fmla="*/ 303 w 362"/>
                <a:gd name="T29" fmla="*/ 852 h 1017"/>
                <a:gd name="T30" fmla="*/ 241 w 362"/>
                <a:gd name="T31" fmla="*/ 847 h 1017"/>
                <a:gd name="T32" fmla="*/ 194 w 362"/>
                <a:gd name="T33" fmla="*/ 804 h 1017"/>
                <a:gd name="T34" fmla="*/ 196 w 362"/>
                <a:gd name="T35" fmla="*/ 778 h 1017"/>
                <a:gd name="T36" fmla="*/ 126 w 362"/>
                <a:gd name="T37" fmla="*/ 715 h 1017"/>
                <a:gd name="T38" fmla="*/ 97 w 362"/>
                <a:gd name="T39" fmla="*/ 634 h 1017"/>
                <a:gd name="T40" fmla="*/ 116 w 362"/>
                <a:gd name="T41" fmla="*/ 641 h 1017"/>
                <a:gd name="T42" fmla="*/ 97 w 362"/>
                <a:gd name="T43" fmla="*/ 634 h 1017"/>
                <a:gd name="T44" fmla="*/ 265 w 362"/>
                <a:gd name="T45" fmla="*/ 31 h 1017"/>
                <a:gd name="T46" fmla="*/ 173 w 362"/>
                <a:gd name="T47" fmla="*/ 156 h 1017"/>
                <a:gd name="T48" fmla="*/ 118 w 362"/>
                <a:gd name="T49" fmla="*/ 268 h 1017"/>
                <a:gd name="T50" fmla="*/ 173 w 362"/>
                <a:gd name="T51" fmla="*/ 256 h 1017"/>
                <a:gd name="T52" fmla="*/ 208 w 362"/>
                <a:gd name="T53" fmla="*/ 272 h 1017"/>
                <a:gd name="T54" fmla="*/ 199 w 362"/>
                <a:gd name="T55" fmla="*/ 322 h 1017"/>
                <a:gd name="T56" fmla="*/ 185 w 362"/>
                <a:gd name="T57" fmla="*/ 381 h 1017"/>
                <a:gd name="T58" fmla="*/ 144 w 362"/>
                <a:gd name="T59" fmla="*/ 360 h 1017"/>
                <a:gd name="T60" fmla="*/ 0 w 362"/>
                <a:gd name="T61" fmla="*/ 485 h 1017"/>
                <a:gd name="T62" fmla="*/ 57 w 362"/>
                <a:gd name="T63" fmla="*/ 570 h 1017"/>
                <a:gd name="T64" fmla="*/ 92 w 362"/>
                <a:gd name="T65" fmla="*/ 570 h 1017"/>
                <a:gd name="T66" fmla="*/ 48 w 362"/>
                <a:gd name="T67" fmla="*/ 540 h 1017"/>
                <a:gd name="T68" fmla="*/ 12 w 362"/>
                <a:gd name="T69" fmla="*/ 485 h 1017"/>
                <a:gd name="T70" fmla="*/ 166 w 362"/>
                <a:gd name="T71" fmla="*/ 402 h 1017"/>
                <a:gd name="T72" fmla="*/ 196 w 362"/>
                <a:gd name="T73" fmla="*/ 381 h 1017"/>
                <a:gd name="T74" fmla="*/ 208 w 362"/>
                <a:gd name="T75" fmla="*/ 324 h 1017"/>
                <a:gd name="T76" fmla="*/ 192 w 362"/>
                <a:gd name="T77" fmla="*/ 261 h 1017"/>
                <a:gd name="T78" fmla="*/ 152 w 362"/>
                <a:gd name="T79" fmla="*/ 263 h 1017"/>
                <a:gd name="T80" fmla="*/ 152 w 362"/>
                <a:gd name="T81" fmla="*/ 263 h 1017"/>
                <a:gd name="T82" fmla="*/ 135 w 362"/>
                <a:gd name="T83" fmla="*/ 213 h 1017"/>
                <a:gd name="T84" fmla="*/ 239 w 362"/>
                <a:gd name="T85" fmla="*/ 130 h 1017"/>
                <a:gd name="T86" fmla="*/ 282 w 362"/>
                <a:gd name="T87" fmla="*/ 31 h 1017"/>
                <a:gd name="T88" fmla="*/ 319 w 362"/>
                <a:gd name="T89" fmla="*/ 10 h 1017"/>
                <a:gd name="T90" fmla="*/ 362 w 362"/>
                <a:gd name="T91" fmla="*/ 12 h 1017"/>
                <a:gd name="T92" fmla="*/ 322 w 362"/>
                <a:gd name="T93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2" h="1017">
                  <a:moveTo>
                    <a:pt x="114" y="693"/>
                  </a:moveTo>
                  <a:lnTo>
                    <a:pt x="123" y="719"/>
                  </a:lnTo>
                  <a:lnTo>
                    <a:pt x="161" y="771"/>
                  </a:lnTo>
                  <a:lnTo>
                    <a:pt x="192" y="785"/>
                  </a:lnTo>
                  <a:lnTo>
                    <a:pt x="196" y="790"/>
                  </a:lnTo>
                  <a:lnTo>
                    <a:pt x="180" y="807"/>
                  </a:lnTo>
                  <a:lnTo>
                    <a:pt x="230" y="835"/>
                  </a:lnTo>
                  <a:lnTo>
                    <a:pt x="234" y="854"/>
                  </a:lnTo>
                  <a:lnTo>
                    <a:pt x="293" y="859"/>
                  </a:lnTo>
                  <a:lnTo>
                    <a:pt x="312" y="873"/>
                  </a:lnTo>
                  <a:lnTo>
                    <a:pt x="308" y="885"/>
                  </a:lnTo>
                  <a:lnTo>
                    <a:pt x="289" y="889"/>
                  </a:lnTo>
                  <a:lnTo>
                    <a:pt x="274" y="897"/>
                  </a:lnTo>
                  <a:lnTo>
                    <a:pt x="220" y="873"/>
                  </a:lnTo>
                  <a:lnTo>
                    <a:pt x="178" y="875"/>
                  </a:lnTo>
                  <a:lnTo>
                    <a:pt x="123" y="908"/>
                  </a:lnTo>
                  <a:lnTo>
                    <a:pt x="109" y="975"/>
                  </a:lnTo>
                  <a:lnTo>
                    <a:pt x="144" y="994"/>
                  </a:lnTo>
                  <a:lnTo>
                    <a:pt x="126" y="1017"/>
                  </a:lnTo>
                  <a:lnTo>
                    <a:pt x="154" y="991"/>
                  </a:lnTo>
                  <a:lnTo>
                    <a:pt x="118" y="970"/>
                  </a:lnTo>
                  <a:lnTo>
                    <a:pt x="130" y="915"/>
                  </a:lnTo>
                  <a:lnTo>
                    <a:pt x="180" y="885"/>
                  </a:lnTo>
                  <a:lnTo>
                    <a:pt x="208" y="882"/>
                  </a:lnTo>
                  <a:lnTo>
                    <a:pt x="211" y="882"/>
                  </a:lnTo>
                  <a:lnTo>
                    <a:pt x="220" y="882"/>
                  </a:lnTo>
                  <a:lnTo>
                    <a:pt x="267" y="904"/>
                  </a:lnTo>
                  <a:lnTo>
                    <a:pt x="315" y="892"/>
                  </a:lnTo>
                  <a:lnTo>
                    <a:pt x="324" y="868"/>
                  </a:lnTo>
                  <a:lnTo>
                    <a:pt x="303" y="852"/>
                  </a:lnTo>
                  <a:lnTo>
                    <a:pt x="296" y="849"/>
                  </a:lnTo>
                  <a:lnTo>
                    <a:pt x="241" y="847"/>
                  </a:lnTo>
                  <a:lnTo>
                    <a:pt x="239" y="830"/>
                  </a:lnTo>
                  <a:lnTo>
                    <a:pt x="194" y="804"/>
                  </a:lnTo>
                  <a:lnTo>
                    <a:pt x="208" y="790"/>
                  </a:lnTo>
                  <a:lnTo>
                    <a:pt x="196" y="778"/>
                  </a:lnTo>
                  <a:lnTo>
                    <a:pt x="166" y="764"/>
                  </a:lnTo>
                  <a:lnTo>
                    <a:pt x="126" y="715"/>
                  </a:lnTo>
                  <a:lnTo>
                    <a:pt x="114" y="693"/>
                  </a:lnTo>
                  <a:close/>
                  <a:moveTo>
                    <a:pt x="97" y="634"/>
                  </a:moveTo>
                  <a:lnTo>
                    <a:pt x="97" y="636"/>
                  </a:lnTo>
                  <a:lnTo>
                    <a:pt x="116" y="641"/>
                  </a:lnTo>
                  <a:lnTo>
                    <a:pt x="116" y="639"/>
                  </a:lnTo>
                  <a:lnTo>
                    <a:pt x="97" y="634"/>
                  </a:lnTo>
                  <a:close/>
                  <a:moveTo>
                    <a:pt x="322" y="0"/>
                  </a:moveTo>
                  <a:lnTo>
                    <a:pt x="265" y="31"/>
                  </a:lnTo>
                  <a:lnTo>
                    <a:pt x="232" y="123"/>
                  </a:lnTo>
                  <a:lnTo>
                    <a:pt x="173" y="156"/>
                  </a:lnTo>
                  <a:lnTo>
                    <a:pt x="126" y="208"/>
                  </a:lnTo>
                  <a:lnTo>
                    <a:pt x="118" y="268"/>
                  </a:lnTo>
                  <a:lnTo>
                    <a:pt x="154" y="272"/>
                  </a:lnTo>
                  <a:lnTo>
                    <a:pt x="173" y="256"/>
                  </a:lnTo>
                  <a:lnTo>
                    <a:pt x="187" y="270"/>
                  </a:lnTo>
                  <a:lnTo>
                    <a:pt x="208" y="272"/>
                  </a:lnTo>
                  <a:lnTo>
                    <a:pt x="204" y="294"/>
                  </a:lnTo>
                  <a:lnTo>
                    <a:pt x="199" y="322"/>
                  </a:lnTo>
                  <a:lnTo>
                    <a:pt x="178" y="372"/>
                  </a:lnTo>
                  <a:lnTo>
                    <a:pt x="185" y="381"/>
                  </a:lnTo>
                  <a:lnTo>
                    <a:pt x="170" y="393"/>
                  </a:lnTo>
                  <a:lnTo>
                    <a:pt x="144" y="360"/>
                  </a:lnTo>
                  <a:lnTo>
                    <a:pt x="59" y="433"/>
                  </a:lnTo>
                  <a:lnTo>
                    <a:pt x="0" y="485"/>
                  </a:lnTo>
                  <a:lnTo>
                    <a:pt x="40" y="542"/>
                  </a:lnTo>
                  <a:lnTo>
                    <a:pt x="57" y="570"/>
                  </a:lnTo>
                  <a:lnTo>
                    <a:pt x="90" y="577"/>
                  </a:lnTo>
                  <a:lnTo>
                    <a:pt x="92" y="570"/>
                  </a:lnTo>
                  <a:lnTo>
                    <a:pt x="59" y="563"/>
                  </a:lnTo>
                  <a:lnTo>
                    <a:pt x="48" y="540"/>
                  </a:lnTo>
                  <a:lnTo>
                    <a:pt x="36" y="523"/>
                  </a:lnTo>
                  <a:lnTo>
                    <a:pt x="12" y="485"/>
                  </a:lnTo>
                  <a:lnTo>
                    <a:pt x="142" y="374"/>
                  </a:lnTo>
                  <a:lnTo>
                    <a:pt x="166" y="402"/>
                  </a:lnTo>
                  <a:lnTo>
                    <a:pt x="170" y="407"/>
                  </a:lnTo>
                  <a:lnTo>
                    <a:pt x="196" y="381"/>
                  </a:lnTo>
                  <a:lnTo>
                    <a:pt x="189" y="369"/>
                  </a:lnTo>
                  <a:lnTo>
                    <a:pt x="208" y="324"/>
                  </a:lnTo>
                  <a:lnTo>
                    <a:pt x="220" y="263"/>
                  </a:lnTo>
                  <a:lnTo>
                    <a:pt x="192" y="261"/>
                  </a:lnTo>
                  <a:lnTo>
                    <a:pt x="173" y="244"/>
                  </a:lnTo>
                  <a:lnTo>
                    <a:pt x="152" y="263"/>
                  </a:lnTo>
                  <a:lnTo>
                    <a:pt x="152" y="263"/>
                  </a:lnTo>
                  <a:lnTo>
                    <a:pt x="152" y="263"/>
                  </a:lnTo>
                  <a:lnTo>
                    <a:pt x="128" y="261"/>
                  </a:lnTo>
                  <a:lnTo>
                    <a:pt x="135" y="213"/>
                  </a:lnTo>
                  <a:lnTo>
                    <a:pt x="178" y="164"/>
                  </a:lnTo>
                  <a:lnTo>
                    <a:pt x="239" y="130"/>
                  </a:lnTo>
                  <a:lnTo>
                    <a:pt x="270" y="38"/>
                  </a:lnTo>
                  <a:lnTo>
                    <a:pt x="282" y="31"/>
                  </a:lnTo>
                  <a:lnTo>
                    <a:pt x="317" y="10"/>
                  </a:lnTo>
                  <a:lnTo>
                    <a:pt x="319" y="10"/>
                  </a:lnTo>
                  <a:lnTo>
                    <a:pt x="319" y="10"/>
                  </a:lnTo>
                  <a:lnTo>
                    <a:pt x="362" y="12"/>
                  </a:lnTo>
                  <a:lnTo>
                    <a:pt x="362" y="5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8" name="Freeform 295"/>
            <p:cNvSpPr>
              <a:spLocks noEditPoints="1"/>
            </p:cNvSpPr>
            <p:nvPr/>
          </p:nvSpPr>
          <p:spPr bwMode="auto">
            <a:xfrm>
              <a:off x="3926" y="982"/>
              <a:ext cx="362" cy="1017"/>
            </a:xfrm>
            <a:custGeom>
              <a:avLst/>
              <a:gdLst>
                <a:gd name="T0" fmla="*/ 123 w 362"/>
                <a:gd name="T1" fmla="*/ 719 h 1017"/>
                <a:gd name="T2" fmla="*/ 192 w 362"/>
                <a:gd name="T3" fmla="*/ 785 h 1017"/>
                <a:gd name="T4" fmla="*/ 180 w 362"/>
                <a:gd name="T5" fmla="*/ 807 h 1017"/>
                <a:gd name="T6" fmla="*/ 234 w 362"/>
                <a:gd name="T7" fmla="*/ 854 h 1017"/>
                <a:gd name="T8" fmla="*/ 312 w 362"/>
                <a:gd name="T9" fmla="*/ 873 h 1017"/>
                <a:gd name="T10" fmla="*/ 289 w 362"/>
                <a:gd name="T11" fmla="*/ 889 h 1017"/>
                <a:gd name="T12" fmla="*/ 220 w 362"/>
                <a:gd name="T13" fmla="*/ 873 h 1017"/>
                <a:gd name="T14" fmla="*/ 123 w 362"/>
                <a:gd name="T15" fmla="*/ 908 h 1017"/>
                <a:gd name="T16" fmla="*/ 144 w 362"/>
                <a:gd name="T17" fmla="*/ 994 h 1017"/>
                <a:gd name="T18" fmla="*/ 154 w 362"/>
                <a:gd name="T19" fmla="*/ 991 h 1017"/>
                <a:gd name="T20" fmla="*/ 130 w 362"/>
                <a:gd name="T21" fmla="*/ 915 h 1017"/>
                <a:gd name="T22" fmla="*/ 208 w 362"/>
                <a:gd name="T23" fmla="*/ 882 h 1017"/>
                <a:gd name="T24" fmla="*/ 220 w 362"/>
                <a:gd name="T25" fmla="*/ 882 h 1017"/>
                <a:gd name="T26" fmla="*/ 315 w 362"/>
                <a:gd name="T27" fmla="*/ 892 h 1017"/>
                <a:gd name="T28" fmla="*/ 303 w 362"/>
                <a:gd name="T29" fmla="*/ 852 h 1017"/>
                <a:gd name="T30" fmla="*/ 241 w 362"/>
                <a:gd name="T31" fmla="*/ 847 h 1017"/>
                <a:gd name="T32" fmla="*/ 194 w 362"/>
                <a:gd name="T33" fmla="*/ 804 h 1017"/>
                <a:gd name="T34" fmla="*/ 196 w 362"/>
                <a:gd name="T35" fmla="*/ 778 h 1017"/>
                <a:gd name="T36" fmla="*/ 126 w 362"/>
                <a:gd name="T37" fmla="*/ 715 h 1017"/>
                <a:gd name="T38" fmla="*/ 97 w 362"/>
                <a:gd name="T39" fmla="*/ 634 h 1017"/>
                <a:gd name="T40" fmla="*/ 116 w 362"/>
                <a:gd name="T41" fmla="*/ 641 h 1017"/>
                <a:gd name="T42" fmla="*/ 97 w 362"/>
                <a:gd name="T43" fmla="*/ 634 h 1017"/>
                <a:gd name="T44" fmla="*/ 265 w 362"/>
                <a:gd name="T45" fmla="*/ 31 h 1017"/>
                <a:gd name="T46" fmla="*/ 173 w 362"/>
                <a:gd name="T47" fmla="*/ 156 h 1017"/>
                <a:gd name="T48" fmla="*/ 118 w 362"/>
                <a:gd name="T49" fmla="*/ 268 h 1017"/>
                <a:gd name="T50" fmla="*/ 173 w 362"/>
                <a:gd name="T51" fmla="*/ 256 h 1017"/>
                <a:gd name="T52" fmla="*/ 208 w 362"/>
                <a:gd name="T53" fmla="*/ 272 h 1017"/>
                <a:gd name="T54" fmla="*/ 199 w 362"/>
                <a:gd name="T55" fmla="*/ 322 h 1017"/>
                <a:gd name="T56" fmla="*/ 185 w 362"/>
                <a:gd name="T57" fmla="*/ 381 h 1017"/>
                <a:gd name="T58" fmla="*/ 144 w 362"/>
                <a:gd name="T59" fmla="*/ 360 h 1017"/>
                <a:gd name="T60" fmla="*/ 0 w 362"/>
                <a:gd name="T61" fmla="*/ 485 h 1017"/>
                <a:gd name="T62" fmla="*/ 57 w 362"/>
                <a:gd name="T63" fmla="*/ 570 h 1017"/>
                <a:gd name="T64" fmla="*/ 92 w 362"/>
                <a:gd name="T65" fmla="*/ 570 h 1017"/>
                <a:gd name="T66" fmla="*/ 48 w 362"/>
                <a:gd name="T67" fmla="*/ 540 h 1017"/>
                <a:gd name="T68" fmla="*/ 12 w 362"/>
                <a:gd name="T69" fmla="*/ 485 h 1017"/>
                <a:gd name="T70" fmla="*/ 166 w 362"/>
                <a:gd name="T71" fmla="*/ 402 h 1017"/>
                <a:gd name="T72" fmla="*/ 196 w 362"/>
                <a:gd name="T73" fmla="*/ 381 h 1017"/>
                <a:gd name="T74" fmla="*/ 208 w 362"/>
                <a:gd name="T75" fmla="*/ 324 h 1017"/>
                <a:gd name="T76" fmla="*/ 192 w 362"/>
                <a:gd name="T77" fmla="*/ 261 h 1017"/>
                <a:gd name="T78" fmla="*/ 152 w 362"/>
                <a:gd name="T79" fmla="*/ 263 h 1017"/>
                <a:gd name="T80" fmla="*/ 152 w 362"/>
                <a:gd name="T81" fmla="*/ 263 h 1017"/>
                <a:gd name="T82" fmla="*/ 135 w 362"/>
                <a:gd name="T83" fmla="*/ 213 h 1017"/>
                <a:gd name="T84" fmla="*/ 239 w 362"/>
                <a:gd name="T85" fmla="*/ 130 h 1017"/>
                <a:gd name="T86" fmla="*/ 282 w 362"/>
                <a:gd name="T87" fmla="*/ 31 h 1017"/>
                <a:gd name="T88" fmla="*/ 319 w 362"/>
                <a:gd name="T89" fmla="*/ 10 h 1017"/>
                <a:gd name="T90" fmla="*/ 362 w 362"/>
                <a:gd name="T91" fmla="*/ 12 h 1017"/>
                <a:gd name="T92" fmla="*/ 322 w 362"/>
                <a:gd name="T93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2" h="1017">
                  <a:moveTo>
                    <a:pt x="114" y="693"/>
                  </a:moveTo>
                  <a:lnTo>
                    <a:pt x="123" y="719"/>
                  </a:lnTo>
                  <a:lnTo>
                    <a:pt x="161" y="771"/>
                  </a:lnTo>
                  <a:lnTo>
                    <a:pt x="192" y="785"/>
                  </a:lnTo>
                  <a:lnTo>
                    <a:pt x="196" y="790"/>
                  </a:lnTo>
                  <a:lnTo>
                    <a:pt x="180" y="807"/>
                  </a:lnTo>
                  <a:lnTo>
                    <a:pt x="230" y="835"/>
                  </a:lnTo>
                  <a:lnTo>
                    <a:pt x="234" y="854"/>
                  </a:lnTo>
                  <a:lnTo>
                    <a:pt x="293" y="859"/>
                  </a:lnTo>
                  <a:lnTo>
                    <a:pt x="312" y="873"/>
                  </a:lnTo>
                  <a:lnTo>
                    <a:pt x="308" y="885"/>
                  </a:lnTo>
                  <a:lnTo>
                    <a:pt x="289" y="889"/>
                  </a:lnTo>
                  <a:lnTo>
                    <a:pt x="274" y="897"/>
                  </a:lnTo>
                  <a:lnTo>
                    <a:pt x="220" y="873"/>
                  </a:lnTo>
                  <a:lnTo>
                    <a:pt x="178" y="875"/>
                  </a:lnTo>
                  <a:lnTo>
                    <a:pt x="123" y="908"/>
                  </a:lnTo>
                  <a:lnTo>
                    <a:pt x="109" y="975"/>
                  </a:lnTo>
                  <a:lnTo>
                    <a:pt x="144" y="994"/>
                  </a:lnTo>
                  <a:lnTo>
                    <a:pt x="126" y="1017"/>
                  </a:lnTo>
                  <a:lnTo>
                    <a:pt x="154" y="991"/>
                  </a:lnTo>
                  <a:lnTo>
                    <a:pt x="118" y="970"/>
                  </a:lnTo>
                  <a:lnTo>
                    <a:pt x="130" y="915"/>
                  </a:lnTo>
                  <a:lnTo>
                    <a:pt x="180" y="885"/>
                  </a:lnTo>
                  <a:lnTo>
                    <a:pt x="208" y="882"/>
                  </a:lnTo>
                  <a:lnTo>
                    <a:pt x="211" y="882"/>
                  </a:lnTo>
                  <a:lnTo>
                    <a:pt x="220" y="882"/>
                  </a:lnTo>
                  <a:lnTo>
                    <a:pt x="267" y="904"/>
                  </a:lnTo>
                  <a:lnTo>
                    <a:pt x="315" y="892"/>
                  </a:lnTo>
                  <a:lnTo>
                    <a:pt x="324" y="868"/>
                  </a:lnTo>
                  <a:lnTo>
                    <a:pt x="303" y="852"/>
                  </a:lnTo>
                  <a:lnTo>
                    <a:pt x="296" y="849"/>
                  </a:lnTo>
                  <a:lnTo>
                    <a:pt x="241" y="847"/>
                  </a:lnTo>
                  <a:lnTo>
                    <a:pt x="239" y="830"/>
                  </a:lnTo>
                  <a:lnTo>
                    <a:pt x="194" y="804"/>
                  </a:lnTo>
                  <a:lnTo>
                    <a:pt x="208" y="790"/>
                  </a:lnTo>
                  <a:lnTo>
                    <a:pt x="196" y="778"/>
                  </a:lnTo>
                  <a:lnTo>
                    <a:pt x="166" y="764"/>
                  </a:lnTo>
                  <a:lnTo>
                    <a:pt x="126" y="715"/>
                  </a:lnTo>
                  <a:lnTo>
                    <a:pt x="114" y="693"/>
                  </a:lnTo>
                  <a:moveTo>
                    <a:pt x="97" y="634"/>
                  </a:moveTo>
                  <a:lnTo>
                    <a:pt x="97" y="636"/>
                  </a:lnTo>
                  <a:lnTo>
                    <a:pt x="116" y="641"/>
                  </a:lnTo>
                  <a:lnTo>
                    <a:pt x="116" y="639"/>
                  </a:lnTo>
                  <a:lnTo>
                    <a:pt x="97" y="634"/>
                  </a:lnTo>
                  <a:moveTo>
                    <a:pt x="322" y="0"/>
                  </a:moveTo>
                  <a:lnTo>
                    <a:pt x="265" y="31"/>
                  </a:lnTo>
                  <a:lnTo>
                    <a:pt x="232" y="123"/>
                  </a:lnTo>
                  <a:lnTo>
                    <a:pt x="173" y="156"/>
                  </a:lnTo>
                  <a:lnTo>
                    <a:pt x="126" y="208"/>
                  </a:lnTo>
                  <a:lnTo>
                    <a:pt x="118" y="268"/>
                  </a:lnTo>
                  <a:lnTo>
                    <a:pt x="154" y="272"/>
                  </a:lnTo>
                  <a:lnTo>
                    <a:pt x="173" y="256"/>
                  </a:lnTo>
                  <a:lnTo>
                    <a:pt x="187" y="270"/>
                  </a:lnTo>
                  <a:lnTo>
                    <a:pt x="208" y="272"/>
                  </a:lnTo>
                  <a:lnTo>
                    <a:pt x="204" y="294"/>
                  </a:lnTo>
                  <a:lnTo>
                    <a:pt x="199" y="322"/>
                  </a:lnTo>
                  <a:lnTo>
                    <a:pt x="178" y="372"/>
                  </a:lnTo>
                  <a:lnTo>
                    <a:pt x="185" y="381"/>
                  </a:lnTo>
                  <a:lnTo>
                    <a:pt x="170" y="393"/>
                  </a:lnTo>
                  <a:lnTo>
                    <a:pt x="144" y="360"/>
                  </a:lnTo>
                  <a:lnTo>
                    <a:pt x="59" y="433"/>
                  </a:lnTo>
                  <a:lnTo>
                    <a:pt x="0" y="485"/>
                  </a:lnTo>
                  <a:lnTo>
                    <a:pt x="40" y="542"/>
                  </a:lnTo>
                  <a:lnTo>
                    <a:pt x="57" y="570"/>
                  </a:lnTo>
                  <a:lnTo>
                    <a:pt x="90" y="577"/>
                  </a:lnTo>
                  <a:lnTo>
                    <a:pt x="92" y="570"/>
                  </a:lnTo>
                  <a:lnTo>
                    <a:pt x="59" y="563"/>
                  </a:lnTo>
                  <a:lnTo>
                    <a:pt x="48" y="540"/>
                  </a:lnTo>
                  <a:lnTo>
                    <a:pt x="36" y="523"/>
                  </a:lnTo>
                  <a:lnTo>
                    <a:pt x="12" y="485"/>
                  </a:lnTo>
                  <a:lnTo>
                    <a:pt x="142" y="374"/>
                  </a:lnTo>
                  <a:lnTo>
                    <a:pt x="166" y="402"/>
                  </a:lnTo>
                  <a:lnTo>
                    <a:pt x="170" y="407"/>
                  </a:lnTo>
                  <a:lnTo>
                    <a:pt x="196" y="381"/>
                  </a:lnTo>
                  <a:lnTo>
                    <a:pt x="189" y="369"/>
                  </a:lnTo>
                  <a:lnTo>
                    <a:pt x="208" y="324"/>
                  </a:lnTo>
                  <a:lnTo>
                    <a:pt x="220" y="263"/>
                  </a:lnTo>
                  <a:lnTo>
                    <a:pt x="192" y="261"/>
                  </a:lnTo>
                  <a:lnTo>
                    <a:pt x="173" y="244"/>
                  </a:lnTo>
                  <a:lnTo>
                    <a:pt x="152" y="263"/>
                  </a:lnTo>
                  <a:lnTo>
                    <a:pt x="152" y="263"/>
                  </a:lnTo>
                  <a:lnTo>
                    <a:pt x="152" y="263"/>
                  </a:lnTo>
                  <a:lnTo>
                    <a:pt x="128" y="261"/>
                  </a:lnTo>
                  <a:lnTo>
                    <a:pt x="135" y="213"/>
                  </a:lnTo>
                  <a:lnTo>
                    <a:pt x="178" y="164"/>
                  </a:lnTo>
                  <a:lnTo>
                    <a:pt x="239" y="130"/>
                  </a:lnTo>
                  <a:lnTo>
                    <a:pt x="270" y="38"/>
                  </a:lnTo>
                  <a:lnTo>
                    <a:pt x="282" y="31"/>
                  </a:lnTo>
                  <a:lnTo>
                    <a:pt x="317" y="10"/>
                  </a:lnTo>
                  <a:lnTo>
                    <a:pt x="319" y="10"/>
                  </a:lnTo>
                  <a:lnTo>
                    <a:pt x="319" y="10"/>
                  </a:lnTo>
                  <a:lnTo>
                    <a:pt x="362" y="12"/>
                  </a:lnTo>
                  <a:lnTo>
                    <a:pt x="362" y="5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9" name="Freeform 296"/>
            <p:cNvSpPr>
              <a:spLocks/>
            </p:cNvSpPr>
            <p:nvPr/>
          </p:nvSpPr>
          <p:spPr bwMode="auto">
            <a:xfrm>
              <a:off x="3938" y="987"/>
              <a:ext cx="378" cy="1121"/>
            </a:xfrm>
            <a:custGeom>
              <a:avLst/>
              <a:gdLst>
                <a:gd name="T0" fmla="*/ 350 w 378"/>
                <a:gd name="T1" fmla="*/ 7 h 1121"/>
                <a:gd name="T2" fmla="*/ 307 w 378"/>
                <a:gd name="T3" fmla="*/ 5 h 1121"/>
                <a:gd name="T4" fmla="*/ 270 w 378"/>
                <a:gd name="T5" fmla="*/ 26 h 1121"/>
                <a:gd name="T6" fmla="*/ 227 w 378"/>
                <a:gd name="T7" fmla="*/ 125 h 1121"/>
                <a:gd name="T8" fmla="*/ 123 w 378"/>
                <a:gd name="T9" fmla="*/ 208 h 1121"/>
                <a:gd name="T10" fmla="*/ 140 w 378"/>
                <a:gd name="T11" fmla="*/ 258 h 1121"/>
                <a:gd name="T12" fmla="*/ 161 w 378"/>
                <a:gd name="T13" fmla="*/ 239 h 1121"/>
                <a:gd name="T14" fmla="*/ 180 w 378"/>
                <a:gd name="T15" fmla="*/ 256 h 1121"/>
                <a:gd name="T16" fmla="*/ 196 w 378"/>
                <a:gd name="T17" fmla="*/ 319 h 1121"/>
                <a:gd name="T18" fmla="*/ 184 w 378"/>
                <a:gd name="T19" fmla="*/ 376 h 1121"/>
                <a:gd name="T20" fmla="*/ 158 w 378"/>
                <a:gd name="T21" fmla="*/ 402 h 1121"/>
                <a:gd name="T22" fmla="*/ 130 w 378"/>
                <a:gd name="T23" fmla="*/ 369 h 1121"/>
                <a:gd name="T24" fmla="*/ 24 w 378"/>
                <a:gd name="T25" fmla="*/ 518 h 1121"/>
                <a:gd name="T26" fmla="*/ 36 w 378"/>
                <a:gd name="T27" fmla="*/ 535 h 1121"/>
                <a:gd name="T28" fmla="*/ 80 w 378"/>
                <a:gd name="T29" fmla="*/ 565 h 1121"/>
                <a:gd name="T30" fmla="*/ 80 w 378"/>
                <a:gd name="T31" fmla="*/ 575 h 1121"/>
                <a:gd name="T32" fmla="*/ 85 w 378"/>
                <a:gd name="T33" fmla="*/ 629 h 1121"/>
                <a:gd name="T34" fmla="*/ 104 w 378"/>
                <a:gd name="T35" fmla="*/ 636 h 1121"/>
                <a:gd name="T36" fmla="*/ 116 w 378"/>
                <a:gd name="T37" fmla="*/ 657 h 1121"/>
                <a:gd name="T38" fmla="*/ 102 w 378"/>
                <a:gd name="T39" fmla="*/ 683 h 1121"/>
                <a:gd name="T40" fmla="*/ 154 w 378"/>
                <a:gd name="T41" fmla="*/ 759 h 1121"/>
                <a:gd name="T42" fmla="*/ 196 w 378"/>
                <a:gd name="T43" fmla="*/ 785 h 1121"/>
                <a:gd name="T44" fmla="*/ 227 w 378"/>
                <a:gd name="T45" fmla="*/ 825 h 1121"/>
                <a:gd name="T46" fmla="*/ 284 w 378"/>
                <a:gd name="T47" fmla="*/ 844 h 1121"/>
                <a:gd name="T48" fmla="*/ 312 w 378"/>
                <a:gd name="T49" fmla="*/ 863 h 1121"/>
                <a:gd name="T50" fmla="*/ 255 w 378"/>
                <a:gd name="T51" fmla="*/ 899 h 1121"/>
                <a:gd name="T52" fmla="*/ 199 w 378"/>
                <a:gd name="T53" fmla="*/ 877 h 1121"/>
                <a:gd name="T54" fmla="*/ 168 w 378"/>
                <a:gd name="T55" fmla="*/ 880 h 1121"/>
                <a:gd name="T56" fmla="*/ 106 w 378"/>
                <a:gd name="T57" fmla="*/ 965 h 1121"/>
                <a:gd name="T58" fmla="*/ 114 w 378"/>
                <a:gd name="T59" fmla="*/ 1012 h 1121"/>
                <a:gd name="T60" fmla="*/ 130 w 378"/>
                <a:gd name="T61" fmla="*/ 1057 h 1121"/>
                <a:gd name="T62" fmla="*/ 125 w 378"/>
                <a:gd name="T63" fmla="*/ 1107 h 1121"/>
                <a:gd name="T64" fmla="*/ 142 w 378"/>
                <a:gd name="T65" fmla="*/ 1121 h 1121"/>
                <a:gd name="T66" fmla="*/ 149 w 378"/>
                <a:gd name="T67" fmla="*/ 1055 h 1121"/>
                <a:gd name="T68" fmla="*/ 161 w 378"/>
                <a:gd name="T69" fmla="*/ 984 h 1121"/>
                <a:gd name="T70" fmla="*/ 128 w 378"/>
                <a:gd name="T71" fmla="*/ 915 h 1121"/>
                <a:gd name="T72" fmla="*/ 206 w 378"/>
                <a:gd name="T73" fmla="*/ 887 h 1121"/>
                <a:gd name="T74" fmla="*/ 281 w 378"/>
                <a:gd name="T75" fmla="*/ 903 h 1121"/>
                <a:gd name="T76" fmla="*/ 324 w 378"/>
                <a:gd name="T77" fmla="*/ 858 h 1121"/>
                <a:gd name="T78" fmla="*/ 236 w 378"/>
                <a:gd name="T79" fmla="*/ 832 h 1121"/>
                <a:gd name="T80" fmla="*/ 236 w 378"/>
                <a:gd name="T81" fmla="*/ 818 h 1121"/>
                <a:gd name="T82" fmla="*/ 203 w 378"/>
                <a:gd name="T83" fmla="*/ 792 h 1121"/>
                <a:gd name="T84" fmla="*/ 192 w 378"/>
                <a:gd name="T85" fmla="*/ 764 h 1121"/>
                <a:gd name="T86" fmla="*/ 128 w 378"/>
                <a:gd name="T87" fmla="*/ 705 h 1121"/>
                <a:gd name="T88" fmla="*/ 135 w 378"/>
                <a:gd name="T89" fmla="*/ 662 h 1121"/>
                <a:gd name="T90" fmla="*/ 104 w 378"/>
                <a:gd name="T91" fmla="*/ 617 h 1121"/>
                <a:gd name="T92" fmla="*/ 97 w 378"/>
                <a:gd name="T93" fmla="*/ 558 h 1121"/>
                <a:gd name="T94" fmla="*/ 45 w 378"/>
                <a:gd name="T95" fmla="*/ 527 h 1121"/>
                <a:gd name="T96" fmla="*/ 59 w 378"/>
                <a:gd name="T97" fmla="*/ 442 h 1121"/>
                <a:gd name="T98" fmla="*/ 156 w 378"/>
                <a:gd name="T99" fmla="*/ 414 h 1121"/>
                <a:gd name="T100" fmla="*/ 189 w 378"/>
                <a:gd name="T101" fmla="*/ 364 h 1121"/>
                <a:gd name="T102" fmla="*/ 210 w 378"/>
                <a:gd name="T103" fmla="*/ 293 h 1121"/>
                <a:gd name="T104" fmla="*/ 184 w 378"/>
                <a:gd name="T105" fmla="*/ 246 h 1121"/>
                <a:gd name="T106" fmla="*/ 135 w 378"/>
                <a:gd name="T107" fmla="*/ 248 h 1121"/>
                <a:gd name="T108" fmla="*/ 132 w 378"/>
                <a:gd name="T109" fmla="*/ 213 h 1121"/>
                <a:gd name="T110" fmla="*/ 234 w 378"/>
                <a:gd name="T111" fmla="*/ 133 h 1121"/>
                <a:gd name="T112" fmla="*/ 315 w 378"/>
                <a:gd name="T113" fmla="*/ 14 h 1121"/>
                <a:gd name="T114" fmla="*/ 378 w 378"/>
                <a:gd name="T115" fmla="*/ 2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1121">
                  <a:moveTo>
                    <a:pt x="350" y="0"/>
                  </a:moveTo>
                  <a:lnTo>
                    <a:pt x="350" y="7"/>
                  </a:lnTo>
                  <a:lnTo>
                    <a:pt x="350" y="10"/>
                  </a:lnTo>
                  <a:lnTo>
                    <a:pt x="307" y="5"/>
                  </a:lnTo>
                  <a:lnTo>
                    <a:pt x="305" y="5"/>
                  </a:lnTo>
                  <a:lnTo>
                    <a:pt x="270" y="26"/>
                  </a:lnTo>
                  <a:lnTo>
                    <a:pt x="260" y="33"/>
                  </a:lnTo>
                  <a:lnTo>
                    <a:pt x="227" y="125"/>
                  </a:lnTo>
                  <a:lnTo>
                    <a:pt x="166" y="159"/>
                  </a:lnTo>
                  <a:lnTo>
                    <a:pt x="123" y="208"/>
                  </a:lnTo>
                  <a:lnTo>
                    <a:pt x="116" y="256"/>
                  </a:lnTo>
                  <a:lnTo>
                    <a:pt x="140" y="258"/>
                  </a:lnTo>
                  <a:lnTo>
                    <a:pt x="140" y="258"/>
                  </a:lnTo>
                  <a:lnTo>
                    <a:pt x="161" y="239"/>
                  </a:lnTo>
                  <a:lnTo>
                    <a:pt x="161" y="239"/>
                  </a:lnTo>
                  <a:lnTo>
                    <a:pt x="180" y="256"/>
                  </a:lnTo>
                  <a:lnTo>
                    <a:pt x="208" y="258"/>
                  </a:lnTo>
                  <a:lnTo>
                    <a:pt x="196" y="319"/>
                  </a:lnTo>
                  <a:lnTo>
                    <a:pt x="177" y="364"/>
                  </a:lnTo>
                  <a:lnTo>
                    <a:pt x="184" y="376"/>
                  </a:lnTo>
                  <a:lnTo>
                    <a:pt x="158" y="402"/>
                  </a:lnTo>
                  <a:lnTo>
                    <a:pt x="158" y="402"/>
                  </a:lnTo>
                  <a:lnTo>
                    <a:pt x="154" y="397"/>
                  </a:lnTo>
                  <a:lnTo>
                    <a:pt x="130" y="369"/>
                  </a:lnTo>
                  <a:lnTo>
                    <a:pt x="0" y="480"/>
                  </a:lnTo>
                  <a:lnTo>
                    <a:pt x="24" y="518"/>
                  </a:lnTo>
                  <a:lnTo>
                    <a:pt x="36" y="532"/>
                  </a:lnTo>
                  <a:lnTo>
                    <a:pt x="36" y="535"/>
                  </a:lnTo>
                  <a:lnTo>
                    <a:pt x="47" y="558"/>
                  </a:lnTo>
                  <a:lnTo>
                    <a:pt x="80" y="565"/>
                  </a:lnTo>
                  <a:lnTo>
                    <a:pt x="78" y="572"/>
                  </a:lnTo>
                  <a:lnTo>
                    <a:pt x="80" y="575"/>
                  </a:lnTo>
                  <a:lnTo>
                    <a:pt x="85" y="596"/>
                  </a:lnTo>
                  <a:lnTo>
                    <a:pt x="85" y="629"/>
                  </a:lnTo>
                  <a:lnTo>
                    <a:pt x="104" y="634"/>
                  </a:lnTo>
                  <a:lnTo>
                    <a:pt x="104" y="636"/>
                  </a:lnTo>
                  <a:lnTo>
                    <a:pt x="116" y="641"/>
                  </a:lnTo>
                  <a:lnTo>
                    <a:pt x="116" y="657"/>
                  </a:lnTo>
                  <a:lnTo>
                    <a:pt x="102" y="681"/>
                  </a:lnTo>
                  <a:lnTo>
                    <a:pt x="102" y="683"/>
                  </a:lnTo>
                  <a:lnTo>
                    <a:pt x="118" y="710"/>
                  </a:lnTo>
                  <a:lnTo>
                    <a:pt x="154" y="759"/>
                  </a:lnTo>
                  <a:lnTo>
                    <a:pt x="184" y="773"/>
                  </a:lnTo>
                  <a:lnTo>
                    <a:pt x="196" y="785"/>
                  </a:lnTo>
                  <a:lnTo>
                    <a:pt x="182" y="799"/>
                  </a:lnTo>
                  <a:lnTo>
                    <a:pt x="227" y="825"/>
                  </a:lnTo>
                  <a:lnTo>
                    <a:pt x="229" y="842"/>
                  </a:lnTo>
                  <a:lnTo>
                    <a:pt x="284" y="844"/>
                  </a:lnTo>
                  <a:lnTo>
                    <a:pt x="291" y="847"/>
                  </a:lnTo>
                  <a:lnTo>
                    <a:pt x="312" y="863"/>
                  </a:lnTo>
                  <a:lnTo>
                    <a:pt x="303" y="887"/>
                  </a:lnTo>
                  <a:lnTo>
                    <a:pt x="255" y="899"/>
                  </a:lnTo>
                  <a:lnTo>
                    <a:pt x="255" y="899"/>
                  </a:lnTo>
                  <a:lnTo>
                    <a:pt x="199" y="877"/>
                  </a:lnTo>
                  <a:lnTo>
                    <a:pt x="196" y="877"/>
                  </a:lnTo>
                  <a:lnTo>
                    <a:pt x="168" y="880"/>
                  </a:lnTo>
                  <a:lnTo>
                    <a:pt x="118" y="910"/>
                  </a:lnTo>
                  <a:lnTo>
                    <a:pt x="106" y="965"/>
                  </a:lnTo>
                  <a:lnTo>
                    <a:pt x="142" y="986"/>
                  </a:lnTo>
                  <a:lnTo>
                    <a:pt x="114" y="1012"/>
                  </a:lnTo>
                  <a:lnTo>
                    <a:pt x="114" y="1012"/>
                  </a:lnTo>
                  <a:lnTo>
                    <a:pt x="130" y="1057"/>
                  </a:lnTo>
                  <a:lnTo>
                    <a:pt x="130" y="1088"/>
                  </a:lnTo>
                  <a:lnTo>
                    <a:pt x="125" y="1107"/>
                  </a:lnTo>
                  <a:lnTo>
                    <a:pt x="137" y="1119"/>
                  </a:lnTo>
                  <a:lnTo>
                    <a:pt x="142" y="1121"/>
                  </a:lnTo>
                  <a:lnTo>
                    <a:pt x="149" y="1090"/>
                  </a:lnTo>
                  <a:lnTo>
                    <a:pt x="149" y="1055"/>
                  </a:lnTo>
                  <a:lnTo>
                    <a:pt x="135" y="1017"/>
                  </a:lnTo>
                  <a:lnTo>
                    <a:pt x="161" y="984"/>
                  </a:lnTo>
                  <a:lnTo>
                    <a:pt x="118" y="960"/>
                  </a:lnTo>
                  <a:lnTo>
                    <a:pt x="128" y="915"/>
                  </a:lnTo>
                  <a:lnTo>
                    <a:pt x="173" y="889"/>
                  </a:lnTo>
                  <a:lnTo>
                    <a:pt x="206" y="887"/>
                  </a:lnTo>
                  <a:lnTo>
                    <a:pt x="262" y="913"/>
                  </a:lnTo>
                  <a:lnTo>
                    <a:pt x="281" y="903"/>
                  </a:lnTo>
                  <a:lnTo>
                    <a:pt x="312" y="896"/>
                  </a:lnTo>
                  <a:lnTo>
                    <a:pt x="324" y="858"/>
                  </a:lnTo>
                  <a:lnTo>
                    <a:pt x="289" y="835"/>
                  </a:lnTo>
                  <a:lnTo>
                    <a:pt x="236" y="832"/>
                  </a:lnTo>
                  <a:lnTo>
                    <a:pt x="236" y="823"/>
                  </a:lnTo>
                  <a:lnTo>
                    <a:pt x="236" y="818"/>
                  </a:lnTo>
                  <a:lnTo>
                    <a:pt x="199" y="797"/>
                  </a:lnTo>
                  <a:lnTo>
                    <a:pt x="203" y="792"/>
                  </a:lnTo>
                  <a:lnTo>
                    <a:pt x="208" y="788"/>
                  </a:lnTo>
                  <a:lnTo>
                    <a:pt x="192" y="764"/>
                  </a:lnTo>
                  <a:lnTo>
                    <a:pt x="161" y="752"/>
                  </a:lnTo>
                  <a:lnTo>
                    <a:pt x="128" y="705"/>
                  </a:lnTo>
                  <a:lnTo>
                    <a:pt x="121" y="686"/>
                  </a:lnTo>
                  <a:lnTo>
                    <a:pt x="135" y="662"/>
                  </a:lnTo>
                  <a:lnTo>
                    <a:pt x="135" y="629"/>
                  </a:lnTo>
                  <a:lnTo>
                    <a:pt x="104" y="617"/>
                  </a:lnTo>
                  <a:lnTo>
                    <a:pt x="104" y="596"/>
                  </a:lnTo>
                  <a:lnTo>
                    <a:pt x="97" y="558"/>
                  </a:lnTo>
                  <a:lnTo>
                    <a:pt x="57" y="549"/>
                  </a:lnTo>
                  <a:lnTo>
                    <a:pt x="45" y="527"/>
                  </a:lnTo>
                  <a:lnTo>
                    <a:pt x="14" y="483"/>
                  </a:lnTo>
                  <a:lnTo>
                    <a:pt x="59" y="442"/>
                  </a:lnTo>
                  <a:lnTo>
                    <a:pt x="130" y="381"/>
                  </a:lnTo>
                  <a:lnTo>
                    <a:pt x="156" y="414"/>
                  </a:lnTo>
                  <a:lnTo>
                    <a:pt x="199" y="378"/>
                  </a:lnTo>
                  <a:lnTo>
                    <a:pt x="189" y="364"/>
                  </a:lnTo>
                  <a:lnTo>
                    <a:pt x="206" y="322"/>
                  </a:lnTo>
                  <a:lnTo>
                    <a:pt x="210" y="293"/>
                  </a:lnTo>
                  <a:lnTo>
                    <a:pt x="218" y="251"/>
                  </a:lnTo>
                  <a:lnTo>
                    <a:pt x="184" y="246"/>
                  </a:lnTo>
                  <a:lnTo>
                    <a:pt x="161" y="227"/>
                  </a:lnTo>
                  <a:lnTo>
                    <a:pt x="135" y="248"/>
                  </a:lnTo>
                  <a:lnTo>
                    <a:pt x="128" y="246"/>
                  </a:lnTo>
                  <a:lnTo>
                    <a:pt x="132" y="213"/>
                  </a:lnTo>
                  <a:lnTo>
                    <a:pt x="173" y="166"/>
                  </a:lnTo>
                  <a:lnTo>
                    <a:pt x="234" y="133"/>
                  </a:lnTo>
                  <a:lnTo>
                    <a:pt x="267" y="40"/>
                  </a:lnTo>
                  <a:lnTo>
                    <a:pt x="315" y="14"/>
                  </a:lnTo>
                  <a:lnTo>
                    <a:pt x="376" y="21"/>
                  </a:lnTo>
                  <a:lnTo>
                    <a:pt x="378" y="2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0" name="Freeform 297"/>
            <p:cNvSpPr>
              <a:spLocks/>
            </p:cNvSpPr>
            <p:nvPr/>
          </p:nvSpPr>
          <p:spPr bwMode="auto">
            <a:xfrm>
              <a:off x="3938" y="987"/>
              <a:ext cx="378" cy="1121"/>
            </a:xfrm>
            <a:custGeom>
              <a:avLst/>
              <a:gdLst>
                <a:gd name="T0" fmla="*/ 350 w 378"/>
                <a:gd name="T1" fmla="*/ 7 h 1121"/>
                <a:gd name="T2" fmla="*/ 307 w 378"/>
                <a:gd name="T3" fmla="*/ 5 h 1121"/>
                <a:gd name="T4" fmla="*/ 270 w 378"/>
                <a:gd name="T5" fmla="*/ 26 h 1121"/>
                <a:gd name="T6" fmla="*/ 227 w 378"/>
                <a:gd name="T7" fmla="*/ 125 h 1121"/>
                <a:gd name="T8" fmla="*/ 123 w 378"/>
                <a:gd name="T9" fmla="*/ 208 h 1121"/>
                <a:gd name="T10" fmla="*/ 140 w 378"/>
                <a:gd name="T11" fmla="*/ 258 h 1121"/>
                <a:gd name="T12" fmla="*/ 161 w 378"/>
                <a:gd name="T13" fmla="*/ 239 h 1121"/>
                <a:gd name="T14" fmla="*/ 180 w 378"/>
                <a:gd name="T15" fmla="*/ 256 h 1121"/>
                <a:gd name="T16" fmla="*/ 196 w 378"/>
                <a:gd name="T17" fmla="*/ 319 h 1121"/>
                <a:gd name="T18" fmla="*/ 184 w 378"/>
                <a:gd name="T19" fmla="*/ 376 h 1121"/>
                <a:gd name="T20" fmla="*/ 158 w 378"/>
                <a:gd name="T21" fmla="*/ 402 h 1121"/>
                <a:gd name="T22" fmla="*/ 130 w 378"/>
                <a:gd name="T23" fmla="*/ 369 h 1121"/>
                <a:gd name="T24" fmla="*/ 24 w 378"/>
                <a:gd name="T25" fmla="*/ 518 h 1121"/>
                <a:gd name="T26" fmla="*/ 36 w 378"/>
                <a:gd name="T27" fmla="*/ 535 h 1121"/>
                <a:gd name="T28" fmla="*/ 80 w 378"/>
                <a:gd name="T29" fmla="*/ 565 h 1121"/>
                <a:gd name="T30" fmla="*/ 80 w 378"/>
                <a:gd name="T31" fmla="*/ 575 h 1121"/>
                <a:gd name="T32" fmla="*/ 85 w 378"/>
                <a:gd name="T33" fmla="*/ 629 h 1121"/>
                <a:gd name="T34" fmla="*/ 104 w 378"/>
                <a:gd name="T35" fmla="*/ 636 h 1121"/>
                <a:gd name="T36" fmla="*/ 116 w 378"/>
                <a:gd name="T37" fmla="*/ 657 h 1121"/>
                <a:gd name="T38" fmla="*/ 102 w 378"/>
                <a:gd name="T39" fmla="*/ 683 h 1121"/>
                <a:gd name="T40" fmla="*/ 154 w 378"/>
                <a:gd name="T41" fmla="*/ 759 h 1121"/>
                <a:gd name="T42" fmla="*/ 196 w 378"/>
                <a:gd name="T43" fmla="*/ 785 h 1121"/>
                <a:gd name="T44" fmla="*/ 227 w 378"/>
                <a:gd name="T45" fmla="*/ 825 h 1121"/>
                <a:gd name="T46" fmla="*/ 284 w 378"/>
                <a:gd name="T47" fmla="*/ 844 h 1121"/>
                <a:gd name="T48" fmla="*/ 312 w 378"/>
                <a:gd name="T49" fmla="*/ 863 h 1121"/>
                <a:gd name="T50" fmla="*/ 255 w 378"/>
                <a:gd name="T51" fmla="*/ 899 h 1121"/>
                <a:gd name="T52" fmla="*/ 199 w 378"/>
                <a:gd name="T53" fmla="*/ 877 h 1121"/>
                <a:gd name="T54" fmla="*/ 168 w 378"/>
                <a:gd name="T55" fmla="*/ 880 h 1121"/>
                <a:gd name="T56" fmla="*/ 106 w 378"/>
                <a:gd name="T57" fmla="*/ 965 h 1121"/>
                <a:gd name="T58" fmla="*/ 114 w 378"/>
                <a:gd name="T59" fmla="*/ 1012 h 1121"/>
                <a:gd name="T60" fmla="*/ 130 w 378"/>
                <a:gd name="T61" fmla="*/ 1057 h 1121"/>
                <a:gd name="T62" fmla="*/ 125 w 378"/>
                <a:gd name="T63" fmla="*/ 1107 h 1121"/>
                <a:gd name="T64" fmla="*/ 142 w 378"/>
                <a:gd name="T65" fmla="*/ 1121 h 1121"/>
                <a:gd name="T66" fmla="*/ 149 w 378"/>
                <a:gd name="T67" fmla="*/ 1055 h 1121"/>
                <a:gd name="T68" fmla="*/ 161 w 378"/>
                <a:gd name="T69" fmla="*/ 984 h 1121"/>
                <a:gd name="T70" fmla="*/ 128 w 378"/>
                <a:gd name="T71" fmla="*/ 915 h 1121"/>
                <a:gd name="T72" fmla="*/ 206 w 378"/>
                <a:gd name="T73" fmla="*/ 887 h 1121"/>
                <a:gd name="T74" fmla="*/ 281 w 378"/>
                <a:gd name="T75" fmla="*/ 903 h 1121"/>
                <a:gd name="T76" fmla="*/ 324 w 378"/>
                <a:gd name="T77" fmla="*/ 858 h 1121"/>
                <a:gd name="T78" fmla="*/ 236 w 378"/>
                <a:gd name="T79" fmla="*/ 832 h 1121"/>
                <a:gd name="T80" fmla="*/ 236 w 378"/>
                <a:gd name="T81" fmla="*/ 818 h 1121"/>
                <a:gd name="T82" fmla="*/ 203 w 378"/>
                <a:gd name="T83" fmla="*/ 792 h 1121"/>
                <a:gd name="T84" fmla="*/ 192 w 378"/>
                <a:gd name="T85" fmla="*/ 764 h 1121"/>
                <a:gd name="T86" fmla="*/ 128 w 378"/>
                <a:gd name="T87" fmla="*/ 705 h 1121"/>
                <a:gd name="T88" fmla="*/ 135 w 378"/>
                <a:gd name="T89" fmla="*/ 662 h 1121"/>
                <a:gd name="T90" fmla="*/ 104 w 378"/>
                <a:gd name="T91" fmla="*/ 617 h 1121"/>
                <a:gd name="T92" fmla="*/ 97 w 378"/>
                <a:gd name="T93" fmla="*/ 558 h 1121"/>
                <a:gd name="T94" fmla="*/ 45 w 378"/>
                <a:gd name="T95" fmla="*/ 527 h 1121"/>
                <a:gd name="T96" fmla="*/ 59 w 378"/>
                <a:gd name="T97" fmla="*/ 442 h 1121"/>
                <a:gd name="T98" fmla="*/ 156 w 378"/>
                <a:gd name="T99" fmla="*/ 414 h 1121"/>
                <a:gd name="T100" fmla="*/ 189 w 378"/>
                <a:gd name="T101" fmla="*/ 364 h 1121"/>
                <a:gd name="T102" fmla="*/ 210 w 378"/>
                <a:gd name="T103" fmla="*/ 293 h 1121"/>
                <a:gd name="T104" fmla="*/ 184 w 378"/>
                <a:gd name="T105" fmla="*/ 246 h 1121"/>
                <a:gd name="T106" fmla="*/ 135 w 378"/>
                <a:gd name="T107" fmla="*/ 248 h 1121"/>
                <a:gd name="T108" fmla="*/ 132 w 378"/>
                <a:gd name="T109" fmla="*/ 213 h 1121"/>
                <a:gd name="T110" fmla="*/ 234 w 378"/>
                <a:gd name="T111" fmla="*/ 133 h 1121"/>
                <a:gd name="T112" fmla="*/ 315 w 378"/>
                <a:gd name="T113" fmla="*/ 14 h 1121"/>
                <a:gd name="T114" fmla="*/ 378 w 378"/>
                <a:gd name="T115" fmla="*/ 2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1121">
                  <a:moveTo>
                    <a:pt x="350" y="0"/>
                  </a:moveTo>
                  <a:lnTo>
                    <a:pt x="350" y="7"/>
                  </a:lnTo>
                  <a:lnTo>
                    <a:pt x="350" y="10"/>
                  </a:lnTo>
                  <a:lnTo>
                    <a:pt x="307" y="5"/>
                  </a:lnTo>
                  <a:lnTo>
                    <a:pt x="305" y="5"/>
                  </a:lnTo>
                  <a:lnTo>
                    <a:pt x="270" y="26"/>
                  </a:lnTo>
                  <a:lnTo>
                    <a:pt x="260" y="33"/>
                  </a:lnTo>
                  <a:lnTo>
                    <a:pt x="227" y="125"/>
                  </a:lnTo>
                  <a:lnTo>
                    <a:pt x="166" y="159"/>
                  </a:lnTo>
                  <a:lnTo>
                    <a:pt x="123" y="208"/>
                  </a:lnTo>
                  <a:lnTo>
                    <a:pt x="116" y="256"/>
                  </a:lnTo>
                  <a:lnTo>
                    <a:pt x="140" y="258"/>
                  </a:lnTo>
                  <a:lnTo>
                    <a:pt x="140" y="258"/>
                  </a:lnTo>
                  <a:lnTo>
                    <a:pt x="161" y="239"/>
                  </a:lnTo>
                  <a:lnTo>
                    <a:pt x="161" y="239"/>
                  </a:lnTo>
                  <a:lnTo>
                    <a:pt x="180" y="256"/>
                  </a:lnTo>
                  <a:lnTo>
                    <a:pt x="208" y="258"/>
                  </a:lnTo>
                  <a:lnTo>
                    <a:pt x="196" y="319"/>
                  </a:lnTo>
                  <a:lnTo>
                    <a:pt x="177" y="364"/>
                  </a:lnTo>
                  <a:lnTo>
                    <a:pt x="184" y="376"/>
                  </a:lnTo>
                  <a:lnTo>
                    <a:pt x="158" y="402"/>
                  </a:lnTo>
                  <a:lnTo>
                    <a:pt x="158" y="402"/>
                  </a:lnTo>
                  <a:lnTo>
                    <a:pt x="154" y="397"/>
                  </a:lnTo>
                  <a:lnTo>
                    <a:pt x="130" y="369"/>
                  </a:lnTo>
                  <a:lnTo>
                    <a:pt x="0" y="480"/>
                  </a:lnTo>
                  <a:lnTo>
                    <a:pt x="24" y="518"/>
                  </a:lnTo>
                  <a:lnTo>
                    <a:pt x="36" y="532"/>
                  </a:lnTo>
                  <a:lnTo>
                    <a:pt x="36" y="535"/>
                  </a:lnTo>
                  <a:lnTo>
                    <a:pt x="47" y="558"/>
                  </a:lnTo>
                  <a:lnTo>
                    <a:pt x="80" y="565"/>
                  </a:lnTo>
                  <a:lnTo>
                    <a:pt x="78" y="572"/>
                  </a:lnTo>
                  <a:lnTo>
                    <a:pt x="80" y="575"/>
                  </a:lnTo>
                  <a:lnTo>
                    <a:pt x="85" y="596"/>
                  </a:lnTo>
                  <a:lnTo>
                    <a:pt x="85" y="629"/>
                  </a:lnTo>
                  <a:lnTo>
                    <a:pt x="104" y="634"/>
                  </a:lnTo>
                  <a:lnTo>
                    <a:pt x="104" y="636"/>
                  </a:lnTo>
                  <a:lnTo>
                    <a:pt x="116" y="641"/>
                  </a:lnTo>
                  <a:lnTo>
                    <a:pt x="116" y="657"/>
                  </a:lnTo>
                  <a:lnTo>
                    <a:pt x="102" y="681"/>
                  </a:lnTo>
                  <a:lnTo>
                    <a:pt x="102" y="683"/>
                  </a:lnTo>
                  <a:lnTo>
                    <a:pt x="118" y="710"/>
                  </a:lnTo>
                  <a:lnTo>
                    <a:pt x="154" y="759"/>
                  </a:lnTo>
                  <a:lnTo>
                    <a:pt x="184" y="773"/>
                  </a:lnTo>
                  <a:lnTo>
                    <a:pt x="196" y="785"/>
                  </a:lnTo>
                  <a:lnTo>
                    <a:pt x="182" y="799"/>
                  </a:lnTo>
                  <a:lnTo>
                    <a:pt x="227" y="825"/>
                  </a:lnTo>
                  <a:lnTo>
                    <a:pt x="229" y="842"/>
                  </a:lnTo>
                  <a:lnTo>
                    <a:pt x="284" y="844"/>
                  </a:lnTo>
                  <a:lnTo>
                    <a:pt x="291" y="847"/>
                  </a:lnTo>
                  <a:lnTo>
                    <a:pt x="312" y="863"/>
                  </a:lnTo>
                  <a:lnTo>
                    <a:pt x="303" y="887"/>
                  </a:lnTo>
                  <a:lnTo>
                    <a:pt x="255" y="899"/>
                  </a:lnTo>
                  <a:lnTo>
                    <a:pt x="255" y="899"/>
                  </a:lnTo>
                  <a:lnTo>
                    <a:pt x="199" y="877"/>
                  </a:lnTo>
                  <a:lnTo>
                    <a:pt x="196" y="877"/>
                  </a:lnTo>
                  <a:lnTo>
                    <a:pt x="168" y="880"/>
                  </a:lnTo>
                  <a:lnTo>
                    <a:pt x="118" y="910"/>
                  </a:lnTo>
                  <a:lnTo>
                    <a:pt x="106" y="965"/>
                  </a:lnTo>
                  <a:lnTo>
                    <a:pt x="142" y="986"/>
                  </a:lnTo>
                  <a:lnTo>
                    <a:pt x="114" y="1012"/>
                  </a:lnTo>
                  <a:lnTo>
                    <a:pt x="114" y="1012"/>
                  </a:lnTo>
                  <a:lnTo>
                    <a:pt x="130" y="1057"/>
                  </a:lnTo>
                  <a:lnTo>
                    <a:pt x="130" y="1088"/>
                  </a:lnTo>
                  <a:lnTo>
                    <a:pt x="125" y="1107"/>
                  </a:lnTo>
                  <a:lnTo>
                    <a:pt x="137" y="1119"/>
                  </a:lnTo>
                  <a:lnTo>
                    <a:pt x="142" y="1121"/>
                  </a:lnTo>
                  <a:lnTo>
                    <a:pt x="149" y="1090"/>
                  </a:lnTo>
                  <a:lnTo>
                    <a:pt x="149" y="1055"/>
                  </a:lnTo>
                  <a:lnTo>
                    <a:pt x="135" y="1017"/>
                  </a:lnTo>
                  <a:lnTo>
                    <a:pt x="161" y="984"/>
                  </a:lnTo>
                  <a:lnTo>
                    <a:pt x="118" y="960"/>
                  </a:lnTo>
                  <a:lnTo>
                    <a:pt x="128" y="915"/>
                  </a:lnTo>
                  <a:lnTo>
                    <a:pt x="173" y="889"/>
                  </a:lnTo>
                  <a:lnTo>
                    <a:pt x="206" y="887"/>
                  </a:lnTo>
                  <a:lnTo>
                    <a:pt x="262" y="913"/>
                  </a:lnTo>
                  <a:lnTo>
                    <a:pt x="281" y="903"/>
                  </a:lnTo>
                  <a:lnTo>
                    <a:pt x="312" y="896"/>
                  </a:lnTo>
                  <a:lnTo>
                    <a:pt x="324" y="858"/>
                  </a:lnTo>
                  <a:lnTo>
                    <a:pt x="289" y="835"/>
                  </a:lnTo>
                  <a:lnTo>
                    <a:pt x="236" y="832"/>
                  </a:lnTo>
                  <a:lnTo>
                    <a:pt x="236" y="823"/>
                  </a:lnTo>
                  <a:lnTo>
                    <a:pt x="236" y="818"/>
                  </a:lnTo>
                  <a:lnTo>
                    <a:pt x="199" y="797"/>
                  </a:lnTo>
                  <a:lnTo>
                    <a:pt x="203" y="792"/>
                  </a:lnTo>
                  <a:lnTo>
                    <a:pt x="208" y="788"/>
                  </a:lnTo>
                  <a:lnTo>
                    <a:pt x="192" y="764"/>
                  </a:lnTo>
                  <a:lnTo>
                    <a:pt x="161" y="752"/>
                  </a:lnTo>
                  <a:lnTo>
                    <a:pt x="128" y="705"/>
                  </a:lnTo>
                  <a:lnTo>
                    <a:pt x="121" y="686"/>
                  </a:lnTo>
                  <a:lnTo>
                    <a:pt x="135" y="662"/>
                  </a:lnTo>
                  <a:lnTo>
                    <a:pt x="135" y="629"/>
                  </a:lnTo>
                  <a:lnTo>
                    <a:pt x="104" y="617"/>
                  </a:lnTo>
                  <a:lnTo>
                    <a:pt x="104" y="596"/>
                  </a:lnTo>
                  <a:lnTo>
                    <a:pt x="97" y="558"/>
                  </a:lnTo>
                  <a:lnTo>
                    <a:pt x="57" y="549"/>
                  </a:lnTo>
                  <a:lnTo>
                    <a:pt x="45" y="527"/>
                  </a:lnTo>
                  <a:lnTo>
                    <a:pt x="14" y="483"/>
                  </a:lnTo>
                  <a:lnTo>
                    <a:pt x="59" y="442"/>
                  </a:lnTo>
                  <a:lnTo>
                    <a:pt x="130" y="381"/>
                  </a:lnTo>
                  <a:lnTo>
                    <a:pt x="156" y="414"/>
                  </a:lnTo>
                  <a:lnTo>
                    <a:pt x="199" y="378"/>
                  </a:lnTo>
                  <a:lnTo>
                    <a:pt x="189" y="364"/>
                  </a:lnTo>
                  <a:lnTo>
                    <a:pt x="206" y="322"/>
                  </a:lnTo>
                  <a:lnTo>
                    <a:pt x="210" y="293"/>
                  </a:lnTo>
                  <a:lnTo>
                    <a:pt x="218" y="251"/>
                  </a:lnTo>
                  <a:lnTo>
                    <a:pt x="184" y="246"/>
                  </a:lnTo>
                  <a:lnTo>
                    <a:pt x="161" y="227"/>
                  </a:lnTo>
                  <a:lnTo>
                    <a:pt x="135" y="248"/>
                  </a:lnTo>
                  <a:lnTo>
                    <a:pt x="128" y="246"/>
                  </a:lnTo>
                  <a:lnTo>
                    <a:pt x="132" y="213"/>
                  </a:lnTo>
                  <a:lnTo>
                    <a:pt x="173" y="166"/>
                  </a:lnTo>
                  <a:lnTo>
                    <a:pt x="234" y="133"/>
                  </a:lnTo>
                  <a:lnTo>
                    <a:pt x="267" y="40"/>
                  </a:lnTo>
                  <a:lnTo>
                    <a:pt x="315" y="14"/>
                  </a:lnTo>
                  <a:lnTo>
                    <a:pt x="376" y="21"/>
                  </a:lnTo>
                  <a:lnTo>
                    <a:pt x="378" y="2"/>
                  </a:lnTo>
                  <a:lnTo>
                    <a:pt x="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1" name="Freeform 298"/>
            <p:cNvSpPr>
              <a:spLocks noEditPoints="1"/>
            </p:cNvSpPr>
            <p:nvPr/>
          </p:nvSpPr>
          <p:spPr bwMode="auto">
            <a:xfrm>
              <a:off x="3600" y="2550"/>
              <a:ext cx="319" cy="480"/>
            </a:xfrm>
            <a:custGeom>
              <a:avLst/>
              <a:gdLst>
                <a:gd name="T0" fmla="*/ 265 w 319"/>
                <a:gd name="T1" fmla="*/ 466 h 480"/>
                <a:gd name="T2" fmla="*/ 267 w 319"/>
                <a:gd name="T3" fmla="*/ 471 h 480"/>
                <a:gd name="T4" fmla="*/ 260 w 319"/>
                <a:gd name="T5" fmla="*/ 471 h 480"/>
                <a:gd name="T6" fmla="*/ 262 w 319"/>
                <a:gd name="T7" fmla="*/ 473 h 480"/>
                <a:gd name="T8" fmla="*/ 267 w 319"/>
                <a:gd name="T9" fmla="*/ 480 h 480"/>
                <a:gd name="T10" fmla="*/ 272 w 319"/>
                <a:gd name="T11" fmla="*/ 478 h 480"/>
                <a:gd name="T12" fmla="*/ 265 w 319"/>
                <a:gd name="T13" fmla="*/ 466 h 480"/>
                <a:gd name="T14" fmla="*/ 291 w 319"/>
                <a:gd name="T15" fmla="*/ 279 h 480"/>
                <a:gd name="T16" fmla="*/ 291 w 319"/>
                <a:gd name="T17" fmla="*/ 279 h 480"/>
                <a:gd name="T18" fmla="*/ 296 w 319"/>
                <a:gd name="T19" fmla="*/ 305 h 480"/>
                <a:gd name="T20" fmla="*/ 305 w 319"/>
                <a:gd name="T21" fmla="*/ 338 h 480"/>
                <a:gd name="T22" fmla="*/ 305 w 319"/>
                <a:gd name="T23" fmla="*/ 338 h 480"/>
                <a:gd name="T24" fmla="*/ 296 w 319"/>
                <a:gd name="T25" fmla="*/ 305 h 480"/>
                <a:gd name="T26" fmla="*/ 291 w 319"/>
                <a:gd name="T27" fmla="*/ 279 h 480"/>
                <a:gd name="T28" fmla="*/ 14 w 319"/>
                <a:gd name="T29" fmla="*/ 90 h 480"/>
                <a:gd name="T30" fmla="*/ 14 w 319"/>
                <a:gd name="T31" fmla="*/ 90 h 480"/>
                <a:gd name="T32" fmla="*/ 33 w 319"/>
                <a:gd name="T33" fmla="*/ 144 h 480"/>
                <a:gd name="T34" fmla="*/ 83 w 319"/>
                <a:gd name="T35" fmla="*/ 175 h 480"/>
                <a:gd name="T36" fmla="*/ 130 w 319"/>
                <a:gd name="T37" fmla="*/ 229 h 480"/>
                <a:gd name="T38" fmla="*/ 158 w 319"/>
                <a:gd name="T39" fmla="*/ 274 h 480"/>
                <a:gd name="T40" fmla="*/ 187 w 319"/>
                <a:gd name="T41" fmla="*/ 274 h 480"/>
                <a:gd name="T42" fmla="*/ 199 w 319"/>
                <a:gd name="T43" fmla="*/ 263 h 480"/>
                <a:gd name="T44" fmla="*/ 229 w 319"/>
                <a:gd name="T45" fmla="*/ 244 h 480"/>
                <a:gd name="T46" fmla="*/ 255 w 319"/>
                <a:gd name="T47" fmla="*/ 213 h 480"/>
                <a:gd name="T48" fmla="*/ 284 w 319"/>
                <a:gd name="T49" fmla="*/ 215 h 480"/>
                <a:gd name="T50" fmla="*/ 303 w 319"/>
                <a:gd name="T51" fmla="*/ 229 h 480"/>
                <a:gd name="T52" fmla="*/ 319 w 319"/>
                <a:gd name="T53" fmla="*/ 256 h 480"/>
                <a:gd name="T54" fmla="*/ 319 w 319"/>
                <a:gd name="T55" fmla="*/ 256 h 480"/>
                <a:gd name="T56" fmla="*/ 303 w 319"/>
                <a:gd name="T57" fmla="*/ 229 h 480"/>
                <a:gd name="T58" fmla="*/ 284 w 319"/>
                <a:gd name="T59" fmla="*/ 215 h 480"/>
                <a:gd name="T60" fmla="*/ 255 w 319"/>
                <a:gd name="T61" fmla="*/ 213 h 480"/>
                <a:gd name="T62" fmla="*/ 229 w 319"/>
                <a:gd name="T63" fmla="*/ 241 h 480"/>
                <a:gd name="T64" fmla="*/ 199 w 319"/>
                <a:gd name="T65" fmla="*/ 260 h 480"/>
                <a:gd name="T66" fmla="*/ 184 w 319"/>
                <a:gd name="T67" fmla="*/ 274 h 480"/>
                <a:gd name="T68" fmla="*/ 158 w 319"/>
                <a:gd name="T69" fmla="*/ 274 h 480"/>
                <a:gd name="T70" fmla="*/ 130 w 319"/>
                <a:gd name="T71" fmla="*/ 225 h 480"/>
                <a:gd name="T72" fmla="*/ 83 w 319"/>
                <a:gd name="T73" fmla="*/ 175 h 480"/>
                <a:gd name="T74" fmla="*/ 33 w 319"/>
                <a:gd name="T75" fmla="*/ 144 h 480"/>
                <a:gd name="T76" fmla="*/ 14 w 319"/>
                <a:gd name="T77" fmla="*/ 90 h 480"/>
                <a:gd name="T78" fmla="*/ 2 w 319"/>
                <a:gd name="T79" fmla="*/ 0 h 480"/>
                <a:gd name="T80" fmla="*/ 0 w 319"/>
                <a:gd name="T81" fmla="*/ 0 h 480"/>
                <a:gd name="T82" fmla="*/ 24 w 319"/>
                <a:gd name="T83" fmla="*/ 43 h 480"/>
                <a:gd name="T84" fmla="*/ 24 w 319"/>
                <a:gd name="T85" fmla="*/ 43 h 480"/>
                <a:gd name="T86" fmla="*/ 2 w 319"/>
                <a:gd name="T8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9" h="480">
                  <a:moveTo>
                    <a:pt x="265" y="466"/>
                  </a:moveTo>
                  <a:lnTo>
                    <a:pt x="267" y="471"/>
                  </a:lnTo>
                  <a:lnTo>
                    <a:pt x="260" y="471"/>
                  </a:lnTo>
                  <a:lnTo>
                    <a:pt x="262" y="473"/>
                  </a:lnTo>
                  <a:lnTo>
                    <a:pt x="267" y="480"/>
                  </a:lnTo>
                  <a:lnTo>
                    <a:pt x="272" y="478"/>
                  </a:lnTo>
                  <a:lnTo>
                    <a:pt x="265" y="466"/>
                  </a:lnTo>
                  <a:close/>
                  <a:moveTo>
                    <a:pt x="291" y="279"/>
                  </a:moveTo>
                  <a:lnTo>
                    <a:pt x="291" y="279"/>
                  </a:lnTo>
                  <a:lnTo>
                    <a:pt x="296" y="305"/>
                  </a:lnTo>
                  <a:lnTo>
                    <a:pt x="305" y="338"/>
                  </a:lnTo>
                  <a:lnTo>
                    <a:pt x="305" y="338"/>
                  </a:lnTo>
                  <a:lnTo>
                    <a:pt x="296" y="305"/>
                  </a:lnTo>
                  <a:lnTo>
                    <a:pt x="291" y="279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33" y="144"/>
                  </a:lnTo>
                  <a:lnTo>
                    <a:pt x="83" y="175"/>
                  </a:lnTo>
                  <a:lnTo>
                    <a:pt x="130" y="229"/>
                  </a:lnTo>
                  <a:lnTo>
                    <a:pt x="158" y="274"/>
                  </a:lnTo>
                  <a:lnTo>
                    <a:pt x="187" y="274"/>
                  </a:lnTo>
                  <a:lnTo>
                    <a:pt x="199" y="263"/>
                  </a:lnTo>
                  <a:lnTo>
                    <a:pt x="229" y="244"/>
                  </a:lnTo>
                  <a:lnTo>
                    <a:pt x="255" y="213"/>
                  </a:lnTo>
                  <a:lnTo>
                    <a:pt x="284" y="215"/>
                  </a:lnTo>
                  <a:lnTo>
                    <a:pt x="303" y="229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03" y="229"/>
                  </a:lnTo>
                  <a:lnTo>
                    <a:pt x="284" y="215"/>
                  </a:lnTo>
                  <a:lnTo>
                    <a:pt x="255" y="213"/>
                  </a:lnTo>
                  <a:lnTo>
                    <a:pt x="229" y="241"/>
                  </a:lnTo>
                  <a:lnTo>
                    <a:pt x="199" y="260"/>
                  </a:lnTo>
                  <a:lnTo>
                    <a:pt x="184" y="274"/>
                  </a:lnTo>
                  <a:lnTo>
                    <a:pt x="158" y="274"/>
                  </a:lnTo>
                  <a:lnTo>
                    <a:pt x="130" y="225"/>
                  </a:lnTo>
                  <a:lnTo>
                    <a:pt x="83" y="175"/>
                  </a:lnTo>
                  <a:lnTo>
                    <a:pt x="33" y="144"/>
                  </a:lnTo>
                  <a:lnTo>
                    <a:pt x="14" y="90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2" name="Freeform 299"/>
            <p:cNvSpPr>
              <a:spLocks noEditPoints="1"/>
            </p:cNvSpPr>
            <p:nvPr/>
          </p:nvSpPr>
          <p:spPr bwMode="auto">
            <a:xfrm>
              <a:off x="3600" y="2550"/>
              <a:ext cx="319" cy="480"/>
            </a:xfrm>
            <a:custGeom>
              <a:avLst/>
              <a:gdLst>
                <a:gd name="T0" fmla="*/ 265 w 319"/>
                <a:gd name="T1" fmla="*/ 466 h 480"/>
                <a:gd name="T2" fmla="*/ 267 w 319"/>
                <a:gd name="T3" fmla="*/ 471 h 480"/>
                <a:gd name="T4" fmla="*/ 260 w 319"/>
                <a:gd name="T5" fmla="*/ 471 h 480"/>
                <a:gd name="T6" fmla="*/ 262 w 319"/>
                <a:gd name="T7" fmla="*/ 473 h 480"/>
                <a:gd name="T8" fmla="*/ 267 w 319"/>
                <a:gd name="T9" fmla="*/ 480 h 480"/>
                <a:gd name="T10" fmla="*/ 272 w 319"/>
                <a:gd name="T11" fmla="*/ 478 h 480"/>
                <a:gd name="T12" fmla="*/ 265 w 319"/>
                <a:gd name="T13" fmla="*/ 466 h 480"/>
                <a:gd name="T14" fmla="*/ 291 w 319"/>
                <a:gd name="T15" fmla="*/ 279 h 480"/>
                <a:gd name="T16" fmla="*/ 291 w 319"/>
                <a:gd name="T17" fmla="*/ 279 h 480"/>
                <a:gd name="T18" fmla="*/ 296 w 319"/>
                <a:gd name="T19" fmla="*/ 305 h 480"/>
                <a:gd name="T20" fmla="*/ 305 w 319"/>
                <a:gd name="T21" fmla="*/ 338 h 480"/>
                <a:gd name="T22" fmla="*/ 305 w 319"/>
                <a:gd name="T23" fmla="*/ 338 h 480"/>
                <a:gd name="T24" fmla="*/ 296 w 319"/>
                <a:gd name="T25" fmla="*/ 305 h 480"/>
                <a:gd name="T26" fmla="*/ 291 w 319"/>
                <a:gd name="T27" fmla="*/ 279 h 480"/>
                <a:gd name="T28" fmla="*/ 14 w 319"/>
                <a:gd name="T29" fmla="*/ 90 h 480"/>
                <a:gd name="T30" fmla="*/ 14 w 319"/>
                <a:gd name="T31" fmla="*/ 90 h 480"/>
                <a:gd name="T32" fmla="*/ 33 w 319"/>
                <a:gd name="T33" fmla="*/ 144 h 480"/>
                <a:gd name="T34" fmla="*/ 83 w 319"/>
                <a:gd name="T35" fmla="*/ 175 h 480"/>
                <a:gd name="T36" fmla="*/ 130 w 319"/>
                <a:gd name="T37" fmla="*/ 229 h 480"/>
                <a:gd name="T38" fmla="*/ 158 w 319"/>
                <a:gd name="T39" fmla="*/ 274 h 480"/>
                <a:gd name="T40" fmla="*/ 187 w 319"/>
                <a:gd name="T41" fmla="*/ 274 h 480"/>
                <a:gd name="T42" fmla="*/ 199 w 319"/>
                <a:gd name="T43" fmla="*/ 263 h 480"/>
                <a:gd name="T44" fmla="*/ 229 w 319"/>
                <a:gd name="T45" fmla="*/ 244 h 480"/>
                <a:gd name="T46" fmla="*/ 255 w 319"/>
                <a:gd name="T47" fmla="*/ 213 h 480"/>
                <a:gd name="T48" fmla="*/ 284 w 319"/>
                <a:gd name="T49" fmla="*/ 215 h 480"/>
                <a:gd name="T50" fmla="*/ 303 w 319"/>
                <a:gd name="T51" fmla="*/ 229 h 480"/>
                <a:gd name="T52" fmla="*/ 319 w 319"/>
                <a:gd name="T53" fmla="*/ 256 h 480"/>
                <a:gd name="T54" fmla="*/ 319 w 319"/>
                <a:gd name="T55" fmla="*/ 256 h 480"/>
                <a:gd name="T56" fmla="*/ 303 w 319"/>
                <a:gd name="T57" fmla="*/ 229 h 480"/>
                <a:gd name="T58" fmla="*/ 284 w 319"/>
                <a:gd name="T59" fmla="*/ 215 h 480"/>
                <a:gd name="T60" fmla="*/ 255 w 319"/>
                <a:gd name="T61" fmla="*/ 213 h 480"/>
                <a:gd name="T62" fmla="*/ 229 w 319"/>
                <a:gd name="T63" fmla="*/ 241 h 480"/>
                <a:gd name="T64" fmla="*/ 199 w 319"/>
                <a:gd name="T65" fmla="*/ 260 h 480"/>
                <a:gd name="T66" fmla="*/ 184 w 319"/>
                <a:gd name="T67" fmla="*/ 274 h 480"/>
                <a:gd name="T68" fmla="*/ 158 w 319"/>
                <a:gd name="T69" fmla="*/ 274 h 480"/>
                <a:gd name="T70" fmla="*/ 130 w 319"/>
                <a:gd name="T71" fmla="*/ 225 h 480"/>
                <a:gd name="T72" fmla="*/ 83 w 319"/>
                <a:gd name="T73" fmla="*/ 175 h 480"/>
                <a:gd name="T74" fmla="*/ 33 w 319"/>
                <a:gd name="T75" fmla="*/ 144 h 480"/>
                <a:gd name="T76" fmla="*/ 14 w 319"/>
                <a:gd name="T77" fmla="*/ 90 h 480"/>
                <a:gd name="T78" fmla="*/ 2 w 319"/>
                <a:gd name="T79" fmla="*/ 0 h 480"/>
                <a:gd name="T80" fmla="*/ 0 w 319"/>
                <a:gd name="T81" fmla="*/ 0 h 480"/>
                <a:gd name="T82" fmla="*/ 24 w 319"/>
                <a:gd name="T83" fmla="*/ 43 h 480"/>
                <a:gd name="T84" fmla="*/ 24 w 319"/>
                <a:gd name="T85" fmla="*/ 43 h 480"/>
                <a:gd name="T86" fmla="*/ 2 w 319"/>
                <a:gd name="T8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9" h="480">
                  <a:moveTo>
                    <a:pt x="265" y="466"/>
                  </a:moveTo>
                  <a:lnTo>
                    <a:pt x="267" y="471"/>
                  </a:lnTo>
                  <a:lnTo>
                    <a:pt x="260" y="471"/>
                  </a:lnTo>
                  <a:lnTo>
                    <a:pt x="262" y="473"/>
                  </a:lnTo>
                  <a:lnTo>
                    <a:pt x="267" y="480"/>
                  </a:lnTo>
                  <a:lnTo>
                    <a:pt x="272" y="478"/>
                  </a:lnTo>
                  <a:lnTo>
                    <a:pt x="265" y="466"/>
                  </a:lnTo>
                  <a:moveTo>
                    <a:pt x="291" y="279"/>
                  </a:moveTo>
                  <a:lnTo>
                    <a:pt x="291" y="279"/>
                  </a:lnTo>
                  <a:lnTo>
                    <a:pt x="296" y="305"/>
                  </a:lnTo>
                  <a:lnTo>
                    <a:pt x="305" y="338"/>
                  </a:lnTo>
                  <a:lnTo>
                    <a:pt x="305" y="338"/>
                  </a:lnTo>
                  <a:lnTo>
                    <a:pt x="296" y="305"/>
                  </a:lnTo>
                  <a:lnTo>
                    <a:pt x="291" y="279"/>
                  </a:lnTo>
                  <a:moveTo>
                    <a:pt x="14" y="90"/>
                  </a:moveTo>
                  <a:lnTo>
                    <a:pt x="14" y="90"/>
                  </a:lnTo>
                  <a:lnTo>
                    <a:pt x="33" y="144"/>
                  </a:lnTo>
                  <a:lnTo>
                    <a:pt x="83" y="175"/>
                  </a:lnTo>
                  <a:lnTo>
                    <a:pt x="130" y="229"/>
                  </a:lnTo>
                  <a:lnTo>
                    <a:pt x="158" y="274"/>
                  </a:lnTo>
                  <a:lnTo>
                    <a:pt x="187" y="274"/>
                  </a:lnTo>
                  <a:lnTo>
                    <a:pt x="199" y="263"/>
                  </a:lnTo>
                  <a:lnTo>
                    <a:pt x="229" y="244"/>
                  </a:lnTo>
                  <a:lnTo>
                    <a:pt x="255" y="213"/>
                  </a:lnTo>
                  <a:lnTo>
                    <a:pt x="284" y="215"/>
                  </a:lnTo>
                  <a:lnTo>
                    <a:pt x="303" y="229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03" y="229"/>
                  </a:lnTo>
                  <a:lnTo>
                    <a:pt x="284" y="215"/>
                  </a:lnTo>
                  <a:lnTo>
                    <a:pt x="255" y="213"/>
                  </a:lnTo>
                  <a:lnTo>
                    <a:pt x="229" y="241"/>
                  </a:lnTo>
                  <a:lnTo>
                    <a:pt x="199" y="260"/>
                  </a:lnTo>
                  <a:lnTo>
                    <a:pt x="184" y="274"/>
                  </a:lnTo>
                  <a:lnTo>
                    <a:pt x="158" y="274"/>
                  </a:lnTo>
                  <a:lnTo>
                    <a:pt x="130" y="225"/>
                  </a:lnTo>
                  <a:lnTo>
                    <a:pt x="83" y="175"/>
                  </a:lnTo>
                  <a:lnTo>
                    <a:pt x="33" y="144"/>
                  </a:lnTo>
                  <a:lnTo>
                    <a:pt x="14" y="90"/>
                  </a:lnTo>
                  <a:moveTo>
                    <a:pt x="2" y="0"/>
                  </a:moveTo>
                  <a:lnTo>
                    <a:pt x="0" y="0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3" name="Freeform 300"/>
            <p:cNvSpPr>
              <a:spLocks noEditPoints="1"/>
            </p:cNvSpPr>
            <p:nvPr/>
          </p:nvSpPr>
          <p:spPr bwMode="auto">
            <a:xfrm>
              <a:off x="3602" y="2117"/>
              <a:ext cx="468" cy="911"/>
            </a:xfrm>
            <a:custGeom>
              <a:avLst/>
              <a:gdLst>
                <a:gd name="T0" fmla="*/ 24 w 468"/>
                <a:gd name="T1" fmla="*/ 395 h 911"/>
                <a:gd name="T2" fmla="*/ 0 w 468"/>
                <a:gd name="T3" fmla="*/ 433 h 911"/>
                <a:gd name="T4" fmla="*/ 22 w 468"/>
                <a:gd name="T5" fmla="*/ 476 h 911"/>
                <a:gd name="T6" fmla="*/ 12 w 468"/>
                <a:gd name="T7" fmla="*/ 523 h 911"/>
                <a:gd name="T8" fmla="*/ 81 w 468"/>
                <a:gd name="T9" fmla="*/ 608 h 911"/>
                <a:gd name="T10" fmla="*/ 156 w 468"/>
                <a:gd name="T11" fmla="*/ 707 h 911"/>
                <a:gd name="T12" fmla="*/ 197 w 468"/>
                <a:gd name="T13" fmla="*/ 693 h 911"/>
                <a:gd name="T14" fmla="*/ 253 w 468"/>
                <a:gd name="T15" fmla="*/ 646 h 911"/>
                <a:gd name="T16" fmla="*/ 301 w 468"/>
                <a:gd name="T17" fmla="*/ 662 h 911"/>
                <a:gd name="T18" fmla="*/ 317 w 468"/>
                <a:gd name="T19" fmla="*/ 689 h 911"/>
                <a:gd name="T20" fmla="*/ 310 w 468"/>
                <a:gd name="T21" fmla="*/ 698 h 911"/>
                <a:gd name="T22" fmla="*/ 294 w 468"/>
                <a:gd name="T23" fmla="*/ 738 h 911"/>
                <a:gd name="T24" fmla="*/ 303 w 468"/>
                <a:gd name="T25" fmla="*/ 771 h 911"/>
                <a:gd name="T26" fmla="*/ 294 w 468"/>
                <a:gd name="T27" fmla="*/ 856 h 911"/>
                <a:gd name="T28" fmla="*/ 263 w 468"/>
                <a:gd name="T29" fmla="*/ 897 h 911"/>
                <a:gd name="T30" fmla="*/ 270 w 468"/>
                <a:gd name="T31" fmla="*/ 911 h 911"/>
                <a:gd name="T32" fmla="*/ 279 w 468"/>
                <a:gd name="T33" fmla="*/ 904 h 911"/>
                <a:gd name="T34" fmla="*/ 275 w 468"/>
                <a:gd name="T35" fmla="*/ 894 h 911"/>
                <a:gd name="T36" fmla="*/ 303 w 468"/>
                <a:gd name="T37" fmla="*/ 861 h 911"/>
                <a:gd name="T38" fmla="*/ 312 w 468"/>
                <a:gd name="T39" fmla="*/ 771 h 911"/>
                <a:gd name="T40" fmla="*/ 301 w 468"/>
                <a:gd name="T41" fmla="*/ 717 h 911"/>
                <a:gd name="T42" fmla="*/ 327 w 468"/>
                <a:gd name="T43" fmla="*/ 689 h 911"/>
                <a:gd name="T44" fmla="*/ 284 w 468"/>
                <a:gd name="T45" fmla="*/ 639 h 911"/>
                <a:gd name="T46" fmla="*/ 223 w 468"/>
                <a:gd name="T47" fmla="*/ 667 h 911"/>
                <a:gd name="T48" fmla="*/ 178 w 468"/>
                <a:gd name="T49" fmla="*/ 693 h 911"/>
                <a:gd name="T50" fmla="*/ 135 w 468"/>
                <a:gd name="T51" fmla="*/ 651 h 911"/>
                <a:gd name="T52" fmla="*/ 41 w 468"/>
                <a:gd name="T53" fmla="*/ 570 h 911"/>
                <a:gd name="T54" fmla="*/ 31 w 468"/>
                <a:gd name="T55" fmla="*/ 473 h 911"/>
                <a:gd name="T56" fmla="*/ 22 w 468"/>
                <a:gd name="T57" fmla="*/ 419 h 911"/>
                <a:gd name="T58" fmla="*/ 459 w 468"/>
                <a:gd name="T59" fmla="*/ 0 h 911"/>
                <a:gd name="T60" fmla="*/ 400 w 468"/>
                <a:gd name="T61" fmla="*/ 55 h 911"/>
                <a:gd name="T62" fmla="*/ 315 w 468"/>
                <a:gd name="T63" fmla="*/ 199 h 911"/>
                <a:gd name="T64" fmla="*/ 199 w 468"/>
                <a:gd name="T65" fmla="*/ 272 h 911"/>
                <a:gd name="T66" fmla="*/ 154 w 468"/>
                <a:gd name="T67" fmla="*/ 320 h 911"/>
                <a:gd name="T68" fmla="*/ 93 w 468"/>
                <a:gd name="T69" fmla="*/ 386 h 911"/>
                <a:gd name="T70" fmla="*/ 36 w 468"/>
                <a:gd name="T71" fmla="*/ 395 h 911"/>
                <a:gd name="T72" fmla="*/ 93 w 468"/>
                <a:gd name="T73" fmla="*/ 395 h 911"/>
                <a:gd name="T74" fmla="*/ 159 w 468"/>
                <a:gd name="T75" fmla="*/ 327 h 911"/>
                <a:gd name="T76" fmla="*/ 206 w 468"/>
                <a:gd name="T77" fmla="*/ 279 h 911"/>
                <a:gd name="T78" fmla="*/ 322 w 468"/>
                <a:gd name="T79" fmla="*/ 204 h 911"/>
                <a:gd name="T80" fmla="*/ 407 w 468"/>
                <a:gd name="T81" fmla="*/ 62 h 911"/>
                <a:gd name="T82" fmla="*/ 468 w 468"/>
                <a:gd name="T83" fmla="*/ 1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8" h="911">
                  <a:moveTo>
                    <a:pt x="31" y="395"/>
                  </a:moveTo>
                  <a:lnTo>
                    <a:pt x="24" y="395"/>
                  </a:lnTo>
                  <a:lnTo>
                    <a:pt x="12" y="421"/>
                  </a:lnTo>
                  <a:lnTo>
                    <a:pt x="0" y="433"/>
                  </a:lnTo>
                  <a:lnTo>
                    <a:pt x="22" y="476"/>
                  </a:lnTo>
                  <a:lnTo>
                    <a:pt x="22" y="476"/>
                  </a:lnTo>
                  <a:lnTo>
                    <a:pt x="22" y="476"/>
                  </a:lnTo>
                  <a:lnTo>
                    <a:pt x="12" y="523"/>
                  </a:lnTo>
                  <a:lnTo>
                    <a:pt x="31" y="577"/>
                  </a:lnTo>
                  <a:lnTo>
                    <a:pt x="81" y="608"/>
                  </a:lnTo>
                  <a:lnTo>
                    <a:pt x="128" y="658"/>
                  </a:lnTo>
                  <a:lnTo>
                    <a:pt x="156" y="707"/>
                  </a:lnTo>
                  <a:lnTo>
                    <a:pt x="182" y="707"/>
                  </a:lnTo>
                  <a:lnTo>
                    <a:pt x="197" y="693"/>
                  </a:lnTo>
                  <a:lnTo>
                    <a:pt x="227" y="674"/>
                  </a:lnTo>
                  <a:lnTo>
                    <a:pt x="253" y="646"/>
                  </a:lnTo>
                  <a:lnTo>
                    <a:pt x="282" y="648"/>
                  </a:lnTo>
                  <a:lnTo>
                    <a:pt x="301" y="662"/>
                  </a:lnTo>
                  <a:lnTo>
                    <a:pt x="317" y="689"/>
                  </a:lnTo>
                  <a:lnTo>
                    <a:pt x="317" y="689"/>
                  </a:lnTo>
                  <a:lnTo>
                    <a:pt x="317" y="689"/>
                  </a:lnTo>
                  <a:lnTo>
                    <a:pt x="310" y="698"/>
                  </a:lnTo>
                  <a:lnTo>
                    <a:pt x="289" y="712"/>
                  </a:lnTo>
                  <a:lnTo>
                    <a:pt x="294" y="738"/>
                  </a:lnTo>
                  <a:lnTo>
                    <a:pt x="303" y="771"/>
                  </a:lnTo>
                  <a:lnTo>
                    <a:pt x="303" y="771"/>
                  </a:lnTo>
                  <a:lnTo>
                    <a:pt x="303" y="774"/>
                  </a:lnTo>
                  <a:lnTo>
                    <a:pt x="294" y="856"/>
                  </a:lnTo>
                  <a:lnTo>
                    <a:pt x="282" y="868"/>
                  </a:lnTo>
                  <a:lnTo>
                    <a:pt x="263" y="897"/>
                  </a:lnTo>
                  <a:lnTo>
                    <a:pt x="263" y="899"/>
                  </a:lnTo>
                  <a:lnTo>
                    <a:pt x="270" y="911"/>
                  </a:lnTo>
                  <a:lnTo>
                    <a:pt x="279" y="904"/>
                  </a:lnTo>
                  <a:lnTo>
                    <a:pt x="279" y="904"/>
                  </a:lnTo>
                  <a:lnTo>
                    <a:pt x="277" y="899"/>
                  </a:lnTo>
                  <a:lnTo>
                    <a:pt x="275" y="894"/>
                  </a:lnTo>
                  <a:lnTo>
                    <a:pt x="289" y="873"/>
                  </a:lnTo>
                  <a:lnTo>
                    <a:pt x="303" y="861"/>
                  </a:lnTo>
                  <a:lnTo>
                    <a:pt x="310" y="800"/>
                  </a:lnTo>
                  <a:lnTo>
                    <a:pt x="312" y="771"/>
                  </a:lnTo>
                  <a:lnTo>
                    <a:pt x="303" y="736"/>
                  </a:lnTo>
                  <a:lnTo>
                    <a:pt x="301" y="717"/>
                  </a:lnTo>
                  <a:lnTo>
                    <a:pt x="317" y="705"/>
                  </a:lnTo>
                  <a:lnTo>
                    <a:pt x="327" y="689"/>
                  </a:lnTo>
                  <a:lnTo>
                    <a:pt x="308" y="655"/>
                  </a:lnTo>
                  <a:lnTo>
                    <a:pt x="284" y="639"/>
                  </a:lnTo>
                  <a:lnTo>
                    <a:pt x="251" y="636"/>
                  </a:lnTo>
                  <a:lnTo>
                    <a:pt x="223" y="667"/>
                  </a:lnTo>
                  <a:lnTo>
                    <a:pt x="192" y="681"/>
                  </a:lnTo>
                  <a:lnTo>
                    <a:pt x="178" y="693"/>
                  </a:lnTo>
                  <a:lnTo>
                    <a:pt x="159" y="693"/>
                  </a:lnTo>
                  <a:lnTo>
                    <a:pt x="135" y="651"/>
                  </a:lnTo>
                  <a:lnTo>
                    <a:pt x="88" y="601"/>
                  </a:lnTo>
                  <a:lnTo>
                    <a:pt x="41" y="570"/>
                  </a:lnTo>
                  <a:lnTo>
                    <a:pt x="22" y="521"/>
                  </a:lnTo>
                  <a:lnTo>
                    <a:pt x="31" y="473"/>
                  </a:lnTo>
                  <a:lnTo>
                    <a:pt x="10" y="433"/>
                  </a:lnTo>
                  <a:lnTo>
                    <a:pt x="22" y="419"/>
                  </a:lnTo>
                  <a:lnTo>
                    <a:pt x="31" y="395"/>
                  </a:lnTo>
                  <a:close/>
                  <a:moveTo>
                    <a:pt x="459" y="0"/>
                  </a:moveTo>
                  <a:lnTo>
                    <a:pt x="447" y="26"/>
                  </a:lnTo>
                  <a:lnTo>
                    <a:pt x="400" y="55"/>
                  </a:lnTo>
                  <a:lnTo>
                    <a:pt x="364" y="119"/>
                  </a:lnTo>
                  <a:lnTo>
                    <a:pt x="315" y="199"/>
                  </a:lnTo>
                  <a:lnTo>
                    <a:pt x="263" y="244"/>
                  </a:lnTo>
                  <a:lnTo>
                    <a:pt x="199" y="272"/>
                  </a:lnTo>
                  <a:lnTo>
                    <a:pt x="180" y="305"/>
                  </a:lnTo>
                  <a:lnTo>
                    <a:pt x="154" y="320"/>
                  </a:lnTo>
                  <a:lnTo>
                    <a:pt x="109" y="391"/>
                  </a:lnTo>
                  <a:lnTo>
                    <a:pt x="93" y="386"/>
                  </a:lnTo>
                  <a:lnTo>
                    <a:pt x="57" y="398"/>
                  </a:lnTo>
                  <a:lnTo>
                    <a:pt x="36" y="395"/>
                  </a:lnTo>
                  <a:lnTo>
                    <a:pt x="57" y="402"/>
                  </a:lnTo>
                  <a:lnTo>
                    <a:pt x="93" y="395"/>
                  </a:lnTo>
                  <a:lnTo>
                    <a:pt x="114" y="402"/>
                  </a:lnTo>
                  <a:lnTo>
                    <a:pt x="159" y="327"/>
                  </a:lnTo>
                  <a:lnTo>
                    <a:pt x="187" y="313"/>
                  </a:lnTo>
                  <a:lnTo>
                    <a:pt x="206" y="279"/>
                  </a:lnTo>
                  <a:lnTo>
                    <a:pt x="275" y="251"/>
                  </a:lnTo>
                  <a:lnTo>
                    <a:pt x="322" y="204"/>
                  </a:lnTo>
                  <a:lnTo>
                    <a:pt x="374" y="123"/>
                  </a:lnTo>
                  <a:lnTo>
                    <a:pt x="407" y="62"/>
                  </a:lnTo>
                  <a:lnTo>
                    <a:pt x="454" y="34"/>
                  </a:lnTo>
                  <a:lnTo>
                    <a:pt x="468" y="1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4" name="Freeform 301"/>
            <p:cNvSpPr>
              <a:spLocks noEditPoints="1"/>
            </p:cNvSpPr>
            <p:nvPr/>
          </p:nvSpPr>
          <p:spPr bwMode="auto">
            <a:xfrm>
              <a:off x="3602" y="2117"/>
              <a:ext cx="468" cy="911"/>
            </a:xfrm>
            <a:custGeom>
              <a:avLst/>
              <a:gdLst>
                <a:gd name="T0" fmla="*/ 24 w 468"/>
                <a:gd name="T1" fmla="*/ 395 h 911"/>
                <a:gd name="T2" fmla="*/ 0 w 468"/>
                <a:gd name="T3" fmla="*/ 433 h 911"/>
                <a:gd name="T4" fmla="*/ 22 w 468"/>
                <a:gd name="T5" fmla="*/ 476 h 911"/>
                <a:gd name="T6" fmla="*/ 12 w 468"/>
                <a:gd name="T7" fmla="*/ 523 h 911"/>
                <a:gd name="T8" fmla="*/ 81 w 468"/>
                <a:gd name="T9" fmla="*/ 608 h 911"/>
                <a:gd name="T10" fmla="*/ 156 w 468"/>
                <a:gd name="T11" fmla="*/ 707 h 911"/>
                <a:gd name="T12" fmla="*/ 197 w 468"/>
                <a:gd name="T13" fmla="*/ 693 h 911"/>
                <a:gd name="T14" fmla="*/ 253 w 468"/>
                <a:gd name="T15" fmla="*/ 646 h 911"/>
                <a:gd name="T16" fmla="*/ 301 w 468"/>
                <a:gd name="T17" fmla="*/ 662 h 911"/>
                <a:gd name="T18" fmla="*/ 317 w 468"/>
                <a:gd name="T19" fmla="*/ 689 h 911"/>
                <a:gd name="T20" fmla="*/ 310 w 468"/>
                <a:gd name="T21" fmla="*/ 698 h 911"/>
                <a:gd name="T22" fmla="*/ 294 w 468"/>
                <a:gd name="T23" fmla="*/ 738 h 911"/>
                <a:gd name="T24" fmla="*/ 303 w 468"/>
                <a:gd name="T25" fmla="*/ 771 h 911"/>
                <a:gd name="T26" fmla="*/ 294 w 468"/>
                <a:gd name="T27" fmla="*/ 856 h 911"/>
                <a:gd name="T28" fmla="*/ 263 w 468"/>
                <a:gd name="T29" fmla="*/ 897 h 911"/>
                <a:gd name="T30" fmla="*/ 270 w 468"/>
                <a:gd name="T31" fmla="*/ 911 h 911"/>
                <a:gd name="T32" fmla="*/ 279 w 468"/>
                <a:gd name="T33" fmla="*/ 904 h 911"/>
                <a:gd name="T34" fmla="*/ 275 w 468"/>
                <a:gd name="T35" fmla="*/ 894 h 911"/>
                <a:gd name="T36" fmla="*/ 303 w 468"/>
                <a:gd name="T37" fmla="*/ 861 h 911"/>
                <a:gd name="T38" fmla="*/ 312 w 468"/>
                <a:gd name="T39" fmla="*/ 771 h 911"/>
                <a:gd name="T40" fmla="*/ 301 w 468"/>
                <a:gd name="T41" fmla="*/ 717 h 911"/>
                <a:gd name="T42" fmla="*/ 327 w 468"/>
                <a:gd name="T43" fmla="*/ 689 h 911"/>
                <a:gd name="T44" fmla="*/ 284 w 468"/>
                <a:gd name="T45" fmla="*/ 639 h 911"/>
                <a:gd name="T46" fmla="*/ 223 w 468"/>
                <a:gd name="T47" fmla="*/ 667 h 911"/>
                <a:gd name="T48" fmla="*/ 178 w 468"/>
                <a:gd name="T49" fmla="*/ 693 h 911"/>
                <a:gd name="T50" fmla="*/ 135 w 468"/>
                <a:gd name="T51" fmla="*/ 651 h 911"/>
                <a:gd name="T52" fmla="*/ 41 w 468"/>
                <a:gd name="T53" fmla="*/ 570 h 911"/>
                <a:gd name="T54" fmla="*/ 31 w 468"/>
                <a:gd name="T55" fmla="*/ 473 h 911"/>
                <a:gd name="T56" fmla="*/ 22 w 468"/>
                <a:gd name="T57" fmla="*/ 419 h 911"/>
                <a:gd name="T58" fmla="*/ 459 w 468"/>
                <a:gd name="T59" fmla="*/ 0 h 911"/>
                <a:gd name="T60" fmla="*/ 400 w 468"/>
                <a:gd name="T61" fmla="*/ 55 h 911"/>
                <a:gd name="T62" fmla="*/ 315 w 468"/>
                <a:gd name="T63" fmla="*/ 199 h 911"/>
                <a:gd name="T64" fmla="*/ 199 w 468"/>
                <a:gd name="T65" fmla="*/ 272 h 911"/>
                <a:gd name="T66" fmla="*/ 154 w 468"/>
                <a:gd name="T67" fmla="*/ 320 h 911"/>
                <a:gd name="T68" fmla="*/ 93 w 468"/>
                <a:gd name="T69" fmla="*/ 386 h 911"/>
                <a:gd name="T70" fmla="*/ 36 w 468"/>
                <a:gd name="T71" fmla="*/ 395 h 911"/>
                <a:gd name="T72" fmla="*/ 93 w 468"/>
                <a:gd name="T73" fmla="*/ 395 h 911"/>
                <a:gd name="T74" fmla="*/ 159 w 468"/>
                <a:gd name="T75" fmla="*/ 327 h 911"/>
                <a:gd name="T76" fmla="*/ 206 w 468"/>
                <a:gd name="T77" fmla="*/ 279 h 911"/>
                <a:gd name="T78" fmla="*/ 322 w 468"/>
                <a:gd name="T79" fmla="*/ 204 h 911"/>
                <a:gd name="T80" fmla="*/ 407 w 468"/>
                <a:gd name="T81" fmla="*/ 62 h 911"/>
                <a:gd name="T82" fmla="*/ 468 w 468"/>
                <a:gd name="T83" fmla="*/ 1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8" h="911">
                  <a:moveTo>
                    <a:pt x="31" y="395"/>
                  </a:moveTo>
                  <a:lnTo>
                    <a:pt x="24" y="395"/>
                  </a:lnTo>
                  <a:lnTo>
                    <a:pt x="12" y="421"/>
                  </a:lnTo>
                  <a:lnTo>
                    <a:pt x="0" y="433"/>
                  </a:lnTo>
                  <a:lnTo>
                    <a:pt x="22" y="476"/>
                  </a:lnTo>
                  <a:lnTo>
                    <a:pt x="22" y="476"/>
                  </a:lnTo>
                  <a:lnTo>
                    <a:pt x="22" y="476"/>
                  </a:lnTo>
                  <a:lnTo>
                    <a:pt x="12" y="523"/>
                  </a:lnTo>
                  <a:lnTo>
                    <a:pt x="31" y="577"/>
                  </a:lnTo>
                  <a:lnTo>
                    <a:pt x="81" y="608"/>
                  </a:lnTo>
                  <a:lnTo>
                    <a:pt x="128" y="658"/>
                  </a:lnTo>
                  <a:lnTo>
                    <a:pt x="156" y="707"/>
                  </a:lnTo>
                  <a:lnTo>
                    <a:pt x="182" y="707"/>
                  </a:lnTo>
                  <a:lnTo>
                    <a:pt x="197" y="693"/>
                  </a:lnTo>
                  <a:lnTo>
                    <a:pt x="227" y="674"/>
                  </a:lnTo>
                  <a:lnTo>
                    <a:pt x="253" y="646"/>
                  </a:lnTo>
                  <a:lnTo>
                    <a:pt x="282" y="648"/>
                  </a:lnTo>
                  <a:lnTo>
                    <a:pt x="301" y="662"/>
                  </a:lnTo>
                  <a:lnTo>
                    <a:pt x="317" y="689"/>
                  </a:lnTo>
                  <a:lnTo>
                    <a:pt x="317" y="689"/>
                  </a:lnTo>
                  <a:lnTo>
                    <a:pt x="317" y="689"/>
                  </a:lnTo>
                  <a:lnTo>
                    <a:pt x="310" y="698"/>
                  </a:lnTo>
                  <a:lnTo>
                    <a:pt x="289" y="712"/>
                  </a:lnTo>
                  <a:lnTo>
                    <a:pt x="294" y="738"/>
                  </a:lnTo>
                  <a:lnTo>
                    <a:pt x="303" y="771"/>
                  </a:lnTo>
                  <a:lnTo>
                    <a:pt x="303" y="771"/>
                  </a:lnTo>
                  <a:lnTo>
                    <a:pt x="303" y="774"/>
                  </a:lnTo>
                  <a:lnTo>
                    <a:pt x="294" y="856"/>
                  </a:lnTo>
                  <a:lnTo>
                    <a:pt x="282" y="868"/>
                  </a:lnTo>
                  <a:lnTo>
                    <a:pt x="263" y="897"/>
                  </a:lnTo>
                  <a:lnTo>
                    <a:pt x="263" y="899"/>
                  </a:lnTo>
                  <a:lnTo>
                    <a:pt x="270" y="911"/>
                  </a:lnTo>
                  <a:lnTo>
                    <a:pt x="279" y="904"/>
                  </a:lnTo>
                  <a:lnTo>
                    <a:pt x="279" y="904"/>
                  </a:lnTo>
                  <a:lnTo>
                    <a:pt x="277" y="899"/>
                  </a:lnTo>
                  <a:lnTo>
                    <a:pt x="275" y="894"/>
                  </a:lnTo>
                  <a:lnTo>
                    <a:pt x="289" y="873"/>
                  </a:lnTo>
                  <a:lnTo>
                    <a:pt x="303" y="861"/>
                  </a:lnTo>
                  <a:lnTo>
                    <a:pt x="310" y="800"/>
                  </a:lnTo>
                  <a:lnTo>
                    <a:pt x="312" y="771"/>
                  </a:lnTo>
                  <a:lnTo>
                    <a:pt x="303" y="736"/>
                  </a:lnTo>
                  <a:lnTo>
                    <a:pt x="301" y="717"/>
                  </a:lnTo>
                  <a:lnTo>
                    <a:pt x="317" y="705"/>
                  </a:lnTo>
                  <a:lnTo>
                    <a:pt x="327" y="689"/>
                  </a:lnTo>
                  <a:lnTo>
                    <a:pt x="308" y="655"/>
                  </a:lnTo>
                  <a:lnTo>
                    <a:pt x="284" y="639"/>
                  </a:lnTo>
                  <a:lnTo>
                    <a:pt x="251" y="636"/>
                  </a:lnTo>
                  <a:lnTo>
                    <a:pt x="223" y="667"/>
                  </a:lnTo>
                  <a:lnTo>
                    <a:pt x="192" y="681"/>
                  </a:lnTo>
                  <a:lnTo>
                    <a:pt x="178" y="693"/>
                  </a:lnTo>
                  <a:lnTo>
                    <a:pt x="159" y="693"/>
                  </a:lnTo>
                  <a:lnTo>
                    <a:pt x="135" y="651"/>
                  </a:lnTo>
                  <a:lnTo>
                    <a:pt x="88" y="601"/>
                  </a:lnTo>
                  <a:lnTo>
                    <a:pt x="41" y="570"/>
                  </a:lnTo>
                  <a:lnTo>
                    <a:pt x="22" y="521"/>
                  </a:lnTo>
                  <a:lnTo>
                    <a:pt x="31" y="473"/>
                  </a:lnTo>
                  <a:lnTo>
                    <a:pt x="10" y="433"/>
                  </a:lnTo>
                  <a:lnTo>
                    <a:pt x="22" y="419"/>
                  </a:lnTo>
                  <a:lnTo>
                    <a:pt x="31" y="395"/>
                  </a:lnTo>
                  <a:moveTo>
                    <a:pt x="459" y="0"/>
                  </a:moveTo>
                  <a:lnTo>
                    <a:pt x="447" y="26"/>
                  </a:lnTo>
                  <a:lnTo>
                    <a:pt x="400" y="55"/>
                  </a:lnTo>
                  <a:lnTo>
                    <a:pt x="364" y="119"/>
                  </a:lnTo>
                  <a:lnTo>
                    <a:pt x="315" y="199"/>
                  </a:lnTo>
                  <a:lnTo>
                    <a:pt x="263" y="244"/>
                  </a:lnTo>
                  <a:lnTo>
                    <a:pt x="199" y="272"/>
                  </a:lnTo>
                  <a:lnTo>
                    <a:pt x="180" y="305"/>
                  </a:lnTo>
                  <a:lnTo>
                    <a:pt x="154" y="320"/>
                  </a:lnTo>
                  <a:lnTo>
                    <a:pt x="109" y="391"/>
                  </a:lnTo>
                  <a:lnTo>
                    <a:pt x="93" y="386"/>
                  </a:lnTo>
                  <a:lnTo>
                    <a:pt x="57" y="398"/>
                  </a:lnTo>
                  <a:lnTo>
                    <a:pt x="36" y="395"/>
                  </a:lnTo>
                  <a:lnTo>
                    <a:pt x="57" y="402"/>
                  </a:lnTo>
                  <a:lnTo>
                    <a:pt x="93" y="395"/>
                  </a:lnTo>
                  <a:lnTo>
                    <a:pt x="114" y="402"/>
                  </a:lnTo>
                  <a:lnTo>
                    <a:pt x="159" y="327"/>
                  </a:lnTo>
                  <a:lnTo>
                    <a:pt x="187" y="313"/>
                  </a:lnTo>
                  <a:lnTo>
                    <a:pt x="206" y="279"/>
                  </a:lnTo>
                  <a:lnTo>
                    <a:pt x="275" y="251"/>
                  </a:lnTo>
                  <a:lnTo>
                    <a:pt x="322" y="204"/>
                  </a:lnTo>
                  <a:lnTo>
                    <a:pt x="374" y="123"/>
                  </a:lnTo>
                  <a:lnTo>
                    <a:pt x="407" y="62"/>
                  </a:lnTo>
                  <a:lnTo>
                    <a:pt x="454" y="34"/>
                  </a:lnTo>
                  <a:lnTo>
                    <a:pt x="468" y="10"/>
                  </a:lnTo>
                  <a:lnTo>
                    <a:pt x="4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5" name="Freeform 302"/>
            <p:cNvSpPr>
              <a:spLocks/>
            </p:cNvSpPr>
            <p:nvPr/>
          </p:nvSpPr>
          <p:spPr bwMode="auto">
            <a:xfrm>
              <a:off x="3591" y="2113"/>
              <a:ext cx="470" cy="901"/>
            </a:xfrm>
            <a:custGeom>
              <a:avLst/>
              <a:gdLst>
                <a:gd name="T0" fmla="*/ 451 w 470"/>
                <a:gd name="T1" fmla="*/ 23 h 901"/>
                <a:gd name="T2" fmla="*/ 368 w 470"/>
                <a:gd name="T3" fmla="*/ 118 h 901"/>
                <a:gd name="T4" fmla="*/ 274 w 470"/>
                <a:gd name="T5" fmla="*/ 238 h 901"/>
                <a:gd name="T6" fmla="*/ 184 w 470"/>
                <a:gd name="T7" fmla="*/ 302 h 901"/>
                <a:gd name="T8" fmla="*/ 115 w 470"/>
                <a:gd name="T9" fmla="*/ 383 h 901"/>
                <a:gd name="T10" fmla="*/ 104 w 470"/>
                <a:gd name="T11" fmla="*/ 378 h 901"/>
                <a:gd name="T12" fmla="*/ 47 w 470"/>
                <a:gd name="T13" fmla="*/ 380 h 901"/>
                <a:gd name="T14" fmla="*/ 16 w 470"/>
                <a:gd name="T15" fmla="*/ 413 h 901"/>
                <a:gd name="T16" fmla="*/ 23 w 470"/>
                <a:gd name="T17" fmla="*/ 482 h 901"/>
                <a:gd name="T18" fmla="*/ 35 w 470"/>
                <a:gd name="T19" fmla="*/ 588 h 901"/>
                <a:gd name="T20" fmla="*/ 132 w 470"/>
                <a:gd name="T21" fmla="*/ 666 h 901"/>
                <a:gd name="T22" fmla="*/ 196 w 470"/>
                <a:gd name="T23" fmla="*/ 716 h 901"/>
                <a:gd name="T24" fmla="*/ 243 w 470"/>
                <a:gd name="T25" fmla="*/ 688 h 901"/>
                <a:gd name="T26" fmla="*/ 288 w 470"/>
                <a:gd name="T27" fmla="*/ 662 h 901"/>
                <a:gd name="T28" fmla="*/ 316 w 470"/>
                <a:gd name="T29" fmla="*/ 690 h 901"/>
                <a:gd name="T30" fmla="*/ 290 w 470"/>
                <a:gd name="T31" fmla="*/ 711 h 901"/>
                <a:gd name="T32" fmla="*/ 305 w 470"/>
                <a:gd name="T33" fmla="*/ 778 h 901"/>
                <a:gd name="T34" fmla="*/ 295 w 470"/>
                <a:gd name="T35" fmla="*/ 856 h 901"/>
                <a:gd name="T36" fmla="*/ 267 w 470"/>
                <a:gd name="T37" fmla="*/ 889 h 901"/>
                <a:gd name="T38" fmla="*/ 271 w 470"/>
                <a:gd name="T39" fmla="*/ 889 h 901"/>
                <a:gd name="T40" fmla="*/ 293 w 470"/>
                <a:gd name="T41" fmla="*/ 872 h 901"/>
                <a:gd name="T42" fmla="*/ 314 w 470"/>
                <a:gd name="T43" fmla="*/ 778 h 901"/>
                <a:gd name="T44" fmla="*/ 305 w 470"/>
                <a:gd name="T45" fmla="*/ 742 h 901"/>
                <a:gd name="T46" fmla="*/ 300 w 470"/>
                <a:gd name="T47" fmla="*/ 716 h 901"/>
                <a:gd name="T48" fmla="*/ 328 w 470"/>
                <a:gd name="T49" fmla="*/ 693 h 901"/>
                <a:gd name="T50" fmla="*/ 312 w 470"/>
                <a:gd name="T51" fmla="*/ 666 h 901"/>
                <a:gd name="T52" fmla="*/ 264 w 470"/>
                <a:gd name="T53" fmla="*/ 650 h 901"/>
                <a:gd name="T54" fmla="*/ 208 w 470"/>
                <a:gd name="T55" fmla="*/ 700 h 901"/>
                <a:gd name="T56" fmla="*/ 167 w 470"/>
                <a:gd name="T57" fmla="*/ 711 h 901"/>
                <a:gd name="T58" fmla="*/ 92 w 470"/>
                <a:gd name="T59" fmla="*/ 612 h 901"/>
                <a:gd name="T60" fmla="*/ 23 w 470"/>
                <a:gd name="T61" fmla="*/ 527 h 901"/>
                <a:gd name="T62" fmla="*/ 33 w 470"/>
                <a:gd name="T63" fmla="*/ 480 h 901"/>
                <a:gd name="T64" fmla="*/ 9 w 470"/>
                <a:gd name="T65" fmla="*/ 437 h 901"/>
                <a:gd name="T66" fmla="*/ 23 w 470"/>
                <a:gd name="T67" fmla="*/ 425 h 901"/>
                <a:gd name="T68" fmla="*/ 42 w 470"/>
                <a:gd name="T69" fmla="*/ 399 h 901"/>
                <a:gd name="T70" fmla="*/ 45 w 470"/>
                <a:gd name="T71" fmla="*/ 399 h 901"/>
                <a:gd name="T72" fmla="*/ 68 w 470"/>
                <a:gd name="T73" fmla="*/ 402 h 901"/>
                <a:gd name="T74" fmla="*/ 120 w 470"/>
                <a:gd name="T75" fmla="*/ 395 h 901"/>
                <a:gd name="T76" fmla="*/ 191 w 470"/>
                <a:gd name="T77" fmla="*/ 309 h 901"/>
                <a:gd name="T78" fmla="*/ 274 w 470"/>
                <a:gd name="T79" fmla="*/ 248 h 901"/>
                <a:gd name="T80" fmla="*/ 375 w 470"/>
                <a:gd name="T81" fmla="*/ 123 h 901"/>
                <a:gd name="T82" fmla="*/ 458 w 470"/>
                <a:gd name="T83" fmla="*/ 30 h 901"/>
                <a:gd name="T84" fmla="*/ 470 w 470"/>
                <a:gd name="T85" fmla="*/ 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0" h="901">
                  <a:moveTo>
                    <a:pt x="465" y="0"/>
                  </a:moveTo>
                  <a:lnTo>
                    <a:pt x="451" y="23"/>
                  </a:lnTo>
                  <a:lnTo>
                    <a:pt x="404" y="52"/>
                  </a:lnTo>
                  <a:lnTo>
                    <a:pt x="368" y="118"/>
                  </a:lnTo>
                  <a:lnTo>
                    <a:pt x="319" y="196"/>
                  </a:lnTo>
                  <a:lnTo>
                    <a:pt x="274" y="238"/>
                  </a:lnTo>
                  <a:lnTo>
                    <a:pt x="205" y="269"/>
                  </a:lnTo>
                  <a:lnTo>
                    <a:pt x="184" y="302"/>
                  </a:lnTo>
                  <a:lnTo>
                    <a:pt x="158" y="317"/>
                  </a:lnTo>
                  <a:lnTo>
                    <a:pt x="115" y="383"/>
                  </a:lnTo>
                  <a:lnTo>
                    <a:pt x="106" y="380"/>
                  </a:lnTo>
                  <a:lnTo>
                    <a:pt x="104" y="378"/>
                  </a:lnTo>
                  <a:lnTo>
                    <a:pt x="68" y="387"/>
                  </a:lnTo>
                  <a:lnTo>
                    <a:pt x="47" y="380"/>
                  </a:lnTo>
                  <a:lnTo>
                    <a:pt x="28" y="380"/>
                  </a:lnTo>
                  <a:lnTo>
                    <a:pt x="16" y="413"/>
                  </a:lnTo>
                  <a:lnTo>
                    <a:pt x="0" y="435"/>
                  </a:lnTo>
                  <a:lnTo>
                    <a:pt x="23" y="482"/>
                  </a:lnTo>
                  <a:lnTo>
                    <a:pt x="14" y="527"/>
                  </a:lnTo>
                  <a:lnTo>
                    <a:pt x="35" y="588"/>
                  </a:lnTo>
                  <a:lnTo>
                    <a:pt x="87" y="619"/>
                  </a:lnTo>
                  <a:lnTo>
                    <a:pt x="132" y="666"/>
                  </a:lnTo>
                  <a:lnTo>
                    <a:pt x="158" y="716"/>
                  </a:lnTo>
                  <a:lnTo>
                    <a:pt x="196" y="716"/>
                  </a:lnTo>
                  <a:lnTo>
                    <a:pt x="212" y="702"/>
                  </a:lnTo>
                  <a:lnTo>
                    <a:pt x="243" y="688"/>
                  </a:lnTo>
                  <a:lnTo>
                    <a:pt x="269" y="659"/>
                  </a:lnTo>
                  <a:lnTo>
                    <a:pt x="288" y="662"/>
                  </a:lnTo>
                  <a:lnTo>
                    <a:pt x="305" y="674"/>
                  </a:lnTo>
                  <a:lnTo>
                    <a:pt x="316" y="690"/>
                  </a:lnTo>
                  <a:lnTo>
                    <a:pt x="314" y="695"/>
                  </a:lnTo>
                  <a:lnTo>
                    <a:pt x="290" y="711"/>
                  </a:lnTo>
                  <a:lnTo>
                    <a:pt x="295" y="742"/>
                  </a:lnTo>
                  <a:lnTo>
                    <a:pt x="305" y="778"/>
                  </a:lnTo>
                  <a:lnTo>
                    <a:pt x="302" y="801"/>
                  </a:lnTo>
                  <a:lnTo>
                    <a:pt x="295" y="856"/>
                  </a:lnTo>
                  <a:lnTo>
                    <a:pt x="286" y="865"/>
                  </a:lnTo>
                  <a:lnTo>
                    <a:pt x="267" y="889"/>
                  </a:lnTo>
                  <a:lnTo>
                    <a:pt x="271" y="889"/>
                  </a:lnTo>
                  <a:lnTo>
                    <a:pt x="271" y="889"/>
                  </a:lnTo>
                  <a:lnTo>
                    <a:pt x="274" y="901"/>
                  </a:lnTo>
                  <a:lnTo>
                    <a:pt x="293" y="872"/>
                  </a:lnTo>
                  <a:lnTo>
                    <a:pt x="305" y="860"/>
                  </a:lnTo>
                  <a:lnTo>
                    <a:pt x="314" y="778"/>
                  </a:lnTo>
                  <a:lnTo>
                    <a:pt x="314" y="775"/>
                  </a:lnTo>
                  <a:lnTo>
                    <a:pt x="305" y="742"/>
                  </a:lnTo>
                  <a:lnTo>
                    <a:pt x="300" y="716"/>
                  </a:lnTo>
                  <a:lnTo>
                    <a:pt x="300" y="716"/>
                  </a:lnTo>
                  <a:lnTo>
                    <a:pt x="321" y="702"/>
                  </a:lnTo>
                  <a:lnTo>
                    <a:pt x="328" y="693"/>
                  </a:lnTo>
                  <a:lnTo>
                    <a:pt x="328" y="693"/>
                  </a:lnTo>
                  <a:lnTo>
                    <a:pt x="312" y="666"/>
                  </a:lnTo>
                  <a:lnTo>
                    <a:pt x="293" y="652"/>
                  </a:lnTo>
                  <a:lnTo>
                    <a:pt x="264" y="650"/>
                  </a:lnTo>
                  <a:lnTo>
                    <a:pt x="238" y="681"/>
                  </a:lnTo>
                  <a:lnTo>
                    <a:pt x="208" y="700"/>
                  </a:lnTo>
                  <a:lnTo>
                    <a:pt x="196" y="711"/>
                  </a:lnTo>
                  <a:lnTo>
                    <a:pt x="167" y="711"/>
                  </a:lnTo>
                  <a:lnTo>
                    <a:pt x="139" y="666"/>
                  </a:lnTo>
                  <a:lnTo>
                    <a:pt x="92" y="612"/>
                  </a:lnTo>
                  <a:lnTo>
                    <a:pt x="42" y="581"/>
                  </a:lnTo>
                  <a:lnTo>
                    <a:pt x="23" y="527"/>
                  </a:lnTo>
                  <a:lnTo>
                    <a:pt x="23" y="527"/>
                  </a:lnTo>
                  <a:lnTo>
                    <a:pt x="33" y="480"/>
                  </a:lnTo>
                  <a:lnTo>
                    <a:pt x="33" y="480"/>
                  </a:lnTo>
                  <a:lnTo>
                    <a:pt x="9" y="437"/>
                  </a:lnTo>
                  <a:lnTo>
                    <a:pt x="11" y="437"/>
                  </a:lnTo>
                  <a:lnTo>
                    <a:pt x="23" y="425"/>
                  </a:lnTo>
                  <a:lnTo>
                    <a:pt x="35" y="399"/>
                  </a:lnTo>
                  <a:lnTo>
                    <a:pt x="42" y="399"/>
                  </a:lnTo>
                  <a:lnTo>
                    <a:pt x="42" y="399"/>
                  </a:lnTo>
                  <a:lnTo>
                    <a:pt x="45" y="399"/>
                  </a:lnTo>
                  <a:lnTo>
                    <a:pt x="47" y="399"/>
                  </a:lnTo>
                  <a:lnTo>
                    <a:pt x="68" y="402"/>
                  </a:lnTo>
                  <a:lnTo>
                    <a:pt x="104" y="390"/>
                  </a:lnTo>
                  <a:lnTo>
                    <a:pt x="120" y="395"/>
                  </a:lnTo>
                  <a:lnTo>
                    <a:pt x="165" y="324"/>
                  </a:lnTo>
                  <a:lnTo>
                    <a:pt x="191" y="309"/>
                  </a:lnTo>
                  <a:lnTo>
                    <a:pt x="210" y="276"/>
                  </a:lnTo>
                  <a:lnTo>
                    <a:pt x="274" y="248"/>
                  </a:lnTo>
                  <a:lnTo>
                    <a:pt x="326" y="203"/>
                  </a:lnTo>
                  <a:lnTo>
                    <a:pt x="375" y="123"/>
                  </a:lnTo>
                  <a:lnTo>
                    <a:pt x="411" y="59"/>
                  </a:lnTo>
                  <a:lnTo>
                    <a:pt x="458" y="30"/>
                  </a:lnTo>
                  <a:lnTo>
                    <a:pt x="470" y="4"/>
                  </a:lnTo>
                  <a:lnTo>
                    <a:pt x="470" y="4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6" name="Freeform 303"/>
            <p:cNvSpPr>
              <a:spLocks/>
            </p:cNvSpPr>
            <p:nvPr/>
          </p:nvSpPr>
          <p:spPr bwMode="auto">
            <a:xfrm>
              <a:off x="3591" y="2113"/>
              <a:ext cx="470" cy="901"/>
            </a:xfrm>
            <a:custGeom>
              <a:avLst/>
              <a:gdLst>
                <a:gd name="T0" fmla="*/ 451 w 470"/>
                <a:gd name="T1" fmla="*/ 23 h 901"/>
                <a:gd name="T2" fmla="*/ 368 w 470"/>
                <a:gd name="T3" fmla="*/ 118 h 901"/>
                <a:gd name="T4" fmla="*/ 274 w 470"/>
                <a:gd name="T5" fmla="*/ 238 h 901"/>
                <a:gd name="T6" fmla="*/ 184 w 470"/>
                <a:gd name="T7" fmla="*/ 302 h 901"/>
                <a:gd name="T8" fmla="*/ 115 w 470"/>
                <a:gd name="T9" fmla="*/ 383 h 901"/>
                <a:gd name="T10" fmla="*/ 104 w 470"/>
                <a:gd name="T11" fmla="*/ 378 h 901"/>
                <a:gd name="T12" fmla="*/ 47 w 470"/>
                <a:gd name="T13" fmla="*/ 380 h 901"/>
                <a:gd name="T14" fmla="*/ 16 w 470"/>
                <a:gd name="T15" fmla="*/ 413 h 901"/>
                <a:gd name="T16" fmla="*/ 23 w 470"/>
                <a:gd name="T17" fmla="*/ 482 h 901"/>
                <a:gd name="T18" fmla="*/ 35 w 470"/>
                <a:gd name="T19" fmla="*/ 588 h 901"/>
                <a:gd name="T20" fmla="*/ 132 w 470"/>
                <a:gd name="T21" fmla="*/ 666 h 901"/>
                <a:gd name="T22" fmla="*/ 196 w 470"/>
                <a:gd name="T23" fmla="*/ 716 h 901"/>
                <a:gd name="T24" fmla="*/ 243 w 470"/>
                <a:gd name="T25" fmla="*/ 688 h 901"/>
                <a:gd name="T26" fmla="*/ 288 w 470"/>
                <a:gd name="T27" fmla="*/ 662 h 901"/>
                <a:gd name="T28" fmla="*/ 316 w 470"/>
                <a:gd name="T29" fmla="*/ 690 h 901"/>
                <a:gd name="T30" fmla="*/ 290 w 470"/>
                <a:gd name="T31" fmla="*/ 711 h 901"/>
                <a:gd name="T32" fmla="*/ 305 w 470"/>
                <a:gd name="T33" fmla="*/ 778 h 901"/>
                <a:gd name="T34" fmla="*/ 295 w 470"/>
                <a:gd name="T35" fmla="*/ 856 h 901"/>
                <a:gd name="T36" fmla="*/ 267 w 470"/>
                <a:gd name="T37" fmla="*/ 889 h 901"/>
                <a:gd name="T38" fmla="*/ 271 w 470"/>
                <a:gd name="T39" fmla="*/ 889 h 901"/>
                <a:gd name="T40" fmla="*/ 293 w 470"/>
                <a:gd name="T41" fmla="*/ 872 h 901"/>
                <a:gd name="T42" fmla="*/ 314 w 470"/>
                <a:gd name="T43" fmla="*/ 778 h 901"/>
                <a:gd name="T44" fmla="*/ 305 w 470"/>
                <a:gd name="T45" fmla="*/ 742 h 901"/>
                <a:gd name="T46" fmla="*/ 300 w 470"/>
                <a:gd name="T47" fmla="*/ 716 h 901"/>
                <a:gd name="T48" fmla="*/ 328 w 470"/>
                <a:gd name="T49" fmla="*/ 693 h 901"/>
                <a:gd name="T50" fmla="*/ 312 w 470"/>
                <a:gd name="T51" fmla="*/ 666 h 901"/>
                <a:gd name="T52" fmla="*/ 264 w 470"/>
                <a:gd name="T53" fmla="*/ 650 h 901"/>
                <a:gd name="T54" fmla="*/ 208 w 470"/>
                <a:gd name="T55" fmla="*/ 700 h 901"/>
                <a:gd name="T56" fmla="*/ 167 w 470"/>
                <a:gd name="T57" fmla="*/ 711 h 901"/>
                <a:gd name="T58" fmla="*/ 92 w 470"/>
                <a:gd name="T59" fmla="*/ 612 h 901"/>
                <a:gd name="T60" fmla="*/ 23 w 470"/>
                <a:gd name="T61" fmla="*/ 527 h 901"/>
                <a:gd name="T62" fmla="*/ 33 w 470"/>
                <a:gd name="T63" fmla="*/ 480 h 901"/>
                <a:gd name="T64" fmla="*/ 9 w 470"/>
                <a:gd name="T65" fmla="*/ 437 h 901"/>
                <a:gd name="T66" fmla="*/ 23 w 470"/>
                <a:gd name="T67" fmla="*/ 425 h 901"/>
                <a:gd name="T68" fmla="*/ 42 w 470"/>
                <a:gd name="T69" fmla="*/ 399 h 901"/>
                <a:gd name="T70" fmla="*/ 45 w 470"/>
                <a:gd name="T71" fmla="*/ 399 h 901"/>
                <a:gd name="T72" fmla="*/ 68 w 470"/>
                <a:gd name="T73" fmla="*/ 402 h 901"/>
                <a:gd name="T74" fmla="*/ 120 w 470"/>
                <a:gd name="T75" fmla="*/ 395 h 901"/>
                <a:gd name="T76" fmla="*/ 191 w 470"/>
                <a:gd name="T77" fmla="*/ 309 h 901"/>
                <a:gd name="T78" fmla="*/ 274 w 470"/>
                <a:gd name="T79" fmla="*/ 248 h 901"/>
                <a:gd name="T80" fmla="*/ 375 w 470"/>
                <a:gd name="T81" fmla="*/ 123 h 901"/>
                <a:gd name="T82" fmla="*/ 458 w 470"/>
                <a:gd name="T83" fmla="*/ 30 h 901"/>
                <a:gd name="T84" fmla="*/ 470 w 470"/>
                <a:gd name="T85" fmla="*/ 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0" h="901">
                  <a:moveTo>
                    <a:pt x="465" y="0"/>
                  </a:moveTo>
                  <a:lnTo>
                    <a:pt x="451" y="23"/>
                  </a:lnTo>
                  <a:lnTo>
                    <a:pt x="404" y="52"/>
                  </a:lnTo>
                  <a:lnTo>
                    <a:pt x="368" y="118"/>
                  </a:lnTo>
                  <a:lnTo>
                    <a:pt x="319" y="196"/>
                  </a:lnTo>
                  <a:lnTo>
                    <a:pt x="274" y="238"/>
                  </a:lnTo>
                  <a:lnTo>
                    <a:pt x="205" y="269"/>
                  </a:lnTo>
                  <a:lnTo>
                    <a:pt x="184" y="302"/>
                  </a:lnTo>
                  <a:lnTo>
                    <a:pt x="158" y="317"/>
                  </a:lnTo>
                  <a:lnTo>
                    <a:pt x="115" y="383"/>
                  </a:lnTo>
                  <a:lnTo>
                    <a:pt x="106" y="380"/>
                  </a:lnTo>
                  <a:lnTo>
                    <a:pt x="104" y="378"/>
                  </a:lnTo>
                  <a:lnTo>
                    <a:pt x="68" y="387"/>
                  </a:lnTo>
                  <a:lnTo>
                    <a:pt x="47" y="380"/>
                  </a:lnTo>
                  <a:lnTo>
                    <a:pt x="28" y="380"/>
                  </a:lnTo>
                  <a:lnTo>
                    <a:pt x="16" y="413"/>
                  </a:lnTo>
                  <a:lnTo>
                    <a:pt x="0" y="435"/>
                  </a:lnTo>
                  <a:lnTo>
                    <a:pt x="23" y="482"/>
                  </a:lnTo>
                  <a:lnTo>
                    <a:pt x="14" y="527"/>
                  </a:lnTo>
                  <a:lnTo>
                    <a:pt x="35" y="588"/>
                  </a:lnTo>
                  <a:lnTo>
                    <a:pt x="87" y="619"/>
                  </a:lnTo>
                  <a:lnTo>
                    <a:pt x="132" y="666"/>
                  </a:lnTo>
                  <a:lnTo>
                    <a:pt x="158" y="716"/>
                  </a:lnTo>
                  <a:lnTo>
                    <a:pt x="196" y="716"/>
                  </a:lnTo>
                  <a:lnTo>
                    <a:pt x="212" y="702"/>
                  </a:lnTo>
                  <a:lnTo>
                    <a:pt x="243" y="688"/>
                  </a:lnTo>
                  <a:lnTo>
                    <a:pt x="269" y="659"/>
                  </a:lnTo>
                  <a:lnTo>
                    <a:pt x="288" y="662"/>
                  </a:lnTo>
                  <a:lnTo>
                    <a:pt x="305" y="674"/>
                  </a:lnTo>
                  <a:lnTo>
                    <a:pt x="316" y="690"/>
                  </a:lnTo>
                  <a:lnTo>
                    <a:pt x="314" y="695"/>
                  </a:lnTo>
                  <a:lnTo>
                    <a:pt x="290" y="711"/>
                  </a:lnTo>
                  <a:lnTo>
                    <a:pt x="295" y="742"/>
                  </a:lnTo>
                  <a:lnTo>
                    <a:pt x="305" y="778"/>
                  </a:lnTo>
                  <a:lnTo>
                    <a:pt x="302" y="801"/>
                  </a:lnTo>
                  <a:lnTo>
                    <a:pt x="295" y="856"/>
                  </a:lnTo>
                  <a:lnTo>
                    <a:pt x="286" y="865"/>
                  </a:lnTo>
                  <a:lnTo>
                    <a:pt x="267" y="889"/>
                  </a:lnTo>
                  <a:lnTo>
                    <a:pt x="271" y="889"/>
                  </a:lnTo>
                  <a:lnTo>
                    <a:pt x="271" y="889"/>
                  </a:lnTo>
                  <a:lnTo>
                    <a:pt x="274" y="901"/>
                  </a:lnTo>
                  <a:lnTo>
                    <a:pt x="293" y="872"/>
                  </a:lnTo>
                  <a:lnTo>
                    <a:pt x="305" y="860"/>
                  </a:lnTo>
                  <a:lnTo>
                    <a:pt x="314" y="778"/>
                  </a:lnTo>
                  <a:lnTo>
                    <a:pt x="314" y="775"/>
                  </a:lnTo>
                  <a:lnTo>
                    <a:pt x="305" y="742"/>
                  </a:lnTo>
                  <a:lnTo>
                    <a:pt x="300" y="716"/>
                  </a:lnTo>
                  <a:lnTo>
                    <a:pt x="300" y="716"/>
                  </a:lnTo>
                  <a:lnTo>
                    <a:pt x="321" y="702"/>
                  </a:lnTo>
                  <a:lnTo>
                    <a:pt x="328" y="693"/>
                  </a:lnTo>
                  <a:lnTo>
                    <a:pt x="328" y="693"/>
                  </a:lnTo>
                  <a:lnTo>
                    <a:pt x="312" y="666"/>
                  </a:lnTo>
                  <a:lnTo>
                    <a:pt x="293" y="652"/>
                  </a:lnTo>
                  <a:lnTo>
                    <a:pt x="264" y="650"/>
                  </a:lnTo>
                  <a:lnTo>
                    <a:pt x="238" y="681"/>
                  </a:lnTo>
                  <a:lnTo>
                    <a:pt x="208" y="700"/>
                  </a:lnTo>
                  <a:lnTo>
                    <a:pt x="196" y="711"/>
                  </a:lnTo>
                  <a:lnTo>
                    <a:pt x="167" y="711"/>
                  </a:lnTo>
                  <a:lnTo>
                    <a:pt x="139" y="666"/>
                  </a:lnTo>
                  <a:lnTo>
                    <a:pt x="92" y="612"/>
                  </a:lnTo>
                  <a:lnTo>
                    <a:pt x="42" y="581"/>
                  </a:lnTo>
                  <a:lnTo>
                    <a:pt x="23" y="527"/>
                  </a:lnTo>
                  <a:lnTo>
                    <a:pt x="23" y="527"/>
                  </a:lnTo>
                  <a:lnTo>
                    <a:pt x="33" y="480"/>
                  </a:lnTo>
                  <a:lnTo>
                    <a:pt x="33" y="480"/>
                  </a:lnTo>
                  <a:lnTo>
                    <a:pt x="9" y="437"/>
                  </a:lnTo>
                  <a:lnTo>
                    <a:pt x="11" y="437"/>
                  </a:lnTo>
                  <a:lnTo>
                    <a:pt x="23" y="425"/>
                  </a:lnTo>
                  <a:lnTo>
                    <a:pt x="35" y="399"/>
                  </a:lnTo>
                  <a:lnTo>
                    <a:pt x="42" y="399"/>
                  </a:lnTo>
                  <a:lnTo>
                    <a:pt x="42" y="399"/>
                  </a:lnTo>
                  <a:lnTo>
                    <a:pt x="45" y="399"/>
                  </a:lnTo>
                  <a:lnTo>
                    <a:pt x="47" y="399"/>
                  </a:lnTo>
                  <a:lnTo>
                    <a:pt x="68" y="402"/>
                  </a:lnTo>
                  <a:lnTo>
                    <a:pt x="104" y="390"/>
                  </a:lnTo>
                  <a:lnTo>
                    <a:pt x="120" y="395"/>
                  </a:lnTo>
                  <a:lnTo>
                    <a:pt x="165" y="324"/>
                  </a:lnTo>
                  <a:lnTo>
                    <a:pt x="191" y="309"/>
                  </a:lnTo>
                  <a:lnTo>
                    <a:pt x="210" y="276"/>
                  </a:lnTo>
                  <a:lnTo>
                    <a:pt x="274" y="248"/>
                  </a:lnTo>
                  <a:lnTo>
                    <a:pt x="326" y="203"/>
                  </a:lnTo>
                  <a:lnTo>
                    <a:pt x="375" y="123"/>
                  </a:lnTo>
                  <a:lnTo>
                    <a:pt x="411" y="59"/>
                  </a:lnTo>
                  <a:lnTo>
                    <a:pt x="458" y="30"/>
                  </a:lnTo>
                  <a:lnTo>
                    <a:pt x="470" y="4"/>
                  </a:lnTo>
                  <a:lnTo>
                    <a:pt x="470" y="4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7" name="Freeform 304"/>
            <p:cNvSpPr>
              <a:spLocks noEditPoints="1"/>
            </p:cNvSpPr>
            <p:nvPr/>
          </p:nvSpPr>
          <p:spPr bwMode="auto">
            <a:xfrm>
              <a:off x="2681" y="2647"/>
              <a:ext cx="406" cy="780"/>
            </a:xfrm>
            <a:custGeom>
              <a:avLst/>
              <a:gdLst>
                <a:gd name="T0" fmla="*/ 0 w 406"/>
                <a:gd name="T1" fmla="*/ 769 h 780"/>
                <a:gd name="T2" fmla="*/ 4 w 406"/>
                <a:gd name="T3" fmla="*/ 764 h 780"/>
                <a:gd name="T4" fmla="*/ 281 w 406"/>
                <a:gd name="T5" fmla="*/ 255 h 780"/>
                <a:gd name="T6" fmla="*/ 290 w 406"/>
                <a:gd name="T7" fmla="*/ 326 h 780"/>
                <a:gd name="T8" fmla="*/ 349 w 406"/>
                <a:gd name="T9" fmla="*/ 383 h 780"/>
                <a:gd name="T10" fmla="*/ 397 w 406"/>
                <a:gd name="T11" fmla="*/ 537 h 780"/>
                <a:gd name="T12" fmla="*/ 371 w 406"/>
                <a:gd name="T13" fmla="*/ 582 h 780"/>
                <a:gd name="T14" fmla="*/ 312 w 406"/>
                <a:gd name="T15" fmla="*/ 605 h 780"/>
                <a:gd name="T16" fmla="*/ 326 w 406"/>
                <a:gd name="T17" fmla="*/ 648 h 780"/>
                <a:gd name="T18" fmla="*/ 288 w 406"/>
                <a:gd name="T19" fmla="*/ 688 h 780"/>
                <a:gd name="T20" fmla="*/ 250 w 406"/>
                <a:gd name="T21" fmla="*/ 724 h 780"/>
                <a:gd name="T22" fmla="*/ 193 w 406"/>
                <a:gd name="T23" fmla="*/ 674 h 780"/>
                <a:gd name="T24" fmla="*/ 149 w 406"/>
                <a:gd name="T25" fmla="*/ 655 h 780"/>
                <a:gd name="T26" fmla="*/ 101 w 406"/>
                <a:gd name="T27" fmla="*/ 653 h 780"/>
                <a:gd name="T28" fmla="*/ 37 w 406"/>
                <a:gd name="T29" fmla="*/ 674 h 780"/>
                <a:gd name="T30" fmla="*/ 47 w 406"/>
                <a:gd name="T31" fmla="*/ 728 h 780"/>
                <a:gd name="T32" fmla="*/ 14 w 406"/>
                <a:gd name="T33" fmla="*/ 780 h 780"/>
                <a:gd name="T34" fmla="*/ 54 w 406"/>
                <a:gd name="T35" fmla="*/ 733 h 780"/>
                <a:gd name="T36" fmla="*/ 56 w 406"/>
                <a:gd name="T37" fmla="*/ 686 h 780"/>
                <a:gd name="T38" fmla="*/ 106 w 406"/>
                <a:gd name="T39" fmla="*/ 660 h 780"/>
                <a:gd name="T40" fmla="*/ 141 w 406"/>
                <a:gd name="T41" fmla="*/ 662 h 780"/>
                <a:gd name="T42" fmla="*/ 189 w 406"/>
                <a:gd name="T43" fmla="*/ 683 h 780"/>
                <a:gd name="T44" fmla="*/ 243 w 406"/>
                <a:gd name="T45" fmla="*/ 733 h 780"/>
                <a:gd name="T46" fmla="*/ 297 w 406"/>
                <a:gd name="T47" fmla="*/ 693 h 780"/>
                <a:gd name="T48" fmla="*/ 335 w 406"/>
                <a:gd name="T49" fmla="*/ 648 h 780"/>
                <a:gd name="T50" fmla="*/ 321 w 406"/>
                <a:gd name="T51" fmla="*/ 603 h 780"/>
                <a:gd name="T52" fmla="*/ 375 w 406"/>
                <a:gd name="T53" fmla="*/ 589 h 780"/>
                <a:gd name="T54" fmla="*/ 406 w 406"/>
                <a:gd name="T55" fmla="*/ 534 h 780"/>
                <a:gd name="T56" fmla="*/ 361 w 406"/>
                <a:gd name="T57" fmla="*/ 381 h 780"/>
                <a:gd name="T58" fmla="*/ 297 w 406"/>
                <a:gd name="T59" fmla="*/ 319 h 780"/>
                <a:gd name="T60" fmla="*/ 293 w 406"/>
                <a:gd name="T61" fmla="*/ 251 h 780"/>
                <a:gd name="T62" fmla="*/ 231 w 406"/>
                <a:gd name="T63" fmla="*/ 187 h 780"/>
                <a:gd name="T64" fmla="*/ 269 w 406"/>
                <a:gd name="T65" fmla="*/ 189 h 780"/>
                <a:gd name="T66" fmla="*/ 279 w 406"/>
                <a:gd name="T67" fmla="*/ 220 h 780"/>
                <a:gd name="T68" fmla="*/ 151 w 406"/>
                <a:gd name="T69" fmla="*/ 85 h 780"/>
                <a:gd name="T70" fmla="*/ 47 w 406"/>
                <a:gd name="T71" fmla="*/ 102 h 780"/>
                <a:gd name="T72" fmla="*/ 92 w 406"/>
                <a:gd name="T73" fmla="*/ 125 h 780"/>
                <a:gd name="T74" fmla="*/ 151 w 406"/>
                <a:gd name="T75" fmla="*/ 85 h 780"/>
                <a:gd name="T76" fmla="*/ 193 w 406"/>
                <a:gd name="T77" fmla="*/ 135 h 780"/>
                <a:gd name="T78" fmla="*/ 224 w 406"/>
                <a:gd name="T79" fmla="*/ 182 h 780"/>
                <a:gd name="T80" fmla="*/ 193 w 406"/>
                <a:gd name="T81" fmla="*/ 135 h 780"/>
                <a:gd name="T82" fmla="*/ 151 w 406"/>
                <a:gd name="T83" fmla="*/ 85 h 780"/>
                <a:gd name="T84" fmla="*/ 97 w 406"/>
                <a:gd name="T85" fmla="*/ 28 h 780"/>
                <a:gd name="T86" fmla="*/ 106 w 406"/>
                <a:gd name="T87" fmla="*/ 57 h 780"/>
                <a:gd name="T88" fmla="*/ 89 w 406"/>
                <a:gd name="T8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6" h="780">
                  <a:moveTo>
                    <a:pt x="4" y="764"/>
                  </a:moveTo>
                  <a:lnTo>
                    <a:pt x="0" y="769"/>
                  </a:lnTo>
                  <a:lnTo>
                    <a:pt x="7" y="773"/>
                  </a:lnTo>
                  <a:lnTo>
                    <a:pt x="4" y="764"/>
                  </a:lnTo>
                  <a:close/>
                  <a:moveTo>
                    <a:pt x="293" y="251"/>
                  </a:moveTo>
                  <a:lnTo>
                    <a:pt x="281" y="255"/>
                  </a:lnTo>
                  <a:lnTo>
                    <a:pt x="264" y="298"/>
                  </a:lnTo>
                  <a:lnTo>
                    <a:pt x="290" y="326"/>
                  </a:lnTo>
                  <a:lnTo>
                    <a:pt x="321" y="357"/>
                  </a:lnTo>
                  <a:lnTo>
                    <a:pt x="349" y="383"/>
                  </a:lnTo>
                  <a:lnTo>
                    <a:pt x="321" y="482"/>
                  </a:lnTo>
                  <a:lnTo>
                    <a:pt x="397" y="537"/>
                  </a:lnTo>
                  <a:lnTo>
                    <a:pt x="392" y="558"/>
                  </a:lnTo>
                  <a:lnTo>
                    <a:pt x="371" y="582"/>
                  </a:lnTo>
                  <a:lnTo>
                    <a:pt x="312" y="589"/>
                  </a:lnTo>
                  <a:lnTo>
                    <a:pt x="312" y="605"/>
                  </a:lnTo>
                  <a:lnTo>
                    <a:pt x="326" y="624"/>
                  </a:lnTo>
                  <a:lnTo>
                    <a:pt x="326" y="648"/>
                  </a:lnTo>
                  <a:lnTo>
                    <a:pt x="319" y="669"/>
                  </a:lnTo>
                  <a:lnTo>
                    <a:pt x="288" y="688"/>
                  </a:lnTo>
                  <a:lnTo>
                    <a:pt x="283" y="757"/>
                  </a:lnTo>
                  <a:lnTo>
                    <a:pt x="250" y="724"/>
                  </a:lnTo>
                  <a:lnTo>
                    <a:pt x="227" y="717"/>
                  </a:lnTo>
                  <a:lnTo>
                    <a:pt x="193" y="674"/>
                  </a:lnTo>
                  <a:lnTo>
                    <a:pt x="167" y="672"/>
                  </a:lnTo>
                  <a:lnTo>
                    <a:pt x="149" y="655"/>
                  </a:lnTo>
                  <a:lnTo>
                    <a:pt x="125" y="641"/>
                  </a:lnTo>
                  <a:lnTo>
                    <a:pt x="101" y="653"/>
                  </a:lnTo>
                  <a:lnTo>
                    <a:pt x="73" y="676"/>
                  </a:lnTo>
                  <a:lnTo>
                    <a:pt x="37" y="674"/>
                  </a:lnTo>
                  <a:lnTo>
                    <a:pt x="59" y="705"/>
                  </a:lnTo>
                  <a:lnTo>
                    <a:pt x="47" y="728"/>
                  </a:lnTo>
                  <a:lnTo>
                    <a:pt x="7" y="773"/>
                  </a:lnTo>
                  <a:lnTo>
                    <a:pt x="14" y="780"/>
                  </a:lnTo>
                  <a:lnTo>
                    <a:pt x="21" y="773"/>
                  </a:lnTo>
                  <a:lnTo>
                    <a:pt x="54" y="733"/>
                  </a:lnTo>
                  <a:lnTo>
                    <a:pt x="71" y="705"/>
                  </a:lnTo>
                  <a:lnTo>
                    <a:pt x="56" y="686"/>
                  </a:lnTo>
                  <a:lnTo>
                    <a:pt x="78" y="686"/>
                  </a:lnTo>
                  <a:lnTo>
                    <a:pt x="106" y="660"/>
                  </a:lnTo>
                  <a:lnTo>
                    <a:pt x="125" y="653"/>
                  </a:lnTo>
                  <a:lnTo>
                    <a:pt x="141" y="662"/>
                  </a:lnTo>
                  <a:lnTo>
                    <a:pt x="163" y="681"/>
                  </a:lnTo>
                  <a:lnTo>
                    <a:pt x="189" y="683"/>
                  </a:lnTo>
                  <a:lnTo>
                    <a:pt x="222" y="724"/>
                  </a:lnTo>
                  <a:lnTo>
                    <a:pt x="243" y="733"/>
                  </a:lnTo>
                  <a:lnTo>
                    <a:pt x="290" y="778"/>
                  </a:lnTo>
                  <a:lnTo>
                    <a:pt x="297" y="693"/>
                  </a:lnTo>
                  <a:lnTo>
                    <a:pt x="326" y="676"/>
                  </a:lnTo>
                  <a:lnTo>
                    <a:pt x="335" y="648"/>
                  </a:lnTo>
                  <a:lnTo>
                    <a:pt x="335" y="622"/>
                  </a:lnTo>
                  <a:lnTo>
                    <a:pt x="321" y="603"/>
                  </a:lnTo>
                  <a:lnTo>
                    <a:pt x="321" y="598"/>
                  </a:lnTo>
                  <a:lnTo>
                    <a:pt x="375" y="589"/>
                  </a:lnTo>
                  <a:lnTo>
                    <a:pt x="401" y="563"/>
                  </a:lnTo>
                  <a:lnTo>
                    <a:pt x="406" y="534"/>
                  </a:lnTo>
                  <a:lnTo>
                    <a:pt x="333" y="478"/>
                  </a:lnTo>
                  <a:lnTo>
                    <a:pt x="361" y="381"/>
                  </a:lnTo>
                  <a:lnTo>
                    <a:pt x="328" y="352"/>
                  </a:lnTo>
                  <a:lnTo>
                    <a:pt x="297" y="319"/>
                  </a:lnTo>
                  <a:lnTo>
                    <a:pt x="276" y="296"/>
                  </a:lnTo>
                  <a:lnTo>
                    <a:pt x="293" y="251"/>
                  </a:lnTo>
                  <a:close/>
                  <a:moveTo>
                    <a:pt x="271" y="187"/>
                  </a:moveTo>
                  <a:lnTo>
                    <a:pt x="231" y="187"/>
                  </a:lnTo>
                  <a:lnTo>
                    <a:pt x="234" y="189"/>
                  </a:lnTo>
                  <a:lnTo>
                    <a:pt x="269" y="189"/>
                  </a:lnTo>
                  <a:lnTo>
                    <a:pt x="279" y="225"/>
                  </a:lnTo>
                  <a:lnTo>
                    <a:pt x="279" y="220"/>
                  </a:lnTo>
                  <a:lnTo>
                    <a:pt x="271" y="187"/>
                  </a:lnTo>
                  <a:close/>
                  <a:moveTo>
                    <a:pt x="151" y="85"/>
                  </a:moveTo>
                  <a:lnTo>
                    <a:pt x="92" y="125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92" y="125"/>
                  </a:lnTo>
                  <a:lnTo>
                    <a:pt x="120" y="109"/>
                  </a:lnTo>
                  <a:lnTo>
                    <a:pt x="151" y="85"/>
                  </a:lnTo>
                  <a:lnTo>
                    <a:pt x="182" y="99"/>
                  </a:lnTo>
                  <a:lnTo>
                    <a:pt x="193" y="135"/>
                  </a:lnTo>
                  <a:lnTo>
                    <a:pt x="201" y="161"/>
                  </a:lnTo>
                  <a:lnTo>
                    <a:pt x="224" y="182"/>
                  </a:lnTo>
                  <a:lnTo>
                    <a:pt x="201" y="161"/>
                  </a:lnTo>
                  <a:lnTo>
                    <a:pt x="193" y="135"/>
                  </a:lnTo>
                  <a:lnTo>
                    <a:pt x="182" y="99"/>
                  </a:lnTo>
                  <a:lnTo>
                    <a:pt x="151" y="85"/>
                  </a:lnTo>
                  <a:close/>
                  <a:moveTo>
                    <a:pt x="89" y="0"/>
                  </a:moveTo>
                  <a:lnTo>
                    <a:pt x="97" y="28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97" y="28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8" name="Freeform 305"/>
            <p:cNvSpPr>
              <a:spLocks noEditPoints="1"/>
            </p:cNvSpPr>
            <p:nvPr/>
          </p:nvSpPr>
          <p:spPr bwMode="auto">
            <a:xfrm>
              <a:off x="2681" y="2647"/>
              <a:ext cx="406" cy="780"/>
            </a:xfrm>
            <a:custGeom>
              <a:avLst/>
              <a:gdLst>
                <a:gd name="T0" fmla="*/ 0 w 406"/>
                <a:gd name="T1" fmla="*/ 769 h 780"/>
                <a:gd name="T2" fmla="*/ 4 w 406"/>
                <a:gd name="T3" fmla="*/ 764 h 780"/>
                <a:gd name="T4" fmla="*/ 281 w 406"/>
                <a:gd name="T5" fmla="*/ 255 h 780"/>
                <a:gd name="T6" fmla="*/ 290 w 406"/>
                <a:gd name="T7" fmla="*/ 326 h 780"/>
                <a:gd name="T8" fmla="*/ 349 w 406"/>
                <a:gd name="T9" fmla="*/ 383 h 780"/>
                <a:gd name="T10" fmla="*/ 397 w 406"/>
                <a:gd name="T11" fmla="*/ 537 h 780"/>
                <a:gd name="T12" fmla="*/ 371 w 406"/>
                <a:gd name="T13" fmla="*/ 582 h 780"/>
                <a:gd name="T14" fmla="*/ 312 w 406"/>
                <a:gd name="T15" fmla="*/ 605 h 780"/>
                <a:gd name="T16" fmla="*/ 326 w 406"/>
                <a:gd name="T17" fmla="*/ 648 h 780"/>
                <a:gd name="T18" fmla="*/ 288 w 406"/>
                <a:gd name="T19" fmla="*/ 688 h 780"/>
                <a:gd name="T20" fmla="*/ 250 w 406"/>
                <a:gd name="T21" fmla="*/ 724 h 780"/>
                <a:gd name="T22" fmla="*/ 193 w 406"/>
                <a:gd name="T23" fmla="*/ 674 h 780"/>
                <a:gd name="T24" fmla="*/ 149 w 406"/>
                <a:gd name="T25" fmla="*/ 655 h 780"/>
                <a:gd name="T26" fmla="*/ 101 w 406"/>
                <a:gd name="T27" fmla="*/ 653 h 780"/>
                <a:gd name="T28" fmla="*/ 37 w 406"/>
                <a:gd name="T29" fmla="*/ 674 h 780"/>
                <a:gd name="T30" fmla="*/ 47 w 406"/>
                <a:gd name="T31" fmla="*/ 728 h 780"/>
                <a:gd name="T32" fmla="*/ 14 w 406"/>
                <a:gd name="T33" fmla="*/ 780 h 780"/>
                <a:gd name="T34" fmla="*/ 54 w 406"/>
                <a:gd name="T35" fmla="*/ 733 h 780"/>
                <a:gd name="T36" fmla="*/ 56 w 406"/>
                <a:gd name="T37" fmla="*/ 686 h 780"/>
                <a:gd name="T38" fmla="*/ 106 w 406"/>
                <a:gd name="T39" fmla="*/ 660 h 780"/>
                <a:gd name="T40" fmla="*/ 141 w 406"/>
                <a:gd name="T41" fmla="*/ 662 h 780"/>
                <a:gd name="T42" fmla="*/ 189 w 406"/>
                <a:gd name="T43" fmla="*/ 683 h 780"/>
                <a:gd name="T44" fmla="*/ 243 w 406"/>
                <a:gd name="T45" fmla="*/ 733 h 780"/>
                <a:gd name="T46" fmla="*/ 297 w 406"/>
                <a:gd name="T47" fmla="*/ 693 h 780"/>
                <a:gd name="T48" fmla="*/ 335 w 406"/>
                <a:gd name="T49" fmla="*/ 648 h 780"/>
                <a:gd name="T50" fmla="*/ 321 w 406"/>
                <a:gd name="T51" fmla="*/ 603 h 780"/>
                <a:gd name="T52" fmla="*/ 375 w 406"/>
                <a:gd name="T53" fmla="*/ 589 h 780"/>
                <a:gd name="T54" fmla="*/ 406 w 406"/>
                <a:gd name="T55" fmla="*/ 534 h 780"/>
                <a:gd name="T56" fmla="*/ 361 w 406"/>
                <a:gd name="T57" fmla="*/ 381 h 780"/>
                <a:gd name="T58" fmla="*/ 297 w 406"/>
                <a:gd name="T59" fmla="*/ 319 h 780"/>
                <a:gd name="T60" fmla="*/ 293 w 406"/>
                <a:gd name="T61" fmla="*/ 251 h 780"/>
                <a:gd name="T62" fmla="*/ 231 w 406"/>
                <a:gd name="T63" fmla="*/ 187 h 780"/>
                <a:gd name="T64" fmla="*/ 269 w 406"/>
                <a:gd name="T65" fmla="*/ 189 h 780"/>
                <a:gd name="T66" fmla="*/ 279 w 406"/>
                <a:gd name="T67" fmla="*/ 220 h 780"/>
                <a:gd name="T68" fmla="*/ 151 w 406"/>
                <a:gd name="T69" fmla="*/ 85 h 780"/>
                <a:gd name="T70" fmla="*/ 47 w 406"/>
                <a:gd name="T71" fmla="*/ 102 h 780"/>
                <a:gd name="T72" fmla="*/ 92 w 406"/>
                <a:gd name="T73" fmla="*/ 125 h 780"/>
                <a:gd name="T74" fmla="*/ 151 w 406"/>
                <a:gd name="T75" fmla="*/ 85 h 780"/>
                <a:gd name="T76" fmla="*/ 193 w 406"/>
                <a:gd name="T77" fmla="*/ 135 h 780"/>
                <a:gd name="T78" fmla="*/ 224 w 406"/>
                <a:gd name="T79" fmla="*/ 182 h 780"/>
                <a:gd name="T80" fmla="*/ 193 w 406"/>
                <a:gd name="T81" fmla="*/ 135 h 780"/>
                <a:gd name="T82" fmla="*/ 151 w 406"/>
                <a:gd name="T83" fmla="*/ 85 h 780"/>
                <a:gd name="T84" fmla="*/ 97 w 406"/>
                <a:gd name="T85" fmla="*/ 28 h 780"/>
                <a:gd name="T86" fmla="*/ 106 w 406"/>
                <a:gd name="T87" fmla="*/ 57 h 780"/>
                <a:gd name="T88" fmla="*/ 89 w 406"/>
                <a:gd name="T8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6" h="780">
                  <a:moveTo>
                    <a:pt x="4" y="764"/>
                  </a:moveTo>
                  <a:lnTo>
                    <a:pt x="0" y="769"/>
                  </a:lnTo>
                  <a:lnTo>
                    <a:pt x="7" y="773"/>
                  </a:lnTo>
                  <a:lnTo>
                    <a:pt x="4" y="764"/>
                  </a:lnTo>
                  <a:moveTo>
                    <a:pt x="293" y="251"/>
                  </a:moveTo>
                  <a:lnTo>
                    <a:pt x="281" y="255"/>
                  </a:lnTo>
                  <a:lnTo>
                    <a:pt x="264" y="298"/>
                  </a:lnTo>
                  <a:lnTo>
                    <a:pt x="290" y="326"/>
                  </a:lnTo>
                  <a:lnTo>
                    <a:pt x="321" y="357"/>
                  </a:lnTo>
                  <a:lnTo>
                    <a:pt x="349" y="383"/>
                  </a:lnTo>
                  <a:lnTo>
                    <a:pt x="321" y="482"/>
                  </a:lnTo>
                  <a:lnTo>
                    <a:pt x="397" y="537"/>
                  </a:lnTo>
                  <a:lnTo>
                    <a:pt x="392" y="558"/>
                  </a:lnTo>
                  <a:lnTo>
                    <a:pt x="371" y="582"/>
                  </a:lnTo>
                  <a:lnTo>
                    <a:pt x="312" y="589"/>
                  </a:lnTo>
                  <a:lnTo>
                    <a:pt x="312" y="605"/>
                  </a:lnTo>
                  <a:lnTo>
                    <a:pt x="326" y="624"/>
                  </a:lnTo>
                  <a:lnTo>
                    <a:pt x="326" y="648"/>
                  </a:lnTo>
                  <a:lnTo>
                    <a:pt x="319" y="669"/>
                  </a:lnTo>
                  <a:lnTo>
                    <a:pt x="288" y="688"/>
                  </a:lnTo>
                  <a:lnTo>
                    <a:pt x="283" y="757"/>
                  </a:lnTo>
                  <a:lnTo>
                    <a:pt x="250" y="724"/>
                  </a:lnTo>
                  <a:lnTo>
                    <a:pt x="227" y="717"/>
                  </a:lnTo>
                  <a:lnTo>
                    <a:pt x="193" y="674"/>
                  </a:lnTo>
                  <a:lnTo>
                    <a:pt x="167" y="672"/>
                  </a:lnTo>
                  <a:lnTo>
                    <a:pt x="149" y="655"/>
                  </a:lnTo>
                  <a:lnTo>
                    <a:pt x="125" y="641"/>
                  </a:lnTo>
                  <a:lnTo>
                    <a:pt x="101" y="653"/>
                  </a:lnTo>
                  <a:lnTo>
                    <a:pt x="73" y="676"/>
                  </a:lnTo>
                  <a:lnTo>
                    <a:pt x="37" y="674"/>
                  </a:lnTo>
                  <a:lnTo>
                    <a:pt x="59" y="705"/>
                  </a:lnTo>
                  <a:lnTo>
                    <a:pt x="47" y="728"/>
                  </a:lnTo>
                  <a:lnTo>
                    <a:pt x="7" y="773"/>
                  </a:lnTo>
                  <a:lnTo>
                    <a:pt x="14" y="780"/>
                  </a:lnTo>
                  <a:lnTo>
                    <a:pt x="21" y="773"/>
                  </a:lnTo>
                  <a:lnTo>
                    <a:pt x="54" y="733"/>
                  </a:lnTo>
                  <a:lnTo>
                    <a:pt x="71" y="705"/>
                  </a:lnTo>
                  <a:lnTo>
                    <a:pt x="56" y="686"/>
                  </a:lnTo>
                  <a:lnTo>
                    <a:pt x="78" y="686"/>
                  </a:lnTo>
                  <a:lnTo>
                    <a:pt x="106" y="660"/>
                  </a:lnTo>
                  <a:lnTo>
                    <a:pt x="125" y="653"/>
                  </a:lnTo>
                  <a:lnTo>
                    <a:pt x="141" y="662"/>
                  </a:lnTo>
                  <a:lnTo>
                    <a:pt x="163" y="681"/>
                  </a:lnTo>
                  <a:lnTo>
                    <a:pt x="189" y="683"/>
                  </a:lnTo>
                  <a:lnTo>
                    <a:pt x="222" y="724"/>
                  </a:lnTo>
                  <a:lnTo>
                    <a:pt x="243" y="733"/>
                  </a:lnTo>
                  <a:lnTo>
                    <a:pt x="290" y="778"/>
                  </a:lnTo>
                  <a:lnTo>
                    <a:pt x="297" y="693"/>
                  </a:lnTo>
                  <a:lnTo>
                    <a:pt x="326" y="676"/>
                  </a:lnTo>
                  <a:lnTo>
                    <a:pt x="335" y="648"/>
                  </a:lnTo>
                  <a:lnTo>
                    <a:pt x="335" y="622"/>
                  </a:lnTo>
                  <a:lnTo>
                    <a:pt x="321" y="603"/>
                  </a:lnTo>
                  <a:lnTo>
                    <a:pt x="321" y="598"/>
                  </a:lnTo>
                  <a:lnTo>
                    <a:pt x="375" y="589"/>
                  </a:lnTo>
                  <a:lnTo>
                    <a:pt x="401" y="563"/>
                  </a:lnTo>
                  <a:lnTo>
                    <a:pt x="406" y="534"/>
                  </a:lnTo>
                  <a:lnTo>
                    <a:pt x="333" y="478"/>
                  </a:lnTo>
                  <a:lnTo>
                    <a:pt x="361" y="381"/>
                  </a:lnTo>
                  <a:lnTo>
                    <a:pt x="328" y="352"/>
                  </a:lnTo>
                  <a:lnTo>
                    <a:pt x="297" y="319"/>
                  </a:lnTo>
                  <a:lnTo>
                    <a:pt x="276" y="296"/>
                  </a:lnTo>
                  <a:lnTo>
                    <a:pt x="293" y="251"/>
                  </a:lnTo>
                  <a:moveTo>
                    <a:pt x="271" y="187"/>
                  </a:moveTo>
                  <a:lnTo>
                    <a:pt x="231" y="187"/>
                  </a:lnTo>
                  <a:lnTo>
                    <a:pt x="234" y="189"/>
                  </a:lnTo>
                  <a:lnTo>
                    <a:pt x="269" y="189"/>
                  </a:lnTo>
                  <a:lnTo>
                    <a:pt x="279" y="225"/>
                  </a:lnTo>
                  <a:lnTo>
                    <a:pt x="279" y="220"/>
                  </a:lnTo>
                  <a:lnTo>
                    <a:pt x="271" y="187"/>
                  </a:lnTo>
                  <a:moveTo>
                    <a:pt x="151" y="85"/>
                  </a:moveTo>
                  <a:lnTo>
                    <a:pt x="92" y="125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92" y="125"/>
                  </a:lnTo>
                  <a:lnTo>
                    <a:pt x="120" y="109"/>
                  </a:lnTo>
                  <a:lnTo>
                    <a:pt x="151" y="85"/>
                  </a:lnTo>
                  <a:lnTo>
                    <a:pt x="182" y="99"/>
                  </a:lnTo>
                  <a:lnTo>
                    <a:pt x="193" y="135"/>
                  </a:lnTo>
                  <a:lnTo>
                    <a:pt x="201" y="161"/>
                  </a:lnTo>
                  <a:lnTo>
                    <a:pt x="224" y="182"/>
                  </a:lnTo>
                  <a:lnTo>
                    <a:pt x="201" y="161"/>
                  </a:lnTo>
                  <a:lnTo>
                    <a:pt x="193" y="135"/>
                  </a:lnTo>
                  <a:lnTo>
                    <a:pt x="182" y="99"/>
                  </a:lnTo>
                  <a:lnTo>
                    <a:pt x="151" y="85"/>
                  </a:lnTo>
                  <a:moveTo>
                    <a:pt x="89" y="0"/>
                  </a:moveTo>
                  <a:lnTo>
                    <a:pt x="97" y="28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97" y="28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9" name="Freeform 306"/>
            <p:cNvSpPr>
              <a:spLocks/>
            </p:cNvSpPr>
            <p:nvPr/>
          </p:nvSpPr>
          <p:spPr bwMode="auto">
            <a:xfrm>
              <a:off x="2695" y="2600"/>
              <a:ext cx="269" cy="267"/>
            </a:xfrm>
            <a:custGeom>
              <a:avLst/>
              <a:gdLst>
                <a:gd name="T0" fmla="*/ 0 w 269"/>
                <a:gd name="T1" fmla="*/ 0 h 267"/>
                <a:gd name="T2" fmla="*/ 0 w 269"/>
                <a:gd name="T3" fmla="*/ 0 h 267"/>
                <a:gd name="T4" fmla="*/ 0 w 269"/>
                <a:gd name="T5" fmla="*/ 9 h 267"/>
                <a:gd name="T6" fmla="*/ 75 w 269"/>
                <a:gd name="T7" fmla="*/ 47 h 267"/>
                <a:gd name="T8" fmla="*/ 83 w 269"/>
                <a:gd name="T9" fmla="*/ 75 h 267"/>
                <a:gd name="T10" fmla="*/ 92 w 269"/>
                <a:gd name="T11" fmla="*/ 104 h 267"/>
                <a:gd name="T12" fmla="*/ 92 w 269"/>
                <a:gd name="T13" fmla="*/ 104 h 267"/>
                <a:gd name="T14" fmla="*/ 92 w 269"/>
                <a:gd name="T15" fmla="*/ 104 h 267"/>
                <a:gd name="T16" fmla="*/ 49 w 269"/>
                <a:gd name="T17" fmla="*/ 127 h 267"/>
                <a:gd name="T18" fmla="*/ 33 w 269"/>
                <a:gd name="T19" fmla="*/ 149 h 267"/>
                <a:gd name="T20" fmla="*/ 78 w 269"/>
                <a:gd name="T21" fmla="*/ 172 h 267"/>
                <a:gd name="T22" fmla="*/ 137 w 269"/>
                <a:gd name="T23" fmla="*/ 132 h 267"/>
                <a:gd name="T24" fmla="*/ 168 w 269"/>
                <a:gd name="T25" fmla="*/ 146 h 267"/>
                <a:gd name="T26" fmla="*/ 179 w 269"/>
                <a:gd name="T27" fmla="*/ 182 h 267"/>
                <a:gd name="T28" fmla="*/ 187 w 269"/>
                <a:gd name="T29" fmla="*/ 208 h 267"/>
                <a:gd name="T30" fmla="*/ 210 w 269"/>
                <a:gd name="T31" fmla="*/ 229 h 267"/>
                <a:gd name="T32" fmla="*/ 217 w 269"/>
                <a:gd name="T33" fmla="*/ 234 h 267"/>
                <a:gd name="T34" fmla="*/ 257 w 269"/>
                <a:gd name="T35" fmla="*/ 234 h 267"/>
                <a:gd name="T36" fmla="*/ 265 w 269"/>
                <a:gd name="T37" fmla="*/ 267 h 267"/>
                <a:gd name="T38" fmla="*/ 269 w 269"/>
                <a:gd name="T39" fmla="*/ 248 h 267"/>
                <a:gd name="T40" fmla="*/ 265 w 269"/>
                <a:gd name="T41" fmla="*/ 227 h 267"/>
                <a:gd name="T42" fmla="*/ 222 w 269"/>
                <a:gd name="T43" fmla="*/ 227 h 267"/>
                <a:gd name="T44" fmla="*/ 194 w 269"/>
                <a:gd name="T45" fmla="*/ 203 h 267"/>
                <a:gd name="T46" fmla="*/ 189 w 269"/>
                <a:gd name="T47" fmla="*/ 179 h 267"/>
                <a:gd name="T48" fmla="*/ 175 w 269"/>
                <a:gd name="T49" fmla="*/ 139 h 267"/>
                <a:gd name="T50" fmla="*/ 137 w 269"/>
                <a:gd name="T51" fmla="*/ 123 h 267"/>
                <a:gd name="T52" fmla="*/ 101 w 269"/>
                <a:gd name="T53" fmla="*/ 146 h 267"/>
                <a:gd name="T54" fmla="*/ 78 w 269"/>
                <a:gd name="T55" fmla="*/ 161 h 267"/>
                <a:gd name="T56" fmla="*/ 47 w 269"/>
                <a:gd name="T57" fmla="*/ 146 h 267"/>
                <a:gd name="T58" fmla="*/ 54 w 269"/>
                <a:gd name="T59" fmla="*/ 135 h 267"/>
                <a:gd name="T60" fmla="*/ 104 w 269"/>
                <a:gd name="T61" fmla="*/ 106 h 267"/>
                <a:gd name="T62" fmla="*/ 90 w 269"/>
                <a:gd name="T63" fmla="*/ 73 h 267"/>
                <a:gd name="T64" fmla="*/ 85 w 269"/>
                <a:gd name="T65" fmla="*/ 42 h 267"/>
                <a:gd name="T66" fmla="*/ 2 w 269"/>
                <a:gd name="T67" fmla="*/ 0 h 267"/>
                <a:gd name="T68" fmla="*/ 0 w 269"/>
                <a:gd name="T6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9" h="267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75" y="47"/>
                  </a:lnTo>
                  <a:lnTo>
                    <a:pt x="83" y="75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49" y="127"/>
                  </a:lnTo>
                  <a:lnTo>
                    <a:pt x="33" y="149"/>
                  </a:lnTo>
                  <a:lnTo>
                    <a:pt x="78" y="172"/>
                  </a:lnTo>
                  <a:lnTo>
                    <a:pt x="137" y="132"/>
                  </a:lnTo>
                  <a:lnTo>
                    <a:pt x="168" y="146"/>
                  </a:lnTo>
                  <a:lnTo>
                    <a:pt x="179" y="182"/>
                  </a:lnTo>
                  <a:lnTo>
                    <a:pt x="187" y="208"/>
                  </a:lnTo>
                  <a:lnTo>
                    <a:pt x="210" y="229"/>
                  </a:lnTo>
                  <a:lnTo>
                    <a:pt x="217" y="234"/>
                  </a:lnTo>
                  <a:lnTo>
                    <a:pt x="257" y="234"/>
                  </a:lnTo>
                  <a:lnTo>
                    <a:pt x="265" y="267"/>
                  </a:lnTo>
                  <a:lnTo>
                    <a:pt x="269" y="248"/>
                  </a:lnTo>
                  <a:lnTo>
                    <a:pt x="265" y="227"/>
                  </a:lnTo>
                  <a:lnTo>
                    <a:pt x="222" y="227"/>
                  </a:lnTo>
                  <a:lnTo>
                    <a:pt x="194" y="203"/>
                  </a:lnTo>
                  <a:lnTo>
                    <a:pt x="189" y="179"/>
                  </a:lnTo>
                  <a:lnTo>
                    <a:pt x="175" y="139"/>
                  </a:lnTo>
                  <a:lnTo>
                    <a:pt x="137" y="123"/>
                  </a:lnTo>
                  <a:lnTo>
                    <a:pt x="101" y="146"/>
                  </a:lnTo>
                  <a:lnTo>
                    <a:pt x="78" y="161"/>
                  </a:lnTo>
                  <a:lnTo>
                    <a:pt x="47" y="146"/>
                  </a:lnTo>
                  <a:lnTo>
                    <a:pt x="54" y="135"/>
                  </a:lnTo>
                  <a:lnTo>
                    <a:pt x="104" y="106"/>
                  </a:lnTo>
                  <a:lnTo>
                    <a:pt x="90" y="73"/>
                  </a:lnTo>
                  <a:lnTo>
                    <a:pt x="85" y="4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0" name="Freeform 307"/>
            <p:cNvSpPr>
              <a:spLocks/>
            </p:cNvSpPr>
            <p:nvPr/>
          </p:nvSpPr>
          <p:spPr bwMode="auto">
            <a:xfrm>
              <a:off x="2695" y="2600"/>
              <a:ext cx="269" cy="267"/>
            </a:xfrm>
            <a:custGeom>
              <a:avLst/>
              <a:gdLst>
                <a:gd name="T0" fmla="*/ 0 w 269"/>
                <a:gd name="T1" fmla="*/ 0 h 267"/>
                <a:gd name="T2" fmla="*/ 0 w 269"/>
                <a:gd name="T3" fmla="*/ 0 h 267"/>
                <a:gd name="T4" fmla="*/ 0 w 269"/>
                <a:gd name="T5" fmla="*/ 9 h 267"/>
                <a:gd name="T6" fmla="*/ 75 w 269"/>
                <a:gd name="T7" fmla="*/ 47 h 267"/>
                <a:gd name="T8" fmla="*/ 83 w 269"/>
                <a:gd name="T9" fmla="*/ 75 h 267"/>
                <a:gd name="T10" fmla="*/ 92 w 269"/>
                <a:gd name="T11" fmla="*/ 104 h 267"/>
                <a:gd name="T12" fmla="*/ 92 w 269"/>
                <a:gd name="T13" fmla="*/ 104 h 267"/>
                <a:gd name="T14" fmla="*/ 92 w 269"/>
                <a:gd name="T15" fmla="*/ 104 h 267"/>
                <a:gd name="T16" fmla="*/ 49 w 269"/>
                <a:gd name="T17" fmla="*/ 127 h 267"/>
                <a:gd name="T18" fmla="*/ 33 w 269"/>
                <a:gd name="T19" fmla="*/ 149 h 267"/>
                <a:gd name="T20" fmla="*/ 78 w 269"/>
                <a:gd name="T21" fmla="*/ 172 h 267"/>
                <a:gd name="T22" fmla="*/ 137 w 269"/>
                <a:gd name="T23" fmla="*/ 132 h 267"/>
                <a:gd name="T24" fmla="*/ 168 w 269"/>
                <a:gd name="T25" fmla="*/ 146 h 267"/>
                <a:gd name="T26" fmla="*/ 179 w 269"/>
                <a:gd name="T27" fmla="*/ 182 h 267"/>
                <a:gd name="T28" fmla="*/ 187 w 269"/>
                <a:gd name="T29" fmla="*/ 208 h 267"/>
                <a:gd name="T30" fmla="*/ 210 w 269"/>
                <a:gd name="T31" fmla="*/ 229 h 267"/>
                <a:gd name="T32" fmla="*/ 217 w 269"/>
                <a:gd name="T33" fmla="*/ 234 h 267"/>
                <a:gd name="T34" fmla="*/ 257 w 269"/>
                <a:gd name="T35" fmla="*/ 234 h 267"/>
                <a:gd name="T36" fmla="*/ 265 w 269"/>
                <a:gd name="T37" fmla="*/ 267 h 267"/>
                <a:gd name="T38" fmla="*/ 269 w 269"/>
                <a:gd name="T39" fmla="*/ 248 h 267"/>
                <a:gd name="T40" fmla="*/ 265 w 269"/>
                <a:gd name="T41" fmla="*/ 227 h 267"/>
                <a:gd name="T42" fmla="*/ 222 w 269"/>
                <a:gd name="T43" fmla="*/ 227 h 267"/>
                <a:gd name="T44" fmla="*/ 194 w 269"/>
                <a:gd name="T45" fmla="*/ 203 h 267"/>
                <a:gd name="T46" fmla="*/ 189 w 269"/>
                <a:gd name="T47" fmla="*/ 179 h 267"/>
                <a:gd name="T48" fmla="*/ 175 w 269"/>
                <a:gd name="T49" fmla="*/ 139 h 267"/>
                <a:gd name="T50" fmla="*/ 137 w 269"/>
                <a:gd name="T51" fmla="*/ 123 h 267"/>
                <a:gd name="T52" fmla="*/ 101 w 269"/>
                <a:gd name="T53" fmla="*/ 146 h 267"/>
                <a:gd name="T54" fmla="*/ 78 w 269"/>
                <a:gd name="T55" fmla="*/ 161 h 267"/>
                <a:gd name="T56" fmla="*/ 47 w 269"/>
                <a:gd name="T57" fmla="*/ 146 h 267"/>
                <a:gd name="T58" fmla="*/ 54 w 269"/>
                <a:gd name="T59" fmla="*/ 135 h 267"/>
                <a:gd name="T60" fmla="*/ 104 w 269"/>
                <a:gd name="T61" fmla="*/ 106 h 267"/>
                <a:gd name="T62" fmla="*/ 90 w 269"/>
                <a:gd name="T63" fmla="*/ 73 h 267"/>
                <a:gd name="T64" fmla="*/ 85 w 269"/>
                <a:gd name="T65" fmla="*/ 42 h 267"/>
                <a:gd name="T66" fmla="*/ 2 w 269"/>
                <a:gd name="T67" fmla="*/ 0 h 267"/>
                <a:gd name="T68" fmla="*/ 0 w 269"/>
                <a:gd name="T6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9" h="267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75" y="47"/>
                  </a:lnTo>
                  <a:lnTo>
                    <a:pt x="83" y="75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49" y="127"/>
                  </a:lnTo>
                  <a:lnTo>
                    <a:pt x="33" y="149"/>
                  </a:lnTo>
                  <a:lnTo>
                    <a:pt x="78" y="172"/>
                  </a:lnTo>
                  <a:lnTo>
                    <a:pt x="137" y="132"/>
                  </a:lnTo>
                  <a:lnTo>
                    <a:pt x="168" y="146"/>
                  </a:lnTo>
                  <a:lnTo>
                    <a:pt x="179" y="182"/>
                  </a:lnTo>
                  <a:lnTo>
                    <a:pt x="187" y="208"/>
                  </a:lnTo>
                  <a:lnTo>
                    <a:pt x="210" y="229"/>
                  </a:lnTo>
                  <a:lnTo>
                    <a:pt x="217" y="234"/>
                  </a:lnTo>
                  <a:lnTo>
                    <a:pt x="257" y="234"/>
                  </a:lnTo>
                  <a:lnTo>
                    <a:pt x="265" y="267"/>
                  </a:lnTo>
                  <a:lnTo>
                    <a:pt x="269" y="248"/>
                  </a:lnTo>
                  <a:lnTo>
                    <a:pt x="265" y="227"/>
                  </a:lnTo>
                  <a:lnTo>
                    <a:pt x="222" y="227"/>
                  </a:lnTo>
                  <a:lnTo>
                    <a:pt x="194" y="203"/>
                  </a:lnTo>
                  <a:lnTo>
                    <a:pt x="189" y="179"/>
                  </a:lnTo>
                  <a:lnTo>
                    <a:pt x="175" y="139"/>
                  </a:lnTo>
                  <a:lnTo>
                    <a:pt x="137" y="123"/>
                  </a:lnTo>
                  <a:lnTo>
                    <a:pt x="101" y="146"/>
                  </a:lnTo>
                  <a:lnTo>
                    <a:pt x="78" y="161"/>
                  </a:lnTo>
                  <a:lnTo>
                    <a:pt x="47" y="146"/>
                  </a:lnTo>
                  <a:lnTo>
                    <a:pt x="54" y="135"/>
                  </a:lnTo>
                  <a:lnTo>
                    <a:pt x="104" y="106"/>
                  </a:lnTo>
                  <a:lnTo>
                    <a:pt x="90" y="73"/>
                  </a:lnTo>
                  <a:lnTo>
                    <a:pt x="85" y="4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1" name="Freeform 308"/>
            <p:cNvSpPr>
              <a:spLocks noEditPoints="1"/>
            </p:cNvSpPr>
            <p:nvPr/>
          </p:nvSpPr>
          <p:spPr bwMode="auto">
            <a:xfrm>
              <a:off x="2510" y="2597"/>
              <a:ext cx="185" cy="192"/>
            </a:xfrm>
            <a:custGeom>
              <a:avLst/>
              <a:gdLst>
                <a:gd name="T0" fmla="*/ 3 w 185"/>
                <a:gd name="T1" fmla="*/ 182 h 192"/>
                <a:gd name="T2" fmla="*/ 0 w 185"/>
                <a:gd name="T3" fmla="*/ 185 h 192"/>
                <a:gd name="T4" fmla="*/ 0 w 185"/>
                <a:gd name="T5" fmla="*/ 185 h 192"/>
                <a:gd name="T6" fmla="*/ 3 w 185"/>
                <a:gd name="T7" fmla="*/ 182 h 192"/>
                <a:gd name="T8" fmla="*/ 24 w 185"/>
                <a:gd name="T9" fmla="*/ 173 h 192"/>
                <a:gd name="T10" fmla="*/ 19 w 185"/>
                <a:gd name="T11" fmla="*/ 190 h 192"/>
                <a:gd name="T12" fmla="*/ 22 w 185"/>
                <a:gd name="T13" fmla="*/ 192 h 192"/>
                <a:gd name="T14" fmla="*/ 26 w 185"/>
                <a:gd name="T15" fmla="*/ 185 h 192"/>
                <a:gd name="T16" fmla="*/ 24 w 185"/>
                <a:gd name="T17" fmla="*/ 173 h 192"/>
                <a:gd name="T18" fmla="*/ 24 w 185"/>
                <a:gd name="T19" fmla="*/ 166 h 192"/>
                <a:gd name="T20" fmla="*/ 24 w 185"/>
                <a:gd name="T21" fmla="*/ 168 h 192"/>
                <a:gd name="T22" fmla="*/ 26 w 185"/>
                <a:gd name="T23" fmla="*/ 168 h 192"/>
                <a:gd name="T24" fmla="*/ 24 w 185"/>
                <a:gd name="T25" fmla="*/ 166 h 192"/>
                <a:gd name="T26" fmla="*/ 123 w 185"/>
                <a:gd name="T27" fmla="*/ 0 h 192"/>
                <a:gd name="T28" fmla="*/ 126 w 185"/>
                <a:gd name="T29" fmla="*/ 8 h 192"/>
                <a:gd name="T30" fmla="*/ 111 w 185"/>
                <a:gd name="T31" fmla="*/ 10 h 192"/>
                <a:gd name="T32" fmla="*/ 88 w 185"/>
                <a:gd name="T33" fmla="*/ 36 h 192"/>
                <a:gd name="T34" fmla="*/ 102 w 185"/>
                <a:gd name="T35" fmla="*/ 57 h 192"/>
                <a:gd name="T36" fmla="*/ 81 w 185"/>
                <a:gd name="T37" fmla="*/ 64 h 192"/>
                <a:gd name="T38" fmla="*/ 67 w 185"/>
                <a:gd name="T39" fmla="*/ 100 h 192"/>
                <a:gd name="T40" fmla="*/ 88 w 185"/>
                <a:gd name="T41" fmla="*/ 121 h 192"/>
                <a:gd name="T42" fmla="*/ 102 w 185"/>
                <a:gd name="T43" fmla="*/ 168 h 192"/>
                <a:gd name="T44" fmla="*/ 81 w 185"/>
                <a:gd name="T45" fmla="*/ 190 h 192"/>
                <a:gd name="T46" fmla="*/ 83 w 185"/>
                <a:gd name="T47" fmla="*/ 192 h 192"/>
                <a:gd name="T48" fmla="*/ 104 w 185"/>
                <a:gd name="T49" fmla="*/ 168 h 192"/>
                <a:gd name="T50" fmla="*/ 102 w 185"/>
                <a:gd name="T51" fmla="*/ 149 h 192"/>
                <a:gd name="T52" fmla="*/ 90 w 185"/>
                <a:gd name="T53" fmla="*/ 121 h 192"/>
                <a:gd name="T54" fmla="*/ 69 w 185"/>
                <a:gd name="T55" fmla="*/ 100 h 192"/>
                <a:gd name="T56" fmla="*/ 83 w 185"/>
                <a:gd name="T57" fmla="*/ 64 h 192"/>
                <a:gd name="T58" fmla="*/ 104 w 185"/>
                <a:gd name="T59" fmla="*/ 57 h 192"/>
                <a:gd name="T60" fmla="*/ 90 w 185"/>
                <a:gd name="T61" fmla="*/ 36 h 192"/>
                <a:gd name="T62" fmla="*/ 116 w 185"/>
                <a:gd name="T63" fmla="*/ 10 h 192"/>
                <a:gd name="T64" fmla="*/ 185 w 185"/>
                <a:gd name="T65" fmla="*/ 12 h 192"/>
                <a:gd name="T66" fmla="*/ 185 w 185"/>
                <a:gd name="T67" fmla="*/ 3 h 192"/>
                <a:gd name="T68" fmla="*/ 185 w 185"/>
                <a:gd name="T69" fmla="*/ 3 h 192"/>
                <a:gd name="T70" fmla="*/ 123 w 185"/>
                <a:gd name="T7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92">
                  <a:moveTo>
                    <a:pt x="3" y="182"/>
                  </a:moveTo>
                  <a:lnTo>
                    <a:pt x="0" y="185"/>
                  </a:lnTo>
                  <a:lnTo>
                    <a:pt x="0" y="185"/>
                  </a:lnTo>
                  <a:lnTo>
                    <a:pt x="3" y="182"/>
                  </a:lnTo>
                  <a:close/>
                  <a:moveTo>
                    <a:pt x="24" y="173"/>
                  </a:moveTo>
                  <a:lnTo>
                    <a:pt x="19" y="190"/>
                  </a:lnTo>
                  <a:lnTo>
                    <a:pt x="22" y="192"/>
                  </a:lnTo>
                  <a:lnTo>
                    <a:pt x="26" y="185"/>
                  </a:lnTo>
                  <a:lnTo>
                    <a:pt x="24" y="173"/>
                  </a:lnTo>
                  <a:close/>
                  <a:moveTo>
                    <a:pt x="24" y="166"/>
                  </a:moveTo>
                  <a:lnTo>
                    <a:pt x="24" y="168"/>
                  </a:lnTo>
                  <a:lnTo>
                    <a:pt x="26" y="168"/>
                  </a:lnTo>
                  <a:lnTo>
                    <a:pt x="24" y="166"/>
                  </a:lnTo>
                  <a:close/>
                  <a:moveTo>
                    <a:pt x="123" y="0"/>
                  </a:moveTo>
                  <a:lnTo>
                    <a:pt x="126" y="8"/>
                  </a:lnTo>
                  <a:lnTo>
                    <a:pt x="111" y="10"/>
                  </a:lnTo>
                  <a:lnTo>
                    <a:pt x="88" y="36"/>
                  </a:lnTo>
                  <a:lnTo>
                    <a:pt x="102" y="57"/>
                  </a:lnTo>
                  <a:lnTo>
                    <a:pt x="81" y="64"/>
                  </a:lnTo>
                  <a:lnTo>
                    <a:pt x="67" y="100"/>
                  </a:lnTo>
                  <a:lnTo>
                    <a:pt x="88" y="121"/>
                  </a:lnTo>
                  <a:lnTo>
                    <a:pt x="102" y="168"/>
                  </a:lnTo>
                  <a:lnTo>
                    <a:pt x="81" y="190"/>
                  </a:lnTo>
                  <a:lnTo>
                    <a:pt x="83" y="192"/>
                  </a:lnTo>
                  <a:lnTo>
                    <a:pt x="104" y="168"/>
                  </a:lnTo>
                  <a:lnTo>
                    <a:pt x="102" y="149"/>
                  </a:lnTo>
                  <a:lnTo>
                    <a:pt x="90" y="121"/>
                  </a:lnTo>
                  <a:lnTo>
                    <a:pt x="69" y="100"/>
                  </a:lnTo>
                  <a:lnTo>
                    <a:pt x="83" y="64"/>
                  </a:lnTo>
                  <a:lnTo>
                    <a:pt x="104" y="57"/>
                  </a:lnTo>
                  <a:lnTo>
                    <a:pt x="90" y="36"/>
                  </a:lnTo>
                  <a:lnTo>
                    <a:pt x="116" y="10"/>
                  </a:lnTo>
                  <a:lnTo>
                    <a:pt x="185" y="12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A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2" name="Freeform 309"/>
            <p:cNvSpPr>
              <a:spLocks noEditPoints="1"/>
            </p:cNvSpPr>
            <p:nvPr/>
          </p:nvSpPr>
          <p:spPr bwMode="auto">
            <a:xfrm>
              <a:off x="2510" y="2597"/>
              <a:ext cx="185" cy="192"/>
            </a:xfrm>
            <a:custGeom>
              <a:avLst/>
              <a:gdLst>
                <a:gd name="T0" fmla="*/ 3 w 185"/>
                <a:gd name="T1" fmla="*/ 182 h 192"/>
                <a:gd name="T2" fmla="*/ 0 w 185"/>
                <a:gd name="T3" fmla="*/ 185 h 192"/>
                <a:gd name="T4" fmla="*/ 0 w 185"/>
                <a:gd name="T5" fmla="*/ 185 h 192"/>
                <a:gd name="T6" fmla="*/ 3 w 185"/>
                <a:gd name="T7" fmla="*/ 182 h 192"/>
                <a:gd name="T8" fmla="*/ 24 w 185"/>
                <a:gd name="T9" fmla="*/ 173 h 192"/>
                <a:gd name="T10" fmla="*/ 19 w 185"/>
                <a:gd name="T11" fmla="*/ 190 h 192"/>
                <a:gd name="T12" fmla="*/ 22 w 185"/>
                <a:gd name="T13" fmla="*/ 192 h 192"/>
                <a:gd name="T14" fmla="*/ 26 w 185"/>
                <a:gd name="T15" fmla="*/ 185 h 192"/>
                <a:gd name="T16" fmla="*/ 24 w 185"/>
                <a:gd name="T17" fmla="*/ 173 h 192"/>
                <a:gd name="T18" fmla="*/ 24 w 185"/>
                <a:gd name="T19" fmla="*/ 166 h 192"/>
                <a:gd name="T20" fmla="*/ 24 w 185"/>
                <a:gd name="T21" fmla="*/ 168 h 192"/>
                <a:gd name="T22" fmla="*/ 26 w 185"/>
                <a:gd name="T23" fmla="*/ 168 h 192"/>
                <a:gd name="T24" fmla="*/ 24 w 185"/>
                <a:gd name="T25" fmla="*/ 166 h 192"/>
                <a:gd name="T26" fmla="*/ 123 w 185"/>
                <a:gd name="T27" fmla="*/ 0 h 192"/>
                <a:gd name="T28" fmla="*/ 126 w 185"/>
                <a:gd name="T29" fmla="*/ 8 h 192"/>
                <a:gd name="T30" fmla="*/ 111 w 185"/>
                <a:gd name="T31" fmla="*/ 10 h 192"/>
                <a:gd name="T32" fmla="*/ 88 w 185"/>
                <a:gd name="T33" fmla="*/ 36 h 192"/>
                <a:gd name="T34" fmla="*/ 102 w 185"/>
                <a:gd name="T35" fmla="*/ 57 h 192"/>
                <a:gd name="T36" fmla="*/ 81 w 185"/>
                <a:gd name="T37" fmla="*/ 64 h 192"/>
                <a:gd name="T38" fmla="*/ 67 w 185"/>
                <a:gd name="T39" fmla="*/ 100 h 192"/>
                <a:gd name="T40" fmla="*/ 88 w 185"/>
                <a:gd name="T41" fmla="*/ 121 h 192"/>
                <a:gd name="T42" fmla="*/ 102 w 185"/>
                <a:gd name="T43" fmla="*/ 168 h 192"/>
                <a:gd name="T44" fmla="*/ 81 w 185"/>
                <a:gd name="T45" fmla="*/ 190 h 192"/>
                <a:gd name="T46" fmla="*/ 83 w 185"/>
                <a:gd name="T47" fmla="*/ 192 h 192"/>
                <a:gd name="T48" fmla="*/ 104 w 185"/>
                <a:gd name="T49" fmla="*/ 168 h 192"/>
                <a:gd name="T50" fmla="*/ 102 w 185"/>
                <a:gd name="T51" fmla="*/ 149 h 192"/>
                <a:gd name="T52" fmla="*/ 90 w 185"/>
                <a:gd name="T53" fmla="*/ 121 h 192"/>
                <a:gd name="T54" fmla="*/ 69 w 185"/>
                <a:gd name="T55" fmla="*/ 100 h 192"/>
                <a:gd name="T56" fmla="*/ 83 w 185"/>
                <a:gd name="T57" fmla="*/ 64 h 192"/>
                <a:gd name="T58" fmla="*/ 104 w 185"/>
                <a:gd name="T59" fmla="*/ 57 h 192"/>
                <a:gd name="T60" fmla="*/ 90 w 185"/>
                <a:gd name="T61" fmla="*/ 36 h 192"/>
                <a:gd name="T62" fmla="*/ 116 w 185"/>
                <a:gd name="T63" fmla="*/ 10 h 192"/>
                <a:gd name="T64" fmla="*/ 185 w 185"/>
                <a:gd name="T65" fmla="*/ 12 h 192"/>
                <a:gd name="T66" fmla="*/ 185 w 185"/>
                <a:gd name="T67" fmla="*/ 3 h 192"/>
                <a:gd name="T68" fmla="*/ 185 w 185"/>
                <a:gd name="T69" fmla="*/ 3 h 192"/>
                <a:gd name="T70" fmla="*/ 123 w 185"/>
                <a:gd name="T7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92">
                  <a:moveTo>
                    <a:pt x="3" y="182"/>
                  </a:moveTo>
                  <a:lnTo>
                    <a:pt x="0" y="185"/>
                  </a:lnTo>
                  <a:lnTo>
                    <a:pt x="0" y="185"/>
                  </a:lnTo>
                  <a:lnTo>
                    <a:pt x="3" y="182"/>
                  </a:lnTo>
                  <a:moveTo>
                    <a:pt x="24" y="173"/>
                  </a:moveTo>
                  <a:lnTo>
                    <a:pt x="19" y="190"/>
                  </a:lnTo>
                  <a:lnTo>
                    <a:pt x="22" y="192"/>
                  </a:lnTo>
                  <a:lnTo>
                    <a:pt x="26" y="185"/>
                  </a:lnTo>
                  <a:lnTo>
                    <a:pt x="24" y="173"/>
                  </a:lnTo>
                  <a:moveTo>
                    <a:pt x="24" y="166"/>
                  </a:moveTo>
                  <a:lnTo>
                    <a:pt x="24" y="168"/>
                  </a:lnTo>
                  <a:lnTo>
                    <a:pt x="26" y="168"/>
                  </a:lnTo>
                  <a:lnTo>
                    <a:pt x="24" y="166"/>
                  </a:lnTo>
                  <a:moveTo>
                    <a:pt x="123" y="0"/>
                  </a:moveTo>
                  <a:lnTo>
                    <a:pt x="126" y="8"/>
                  </a:lnTo>
                  <a:lnTo>
                    <a:pt x="111" y="10"/>
                  </a:lnTo>
                  <a:lnTo>
                    <a:pt x="88" y="36"/>
                  </a:lnTo>
                  <a:lnTo>
                    <a:pt x="102" y="57"/>
                  </a:lnTo>
                  <a:lnTo>
                    <a:pt x="81" y="64"/>
                  </a:lnTo>
                  <a:lnTo>
                    <a:pt x="67" y="100"/>
                  </a:lnTo>
                  <a:lnTo>
                    <a:pt x="88" y="121"/>
                  </a:lnTo>
                  <a:lnTo>
                    <a:pt x="102" y="168"/>
                  </a:lnTo>
                  <a:lnTo>
                    <a:pt x="81" y="190"/>
                  </a:lnTo>
                  <a:lnTo>
                    <a:pt x="83" y="192"/>
                  </a:lnTo>
                  <a:lnTo>
                    <a:pt x="104" y="168"/>
                  </a:lnTo>
                  <a:lnTo>
                    <a:pt x="102" y="149"/>
                  </a:lnTo>
                  <a:lnTo>
                    <a:pt x="90" y="121"/>
                  </a:lnTo>
                  <a:lnTo>
                    <a:pt x="69" y="100"/>
                  </a:lnTo>
                  <a:lnTo>
                    <a:pt x="83" y="64"/>
                  </a:lnTo>
                  <a:lnTo>
                    <a:pt x="104" y="57"/>
                  </a:lnTo>
                  <a:lnTo>
                    <a:pt x="90" y="36"/>
                  </a:lnTo>
                  <a:lnTo>
                    <a:pt x="116" y="10"/>
                  </a:lnTo>
                  <a:lnTo>
                    <a:pt x="185" y="12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3" name="Freeform 310"/>
            <p:cNvSpPr>
              <a:spLocks/>
            </p:cNvSpPr>
            <p:nvPr/>
          </p:nvSpPr>
          <p:spPr bwMode="auto">
            <a:xfrm>
              <a:off x="2510" y="2602"/>
              <a:ext cx="111" cy="185"/>
            </a:xfrm>
            <a:custGeom>
              <a:avLst/>
              <a:gdLst>
                <a:gd name="T0" fmla="*/ 104 w 111"/>
                <a:gd name="T1" fmla="*/ 0 h 185"/>
                <a:gd name="T2" fmla="*/ 78 w 111"/>
                <a:gd name="T3" fmla="*/ 31 h 185"/>
                <a:gd name="T4" fmla="*/ 90 w 111"/>
                <a:gd name="T5" fmla="*/ 47 h 185"/>
                <a:gd name="T6" fmla="*/ 76 w 111"/>
                <a:gd name="T7" fmla="*/ 52 h 185"/>
                <a:gd name="T8" fmla="*/ 57 w 111"/>
                <a:gd name="T9" fmla="*/ 97 h 185"/>
                <a:gd name="T10" fmla="*/ 83 w 111"/>
                <a:gd name="T11" fmla="*/ 123 h 185"/>
                <a:gd name="T12" fmla="*/ 93 w 111"/>
                <a:gd name="T13" fmla="*/ 147 h 185"/>
                <a:gd name="T14" fmla="*/ 95 w 111"/>
                <a:gd name="T15" fmla="*/ 161 h 185"/>
                <a:gd name="T16" fmla="*/ 81 w 111"/>
                <a:gd name="T17" fmla="*/ 175 h 185"/>
                <a:gd name="T18" fmla="*/ 62 w 111"/>
                <a:gd name="T19" fmla="*/ 166 h 185"/>
                <a:gd name="T20" fmla="*/ 41 w 111"/>
                <a:gd name="T21" fmla="*/ 163 h 185"/>
                <a:gd name="T22" fmla="*/ 31 w 111"/>
                <a:gd name="T23" fmla="*/ 149 h 185"/>
                <a:gd name="T24" fmla="*/ 12 w 111"/>
                <a:gd name="T25" fmla="*/ 161 h 185"/>
                <a:gd name="T26" fmla="*/ 12 w 111"/>
                <a:gd name="T27" fmla="*/ 166 h 185"/>
                <a:gd name="T28" fmla="*/ 12 w 111"/>
                <a:gd name="T29" fmla="*/ 166 h 185"/>
                <a:gd name="T30" fmla="*/ 3 w 111"/>
                <a:gd name="T31" fmla="*/ 177 h 185"/>
                <a:gd name="T32" fmla="*/ 0 w 111"/>
                <a:gd name="T33" fmla="*/ 180 h 185"/>
                <a:gd name="T34" fmla="*/ 3 w 111"/>
                <a:gd name="T35" fmla="*/ 182 h 185"/>
                <a:gd name="T36" fmla="*/ 7 w 111"/>
                <a:gd name="T37" fmla="*/ 175 h 185"/>
                <a:gd name="T38" fmla="*/ 7 w 111"/>
                <a:gd name="T39" fmla="*/ 173 h 185"/>
                <a:gd name="T40" fmla="*/ 19 w 111"/>
                <a:gd name="T41" fmla="*/ 185 h 185"/>
                <a:gd name="T42" fmla="*/ 24 w 111"/>
                <a:gd name="T43" fmla="*/ 168 h 185"/>
                <a:gd name="T44" fmla="*/ 22 w 111"/>
                <a:gd name="T45" fmla="*/ 163 h 185"/>
                <a:gd name="T46" fmla="*/ 24 w 111"/>
                <a:gd name="T47" fmla="*/ 163 h 185"/>
                <a:gd name="T48" fmla="*/ 24 w 111"/>
                <a:gd name="T49" fmla="*/ 161 h 185"/>
                <a:gd name="T50" fmla="*/ 26 w 111"/>
                <a:gd name="T51" fmla="*/ 163 h 185"/>
                <a:gd name="T52" fmla="*/ 29 w 111"/>
                <a:gd name="T53" fmla="*/ 161 h 185"/>
                <a:gd name="T54" fmla="*/ 36 w 111"/>
                <a:gd name="T55" fmla="*/ 173 h 185"/>
                <a:gd name="T56" fmla="*/ 59 w 111"/>
                <a:gd name="T57" fmla="*/ 175 h 185"/>
                <a:gd name="T58" fmla="*/ 81 w 111"/>
                <a:gd name="T59" fmla="*/ 185 h 185"/>
                <a:gd name="T60" fmla="*/ 102 w 111"/>
                <a:gd name="T61" fmla="*/ 163 h 185"/>
                <a:gd name="T62" fmla="*/ 88 w 111"/>
                <a:gd name="T63" fmla="*/ 116 h 185"/>
                <a:gd name="T64" fmla="*/ 67 w 111"/>
                <a:gd name="T65" fmla="*/ 95 h 185"/>
                <a:gd name="T66" fmla="*/ 81 w 111"/>
                <a:gd name="T67" fmla="*/ 59 h 185"/>
                <a:gd name="T68" fmla="*/ 102 w 111"/>
                <a:gd name="T69" fmla="*/ 52 h 185"/>
                <a:gd name="T70" fmla="*/ 88 w 111"/>
                <a:gd name="T71" fmla="*/ 31 h 185"/>
                <a:gd name="T72" fmla="*/ 111 w 111"/>
                <a:gd name="T73" fmla="*/ 5 h 185"/>
                <a:gd name="T74" fmla="*/ 107 w 111"/>
                <a:gd name="T75" fmla="*/ 5 h 185"/>
                <a:gd name="T76" fmla="*/ 104 w 111"/>
                <a:gd name="T7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185">
                  <a:moveTo>
                    <a:pt x="104" y="0"/>
                  </a:moveTo>
                  <a:lnTo>
                    <a:pt x="78" y="31"/>
                  </a:lnTo>
                  <a:lnTo>
                    <a:pt x="90" y="47"/>
                  </a:lnTo>
                  <a:lnTo>
                    <a:pt x="76" y="52"/>
                  </a:lnTo>
                  <a:lnTo>
                    <a:pt x="57" y="97"/>
                  </a:lnTo>
                  <a:lnTo>
                    <a:pt x="83" y="123"/>
                  </a:lnTo>
                  <a:lnTo>
                    <a:pt x="93" y="147"/>
                  </a:lnTo>
                  <a:lnTo>
                    <a:pt x="95" y="161"/>
                  </a:lnTo>
                  <a:lnTo>
                    <a:pt x="81" y="175"/>
                  </a:lnTo>
                  <a:lnTo>
                    <a:pt x="62" y="166"/>
                  </a:lnTo>
                  <a:lnTo>
                    <a:pt x="41" y="163"/>
                  </a:lnTo>
                  <a:lnTo>
                    <a:pt x="31" y="149"/>
                  </a:lnTo>
                  <a:lnTo>
                    <a:pt x="12" y="161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3" y="177"/>
                  </a:lnTo>
                  <a:lnTo>
                    <a:pt x="0" y="180"/>
                  </a:lnTo>
                  <a:lnTo>
                    <a:pt x="3" y="182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19" y="185"/>
                  </a:lnTo>
                  <a:lnTo>
                    <a:pt x="24" y="168"/>
                  </a:lnTo>
                  <a:lnTo>
                    <a:pt x="22" y="163"/>
                  </a:lnTo>
                  <a:lnTo>
                    <a:pt x="24" y="163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29" y="161"/>
                  </a:lnTo>
                  <a:lnTo>
                    <a:pt x="36" y="173"/>
                  </a:lnTo>
                  <a:lnTo>
                    <a:pt x="59" y="175"/>
                  </a:lnTo>
                  <a:lnTo>
                    <a:pt x="81" y="185"/>
                  </a:lnTo>
                  <a:lnTo>
                    <a:pt x="102" y="163"/>
                  </a:lnTo>
                  <a:lnTo>
                    <a:pt x="88" y="116"/>
                  </a:lnTo>
                  <a:lnTo>
                    <a:pt x="67" y="95"/>
                  </a:lnTo>
                  <a:lnTo>
                    <a:pt x="81" y="59"/>
                  </a:lnTo>
                  <a:lnTo>
                    <a:pt x="102" y="52"/>
                  </a:lnTo>
                  <a:lnTo>
                    <a:pt x="88" y="31"/>
                  </a:lnTo>
                  <a:lnTo>
                    <a:pt x="111" y="5"/>
                  </a:lnTo>
                  <a:lnTo>
                    <a:pt x="107" y="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4" name="Freeform 311"/>
            <p:cNvSpPr>
              <a:spLocks/>
            </p:cNvSpPr>
            <p:nvPr/>
          </p:nvSpPr>
          <p:spPr bwMode="auto">
            <a:xfrm>
              <a:off x="2510" y="2602"/>
              <a:ext cx="111" cy="185"/>
            </a:xfrm>
            <a:custGeom>
              <a:avLst/>
              <a:gdLst>
                <a:gd name="T0" fmla="*/ 104 w 111"/>
                <a:gd name="T1" fmla="*/ 0 h 185"/>
                <a:gd name="T2" fmla="*/ 78 w 111"/>
                <a:gd name="T3" fmla="*/ 31 h 185"/>
                <a:gd name="T4" fmla="*/ 90 w 111"/>
                <a:gd name="T5" fmla="*/ 47 h 185"/>
                <a:gd name="T6" fmla="*/ 76 w 111"/>
                <a:gd name="T7" fmla="*/ 52 h 185"/>
                <a:gd name="T8" fmla="*/ 57 w 111"/>
                <a:gd name="T9" fmla="*/ 97 h 185"/>
                <a:gd name="T10" fmla="*/ 83 w 111"/>
                <a:gd name="T11" fmla="*/ 123 h 185"/>
                <a:gd name="T12" fmla="*/ 93 w 111"/>
                <a:gd name="T13" fmla="*/ 147 h 185"/>
                <a:gd name="T14" fmla="*/ 95 w 111"/>
                <a:gd name="T15" fmla="*/ 161 h 185"/>
                <a:gd name="T16" fmla="*/ 81 w 111"/>
                <a:gd name="T17" fmla="*/ 175 h 185"/>
                <a:gd name="T18" fmla="*/ 62 w 111"/>
                <a:gd name="T19" fmla="*/ 166 h 185"/>
                <a:gd name="T20" fmla="*/ 41 w 111"/>
                <a:gd name="T21" fmla="*/ 163 h 185"/>
                <a:gd name="T22" fmla="*/ 31 w 111"/>
                <a:gd name="T23" fmla="*/ 149 h 185"/>
                <a:gd name="T24" fmla="*/ 12 w 111"/>
                <a:gd name="T25" fmla="*/ 161 h 185"/>
                <a:gd name="T26" fmla="*/ 12 w 111"/>
                <a:gd name="T27" fmla="*/ 166 h 185"/>
                <a:gd name="T28" fmla="*/ 12 w 111"/>
                <a:gd name="T29" fmla="*/ 166 h 185"/>
                <a:gd name="T30" fmla="*/ 3 w 111"/>
                <a:gd name="T31" fmla="*/ 177 h 185"/>
                <a:gd name="T32" fmla="*/ 0 w 111"/>
                <a:gd name="T33" fmla="*/ 180 h 185"/>
                <a:gd name="T34" fmla="*/ 3 w 111"/>
                <a:gd name="T35" fmla="*/ 182 h 185"/>
                <a:gd name="T36" fmla="*/ 7 w 111"/>
                <a:gd name="T37" fmla="*/ 175 h 185"/>
                <a:gd name="T38" fmla="*/ 7 w 111"/>
                <a:gd name="T39" fmla="*/ 173 h 185"/>
                <a:gd name="T40" fmla="*/ 19 w 111"/>
                <a:gd name="T41" fmla="*/ 185 h 185"/>
                <a:gd name="T42" fmla="*/ 24 w 111"/>
                <a:gd name="T43" fmla="*/ 168 h 185"/>
                <a:gd name="T44" fmla="*/ 22 w 111"/>
                <a:gd name="T45" fmla="*/ 163 h 185"/>
                <a:gd name="T46" fmla="*/ 24 w 111"/>
                <a:gd name="T47" fmla="*/ 163 h 185"/>
                <a:gd name="T48" fmla="*/ 24 w 111"/>
                <a:gd name="T49" fmla="*/ 161 h 185"/>
                <a:gd name="T50" fmla="*/ 26 w 111"/>
                <a:gd name="T51" fmla="*/ 163 h 185"/>
                <a:gd name="T52" fmla="*/ 29 w 111"/>
                <a:gd name="T53" fmla="*/ 161 h 185"/>
                <a:gd name="T54" fmla="*/ 36 w 111"/>
                <a:gd name="T55" fmla="*/ 173 h 185"/>
                <a:gd name="T56" fmla="*/ 59 w 111"/>
                <a:gd name="T57" fmla="*/ 175 h 185"/>
                <a:gd name="T58" fmla="*/ 81 w 111"/>
                <a:gd name="T59" fmla="*/ 185 h 185"/>
                <a:gd name="T60" fmla="*/ 102 w 111"/>
                <a:gd name="T61" fmla="*/ 163 h 185"/>
                <a:gd name="T62" fmla="*/ 88 w 111"/>
                <a:gd name="T63" fmla="*/ 116 h 185"/>
                <a:gd name="T64" fmla="*/ 67 w 111"/>
                <a:gd name="T65" fmla="*/ 95 h 185"/>
                <a:gd name="T66" fmla="*/ 81 w 111"/>
                <a:gd name="T67" fmla="*/ 59 h 185"/>
                <a:gd name="T68" fmla="*/ 102 w 111"/>
                <a:gd name="T69" fmla="*/ 52 h 185"/>
                <a:gd name="T70" fmla="*/ 88 w 111"/>
                <a:gd name="T71" fmla="*/ 31 h 185"/>
                <a:gd name="T72" fmla="*/ 111 w 111"/>
                <a:gd name="T73" fmla="*/ 5 h 185"/>
                <a:gd name="T74" fmla="*/ 107 w 111"/>
                <a:gd name="T75" fmla="*/ 5 h 185"/>
                <a:gd name="T76" fmla="*/ 104 w 111"/>
                <a:gd name="T7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185">
                  <a:moveTo>
                    <a:pt x="104" y="0"/>
                  </a:moveTo>
                  <a:lnTo>
                    <a:pt x="78" y="31"/>
                  </a:lnTo>
                  <a:lnTo>
                    <a:pt x="90" y="47"/>
                  </a:lnTo>
                  <a:lnTo>
                    <a:pt x="76" y="52"/>
                  </a:lnTo>
                  <a:lnTo>
                    <a:pt x="57" y="97"/>
                  </a:lnTo>
                  <a:lnTo>
                    <a:pt x="83" y="123"/>
                  </a:lnTo>
                  <a:lnTo>
                    <a:pt x="93" y="147"/>
                  </a:lnTo>
                  <a:lnTo>
                    <a:pt x="95" y="161"/>
                  </a:lnTo>
                  <a:lnTo>
                    <a:pt x="81" y="175"/>
                  </a:lnTo>
                  <a:lnTo>
                    <a:pt x="62" y="166"/>
                  </a:lnTo>
                  <a:lnTo>
                    <a:pt x="41" y="163"/>
                  </a:lnTo>
                  <a:lnTo>
                    <a:pt x="31" y="149"/>
                  </a:lnTo>
                  <a:lnTo>
                    <a:pt x="12" y="161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3" y="177"/>
                  </a:lnTo>
                  <a:lnTo>
                    <a:pt x="0" y="180"/>
                  </a:lnTo>
                  <a:lnTo>
                    <a:pt x="3" y="182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19" y="185"/>
                  </a:lnTo>
                  <a:lnTo>
                    <a:pt x="24" y="168"/>
                  </a:lnTo>
                  <a:lnTo>
                    <a:pt x="22" y="163"/>
                  </a:lnTo>
                  <a:lnTo>
                    <a:pt x="24" y="163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29" y="161"/>
                  </a:lnTo>
                  <a:lnTo>
                    <a:pt x="36" y="173"/>
                  </a:lnTo>
                  <a:lnTo>
                    <a:pt x="59" y="175"/>
                  </a:lnTo>
                  <a:lnTo>
                    <a:pt x="81" y="185"/>
                  </a:lnTo>
                  <a:lnTo>
                    <a:pt x="102" y="163"/>
                  </a:lnTo>
                  <a:lnTo>
                    <a:pt x="88" y="116"/>
                  </a:lnTo>
                  <a:lnTo>
                    <a:pt x="67" y="95"/>
                  </a:lnTo>
                  <a:lnTo>
                    <a:pt x="81" y="59"/>
                  </a:lnTo>
                  <a:lnTo>
                    <a:pt x="102" y="52"/>
                  </a:lnTo>
                  <a:lnTo>
                    <a:pt x="88" y="31"/>
                  </a:lnTo>
                  <a:lnTo>
                    <a:pt x="111" y="5"/>
                  </a:lnTo>
                  <a:lnTo>
                    <a:pt x="107" y="5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5" name="Freeform 312"/>
            <p:cNvSpPr>
              <a:spLocks/>
            </p:cNvSpPr>
            <p:nvPr/>
          </p:nvSpPr>
          <p:spPr bwMode="auto">
            <a:xfrm>
              <a:off x="2513" y="2607"/>
              <a:ext cx="565" cy="813"/>
            </a:xfrm>
            <a:custGeom>
              <a:avLst/>
              <a:gdLst>
                <a:gd name="T0" fmla="*/ 101 w 565"/>
                <a:gd name="T1" fmla="*/ 47 h 813"/>
                <a:gd name="T2" fmla="*/ 87 w 565"/>
                <a:gd name="T3" fmla="*/ 111 h 813"/>
                <a:gd name="T4" fmla="*/ 80 w 565"/>
                <a:gd name="T5" fmla="*/ 182 h 813"/>
                <a:gd name="T6" fmla="*/ 33 w 565"/>
                <a:gd name="T7" fmla="*/ 168 h 813"/>
                <a:gd name="T8" fmla="*/ 21 w 565"/>
                <a:gd name="T9" fmla="*/ 158 h 813"/>
                <a:gd name="T10" fmla="*/ 23 w 565"/>
                <a:gd name="T11" fmla="*/ 175 h 813"/>
                <a:gd name="T12" fmla="*/ 4 w 565"/>
                <a:gd name="T13" fmla="*/ 168 h 813"/>
                <a:gd name="T14" fmla="*/ 16 w 565"/>
                <a:gd name="T15" fmla="*/ 191 h 813"/>
                <a:gd name="T16" fmla="*/ 54 w 565"/>
                <a:gd name="T17" fmla="*/ 180 h 813"/>
                <a:gd name="T18" fmla="*/ 108 w 565"/>
                <a:gd name="T19" fmla="*/ 137 h 813"/>
                <a:gd name="T20" fmla="*/ 87 w 565"/>
                <a:gd name="T21" fmla="*/ 61 h 813"/>
                <a:gd name="T22" fmla="*/ 116 w 565"/>
                <a:gd name="T23" fmla="*/ 9 h 813"/>
                <a:gd name="T24" fmla="*/ 255 w 565"/>
                <a:gd name="T25" fmla="*/ 71 h 813"/>
                <a:gd name="T26" fmla="*/ 201 w 565"/>
                <a:gd name="T27" fmla="*/ 146 h 813"/>
                <a:gd name="T28" fmla="*/ 321 w 565"/>
                <a:gd name="T29" fmla="*/ 137 h 813"/>
                <a:gd name="T30" fmla="*/ 359 w 565"/>
                <a:gd name="T31" fmla="*/ 206 h 813"/>
                <a:gd name="T32" fmla="*/ 437 w 565"/>
                <a:gd name="T33" fmla="*/ 267 h 813"/>
                <a:gd name="T34" fmla="*/ 451 w 565"/>
                <a:gd name="T35" fmla="*/ 373 h 813"/>
                <a:gd name="T36" fmla="*/ 480 w 565"/>
                <a:gd name="T37" fmla="*/ 527 h 813"/>
                <a:gd name="T38" fmla="*/ 534 w 565"/>
                <a:gd name="T39" fmla="*/ 612 h 813"/>
                <a:gd name="T40" fmla="*/ 484 w 565"/>
                <a:gd name="T41" fmla="*/ 669 h 813"/>
                <a:gd name="T42" fmla="*/ 447 w 565"/>
                <a:gd name="T43" fmla="*/ 723 h 813"/>
                <a:gd name="T44" fmla="*/ 402 w 565"/>
                <a:gd name="T45" fmla="*/ 747 h 813"/>
                <a:gd name="T46" fmla="*/ 321 w 565"/>
                <a:gd name="T47" fmla="*/ 688 h 813"/>
                <a:gd name="T48" fmla="*/ 239 w 565"/>
                <a:gd name="T49" fmla="*/ 707 h 813"/>
                <a:gd name="T50" fmla="*/ 205 w 565"/>
                <a:gd name="T51" fmla="*/ 761 h 813"/>
                <a:gd name="T52" fmla="*/ 175 w 565"/>
                <a:gd name="T53" fmla="*/ 813 h 813"/>
                <a:gd name="T54" fmla="*/ 227 w 565"/>
                <a:gd name="T55" fmla="*/ 745 h 813"/>
                <a:gd name="T56" fmla="*/ 269 w 565"/>
                <a:gd name="T57" fmla="*/ 693 h 813"/>
                <a:gd name="T58" fmla="*/ 335 w 565"/>
                <a:gd name="T59" fmla="*/ 712 h 813"/>
                <a:gd name="T60" fmla="*/ 418 w 565"/>
                <a:gd name="T61" fmla="*/ 764 h 813"/>
                <a:gd name="T62" fmla="*/ 487 w 565"/>
                <a:gd name="T63" fmla="*/ 709 h 813"/>
                <a:gd name="T64" fmla="*/ 480 w 565"/>
                <a:gd name="T65" fmla="*/ 645 h 813"/>
                <a:gd name="T66" fmla="*/ 560 w 565"/>
                <a:gd name="T67" fmla="*/ 598 h 813"/>
                <a:gd name="T68" fmla="*/ 517 w 565"/>
                <a:gd name="T69" fmla="*/ 423 h 813"/>
                <a:gd name="T70" fmla="*/ 432 w 565"/>
                <a:gd name="T71" fmla="*/ 338 h 813"/>
                <a:gd name="T72" fmla="*/ 447 w 565"/>
                <a:gd name="T73" fmla="*/ 265 h 813"/>
                <a:gd name="T74" fmla="*/ 399 w 565"/>
                <a:gd name="T75" fmla="*/ 227 h 813"/>
                <a:gd name="T76" fmla="*/ 361 w 565"/>
                <a:gd name="T77" fmla="*/ 175 h 813"/>
                <a:gd name="T78" fmla="*/ 288 w 565"/>
                <a:gd name="T79" fmla="*/ 149 h 813"/>
                <a:gd name="T80" fmla="*/ 215 w 565"/>
                <a:gd name="T81" fmla="*/ 142 h 813"/>
                <a:gd name="T82" fmla="*/ 274 w 565"/>
                <a:gd name="T83" fmla="*/ 97 h 813"/>
                <a:gd name="T84" fmla="*/ 182 w 565"/>
                <a:gd name="T85" fmla="*/ 2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5" h="813">
                  <a:moveTo>
                    <a:pt x="113" y="0"/>
                  </a:moveTo>
                  <a:lnTo>
                    <a:pt x="87" y="26"/>
                  </a:lnTo>
                  <a:lnTo>
                    <a:pt x="101" y="47"/>
                  </a:lnTo>
                  <a:lnTo>
                    <a:pt x="80" y="54"/>
                  </a:lnTo>
                  <a:lnTo>
                    <a:pt x="66" y="90"/>
                  </a:lnTo>
                  <a:lnTo>
                    <a:pt x="87" y="111"/>
                  </a:lnTo>
                  <a:lnTo>
                    <a:pt x="99" y="139"/>
                  </a:lnTo>
                  <a:lnTo>
                    <a:pt x="101" y="158"/>
                  </a:lnTo>
                  <a:lnTo>
                    <a:pt x="80" y="182"/>
                  </a:lnTo>
                  <a:lnTo>
                    <a:pt x="78" y="180"/>
                  </a:lnTo>
                  <a:lnTo>
                    <a:pt x="56" y="170"/>
                  </a:lnTo>
                  <a:lnTo>
                    <a:pt x="33" y="168"/>
                  </a:lnTo>
                  <a:lnTo>
                    <a:pt x="26" y="156"/>
                  </a:lnTo>
                  <a:lnTo>
                    <a:pt x="23" y="158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21" y="163"/>
                  </a:lnTo>
                  <a:lnTo>
                    <a:pt x="23" y="175"/>
                  </a:lnTo>
                  <a:lnTo>
                    <a:pt x="19" y="182"/>
                  </a:lnTo>
                  <a:lnTo>
                    <a:pt x="16" y="180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0" y="177"/>
                  </a:lnTo>
                  <a:lnTo>
                    <a:pt x="16" y="191"/>
                  </a:lnTo>
                  <a:lnTo>
                    <a:pt x="21" y="196"/>
                  </a:lnTo>
                  <a:lnTo>
                    <a:pt x="33" y="177"/>
                  </a:lnTo>
                  <a:lnTo>
                    <a:pt x="54" y="180"/>
                  </a:lnTo>
                  <a:lnTo>
                    <a:pt x="80" y="191"/>
                  </a:lnTo>
                  <a:lnTo>
                    <a:pt x="111" y="163"/>
                  </a:lnTo>
                  <a:lnTo>
                    <a:pt x="108" y="137"/>
                  </a:lnTo>
                  <a:lnTo>
                    <a:pt x="97" y="106"/>
                  </a:lnTo>
                  <a:lnTo>
                    <a:pt x="75" y="87"/>
                  </a:lnTo>
                  <a:lnTo>
                    <a:pt x="87" y="61"/>
                  </a:lnTo>
                  <a:lnTo>
                    <a:pt x="116" y="52"/>
                  </a:lnTo>
                  <a:lnTo>
                    <a:pt x="99" y="28"/>
                  </a:lnTo>
                  <a:lnTo>
                    <a:pt x="116" y="9"/>
                  </a:lnTo>
                  <a:lnTo>
                    <a:pt x="179" y="12"/>
                  </a:lnTo>
                  <a:lnTo>
                    <a:pt x="250" y="47"/>
                  </a:lnTo>
                  <a:lnTo>
                    <a:pt x="255" y="71"/>
                  </a:lnTo>
                  <a:lnTo>
                    <a:pt x="262" y="92"/>
                  </a:lnTo>
                  <a:lnTo>
                    <a:pt x="224" y="113"/>
                  </a:lnTo>
                  <a:lnTo>
                    <a:pt x="201" y="146"/>
                  </a:lnTo>
                  <a:lnTo>
                    <a:pt x="260" y="175"/>
                  </a:lnTo>
                  <a:lnTo>
                    <a:pt x="293" y="156"/>
                  </a:lnTo>
                  <a:lnTo>
                    <a:pt x="321" y="137"/>
                  </a:lnTo>
                  <a:lnTo>
                    <a:pt x="343" y="146"/>
                  </a:lnTo>
                  <a:lnTo>
                    <a:pt x="354" y="177"/>
                  </a:lnTo>
                  <a:lnTo>
                    <a:pt x="359" y="206"/>
                  </a:lnTo>
                  <a:lnTo>
                    <a:pt x="397" y="239"/>
                  </a:lnTo>
                  <a:lnTo>
                    <a:pt x="430" y="239"/>
                  </a:lnTo>
                  <a:lnTo>
                    <a:pt x="437" y="267"/>
                  </a:lnTo>
                  <a:lnTo>
                    <a:pt x="442" y="284"/>
                  </a:lnTo>
                  <a:lnTo>
                    <a:pt x="421" y="340"/>
                  </a:lnTo>
                  <a:lnTo>
                    <a:pt x="451" y="373"/>
                  </a:lnTo>
                  <a:lnTo>
                    <a:pt x="484" y="404"/>
                  </a:lnTo>
                  <a:lnTo>
                    <a:pt x="508" y="426"/>
                  </a:lnTo>
                  <a:lnTo>
                    <a:pt x="480" y="527"/>
                  </a:lnTo>
                  <a:lnTo>
                    <a:pt x="555" y="582"/>
                  </a:lnTo>
                  <a:lnTo>
                    <a:pt x="551" y="593"/>
                  </a:lnTo>
                  <a:lnTo>
                    <a:pt x="534" y="612"/>
                  </a:lnTo>
                  <a:lnTo>
                    <a:pt x="470" y="622"/>
                  </a:lnTo>
                  <a:lnTo>
                    <a:pt x="470" y="648"/>
                  </a:lnTo>
                  <a:lnTo>
                    <a:pt x="484" y="669"/>
                  </a:lnTo>
                  <a:lnTo>
                    <a:pt x="484" y="686"/>
                  </a:lnTo>
                  <a:lnTo>
                    <a:pt x="477" y="702"/>
                  </a:lnTo>
                  <a:lnTo>
                    <a:pt x="447" y="723"/>
                  </a:lnTo>
                  <a:lnTo>
                    <a:pt x="442" y="775"/>
                  </a:lnTo>
                  <a:lnTo>
                    <a:pt x="423" y="757"/>
                  </a:lnTo>
                  <a:lnTo>
                    <a:pt x="402" y="747"/>
                  </a:lnTo>
                  <a:lnTo>
                    <a:pt x="366" y="705"/>
                  </a:lnTo>
                  <a:lnTo>
                    <a:pt x="338" y="702"/>
                  </a:lnTo>
                  <a:lnTo>
                    <a:pt x="321" y="688"/>
                  </a:lnTo>
                  <a:lnTo>
                    <a:pt x="295" y="671"/>
                  </a:lnTo>
                  <a:lnTo>
                    <a:pt x="265" y="686"/>
                  </a:lnTo>
                  <a:lnTo>
                    <a:pt x="239" y="707"/>
                  </a:lnTo>
                  <a:lnTo>
                    <a:pt x="186" y="705"/>
                  </a:lnTo>
                  <a:lnTo>
                    <a:pt x="217" y="745"/>
                  </a:lnTo>
                  <a:lnTo>
                    <a:pt x="205" y="761"/>
                  </a:lnTo>
                  <a:lnTo>
                    <a:pt x="179" y="794"/>
                  </a:lnTo>
                  <a:lnTo>
                    <a:pt x="172" y="804"/>
                  </a:lnTo>
                  <a:lnTo>
                    <a:pt x="175" y="813"/>
                  </a:lnTo>
                  <a:lnTo>
                    <a:pt x="175" y="813"/>
                  </a:lnTo>
                  <a:lnTo>
                    <a:pt x="215" y="768"/>
                  </a:lnTo>
                  <a:lnTo>
                    <a:pt x="227" y="745"/>
                  </a:lnTo>
                  <a:lnTo>
                    <a:pt x="205" y="714"/>
                  </a:lnTo>
                  <a:lnTo>
                    <a:pt x="241" y="716"/>
                  </a:lnTo>
                  <a:lnTo>
                    <a:pt x="269" y="693"/>
                  </a:lnTo>
                  <a:lnTo>
                    <a:pt x="293" y="681"/>
                  </a:lnTo>
                  <a:lnTo>
                    <a:pt x="317" y="695"/>
                  </a:lnTo>
                  <a:lnTo>
                    <a:pt x="335" y="712"/>
                  </a:lnTo>
                  <a:lnTo>
                    <a:pt x="361" y="714"/>
                  </a:lnTo>
                  <a:lnTo>
                    <a:pt x="395" y="757"/>
                  </a:lnTo>
                  <a:lnTo>
                    <a:pt x="418" y="764"/>
                  </a:lnTo>
                  <a:lnTo>
                    <a:pt x="451" y="797"/>
                  </a:lnTo>
                  <a:lnTo>
                    <a:pt x="456" y="728"/>
                  </a:lnTo>
                  <a:lnTo>
                    <a:pt x="487" y="709"/>
                  </a:lnTo>
                  <a:lnTo>
                    <a:pt x="494" y="688"/>
                  </a:lnTo>
                  <a:lnTo>
                    <a:pt x="494" y="664"/>
                  </a:lnTo>
                  <a:lnTo>
                    <a:pt x="480" y="645"/>
                  </a:lnTo>
                  <a:lnTo>
                    <a:pt x="480" y="629"/>
                  </a:lnTo>
                  <a:lnTo>
                    <a:pt x="539" y="622"/>
                  </a:lnTo>
                  <a:lnTo>
                    <a:pt x="560" y="598"/>
                  </a:lnTo>
                  <a:lnTo>
                    <a:pt x="565" y="577"/>
                  </a:lnTo>
                  <a:lnTo>
                    <a:pt x="489" y="522"/>
                  </a:lnTo>
                  <a:lnTo>
                    <a:pt x="517" y="423"/>
                  </a:lnTo>
                  <a:lnTo>
                    <a:pt x="489" y="397"/>
                  </a:lnTo>
                  <a:lnTo>
                    <a:pt x="458" y="366"/>
                  </a:lnTo>
                  <a:lnTo>
                    <a:pt x="432" y="338"/>
                  </a:lnTo>
                  <a:lnTo>
                    <a:pt x="449" y="295"/>
                  </a:lnTo>
                  <a:lnTo>
                    <a:pt x="439" y="298"/>
                  </a:lnTo>
                  <a:lnTo>
                    <a:pt x="447" y="265"/>
                  </a:lnTo>
                  <a:lnTo>
                    <a:pt x="437" y="229"/>
                  </a:lnTo>
                  <a:lnTo>
                    <a:pt x="402" y="229"/>
                  </a:lnTo>
                  <a:lnTo>
                    <a:pt x="399" y="227"/>
                  </a:lnTo>
                  <a:lnTo>
                    <a:pt x="392" y="222"/>
                  </a:lnTo>
                  <a:lnTo>
                    <a:pt x="369" y="201"/>
                  </a:lnTo>
                  <a:lnTo>
                    <a:pt x="361" y="175"/>
                  </a:lnTo>
                  <a:lnTo>
                    <a:pt x="350" y="139"/>
                  </a:lnTo>
                  <a:lnTo>
                    <a:pt x="319" y="125"/>
                  </a:lnTo>
                  <a:lnTo>
                    <a:pt x="288" y="149"/>
                  </a:lnTo>
                  <a:lnTo>
                    <a:pt x="260" y="165"/>
                  </a:lnTo>
                  <a:lnTo>
                    <a:pt x="215" y="142"/>
                  </a:lnTo>
                  <a:lnTo>
                    <a:pt x="215" y="142"/>
                  </a:lnTo>
                  <a:lnTo>
                    <a:pt x="231" y="120"/>
                  </a:lnTo>
                  <a:lnTo>
                    <a:pt x="274" y="97"/>
                  </a:lnTo>
                  <a:lnTo>
                    <a:pt x="274" y="97"/>
                  </a:lnTo>
                  <a:lnTo>
                    <a:pt x="265" y="68"/>
                  </a:lnTo>
                  <a:lnTo>
                    <a:pt x="257" y="40"/>
                  </a:lnTo>
                  <a:lnTo>
                    <a:pt x="182" y="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6" name="Freeform 313"/>
            <p:cNvSpPr>
              <a:spLocks/>
            </p:cNvSpPr>
            <p:nvPr/>
          </p:nvSpPr>
          <p:spPr bwMode="auto">
            <a:xfrm>
              <a:off x="2513" y="2607"/>
              <a:ext cx="565" cy="813"/>
            </a:xfrm>
            <a:custGeom>
              <a:avLst/>
              <a:gdLst>
                <a:gd name="T0" fmla="*/ 101 w 565"/>
                <a:gd name="T1" fmla="*/ 47 h 813"/>
                <a:gd name="T2" fmla="*/ 87 w 565"/>
                <a:gd name="T3" fmla="*/ 111 h 813"/>
                <a:gd name="T4" fmla="*/ 80 w 565"/>
                <a:gd name="T5" fmla="*/ 182 h 813"/>
                <a:gd name="T6" fmla="*/ 33 w 565"/>
                <a:gd name="T7" fmla="*/ 168 h 813"/>
                <a:gd name="T8" fmla="*/ 21 w 565"/>
                <a:gd name="T9" fmla="*/ 158 h 813"/>
                <a:gd name="T10" fmla="*/ 23 w 565"/>
                <a:gd name="T11" fmla="*/ 175 h 813"/>
                <a:gd name="T12" fmla="*/ 4 w 565"/>
                <a:gd name="T13" fmla="*/ 168 h 813"/>
                <a:gd name="T14" fmla="*/ 16 w 565"/>
                <a:gd name="T15" fmla="*/ 191 h 813"/>
                <a:gd name="T16" fmla="*/ 54 w 565"/>
                <a:gd name="T17" fmla="*/ 180 h 813"/>
                <a:gd name="T18" fmla="*/ 108 w 565"/>
                <a:gd name="T19" fmla="*/ 137 h 813"/>
                <a:gd name="T20" fmla="*/ 87 w 565"/>
                <a:gd name="T21" fmla="*/ 61 h 813"/>
                <a:gd name="T22" fmla="*/ 116 w 565"/>
                <a:gd name="T23" fmla="*/ 9 h 813"/>
                <a:gd name="T24" fmla="*/ 255 w 565"/>
                <a:gd name="T25" fmla="*/ 71 h 813"/>
                <a:gd name="T26" fmla="*/ 201 w 565"/>
                <a:gd name="T27" fmla="*/ 146 h 813"/>
                <a:gd name="T28" fmla="*/ 321 w 565"/>
                <a:gd name="T29" fmla="*/ 137 h 813"/>
                <a:gd name="T30" fmla="*/ 359 w 565"/>
                <a:gd name="T31" fmla="*/ 206 h 813"/>
                <a:gd name="T32" fmla="*/ 437 w 565"/>
                <a:gd name="T33" fmla="*/ 267 h 813"/>
                <a:gd name="T34" fmla="*/ 451 w 565"/>
                <a:gd name="T35" fmla="*/ 373 h 813"/>
                <a:gd name="T36" fmla="*/ 480 w 565"/>
                <a:gd name="T37" fmla="*/ 527 h 813"/>
                <a:gd name="T38" fmla="*/ 534 w 565"/>
                <a:gd name="T39" fmla="*/ 612 h 813"/>
                <a:gd name="T40" fmla="*/ 484 w 565"/>
                <a:gd name="T41" fmla="*/ 669 h 813"/>
                <a:gd name="T42" fmla="*/ 447 w 565"/>
                <a:gd name="T43" fmla="*/ 723 h 813"/>
                <a:gd name="T44" fmla="*/ 402 w 565"/>
                <a:gd name="T45" fmla="*/ 747 h 813"/>
                <a:gd name="T46" fmla="*/ 321 w 565"/>
                <a:gd name="T47" fmla="*/ 688 h 813"/>
                <a:gd name="T48" fmla="*/ 239 w 565"/>
                <a:gd name="T49" fmla="*/ 707 h 813"/>
                <a:gd name="T50" fmla="*/ 205 w 565"/>
                <a:gd name="T51" fmla="*/ 761 h 813"/>
                <a:gd name="T52" fmla="*/ 175 w 565"/>
                <a:gd name="T53" fmla="*/ 813 h 813"/>
                <a:gd name="T54" fmla="*/ 227 w 565"/>
                <a:gd name="T55" fmla="*/ 745 h 813"/>
                <a:gd name="T56" fmla="*/ 269 w 565"/>
                <a:gd name="T57" fmla="*/ 693 h 813"/>
                <a:gd name="T58" fmla="*/ 335 w 565"/>
                <a:gd name="T59" fmla="*/ 712 h 813"/>
                <a:gd name="T60" fmla="*/ 418 w 565"/>
                <a:gd name="T61" fmla="*/ 764 h 813"/>
                <a:gd name="T62" fmla="*/ 487 w 565"/>
                <a:gd name="T63" fmla="*/ 709 h 813"/>
                <a:gd name="T64" fmla="*/ 480 w 565"/>
                <a:gd name="T65" fmla="*/ 645 h 813"/>
                <a:gd name="T66" fmla="*/ 560 w 565"/>
                <a:gd name="T67" fmla="*/ 598 h 813"/>
                <a:gd name="T68" fmla="*/ 517 w 565"/>
                <a:gd name="T69" fmla="*/ 423 h 813"/>
                <a:gd name="T70" fmla="*/ 432 w 565"/>
                <a:gd name="T71" fmla="*/ 338 h 813"/>
                <a:gd name="T72" fmla="*/ 447 w 565"/>
                <a:gd name="T73" fmla="*/ 265 h 813"/>
                <a:gd name="T74" fmla="*/ 399 w 565"/>
                <a:gd name="T75" fmla="*/ 227 h 813"/>
                <a:gd name="T76" fmla="*/ 361 w 565"/>
                <a:gd name="T77" fmla="*/ 175 h 813"/>
                <a:gd name="T78" fmla="*/ 288 w 565"/>
                <a:gd name="T79" fmla="*/ 149 h 813"/>
                <a:gd name="T80" fmla="*/ 215 w 565"/>
                <a:gd name="T81" fmla="*/ 142 h 813"/>
                <a:gd name="T82" fmla="*/ 274 w 565"/>
                <a:gd name="T83" fmla="*/ 97 h 813"/>
                <a:gd name="T84" fmla="*/ 182 w 565"/>
                <a:gd name="T85" fmla="*/ 2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5" h="813">
                  <a:moveTo>
                    <a:pt x="113" y="0"/>
                  </a:moveTo>
                  <a:lnTo>
                    <a:pt x="87" y="26"/>
                  </a:lnTo>
                  <a:lnTo>
                    <a:pt x="101" y="47"/>
                  </a:lnTo>
                  <a:lnTo>
                    <a:pt x="80" y="54"/>
                  </a:lnTo>
                  <a:lnTo>
                    <a:pt x="66" y="90"/>
                  </a:lnTo>
                  <a:lnTo>
                    <a:pt x="87" y="111"/>
                  </a:lnTo>
                  <a:lnTo>
                    <a:pt x="99" y="139"/>
                  </a:lnTo>
                  <a:lnTo>
                    <a:pt x="101" y="158"/>
                  </a:lnTo>
                  <a:lnTo>
                    <a:pt x="80" y="182"/>
                  </a:lnTo>
                  <a:lnTo>
                    <a:pt x="78" y="180"/>
                  </a:lnTo>
                  <a:lnTo>
                    <a:pt x="56" y="170"/>
                  </a:lnTo>
                  <a:lnTo>
                    <a:pt x="33" y="168"/>
                  </a:lnTo>
                  <a:lnTo>
                    <a:pt x="26" y="156"/>
                  </a:lnTo>
                  <a:lnTo>
                    <a:pt x="23" y="158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21" y="163"/>
                  </a:lnTo>
                  <a:lnTo>
                    <a:pt x="23" y="175"/>
                  </a:lnTo>
                  <a:lnTo>
                    <a:pt x="19" y="182"/>
                  </a:lnTo>
                  <a:lnTo>
                    <a:pt x="16" y="180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0" y="177"/>
                  </a:lnTo>
                  <a:lnTo>
                    <a:pt x="16" y="191"/>
                  </a:lnTo>
                  <a:lnTo>
                    <a:pt x="21" y="196"/>
                  </a:lnTo>
                  <a:lnTo>
                    <a:pt x="33" y="177"/>
                  </a:lnTo>
                  <a:lnTo>
                    <a:pt x="54" y="180"/>
                  </a:lnTo>
                  <a:lnTo>
                    <a:pt x="80" y="191"/>
                  </a:lnTo>
                  <a:lnTo>
                    <a:pt x="111" y="163"/>
                  </a:lnTo>
                  <a:lnTo>
                    <a:pt x="108" y="137"/>
                  </a:lnTo>
                  <a:lnTo>
                    <a:pt x="97" y="106"/>
                  </a:lnTo>
                  <a:lnTo>
                    <a:pt x="75" y="87"/>
                  </a:lnTo>
                  <a:lnTo>
                    <a:pt x="87" y="61"/>
                  </a:lnTo>
                  <a:lnTo>
                    <a:pt x="116" y="52"/>
                  </a:lnTo>
                  <a:lnTo>
                    <a:pt x="99" y="28"/>
                  </a:lnTo>
                  <a:lnTo>
                    <a:pt x="116" y="9"/>
                  </a:lnTo>
                  <a:lnTo>
                    <a:pt x="179" y="12"/>
                  </a:lnTo>
                  <a:lnTo>
                    <a:pt x="250" y="47"/>
                  </a:lnTo>
                  <a:lnTo>
                    <a:pt x="255" y="71"/>
                  </a:lnTo>
                  <a:lnTo>
                    <a:pt x="262" y="92"/>
                  </a:lnTo>
                  <a:lnTo>
                    <a:pt x="224" y="113"/>
                  </a:lnTo>
                  <a:lnTo>
                    <a:pt x="201" y="146"/>
                  </a:lnTo>
                  <a:lnTo>
                    <a:pt x="260" y="175"/>
                  </a:lnTo>
                  <a:lnTo>
                    <a:pt x="293" y="156"/>
                  </a:lnTo>
                  <a:lnTo>
                    <a:pt x="321" y="137"/>
                  </a:lnTo>
                  <a:lnTo>
                    <a:pt x="343" y="146"/>
                  </a:lnTo>
                  <a:lnTo>
                    <a:pt x="354" y="177"/>
                  </a:lnTo>
                  <a:lnTo>
                    <a:pt x="359" y="206"/>
                  </a:lnTo>
                  <a:lnTo>
                    <a:pt x="397" y="239"/>
                  </a:lnTo>
                  <a:lnTo>
                    <a:pt x="430" y="239"/>
                  </a:lnTo>
                  <a:lnTo>
                    <a:pt x="437" y="267"/>
                  </a:lnTo>
                  <a:lnTo>
                    <a:pt x="442" y="284"/>
                  </a:lnTo>
                  <a:lnTo>
                    <a:pt x="421" y="340"/>
                  </a:lnTo>
                  <a:lnTo>
                    <a:pt x="451" y="373"/>
                  </a:lnTo>
                  <a:lnTo>
                    <a:pt x="484" y="404"/>
                  </a:lnTo>
                  <a:lnTo>
                    <a:pt x="508" y="426"/>
                  </a:lnTo>
                  <a:lnTo>
                    <a:pt x="480" y="527"/>
                  </a:lnTo>
                  <a:lnTo>
                    <a:pt x="555" y="582"/>
                  </a:lnTo>
                  <a:lnTo>
                    <a:pt x="551" y="593"/>
                  </a:lnTo>
                  <a:lnTo>
                    <a:pt x="534" y="612"/>
                  </a:lnTo>
                  <a:lnTo>
                    <a:pt x="470" y="622"/>
                  </a:lnTo>
                  <a:lnTo>
                    <a:pt x="470" y="648"/>
                  </a:lnTo>
                  <a:lnTo>
                    <a:pt x="484" y="669"/>
                  </a:lnTo>
                  <a:lnTo>
                    <a:pt x="484" y="686"/>
                  </a:lnTo>
                  <a:lnTo>
                    <a:pt x="477" y="702"/>
                  </a:lnTo>
                  <a:lnTo>
                    <a:pt x="447" y="723"/>
                  </a:lnTo>
                  <a:lnTo>
                    <a:pt x="442" y="775"/>
                  </a:lnTo>
                  <a:lnTo>
                    <a:pt x="423" y="757"/>
                  </a:lnTo>
                  <a:lnTo>
                    <a:pt x="402" y="747"/>
                  </a:lnTo>
                  <a:lnTo>
                    <a:pt x="366" y="705"/>
                  </a:lnTo>
                  <a:lnTo>
                    <a:pt x="338" y="702"/>
                  </a:lnTo>
                  <a:lnTo>
                    <a:pt x="321" y="688"/>
                  </a:lnTo>
                  <a:lnTo>
                    <a:pt x="295" y="671"/>
                  </a:lnTo>
                  <a:lnTo>
                    <a:pt x="265" y="686"/>
                  </a:lnTo>
                  <a:lnTo>
                    <a:pt x="239" y="707"/>
                  </a:lnTo>
                  <a:lnTo>
                    <a:pt x="186" y="705"/>
                  </a:lnTo>
                  <a:lnTo>
                    <a:pt x="217" y="745"/>
                  </a:lnTo>
                  <a:lnTo>
                    <a:pt x="205" y="761"/>
                  </a:lnTo>
                  <a:lnTo>
                    <a:pt x="179" y="794"/>
                  </a:lnTo>
                  <a:lnTo>
                    <a:pt x="172" y="804"/>
                  </a:lnTo>
                  <a:lnTo>
                    <a:pt x="175" y="813"/>
                  </a:lnTo>
                  <a:lnTo>
                    <a:pt x="175" y="813"/>
                  </a:lnTo>
                  <a:lnTo>
                    <a:pt x="215" y="768"/>
                  </a:lnTo>
                  <a:lnTo>
                    <a:pt x="227" y="745"/>
                  </a:lnTo>
                  <a:lnTo>
                    <a:pt x="205" y="714"/>
                  </a:lnTo>
                  <a:lnTo>
                    <a:pt x="241" y="716"/>
                  </a:lnTo>
                  <a:lnTo>
                    <a:pt x="269" y="693"/>
                  </a:lnTo>
                  <a:lnTo>
                    <a:pt x="293" y="681"/>
                  </a:lnTo>
                  <a:lnTo>
                    <a:pt x="317" y="695"/>
                  </a:lnTo>
                  <a:lnTo>
                    <a:pt x="335" y="712"/>
                  </a:lnTo>
                  <a:lnTo>
                    <a:pt x="361" y="714"/>
                  </a:lnTo>
                  <a:lnTo>
                    <a:pt x="395" y="757"/>
                  </a:lnTo>
                  <a:lnTo>
                    <a:pt x="418" y="764"/>
                  </a:lnTo>
                  <a:lnTo>
                    <a:pt x="451" y="797"/>
                  </a:lnTo>
                  <a:lnTo>
                    <a:pt x="456" y="728"/>
                  </a:lnTo>
                  <a:lnTo>
                    <a:pt x="487" y="709"/>
                  </a:lnTo>
                  <a:lnTo>
                    <a:pt x="494" y="688"/>
                  </a:lnTo>
                  <a:lnTo>
                    <a:pt x="494" y="664"/>
                  </a:lnTo>
                  <a:lnTo>
                    <a:pt x="480" y="645"/>
                  </a:lnTo>
                  <a:lnTo>
                    <a:pt x="480" y="629"/>
                  </a:lnTo>
                  <a:lnTo>
                    <a:pt x="539" y="622"/>
                  </a:lnTo>
                  <a:lnTo>
                    <a:pt x="560" y="598"/>
                  </a:lnTo>
                  <a:lnTo>
                    <a:pt x="565" y="577"/>
                  </a:lnTo>
                  <a:lnTo>
                    <a:pt x="489" y="522"/>
                  </a:lnTo>
                  <a:lnTo>
                    <a:pt x="517" y="423"/>
                  </a:lnTo>
                  <a:lnTo>
                    <a:pt x="489" y="397"/>
                  </a:lnTo>
                  <a:lnTo>
                    <a:pt x="458" y="366"/>
                  </a:lnTo>
                  <a:lnTo>
                    <a:pt x="432" y="338"/>
                  </a:lnTo>
                  <a:lnTo>
                    <a:pt x="449" y="295"/>
                  </a:lnTo>
                  <a:lnTo>
                    <a:pt x="439" y="298"/>
                  </a:lnTo>
                  <a:lnTo>
                    <a:pt x="447" y="265"/>
                  </a:lnTo>
                  <a:lnTo>
                    <a:pt x="437" y="229"/>
                  </a:lnTo>
                  <a:lnTo>
                    <a:pt x="402" y="229"/>
                  </a:lnTo>
                  <a:lnTo>
                    <a:pt x="399" y="227"/>
                  </a:lnTo>
                  <a:lnTo>
                    <a:pt x="392" y="222"/>
                  </a:lnTo>
                  <a:lnTo>
                    <a:pt x="369" y="201"/>
                  </a:lnTo>
                  <a:lnTo>
                    <a:pt x="361" y="175"/>
                  </a:lnTo>
                  <a:lnTo>
                    <a:pt x="350" y="139"/>
                  </a:lnTo>
                  <a:lnTo>
                    <a:pt x="319" y="125"/>
                  </a:lnTo>
                  <a:lnTo>
                    <a:pt x="288" y="149"/>
                  </a:lnTo>
                  <a:lnTo>
                    <a:pt x="260" y="165"/>
                  </a:lnTo>
                  <a:lnTo>
                    <a:pt x="215" y="142"/>
                  </a:lnTo>
                  <a:lnTo>
                    <a:pt x="215" y="142"/>
                  </a:lnTo>
                  <a:lnTo>
                    <a:pt x="231" y="120"/>
                  </a:lnTo>
                  <a:lnTo>
                    <a:pt x="274" y="97"/>
                  </a:lnTo>
                  <a:lnTo>
                    <a:pt x="274" y="97"/>
                  </a:lnTo>
                  <a:lnTo>
                    <a:pt x="265" y="68"/>
                  </a:lnTo>
                  <a:lnTo>
                    <a:pt x="257" y="40"/>
                  </a:lnTo>
                  <a:lnTo>
                    <a:pt x="182" y="2"/>
                  </a:lnTo>
                  <a:lnTo>
                    <a:pt x="1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7" name="Rectangle 314"/>
            <p:cNvSpPr>
              <a:spLocks noChangeArrowheads="1"/>
            </p:cNvSpPr>
            <p:nvPr/>
          </p:nvSpPr>
          <p:spPr bwMode="auto">
            <a:xfrm>
              <a:off x="2695" y="3427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8" name="Freeform 315"/>
            <p:cNvSpPr>
              <a:spLocks/>
            </p:cNvSpPr>
            <p:nvPr/>
          </p:nvSpPr>
          <p:spPr bwMode="auto">
            <a:xfrm>
              <a:off x="2695" y="34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9" name="Freeform 316"/>
            <p:cNvSpPr>
              <a:spLocks noEditPoints="1"/>
            </p:cNvSpPr>
            <p:nvPr/>
          </p:nvSpPr>
          <p:spPr bwMode="auto">
            <a:xfrm>
              <a:off x="-5" y="767"/>
              <a:ext cx="435" cy="36"/>
            </a:xfrm>
            <a:custGeom>
              <a:avLst/>
              <a:gdLst>
                <a:gd name="T0" fmla="*/ 0 w 435"/>
                <a:gd name="T1" fmla="*/ 7 h 36"/>
                <a:gd name="T2" fmla="*/ 0 w 435"/>
                <a:gd name="T3" fmla="*/ 10 h 36"/>
                <a:gd name="T4" fmla="*/ 180 w 435"/>
                <a:gd name="T5" fmla="*/ 21 h 36"/>
                <a:gd name="T6" fmla="*/ 435 w 435"/>
                <a:gd name="T7" fmla="*/ 36 h 36"/>
                <a:gd name="T8" fmla="*/ 435 w 435"/>
                <a:gd name="T9" fmla="*/ 36 h 36"/>
                <a:gd name="T10" fmla="*/ 435 w 435"/>
                <a:gd name="T11" fmla="*/ 26 h 36"/>
                <a:gd name="T12" fmla="*/ 433 w 435"/>
                <a:gd name="T13" fmla="*/ 26 h 36"/>
                <a:gd name="T14" fmla="*/ 431 w 435"/>
                <a:gd name="T15" fmla="*/ 36 h 36"/>
                <a:gd name="T16" fmla="*/ 0 w 435"/>
                <a:gd name="T17" fmla="*/ 7 h 36"/>
                <a:gd name="T18" fmla="*/ 10 w 435"/>
                <a:gd name="T19" fmla="*/ 0 h 36"/>
                <a:gd name="T20" fmla="*/ 10 w 435"/>
                <a:gd name="T21" fmla="*/ 7 h 36"/>
                <a:gd name="T22" fmla="*/ 24 w 435"/>
                <a:gd name="T23" fmla="*/ 3 h 36"/>
                <a:gd name="T24" fmla="*/ 24 w 435"/>
                <a:gd name="T25" fmla="*/ 0 h 36"/>
                <a:gd name="T26" fmla="*/ 10 w 435"/>
                <a:gd name="T27" fmla="*/ 0 h 36"/>
                <a:gd name="T28" fmla="*/ 0 w 435"/>
                <a:gd name="T29" fmla="*/ 0 h 36"/>
                <a:gd name="T30" fmla="*/ 0 w 435"/>
                <a:gd name="T31" fmla="*/ 0 h 36"/>
                <a:gd name="T32" fmla="*/ 3 w 435"/>
                <a:gd name="T33" fmla="*/ 0 h 36"/>
                <a:gd name="T34" fmla="*/ 0 w 435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5" h="36">
                  <a:moveTo>
                    <a:pt x="0" y="7"/>
                  </a:moveTo>
                  <a:lnTo>
                    <a:pt x="0" y="10"/>
                  </a:lnTo>
                  <a:lnTo>
                    <a:pt x="180" y="21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5" y="26"/>
                  </a:lnTo>
                  <a:lnTo>
                    <a:pt x="433" y="26"/>
                  </a:lnTo>
                  <a:lnTo>
                    <a:pt x="431" y="36"/>
                  </a:lnTo>
                  <a:lnTo>
                    <a:pt x="0" y="7"/>
                  </a:lnTo>
                  <a:close/>
                  <a:moveTo>
                    <a:pt x="10" y="0"/>
                  </a:moveTo>
                  <a:lnTo>
                    <a:pt x="10" y="7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1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0" name="Freeform 317"/>
            <p:cNvSpPr>
              <a:spLocks noEditPoints="1"/>
            </p:cNvSpPr>
            <p:nvPr/>
          </p:nvSpPr>
          <p:spPr bwMode="auto">
            <a:xfrm>
              <a:off x="-5" y="767"/>
              <a:ext cx="435" cy="36"/>
            </a:xfrm>
            <a:custGeom>
              <a:avLst/>
              <a:gdLst>
                <a:gd name="T0" fmla="*/ 0 w 435"/>
                <a:gd name="T1" fmla="*/ 7 h 36"/>
                <a:gd name="T2" fmla="*/ 0 w 435"/>
                <a:gd name="T3" fmla="*/ 10 h 36"/>
                <a:gd name="T4" fmla="*/ 180 w 435"/>
                <a:gd name="T5" fmla="*/ 21 h 36"/>
                <a:gd name="T6" fmla="*/ 435 w 435"/>
                <a:gd name="T7" fmla="*/ 36 h 36"/>
                <a:gd name="T8" fmla="*/ 435 w 435"/>
                <a:gd name="T9" fmla="*/ 36 h 36"/>
                <a:gd name="T10" fmla="*/ 435 w 435"/>
                <a:gd name="T11" fmla="*/ 26 h 36"/>
                <a:gd name="T12" fmla="*/ 433 w 435"/>
                <a:gd name="T13" fmla="*/ 26 h 36"/>
                <a:gd name="T14" fmla="*/ 431 w 435"/>
                <a:gd name="T15" fmla="*/ 36 h 36"/>
                <a:gd name="T16" fmla="*/ 0 w 435"/>
                <a:gd name="T17" fmla="*/ 7 h 36"/>
                <a:gd name="T18" fmla="*/ 10 w 435"/>
                <a:gd name="T19" fmla="*/ 0 h 36"/>
                <a:gd name="T20" fmla="*/ 10 w 435"/>
                <a:gd name="T21" fmla="*/ 7 h 36"/>
                <a:gd name="T22" fmla="*/ 24 w 435"/>
                <a:gd name="T23" fmla="*/ 3 h 36"/>
                <a:gd name="T24" fmla="*/ 24 w 435"/>
                <a:gd name="T25" fmla="*/ 0 h 36"/>
                <a:gd name="T26" fmla="*/ 10 w 435"/>
                <a:gd name="T27" fmla="*/ 0 h 36"/>
                <a:gd name="T28" fmla="*/ 0 w 435"/>
                <a:gd name="T29" fmla="*/ 0 h 36"/>
                <a:gd name="T30" fmla="*/ 0 w 435"/>
                <a:gd name="T31" fmla="*/ 0 h 36"/>
                <a:gd name="T32" fmla="*/ 3 w 435"/>
                <a:gd name="T33" fmla="*/ 0 h 36"/>
                <a:gd name="T34" fmla="*/ 0 w 435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5" h="36">
                  <a:moveTo>
                    <a:pt x="0" y="7"/>
                  </a:moveTo>
                  <a:lnTo>
                    <a:pt x="0" y="10"/>
                  </a:lnTo>
                  <a:lnTo>
                    <a:pt x="180" y="21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5" y="26"/>
                  </a:lnTo>
                  <a:lnTo>
                    <a:pt x="433" y="26"/>
                  </a:lnTo>
                  <a:lnTo>
                    <a:pt x="431" y="36"/>
                  </a:lnTo>
                  <a:lnTo>
                    <a:pt x="0" y="7"/>
                  </a:lnTo>
                  <a:moveTo>
                    <a:pt x="10" y="0"/>
                  </a:moveTo>
                  <a:lnTo>
                    <a:pt x="10" y="7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1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1" name="Freeform 318"/>
            <p:cNvSpPr>
              <a:spLocks/>
            </p:cNvSpPr>
            <p:nvPr/>
          </p:nvSpPr>
          <p:spPr bwMode="auto">
            <a:xfrm>
              <a:off x="-5" y="777"/>
              <a:ext cx="435" cy="35"/>
            </a:xfrm>
            <a:custGeom>
              <a:avLst/>
              <a:gdLst>
                <a:gd name="T0" fmla="*/ 0 w 435"/>
                <a:gd name="T1" fmla="*/ 0 h 35"/>
                <a:gd name="T2" fmla="*/ 0 w 435"/>
                <a:gd name="T3" fmla="*/ 9 h 35"/>
                <a:gd name="T4" fmla="*/ 3 w 435"/>
                <a:gd name="T5" fmla="*/ 9 h 35"/>
                <a:gd name="T6" fmla="*/ 12 w 435"/>
                <a:gd name="T7" fmla="*/ 9 h 35"/>
                <a:gd name="T8" fmla="*/ 17 w 435"/>
                <a:gd name="T9" fmla="*/ 9 h 35"/>
                <a:gd name="T10" fmla="*/ 166 w 435"/>
                <a:gd name="T11" fmla="*/ 21 h 35"/>
                <a:gd name="T12" fmla="*/ 435 w 435"/>
                <a:gd name="T13" fmla="*/ 35 h 35"/>
                <a:gd name="T14" fmla="*/ 435 w 435"/>
                <a:gd name="T15" fmla="*/ 35 h 35"/>
                <a:gd name="T16" fmla="*/ 435 w 435"/>
                <a:gd name="T17" fmla="*/ 26 h 35"/>
                <a:gd name="T18" fmla="*/ 435 w 435"/>
                <a:gd name="T19" fmla="*/ 26 h 35"/>
                <a:gd name="T20" fmla="*/ 180 w 435"/>
                <a:gd name="T21" fmla="*/ 11 h 35"/>
                <a:gd name="T22" fmla="*/ 0 w 4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5" h="35">
                  <a:moveTo>
                    <a:pt x="0" y="0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12" y="9"/>
                  </a:lnTo>
                  <a:lnTo>
                    <a:pt x="17" y="9"/>
                  </a:lnTo>
                  <a:lnTo>
                    <a:pt x="166" y="21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18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2" name="Freeform 319"/>
            <p:cNvSpPr>
              <a:spLocks/>
            </p:cNvSpPr>
            <p:nvPr/>
          </p:nvSpPr>
          <p:spPr bwMode="auto">
            <a:xfrm>
              <a:off x="-5" y="777"/>
              <a:ext cx="435" cy="35"/>
            </a:xfrm>
            <a:custGeom>
              <a:avLst/>
              <a:gdLst>
                <a:gd name="T0" fmla="*/ 0 w 435"/>
                <a:gd name="T1" fmla="*/ 0 h 35"/>
                <a:gd name="T2" fmla="*/ 0 w 435"/>
                <a:gd name="T3" fmla="*/ 9 h 35"/>
                <a:gd name="T4" fmla="*/ 3 w 435"/>
                <a:gd name="T5" fmla="*/ 9 h 35"/>
                <a:gd name="T6" fmla="*/ 12 w 435"/>
                <a:gd name="T7" fmla="*/ 9 h 35"/>
                <a:gd name="T8" fmla="*/ 17 w 435"/>
                <a:gd name="T9" fmla="*/ 9 h 35"/>
                <a:gd name="T10" fmla="*/ 166 w 435"/>
                <a:gd name="T11" fmla="*/ 21 h 35"/>
                <a:gd name="T12" fmla="*/ 435 w 435"/>
                <a:gd name="T13" fmla="*/ 35 h 35"/>
                <a:gd name="T14" fmla="*/ 435 w 435"/>
                <a:gd name="T15" fmla="*/ 35 h 35"/>
                <a:gd name="T16" fmla="*/ 435 w 435"/>
                <a:gd name="T17" fmla="*/ 26 h 35"/>
                <a:gd name="T18" fmla="*/ 435 w 435"/>
                <a:gd name="T19" fmla="*/ 26 h 35"/>
                <a:gd name="T20" fmla="*/ 180 w 435"/>
                <a:gd name="T21" fmla="*/ 11 h 35"/>
                <a:gd name="T22" fmla="*/ 0 w 4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5" h="35">
                  <a:moveTo>
                    <a:pt x="0" y="0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12" y="9"/>
                  </a:lnTo>
                  <a:lnTo>
                    <a:pt x="17" y="9"/>
                  </a:lnTo>
                  <a:lnTo>
                    <a:pt x="166" y="21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180" y="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3" name="Freeform 320"/>
            <p:cNvSpPr>
              <a:spLocks/>
            </p:cNvSpPr>
            <p:nvPr/>
          </p:nvSpPr>
          <p:spPr bwMode="auto">
            <a:xfrm>
              <a:off x="-5" y="767"/>
              <a:ext cx="433" cy="36"/>
            </a:xfrm>
            <a:custGeom>
              <a:avLst/>
              <a:gdLst>
                <a:gd name="T0" fmla="*/ 3 w 433"/>
                <a:gd name="T1" fmla="*/ 0 h 36"/>
                <a:gd name="T2" fmla="*/ 0 w 433"/>
                <a:gd name="T3" fmla="*/ 0 h 36"/>
                <a:gd name="T4" fmla="*/ 0 w 433"/>
                <a:gd name="T5" fmla="*/ 7 h 36"/>
                <a:gd name="T6" fmla="*/ 431 w 433"/>
                <a:gd name="T7" fmla="*/ 36 h 36"/>
                <a:gd name="T8" fmla="*/ 433 w 433"/>
                <a:gd name="T9" fmla="*/ 26 h 36"/>
                <a:gd name="T10" fmla="*/ 426 w 433"/>
                <a:gd name="T11" fmla="*/ 26 h 36"/>
                <a:gd name="T12" fmla="*/ 168 w 433"/>
                <a:gd name="T13" fmla="*/ 12 h 36"/>
                <a:gd name="T14" fmla="*/ 41 w 433"/>
                <a:gd name="T15" fmla="*/ 3 h 36"/>
                <a:gd name="T16" fmla="*/ 24 w 433"/>
                <a:gd name="T17" fmla="*/ 0 h 36"/>
                <a:gd name="T18" fmla="*/ 24 w 433"/>
                <a:gd name="T19" fmla="*/ 3 h 36"/>
                <a:gd name="T20" fmla="*/ 10 w 433"/>
                <a:gd name="T21" fmla="*/ 7 h 36"/>
                <a:gd name="T22" fmla="*/ 10 w 433"/>
                <a:gd name="T23" fmla="*/ 0 h 36"/>
                <a:gd name="T24" fmla="*/ 3 w 433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3" h="36">
                  <a:moveTo>
                    <a:pt x="3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31" y="36"/>
                  </a:lnTo>
                  <a:lnTo>
                    <a:pt x="433" y="26"/>
                  </a:lnTo>
                  <a:lnTo>
                    <a:pt x="426" y="26"/>
                  </a:lnTo>
                  <a:lnTo>
                    <a:pt x="168" y="12"/>
                  </a:lnTo>
                  <a:lnTo>
                    <a:pt x="41" y="3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4" name="Freeform 321"/>
            <p:cNvSpPr>
              <a:spLocks/>
            </p:cNvSpPr>
            <p:nvPr/>
          </p:nvSpPr>
          <p:spPr bwMode="auto">
            <a:xfrm>
              <a:off x="-5" y="767"/>
              <a:ext cx="433" cy="36"/>
            </a:xfrm>
            <a:custGeom>
              <a:avLst/>
              <a:gdLst>
                <a:gd name="T0" fmla="*/ 3 w 433"/>
                <a:gd name="T1" fmla="*/ 0 h 36"/>
                <a:gd name="T2" fmla="*/ 0 w 433"/>
                <a:gd name="T3" fmla="*/ 0 h 36"/>
                <a:gd name="T4" fmla="*/ 0 w 433"/>
                <a:gd name="T5" fmla="*/ 7 h 36"/>
                <a:gd name="T6" fmla="*/ 431 w 433"/>
                <a:gd name="T7" fmla="*/ 36 h 36"/>
                <a:gd name="T8" fmla="*/ 433 w 433"/>
                <a:gd name="T9" fmla="*/ 26 h 36"/>
                <a:gd name="T10" fmla="*/ 426 w 433"/>
                <a:gd name="T11" fmla="*/ 26 h 36"/>
                <a:gd name="T12" fmla="*/ 168 w 433"/>
                <a:gd name="T13" fmla="*/ 12 h 36"/>
                <a:gd name="T14" fmla="*/ 41 w 433"/>
                <a:gd name="T15" fmla="*/ 3 h 36"/>
                <a:gd name="T16" fmla="*/ 24 w 433"/>
                <a:gd name="T17" fmla="*/ 0 h 36"/>
                <a:gd name="T18" fmla="*/ 24 w 433"/>
                <a:gd name="T19" fmla="*/ 3 h 36"/>
                <a:gd name="T20" fmla="*/ 10 w 433"/>
                <a:gd name="T21" fmla="*/ 7 h 36"/>
                <a:gd name="T22" fmla="*/ 10 w 433"/>
                <a:gd name="T23" fmla="*/ 0 h 36"/>
                <a:gd name="T24" fmla="*/ 3 w 433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3" h="36">
                  <a:moveTo>
                    <a:pt x="3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31" y="36"/>
                  </a:lnTo>
                  <a:lnTo>
                    <a:pt x="433" y="26"/>
                  </a:lnTo>
                  <a:lnTo>
                    <a:pt x="426" y="26"/>
                  </a:lnTo>
                  <a:lnTo>
                    <a:pt x="168" y="12"/>
                  </a:lnTo>
                  <a:lnTo>
                    <a:pt x="41" y="3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5" name="Freeform 322"/>
            <p:cNvSpPr>
              <a:spLocks noEditPoints="1"/>
            </p:cNvSpPr>
            <p:nvPr/>
          </p:nvSpPr>
          <p:spPr bwMode="auto">
            <a:xfrm>
              <a:off x="2960" y="2004"/>
              <a:ext cx="907" cy="1308"/>
            </a:xfrm>
            <a:custGeom>
              <a:avLst/>
              <a:gdLst>
                <a:gd name="T0" fmla="*/ 234 w 907"/>
                <a:gd name="T1" fmla="*/ 1057 h 1308"/>
                <a:gd name="T2" fmla="*/ 177 w 907"/>
                <a:gd name="T3" fmla="*/ 1130 h 1308"/>
                <a:gd name="T4" fmla="*/ 210 w 907"/>
                <a:gd name="T5" fmla="*/ 1265 h 1308"/>
                <a:gd name="T6" fmla="*/ 297 w 907"/>
                <a:gd name="T7" fmla="*/ 1298 h 1308"/>
                <a:gd name="T8" fmla="*/ 404 w 907"/>
                <a:gd name="T9" fmla="*/ 1282 h 1308"/>
                <a:gd name="T10" fmla="*/ 475 w 907"/>
                <a:gd name="T11" fmla="*/ 1222 h 1308"/>
                <a:gd name="T12" fmla="*/ 489 w 907"/>
                <a:gd name="T13" fmla="*/ 1213 h 1308"/>
                <a:gd name="T14" fmla="*/ 382 w 907"/>
                <a:gd name="T15" fmla="*/ 1241 h 1308"/>
                <a:gd name="T16" fmla="*/ 328 w 907"/>
                <a:gd name="T17" fmla="*/ 1279 h 1308"/>
                <a:gd name="T18" fmla="*/ 236 w 907"/>
                <a:gd name="T19" fmla="*/ 1263 h 1308"/>
                <a:gd name="T20" fmla="*/ 182 w 907"/>
                <a:gd name="T21" fmla="*/ 1189 h 1308"/>
                <a:gd name="T22" fmla="*/ 245 w 907"/>
                <a:gd name="T23" fmla="*/ 1118 h 1308"/>
                <a:gd name="T24" fmla="*/ 347 w 907"/>
                <a:gd name="T25" fmla="*/ 991 h 1308"/>
                <a:gd name="T26" fmla="*/ 735 w 907"/>
                <a:gd name="T27" fmla="*/ 960 h 1308"/>
                <a:gd name="T28" fmla="*/ 650 w 907"/>
                <a:gd name="T29" fmla="*/ 1076 h 1308"/>
                <a:gd name="T30" fmla="*/ 482 w 907"/>
                <a:gd name="T31" fmla="*/ 1057 h 1308"/>
                <a:gd name="T32" fmla="*/ 468 w 907"/>
                <a:gd name="T33" fmla="*/ 1088 h 1308"/>
                <a:gd name="T34" fmla="*/ 515 w 907"/>
                <a:gd name="T35" fmla="*/ 1161 h 1308"/>
                <a:gd name="T36" fmla="*/ 538 w 907"/>
                <a:gd name="T37" fmla="*/ 1170 h 1308"/>
                <a:gd name="T38" fmla="*/ 538 w 907"/>
                <a:gd name="T39" fmla="*/ 1109 h 1308"/>
                <a:gd name="T40" fmla="*/ 505 w 907"/>
                <a:gd name="T41" fmla="*/ 1064 h 1308"/>
                <a:gd name="T42" fmla="*/ 709 w 907"/>
                <a:gd name="T43" fmla="*/ 1055 h 1308"/>
                <a:gd name="T44" fmla="*/ 777 w 907"/>
                <a:gd name="T45" fmla="*/ 965 h 1308"/>
                <a:gd name="T46" fmla="*/ 907 w 907"/>
                <a:gd name="T47" fmla="*/ 1017 h 1308"/>
                <a:gd name="T48" fmla="*/ 874 w 907"/>
                <a:gd name="T49" fmla="*/ 1014 h 1308"/>
                <a:gd name="T50" fmla="*/ 756 w 907"/>
                <a:gd name="T51" fmla="*/ 953 h 1308"/>
                <a:gd name="T52" fmla="*/ 104 w 907"/>
                <a:gd name="T53" fmla="*/ 742 h 1308"/>
                <a:gd name="T54" fmla="*/ 139 w 907"/>
                <a:gd name="T55" fmla="*/ 759 h 1308"/>
                <a:gd name="T56" fmla="*/ 94 w 907"/>
                <a:gd name="T57" fmla="*/ 742 h 1308"/>
                <a:gd name="T58" fmla="*/ 108 w 907"/>
                <a:gd name="T59" fmla="*/ 865 h 1308"/>
                <a:gd name="T60" fmla="*/ 7 w 907"/>
                <a:gd name="T61" fmla="*/ 884 h 1308"/>
                <a:gd name="T62" fmla="*/ 7 w 907"/>
                <a:gd name="T63" fmla="*/ 887 h 1308"/>
                <a:gd name="T64" fmla="*/ 113 w 907"/>
                <a:gd name="T65" fmla="*/ 877 h 1308"/>
                <a:gd name="T66" fmla="*/ 186 w 907"/>
                <a:gd name="T67" fmla="*/ 790 h 1308"/>
                <a:gd name="T68" fmla="*/ 198 w 907"/>
                <a:gd name="T69" fmla="*/ 863 h 1308"/>
                <a:gd name="T70" fmla="*/ 245 w 907"/>
                <a:gd name="T71" fmla="*/ 927 h 1308"/>
                <a:gd name="T72" fmla="*/ 312 w 907"/>
                <a:gd name="T73" fmla="*/ 844 h 1308"/>
                <a:gd name="T74" fmla="*/ 359 w 907"/>
                <a:gd name="T75" fmla="*/ 835 h 1308"/>
                <a:gd name="T76" fmla="*/ 380 w 907"/>
                <a:gd name="T77" fmla="*/ 870 h 1308"/>
                <a:gd name="T78" fmla="*/ 378 w 907"/>
                <a:gd name="T79" fmla="*/ 943 h 1308"/>
                <a:gd name="T80" fmla="*/ 401 w 907"/>
                <a:gd name="T81" fmla="*/ 898 h 1308"/>
                <a:gd name="T82" fmla="*/ 347 w 907"/>
                <a:gd name="T83" fmla="*/ 858 h 1308"/>
                <a:gd name="T84" fmla="*/ 288 w 907"/>
                <a:gd name="T85" fmla="*/ 811 h 1308"/>
                <a:gd name="T86" fmla="*/ 293 w 907"/>
                <a:gd name="T87" fmla="*/ 880 h 1308"/>
                <a:gd name="T88" fmla="*/ 276 w 907"/>
                <a:gd name="T89" fmla="*/ 929 h 1308"/>
                <a:gd name="T90" fmla="*/ 210 w 907"/>
                <a:gd name="T91" fmla="*/ 891 h 1308"/>
                <a:gd name="T92" fmla="*/ 170 w 907"/>
                <a:gd name="T93" fmla="*/ 775 h 1308"/>
                <a:gd name="T94" fmla="*/ 144 w 907"/>
                <a:gd name="T95" fmla="*/ 882 h 1308"/>
                <a:gd name="T96" fmla="*/ 174 w 907"/>
                <a:gd name="T97" fmla="*/ 747 h 1308"/>
                <a:gd name="T98" fmla="*/ 132 w 907"/>
                <a:gd name="T99" fmla="*/ 430 h 1308"/>
                <a:gd name="T100" fmla="*/ 132 w 907"/>
                <a:gd name="T101" fmla="*/ 430 h 1308"/>
                <a:gd name="T102" fmla="*/ 179 w 907"/>
                <a:gd name="T103" fmla="*/ 402 h 1308"/>
                <a:gd name="T104" fmla="*/ 156 w 907"/>
                <a:gd name="T105" fmla="*/ 345 h 1308"/>
                <a:gd name="T106" fmla="*/ 602 w 907"/>
                <a:gd name="T107" fmla="*/ 11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7" h="1308">
                  <a:moveTo>
                    <a:pt x="328" y="962"/>
                  </a:moveTo>
                  <a:lnTo>
                    <a:pt x="297" y="986"/>
                  </a:lnTo>
                  <a:lnTo>
                    <a:pt x="274" y="1000"/>
                  </a:lnTo>
                  <a:lnTo>
                    <a:pt x="234" y="1057"/>
                  </a:lnTo>
                  <a:lnTo>
                    <a:pt x="236" y="1116"/>
                  </a:lnTo>
                  <a:lnTo>
                    <a:pt x="219" y="1128"/>
                  </a:lnTo>
                  <a:lnTo>
                    <a:pt x="198" y="1116"/>
                  </a:lnTo>
                  <a:lnTo>
                    <a:pt x="177" y="1130"/>
                  </a:lnTo>
                  <a:lnTo>
                    <a:pt x="172" y="1187"/>
                  </a:lnTo>
                  <a:lnTo>
                    <a:pt x="148" y="1248"/>
                  </a:lnTo>
                  <a:lnTo>
                    <a:pt x="196" y="1244"/>
                  </a:lnTo>
                  <a:lnTo>
                    <a:pt x="210" y="1265"/>
                  </a:lnTo>
                  <a:lnTo>
                    <a:pt x="234" y="1272"/>
                  </a:lnTo>
                  <a:lnTo>
                    <a:pt x="257" y="1282"/>
                  </a:lnTo>
                  <a:lnTo>
                    <a:pt x="276" y="1277"/>
                  </a:lnTo>
                  <a:lnTo>
                    <a:pt x="297" y="1298"/>
                  </a:lnTo>
                  <a:lnTo>
                    <a:pt x="328" y="1289"/>
                  </a:lnTo>
                  <a:lnTo>
                    <a:pt x="352" y="1296"/>
                  </a:lnTo>
                  <a:lnTo>
                    <a:pt x="373" y="1308"/>
                  </a:lnTo>
                  <a:lnTo>
                    <a:pt x="404" y="1282"/>
                  </a:lnTo>
                  <a:lnTo>
                    <a:pt x="392" y="1241"/>
                  </a:lnTo>
                  <a:lnTo>
                    <a:pt x="397" y="1229"/>
                  </a:lnTo>
                  <a:lnTo>
                    <a:pt x="456" y="1246"/>
                  </a:lnTo>
                  <a:lnTo>
                    <a:pt x="475" y="1222"/>
                  </a:lnTo>
                  <a:lnTo>
                    <a:pt x="498" y="1215"/>
                  </a:lnTo>
                  <a:lnTo>
                    <a:pt x="503" y="1199"/>
                  </a:lnTo>
                  <a:lnTo>
                    <a:pt x="496" y="1199"/>
                  </a:lnTo>
                  <a:lnTo>
                    <a:pt x="489" y="1213"/>
                  </a:lnTo>
                  <a:lnTo>
                    <a:pt x="468" y="1213"/>
                  </a:lnTo>
                  <a:lnTo>
                    <a:pt x="451" y="1234"/>
                  </a:lnTo>
                  <a:lnTo>
                    <a:pt x="392" y="1218"/>
                  </a:lnTo>
                  <a:lnTo>
                    <a:pt x="382" y="1241"/>
                  </a:lnTo>
                  <a:lnTo>
                    <a:pt x="394" y="1279"/>
                  </a:lnTo>
                  <a:lnTo>
                    <a:pt x="371" y="1296"/>
                  </a:lnTo>
                  <a:lnTo>
                    <a:pt x="356" y="1286"/>
                  </a:lnTo>
                  <a:lnTo>
                    <a:pt x="328" y="1279"/>
                  </a:lnTo>
                  <a:lnTo>
                    <a:pt x="300" y="1286"/>
                  </a:lnTo>
                  <a:lnTo>
                    <a:pt x="278" y="1267"/>
                  </a:lnTo>
                  <a:lnTo>
                    <a:pt x="260" y="1270"/>
                  </a:lnTo>
                  <a:lnTo>
                    <a:pt x="236" y="1263"/>
                  </a:lnTo>
                  <a:lnTo>
                    <a:pt x="215" y="1258"/>
                  </a:lnTo>
                  <a:lnTo>
                    <a:pt x="200" y="1234"/>
                  </a:lnTo>
                  <a:lnTo>
                    <a:pt x="163" y="1237"/>
                  </a:lnTo>
                  <a:lnTo>
                    <a:pt x="182" y="1189"/>
                  </a:lnTo>
                  <a:lnTo>
                    <a:pt x="184" y="1135"/>
                  </a:lnTo>
                  <a:lnTo>
                    <a:pt x="198" y="1128"/>
                  </a:lnTo>
                  <a:lnTo>
                    <a:pt x="219" y="1140"/>
                  </a:lnTo>
                  <a:lnTo>
                    <a:pt x="245" y="1118"/>
                  </a:lnTo>
                  <a:lnTo>
                    <a:pt x="241" y="1059"/>
                  </a:lnTo>
                  <a:lnTo>
                    <a:pt x="278" y="1007"/>
                  </a:lnTo>
                  <a:lnTo>
                    <a:pt x="326" y="976"/>
                  </a:lnTo>
                  <a:lnTo>
                    <a:pt x="347" y="991"/>
                  </a:lnTo>
                  <a:lnTo>
                    <a:pt x="352" y="976"/>
                  </a:lnTo>
                  <a:lnTo>
                    <a:pt x="328" y="962"/>
                  </a:lnTo>
                  <a:close/>
                  <a:moveTo>
                    <a:pt x="756" y="953"/>
                  </a:moveTo>
                  <a:lnTo>
                    <a:pt x="735" y="960"/>
                  </a:lnTo>
                  <a:lnTo>
                    <a:pt x="751" y="991"/>
                  </a:lnTo>
                  <a:lnTo>
                    <a:pt x="713" y="1005"/>
                  </a:lnTo>
                  <a:lnTo>
                    <a:pt x="694" y="1043"/>
                  </a:lnTo>
                  <a:lnTo>
                    <a:pt x="650" y="1076"/>
                  </a:lnTo>
                  <a:lnTo>
                    <a:pt x="598" y="1069"/>
                  </a:lnTo>
                  <a:lnTo>
                    <a:pt x="541" y="1052"/>
                  </a:lnTo>
                  <a:lnTo>
                    <a:pt x="503" y="1043"/>
                  </a:lnTo>
                  <a:lnTo>
                    <a:pt x="482" y="1057"/>
                  </a:lnTo>
                  <a:lnTo>
                    <a:pt x="486" y="1064"/>
                  </a:lnTo>
                  <a:lnTo>
                    <a:pt x="472" y="1076"/>
                  </a:lnTo>
                  <a:lnTo>
                    <a:pt x="470" y="1073"/>
                  </a:lnTo>
                  <a:lnTo>
                    <a:pt x="468" y="1088"/>
                  </a:lnTo>
                  <a:lnTo>
                    <a:pt x="489" y="1104"/>
                  </a:lnTo>
                  <a:lnTo>
                    <a:pt x="529" y="1118"/>
                  </a:lnTo>
                  <a:lnTo>
                    <a:pt x="531" y="1154"/>
                  </a:lnTo>
                  <a:lnTo>
                    <a:pt x="515" y="1161"/>
                  </a:lnTo>
                  <a:lnTo>
                    <a:pt x="529" y="1177"/>
                  </a:lnTo>
                  <a:lnTo>
                    <a:pt x="522" y="1194"/>
                  </a:lnTo>
                  <a:lnTo>
                    <a:pt x="529" y="1194"/>
                  </a:lnTo>
                  <a:lnTo>
                    <a:pt x="538" y="1170"/>
                  </a:lnTo>
                  <a:lnTo>
                    <a:pt x="531" y="1161"/>
                  </a:lnTo>
                  <a:lnTo>
                    <a:pt x="534" y="1161"/>
                  </a:lnTo>
                  <a:lnTo>
                    <a:pt x="541" y="1159"/>
                  </a:lnTo>
                  <a:lnTo>
                    <a:pt x="538" y="1109"/>
                  </a:lnTo>
                  <a:lnTo>
                    <a:pt x="494" y="1095"/>
                  </a:lnTo>
                  <a:lnTo>
                    <a:pt x="482" y="1085"/>
                  </a:lnTo>
                  <a:lnTo>
                    <a:pt x="486" y="1076"/>
                  </a:lnTo>
                  <a:lnTo>
                    <a:pt x="505" y="1064"/>
                  </a:lnTo>
                  <a:lnTo>
                    <a:pt x="536" y="1071"/>
                  </a:lnTo>
                  <a:lnTo>
                    <a:pt x="593" y="1088"/>
                  </a:lnTo>
                  <a:lnTo>
                    <a:pt x="654" y="1097"/>
                  </a:lnTo>
                  <a:lnTo>
                    <a:pt x="709" y="1055"/>
                  </a:lnTo>
                  <a:lnTo>
                    <a:pt x="728" y="1019"/>
                  </a:lnTo>
                  <a:lnTo>
                    <a:pt x="780" y="1000"/>
                  </a:lnTo>
                  <a:lnTo>
                    <a:pt x="763" y="972"/>
                  </a:lnTo>
                  <a:lnTo>
                    <a:pt x="777" y="965"/>
                  </a:lnTo>
                  <a:lnTo>
                    <a:pt x="827" y="991"/>
                  </a:lnTo>
                  <a:lnTo>
                    <a:pt x="872" y="1026"/>
                  </a:lnTo>
                  <a:lnTo>
                    <a:pt x="900" y="1017"/>
                  </a:lnTo>
                  <a:lnTo>
                    <a:pt x="907" y="1017"/>
                  </a:lnTo>
                  <a:lnTo>
                    <a:pt x="905" y="1012"/>
                  </a:lnTo>
                  <a:lnTo>
                    <a:pt x="905" y="1010"/>
                  </a:lnTo>
                  <a:lnTo>
                    <a:pt x="905" y="1010"/>
                  </a:lnTo>
                  <a:lnTo>
                    <a:pt x="874" y="1014"/>
                  </a:lnTo>
                  <a:lnTo>
                    <a:pt x="827" y="981"/>
                  </a:lnTo>
                  <a:lnTo>
                    <a:pt x="777" y="958"/>
                  </a:lnTo>
                  <a:lnTo>
                    <a:pt x="775" y="962"/>
                  </a:lnTo>
                  <a:lnTo>
                    <a:pt x="756" y="953"/>
                  </a:lnTo>
                  <a:close/>
                  <a:moveTo>
                    <a:pt x="134" y="828"/>
                  </a:moveTo>
                  <a:lnTo>
                    <a:pt x="132" y="790"/>
                  </a:lnTo>
                  <a:lnTo>
                    <a:pt x="106" y="773"/>
                  </a:lnTo>
                  <a:lnTo>
                    <a:pt x="104" y="742"/>
                  </a:lnTo>
                  <a:lnTo>
                    <a:pt x="111" y="716"/>
                  </a:lnTo>
                  <a:lnTo>
                    <a:pt x="167" y="726"/>
                  </a:lnTo>
                  <a:lnTo>
                    <a:pt x="165" y="742"/>
                  </a:lnTo>
                  <a:lnTo>
                    <a:pt x="139" y="759"/>
                  </a:lnTo>
                  <a:lnTo>
                    <a:pt x="141" y="804"/>
                  </a:lnTo>
                  <a:lnTo>
                    <a:pt x="134" y="828"/>
                  </a:lnTo>
                  <a:close/>
                  <a:moveTo>
                    <a:pt x="101" y="707"/>
                  </a:moveTo>
                  <a:lnTo>
                    <a:pt x="94" y="742"/>
                  </a:lnTo>
                  <a:lnTo>
                    <a:pt x="96" y="778"/>
                  </a:lnTo>
                  <a:lnTo>
                    <a:pt x="122" y="794"/>
                  </a:lnTo>
                  <a:lnTo>
                    <a:pt x="125" y="839"/>
                  </a:lnTo>
                  <a:lnTo>
                    <a:pt x="108" y="865"/>
                  </a:lnTo>
                  <a:lnTo>
                    <a:pt x="73" y="863"/>
                  </a:lnTo>
                  <a:lnTo>
                    <a:pt x="7" y="887"/>
                  </a:lnTo>
                  <a:lnTo>
                    <a:pt x="42" y="716"/>
                  </a:lnTo>
                  <a:lnTo>
                    <a:pt x="7" y="884"/>
                  </a:lnTo>
                  <a:lnTo>
                    <a:pt x="0" y="863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7" y="887"/>
                  </a:lnTo>
                  <a:lnTo>
                    <a:pt x="2" y="898"/>
                  </a:lnTo>
                  <a:lnTo>
                    <a:pt x="14" y="894"/>
                  </a:lnTo>
                  <a:lnTo>
                    <a:pt x="73" y="872"/>
                  </a:lnTo>
                  <a:lnTo>
                    <a:pt x="113" y="877"/>
                  </a:lnTo>
                  <a:lnTo>
                    <a:pt x="132" y="844"/>
                  </a:lnTo>
                  <a:lnTo>
                    <a:pt x="144" y="913"/>
                  </a:lnTo>
                  <a:lnTo>
                    <a:pt x="186" y="830"/>
                  </a:lnTo>
                  <a:lnTo>
                    <a:pt x="186" y="790"/>
                  </a:lnTo>
                  <a:lnTo>
                    <a:pt x="193" y="771"/>
                  </a:lnTo>
                  <a:lnTo>
                    <a:pt x="217" y="790"/>
                  </a:lnTo>
                  <a:lnTo>
                    <a:pt x="215" y="806"/>
                  </a:lnTo>
                  <a:lnTo>
                    <a:pt x="198" y="863"/>
                  </a:lnTo>
                  <a:lnTo>
                    <a:pt x="200" y="891"/>
                  </a:lnTo>
                  <a:lnTo>
                    <a:pt x="198" y="913"/>
                  </a:lnTo>
                  <a:lnTo>
                    <a:pt x="217" y="941"/>
                  </a:lnTo>
                  <a:lnTo>
                    <a:pt x="245" y="927"/>
                  </a:lnTo>
                  <a:lnTo>
                    <a:pt x="281" y="943"/>
                  </a:lnTo>
                  <a:lnTo>
                    <a:pt x="293" y="903"/>
                  </a:lnTo>
                  <a:lnTo>
                    <a:pt x="312" y="891"/>
                  </a:lnTo>
                  <a:lnTo>
                    <a:pt x="312" y="844"/>
                  </a:lnTo>
                  <a:lnTo>
                    <a:pt x="300" y="828"/>
                  </a:lnTo>
                  <a:lnTo>
                    <a:pt x="302" y="816"/>
                  </a:lnTo>
                  <a:lnTo>
                    <a:pt x="316" y="799"/>
                  </a:lnTo>
                  <a:lnTo>
                    <a:pt x="359" y="835"/>
                  </a:lnTo>
                  <a:lnTo>
                    <a:pt x="354" y="844"/>
                  </a:lnTo>
                  <a:lnTo>
                    <a:pt x="335" y="854"/>
                  </a:lnTo>
                  <a:lnTo>
                    <a:pt x="347" y="880"/>
                  </a:lnTo>
                  <a:lnTo>
                    <a:pt x="380" y="870"/>
                  </a:lnTo>
                  <a:lnTo>
                    <a:pt x="397" y="882"/>
                  </a:lnTo>
                  <a:lnTo>
                    <a:pt x="394" y="894"/>
                  </a:lnTo>
                  <a:lnTo>
                    <a:pt x="359" y="920"/>
                  </a:lnTo>
                  <a:lnTo>
                    <a:pt x="378" y="943"/>
                  </a:lnTo>
                  <a:lnTo>
                    <a:pt x="375" y="948"/>
                  </a:lnTo>
                  <a:lnTo>
                    <a:pt x="380" y="943"/>
                  </a:lnTo>
                  <a:lnTo>
                    <a:pt x="371" y="922"/>
                  </a:lnTo>
                  <a:lnTo>
                    <a:pt x="401" y="898"/>
                  </a:lnTo>
                  <a:lnTo>
                    <a:pt x="408" y="877"/>
                  </a:lnTo>
                  <a:lnTo>
                    <a:pt x="382" y="861"/>
                  </a:lnTo>
                  <a:lnTo>
                    <a:pt x="352" y="870"/>
                  </a:lnTo>
                  <a:lnTo>
                    <a:pt x="347" y="858"/>
                  </a:lnTo>
                  <a:lnTo>
                    <a:pt x="361" y="854"/>
                  </a:lnTo>
                  <a:lnTo>
                    <a:pt x="371" y="832"/>
                  </a:lnTo>
                  <a:lnTo>
                    <a:pt x="312" y="787"/>
                  </a:lnTo>
                  <a:lnTo>
                    <a:pt x="288" y="811"/>
                  </a:lnTo>
                  <a:lnTo>
                    <a:pt x="283" y="830"/>
                  </a:lnTo>
                  <a:lnTo>
                    <a:pt x="286" y="842"/>
                  </a:lnTo>
                  <a:lnTo>
                    <a:pt x="293" y="851"/>
                  </a:lnTo>
                  <a:lnTo>
                    <a:pt x="293" y="880"/>
                  </a:lnTo>
                  <a:lnTo>
                    <a:pt x="288" y="884"/>
                  </a:lnTo>
                  <a:lnTo>
                    <a:pt x="288" y="887"/>
                  </a:lnTo>
                  <a:lnTo>
                    <a:pt x="276" y="896"/>
                  </a:lnTo>
                  <a:lnTo>
                    <a:pt x="276" y="929"/>
                  </a:lnTo>
                  <a:lnTo>
                    <a:pt x="245" y="915"/>
                  </a:lnTo>
                  <a:lnTo>
                    <a:pt x="219" y="929"/>
                  </a:lnTo>
                  <a:lnTo>
                    <a:pt x="208" y="910"/>
                  </a:lnTo>
                  <a:lnTo>
                    <a:pt x="210" y="891"/>
                  </a:lnTo>
                  <a:lnTo>
                    <a:pt x="205" y="863"/>
                  </a:lnTo>
                  <a:lnTo>
                    <a:pt x="226" y="787"/>
                  </a:lnTo>
                  <a:lnTo>
                    <a:pt x="184" y="757"/>
                  </a:lnTo>
                  <a:lnTo>
                    <a:pt x="170" y="775"/>
                  </a:lnTo>
                  <a:lnTo>
                    <a:pt x="167" y="785"/>
                  </a:lnTo>
                  <a:lnTo>
                    <a:pt x="167" y="825"/>
                  </a:lnTo>
                  <a:lnTo>
                    <a:pt x="160" y="837"/>
                  </a:lnTo>
                  <a:lnTo>
                    <a:pt x="144" y="882"/>
                  </a:lnTo>
                  <a:lnTo>
                    <a:pt x="141" y="832"/>
                  </a:lnTo>
                  <a:lnTo>
                    <a:pt x="151" y="806"/>
                  </a:lnTo>
                  <a:lnTo>
                    <a:pt x="148" y="764"/>
                  </a:lnTo>
                  <a:lnTo>
                    <a:pt x="174" y="747"/>
                  </a:lnTo>
                  <a:lnTo>
                    <a:pt x="179" y="719"/>
                  </a:lnTo>
                  <a:lnTo>
                    <a:pt x="101" y="707"/>
                  </a:lnTo>
                  <a:close/>
                  <a:moveTo>
                    <a:pt x="134" y="416"/>
                  </a:moveTo>
                  <a:lnTo>
                    <a:pt x="132" y="430"/>
                  </a:lnTo>
                  <a:lnTo>
                    <a:pt x="73" y="461"/>
                  </a:lnTo>
                  <a:lnTo>
                    <a:pt x="63" y="478"/>
                  </a:lnTo>
                  <a:lnTo>
                    <a:pt x="73" y="461"/>
                  </a:lnTo>
                  <a:lnTo>
                    <a:pt x="132" y="430"/>
                  </a:lnTo>
                  <a:lnTo>
                    <a:pt x="134" y="416"/>
                  </a:lnTo>
                  <a:close/>
                  <a:moveTo>
                    <a:pt x="151" y="374"/>
                  </a:moveTo>
                  <a:lnTo>
                    <a:pt x="179" y="402"/>
                  </a:lnTo>
                  <a:lnTo>
                    <a:pt x="179" y="402"/>
                  </a:lnTo>
                  <a:lnTo>
                    <a:pt x="151" y="374"/>
                  </a:lnTo>
                  <a:close/>
                  <a:moveTo>
                    <a:pt x="156" y="345"/>
                  </a:moveTo>
                  <a:lnTo>
                    <a:pt x="151" y="374"/>
                  </a:lnTo>
                  <a:lnTo>
                    <a:pt x="156" y="345"/>
                  </a:lnTo>
                  <a:lnTo>
                    <a:pt x="156" y="345"/>
                  </a:lnTo>
                  <a:close/>
                  <a:moveTo>
                    <a:pt x="593" y="0"/>
                  </a:moveTo>
                  <a:lnTo>
                    <a:pt x="602" y="118"/>
                  </a:lnTo>
                  <a:lnTo>
                    <a:pt x="602" y="118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6" name="Freeform 323"/>
            <p:cNvSpPr>
              <a:spLocks noEditPoints="1"/>
            </p:cNvSpPr>
            <p:nvPr/>
          </p:nvSpPr>
          <p:spPr bwMode="auto">
            <a:xfrm>
              <a:off x="2960" y="2004"/>
              <a:ext cx="907" cy="1308"/>
            </a:xfrm>
            <a:custGeom>
              <a:avLst/>
              <a:gdLst>
                <a:gd name="T0" fmla="*/ 234 w 907"/>
                <a:gd name="T1" fmla="*/ 1057 h 1308"/>
                <a:gd name="T2" fmla="*/ 177 w 907"/>
                <a:gd name="T3" fmla="*/ 1130 h 1308"/>
                <a:gd name="T4" fmla="*/ 210 w 907"/>
                <a:gd name="T5" fmla="*/ 1265 h 1308"/>
                <a:gd name="T6" fmla="*/ 297 w 907"/>
                <a:gd name="T7" fmla="*/ 1298 h 1308"/>
                <a:gd name="T8" fmla="*/ 404 w 907"/>
                <a:gd name="T9" fmla="*/ 1282 h 1308"/>
                <a:gd name="T10" fmla="*/ 475 w 907"/>
                <a:gd name="T11" fmla="*/ 1222 h 1308"/>
                <a:gd name="T12" fmla="*/ 489 w 907"/>
                <a:gd name="T13" fmla="*/ 1213 h 1308"/>
                <a:gd name="T14" fmla="*/ 382 w 907"/>
                <a:gd name="T15" fmla="*/ 1241 h 1308"/>
                <a:gd name="T16" fmla="*/ 328 w 907"/>
                <a:gd name="T17" fmla="*/ 1279 h 1308"/>
                <a:gd name="T18" fmla="*/ 236 w 907"/>
                <a:gd name="T19" fmla="*/ 1263 h 1308"/>
                <a:gd name="T20" fmla="*/ 182 w 907"/>
                <a:gd name="T21" fmla="*/ 1189 h 1308"/>
                <a:gd name="T22" fmla="*/ 245 w 907"/>
                <a:gd name="T23" fmla="*/ 1118 h 1308"/>
                <a:gd name="T24" fmla="*/ 347 w 907"/>
                <a:gd name="T25" fmla="*/ 991 h 1308"/>
                <a:gd name="T26" fmla="*/ 735 w 907"/>
                <a:gd name="T27" fmla="*/ 960 h 1308"/>
                <a:gd name="T28" fmla="*/ 650 w 907"/>
                <a:gd name="T29" fmla="*/ 1076 h 1308"/>
                <a:gd name="T30" fmla="*/ 482 w 907"/>
                <a:gd name="T31" fmla="*/ 1057 h 1308"/>
                <a:gd name="T32" fmla="*/ 468 w 907"/>
                <a:gd name="T33" fmla="*/ 1088 h 1308"/>
                <a:gd name="T34" fmla="*/ 515 w 907"/>
                <a:gd name="T35" fmla="*/ 1161 h 1308"/>
                <a:gd name="T36" fmla="*/ 538 w 907"/>
                <a:gd name="T37" fmla="*/ 1170 h 1308"/>
                <a:gd name="T38" fmla="*/ 538 w 907"/>
                <a:gd name="T39" fmla="*/ 1109 h 1308"/>
                <a:gd name="T40" fmla="*/ 505 w 907"/>
                <a:gd name="T41" fmla="*/ 1064 h 1308"/>
                <a:gd name="T42" fmla="*/ 709 w 907"/>
                <a:gd name="T43" fmla="*/ 1055 h 1308"/>
                <a:gd name="T44" fmla="*/ 777 w 907"/>
                <a:gd name="T45" fmla="*/ 965 h 1308"/>
                <a:gd name="T46" fmla="*/ 907 w 907"/>
                <a:gd name="T47" fmla="*/ 1017 h 1308"/>
                <a:gd name="T48" fmla="*/ 874 w 907"/>
                <a:gd name="T49" fmla="*/ 1014 h 1308"/>
                <a:gd name="T50" fmla="*/ 756 w 907"/>
                <a:gd name="T51" fmla="*/ 953 h 1308"/>
                <a:gd name="T52" fmla="*/ 104 w 907"/>
                <a:gd name="T53" fmla="*/ 742 h 1308"/>
                <a:gd name="T54" fmla="*/ 139 w 907"/>
                <a:gd name="T55" fmla="*/ 759 h 1308"/>
                <a:gd name="T56" fmla="*/ 94 w 907"/>
                <a:gd name="T57" fmla="*/ 742 h 1308"/>
                <a:gd name="T58" fmla="*/ 108 w 907"/>
                <a:gd name="T59" fmla="*/ 865 h 1308"/>
                <a:gd name="T60" fmla="*/ 7 w 907"/>
                <a:gd name="T61" fmla="*/ 884 h 1308"/>
                <a:gd name="T62" fmla="*/ 7 w 907"/>
                <a:gd name="T63" fmla="*/ 887 h 1308"/>
                <a:gd name="T64" fmla="*/ 113 w 907"/>
                <a:gd name="T65" fmla="*/ 877 h 1308"/>
                <a:gd name="T66" fmla="*/ 186 w 907"/>
                <a:gd name="T67" fmla="*/ 790 h 1308"/>
                <a:gd name="T68" fmla="*/ 198 w 907"/>
                <a:gd name="T69" fmla="*/ 863 h 1308"/>
                <a:gd name="T70" fmla="*/ 245 w 907"/>
                <a:gd name="T71" fmla="*/ 927 h 1308"/>
                <a:gd name="T72" fmla="*/ 312 w 907"/>
                <a:gd name="T73" fmla="*/ 844 h 1308"/>
                <a:gd name="T74" fmla="*/ 359 w 907"/>
                <a:gd name="T75" fmla="*/ 835 h 1308"/>
                <a:gd name="T76" fmla="*/ 380 w 907"/>
                <a:gd name="T77" fmla="*/ 870 h 1308"/>
                <a:gd name="T78" fmla="*/ 378 w 907"/>
                <a:gd name="T79" fmla="*/ 943 h 1308"/>
                <a:gd name="T80" fmla="*/ 401 w 907"/>
                <a:gd name="T81" fmla="*/ 898 h 1308"/>
                <a:gd name="T82" fmla="*/ 347 w 907"/>
                <a:gd name="T83" fmla="*/ 858 h 1308"/>
                <a:gd name="T84" fmla="*/ 288 w 907"/>
                <a:gd name="T85" fmla="*/ 811 h 1308"/>
                <a:gd name="T86" fmla="*/ 293 w 907"/>
                <a:gd name="T87" fmla="*/ 880 h 1308"/>
                <a:gd name="T88" fmla="*/ 276 w 907"/>
                <a:gd name="T89" fmla="*/ 929 h 1308"/>
                <a:gd name="T90" fmla="*/ 210 w 907"/>
                <a:gd name="T91" fmla="*/ 891 h 1308"/>
                <a:gd name="T92" fmla="*/ 170 w 907"/>
                <a:gd name="T93" fmla="*/ 775 h 1308"/>
                <a:gd name="T94" fmla="*/ 144 w 907"/>
                <a:gd name="T95" fmla="*/ 882 h 1308"/>
                <a:gd name="T96" fmla="*/ 174 w 907"/>
                <a:gd name="T97" fmla="*/ 747 h 1308"/>
                <a:gd name="T98" fmla="*/ 132 w 907"/>
                <a:gd name="T99" fmla="*/ 430 h 1308"/>
                <a:gd name="T100" fmla="*/ 132 w 907"/>
                <a:gd name="T101" fmla="*/ 430 h 1308"/>
                <a:gd name="T102" fmla="*/ 179 w 907"/>
                <a:gd name="T103" fmla="*/ 402 h 1308"/>
                <a:gd name="T104" fmla="*/ 156 w 907"/>
                <a:gd name="T105" fmla="*/ 345 h 1308"/>
                <a:gd name="T106" fmla="*/ 602 w 907"/>
                <a:gd name="T107" fmla="*/ 11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7" h="1308">
                  <a:moveTo>
                    <a:pt x="328" y="962"/>
                  </a:moveTo>
                  <a:lnTo>
                    <a:pt x="297" y="986"/>
                  </a:lnTo>
                  <a:lnTo>
                    <a:pt x="274" y="1000"/>
                  </a:lnTo>
                  <a:lnTo>
                    <a:pt x="234" y="1057"/>
                  </a:lnTo>
                  <a:lnTo>
                    <a:pt x="236" y="1116"/>
                  </a:lnTo>
                  <a:lnTo>
                    <a:pt x="219" y="1128"/>
                  </a:lnTo>
                  <a:lnTo>
                    <a:pt x="198" y="1116"/>
                  </a:lnTo>
                  <a:lnTo>
                    <a:pt x="177" y="1130"/>
                  </a:lnTo>
                  <a:lnTo>
                    <a:pt x="172" y="1187"/>
                  </a:lnTo>
                  <a:lnTo>
                    <a:pt x="148" y="1248"/>
                  </a:lnTo>
                  <a:lnTo>
                    <a:pt x="196" y="1244"/>
                  </a:lnTo>
                  <a:lnTo>
                    <a:pt x="210" y="1265"/>
                  </a:lnTo>
                  <a:lnTo>
                    <a:pt x="234" y="1272"/>
                  </a:lnTo>
                  <a:lnTo>
                    <a:pt x="257" y="1282"/>
                  </a:lnTo>
                  <a:lnTo>
                    <a:pt x="276" y="1277"/>
                  </a:lnTo>
                  <a:lnTo>
                    <a:pt x="297" y="1298"/>
                  </a:lnTo>
                  <a:lnTo>
                    <a:pt x="328" y="1289"/>
                  </a:lnTo>
                  <a:lnTo>
                    <a:pt x="352" y="1296"/>
                  </a:lnTo>
                  <a:lnTo>
                    <a:pt x="373" y="1308"/>
                  </a:lnTo>
                  <a:lnTo>
                    <a:pt x="404" y="1282"/>
                  </a:lnTo>
                  <a:lnTo>
                    <a:pt x="392" y="1241"/>
                  </a:lnTo>
                  <a:lnTo>
                    <a:pt x="397" y="1229"/>
                  </a:lnTo>
                  <a:lnTo>
                    <a:pt x="456" y="1246"/>
                  </a:lnTo>
                  <a:lnTo>
                    <a:pt x="475" y="1222"/>
                  </a:lnTo>
                  <a:lnTo>
                    <a:pt x="498" y="1215"/>
                  </a:lnTo>
                  <a:lnTo>
                    <a:pt x="503" y="1199"/>
                  </a:lnTo>
                  <a:lnTo>
                    <a:pt x="496" y="1199"/>
                  </a:lnTo>
                  <a:lnTo>
                    <a:pt x="489" y="1213"/>
                  </a:lnTo>
                  <a:lnTo>
                    <a:pt x="468" y="1213"/>
                  </a:lnTo>
                  <a:lnTo>
                    <a:pt x="451" y="1234"/>
                  </a:lnTo>
                  <a:lnTo>
                    <a:pt x="392" y="1218"/>
                  </a:lnTo>
                  <a:lnTo>
                    <a:pt x="382" y="1241"/>
                  </a:lnTo>
                  <a:lnTo>
                    <a:pt x="394" y="1279"/>
                  </a:lnTo>
                  <a:lnTo>
                    <a:pt x="371" y="1296"/>
                  </a:lnTo>
                  <a:lnTo>
                    <a:pt x="356" y="1286"/>
                  </a:lnTo>
                  <a:lnTo>
                    <a:pt x="328" y="1279"/>
                  </a:lnTo>
                  <a:lnTo>
                    <a:pt x="300" y="1286"/>
                  </a:lnTo>
                  <a:lnTo>
                    <a:pt x="278" y="1267"/>
                  </a:lnTo>
                  <a:lnTo>
                    <a:pt x="260" y="1270"/>
                  </a:lnTo>
                  <a:lnTo>
                    <a:pt x="236" y="1263"/>
                  </a:lnTo>
                  <a:lnTo>
                    <a:pt x="215" y="1258"/>
                  </a:lnTo>
                  <a:lnTo>
                    <a:pt x="200" y="1234"/>
                  </a:lnTo>
                  <a:lnTo>
                    <a:pt x="163" y="1237"/>
                  </a:lnTo>
                  <a:lnTo>
                    <a:pt x="182" y="1189"/>
                  </a:lnTo>
                  <a:lnTo>
                    <a:pt x="184" y="1135"/>
                  </a:lnTo>
                  <a:lnTo>
                    <a:pt x="198" y="1128"/>
                  </a:lnTo>
                  <a:lnTo>
                    <a:pt x="219" y="1140"/>
                  </a:lnTo>
                  <a:lnTo>
                    <a:pt x="245" y="1118"/>
                  </a:lnTo>
                  <a:lnTo>
                    <a:pt x="241" y="1059"/>
                  </a:lnTo>
                  <a:lnTo>
                    <a:pt x="278" y="1007"/>
                  </a:lnTo>
                  <a:lnTo>
                    <a:pt x="326" y="976"/>
                  </a:lnTo>
                  <a:lnTo>
                    <a:pt x="347" y="991"/>
                  </a:lnTo>
                  <a:lnTo>
                    <a:pt x="352" y="976"/>
                  </a:lnTo>
                  <a:lnTo>
                    <a:pt x="328" y="962"/>
                  </a:lnTo>
                  <a:moveTo>
                    <a:pt x="756" y="953"/>
                  </a:moveTo>
                  <a:lnTo>
                    <a:pt x="735" y="960"/>
                  </a:lnTo>
                  <a:lnTo>
                    <a:pt x="751" y="991"/>
                  </a:lnTo>
                  <a:lnTo>
                    <a:pt x="713" y="1005"/>
                  </a:lnTo>
                  <a:lnTo>
                    <a:pt x="694" y="1043"/>
                  </a:lnTo>
                  <a:lnTo>
                    <a:pt x="650" y="1076"/>
                  </a:lnTo>
                  <a:lnTo>
                    <a:pt x="598" y="1069"/>
                  </a:lnTo>
                  <a:lnTo>
                    <a:pt x="541" y="1052"/>
                  </a:lnTo>
                  <a:lnTo>
                    <a:pt x="503" y="1043"/>
                  </a:lnTo>
                  <a:lnTo>
                    <a:pt x="482" y="1057"/>
                  </a:lnTo>
                  <a:lnTo>
                    <a:pt x="486" y="1064"/>
                  </a:lnTo>
                  <a:lnTo>
                    <a:pt x="472" y="1076"/>
                  </a:lnTo>
                  <a:lnTo>
                    <a:pt x="470" y="1073"/>
                  </a:lnTo>
                  <a:lnTo>
                    <a:pt x="468" y="1088"/>
                  </a:lnTo>
                  <a:lnTo>
                    <a:pt x="489" y="1104"/>
                  </a:lnTo>
                  <a:lnTo>
                    <a:pt x="529" y="1118"/>
                  </a:lnTo>
                  <a:lnTo>
                    <a:pt x="531" y="1154"/>
                  </a:lnTo>
                  <a:lnTo>
                    <a:pt x="515" y="1161"/>
                  </a:lnTo>
                  <a:lnTo>
                    <a:pt x="529" y="1177"/>
                  </a:lnTo>
                  <a:lnTo>
                    <a:pt x="522" y="1194"/>
                  </a:lnTo>
                  <a:lnTo>
                    <a:pt x="529" y="1194"/>
                  </a:lnTo>
                  <a:lnTo>
                    <a:pt x="538" y="1170"/>
                  </a:lnTo>
                  <a:lnTo>
                    <a:pt x="531" y="1161"/>
                  </a:lnTo>
                  <a:lnTo>
                    <a:pt x="534" y="1161"/>
                  </a:lnTo>
                  <a:lnTo>
                    <a:pt x="541" y="1159"/>
                  </a:lnTo>
                  <a:lnTo>
                    <a:pt x="538" y="1109"/>
                  </a:lnTo>
                  <a:lnTo>
                    <a:pt x="494" y="1095"/>
                  </a:lnTo>
                  <a:lnTo>
                    <a:pt x="482" y="1085"/>
                  </a:lnTo>
                  <a:lnTo>
                    <a:pt x="486" y="1076"/>
                  </a:lnTo>
                  <a:lnTo>
                    <a:pt x="505" y="1064"/>
                  </a:lnTo>
                  <a:lnTo>
                    <a:pt x="536" y="1071"/>
                  </a:lnTo>
                  <a:lnTo>
                    <a:pt x="593" y="1088"/>
                  </a:lnTo>
                  <a:lnTo>
                    <a:pt x="654" y="1097"/>
                  </a:lnTo>
                  <a:lnTo>
                    <a:pt x="709" y="1055"/>
                  </a:lnTo>
                  <a:lnTo>
                    <a:pt x="728" y="1019"/>
                  </a:lnTo>
                  <a:lnTo>
                    <a:pt x="780" y="1000"/>
                  </a:lnTo>
                  <a:lnTo>
                    <a:pt x="763" y="972"/>
                  </a:lnTo>
                  <a:lnTo>
                    <a:pt x="777" y="965"/>
                  </a:lnTo>
                  <a:lnTo>
                    <a:pt x="827" y="991"/>
                  </a:lnTo>
                  <a:lnTo>
                    <a:pt x="872" y="1026"/>
                  </a:lnTo>
                  <a:lnTo>
                    <a:pt x="900" y="1017"/>
                  </a:lnTo>
                  <a:lnTo>
                    <a:pt x="907" y="1017"/>
                  </a:lnTo>
                  <a:lnTo>
                    <a:pt x="905" y="1012"/>
                  </a:lnTo>
                  <a:lnTo>
                    <a:pt x="905" y="1010"/>
                  </a:lnTo>
                  <a:lnTo>
                    <a:pt x="905" y="1010"/>
                  </a:lnTo>
                  <a:lnTo>
                    <a:pt x="874" y="1014"/>
                  </a:lnTo>
                  <a:lnTo>
                    <a:pt x="827" y="981"/>
                  </a:lnTo>
                  <a:lnTo>
                    <a:pt x="777" y="958"/>
                  </a:lnTo>
                  <a:lnTo>
                    <a:pt x="775" y="962"/>
                  </a:lnTo>
                  <a:lnTo>
                    <a:pt x="756" y="953"/>
                  </a:lnTo>
                  <a:moveTo>
                    <a:pt x="134" y="828"/>
                  </a:moveTo>
                  <a:lnTo>
                    <a:pt x="132" y="790"/>
                  </a:lnTo>
                  <a:lnTo>
                    <a:pt x="106" y="773"/>
                  </a:lnTo>
                  <a:lnTo>
                    <a:pt x="104" y="742"/>
                  </a:lnTo>
                  <a:lnTo>
                    <a:pt x="111" y="716"/>
                  </a:lnTo>
                  <a:lnTo>
                    <a:pt x="167" y="726"/>
                  </a:lnTo>
                  <a:lnTo>
                    <a:pt x="165" y="742"/>
                  </a:lnTo>
                  <a:lnTo>
                    <a:pt x="139" y="759"/>
                  </a:lnTo>
                  <a:lnTo>
                    <a:pt x="141" y="804"/>
                  </a:lnTo>
                  <a:lnTo>
                    <a:pt x="134" y="828"/>
                  </a:lnTo>
                  <a:moveTo>
                    <a:pt x="101" y="707"/>
                  </a:moveTo>
                  <a:lnTo>
                    <a:pt x="94" y="742"/>
                  </a:lnTo>
                  <a:lnTo>
                    <a:pt x="96" y="778"/>
                  </a:lnTo>
                  <a:lnTo>
                    <a:pt x="122" y="794"/>
                  </a:lnTo>
                  <a:lnTo>
                    <a:pt x="125" y="839"/>
                  </a:lnTo>
                  <a:lnTo>
                    <a:pt x="108" y="865"/>
                  </a:lnTo>
                  <a:lnTo>
                    <a:pt x="73" y="863"/>
                  </a:lnTo>
                  <a:lnTo>
                    <a:pt x="7" y="887"/>
                  </a:lnTo>
                  <a:lnTo>
                    <a:pt x="42" y="716"/>
                  </a:lnTo>
                  <a:lnTo>
                    <a:pt x="7" y="884"/>
                  </a:lnTo>
                  <a:lnTo>
                    <a:pt x="0" y="863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7" y="887"/>
                  </a:lnTo>
                  <a:lnTo>
                    <a:pt x="2" y="898"/>
                  </a:lnTo>
                  <a:lnTo>
                    <a:pt x="14" y="894"/>
                  </a:lnTo>
                  <a:lnTo>
                    <a:pt x="73" y="872"/>
                  </a:lnTo>
                  <a:lnTo>
                    <a:pt x="113" y="877"/>
                  </a:lnTo>
                  <a:lnTo>
                    <a:pt x="132" y="844"/>
                  </a:lnTo>
                  <a:lnTo>
                    <a:pt x="144" y="913"/>
                  </a:lnTo>
                  <a:lnTo>
                    <a:pt x="186" y="830"/>
                  </a:lnTo>
                  <a:lnTo>
                    <a:pt x="186" y="790"/>
                  </a:lnTo>
                  <a:lnTo>
                    <a:pt x="193" y="771"/>
                  </a:lnTo>
                  <a:lnTo>
                    <a:pt x="217" y="790"/>
                  </a:lnTo>
                  <a:lnTo>
                    <a:pt x="215" y="806"/>
                  </a:lnTo>
                  <a:lnTo>
                    <a:pt x="198" y="863"/>
                  </a:lnTo>
                  <a:lnTo>
                    <a:pt x="200" y="891"/>
                  </a:lnTo>
                  <a:lnTo>
                    <a:pt x="198" y="913"/>
                  </a:lnTo>
                  <a:lnTo>
                    <a:pt x="217" y="941"/>
                  </a:lnTo>
                  <a:lnTo>
                    <a:pt x="245" y="927"/>
                  </a:lnTo>
                  <a:lnTo>
                    <a:pt x="281" y="943"/>
                  </a:lnTo>
                  <a:lnTo>
                    <a:pt x="293" y="903"/>
                  </a:lnTo>
                  <a:lnTo>
                    <a:pt x="312" y="891"/>
                  </a:lnTo>
                  <a:lnTo>
                    <a:pt x="312" y="844"/>
                  </a:lnTo>
                  <a:lnTo>
                    <a:pt x="300" y="828"/>
                  </a:lnTo>
                  <a:lnTo>
                    <a:pt x="302" y="816"/>
                  </a:lnTo>
                  <a:lnTo>
                    <a:pt x="316" y="799"/>
                  </a:lnTo>
                  <a:lnTo>
                    <a:pt x="359" y="835"/>
                  </a:lnTo>
                  <a:lnTo>
                    <a:pt x="354" y="844"/>
                  </a:lnTo>
                  <a:lnTo>
                    <a:pt x="335" y="854"/>
                  </a:lnTo>
                  <a:lnTo>
                    <a:pt x="347" y="880"/>
                  </a:lnTo>
                  <a:lnTo>
                    <a:pt x="380" y="870"/>
                  </a:lnTo>
                  <a:lnTo>
                    <a:pt x="397" y="882"/>
                  </a:lnTo>
                  <a:lnTo>
                    <a:pt x="394" y="894"/>
                  </a:lnTo>
                  <a:lnTo>
                    <a:pt x="359" y="920"/>
                  </a:lnTo>
                  <a:lnTo>
                    <a:pt x="378" y="943"/>
                  </a:lnTo>
                  <a:lnTo>
                    <a:pt x="375" y="948"/>
                  </a:lnTo>
                  <a:lnTo>
                    <a:pt x="380" y="943"/>
                  </a:lnTo>
                  <a:lnTo>
                    <a:pt x="371" y="922"/>
                  </a:lnTo>
                  <a:lnTo>
                    <a:pt x="401" y="898"/>
                  </a:lnTo>
                  <a:lnTo>
                    <a:pt x="408" y="877"/>
                  </a:lnTo>
                  <a:lnTo>
                    <a:pt x="382" y="861"/>
                  </a:lnTo>
                  <a:lnTo>
                    <a:pt x="352" y="870"/>
                  </a:lnTo>
                  <a:lnTo>
                    <a:pt x="347" y="858"/>
                  </a:lnTo>
                  <a:lnTo>
                    <a:pt x="361" y="854"/>
                  </a:lnTo>
                  <a:lnTo>
                    <a:pt x="371" y="832"/>
                  </a:lnTo>
                  <a:lnTo>
                    <a:pt x="312" y="787"/>
                  </a:lnTo>
                  <a:lnTo>
                    <a:pt x="288" y="811"/>
                  </a:lnTo>
                  <a:lnTo>
                    <a:pt x="283" y="830"/>
                  </a:lnTo>
                  <a:lnTo>
                    <a:pt x="286" y="842"/>
                  </a:lnTo>
                  <a:lnTo>
                    <a:pt x="293" y="851"/>
                  </a:lnTo>
                  <a:lnTo>
                    <a:pt x="293" y="880"/>
                  </a:lnTo>
                  <a:lnTo>
                    <a:pt x="288" y="884"/>
                  </a:lnTo>
                  <a:lnTo>
                    <a:pt x="288" y="887"/>
                  </a:lnTo>
                  <a:lnTo>
                    <a:pt x="276" y="896"/>
                  </a:lnTo>
                  <a:lnTo>
                    <a:pt x="276" y="929"/>
                  </a:lnTo>
                  <a:lnTo>
                    <a:pt x="245" y="915"/>
                  </a:lnTo>
                  <a:lnTo>
                    <a:pt x="219" y="929"/>
                  </a:lnTo>
                  <a:lnTo>
                    <a:pt x="208" y="910"/>
                  </a:lnTo>
                  <a:lnTo>
                    <a:pt x="210" y="891"/>
                  </a:lnTo>
                  <a:lnTo>
                    <a:pt x="205" y="863"/>
                  </a:lnTo>
                  <a:lnTo>
                    <a:pt x="226" y="787"/>
                  </a:lnTo>
                  <a:lnTo>
                    <a:pt x="184" y="757"/>
                  </a:lnTo>
                  <a:lnTo>
                    <a:pt x="170" y="775"/>
                  </a:lnTo>
                  <a:lnTo>
                    <a:pt x="167" y="785"/>
                  </a:lnTo>
                  <a:lnTo>
                    <a:pt x="167" y="825"/>
                  </a:lnTo>
                  <a:lnTo>
                    <a:pt x="160" y="837"/>
                  </a:lnTo>
                  <a:lnTo>
                    <a:pt x="144" y="882"/>
                  </a:lnTo>
                  <a:lnTo>
                    <a:pt x="141" y="832"/>
                  </a:lnTo>
                  <a:lnTo>
                    <a:pt x="151" y="806"/>
                  </a:lnTo>
                  <a:lnTo>
                    <a:pt x="148" y="764"/>
                  </a:lnTo>
                  <a:lnTo>
                    <a:pt x="174" y="747"/>
                  </a:lnTo>
                  <a:lnTo>
                    <a:pt x="179" y="719"/>
                  </a:lnTo>
                  <a:lnTo>
                    <a:pt x="101" y="707"/>
                  </a:lnTo>
                  <a:moveTo>
                    <a:pt x="134" y="416"/>
                  </a:moveTo>
                  <a:lnTo>
                    <a:pt x="132" y="430"/>
                  </a:lnTo>
                  <a:lnTo>
                    <a:pt x="73" y="461"/>
                  </a:lnTo>
                  <a:lnTo>
                    <a:pt x="63" y="478"/>
                  </a:lnTo>
                  <a:lnTo>
                    <a:pt x="73" y="461"/>
                  </a:lnTo>
                  <a:lnTo>
                    <a:pt x="132" y="430"/>
                  </a:lnTo>
                  <a:lnTo>
                    <a:pt x="134" y="416"/>
                  </a:lnTo>
                  <a:moveTo>
                    <a:pt x="151" y="374"/>
                  </a:moveTo>
                  <a:lnTo>
                    <a:pt x="179" y="402"/>
                  </a:lnTo>
                  <a:lnTo>
                    <a:pt x="179" y="402"/>
                  </a:lnTo>
                  <a:lnTo>
                    <a:pt x="151" y="374"/>
                  </a:lnTo>
                  <a:moveTo>
                    <a:pt x="156" y="345"/>
                  </a:moveTo>
                  <a:lnTo>
                    <a:pt x="151" y="374"/>
                  </a:lnTo>
                  <a:lnTo>
                    <a:pt x="156" y="345"/>
                  </a:lnTo>
                  <a:lnTo>
                    <a:pt x="156" y="345"/>
                  </a:lnTo>
                  <a:moveTo>
                    <a:pt x="593" y="0"/>
                  </a:moveTo>
                  <a:lnTo>
                    <a:pt x="602" y="118"/>
                  </a:lnTo>
                  <a:lnTo>
                    <a:pt x="602" y="118"/>
                  </a:lnTo>
                  <a:lnTo>
                    <a:pt x="5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7" name="Freeform 324"/>
            <p:cNvSpPr>
              <a:spLocks/>
            </p:cNvSpPr>
            <p:nvPr/>
          </p:nvSpPr>
          <p:spPr bwMode="auto">
            <a:xfrm>
              <a:off x="3865" y="3014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8" name="Freeform 325"/>
            <p:cNvSpPr>
              <a:spLocks/>
            </p:cNvSpPr>
            <p:nvPr/>
          </p:nvSpPr>
          <p:spPr bwMode="auto">
            <a:xfrm>
              <a:off x="3865" y="3014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9" name="Freeform 326"/>
            <p:cNvSpPr>
              <a:spLocks noEditPoints="1"/>
            </p:cNvSpPr>
            <p:nvPr/>
          </p:nvSpPr>
          <p:spPr bwMode="auto">
            <a:xfrm>
              <a:off x="2967" y="1926"/>
              <a:ext cx="898" cy="1374"/>
            </a:xfrm>
            <a:custGeom>
              <a:avLst/>
              <a:gdLst>
                <a:gd name="T0" fmla="*/ 820 w 898"/>
                <a:gd name="T1" fmla="*/ 1059 h 1374"/>
                <a:gd name="T2" fmla="*/ 898 w 898"/>
                <a:gd name="T3" fmla="*/ 1088 h 1374"/>
                <a:gd name="T4" fmla="*/ 869 w 898"/>
                <a:gd name="T5" fmla="*/ 1083 h 1374"/>
                <a:gd name="T6" fmla="*/ 276 w 898"/>
                <a:gd name="T7" fmla="*/ 884 h 1374"/>
                <a:gd name="T8" fmla="*/ 281 w 898"/>
                <a:gd name="T9" fmla="*/ 889 h 1374"/>
                <a:gd name="T10" fmla="*/ 340 w 898"/>
                <a:gd name="T11" fmla="*/ 936 h 1374"/>
                <a:gd name="T12" fmla="*/ 394 w 898"/>
                <a:gd name="T13" fmla="*/ 976 h 1374"/>
                <a:gd name="T14" fmla="*/ 359 w 898"/>
                <a:gd name="T15" fmla="*/ 1038 h 1374"/>
                <a:gd name="T16" fmla="*/ 340 w 898"/>
                <a:gd name="T17" fmla="*/ 1069 h 1374"/>
                <a:gd name="T18" fmla="*/ 238 w 898"/>
                <a:gd name="T19" fmla="*/ 1196 h 1374"/>
                <a:gd name="T20" fmla="*/ 175 w 898"/>
                <a:gd name="T21" fmla="*/ 1267 h 1374"/>
                <a:gd name="T22" fmla="*/ 229 w 898"/>
                <a:gd name="T23" fmla="*/ 1341 h 1374"/>
                <a:gd name="T24" fmla="*/ 321 w 898"/>
                <a:gd name="T25" fmla="*/ 1357 h 1374"/>
                <a:gd name="T26" fmla="*/ 375 w 898"/>
                <a:gd name="T27" fmla="*/ 1319 h 1374"/>
                <a:gd name="T28" fmla="*/ 482 w 898"/>
                <a:gd name="T29" fmla="*/ 1291 h 1374"/>
                <a:gd name="T30" fmla="*/ 515 w 898"/>
                <a:gd name="T31" fmla="*/ 1272 h 1374"/>
                <a:gd name="T32" fmla="*/ 522 w 898"/>
                <a:gd name="T33" fmla="*/ 1196 h 1374"/>
                <a:gd name="T34" fmla="*/ 461 w 898"/>
                <a:gd name="T35" fmla="*/ 1149 h 1374"/>
                <a:gd name="T36" fmla="*/ 515 w 898"/>
                <a:gd name="T37" fmla="*/ 1225 h 1374"/>
                <a:gd name="T38" fmla="*/ 510 w 898"/>
                <a:gd name="T39" fmla="*/ 1253 h 1374"/>
                <a:gd name="T40" fmla="*/ 442 w 898"/>
                <a:gd name="T41" fmla="*/ 1303 h 1374"/>
                <a:gd name="T42" fmla="*/ 364 w 898"/>
                <a:gd name="T43" fmla="*/ 1362 h 1374"/>
                <a:gd name="T44" fmla="*/ 274 w 898"/>
                <a:gd name="T45" fmla="*/ 1336 h 1374"/>
                <a:gd name="T46" fmla="*/ 198 w 898"/>
                <a:gd name="T47" fmla="*/ 1303 h 1374"/>
                <a:gd name="T48" fmla="*/ 191 w 898"/>
                <a:gd name="T49" fmla="*/ 1218 h 1374"/>
                <a:gd name="T50" fmla="*/ 281 w 898"/>
                <a:gd name="T51" fmla="*/ 1092 h 1374"/>
                <a:gd name="T52" fmla="*/ 378 w 898"/>
                <a:gd name="T53" fmla="*/ 1059 h 1374"/>
                <a:gd name="T54" fmla="*/ 404 w 898"/>
                <a:gd name="T55" fmla="*/ 984 h 1374"/>
                <a:gd name="T56" fmla="*/ 378 w 898"/>
                <a:gd name="T57" fmla="*/ 910 h 1374"/>
                <a:gd name="T58" fmla="*/ 546 w 898"/>
                <a:gd name="T59" fmla="*/ 2 h 1374"/>
                <a:gd name="T60" fmla="*/ 595 w 898"/>
                <a:gd name="T61" fmla="*/ 201 h 1374"/>
                <a:gd name="T62" fmla="*/ 361 w 898"/>
                <a:gd name="T63" fmla="*/ 222 h 1374"/>
                <a:gd name="T64" fmla="*/ 241 w 898"/>
                <a:gd name="T65" fmla="*/ 262 h 1374"/>
                <a:gd name="T66" fmla="*/ 158 w 898"/>
                <a:gd name="T67" fmla="*/ 388 h 1374"/>
                <a:gd name="T68" fmla="*/ 149 w 898"/>
                <a:gd name="T69" fmla="*/ 423 h 1374"/>
                <a:gd name="T70" fmla="*/ 172 w 898"/>
                <a:gd name="T71" fmla="*/ 480 h 1374"/>
                <a:gd name="T72" fmla="*/ 127 w 898"/>
                <a:gd name="T73" fmla="*/ 494 h 1374"/>
                <a:gd name="T74" fmla="*/ 68 w 898"/>
                <a:gd name="T75" fmla="*/ 572 h 1374"/>
                <a:gd name="T76" fmla="*/ 0 w 898"/>
                <a:gd name="T77" fmla="*/ 965 h 1374"/>
                <a:gd name="T78" fmla="*/ 115 w 898"/>
                <a:gd name="T79" fmla="*/ 872 h 1374"/>
                <a:gd name="T80" fmla="*/ 172 w 898"/>
                <a:gd name="T81" fmla="*/ 797 h 1374"/>
                <a:gd name="T82" fmla="*/ 134 w 898"/>
                <a:gd name="T83" fmla="*/ 910 h 1374"/>
                <a:gd name="T84" fmla="*/ 144 w 898"/>
                <a:gd name="T85" fmla="*/ 913 h 1374"/>
                <a:gd name="T86" fmla="*/ 163 w 898"/>
                <a:gd name="T87" fmla="*/ 853 h 1374"/>
                <a:gd name="T88" fmla="*/ 203 w 898"/>
                <a:gd name="T89" fmla="*/ 969 h 1374"/>
                <a:gd name="T90" fmla="*/ 269 w 898"/>
                <a:gd name="T91" fmla="*/ 1007 h 1374"/>
                <a:gd name="T92" fmla="*/ 269 w 898"/>
                <a:gd name="T93" fmla="*/ 969 h 1374"/>
                <a:gd name="T94" fmla="*/ 210 w 898"/>
                <a:gd name="T95" fmla="*/ 986 h 1374"/>
                <a:gd name="T96" fmla="*/ 234 w 898"/>
                <a:gd name="T97" fmla="*/ 861 h 1374"/>
                <a:gd name="T98" fmla="*/ 87 w 898"/>
                <a:gd name="T99" fmla="*/ 775 h 1374"/>
                <a:gd name="T100" fmla="*/ 108 w 898"/>
                <a:gd name="T101" fmla="*/ 915 h 1374"/>
                <a:gd name="T102" fmla="*/ 16 w 898"/>
                <a:gd name="T103" fmla="*/ 920 h 1374"/>
                <a:gd name="T104" fmla="*/ 78 w 898"/>
                <a:gd name="T105" fmla="*/ 570 h 1374"/>
                <a:gd name="T106" fmla="*/ 134 w 898"/>
                <a:gd name="T107" fmla="*/ 513 h 1374"/>
                <a:gd name="T108" fmla="*/ 156 w 898"/>
                <a:gd name="T109" fmla="*/ 449 h 1374"/>
                <a:gd name="T110" fmla="*/ 158 w 898"/>
                <a:gd name="T111" fmla="*/ 395 h 1374"/>
                <a:gd name="T112" fmla="*/ 222 w 898"/>
                <a:gd name="T113" fmla="*/ 319 h 1374"/>
                <a:gd name="T114" fmla="*/ 288 w 898"/>
                <a:gd name="T115" fmla="*/ 229 h 1374"/>
                <a:gd name="T116" fmla="*/ 503 w 898"/>
                <a:gd name="T117" fmla="*/ 239 h 1374"/>
                <a:gd name="T118" fmla="*/ 555 w 898"/>
                <a:gd name="T119" fmla="*/ 0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8" h="1374">
                  <a:moveTo>
                    <a:pt x="777" y="1024"/>
                  </a:moveTo>
                  <a:lnTo>
                    <a:pt x="777" y="1024"/>
                  </a:lnTo>
                  <a:lnTo>
                    <a:pt x="770" y="1036"/>
                  </a:lnTo>
                  <a:lnTo>
                    <a:pt x="820" y="1059"/>
                  </a:lnTo>
                  <a:lnTo>
                    <a:pt x="867" y="1092"/>
                  </a:lnTo>
                  <a:lnTo>
                    <a:pt x="898" y="1088"/>
                  </a:lnTo>
                  <a:lnTo>
                    <a:pt x="898" y="1088"/>
                  </a:lnTo>
                  <a:lnTo>
                    <a:pt x="898" y="1088"/>
                  </a:lnTo>
                  <a:lnTo>
                    <a:pt x="895" y="1076"/>
                  </a:lnTo>
                  <a:lnTo>
                    <a:pt x="895" y="1076"/>
                  </a:lnTo>
                  <a:lnTo>
                    <a:pt x="891" y="1076"/>
                  </a:lnTo>
                  <a:lnTo>
                    <a:pt x="869" y="1083"/>
                  </a:lnTo>
                  <a:lnTo>
                    <a:pt x="829" y="1052"/>
                  </a:lnTo>
                  <a:lnTo>
                    <a:pt x="777" y="1024"/>
                  </a:lnTo>
                  <a:close/>
                  <a:moveTo>
                    <a:pt x="307" y="851"/>
                  </a:moveTo>
                  <a:lnTo>
                    <a:pt x="276" y="884"/>
                  </a:lnTo>
                  <a:lnTo>
                    <a:pt x="271" y="913"/>
                  </a:lnTo>
                  <a:lnTo>
                    <a:pt x="279" y="920"/>
                  </a:lnTo>
                  <a:lnTo>
                    <a:pt x="276" y="908"/>
                  </a:lnTo>
                  <a:lnTo>
                    <a:pt x="281" y="889"/>
                  </a:lnTo>
                  <a:lnTo>
                    <a:pt x="305" y="865"/>
                  </a:lnTo>
                  <a:lnTo>
                    <a:pt x="364" y="910"/>
                  </a:lnTo>
                  <a:lnTo>
                    <a:pt x="354" y="932"/>
                  </a:lnTo>
                  <a:lnTo>
                    <a:pt x="340" y="936"/>
                  </a:lnTo>
                  <a:lnTo>
                    <a:pt x="345" y="948"/>
                  </a:lnTo>
                  <a:lnTo>
                    <a:pt x="375" y="939"/>
                  </a:lnTo>
                  <a:lnTo>
                    <a:pt x="401" y="955"/>
                  </a:lnTo>
                  <a:lnTo>
                    <a:pt x="394" y="976"/>
                  </a:lnTo>
                  <a:lnTo>
                    <a:pt x="364" y="1000"/>
                  </a:lnTo>
                  <a:lnTo>
                    <a:pt x="373" y="1021"/>
                  </a:lnTo>
                  <a:lnTo>
                    <a:pt x="368" y="1026"/>
                  </a:lnTo>
                  <a:lnTo>
                    <a:pt x="359" y="1038"/>
                  </a:lnTo>
                  <a:lnTo>
                    <a:pt x="359" y="1050"/>
                  </a:lnTo>
                  <a:lnTo>
                    <a:pt x="347" y="1057"/>
                  </a:lnTo>
                  <a:lnTo>
                    <a:pt x="345" y="1054"/>
                  </a:lnTo>
                  <a:lnTo>
                    <a:pt x="340" y="1069"/>
                  </a:lnTo>
                  <a:lnTo>
                    <a:pt x="319" y="1054"/>
                  </a:lnTo>
                  <a:lnTo>
                    <a:pt x="271" y="1085"/>
                  </a:lnTo>
                  <a:lnTo>
                    <a:pt x="234" y="1137"/>
                  </a:lnTo>
                  <a:lnTo>
                    <a:pt x="238" y="1196"/>
                  </a:lnTo>
                  <a:lnTo>
                    <a:pt x="212" y="1218"/>
                  </a:lnTo>
                  <a:lnTo>
                    <a:pt x="191" y="1206"/>
                  </a:lnTo>
                  <a:lnTo>
                    <a:pt x="177" y="1213"/>
                  </a:lnTo>
                  <a:lnTo>
                    <a:pt x="175" y="1267"/>
                  </a:lnTo>
                  <a:lnTo>
                    <a:pt x="156" y="1315"/>
                  </a:lnTo>
                  <a:lnTo>
                    <a:pt x="193" y="1312"/>
                  </a:lnTo>
                  <a:lnTo>
                    <a:pt x="208" y="1336"/>
                  </a:lnTo>
                  <a:lnTo>
                    <a:pt x="229" y="1341"/>
                  </a:lnTo>
                  <a:lnTo>
                    <a:pt x="253" y="1348"/>
                  </a:lnTo>
                  <a:lnTo>
                    <a:pt x="271" y="1345"/>
                  </a:lnTo>
                  <a:lnTo>
                    <a:pt x="293" y="1364"/>
                  </a:lnTo>
                  <a:lnTo>
                    <a:pt x="321" y="1357"/>
                  </a:lnTo>
                  <a:lnTo>
                    <a:pt x="349" y="1364"/>
                  </a:lnTo>
                  <a:lnTo>
                    <a:pt x="364" y="1374"/>
                  </a:lnTo>
                  <a:lnTo>
                    <a:pt x="387" y="1357"/>
                  </a:lnTo>
                  <a:lnTo>
                    <a:pt x="375" y="1319"/>
                  </a:lnTo>
                  <a:lnTo>
                    <a:pt x="385" y="1296"/>
                  </a:lnTo>
                  <a:lnTo>
                    <a:pt x="444" y="1312"/>
                  </a:lnTo>
                  <a:lnTo>
                    <a:pt x="461" y="1291"/>
                  </a:lnTo>
                  <a:lnTo>
                    <a:pt x="482" y="1291"/>
                  </a:lnTo>
                  <a:lnTo>
                    <a:pt x="489" y="1277"/>
                  </a:lnTo>
                  <a:lnTo>
                    <a:pt x="496" y="1277"/>
                  </a:lnTo>
                  <a:lnTo>
                    <a:pt x="496" y="1272"/>
                  </a:lnTo>
                  <a:lnTo>
                    <a:pt x="515" y="1272"/>
                  </a:lnTo>
                  <a:lnTo>
                    <a:pt x="522" y="1255"/>
                  </a:lnTo>
                  <a:lnTo>
                    <a:pt x="508" y="1239"/>
                  </a:lnTo>
                  <a:lnTo>
                    <a:pt x="524" y="1232"/>
                  </a:lnTo>
                  <a:lnTo>
                    <a:pt x="522" y="1196"/>
                  </a:lnTo>
                  <a:lnTo>
                    <a:pt x="482" y="1182"/>
                  </a:lnTo>
                  <a:lnTo>
                    <a:pt x="461" y="1166"/>
                  </a:lnTo>
                  <a:lnTo>
                    <a:pt x="463" y="1151"/>
                  </a:lnTo>
                  <a:lnTo>
                    <a:pt x="461" y="1149"/>
                  </a:lnTo>
                  <a:lnTo>
                    <a:pt x="449" y="1166"/>
                  </a:lnTo>
                  <a:lnTo>
                    <a:pt x="479" y="1189"/>
                  </a:lnTo>
                  <a:lnTo>
                    <a:pt x="513" y="1201"/>
                  </a:lnTo>
                  <a:lnTo>
                    <a:pt x="515" y="1225"/>
                  </a:lnTo>
                  <a:lnTo>
                    <a:pt x="505" y="1227"/>
                  </a:lnTo>
                  <a:lnTo>
                    <a:pt x="491" y="1232"/>
                  </a:lnTo>
                  <a:lnTo>
                    <a:pt x="510" y="1253"/>
                  </a:lnTo>
                  <a:lnTo>
                    <a:pt x="510" y="1253"/>
                  </a:lnTo>
                  <a:lnTo>
                    <a:pt x="482" y="1253"/>
                  </a:lnTo>
                  <a:lnTo>
                    <a:pt x="475" y="1277"/>
                  </a:lnTo>
                  <a:lnTo>
                    <a:pt x="456" y="1281"/>
                  </a:lnTo>
                  <a:lnTo>
                    <a:pt x="442" y="1303"/>
                  </a:lnTo>
                  <a:lnTo>
                    <a:pt x="378" y="1286"/>
                  </a:lnTo>
                  <a:lnTo>
                    <a:pt x="366" y="1317"/>
                  </a:lnTo>
                  <a:lnTo>
                    <a:pt x="375" y="1352"/>
                  </a:lnTo>
                  <a:lnTo>
                    <a:pt x="364" y="1362"/>
                  </a:lnTo>
                  <a:lnTo>
                    <a:pt x="352" y="1357"/>
                  </a:lnTo>
                  <a:lnTo>
                    <a:pt x="321" y="1348"/>
                  </a:lnTo>
                  <a:lnTo>
                    <a:pt x="295" y="1355"/>
                  </a:lnTo>
                  <a:lnTo>
                    <a:pt x="274" y="1336"/>
                  </a:lnTo>
                  <a:lnTo>
                    <a:pt x="253" y="1338"/>
                  </a:lnTo>
                  <a:lnTo>
                    <a:pt x="234" y="1331"/>
                  </a:lnTo>
                  <a:lnTo>
                    <a:pt x="215" y="1326"/>
                  </a:lnTo>
                  <a:lnTo>
                    <a:pt x="198" y="1303"/>
                  </a:lnTo>
                  <a:lnTo>
                    <a:pt x="170" y="1305"/>
                  </a:lnTo>
                  <a:lnTo>
                    <a:pt x="184" y="1267"/>
                  </a:lnTo>
                  <a:lnTo>
                    <a:pt x="186" y="1220"/>
                  </a:lnTo>
                  <a:lnTo>
                    <a:pt x="191" y="1218"/>
                  </a:lnTo>
                  <a:lnTo>
                    <a:pt x="215" y="1227"/>
                  </a:lnTo>
                  <a:lnTo>
                    <a:pt x="248" y="1201"/>
                  </a:lnTo>
                  <a:lnTo>
                    <a:pt x="245" y="1140"/>
                  </a:lnTo>
                  <a:lnTo>
                    <a:pt x="281" y="1092"/>
                  </a:lnTo>
                  <a:lnTo>
                    <a:pt x="302" y="1078"/>
                  </a:lnTo>
                  <a:lnTo>
                    <a:pt x="321" y="1064"/>
                  </a:lnTo>
                  <a:lnTo>
                    <a:pt x="349" y="1080"/>
                  </a:lnTo>
                  <a:lnTo>
                    <a:pt x="378" y="1059"/>
                  </a:lnTo>
                  <a:lnTo>
                    <a:pt x="378" y="1045"/>
                  </a:lnTo>
                  <a:lnTo>
                    <a:pt x="397" y="1021"/>
                  </a:lnTo>
                  <a:lnTo>
                    <a:pt x="378" y="1000"/>
                  </a:lnTo>
                  <a:lnTo>
                    <a:pt x="404" y="984"/>
                  </a:lnTo>
                  <a:lnTo>
                    <a:pt x="411" y="950"/>
                  </a:lnTo>
                  <a:lnTo>
                    <a:pt x="378" y="929"/>
                  </a:lnTo>
                  <a:lnTo>
                    <a:pt x="364" y="932"/>
                  </a:lnTo>
                  <a:lnTo>
                    <a:pt x="378" y="910"/>
                  </a:lnTo>
                  <a:lnTo>
                    <a:pt x="307" y="851"/>
                  </a:lnTo>
                  <a:close/>
                  <a:moveTo>
                    <a:pt x="555" y="0"/>
                  </a:moveTo>
                  <a:lnTo>
                    <a:pt x="548" y="2"/>
                  </a:lnTo>
                  <a:lnTo>
                    <a:pt x="546" y="2"/>
                  </a:lnTo>
                  <a:lnTo>
                    <a:pt x="586" y="78"/>
                  </a:lnTo>
                  <a:lnTo>
                    <a:pt x="595" y="196"/>
                  </a:lnTo>
                  <a:lnTo>
                    <a:pt x="595" y="196"/>
                  </a:lnTo>
                  <a:lnTo>
                    <a:pt x="595" y="201"/>
                  </a:lnTo>
                  <a:lnTo>
                    <a:pt x="579" y="236"/>
                  </a:lnTo>
                  <a:lnTo>
                    <a:pt x="503" y="236"/>
                  </a:lnTo>
                  <a:lnTo>
                    <a:pt x="472" y="241"/>
                  </a:lnTo>
                  <a:lnTo>
                    <a:pt x="361" y="222"/>
                  </a:lnTo>
                  <a:lnTo>
                    <a:pt x="342" y="208"/>
                  </a:lnTo>
                  <a:lnTo>
                    <a:pt x="283" y="222"/>
                  </a:lnTo>
                  <a:lnTo>
                    <a:pt x="269" y="255"/>
                  </a:lnTo>
                  <a:lnTo>
                    <a:pt x="241" y="262"/>
                  </a:lnTo>
                  <a:lnTo>
                    <a:pt x="245" y="293"/>
                  </a:lnTo>
                  <a:lnTo>
                    <a:pt x="167" y="345"/>
                  </a:lnTo>
                  <a:lnTo>
                    <a:pt x="167" y="369"/>
                  </a:lnTo>
                  <a:lnTo>
                    <a:pt x="158" y="388"/>
                  </a:lnTo>
                  <a:lnTo>
                    <a:pt x="144" y="388"/>
                  </a:lnTo>
                  <a:lnTo>
                    <a:pt x="134" y="407"/>
                  </a:lnTo>
                  <a:lnTo>
                    <a:pt x="149" y="423"/>
                  </a:lnTo>
                  <a:lnTo>
                    <a:pt x="149" y="423"/>
                  </a:lnTo>
                  <a:lnTo>
                    <a:pt x="149" y="423"/>
                  </a:lnTo>
                  <a:lnTo>
                    <a:pt x="144" y="452"/>
                  </a:lnTo>
                  <a:lnTo>
                    <a:pt x="172" y="480"/>
                  </a:lnTo>
                  <a:lnTo>
                    <a:pt x="172" y="480"/>
                  </a:lnTo>
                  <a:lnTo>
                    <a:pt x="172" y="480"/>
                  </a:lnTo>
                  <a:lnTo>
                    <a:pt x="158" y="492"/>
                  </a:lnTo>
                  <a:lnTo>
                    <a:pt x="127" y="482"/>
                  </a:lnTo>
                  <a:lnTo>
                    <a:pt x="127" y="494"/>
                  </a:lnTo>
                  <a:lnTo>
                    <a:pt x="125" y="508"/>
                  </a:lnTo>
                  <a:lnTo>
                    <a:pt x="66" y="539"/>
                  </a:lnTo>
                  <a:lnTo>
                    <a:pt x="56" y="556"/>
                  </a:lnTo>
                  <a:lnTo>
                    <a:pt x="68" y="572"/>
                  </a:lnTo>
                  <a:lnTo>
                    <a:pt x="56" y="653"/>
                  </a:lnTo>
                  <a:lnTo>
                    <a:pt x="33" y="683"/>
                  </a:lnTo>
                  <a:lnTo>
                    <a:pt x="35" y="794"/>
                  </a:lnTo>
                  <a:lnTo>
                    <a:pt x="0" y="965"/>
                  </a:lnTo>
                  <a:lnTo>
                    <a:pt x="66" y="941"/>
                  </a:lnTo>
                  <a:lnTo>
                    <a:pt x="101" y="943"/>
                  </a:lnTo>
                  <a:lnTo>
                    <a:pt x="118" y="917"/>
                  </a:lnTo>
                  <a:lnTo>
                    <a:pt x="115" y="872"/>
                  </a:lnTo>
                  <a:lnTo>
                    <a:pt x="89" y="856"/>
                  </a:lnTo>
                  <a:lnTo>
                    <a:pt x="87" y="820"/>
                  </a:lnTo>
                  <a:lnTo>
                    <a:pt x="94" y="785"/>
                  </a:lnTo>
                  <a:lnTo>
                    <a:pt x="172" y="797"/>
                  </a:lnTo>
                  <a:lnTo>
                    <a:pt x="167" y="825"/>
                  </a:lnTo>
                  <a:lnTo>
                    <a:pt x="141" y="842"/>
                  </a:lnTo>
                  <a:lnTo>
                    <a:pt x="144" y="884"/>
                  </a:lnTo>
                  <a:lnTo>
                    <a:pt x="134" y="910"/>
                  </a:lnTo>
                  <a:lnTo>
                    <a:pt x="137" y="960"/>
                  </a:lnTo>
                  <a:lnTo>
                    <a:pt x="153" y="915"/>
                  </a:lnTo>
                  <a:lnTo>
                    <a:pt x="146" y="932"/>
                  </a:lnTo>
                  <a:lnTo>
                    <a:pt x="144" y="913"/>
                  </a:lnTo>
                  <a:lnTo>
                    <a:pt x="153" y="887"/>
                  </a:lnTo>
                  <a:lnTo>
                    <a:pt x="151" y="846"/>
                  </a:lnTo>
                  <a:lnTo>
                    <a:pt x="175" y="832"/>
                  </a:lnTo>
                  <a:lnTo>
                    <a:pt x="163" y="853"/>
                  </a:lnTo>
                  <a:lnTo>
                    <a:pt x="177" y="835"/>
                  </a:lnTo>
                  <a:lnTo>
                    <a:pt x="219" y="865"/>
                  </a:lnTo>
                  <a:lnTo>
                    <a:pt x="198" y="941"/>
                  </a:lnTo>
                  <a:lnTo>
                    <a:pt x="203" y="969"/>
                  </a:lnTo>
                  <a:lnTo>
                    <a:pt x="201" y="988"/>
                  </a:lnTo>
                  <a:lnTo>
                    <a:pt x="212" y="1007"/>
                  </a:lnTo>
                  <a:lnTo>
                    <a:pt x="238" y="993"/>
                  </a:lnTo>
                  <a:lnTo>
                    <a:pt x="269" y="1007"/>
                  </a:lnTo>
                  <a:lnTo>
                    <a:pt x="269" y="974"/>
                  </a:lnTo>
                  <a:lnTo>
                    <a:pt x="281" y="965"/>
                  </a:lnTo>
                  <a:lnTo>
                    <a:pt x="281" y="962"/>
                  </a:lnTo>
                  <a:lnTo>
                    <a:pt x="269" y="969"/>
                  </a:lnTo>
                  <a:lnTo>
                    <a:pt x="262" y="995"/>
                  </a:lnTo>
                  <a:lnTo>
                    <a:pt x="238" y="984"/>
                  </a:lnTo>
                  <a:lnTo>
                    <a:pt x="217" y="995"/>
                  </a:lnTo>
                  <a:lnTo>
                    <a:pt x="210" y="986"/>
                  </a:lnTo>
                  <a:lnTo>
                    <a:pt x="212" y="969"/>
                  </a:lnTo>
                  <a:lnTo>
                    <a:pt x="210" y="943"/>
                  </a:lnTo>
                  <a:lnTo>
                    <a:pt x="227" y="889"/>
                  </a:lnTo>
                  <a:lnTo>
                    <a:pt x="234" y="861"/>
                  </a:lnTo>
                  <a:lnTo>
                    <a:pt x="179" y="820"/>
                  </a:lnTo>
                  <a:lnTo>
                    <a:pt x="177" y="827"/>
                  </a:lnTo>
                  <a:lnTo>
                    <a:pt x="184" y="787"/>
                  </a:lnTo>
                  <a:lnTo>
                    <a:pt x="87" y="775"/>
                  </a:lnTo>
                  <a:lnTo>
                    <a:pt x="78" y="820"/>
                  </a:lnTo>
                  <a:lnTo>
                    <a:pt x="80" y="861"/>
                  </a:lnTo>
                  <a:lnTo>
                    <a:pt x="106" y="877"/>
                  </a:lnTo>
                  <a:lnTo>
                    <a:pt x="108" y="915"/>
                  </a:lnTo>
                  <a:lnTo>
                    <a:pt x="97" y="934"/>
                  </a:lnTo>
                  <a:lnTo>
                    <a:pt x="63" y="932"/>
                  </a:lnTo>
                  <a:lnTo>
                    <a:pt x="11" y="950"/>
                  </a:lnTo>
                  <a:lnTo>
                    <a:pt x="16" y="920"/>
                  </a:lnTo>
                  <a:lnTo>
                    <a:pt x="45" y="794"/>
                  </a:lnTo>
                  <a:lnTo>
                    <a:pt x="42" y="686"/>
                  </a:lnTo>
                  <a:lnTo>
                    <a:pt x="66" y="657"/>
                  </a:lnTo>
                  <a:lnTo>
                    <a:pt x="78" y="570"/>
                  </a:lnTo>
                  <a:lnTo>
                    <a:pt x="68" y="556"/>
                  </a:lnTo>
                  <a:lnTo>
                    <a:pt x="73" y="546"/>
                  </a:lnTo>
                  <a:lnTo>
                    <a:pt x="106" y="530"/>
                  </a:lnTo>
                  <a:lnTo>
                    <a:pt x="134" y="513"/>
                  </a:lnTo>
                  <a:lnTo>
                    <a:pt x="134" y="494"/>
                  </a:lnTo>
                  <a:lnTo>
                    <a:pt x="160" y="501"/>
                  </a:lnTo>
                  <a:lnTo>
                    <a:pt x="186" y="480"/>
                  </a:lnTo>
                  <a:lnTo>
                    <a:pt x="156" y="449"/>
                  </a:lnTo>
                  <a:lnTo>
                    <a:pt x="158" y="418"/>
                  </a:lnTo>
                  <a:lnTo>
                    <a:pt x="144" y="404"/>
                  </a:lnTo>
                  <a:lnTo>
                    <a:pt x="149" y="395"/>
                  </a:lnTo>
                  <a:lnTo>
                    <a:pt x="158" y="395"/>
                  </a:lnTo>
                  <a:lnTo>
                    <a:pt x="163" y="395"/>
                  </a:lnTo>
                  <a:lnTo>
                    <a:pt x="179" y="373"/>
                  </a:lnTo>
                  <a:lnTo>
                    <a:pt x="179" y="350"/>
                  </a:lnTo>
                  <a:lnTo>
                    <a:pt x="222" y="319"/>
                  </a:lnTo>
                  <a:lnTo>
                    <a:pt x="257" y="298"/>
                  </a:lnTo>
                  <a:lnTo>
                    <a:pt x="253" y="269"/>
                  </a:lnTo>
                  <a:lnTo>
                    <a:pt x="276" y="262"/>
                  </a:lnTo>
                  <a:lnTo>
                    <a:pt x="288" y="229"/>
                  </a:lnTo>
                  <a:lnTo>
                    <a:pt x="340" y="217"/>
                  </a:lnTo>
                  <a:lnTo>
                    <a:pt x="359" y="229"/>
                  </a:lnTo>
                  <a:lnTo>
                    <a:pt x="472" y="248"/>
                  </a:lnTo>
                  <a:lnTo>
                    <a:pt x="503" y="239"/>
                  </a:lnTo>
                  <a:lnTo>
                    <a:pt x="586" y="239"/>
                  </a:lnTo>
                  <a:lnTo>
                    <a:pt x="605" y="198"/>
                  </a:lnTo>
                  <a:lnTo>
                    <a:pt x="593" y="76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0" name="Freeform 327"/>
            <p:cNvSpPr>
              <a:spLocks noEditPoints="1"/>
            </p:cNvSpPr>
            <p:nvPr/>
          </p:nvSpPr>
          <p:spPr bwMode="auto">
            <a:xfrm>
              <a:off x="2967" y="1926"/>
              <a:ext cx="898" cy="1374"/>
            </a:xfrm>
            <a:custGeom>
              <a:avLst/>
              <a:gdLst>
                <a:gd name="T0" fmla="*/ 820 w 898"/>
                <a:gd name="T1" fmla="*/ 1059 h 1374"/>
                <a:gd name="T2" fmla="*/ 898 w 898"/>
                <a:gd name="T3" fmla="*/ 1088 h 1374"/>
                <a:gd name="T4" fmla="*/ 869 w 898"/>
                <a:gd name="T5" fmla="*/ 1083 h 1374"/>
                <a:gd name="T6" fmla="*/ 276 w 898"/>
                <a:gd name="T7" fmla="*/ 884 h 1374"/>
                <a:gd name="T8" fmla="*/ 281 w 898"/>
                <a:gd name="T9" fmla="*/ 889 h 1374"/>
                <a:gd name="T10" fmla="*/ 340 w 898"/>
                <a:gd name="T11" fmla="*/ 936 h 1374"/>
                <a:gd name="T12" fmla="*/ 394 w 898"/>
                <a:gd name="T13" fmla="*/ 976 h 1374"/>
                <a:gd name="T14" fmla="*/ 359 w 898"/>
                <a:gd name="T15" fmla="*/ 1038 h 1374"/>
                <a:gd name="T16" fmla="*/ 340 w 898"/>
                <a:gd name="T17" fmla="*/ 1069 h 1374"/>
                <a:gd name="T18" fmla="*/ 238 w 898"/>
                <a:gd name="T19" fmla="*/ 1196 h 1374"/>
                <a:gd name="T20" fmla="*/ 175 w 898"/>
                <a:gd name="T21" fmla="*/ 1267 h 1374"/>
                <a:gd name="T22" fmla="*/ 229 w 898"/>
                <a:gd name="T23" fmla="*/ 1341 h 1374"/>
                <a:gd name="T24" fmla="*/ 321 w 898"/>
                <a:gd name="T25" fmla="*/ 1357 h 1374"/>
                <a:gd name="T26" fmla="*/ 375 w 898"/>
                <a:gd name="T27" fmla="*/ 1319 h 1374"/>
                <a:gd name="T28" fmla="*/ 482 w 898"/>
                <a:gd name="T29" fmla="*/ 1291 h 1374"/>
                <a:gd name="T30" fmla="*/ 515 w 898"/>
                <a:gd name="T31" fmla="*/ 1272 h 1374"/>
                <a:gd name="T32" fmla="*/ 522 w 898"/>
                <a:gd name="T33" fmla="*/ 1196 h 1374"/>
                <a:gd name="T34" fmla="*/ 461 w 898"/>
                <a:gd name="T35" fmla="*/ 1149 h 1374"/>
                <a:gd name="T36" fmla="*/ 515 w 898"/>
                <a:gd name="T37" fmla="*/ 1225 h 1374"/>
                <a:gd name="T38" fmla="*/ 510 w 898"/>
                <a:gd name="T39" fmla="*/ 1253 h 1374"/>
                <a:gd name="T40" fmla="*/ 442 w 898"/>
                <a:gd name="T41" fmla="*/ 1303 h 1374"/>
                <a:gd name="T42" fmla="*/ 364 w 898"/>
                <a:gd name="T43" fmla="*/ 1362 h 1374"/>
                <a:gd name="T44" fmla="*/ 274 w 898"/>
                <a:gd name="T45" fmla="*/ 1336 h 1374"/>
                <a:gd name="T46" fmla="*/ 198 w 898"/>
                <a:gd name="T47" fmla="*/ 1303 h 1374"/>
                <a:gd name="T48" fmla="*/ 191 w 898"/>
                <a:gd name="T49" fmla="*/ 1218 h 1374"/>
                <a:gd name="T50" fmla="*/ 281 w 898"/>
                <a:gd name="T51" fmla="*/ 1092 h 1374"/>
                <a:gd name="T52" fmla="*/ 378 w 898"/>
                <a:gd name="T53" fmla="*/ 1059 h 1374"/>
                <a:gd name="T54" fmla="*/ 404 w 898"/>
                <a:gd name="T55" fmla="*/ 984 h 1374"/>
                <a:gd name="T56" fmla="*/ 378 w 898"/>
                <a:gd name="T57" fmla="*/ 910 h 1374"/>
                <a:gd name="T58" fmla="*/ 546 w 898"/>
                <a:gd name="T59" fmla="*/ 2 h 1374"/>
                <a:gd name="T60" fmla="*/ 595 w 898"/>
                <a:gd name="T61" fmla="*/ 201 h 1374"/>
                <a:gd name="T62" fmla="*/ 361 w 898"/>
                <a:gd name="T63" fmla="*/ 222 h 1374"/>
                <a:gd name="T64" fmla="*/ 241 w 898"/>
                <a:gd name="T65" fmla="*/ 262 h 1374"/>
                <a:gd name="T66" fmla="*/ 158 w 898"/>
                <a:gd name="T67" fmla="*/ 388 h 1374"/>
                <a:gd name="T68" fmla="*/ 149 w 898"/>
                <a:gd name="T69" fmla="*/ 423 h 1374"/>
                <a:gd name="T70" fmla="*/ 172 w 898"/>
                <a:gd name="T71" fmla="*/ 480 h 1374"/>
                <a:gd name="T72" fmla="*/ 127 w 898"/>
                <a:gd name="T73" fmla="*/ 494 h 1374"/>
                <a:gd name="T74" fmla="*/ 68 w 898"/>
                <a:gd name="T75" fmla="*/ 572 h 1374"/>
                <a:gd name="T76" fmla="*/ 0 w 898"/>
                <a:gd name="T77" fmla="*/ 965 h 1374"/>
                <a:gd name="T78" fmla="*/ 115 w 898"/>
                <a:gd name="T79" fmla="*/ 872 h 1374"/>
                <a:gd name="T80" fmla="*/ 172 w 898"/>
                <a:gd name="T81" fmla="*/ 797 h 1374"/>
                <a:gd name="T82" fmla="*/ 134 w 898"/>
                <a:gd name="T83" fmla="*/ 910 h 1374"/>
                <a:gd name="T84" fmla="*/ 144 w 898"/>
                <a:gd name="T85" fmla="*/ 913 h 1374"/>
                <a:gd name="T86" fmla="*/ 163 w 898"/>
                <a:gd name="T87" fmla="*/ 853 h 1374"/>
                <a:gd name="T88" fmla="*/ 203 w 898"/>
                <a:gd name="T89" fmla="*/ 969 h 1374"/>
                <a:gd name="T90" fmla="*/ 269 w 898"/>
                <a:gd name="T91" fmla="*/ 1007 h 1374"/>
                <a:gd name="T92" fmla="*/ 269 w 898"/>
                <a:gd name="T93" fmla="*/ 969 h 1374"/>
                <a:gd name="T94" fmla="*/ 210 w 898"/>
                <a:gd name="T95" fmla="*/ 986 h 1374"/>
                <a:gd name="T96" fmla="*/ 234 w 898"/>
                <a:gd name="T97" fmla="*/ 861 h 1374"/>
                <a:gd name="T98" fmla="*/ 87 w 898"/>
                <a:gd name="T99" fmla="*/ 775 h 1374"/>
                <a:gd name="T100" fmla="*/ 108 w 898"/>
                <a:gd name="T101" fmla="*/ 915 h 1374"/>
                <a:gd name="T102" fmla="*/ 16 w 898"/>
                <a:gd name="T103" fmla="*/ 920 h 1374"/>
                <a:gd name="T104" fmla="*/ 78 w 898"/>
                <a:gd name="T105" fmla="*/ 570 h 1374"/>
                <a:gd name="T106" fmla="*/ 134 w 898"/>
                <a:gd name="T107" fmla="*/ 513 h 1374"/>
                <a:gd name="T108" fmla="*/ 156 w 898"/>
                <a:gd name="T109" fmla="*/ 449 h 1374"/>
                <a:gd name="T110" fmla="*/ 158 w 898"/>
                <a:gd name="T111" fmla="*/ 395 h 1374"/>
                <a:gd name="T112" fmla="*/ 222 w 898"/>
                <a:gd name="T113" fmla="*/ 319 h 1374"/>
                <a:gd name="T114" fmla="*/ 288 w 898"/>
                <a:gd name="T115" fmla="*/ 229 h 1374"/>
                <a:gd name="T116" fmla="*/ 503 w 898"/>
                <a:gd name="T117" fmla="*/ 239 h 1374"/>
                <a:gd name="T118" fmla="*/ 555 w 898"/>
                <a:gd name="T119" fmla="*/ 0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8" h="1374">
                  <a:moveTo>
                    <a:pt x="777" y="1024"/>
                  </a:moveTo>
                  <a:lnTo>
                    <a:pt x="777" y="1024"/>
                  </a:lnTo>
                  <a:lnTo>
                    <a:pt x="770" y="1036"/>
                  </a:lnTo>
                  <a:lnTo>
                    <a:pt x="820" y="1059"/>
                  </a:lnTo>
                  <a:lnTo>
                    <a:pt x="867" y="1092"/>
                  </a:lnTo>
                  <a:lnTo>
                    <a:pt x="898" y="1088"/>
                  </a:lnTo>
                  <a:lnTo>
                    <a:pt x="898" y="1088"/>
                  </a:lnTo>
                  <a:lnTo>
                    <a:pt x="898" y="1088"/>
                  </a:lnTo>
                  <a:lnTo>
                    <a:pt x="895" y="1076"/>
                  </a:lnTo>
                  <a:lnTo>
                    <a:pt x="895" y="1076"/>
                  </a:lnTo>
                  <a:lnTo>
                    <a:pt x="891" y="1076"/>
                  </a:lnTo>
                  <a:lnTo>
                    <a:pt x="869" y="1083"/>
                  </a:lnTo>
                  <a:lnTo>
                    <a:pt x="829" y="1052"/>
                  </a:lnTo>
                  <a:lnTo>
                    <a:pt x="777" y="1024"/>
                  </a:lnTo>
                  <a:moveTo>
                    <a:pt x="307" y="851"/>
                  </a:moveTo>
                  <a:lnTo>
                    <a:pt x="276" y="884"/>
                  </a:lnTo>
                  <a:lnTo>
                    <a:pt x="271" y="913"/>
                  </a:lnTo>
                  <a:lnTo>
                    <a:pt x="279" y="920"/>
                  </a:lnTo>
                  <a:lnTo>
                    <a:pt x="276" y="908"/>
                  </a:lnTo>
                  <a:lnTo>
                    <a:pt x="281" y="889"/>
                  </a:lnTo>
                  <a:lnTo>
                    <a:pt x="305" y="865"/>
                  </a:lnTo>
                  <a:lnTo>
                    <a:pt x="364" y="910"/>
                  </a:lnTo>
                  <a:lnTo>
                    <a:pt x="354" y="932"/>
                  </a:lnTo>
                  <a:lnTo>
                    <a:pt x="340" y="936"/>
                  </a:lnTo>
                  <a:lnTo>
                    <a:pt x="345" y="948"/>
                  </a:lnTo>
                  <a:lnTo>
                    <a:pt x="375" y="939"/>
                  </a:lnTo>
                  <a:lnTo>
                    <a:pt x="401" y="955"/>
                  </a:lnTo>
                  <a:lnTo>
                    <a:pt x="394" y="976"/>
                  </a:lnTo>
                  <a:lnTo>
                    <a:pt x="364" y="1000"/>
                  </a:lnTo>
                  <a:lnTo>
                    <a:pt x="373" y="1021"/>
                  </a:lnTo>
                  <a:lnTo>
                    <a:pt x="368" y="1026"/>
                  </a:lnTo>
                  <a:lnTo>
                    <a:pt x="359" y="1038"/>
                  </a:lnTo>
                  <a:lnTo>
                    <a:pt x="359" y="1050"/>
                  </a:lnTo>
                  <a:lnTo>
                    <a:pt x="347" y="1057"/>
                  </a:lnTo>
                  <a:lnTo>
                    <a:pt x="345" y="1054"/>
                  </a:lnTo>
                  <a:lnTo>
                    <a:pt x="340" y="1069"/>
                  </a:lnTo>
                  <a:lnTo>
                    <a:pt x="319" y="1054"/>
                  </a:lnTo>
                  <a:lnTo>
                    <a:pt x="271" y="1085"/>
                  </a:lnTo>
                  <a:lnTo>
                    <a:pt x="234" y="1137"/>
                  </a:lnTo>
                  <a:lnTo>
                    <a:pt x="238" y="1196"/>
                  </a:lnTo>
                  <a:lnTo>
                    <a:pt x="212" y="1218"/>
                  </a:lnTo>
                  <a:lnTo>
                    <a:pt x="191" y="1206"/>
                  </a:lnTo>
                  <a:lnTo>
                    <a:pt x="177" y="1213"/>
                  </a:lnTo>
                  <a:lnTo>
                    <a:pt x="175" y="1267"/>
                  </a:lnTo>
                  <a:lnTo>
                    <a:pt x="156" y="1315"/>
                  </a:lnTo>
                  <a:lnTo>
                    <a:pt x="193" y="1312"/>
                  </a:lnTo>
                  <a:lnTo>
                    <a:pt x="208" y="1336"/>
                  </a:lnTo>
                  <a:lnTo>
                    <a:pt x="229" y="1341"/>
                  </a:lnTo>
                  <a:lnTo>
                    <a:pt x="253" y="1348"/>
                  </a:lnTo>
                  <a:lnTo>
                    <a:pt x="271" y="1345"/>
                  </a:lnTo>
                  <a:lnTo>
                    <a:pt x="293" y="1364"/>
                  </a:lnTo>
                  <a:lnTo>
                    <a:pt x="321" y="1357"/>
                  </a:lnTo>
                  <a:lnTo>
                    <a:pt x="349" y="1364"/>
                  </a:lnTo>
                  <a:lnTo>
                    <a:pt x="364" y="1374"/>
                  </a:lnTo>
                  <a:lnTo>
                    <a:pt x="387" y="1357"/>
                  </a:lnTo>
                  <a:lnTo>
                    <a:pt x="375" y="1319"/>
                  </a:lnTo>
                  <a:lnTo>
                    <a:pt x="385" y="1296"/>
                  </a:lnTo>
                  <a:lnTo>
                    <a:pt x="444" y="1312"/>
                  </a:lnTo>
                  <a:lnTo>
                    <a:pt x="461" y="1291"/>
                  </a:lnTo>
                  <a:lnTo>
                    <a:pt x="482" y="1291"/>
                  </a:lnTo>
                  <a:lnTo>
                    <a:pt x="489" y="1277"/>
                  </a:lnTo>
                  <a:lnTo>
                    <a:pt x="496" y="1277"/>
                  </a:lnTo>
                  <a:lnTo>
                    <a:pt x="496" y="1272"/>
                  </a:lnTo>
                  <a:lnTo>
                    <a:pt x="515" y="1272"/>
                  </a:lnTo>
                  <a:lnTo>
                    <a:pt x="522" y="1255"/>
                  </a:lnTo>
                  <a:lnTo>
                    <a:pt x="508" y="1239"/>
                  </a:lnTo>
                  <a:lnTo>
                    <a:pt x="524" y="1232"/>
                  </a:lnTo>
                  <a:lnTo>
                    <a:pt x="522" y="1196"/>
                  </a:lnTo>
                  <a:lnTo>
                    <a:pt x="482" y="1182"/>
                  </a:lnTo>
                  <a:lnTo>
                    <a:pt x="461" y="1166"/>
                  </a:lnTo>
                  <a:lnTo>
                    <a:pt x="463" y="1151"/>
                  </a:lnTo>
                  <a:lnTo>
                    <a:pt x="461" y="1149"/>
                  </a:lnTo>
                  <a:lnTo>
                    <a:pt x="449" y="1166"/>
                  </a:lnTo>
                  <a:lnTo>
                    <a:pt x="479" y="1189"/>
                  </a:lnTo>
                  <a:lnTo>
                    <a:pt x="513" y="1201"/>
                  </a:lnTo>
                  <a:lnTo>
                    <a:pt x="515" y="1225"/>
                  </a:lnTo>
                  <a:lnTo>
                    <a:pt x="505" y="1227"/>
                  </a:lnTo>
                  <a:lnTo>
                    <a:pt x="491" y="1232"/>
                  </a:lnTo>
                  <a:lnTo>
                    <a:pt x="510" y="1253"/>
                  </a:lnTo>
                  <a:lnTo>
                    <a:pt x="510" y="1253"/>
                  </a:lnTo>
                  <a:lnTo>
                    <a:pt x="482" y="1253"/>
                  </a:lnTo>
                  <a:lnTo>
                    <a:pt x="475" y="1277"/>
                  </a:lnTo>
                  <a:lnTo>
                    <a:pt x="456" y="1281"/>
                  </a:lnTo>
                  <a:lnTo>
                    <a:pt x="442" y="1303"/>
                  </a:lnTo>
                  <a:lnTo>
                    <a:pt x="378" y="1286"/>
                  </a:lnTo>
                  <a:lnTo>
                    <a:pt x="366" y="1317"/>
                  </a:lnTo>
                  <a:lnTo>
                    <a:pt x="375" y="1352"/>
                  </a:lnTo>
                  <a:lnTo>
                    <a:pt x="364" y="1362"/>
                  </a:lnTo>
                  <a:lnTo>
                    <a:pt x="352" y="1357"/>
                  </a:lnTo>
                  <a:lnTo>
                    <a:pt x="321" y="1348"/>
                  </a:lnTo>
                  <a:lnTo>
                    <a:pt x="295" y="1355"/>
                  </a:lnTo>
                  <a:lnTo>
                    <a:pt x="274" y="1336"/>
                  </a:lnTo>
                  <a:lnTo>
                    <a:pt x="253" y="1338"/>
                  </a:lnTo>
                  <a:lnTo>
                    <a:pt x="234" y="1331"/>
                  </a:lnTo>
                  <a:lnTo>
                    <a:pt x="215" y="1326"/>
                  </a:lnTo>
                  <a:lnTo>
                    <a:pt x="198" y="1303"/>
                  </a:lnTo>
                  <a:lnTo>
                    <a:pt x="170" y="1305"/>
                  </a:lnTo>
                  <a:lnTo>
                    <a:pt x="184" y="1267"/>
                  </a:lnTo>
                  <a:lnTo>
                    <a:pt x="186" y="1220"/>
                  </a:lnTo>
                  <a:lnTo>
                    <a:pt x="191" y="1218"/>
                  </a:lnTo>
                  <a:lnTo>
                    <a:pt x="215" y="1227"/>
                  </a:lnTo>
                  <a:lnTo>
                    <a:pt x="248" y="1201"/>
                  </a:lnTo>
                  <a:lnTo>
                    <a:pt x="245" y="1140"/>
                  </a:lnTo>
                  <a:lnTo>
                    <a:pt x="281" y="1092"/>
                  </a:lnTo>
                  <a:lnTo>
                    <a:pt x="302" y="1078"/>
                  </a:lnTo>
                  <a:lnTo>
                    <a:pt x="321" y="1064"/>
                  </a:lnTo>
                  <a:lnTo>
                    <a:pt x="349" y="1080"/>
                  </a:lnTo>
                  <a:lnTo>
                    <a:pt x="378" y="1059"/>
                  </a:lnTo>
                  <a:lnTo>
                    <a:pt x="378" y="1045"/>
                  </a:lnTo>
                  <a:lnTo>
                    <a:pt x="397" y="1021"/>
                  </a:lnTo>
                  <a:lnTo>
                    <a:pt x="378" y="1000"/>
                  </a:lnTo>
                  <a:lnTo>
                    <a:pt x="404" y="984"/>
                  </a:lnTo>
                  <a:lnTo>
                    <a:pt x="411" y="950"/>
                  </a:lnTo>
                  <a:lnTo>
                    <a:pt x="378" y="929"/>
                  </a:lnTo>
                  <a:lnTo>
                    <a:pt x="364" y="932"/>
                  </a:lnTo>
                  <a:lnTo>
                    <a:pt x="378" y="910"/>
                  </a:lnTo>
                  <a:lnTo>
                    <a:pt x="307" y="851"/>
                  </a:lnTo>
                  <a:moveTo>
                    <a:pt x="555" y="0"/>
                  </a:moveTo>
                  <a:lnTo>
                    <a:pt x="548" y="2"/>
                  </a:lnTo>
                  <a:lnTo>
                    <a:pt x="546" y="2"/>
                  </a:lnTo>
                  <a:lnTo>
                    <a:pt x="586" y="78"/>
                  </a:lnTo>
                  <a:lnTo>
                    <a:pt x="595" y="196"/>
                  </a:lnTo>
                  <a:lnTo>
                    <a:pt x="595" y="196"/>
                  </a:lnTo>
                  <a:lnTo>
                    <a:pt x="595" y="201"/>
                  </a:lnTo>
                  <a:lnTo>
                    <a:pt x="579" y="236"/>
                  </a:lnTo>
                  <a:lnTo>
                    <a:pt x="503" y="236"/>
                  </a:lnTo>
                  <a:lnTo>
                    <a:pt x="472" y="241"/>
                  </a:lnTo>
                  <a:lnTo>
                    <a:pt x="361" y="222"/>
                  </a:lnTo>
                  <a:lnTo>
                    <a:pt x="342" y="208"/>
                  </a:lnTo>
                  <a:lnTo>
                    <a:pt x="283" y="222"/>
                  </a:lnTo>
                  <a:lnTo>
                    <a:pt x="269" y="255"/>
                  </a:lnTo>
                  <a:lnTo>
                    <a:pt x="241" y="262"/>
                  </a:lnTo>
                  <a:lnTo>
                    <a:pt x="245" y="293"/>
                  </a:lnTo>
                  <a:lnTo>
                    <a:pt x="167" y="345"/>
                  </a:lnTo>
                  <a:lnTo>
                    <a:pt x="167" y="369"/>
                  </a:lnTo>
                  <a:lnTo>
                    <a:pt x="158" y="388"/>
                  </a:lnTo>
                  <a:lnTo>
                    <a:pt x="144" y="388"/>
                  </a:lnTo>
                  <a:lnTo>
                    <a:pt x="134" y="407"/>
                  </a:lnTo>
                  <a:lnTo>
                    <a:pt x="149" y="423"/>
                  </a:lnTo>
                  <a:lnTo>
                    <a:pt x="149" y="423"/>
                  </a:lnTo>
                  <a:lnTo>
                    <a:pt x="149" y="423"/>
                  </a:lnTo>
                  <a:lnTo>
                    <a:pt x="144" y="452"/>
                  </a:lnTo>
                  <a:lnTo>
                    <a:pt x="172" y="480"/>
                  </a:lnTo>
                  <a:lnTo>
                    <a:pt x="172" y="480"/>
                  </a:lnTo>
                  <a:lnTo>
                    <a:pt x="172" y="480"/>
                  </a:lnTo>
                  <a:lnTo>
                    <a:pt x="158" y="492"/>
                  </a:lnTo>
                  <a:lnTo>
                    <a:pt x="127" y="482"/>
                  </a:lnTo>
                  <a:lnTo>
                    <a:pt x="127" y="494"/>
                  </a:lnTo>
                  <a:lnTo>
                    <a:pt x="125" y="508"/>
                  </a:lnTo>
                  <a:lnTo>
                    <a:pt x="66" y="539"/>
                  </a:lnTo>
                  <a:lnTo>
                    <a:pt x="56" y="556"/>
                  </a:lnTo>
                  <a:lnTo>
                    <a:pt x="68" y="572"/>
                  </a:lnTo>
                  <a:lnTo>
                    <a:pt x="56" y="653"/>
                  </a:lnTo>
                  <a:lnTo>
                    <a:pt x="33" y="683"/>
                  </a:lnTo>
                  <a:lnTo>
                    <a:pt x="35" y="794"/>
                  </a:lnTo>
                  <a:lnTo>
                    <a:pt x="0" y="965"/>
                  </a:lnTo>
                  <a:lnTo>
                    <a:pt x="66" y="941"/>
                  </a:lnTo>
                  <a:lnTo>
                    <a:pt x="101" y="943"/>
                  </a:lnTo>
                  <a:lnTo>
                    <a:pt x="118" y="917"/>
                  </a:lnTo>
                  <a:lnTo>
                    <a:pt x="115" y="872"/>
                  </a:lnTo>
                  <a:lnTo>
                    <a:pt x="89" y="856"/>
                  </a:lnTo>
                  <a:lnTo>
                    <a:pt x="87" y="820"/>
                  </a:lnTo>
                  <a:lnTo>
                    <a:pt x="94" y="785"/>
                  </a:lnTo>
                  <a:lnTo>
                    <a:pt x="172" y="797"/>
                  </a:lnTo>
                  <a:lnTo>
                    <a:pt x="167" y="825"/>
                  </a:lnTo>
                  <a:lnTo>
                    <a:pt x="141" y="842"/>
                  </a:lnTo>
                  <a:lnTo>
                    <a:pt x="144" y="884"/>
                  </a:lnTo>
                  <a:lnTo>
                    <a:pt x="134" y="910"/>
                  </a:lnTo>
                  <a:lnTo>
                    <a:pt x="137" y="960"/>
                  </a:lnTo>
                  <a:lnTo>
                    <a:pt x="153" y="915"/>
                  </a:lnTo>
                  <a:lnTo>
                    <a:pt x="146" y="932"/>
                  </a:lnTo>
                  <a:lnTo>
                    <a:pt x="144" y="913"/>
                  </a:lnTo>
                  <a:lnTo>
                    <a:pt x="153" y="887"/>
                  </a:lnTo>
                  <a:lnTo>
                    <a:pt x="151" y="846"/>
                  </a:lnTo>
                  <a:lnTo>
                    <a:pt x="175" y="832"/>
                  </a:lnTo>
                  <a:lnTo>
                    <a:pt x="163" y="853"/>
                  </a:lnTo>
                  <a:lnTo>
                    <a:pt x="177" y="835"/>
                  </a:lnTo>
                  <a:lnTo>
                    <a:pt x="219" y="865"/>
                  </a:lnTo>
                  <a:lnTo>
                    <a:pt x="198" y="941"/>
                  </a:lnTo>
                  <a:lnTo>
                    <a:pt x="203" y="969"/>
                  </a:lnTo>
                  <a:lnTo>
                    <a:pt x="201" y="988"/>
                  </a:lnTo>
                  <a:lnTo>
                    <a:pt x="212" y="1007"/>
                  </a:lnTo>
                  <a:lnTo>
                    <a:pt x="238" y="993"/>
                  </a:lnTo>
                  <a:lnTo>
                    <a:pt x="269" y="1007"/>
                  </a:lnTo>
                  <a:lnTo>
                    <a:pt x="269" y="974"/>
                  </a:lnTo>
                  <a:lnTo>
                    <a:pt x="281" y="965"/>
                  </a:lnTo>
                  <a:lnTo>
                    <a:pt x="281" y="962"/>
                  </a:lnTo>
                  <a:lnTo>
                    <a:pt x="269" y="969"/>
                  </a:lnTo>
                  <a:lnTo>
                    <a:pt x="262" y="995"/>
                  </a:lnTo>
                  <a:lnTo>
                    <a:pt x="238" y="984"/>
                  </a:lnTo>
                  <a:lnTo>
                    <a:pt x="217" y="995"/>
                  </a:lnTo>
                  <a:lnTo>
                    <a:pt x="210" y="986"/>
                  </a:lnTo>
                  <a:lnTo>
                    <a:pt x="212" y="969"/>
                  </a:lnTo>
                  <a:lnTo>
                    <a:pt x="210" y="943"/>
                  </a:lnTo>
                  <a:lnTo>
                    <a:pt x="227" y="889"/>
                  </a:lnTo>
                  <a:lnTo>
                    <a:pt x="234" y="861"/>
                  </a:lnTo>
                  <a:lnTo>
                    <a:pt x="179" y="820"/>
                  </a:lnTo>
                  <a:lnTo>
                    <a:pt x="177" y="827"/>
                  </a:lnTo>
                  <a:lnTo>
                    <a:pt x="184" y="787"/>
                  </a:lnTo>
                  <a:lnTo>
                    <a:pt x="87" y="775"/>
                  </a:lnTo>
                  <a:lnTo>
                    <a:pt x="78" y="820"/>
                  </a:lnTo>
                  <a:lnTo>
                    <a:pt x="80" y="861"/>
                  </a:lnTo>
                  <a:lnTo>
                    <a:pt x="106" y="877"/>
                  </a:lnTo>
                  <a:lnTo>
                    <a:pt x="108" y="915"/>
                  </a:lnTo>
                  <a:lnTo>
                    <a:pt x="97" y="934"/>
                  </a:lnTo>
                  <a:lnTo>
                    <a:pt x="63" y="932"/>
                  </a:lnTo>
                  <a:lnTo>
                    <a:pt x="11" y="950"/>
                  </a:lnTo>
                  <a:lnTo>
                    <a:pt x="16" y="920"/>
                  </a:lnTo>
                  <a:lnTo>
                    <a:pt x="45" y="794"/>
                  </a:lnTo>
                  <a:lnTo>
                    <a:pt x="42" y="686"/>
                  </a:lnTo>
                  <a:lnTo>
                    <a:pt x="66" y="657"/>
                  </a:lnTo>
                  <a:lnTo>
                    <a:pt x="78" y="570"/>
                  </a:lnTo>
                  <a:lnTo>
                    <a:pt x="68" y="556"/>
                  </a:lnTo>
                  <a:lnTo>
                    <a:pt x="73" y="546"/>
                  </a:lnTo>
                  <a:lnTo>
                    <a:pt x="106" y="530"/>
                  </a:lnTo>
                  <a:lnTo>
                    <a:pt x="134" y="513"/>
                  </a:lnTo>
                  <a:lnTo>
                    <a:pt x="134" y="494"/>
                  </a:lnTo>
                  <a:lnTo>
                    <a:pt x="160" y="501"/>
                  </a:lnTo>
                  <a:lnTo>
                    <a:pt x="186" y="480"/>
                  </a:lnTo>
                  <a:lnTo>
                    <a:pt x="156" y="449"/>
                  </a:lnTo>
                  <a:lnTo>
                    <a:pt x="158" y="418"/>
                  </a:lnTo>
                  <a:lnTo>
                    <a:pt x="144" y="404"/>
                  </a:lnTo>
                  <a:lnTo>
                    <a:pt x="149" y="395"/>
                  </a:lnTo>
                  <a:lnTo>
                    <a:pt x="158" y="395"/>
                  </a:lnTo>
                  <a:lnTo>
                    <a:pt x="163" y="395"/>
                  </a:lnTo>
                  <a:lnTo>
                    <a:pt x="179" y="373"/>
                  </a:lnTo>
                  <a:lnTo>
                    <a:pt x="179" y="350"/>
                  </a:lnTo>
                  <a:lnTo>
                    <a:pt x="222" y="319"/>
                  </a:lnTo>
                  <a:lnTo>
                    <a:pt x="257" y="298"/>
                  </a:lnTo>
                  <a:lnTo>
                    <a:pt x="253" y="269"/>
                  </a:lnTo>
                  <a:lnTo>
                    <a:pt x="276" y="262"/>
                  </a:lnTo>
                  <a:lnTo>
                    <a:pt x="288" y="229"/>
                  </a:lnTo>
                  <a:lnTo>
                    <a:pt x="340" y="217"/>
                  </a:lnTo>
                  <a:lnTo>
                    <a:pt x="359" y="229"/>
                  </a:lnTo>
                  <a:lnTo>
                    <a:pt x="472" y="248"/>
                  </a:lnTo>
                  <a:lnTo>
                    <a:pt x="503" y="239"/>
                  </a:lnTo>
                  <a:lnTo>
                    <a:pt x="586" y="239"/>
                  </a:lnTo>
                  <a:lnTo>
                    <a:pt x="605" y="198"/>
                  </a:lnTo>
                  <a:lnTo>
                    <a:pt x="593" y="76"/>
                  </a:lnTo>
                  <a:lnTo>
                    <a:pt x="5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1" name="Freeform 328"/>
            <p:cNvSpPr>
              <a:spLocks/>
            </p:cNvSpPr>
            <p:nvPr/>
          </p:nvSpPr>
          <p:spPr bwMode="auto">
            <a:xfrm>
              <a:off x="2960" y="1928"/>
              <a:ext cx="602" cy="960"/>
            </a:xfrm>
            <a:custGeom>
              <a:avLst/>
              <a:gdLst>
                <a:gd name="T0" fmla="*/ 548 w 602"/>
                <a:gd name="T1" fmla="*/ 12 h 960"/>
                <a:gd name="T2" fmla="*/ 593 w 602"/>
                <a:gd name="T3" fmla="*/ 192 h 960"/>
                <a:gd name="T4" fmla="*/ 508 w 602"/>
                <a:gd name="T5" fmla="*/ 218 h 960"/>
                <a:gd name="T6" fmla="*/ 373 w 602"/>
                <a:gd name="T7" fmla="*/ 211 h 960"/>
                <a:gd name="T8" fmla="*/ 283 w 602"/>
                <a:gd name="T9" fmla="*/ 211 h 960"/>
                <a:gd name="T10" fmla="*/ 238 w 602"/>
                <a:gd name="T11" fmla="*/ 253 h 960"/>
                <a:gd name="T12" fmla="*/ 217 w 602"/>
                <a:gd name="T13" fmla="*/ 303 h 960"/>
                <a:gd name="T14" fmla="*/ 167 w 602"/>
                <a:gd name="T15" fmla="*/ 364 h 960"/>
                <a:gd name="T16" fmla="*/ 148 w 602"/>
                <a:gd name="T17" fmla="*/ 374 h 960"/>
                <a:gd name="T18" fmla="*/ 130 w 602"/>
                <a:gd name="T19" fmla="*/ 405 h 960"/>
                <a:gd name="T20" fmla="*/ 141 w 602"/>
                <a:gd name="T21" fmla="*/ 454 h 960"/>
                <a:gd name="T22" fmla="*/ 163 w 602"/>
                <a:gd name="T23" fmla="*/ 478 h 960"/>
                <a:gd name="T24" fmla="*/ 122 w 602"/>
                <a:gd name="T25" fmla="*/ 499 h 960"/>
                <a:gd name="T26" fmla="*/ 66 w 602"/>
                <a:gd name="T27" fmla="*/ 532 h 960"/>
                <a:gd name="T28" fmla="*/ 66 w 602"/>
                <a:gd name="T29" fmla="*/ 572 h 960"/>
                <a:gd name="T30" fmla="*/ 30 w 602"/>
                <a:gd name="T31" fmla="*/ 679 h 960"/>
                <a:gd name="T32" fmla="*/ 4 w 602"/>
                <a:gd name="T33" fmla="*/ 913 h 960"/>
                <a:gd name="T34" fmla="*/ 0 w 602"/>
                <a:gd name="T35" fmla="*/ 939 h 960"/>
                <a:gd name="T36" fmla="*/ 42 w 602"/>
                <a:gd name="T37" fmla="*/ 792 h 960"/>
                <a:gd name="T38" fmla="*/ 63 w 602"/>
                <a:gd name="T39" fmla="*/ 651 h 960"/>
                <a:gd name="T40" fmla="*/ 63 w 602"/>
                <a:gd name="T41" fmla="*/ 554 h 960"/>
                <a:gd name="T42" fmla="*/ 132 w 602"/>
                <a:gd name="T43" fmla="*/ 506 h 960"/>
                <a:gd name="T44" fmla="*/ 134 w 602"/>
                <a:gd name="T45" fmla="*/ 480 h 960"/>
                <a:gd name="T46" fmla="*/ 179 w 602"/>
                <a:gd name="T47" fmla="*/ 478 h 960"/>
                <a:gd name="T48" fmla="*/ 151 w 602"/>
                <a:gd name="T49" fmla="*/ 450 h 960"/>
                <a:gd name="T50" fmla="*/ 156 w 602"/>
                <a:gd name="T51" fmla="*/ 421 h 960"/>
                <a:gd name="T52" fmla="*/ 151 w 602"/>
                <a:gd name="T53" fmla="*/ 386 h 960"/>
                <a:gd name="T54" fmla="*/ 174 w 602"/>
                <a:gd name="T55" fmla="*/ 367 h 960"/>
                <a:gd name="T56" fmla="*/ 252 w 602"/>
                <a:gd name="T57" fmla="*/ 291 h 960"/>
                <a:gd name="T58" fmla="*/ 276 w 602"/>
                <a:gd name="T59" fmla="*/ 253 h 960"/>
                <a:gd name="T60" fmla="*/ 349 w 602"/>
                <a:gd name="T61" fmla="*/ 206 h 960"/>
                <a:gd name="T62" fmla="*/ 479 w 602"/>
                <a:gd name="T63" fmla="*/ 239 h 960"/>
                <a:gd name="T64" fmla="*/ 586 w 602"/>
                <a:gd name="T65" fmla="*/ 234 h 960"/>
                <a:gd name="T66" fmla="*/ 602 w 602"/>
                <a:gd name="T67" fmla="*/ 194 h 960"/>
                <a:gd name="T68" fmla="*/ 553 w 602"/>
                <a:gd name="T6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2" h="960">
                  <a:moveTo>
                    <a:pt x="553" y="0"/>
                  </a:moveTo>
                  <a:lnTo>
                    <a:pt x="548" y="12"/>
                  </a:lnTo>
                  <a:lnTo>
                    <a:pt x="583" y="78"/>
                  </a:lnTo>
                  <a:lnTo>
                    <a:pt x="593" y="192"/>
                  </a:lnTo>
                  <a:lnTo>
                    <a:pt x="581" y="218"/>
                  </a:lnTo>
                  <a:lnTo>
                    <a:pt x="508" y="218"/>
                  </a:lnTo>
                  <a:lnTo>
                    <a:pt x="479" y="225"/>
                  </a:lnTo>
                  <a:lnTo>
                    <a:pt x="373" y="211"/>
                  </a:lnTo>
                  <a:lnTo>
                    <a:pt x="352" y="194"/>
                  </a:lnTo>
                  <a:lnTo>
                    <a:pt x="283" y="211"/>
                  </a:lnTo>
                  <a:lnTo>
                    <a:pt x="269" y="244"/>
                  </a:lnTo>
                  <a:lnTo>
                    <a:pt x="238" y="253"/>
                  </a:lnTo>
                  <a:lnTo>
                    <a:pt x="243" y="286"/>
                  </a:lnTo>
                  <a:lnTo>
                    <a:pt x="217" y="303"/>
                  </a:lnTo>
                  <a:lnTo>
                    <a:pt x="167" y="338"/>
                  </a:lnTo>
                  <a:lnTo>
                    <a:pt x="167" y="364"/>
                  </a:lnTo>
                  <a:lnTo>
                    <a:pt x="160" y="374"/>
                  </a:lnTo>
                  <a:lnTo>
                    <a:pt x="148" y="374"/>
                  </a:lnTo>
                  <a:lnTo>
                    <a:pt x="144" y="374"/>
                  </a:lnTo>
                  <a:lnTo>
                    <a:pt x="130" y="405"/>
                  </a:lnTo>
                  <a:lnTo>
                    <a:pt x="144" y="423"/>
                  </a:lnTo>
                  <a:lnTo>
                    <a:pt x="141" y="454"/>
                  </a:lnTo>
                  <a:lnTo>
                    <a:pt x="165" y="478"/>
                  </a:lnTo>
                  <a:lnTo>
                    <a:pt x="163" y="478"/>
                  </a:lnTo>
                  <a:lnTo>
                    <a:pt x="122" y="468"/>
                  </a:lnTo>
                  <a:lnTo>
                    <a:pt x="122" y="499"/>
                  </a:lnTo>
                  <a:lnTo>
                    <a:pt x="104" y="511"/>
                  </a:lnTo>
                  <a:lnTo>
                    <a:pt x="66" y="532"/>
                  </a:lnTo>
                  <a:lnTo>
                    <a:pt x="54" y="556"/>
                  </a:lnTo>
                  <a:lnTo>
                    <a:pt x="66" y="572"/>
                  </a:lnTo>
                  <a:lnTo>
                    <a:pt x="54" y="648"/>
                  </a:lnTo>
                  <a:lnTo>
                    <a:pt x="30" y="679"/>
                  </a:lnTo>
                  <a:lnTo>
                    <a:pt x="33" y="790"/>
                  </a:lnTo>
                  <a:lnTo>
                    <a:pt x="4" y="913"/>
                  </a:lnTo>
                  <a:lnTo>
                    <a:pt x="4" y="920"/>
                  </a:lnTo>
                  <a:lnTo>
                    <a:pt x="0" y="939"/>
                  </a:lnTo>
                  <a:lnTo>
                    <a:pt x="7" y="960"/>
                  </a:lnTo>
                  <a:lnTo>
                    <a:pt x="42" y="792"/>
                  </a:lnTo>
                  <a:lnTo>
                    <a:pt x="40" y="681"/>
                  </a:lnTo>
                  <a:lnTo>
                    <a:pt x="63" y="651"/>
                  </a:lnTo>
                  <a:lnTo>
                    <a:pt x="75" y="570"/>
                  </a:lnTo>
                  <a:lnTo>
                    <a:pt x="63" y="554"/>
                  </a:lnTo>
                  <a:lnTo>
                    <a:pt x="73" y="537"/>
                  </a:lnTo>
                  <a:lnTo>
                    <a:pt x="132" y="506"/>
                  </a:lnTo>
                  <a:lnTo>
                    <a:pt x="134" y="492"/>
                  </a:lnTo>
                  <a:lnTo>
                    <a:pt x="134" y="480"/>
                  </a:lnTo>
                  <a:lnTo>
                    <a:pt x="165" y="490"/>
                  </a:lnTo>
                  <a:lnTo>
                    <a:pt x="179" y="478"/>
                  </a:lnTo>
                  <a:lnTo>
                    <a:pt x="179" y="478"/>
                  </a:lnTo>
                  <a:lnTo>
                    <a:pt x="151" y="450"/>
                  </a:lnTo>
                  <a:lnTo>
                    <a:pt x="156" y="421"/>
                  </a:lnTo>
                  <a:lnTo>
                    <a:pt x="156" y="421"/>
                  </a:lnTo>
                  <a:lnTo>
                    <a:pt x="141" y="405"/>
                  </a:lnTo>
                  <a:lnTo>
                    <a:pt x="151" y="386"/>
                  </a:lnTo>
                  <a:lnTo>
                    <a:pt x="165" y="386"/>
                  </a:lnTo>
                  <a:lnTo>
                    <a:pt x="174" y="367"/>
                  </a:lnTo>
                  <a:lnTo>
                    <a:pt x="174" y="343"/>
                  </a:lnTo>
                  <a:lnTo>
                    <a:pt x="252" y="291"/>
                  </a:lnTo>
                  <a:lnTo>
                    <a:pt x="248" y="260"/>
                  </a:lnTo>
                  <a:lnTo>
                    <a:pt x="276" y="253"/>
                  </a:lnTo>
                  <a:lnTo>
                    <a:pt x="290" y="220"/>
                  </a:lnTo>
                  <a:lnTo>
                    <a:pt x="349" y="206"/>
                  </a:lnTo>
                  <a:lnTo>
                    <a:pt x="368" y="220"/>
                  </a:lnTo>
                  <a:lnTo>
                    <a:pt x="479" y="239"/>
                  </a:lnTo>
                  <a:lnTo>
                    <a:pt x="510" y="234"/>
                  </a:lnTo>
                  <a:lnTo>
                    <a:pt x="586" y="234"/>
                  </a:lnTo>
                  <a:lnTo>
                    <a:pt x="602" y="199"/>
                  </a:lnTo>
                  <a:lnTo>
                    <a:pt x="602" y="194"/>
                  </a:lnTo>
                  <a:lnTo>
                    <a:pt x="593" y="7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2" name="Freeform 329"/>
            <p:cNvSpPr>
              <a:spLocks/>
            </p:cNvSpPr>
            <p:nvPr/>
          </p:nvSpPr>
          <p:spPr bwMode="auto">
            <a:xfrm>
              <a:off x="2960" y="1928"/>
              <a:ext cx="602" cy="960"/>
            </a:xfrm>
            <a:custGeom>
              <a:avLst/>
              <a:gdLst>
                <a:gd name="T0" fmla="*/ 548 w 602"/>
                <a:gd name="T1" fmla="*/ 12 h 960"/>
                <a:gd name="T2" fmla="*/ 593 w 602"/>
                <a:gd name="T3" fmla="*/ 192 h 960"/>
                <a:gd name="T4" fmla="*/ 508 w 602"/>
                <a:gd name="T5" fmla="*/ 218 h 960"/>
                <a:gd name="T6" fmla="*/ 373 w 602"/>
                <a:gd name="T7" fmla="*/ 211 h 960"/>
                <a:gd name="T8" fmla="*/ 283 w 602"/>
                <a:gd name="T9" fmla="*/ 211 h 960"/>
                <a:gd name="T10" fmla="*/ 238 w 602"/>
                <a:gd name="T11" fmla="*/ 253 h 960"/>
                <a:gd name="T12" fmla="*/ 217 w 602"/>
                <a:gd name="T13" fmla="*/ 303 h 960"/>
                <a:gd name="T14" fmla="*/ 167 w 602"/>
                <a:gd name="T15" fmla="*/ 364 h 960"/>
                <a:gd name="T16" fmla="*/ 148 w 602"/>
                <a:gd name="T17" fmla="*/ 374 h 960"/>
                <a:gd name="T18" fmla="*/ 130 w 602"/>
                <a:gd name="T19" fmla="*/ 405 h 960"/>
                <a:gd name="T20" fmla="*/ 141 w 602"/>
                <a:gd name="T21" fmla="*/ 454 h 960"/>
                <a:gd name="T22" fmla="*/ 163 w 602"/>
                <a:gd name="T23" fmla="*/ 478 h 960"/>
                <a:gd name="T24" fmla="*/ 122 w 602"/>
                <a:gd name="T25" fmla="*/ 499 h 960"/>
                <a:gd name="T26" fmla="*/ 66 w 602"/>
                <a:gd name="T27" fmla="*/ 532 h 960"/>
                <a:gd name="T28" fmla="*/ 66 w 602"/>
                <a:gd name="T29" fmla="*/ 572 h 960"/>
                <a:gd name="T30" fmla="*/ 30 w 602"/>
                <a:gd name="T31" fmla="*/ 679 h 960"/>
                <a:gd name="T32" fmla="*/ 4 w 602"/>
                <a:gd name="T33" fmla="*/ 913 h 960"/>
                <a:gd name="T34" fmla="*/ 0 w 602"/>
                <a:gd name="T35" fmla="*/ 939 h 960"/>
                <a:gd name="T36" fmla="*/ 42 w 602"/>
                <a:gd name="T37" fmla="*/ 792 h 960"/>
                <a:gd name="T38" fmla="*/ 63 w 602"/>
                <a:gd name="T39" fmla="*/ 651 h 960"/>
                <a:gd name="T40" fmla="*/ 63 w 602"/>
                <a:gd name="T41" fmla="*/ 554 h 960"/>
                <a:gd name="T42" fmla="*/ 132 w 602"/>
                <a:gd name="T43" fmla="*/ 506 h 960"/>
                <a:gd name="T44" fmla="*/ 134 w 602"/>
                <a:gd name="T45" fmla="*/ 480 h 960"/>
                <a:gd name="T46" fmla="*/ 179 w 602"/>
                <a:gd name="T47" fmla="*/ 478 h 960"/>
                <a:gd name="T48" fmla="*/ 151 w 602"/>
                <a:gd name="T49" fmla="*/ 450 h 960"/>
                <a:gd name="T50" fmla="*/ 156 w 602"/>
                <a:gd name="T51" fmla="*/ 421 h 960"/>
                <a:gd name="T52" fmla="*/ 151 w 602"/>
                <a:gd name="T53" fmla="*/ 386 h 960"/>
                <a:gd name="T54" fmla="*/ 174 w 602"/>
                <a:gd name="T55" fmla="*/ 367 h 960"/>
                <a:gd name="T56" fmla="*/ 252 w 602"/>
                <a:gd name="T57" fmla="*/ 291 h 960"/>
                <a:gd name="T58" fmla="*/ 276 w 602"/>
                <a:gd name="T59" fmla="*/ 253 h 960"/>
                <a:gd name="T60" fmla="*/ 349 w 602"/>
                <a:gd name="T61" fmla="*/ 206 h 960"/>
                <a:gd name="T62" fmla="*/ 479 w 602"/>
                <a:gd name="T63" fmla="*/ 239 h 960"/>
                <a:gd name="T64" fmla="*/ 586 w 602"/>
                <a:gd name="T65" fmla="*/ 234 h 960"/>
                <a:gd name="T66" fmla="*/ 602 w 602"/>
                <a:gd name="T67" fmla="*/ 194 h 960"/>
                <a:gd name="T68" fmla="*/ 553 w 602"/>
                <a:gd name="T6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2" h="960">
                  <a:moveTo>
                    <a:pt x="553" y="0"/>
                  </a:moveTo>
                  <a:lnTo>
                    <a:pt x="548" y="12"/>
                  </a:lnTo>
                  <a:lnTo>
                    <a:pt x="583" y="78"/>
                  </a:lnTo>
                  <a:lnTo>
                    <a:pt x="593" y="192"/>
                  </a:lnTo>
                  <a:lnTo>
                    <a:pt x="581" y="218"/>
                  </a:lnTo>
                  <a:lnTo>
                    <a:pt x="508" y="218"/>
                  </a:lnTo>
                  <a:lnTo>
                    <a:pt x="479" y="225"/>
                  </a:lnTo>
                  <a:lnTo>
                    <a:pt x="373" y="211"/>
                  </a:lnTo>
                  <a:lnTo>
                    <a:pt x="352" y="194"/>
                  </a:lnTo>
                  <a:lnTo>
                    <a:pt x="283" y="211"/>
                  </a:lnTo>
                  <a:lnTo>
                    <a:pt x="269" y="244"/>
                  </a:lnTo>
                  <a:lnTo>
                    <a:pt x="238" y="253"/>
                  </a:lnTo>
                  <a:lnTo>
                    <a:pt x="243" y="286"/>
                  </a:lnTo>
                  <a:lnTo>
                    <a:pt x="217" y="303"/>
                  </a:lnTo>
                  <a:lnTo>
                    <a:pt x="167" y="338"/>
                  </a:lnTo>
                  <a:lnTo>
                    <a:pt x="167" y="364"/>
                  </a:lnTo>
                  <a:lnTo>
                    <a:pt x="160" y="374"/>
                  </a:lnTo>
                  <a:lnTo>
                    <a:pt x="148" y="374"/>
                  </a:lnTo>
                  <a:lnTo>
                    <a:pt x="144" y="374"/>
                  </a:lnTo>
                  <a:lnTo>
                    <a:pt x="130" y="405"/>
                  </a:lnTo>
                  <a:lnTo>
                    <a:pt x="144" y="423"/>
                  </a:lnTo>
                  <a:lnTo>
                    <a:pt x="141" y="454"/>
                  </a:lnTo>
                  <a:lnTo>
                    <a:pt x="165" y="478"/>
                  </a:lnTo>
                  <a:lnTo>
                    <a:pt x="163" y="478"/>
                  </a:lnTo>
                  <a:lnTo>
                    <a:pt x="122" y="468"/>
                  </a:lnTo>
                  <a:lnTo>
                    <a:pt x="122" y="499"/>
                  </a:lnTo>
                  <a:lnTo>
                    <a:pt x="104" y="511"/>
                  </a:lnTo>
                  <a:lnTo>
                    <a:pt x="66" y="532"/>
                  </a:lnTo>
                  <a:lnTo>
                    <a:pt x="54" y="556"/>
                  </a:lnTo>
                  <a:lnTo>
                    <a:pt x="66" y="572"/>
                  </a:lnTo>
                  <a:lnTo>
                    <a:pt x="54" y="648"/>
                  </a:lnTo>
                  <a:lnTo>
                    <a:pt x="30" y="679"/>
                  </a:lnTo>
                  <a:lnTo>
                    <a:pt x="33" y="790"/>
                  </a:lnTo>
                  <a:lnTo>
                    <a:pt x="4" y="913"/>
                  </a:lnTo>
                  <a:lnTo>
                    <a:pt x="4" y="920"/>
                  </a:lnTo>
                  <a:lnTo>
                    <a:pt x="0" y="939"/>
                  </a:lnTo>
                  <a:lnTo>
                    <a:pt x="7" y="960"/>
                  </a:lnTo>
                  <a:lnTo>
                    <a:pt x="42" y="792"/>
                  </a:lnTo>
                  <a:lnTo>
                    <a:pt x="40" y="681"/>
                  </a:lnTo>
                  <a:lnTo>
                    <a:pt x="63" y="651"/>
                  </a:lnTo>
                  <a:lnTo>
                    <a:pt x="75" y="570"/>
                  </a:lnTo>
                  <a:lnTo>
                    <a:pt x="63" y="554"/>
                  </a:lnTo>
                  <a:lnTo>
                    <a:pt x="73" y="537"/>
                  </a:lnTo>
                  <a:lnTo>
                    <a:pt x="132" y="506"/>
                  </a:lnTo>
                  <a:lnTo>
                    <a:pt x="134" y="492"/>
                  </a:lnTo>
                  <a:lnTo>
                    <a:pt x="134" y="480"/>
                  </a:lnTo>
                  <a:lnTo>
                    <a:pt x="165" y="490"/>
                  </a:lnTo>
                  <a:lnTo>
                    <a:pt x="179" y="478"/>
                  </a:lnTo>
                  <a:lnTo>
                    <a:pt x="179" y="478"/>
                  </a:lnTo>
                  <a:lnTo>
                    <a:pt x="151" y="450"/>
                  </a:lnTo>
                  <a:lnTo>
                    <a:pt x="156" y="421"/>
                  </a:lnTo>
                  <a:lnTo>
                    <a:pt x="156" y="421"/>
                  </a:lnTo>
                  <a:lnTo>
                    <a:pt x="141" y="405"/>
                  </a:lnTo>
                  <a:lnTo>
                    <a:pt x="151" y="386"/>
                  </a:lnTo>
                  <a:lnTo>
                    <a:pt x="165" y="386"/>
                  </a:lnTo>
                  <a:lnTo>
                    <a:pt x="174" y="367"/>
                  </a:lnTo>
                  <a:lnTo>
                    <a:pt x="174" y="343"/>
                  </a:lnTo>
                  <a:lnTo>
                    <a:pt x="252" y="291"/>
                  </a:lnTo>
                  <a:lnTo>
                    <a:pt x="248" y="260"/>
                  </a:lnTo>
                  <a:lnTo>
                    <a:pt x="276" y="253"/>
                  </a:lnTo>
                  <a:lnTo>
                    <a:pt x="290" y="220"/>
                  </a:lnTo>
                  <a:lnTo>
                    <a:pt x="349" y="206"/>
                  </a:lnTo>
                  <a:lnTo>
                    <a:pt x="368" y="220"/>
                  </a:lnTo>
                  <a:lnTo>
                    <a:pt x="479" y="239"/>
                  </a:lnTo>
                  <a:lnTo>
                    <a:pt x="510" y="234"/>
                  </a:lnTo>
                  <a:lnTo>
                    <a:pt x="586" y="234"/>
                  </a:lnTo>
                  <a:lnTo>
                    <a:pt x="602" y="199"/>
                  </a:lnTo>
                  <a:lnTo>
                    <a:pt x="602" y="194"/>
                  </a:lnTo>
                  <a:lnTo>
                    <a:pt x="593" y="76"/>
                  </a:lnTo>
                  <a:lnTo>
                    <a:pt x="5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3" name="Freeform 330"/>
            <p:cNvSpPr>
              <a:spLocks/>
            </p:cNvSpPr>
            <p:nvPr/>
          </p:nvSpPr>
          <p:spPr bwMode="auto">
            <a:xfrm>
              <a:off x="2952" y="2872"/>
              <a:ext cx="15" cy="33"/>
            </a:xfrm>
            <a:custGeom>
              <a:avLst/>
              <a:gdLst>
                <a:gd name="T0" fmla="*/ 8 w 15"/>
                <a:gd name="T1" fmla="*/ 0 h 33"/>
                <a:gd name="T2" fmla="*/ 0 w 15"/>
                <a:gd name="T3" fmla="*/ 33 h 33"/>
                <a:gd name="T4" fmla="*/ 10 w 15"/>
                <a:gd name="T5" fmla="*/ 30 h 33"/>
                <a:gd name="T6" fmla="*/ 15 w 15"/>
                <a:gd name="T7" fmla="*/ 19 h 33"/>
                <a:gd name="T8" fmla="*/ 8 w 15"/>
                <a:gd name="T9" fmla="*/ 0 h 33"/>
                <a:gd name="T10" fmla="*/ 8 w 15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3">
                  <a:moveTo>
                    <a:pt x="8" y="0"/>
                  </a:moveTo>
                  <a:lnTo>
                    <a:pt x="0" y="33"/>
                  </a:lnTo>
                  <a:lnTo>
                    <a:pt x="10" y="30"/>
                  </a:lnTo>
                  <a:lnTo>
                    <a:pt x="15" y="1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4" name="Freeform 331"/>
            <p:cNvSpPr>
              <a:spLocks/>
            </p:cNvSpPr>
            <p:nvPr/>
          </p:nvSpPr>
          <p:spPr bwMode="auto">
            <a:xfrm>
              <a:off x="2952" y="2872"/>
              <a:ext cx="15" cy="33"/>
            </a:xfrm>
            <a:custGeom>
              <a:avLst/>
              <a:gdLst>
                <a:gd name="T0" fmla="*/ 8 w 15"/>
                <a:gd name="T1" fmla="*/ 0 h 33"/>
                <a:gd name="T2" fmla="*/ 0 w 15"/>
                <a:gd name="T3" fmla="*/ 33 h 33"/>
                <a:gd name="T4" fmla="*/ 10 w 15"/>
                <a:gd name="T5" fmla="*/ 30 h 33"/>
                <a:gd name="T6" fmla="*/ 15 w 15"/>
                <a:gd name="T7" fmla="*/ 19 h 33"/>
                <a:gd name="T8" fmla="*/ 8 w 15"/>
                <a:gd name="T9" fmla="*/ 0 h 33"/>
                <a:gd name="T10" fmla="*/ 8 w 15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3">
                  <a:moveTo>
                    <a:pt x="8" y="0"/>
                  </a:moveTo>
                  <a:lnTo>
                    <a:pt x="0" y="33"/>
                  </a:lnTo>
                  <a:lnTo>
                    <a:pt x="10" y="30"/>
                  </a:lnTo>
                  <a:lnTo>
                    <a:pt x="15" y="19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5" name="Freeform 332"/>
            <p:cNvSpPr>
              <a:spLocks noEditPoints="1"/>
            </p:cNvSpPr>
            <p:nvPr/>
          </p:nvSpPr>
          <p:spPr bwMode="auto">
            <a:xfrm>
              <a:off x="3409" y="2817"/>
              <a:ext cx="328" cy="263"/>
            </a:xfrm>
            <a:custGeom>
              <a:avLst/>
              <a:gdLst>
                <a:gd name="T0" fmla="*/ 276 w 328"/>
                <a:gd name="T1" fmla="*/ 121 h 263"/>
                <a:gd name="T2" fmla="*/ 276 w 328"/>
                <a:gd name="T3" fmla="*/ 123 h 263"/>
                <a:gd name="T4" fmla="*/ 307 w 328"/>
                <a:gd name="T5" fmla="*/ 140 h 263"/>
                <a:gd name="T6" fmla="*/ 326 w 328"/>
                <a:gd name="T7" fmla="*/ 149 h 263"/>
                <a:gd name="T8" fmla="*/ 328 w 328"/>
                <a:gd name="T9" fmla="*/ 145 h 263"/>
                <a:gd name="T10" fmla="*/ 323 w 328"/>
                <a:gd name="T11" fmla="*/ 142 h 263"/>
                <a:gd name="T12" fmla="*/ 276 w 328"/>
                <a:gd name="T13" fmla="*/ 121 h 263"/>
                <a:gd name="T14" fmla="*/ 186 w 328"/>
                <a:gd name="T15" fmla="*/ 0 h 263"/>
                <a:gd name="T16" fmla="*/ 175 w 328"/>
                <a:gd name="T17" fmla="*/ 19 h 263"/>
                <a:gd name="T18" fmla="*/ 149 w 328"/>
                <a:gd name="T19" fmla="*/ 31 h 263"/>
                <a:gd name="T20" fmla="*/ 118 w 328"/>
                <a:gd name="T21" fmla="*/ 50 h 263"/>
                <a:gd name="T22" fmla="*/ 87 w 328"/>
                <a:gd name="T23" fmla="*/ 57 h 263"/>
                <a:gd name="T24" fmla="*/ 78 w 328"/>
                <a:gd name="T25" fmla="*/ 74 h 263"/>
                <a:gd name="T26" fmla="*/ 61 w 328"/>
                <a:gd name="T27" fmla="*/ 116 h 263"/>
                <a:gd name="T28" fmla="*/ 37 w 328"/>
                <a:gd name="T29" fmla="*/ 130 h 263"/>
                <a:gd name="T30" fmla="*/ 21 w 328"/>
                <a:gd name="T31" fmla="*/ 166 h 263"/>
                <a:gd name="T32" fmla="*/ 0 w 328"/>
                <a:gd name="T33" fmla="*/ 180 h 263"/>
                <a:gd name="T34" fmla="*/ 0 w 328"/>
                <a:gd name="T35" fmla="*/ 227 h 263"/>
                <a:gd name="T36" fmla="*/ 14 w 328"/>
                <a:gd name="T37" fmla="*/ 249 h 263"/>
                <a:gd name="T38" fmla="*/ 21 w 328"/>
                <a:gd name="T39" fmla="*/ 258 h 263"/>
                <a:gd name="T40" fmla="*/ 21 w 328"/>
                <a:gd name="T41" fmla="*/ 260 h 263"/>
                <a:gd name="T42" fmla="*/ 23 w 328"/>
                <a:gd name="T43" fmla="*/ 263 h 263"/>
                <a:gd name="T44" fmla="*/ 37 w 328"/>
                <a:gd name="T45" fmla="*/ 251 h 263"/>
                <a:gd name="T46" fmla="*/ 33 w 328"/>
                <a:gd name="T47" fmla="*/ 244 h 263"/>
                <a:gd name="T48" fmla="*/ 19 w 328"/>
                <a:gd name="T49" fmla="*/ 220 h 263"/>
                <a:gd name="T50" fmla="*/ 19 w 328"/>
                <a:gd name="T51" fmla="*/ 187 h 263"/>
                <a:gd name="T52" fmla="*/ 35 w 328"/>
                <a:gd name="T53" fmla="*/ 173 h 263"/>
                <a:gd name="T54" fmla="*/ 49 w 328"/>
                <a:gd name="T55" fmla="*/ 137 h 263"/>
                <a:gd name="T56" fmla="*/ 71 w 328"/>
                <a:gd name="T57" fmla="*/ 123 h 263"/>
                <a:gd name="T58" fmla="*/ 87 w 328"/>
                <a:gd name="T59" fmla="*/ 76 h 263"/>
                <a:gd name="T60" fmla="*/ 94 w 328"/>
                <a:gd name="T61" fmla="*/ 64 h 263"/>
                <a:gd name="T62" fmla="*/ 123 w 328"/>
                <a:gd name="T63" fmla="*/ 59 h 263"/>
                <a:gd name="T64" fmla="*/ 153 w 328"/>
                <a:gd name="T65" fmla="*/ 41 h 263"/>
                <a:gd name="T66" fmla="*/ 182 w 328"/>
                <a:gd name="T67" fmla="*/ 29 h 263"/>
                <a:gd name="T68" fmla="*/ 189 w 328"/>
                <a:gd name="T69" fmla="*/ 15 h 263"/>
                <a:gd name="T70" fmla="*/ 212 w 328"/>
                <a:gd name="T71" fmla="*/ 43 h 263"/>
                <a:gd name="T72" fmla="*/ 234 w 328"/>
                <a:gd name="T73" fmla="*/ 43 h 263"/>
                <a:gd name="T74" fmla="*/ 238 w 328"/>
                <a:gd name="T75" fmla="*/ 67 h 263"/>
                <a:gd name="T76" fmla="*/ 264 w 328"/>
                <a:gd name="T77" fmla="*/ 74 h 263"/>
                <a:gd name="T78" fmla="*/ 274 w 328"/>
                <a:gd name="T79" fmla="*/ 81 h 263"/>
                <a:gd name="T80" fmla="*/ 274 w 328"/>
                <a:gd name="T81" fmla="*/ 78 h 263"/>
                <a:gd name="T82" fmla="*/ 264 w 328"/>
                <a:gd name="T83" fmla="*/ 64 h 263"/>
                <a:gd name="T84" fmla="*/ 248 w 328"/>
                <a:gd name="T85" fmla="*/ 59 h 263"/>
                <a:gd name="T86" fmla="*/ 243 w 328"/>
                <a:gd name="T87" fmla="*/ 36 h 263"/>
                <a:gd name="T88" fmla="*/ 217 w 328"/>
                <a:gd name="T89" fmla="*/ 36 h 263"/>
                <a:gd name="T90" fmla="*/ 186 w 328"/>
                <a:gd name="T9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263">
                  <a:moveTo>
                    <a:pt x="276" y="121"/>
                  </a:moveTo>
                  <a:lnTo>
                    <a:pt x="276" y="123"/>
                  </a:lnTo>
                  <a:lnTo>
                    <a:pt x="307" y="140"/>
                  </a:lnTo>
                  <a:lnTo>
                    <a:pt x="326" y="149"/>
                  </a:lnTo>
                  <a:lnTo>
                    <a:pt x="328" y="145"/>
                  </a:lnTo>
                  <a:lnTo>
                    <a:pt x="323" y="142"/>
                  </a:lnTo>
                  <a:lnTo>
                    <a:pt x="276" y="121"/>
                  </a:lnTo>
                  <a:close/>
                  <a:moveTo>
                    <a:pt x="186" y="0"/>
                  </a:moveTo>
                  <a:lnTo>
                    <a:pt x="175" y="19"/>
                  </a:lnTo>
                  <a:lnTo>
                    <a:pt x="149" y="31"/>
                  </a:lnTo>
                  <a:lnTo>
                    <a:pt x="118" y="50"/>
                  </a:lnTo>
                  <a:lnTo>
                    <a:pt x="87" y="57"/>
                  </a:lnTo>
                  <a:lnTo>
                    <a:pt x="78" y="74"/>
                  </a:lnTo>
                  <a:lnTo>
                    <a:pt x="61" y="116"/>
                  </a:lnTo>
                  <a:lnTo>
                    <a:pt x="37" y="130"/>
                  </a:lnTo>
                  <a:lnTo>
                    <a:pt x="21" y="166"/>
                  </a:lnTo>
                  <a:lnTo>
                    <a:pt x="0" y="180"/>
                  </a:lnTo>
                  <a:lnTo>
                    <a:pt x="0" y="227"/>
                  </a:lnTo>
                  <a:lnTo>
                    <a:pt x="14" y="249"/>
                  </a:lnTo>
                  <a:lnTo>
                    <a:pt x="21" y="258"/>
                  </a:lnTo>
                  <a:lnTo>
                    <a:pt x="21" y="260"/>
                  </a:lnTo>
                  <a:lnTo>
                    <a:pt x="23" y="263"/>
                  </a:lnTo>
                  <a:lnTo>
                    <a:pt x="37" y="251"/>
                  </a:lnTo>
                  <a:lnTo>
                    <a:pt x="33" y="244"/>
                  </a:lnTo>
                  <a:lnTo>
                    <a:pt x="19" y="220"/>
                  </a:lnTo>
                  <a:lnTo>
                    <a:pt x="19" y="187"/>
                  </a:lnTo>
                  <a:lnTo>
                    <a:pt x="35" y="173"/>
                  </a:lnTo>
                  <a:lnTo>
                    <a:pt x="49" y="137"/>
                  </a:lnTo>
                  <a:lnTo>
                    <a:pt x="71" y="123"/>
                  </a:lnTo>
                  <a:lnTo>
                    <a:pt x="87" y="76"/>
                  </a:lnTo>
                  <a:lnTo>
                    <a:pt x="94" y="64"/>
                  </a:lnTo>
                  <a:lnTo>
                    <a:pt x="123" y="59"/>
                  </a:lnTo>
                  <a:lnTo>
                    <a:pt x="153" y="41"/>
                  </a:lnTo>
                  <a:lnTo>
                    <a:pt x="182" y="29"/>
                  </a:lnTo>
                  <a:lnTo>
                    <a:pt x="189" y="15"/>
                  </a:lnTo>
                  <a:lnTo>
                    <a:pt x="212" y="43"/>
                  </a:lnTo>
                  <a:lnTo>
                    <a:pt x="234" y="43"/>
                  </a:lnTo>
                  <a:lnTo>
                    <a:pt x="238" y="67"/>
                  </a:lnTo>
                  <a:lnTo>
                    <a:pt x="264" y="74"/>
                  </a:lnTo>
                  <a:lnTo>
                    <a:pt x="274" y="81"/>
                  </a:lnTo>
                  <a:lnTo>
                    <a:pt x="274" y="78"/>
                  </a:lnTo>
                  <a:lnTo>
                    <a:pt x="264" y="64"/>
                  </a:lnTo>
                  <a:lnTo>
                    <a:pt x="248" y="59"/>
                  </a:lnTo>
                  <a:lnTo>
                    <a:pt x="243" y="36"/>
                  </a:lnTo>
                  <a:lnTo>
                    <a:pt x="217" y="3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6" name="Freeform 333"/>
            <p:cNvSpPr>
              <a:spLocks noEditPoints="1"/>
            </p:cNvSpPr>
            <p:nvPr/>
          </p:nvSpPr>
          <p:spPr bwMode="auto">
            <a:xfrm>
              <a:off x="3409" y="2817"/>
              <a:ext cx="328" cy="263"/>
            </a:xfrm>
            <a:custGeom>
              <a:avLst/>
              <a:gdLst>
                <a:gd name="T0" fmla="*/ 276 w 328"/>
                <a:gd name="T1" fmla="*/ 121 h 263"/>
                <a:gd name="T2" fmla="*/ 276 w 328"/>
                <a:gd name="T3" fmla="*/ 123 h 263"/>
                <a:gd name="T4" fmla="*/ 307 w 328"/>
                <a:gd name="T5" fmla="*/ 140 h 263"/>
                <a:gd name="T6" fmla="*/ 326 w 328"/>
                <a:gd name="T7" fmla="*/ 149 h 263"/>
                <a:gd name="T8" fmla="*/ 328 w 328"/>
                <a:gd name="T9" fmla="*/ 145 h 263"/>
                <a:gd name="T10" fmla="*/ 323 w 328"/>
                <a:gd name="T11" fmla="*/ 142 h 263"/>
                <a:gd name="T12" fmla="*/ 276 w 328"/>
                <a:gd name="T13" fmla="*/ 121 h 263"/>
                <a:gd name="T14" fmla="*/ 186 w 328"/>
                <a:gd name="T15" fmla="*/ 0 h 263"/>
                <a:gd name="T16" fmla="*/ 175 w 328"/>
                <a:gd name="T17" fmla="*/ 19 h 263"/>
                <a:gd name="T18" fmla="*/ 149 w 328"/>
                <a:gd name="T19" fmla="*/ 31 h 263"/>
                <a:gd name="T20" fmla="*/ 118 w 328"/>
                <a:gd name="T21" fmla="*/ 50 h 263"/>
                <a:gd name="T22" fmla="*/ 87 w 328"/>
                <a:gd name="T23" fmla="*/ 57 h 263"/>
                <a:gd name="T24" fmla="*/ 78 w 328"/>
                <a:gd name="T25" fmla="*/ 74 h 263"/>
                <a:gd name="T26" fmla="*/ 61 w 328"/>
                <a:gd name="T27" fmla="*/ 116 h 263"/>
                <a:gd name="T28" fmla="*/ 37 w 328"/>
                <a:gd name="T29" fmla="*/ 130 h 263"/>
                <a:gd name="T30" fmla="*/ 21 w 328"/>
                <a:gd name="T31" fmla="*/ 166 h 263"/>
                <a:gd name="T32" fmla="*/ 0 w 328"/>
                <a:gd name="T33" fmla="*/ 180 h 263"/>
                <a:gd name="T34" fmla="*/ 0 w 328"/>
                <a:gd name="T35" fmla="*/ 227 h 263"/>
                <a:gd name="T36" fmla="*/ 14 w 328"/>
                <a:gd name="T37" fmla="*/ 249 h 263"/>
                <a:gd name="T38" fmla="*/ 21 w 328"/>
                <a:gd name="T39" fmla="*/ 258 h 263"/>
                <a:gd name="T40" fmla="*/ 21 w 328"/>
                <a:gd name="T41" fmla="*/ 260 h 263"/>
                <a:gd name="T42" fmla="*/ 23 w 328"/>
                <a:gd name="T43" fmla="*/ 263 h 263"/>
                <a:gd name="T44" fmla="*/ 37 w 328"/>
                <a:gd name="T45" fmla="*/ 251 h 263"/>
                <a:gd name="T46" fmla="*/ 33 w 328"/>
                <a:gd name="T47" fmla="*/ 244 h 263"/>
                <a:gd name="T48" fmla="*/ 19 w 328"/>
                <a:gd name="T49" fmla="*/ 220 h 263"/>
                <a:gd name="T50" fmla="*/ 19 w 328"/>
                <a:gd name="T51" fmla="*/ 187 h 263"/>
                <a:gd name="T52" fmla="*/ 35 w 328"/>
                <a:gd name="T53" fmla="*/ 173 h 263"/>
                <a:gd name="T54" fmla="*/ 49 w 328"/>
                <a:gd name="T55" fmla="*/ 137 h 263"/>
                <a:gd name="T56" fmla="*/ 71 w 328"/>
                <a:gd name="T57" fmla="*/ 123 h 263"/>
                <a:gd name="T58" fmla="*/ 87 w 328"/>
                <a:gd name="T59" fmla="*/ 76 h 263"/>
                <a:gd name="T60" fmla="*/ 94 w 328"/>
                <a:gd name="T61" fmla="*/ 64 h 263"/>
                <a:gd name="T62" fmla="*/ 123 w 328"/>
                <a:gd name="T63" fmla="*/ 59 h 263"/>
                <a:gd name="T64" fmla="*/ 153 w 328"/>
                <a:gd name="T65" fmla="*/ 41 h 263"/>
                <a:gd name="T66" fmla="*/ 182 w 328"/>
                <a:gd name="T67" fmla="*/ 29 h 263"/>
                <a:gd name="T68" fmla="*/ 189 w 328"/>
                <a:gd name="T69" fmla="*/ 15 h 263"/>
                <a:gd name="T70" fmla="*/ 212 w 328"/>
                <a:gd name="T71" fmla="*/ 43 h 263"/>
                <a:gd name="T72" fmla="*/ 234 w 328"/>
                <a:gd name="T73" fmla="*/ 43 h 263"/>
                <a:gd name="T74" fmla="*/ 238 w 328"/>
                <a:gd name="T75" fmla="*/ 67 h 263"/>
                <a:gd name="T76" fmla="*/ 264 w 328"/>
                <a:gd name="T77" fmla="*/ 74 h 263"/>
                <a:gd name="T78" fmla="*/ 274 w 328"/>
                <a:gd name="T79" fmla="*/ 81 h 263"/>
                <a:gd name="T80" fmla="*/ 274 w 328"/>
                <a:gd name="T81" fmla="*/ 78 h 263"/>
                <a:gd name="T82" fmla="*/ 264 w 328"/>
                <a:gd name="T83" fmla="*/ 64 h 263"/>
                <a:gd name="T84" fmla="*/ 248 w 328"/>
                <a:gd name="T85" fmla="*/ 59 h 263"/>
                <a:gd name="T86" fmla="*/ 243 w 328"/>
                <a:gd name="T87" fmla="*/ 36 h 263"/>
                <a:gd name="T88" fmla="*/ 217 w 328"/>
                <a:gd name="T89" fmla="*/ 36 h 263"/>
                <a:gd name="T90" fmla="*/ 186 w 328"/>
                <a:gd name="T9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263">
                  <a:moveTo>
                    <a:pt x="276" y="121"/>
                  </a:moveTo>
                  <a:lnTo>
                    <a:pt x="276" y="123"/>
                  </a:lnTo>
                  <a:lnTo>
                    <a:pt x="307" y="140"/>
                  </a:lnTo>
                  <a:lnTo>
                    <a:pt x="326" y="149"/>
                  </a:lnTo>
                  <a:lnTo>
                    <a:pt x="328" y="145"/>
                  </a:lnTo>
                  <a:lnTo>
                    <a:pt x="323" y="142"/>
                  </a:lnTo>
                  <a:lnTo>
                    <a:pt x="276" y="121"/>
                  </a:lnTo>
                  <a:moveTo>
                    <a:pt x="186" y="0"/>
                  </a:moveTo>
                  <a:lnTo>
                    <a:pt x="175" y="19"/>
                  </a:lnTo>
                  <a:lnTo>
                    <a:pt x="149" y="31"/>
                  </a:lnTo>
                  <a:lnTo>
                    <a:pt x="118" y="50"/>
                  </a:lnTo>
                  <a:lnTo>
                    <a:pt x="87" y="57"/>
                  </a:lnTo>
                  <a:lnTo>
                    <a:pt x="78" y="74"/>
                  </a:lnTo>
                  <a:lnTo>
                    <a:pt x="61" y="116"/>
                  </a:lnTo>
                  <a:lnTo>
                    <a:pt x="37" y="130"/>
                  </a:lnTo>
                  <a:lnTo>
                    <a:pt x="21" y="166"/>
                  </a:lnTo>
                  <a:lnTo>
                    <a:pt x="0" y="180"/>
                  </a:lnTo>
                  <a:lnTo>
                    <a:pt x="0" y="227"/>
                  </a:lnTo>
                  <a:lnTo>
                    <a:pt x="14" y="249"/>
                  </a:lnTo>
                  <a:lnTo>
                    <a:pt x="21" y="258"/>
                  </a:lnTo>
                  <a:lnTo>
                    <a:pt x="21" y="260"/>
                  </a:lnTo>
                  <a:lnTo>
                    <a:pt x="23" y="263"/>
                  </a:lnTo>
                  <a:lnTo>
                    <a:pt x="37" y="251"/>
                  </a:lnTo>
                  <a:lnTo>
                    <a:pt x="33" y="244"/>
                  </a:lnTo>
                  <a:lnTo>
                    <a:pt x="19" y="220"/>
                  </a:lnTo>
                  <a:lnTo>
                    <a:pt x="19" y="187"/>
                  </a:lnTo>
                  <a:lnTo>
                    <a:pt x="35" y="173"/>
                  </a:lnTo>
                  <a:lnTo>
                    <a:pt x="49" y="137"/>
                  </a:lnTo>
                  <a:lnTo>
                    <a:pt x="71" y="123"/>
                  </a:lnTo>
                  <a:lnTo>
                    <a:pt x="87" y="76"/>
                  </a:lnTo>
                  <a:lnTo>
                    <a:pt x="94" y="64"/>
                  </a:lnTo>
                  <a:lnTo>
                    <a:pt x="123" y="59"/>
                  </a:lnTo>
                  <a:lnTo>
                    <a:pt x="153" y="41"/>
                  </a:lnTo>
                  <a:lnTo>
                    <a:pt x="182" y="29"/>
                  </a:lnTo>
                  <a:lnTo>
                    <a:pt x="189" y="15"/>
                  </a:lnTo>
                  <a:lnTo>
                    <a:pt x="212" y="43"/>
                  </a:lnTo>
                  <a:lnTo>
                    <a:pt x="234" y="43"/>
                  </a:lnTo>
                  <a:lnTo>
                    <a:pt x="238" y="67"/>
                  </a:lnTo>
                  <a:lnTo>
                    <a:pt x="264" y="74"/>
                  </a:lnTo>
                  <a:lnTo>
                    <a:pt x="274" y="81"/>
                  </a:lnTo>
                  <a:lnTo>
                    <a:pt x="274" y="78"/>
                  </a:lnTo>
                  <a:lnTo>
                    <a:pt x="264" y="64"/>
                  </a:lnTo>
                  <a:lnTo>
                    <a:pt x="248" y="59"/>
                  </a:lnTo>
                  <a:lnTo>
                    <a:pt x="243" y="36"/>
                  </a:lnTo>
                  <a:lnTo>
                    <a:pt x="217" y="36"/>
                  </a:lnTo>
                  <a:lnTo>
                    <a:pt x="1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7" name="Freeform 334"/>
            <p:cNvSpPr>
              <a:spLocks noEditPoints="1"/>
            </p:cNvSpPr>
            <p:nvPr/>
          </p:nvSpPr>
          <p:spPr bwMode="auto">
            <a:xfrm>
              <a:off x="3409" y="2798"/>
              <a:ext cx="335" cy="279"/>
            </a:xfrm>
            <a:custGeom>
              <a:avLst/>
              <a:gdLst>
                <a:gd name="T0" fmla="*/ 14 w 335"/>
                <a:gd name="T1" fmla="*/ 268 h 279"/>
                <a:gd name="T2" fmla="*/ 19 w 335"/>
                <a:gd name="T3" fmla="*/ 277 h 279"/>
                <a:gd name="T4" fmla="*/ 21 w 335"/>
                <a:gd name="T5" fmla="*/ 279 h 279"/>
                <a:gd name="T6" fmla="*/ 21 w 335"/>
                <a:gd name="T7" fmla="*/ 277 h 279"/>
                <a:gd name="T8" fmla="*/ 14 w 335"/>
                <a:gd name="T9" fmla="*/ 268 h 279"/>
                <a:gd name="T10" fmla="*/ 184 w 335"/>
                <a:gd name="T11" fmla="*/ 0 h 279"/>
                <a:gd name="T12" fmla="*/ 170 w 335"/>
                <a:gd name="T13" fmla="*/ 31 h 279"/>
                <a:gd name="T14" fmla="*/ 144 w 335"/>
                <a:gd name="T15" fmla="*/ 43 h 279"/>
                <a:gd name="T16" fmla="*/ 115 w 335"/>
                <a:gd name="T17" fmla="*/ 60 h 279"/>
                <a:gd name="T18" fmla="*/ 82 w 335"/>
                <a:gd name="T19" fmla="*/ 67 h 279"/>
                <a:gd name="T20" fmla="*/ 71 w 335"/>
                <a:gd name="T21" fmla="*/ 88 h 279"/>
                <a:gd name="T22" fmla="*/ 56 w 335"/>
                <a:gd name="T23" fmla="*/ 130 h 279"/>
                <a:gd name="T24" fmla="*/ 33 w 335"/>
                <a:gd name="T25" fmla="*/ 142 h 279"/>
                <a:gd name="T26" fmla="*/ 19 w 335"/>
                <a:gd name="T27" fmla="*/ 180 h 279"/>
                <a:gd name="T28" fmla="*/ 0 w 335"/>
                <a:gd name="T29" fmla="*/ 197 h 279"/>
                <a:gd name="T30" fmla="*/ 0 w 335"/>
                <a:gd name="T31" fmla="*/ 199 h 279"/>
                <a:gd name="T32" fmla="*/ 21 w 335"/>
                <a:gd name="T33" fmla="*/ 185 h 279"/>
                <a:gd name="T34" fmla="*/ 37 w 335"/>
                <a:gd name="T35" fmla="*/ 149 h 279"/>
                <a:gd name="T36" fmla="*/ 61 w 335"/>
                <a:gd name="T37" fmla="*/ 135 h 279"/>
                <a:gd name="T38" fmla="*/ 78 w 335"/>
                <a:gd name="T39" fmla="*/ 93 h 279"/>
                <a:gd name="T40" fmla="*/ 87 w 335"/>
                <a:gd name="T41" fmla="*/ 76 h 279"/>
                <a:gd name="T42" fmla="*/ 118 w 335"/>
                <a:gd name="T43" fmla="*/ 69 h 279"/>
                <a:gd name="T44" fmla="*/ 149 w 335"/>
                <a:gd name="T45" fmla="*/ 50 h 279"/>
                <a:gd name="T46" fmla="*/ 175 w 335"/>
                <a:gd name="T47" fmla="*/ 38 h 279"/>
                <a:gd name="T48" fmla="*/ 186 w 335"/>
                <a:gd name="T49" fmla="*/ 19 h 279"/>
                <a:gd name="T50" fmla="*/ 217 w 335"/>
                <a:gd name="T51" fmla="*/ 55 h 279"/>
                <a:gd name="T52" fmla="*/ 243 w 335"/>
                <a:gd name="T53" fmla="*/ 55 h 279"/>
                <a:gd name="T54" fmla="*/ 248 w 335"/>
                <a:gd name="T55" fmla="*/ 78 h 279"/>
                <a:gd name="T56" fmla="*/ 264 w 335"/>
                <a:gd name="T57" fmla="*/ 83 h 279"/>
                <a:gd name="T58" fmla="*/ 274 w 335"/>
                <a:gd name="T59" fmla="*/ 97 h 279"/>
                <a:gd name="T60" fmla="*/ 274 w 335"/>
                <a:gd name="T61" fmla="*/ 100 h 279"/>
                <a:gd name="T62" fmla="*/ 276 w 335"/>
                <a:gd name="T63" fmla="*/ 102 h 279"/>
                <a:gd name="T64" fmla="*/ 276 w 335"/>
                <a:gd name="T65" fmla="*/ 140 h 279"/>
                <a:gd name="T66" fmla="*/ 323 w 335"/>
                <a:gd name="T67" fmla="*/ 161 h 279"/>
                <a:gd name="T68" fmla="*/ 328 w 335"/>
                <a:gd name="T69" fmla="*/ 164 h 279"/>
                <a:gd name="T70" fmla="*/ 335 w 335"/>
                <a:gd name="T71" fmla="*/ 152 h 279"/>
                <a:gd name="T72" fmla="*/ 335 w 335"/>
                <a:gd name="T73" fmla="*/ 152 h 279"/>
                <a:gd name="T74" fmla="*/ 295 w 335"/>
                <a:gd name="T75" fmla="*/ 130 h 279"/>
                <a:gd name="T76" fmla="*/ 295 w 335"/>
                <a:gd name="T77" fmla="*/ 93 h 279"/>
                <a:gd name="T78" fmla="*/ 274 w 335"/>
                <a:gd name="T79" fmla="*/ 74 h 279"/>
                <a:gd name="T80" fmla="*/ 255 w 335"/>
                <a:gd name="T81" fmla="*/ 71 h 279"/>
                <a:gd name="T82" fmla="*/ 250 w 335"/>
                <a:gd name="T83" fmla="*/ 43 h 279"/>
                <a:gd name="T84" fmla="*/ 222 w 335"/>
                <a:gd name="T85" fmla="*/ 43 h 279"/>
                <a:gd name="T86" fmla="*/ 184 w 335"/>
                <a:gd name="T8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5" h="279">
                  <a:moveTo>
                    <a:pt x="14" y="268"/>
                  </a:moveTo>
                  <a:lnTo>
                    <a:pt x="19" y="277"/>
                  </a:lnTo>
                  <a:lnTo>
                    <a:pt x="21" y="279"/>
                  </a:lnTo>
                  <a:lnTo>
                    <a:pt x="21" y="277"/>
                  </a:lnTo>
                  <a:lnTo>
                    <a:pt x="14" y="268"/>
                  </a:lnTo>
                  <a:close/>
                  <a:moveTo>
                    <a:pt x="184" y="0"/>
                  </a:moveTo>
                  <a:lnTo>
                    <a:pt x="170" y="31"/>
                  </a:lnTo>
                  <a:lnTo>
                    <a:pt x="144" y="43"/>
                  </a:lnTo>
                  <a:lnTo>
                    <a:pt x="115" y="60"/>
                  </a:lnTo>
                  <a:lnTo>
                    <a:pt x="82" y="67"/>
                  </a:lnTo>
                  <a:lnTo>
                    <a:pt x="71" y="88"/>
                  </a:lnTo>
                  <a:lnTo>
                    <a:pt x="56" y="130"/>
                  </a:lnTo>
                  <a:lnTo>
                    <a:pt x="33" y="142"/>
                  </a:lnTo>
                  <a:lnTo>
                    <a:pt x="19" y="180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21" y="185"/>
                  </a:lnTo>
                  <a:lnTo>
                    <a:pt x="37" y="149"/>
                  </a:lnTo>
                  <a:lnTo>
                    <a:pt x="61" y="135"/>
                  </a:lnTo>
                  <a:lnTo>
                    <a:pt x="78" y="93"/>
                  </a:lnTo>
                  <a:lnTo>
                    <a:pt x="87" y="76"/>
                  </a:lnTo>
                  <a:lnTo>
                    <a:pt x="118" y="69"/>
                  </a:lnTo>
                  <a:lnTo>
                    <a:pt x="149" y="50"/>
                  </a:lnTo>
                  <a:lnTo>
                    <a:pt x="175" y="38"/>
                  </a:lnTo>
                  <a:lnTo>
                    <a:pt x="186" y="19"/>
                  </a:lnTo>
                  <a:lnTo>
                    <a:pt x="217" y="55"/>
                  </a:lnTo>
                  <a:lnTo>
                    <a:pt x="243" y="55"/>
                  </a:lnTo>
                  <a:lnTo>
                    <a:pt x="248" y="78"/>
                  </a:lnTo>
                  <a:lnTo>
                    <a:pt x="264" y="83"/>
                  </a:lnTo>
                  <a:lnTo>
                    <a:pt x="274" y="97"/>
                  </a:lnTo>
                  <a:lnTo>
                    <a:pt x="274" y="100"/>
                  </a:lnTo>
                  <a:lnTo>
                    <a:pt x="276" y="102"/>
                  </a:lnTo>
                  <a:lnTo>
                    <a:pt x="276" y="140"/>
                  </a:lnTo>
                  <a:lnTo>
                    <a:pt x="323" y="161"/>
                  </a:lnTo>
                  <a:lnTo>
                    <a:pt x="328" y="164"/>
                  </a:lnTo>
                  <a:lnTo>
                    <a:pt x="335" y="152"/>
                  </a:lnTo>
                  <a:lnTo>
                    <a:pt x="335" y="152"/>
                  </a:lnTo>
                  <a:lnTo>
                    <a:pt x="295" y="130"/>
                  </a:lnTo>
                  <a:lnTo>
                    <a:pt x="295" y="93"/>
                  </a:lnTo>
                  <a:lnTo>
                    <a:pt x="274" y="74"/>
                  </a:lnTo>
                  <a:lnTo>
                    <a:pt x="255" y="71"/>
                  </a:lnTo>
                  <a:lnTo>
                    <a:pt x="250" y="43"/>
                  </a:lnTo>
                  <a:lnTo>
                    <a:pt x="222" y="4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8" name="Freeform 335"/>
            <p:cNvSpPr>
              <a:spLocks noEditPoints="1"/>
            </p:cNvSpPr>
            <p:nvPr/>
          </p:nvSpPr>
          <p:spPr bwMode="auto">
            <a:xfrm>
              <a:off x="3409" y="2798"/>
              <a:ext cx="335" cy="279"/>
            </a:xfrm>
            <a:custGeom>
              <a:avLst/>
              <a:gdLst>
                <a:gd name="T0" fmla="*/ 14 w 335"/>
                <a:gd name="T1" fmla="*/ 268 h 279"/>
                <a:gd name="T2" fmla="*/ 19 w 335"/>
                <a:gd name="T3" fmla="*/ 277 h 279"/>
                <a:gd name="T4" fmla="*/ 21 w 335"/>
                <a:gd name="T5" fmla="*/ 279 h 279"/>
                <a:gd name="T6" fmla="*/ 21 w 335"/>
                <a:gd name="T7" fmla="*/ 277 h 279"/>
                <a:gd name="T8" fmla="*/ 14 w 335"/>
                <a:gd name="T9" fmla="*/ 268 h 279"/>
                <a:gd name="T10" fmla="*/ 184 w 335"/>
                <a:gd name="T11" fmla="*/ 0 h 279"/>
                <a:gd name="T12" fmla="*/ 170 w 335"/>
                <a:gd name="T13" fmla="*/ 31 h 279"/>
                <a:gd name="T14" fmla="*/ 144 w 335"/>
                <a:gd name="T15" fmla="*/ 43 h 279"/>
                <a:gd name="T16" fmla="*/ 115 w 335"/>
                <a:gd name="T17" fmla="*/ 60 h 279"/>
                <a:gd name="T18" fmla="*/ 82 w 335"/>
                <a:gd name="T19" fmla="*/ 67 h 279"/>
                <a:gd name="T20" fmla="*/ 71 w 335"/>
                <a:gd name="T21" fmla="*/ 88 h 279"/>
                <a:gd name="T22" fmla="*/ 56 w 335"/>
                <a:gd name="T23" fmla="*/ 130 h 279"/>
                <a:gd name="T24" fmla="*/ 33 w 335"/>
                <a:gd name="T25" fmla="*/ 142 h 279"/>
                <a:gd name="T26" fmla="*/ 19 w 335"/>
                <a:gd name="T27" fmla="*/ 180 h 279"/>
                <a:gd name="T28" fmla="*/ 0 w 335"/>
                <a:gd name="T29" fmla="*/ 197 h 279"/>
                <a:gd name="T30" fmla="*/ 0 w 335"/>
                <a:gd name="T31" fmla="*/ 199 h 279"/>
                <a:gd name="T32" fmla="*/ 21 w 335"/>
                <a:gd name="T33" fmla="*/ 185 h 279"/>
                <a:gd name="T34" fmla="*/ 37 w 335"/>
                <a:gd name="T35" fmla="*/ 149 h 279"/>
                <a:gd name="T36" fmla="*/ 61 w 335"/>
                <a:gd name="T37" fmla="*/ 135 h 279"/>
                <a:gd name="T38" fmla="*/ 78 w 335"/>
                <a:gd name="T39" fmla="*/ 93 h 279"/>
                <a:gd name="T40" fmla="*/ 87 w 335"/>
                <a:gd name="T41" fmla="*/ 76 h 279"/>
                <a:gd name="T42" fmla="*/ 118 w 335"/>
                <a:gd name="T43" fmla="*/ 69 h 279"/>
                <a:gd name="T44" fmla="*/ 149 w 335"/>
                <a:gd name="T45" fmla="*/ 50 h 279"/>
                <a:gd name="T46" fmla="*/ 175 w 335"/>
                <a:gd name="T47" fmla="*/ 38 h 279"/>
                <a:gd name="T48" fmla="*/ 186 w 335"/>
                <a:gd name="T49" fmla="*/ 19 h 279"/>
                <a:gd name="T50" fmla="*/ 217 w 335"/>
                <a:gd name="T51" fmla="*/ 55 h 279"/>
                <a:gd name="T52" fmla="*/ 243 w 335"/>
                <a:gd name="T53" fmla="*/ 55 h 279"/>
                <a:gd name="T54" fmla="*/ 248 w 335"/>
                <a:gd name="T55" fmla="*/ 78 h 279"/>
                <a:gd name="T56" fmla="*/ 264 w 335"/>
                <a:gd name="T57" fmla="*/ 83 h 279"/>
                <a:gd name="T58" fmla="*/ 274 w 335"/>
                <a:gd name="T59" fmla="*/ 97 h 279"/>
                <a:gd name="T60" fmla="*/ 274 w 335"/>
                <a:gd name="T61" fmla="*/ 100 h 279"/>
                <a:gd name="T62" fmla="*/ 276 w 335"/>
                <a:gd name="T63" fmla="*/ 102 h 279"/>
                <a:gd name="T64" fmla="*/ 276 w 335"/>
                <a:gd name="T65" fmla="*/ 140 h 279"/>
                <a:gd name="T66" fmla="*/ 323 w 335"/>
                <a:gd name="T67" fmla="*/ 161 h 279"/>
                <a:gd name="T68" fmla="*/ 328 w 335"/>
                <a:gd name="T69" fmla="*/ 164 h 279"/>
                <a:gd name="T70" fmla="*/ 335 w 335"/>
                <a:gd name="T71" fmla="*/ 152 h 279"/>
                <a:gd name="T72" fmla="*/ 335 w 335"/>
                <a:gd name="T73" fmla="*/ 152 h 279"/>
                <a:gd name="T74" fmla="*/ 295 w 335"/>
                <a:gd name="T75" fmla="*/ 130 h 279"/>
                <a:gd name="T76" fmla="*/ 295 w 335"/>
                <a:gd name="T77" fmla="*/ 93 h 279"/>
                <a:gd name="T78" fmla="*/ 274 w 335"/>
                <a:gd name="T79" fmla="*/ 74 h 279"/>
                <a:gd name="T80" fmla="*/ 255 w 335"/>
                <a:gd name="T81" fmla="*/ 71 h 279"/>
                <a:gd name="T82" fmla="*/ 250 w 335"/>
                <a:gd name="T83" fmla="*/ 43 h 279"/>
                <a:gd name="T84" fmla="*/ 222 w 335"/>
                <a:gd name="T85" fmla="*/ 43 h 279"/>
                <a:gd name="T86" fmla="*/ 184 w 335"/>
                <a:gd name="T8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5" h="279">
                  <a:moveTo>
                    <a:pt x="14" y="268"/>
                  </a:moveTo>
                  <a:lnTo>
                    <a:pt x="19" y="277"/>
                  </a:lnTo>
                  <a:lnTo>
                    <a:pt x="21" y="279"/>
                  </a:lnTo>
                  <a:lnTo>
                    <a:pt x="21" y="277"/>
                  </a:lnTo>
                  <a:lnTo>
                    <a:pt x="14" y="268"/>
                  </a:lnTo>
                  <a:moveTo>
                    <a:pt x="184" y="0"/>
                  </a:moveTo>
                  <a:lnTo>
                    <a:pt x="170" y="31"/>
                  </a:lnTo>
                  <a:lnTo>
                    <a:pt x="144" y="43"/>
                  </a:lnTo>
                  <a:lnTo>
                    <a:pt x="115" y="60"/>
                  </a:lnTo>
                  <a:lnTo>
                    <a:pt x="82" y="67"/>
                  </a:lnTo>
                  <a:lnTo>
                    <a:pt x="71" y="88"/>
                  </a:lnTo>
                  <a:lnTo>
                    <a:pt x="56" y="130"/>
                  </a:lnTo>
                  <a:lnTo>
                    <a:pt x="33" y="142"/>
                  </a:lnTo>
                  <a:lnTo>
                    <a:pt x="19" y="180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21" y="185"/>
                  </a:lnTo>
                  <a:lnTo>
                    <a:pt x="37" y="149"/>
                  </a:lnTo>
                  <a:lnTo>
                    <a:pt x="61" y="135"/>
                  </a:lnTo>
                  <a:lnTo>
                    <a:pt x="78" y="93"/>
                  </a:lnTo>
                  <a:lnTo>
                    <a:pt x="87" y="76"/>
                  </a:lnTo>
                  <a:lnTo>
                    <a:pt x="118" y="69"/>
                  </a:lnTo>
                  <a:lnTo>
                    <a:pt x="149" y="50"/>
                  </a:lnTo>
                  <a:lnTo>
                    <a:pt x="175" y="38"/>
                  </a:lnTo>
                  <a:lnTo>
                    <a:pt x="186" y="19"/>
                  </a:lnTo>
                  <a:lnTo>
                    <a:pt x="217" y="55"/>
                  </a:lnTo>
                  <a:lnTo>
                    <a:pt x="243" y="55"/>
                  </a:lnTo>
                  <a:lnTo>
                    <a:pt x="248" y="78"/>
                  </a:lnTo>
                  <a:lnTo>
                    <a:pt x="264" y="83"/>
                  </a:lnTo>
                  <a:lnTo>
                    <a:pt x="274" y="97"/>
                  </a:lnTo>
                  <a:lnTo>
                    <a:pt x="274" y="100"/>
                  </a:lnTo>
                  <a:lnTo>
                    <a:pt x="276" y="102"/>
                  </a:lnTo>
                  <a:lnTo>
                    <a:pt x="276" y="140"/>
                  </a:lnTo>
                  <a:lnTo>
                    <a:pt x="323" y="161"/>
                  </a:lnTo>
                  <a:lnTo>
                    <a:pt x="328" y="164"/>
                  </a:lnTo>
                  <a:lnTo>
                    <a:pt x="335" y="152"/>
                  </a:lnTo>
                  <a:lnTo>
                    <a:pt x="335" y="152"/>
                  </a:lnTo>
                  <a:lnTo>
                    <a:pt x="295" y="130"/>
                  </a:lnTo>
                  <a:lnTo>
                    <a:pt x="295" y="93"/>
                  </a:lnTo>
                  <a:lnTo>
                    <a:pt x="274" y="74"/>
                  </a:lnTo>
                  <a:lnTo>
                    <a:pt x="255" y="71"/>
                  </a:lnTo>
                  <a:lnTo>
                    <a:pt x="250" y="43"/>
                  </a:lnTo>
                  <a:lnTo>
                    <a:pt x="222" y="43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9" name="Freeform 336"/>
            <p:cNvSpPr>
              <a:spLocks noEditPoints="1"/>
            </p:cNvSpPr>
            <p:nvPr/>
          </p:nvSpPr>
          <p:spPr bwMode="auto">
            <a:xfrm>
              <a:off x="3094" y="576"/>
              <a:ext cx="208" cy="778"/>
            </a:xfrm>
            <a:custGeom>
              <a:avLst/>
              <a:gdLst>
                <a:gd name="T0" fmla="*/ 0 w 208"/>
                <a:gd name="T1" fmla="*/ 390 h 778"/>
                <a:gd name="T2" fmla="*/ 0 w 208"/>
                <a:gd name="T3" fmla="*/ 390 h 778"/>
                <a:gd name="T4" fmla="*/ 90 w 208"/>
                <a:gd name="T5" fmla="*/ 778 h 778"/>
                <a:gd name="T6" fmla="*/ 90 w 208"/>
                <a:gd name="T7" fmla="*/ 778 h 778"/>
                <a:gd name="T8" fmla="*/ 0 w 208"/>
                <a:gd name="T9" fmla="*/ 390 h 778"/>
                <a:gd name="T10" fmla="*/ 206 w 208"/>
                <a:gd name="T11" fmla="*/ 0 h 778"/>
                <a:gd name="T12" fmla="*/ 208 w 208"/>
                <a:gd name="T13" fmla="*/ 2 h 778"/>
                <a:gd name="T14" fmla="*/ 208 w 208"/>
                <a:gd name="T15" fmla="*/ 0 h 778"/>
                <a:gd name="T16" fmla="*/ 206 w 208"/>
                <a:gd name="T17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778">
                  <a:moveTo>
                    <a:pt x="0" y="390"/>
                  </a:moveTo>
                  <a:lnTo>
                    <a:pt x="0" y="390"/>
                  </a:lnTo>
                  <a:lnTo>
                    <a:pt x="90" y="778"/>
                  </a:lnTo>
                  <a:lnTo>
                    <a:pt x="90" y="778"/>
                  </a:lnTo>
                  <a:lnTo>
                    <a:pt x="0" y="390"/>
                  </a:lnTo>
                  <a:close/>
                  <a:moveTo>
                    <a:pt x="206" y="0"/>
                  </a:moveTo>
                  <a:lnTo>
                    <a:pt x="208" y="2"/>
                  </a:lnTo>
                  <a:lnTo>
                    <a:pt x="208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0" name="Freeform 337"/>
            <p:cNvSpPr>
              <a:spLocks noEditPoints="1"/>
            </p:cNvSpPr>
            <p:nvPr/>
          </p:nvSpPr>
          <p:spPr bwMode="auto">
            <a:xfrm>
              <a:off x="3094" y="576"/>
              <a:ext cx="208" cy="778"/>
            </a:xfrm>
            <a:custGeom>
              <a:avLst/>
              <a:gdLst>
                <a:gd name="T0" fmla="*/ 0 w 208"/>
                <a:gd name="T1" fmla="*/ 390 h 778"/>
                <a:gd name="T2" fmla="*/ 0 w 208"/>
                <a:gd name="T3" fmla="*/ 390 h 778"/>
                <a:gd name="T4" fmla="*/ 90 w 208"/>
                <a:gd name="T5" fmla="*/ 778 h 778"/>
                <a:gd name="T6" fmla="*/ 90 w 208"/>
                <a:gd name="T7" fmla="*/ 778 h 778"/>
                <a:gd name="T8" fmla="*/ 0 w 208"/>
                <a:gd name="T9" fmla="*/ 390 h 778"/>
                <a:gd name="T10" fmla="*/ 206 w 208"/>
                <a:gd name="T11" fmla="*/ 0 h 778"/>
                <a:gd name="T12" fmla="*/ 208 w 208"/>
                <a:gd name="T13" fmla="*/ 2 h 778"/>
                <a:gd name="T14" fmla="*/ 208 w 208"/>
                <a:gd name="T15" fmla="*/ 0 h 778"/>
                <a:gd name="T16" fmla="*/ 206 w 208"/>
                <a:gd name="T17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778">
                  <a:moveTo>
                    <a:pt x="0" y="390"/>
                  </a:moveTo>
                  <a:lnTo>
                    <a:pt x="0" y="390"/>
                  </a:lnTo>
                  <a:lnTo>
                    <a:pt x="90" y="778"/>
                  </a:lnTo>
                  <a:lnTo>
                    <a:pt x="90" y="778"/>
                  </a:lnTo>
                  <a:lnTo>
                    <a:pt x="0" y="390"/>
                  </a:lnTo>
                  <a:moveTo>
                    <a:pt x="206" y="0"/>
                  </a:moveTo>
                  <a:lnTo>
                    <a:pt x="208" y="2"/>
                  </a:lnTo>
                  <a:lnTo>
                    <a:pt x="208" y="0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1" name="Freeform 338"/>
            <p:cNvSpPr>
              <a:spLocks/>
            </p:cNvSpPr>
            <p:nvPr/>
          </p:nvSpPr>
          <p:spPr bwMode="auto">
            <a:xfrm>
              <a:off x="3085" y="573"/>
              <a:ext cx="217" cy="781"/>
            </a:xfrm>
            <a:custGeom>
              <a:avLst/>
              <a:gdLst>
                <a:gd name="T0" fmla="*/ 208 w 217"/>
                <a:gd name="T1" fmla="*/ 0 h 781"/>
                <a:gd name="T2" fmla="*/ 0 w 217"/>
                <a:gd name="T3" fmla="*/ 390 h 781"/>
                <a:gd name="T4" fmla="*/ 87 w 217"/>
                <a:gd name="T5" fmla="*/ 778 h 781"/>
                <a:gd name="T6" fmla="*/ 99 w 217"/>
                <a:gd name="T7" fmla="*/ 781 h 781"/>
                <a:gd name="T8" fmla="*/ 9 w 217"/>
                <a:gd name="T9" fmla="*/ 393 h 781"/>
                <a:gd name="T10" fmla="*/ 9 w 217"/>
                <a:gd name="T11" fmla="*/ 393 h 781"/>
                <a:gd name="T12" fmla="*/ 9 w 217"/>
                <a:gd name="T13" fmla="*/ 390 h 781"/>
                <a:gd name="T14" fmla="*/ 217 w 217"/>
                <a:gd name="T15" fmla="*/ 5 h 781"/>
                <a:gd name="T16" fmla="*/ 215 w 217"/>
                <a:gd name="T17" fmla="*/ 3 h 781"/>
                <a:gd name="T18" fmla="*/ 208 w 217"/>
                <a:gd name="T19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781">
                  <a:moveTo>
                    <a:pt x="208" y="0"/>
                  </a:moveTo>
                  <a:lnTo>
                    <a:pt x="0" y="390"/>
                  </a:lnTo>
                  <a:lnTo>
                    <a:pt x="87" y="778"/>
                  </a:lnTo>
                  <a:lnTo>
                    <a:pt x="99" y="781"/>
                  </a:lnTo>
                  <a:lnTo>
                    <a:pt x="9" y="393"/>
                  </a:lnTo>
                  <a:lnTo>
                    <a:pt x="9" y="393"/>
                  </a:lnTo>
                  <a:lnTo>
                    <a:pt x="9" y="390"/>
                  </a:lnTo>
                  <a:lnTo>
                    <a:pt x="217" y="5"/>
                  </a:lnTo>
                  <a:lnTo>
                    <a:pt x="215" y="3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2" name="Freeform 339"/>
            <p:cNvSpPr>
              <a:spLocks/>
            </p:cNvSpPr>
            <p:nvPr/>
          </p:nvSpPr>
          <p:spPr bwMode="auto">
            <a:xfrm>
              <a:off x="3085" y="573"/>
              <a:ext cx="217" cy="781"/>
            </a:xfrm>
            <a:custGeom>
              <a:avLst/>
              <a:gdLst>
                <a:gd name="T0" fmla="*/ 208 w 217"/>
                <a:gd name="T1" fmla="*/ 0 h 781"/>
                <a:gd name="T2" fmla="*/ 0 w 217"/>
                <a:gd name="T3" fmla="*/ 390 h 781"/>
                <a:gd name="T4" fmla="*/ 87 w 217"/>
                <a:gd name="T5" fmla="*/ 778 h 781"/>
                <a:gd name="T6" fmla="*/ 99 w 217"/>
                <a:gd name="T7" fmla="*/ 781 h 781"/>
                <a:gd name="T8" fmla="*/ 9 w 217"/>
                <a:gd name="T9" fmla="*/ 393 h 781"/>
                <a:gd name="T10" fmla="*/ 9 w 217"/>
                <a:gd name="T11" fmla="*/ 393 h 781"/>
                <a:gd name="T12" fmla="*/ 9 w 217"/>
                <a:gd name="T13" fmla="*/ 390 h 781"/>
                <a:gd name="T14" fmla="*/ 217 w 217"/>
                <a:gd name="T15" fmla="*/ 5 h 781"/>
                <a:gd name="T16" fmla="*/ 215 w 217"/>
                <a:gd name="T17" fmla="*/ 3 h 781"/>
                <a:gd name="T18" fmla="*/ 208 w 217"/>
                <a:gd name="T19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781">
                  <a:moveTo>
                    <a:pt x="208" y="0"/>
                  </a:moveTo>
                  <a:lnTo>
                    <a:pt x="0" y="390"/>
                  </a:lnTo>
                  <a:lnTo>
                    <a:pt x="87" y="778"/>
                  </a:lnTo>
                  <a:lnTo>
                    <a:pt x="99" y="781"/>
                  </a:lnTo>
                  <a:lnTo>
                    <a:pt x="9" y="393"/>
                  </a:lnTo>
                  <a:lnTo>
                    <a:pt x="9" y="393"/>
                  </a:lnTo>
                  <a:lnTo>
                    <a:pt x="9" y="390"/>
                  </a:lnTo>
                  <a:lnTo>
                    <a:pt x="217" y="5"/>
                  </a:lnTo>
                  <a:lnTo>
                    <a:pt x="215" y="3"/>
                  </a:lnTo>
                  <a:lnTo>
                    <a:pt x="2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3" name="Freeform 340"/>
            <p:cNvSpPr>
              <a:spLocks/>
            </p:cNvSpPr>
            <p:nvPr/>
          </p:nvSpPr>
          <p:spPr bwMode="auto">
            <a:xfrm>
              <a:off x="3094" y="576"/>
              <a:ext cx="215" cy="785"/>
            </a:xfrm>
            <a:custGeom>
              <a:avLst/>
              <a:gdLst>
                <a:gd name="T0" fmla="*/ 208 w 215"/>
                <a:gd name="T1" fmla="*/ 0 h 785"/>
                <a:gd name="T2" fmla="*/ 208 w 215"/>
                <a:gd name="T3" fmla="*/ 0 h 785"/>
                <a:gd name="T4" fmla="*/ 208 w 215"/>
                <a:gd name="T5" fmla="*/ 2 h 785"/>
                <a:gd name="T6" fmla="*/ 0 w 215"/>
                <a:gd name="T7" fmla="*/ 387 h 785"/>
                <a:gd name="T8" fmla="*/ 0 w 215"/>
                <a:gd name="T9" fmla="*/ 390 h 785"/>
                <a:gd name="T10" fmla="*/ 90 w 215"/>
                <a:gd name="T11" fmla="*/ 778 h 785"/>
                <a:gd name="T12" fmla="*/ 97 w 215"/>
                <a:gd name="T13" fmla="*/ 780 h 785"/>
                <a:gd name="T14" fmla="*/ 102 w 215"/>
                <a:gd name="T15" fmla="*/ 785 h 785"/>
                <a:gd name="T16" fmla="*/ 12 w 215"/>
                <a:gd name="T17" fmla="*/ 390 h 785"/>
                <a:gd name="T18" fmla="*/ 215 w 215"/>
                <a:gd name="T19" fmla="*/ 4 h 785"/>
                <a:gd name="T20" fmla="*/ 208 w 215"/>
                <a:gd name="T21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785">
                  <a:moveTo>
                    <a:pt x="208" y="0"/>
                  </a:moveTo>
                  <a:lnTo>
                    <a:pt x="208" y="0"/>
                  </a:lnTo>
                  <a:lnTo>
                    <a:pt x="208" y="2"/>
                  </a:lnTo>
                  <a:lnTo>
                    <a:pt x="0" y="387"/>
                  </a:lnTo>
                  <a:lnTo>
                    <a:pt x="0" y="390"/>
                  </a:lnTo>
                  <a:lnTo>
                    <a:pt x="90" y="778"/>
                  </a:lnTo>
                  <a:lnTo>
                    <a:pt x="97" y="780"/>
                  </a:lnTo>
                  <a:lnTo>
                    <a:pt x="102" y="785"/>
                  </a:lnTo>
                  <a:lnTo>
                    <a:pt x="12" y="390"/>
                  </a:lnTo>
                  <a:lnTo>
                    <a:pt x="215" y="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4" name="Freeform 341"/>
            <p:cNvSpPr>
              <a:spLocks/>
            </p:cNvSpPr>
            <p:nvPr/>
          </p:nvSpPr>
          <p:spPr bwMode="auto">
            <a:xfrm>
              <a:off x="3094" y="576"/>
              <a:ext cx="215" cy="785"/>
            </a:xfrm>
            <a:custGeom>
              <a:avLst/>
              <a:gdLst>
                <a:gd name="T0" fmla="*/ 208 w 215"/>
                <a:gd name="T1" fmla="*/ 0 h 785"/>
                <a:gd name="T2" fmla="*/ 208 w 215"/>
                <a:gd name="T3" fmla="*/ 0 h 785"/>
                <a:gd name="T4" fmla="*/ 208 w 215"/>
                <a:gd name="T5" fmla="*/ 2 h 785"/>
                <a:gd name="T6" fmla="*/ 0 w 215"/>
                <a:gd name="T7" fmla="*/ 387 h 785"/>
                <a:gd name="T8" fmla="*/ 0 w 215"/>
                <a:gd name="T9" fmla="*/ 390 h 785"/>
                <a:gd name="T10" fmla="*/ 90 w 215"/>
                <a:gd name="T11" fmla="*/ 778 h 785"/>
                <a:gd name="T12" fmla="*/ 97 w 215"/>
                <a:gd name="T13" fmla="*/ 780 h 785"/>
                <a:gd name="T14" fmla="*/ 102 w 215"/>
                <a:gd name="T15" fmla="*/ 785 h 785"/>
                <a:gd name="T16" fmla="*/ 12 w 215"/>
                <a:gd name="T17" fmla="*/ 390 h 785"/>
                <a:gd name="T18" fmla="*/ 215 w 215"/>
                <a:gd name="T19" fmla="*/ 4 h 785"/>
                <a:gd name="T20" fmla="*/ 208 w 215"/>
                <a:gd name="T21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785">
                  <a:moveTo>
                    <a:pt x="208" y="0"/>
                  </a:moveTo>
                  <a:lnTo>
                    <a:pt x="208" y="0"/>
                  </a:lnTo>
                  <a:lnTo>
                    <a:pt x="208" y="2"/>
                  </a:lnTo>
                  <a:lnTo>
                    <a:pt x="0" y="387"/>
                  </a:lnTo>
                  <a:lnTo>
                    <a:pt x="0" y="390"/>
                  </a:lnTo>
                  <a:lnTo>
                    <a:pt x="90" y="778"/>
                  </a:lnTo>
                  <a:lnTo>
                    <a:pt x="97" y="780"/>
                  </a:lnTo>
                  <a:lnTo>
                    <a:pt x="102" y="785"/>
                  </a:lnTo>
                  <a:lnTo>
                    <a:pt x="12" y="390"/>
                  </a:lnTo>
                  <a:lnTo>
                    <a:pt x="215" y="4"/>
                  </a:lnTo>
                  <a:lnTo>
                    <a:pt x="2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5" name="Freeform 342"/>
            <p:cNvSpPr>
              <a:spLocks noEditPoints="1"/>
            </p:cNvSpPr>
            <p:nvPr/>
          </p:nvSpPr>
          <p:spPr bwMode="auto">
            <a:xfrm>
              <a:off x="2099" y="1332"/>
              <a:ext cx="2189" cy="1265"/>
            </a:xfrm>
            <a:custGeom>
              <a:avLst/>
              <a:gdLst>
                <a:gd name="T0" fmla="*/ 520 w 2189"/>
                <a:gd name="T1" fmla="*/ 1242 h 1265"/>
                <a:gd name="T2" fmla="*/ 525 w 2189"/>
                <a:gd name="T3" fmla="*/ 1265 h 1265"/>
                <a:gd name="T4" fmla="*/ 2128 w 2189"/>
                <a:gd name="T5" fmla="*/ 1235 h 1265"/>
                <a:gd name="T6" fmla="*/ 2130 w 2189"/>
                <a:gd name="T7" fmla="*/ 1247 h 1265"/>
                <a:gd name="T8" fmla="*/ 2130 w 2189"/>
                <a:gd name="T9" fmla="*/ 1218 h 1265"/>
                <a:gd name="T10" fmla="*/ 2189 w 2189"/>
                <a:gd name="T11" fmla="*/ 1223 h 1265"/>
                <a:gd name="T12" fmla="*/ 2130 w 2189"/>
                <a:gd name="T13" fmla="*/ 1218 h 1265"/>
                <a:gd name="T14" fmla="*/ 2085 w 2189"/>
                <a:gd name="T15" fmla="*/ 1225 h 1265"/>
                <a:gd name="T16" fmla="*/ 2085 w 2189"/>
                <a:gd name="T17" fmla="*/ 1223 h 1265"/>
                <a:gd name="T18" fmla="*/ 2083 w 2189"/>
                <a:gd name="T19" fmla="*/ 1133 h 1265"/>
                <a:gd name="T20" fmla="*/ 2078 w 2189"/>
                <a:gd name="T21" fmla="*/ 1176 h 1265"/>
                <a:gd name="T22" fmla="*/ 2083 w 2189"/>
                <a:gd name="T23" fmla="*/ 1133 h 1265"/>
                <a:gd name="T24" fmla="*/ 2071 w 2189"/>
                <a:gd name="T25" fmla="*/ 1107 h 1265"/>
                <a:gd name="T26" fmla="*/ 2078 w 2189"/>
                <a:gd name="T27" fmla="*/ 1048 h 1265"/>
                <a:gd name="T28" fmla="*/ 262 w 2189"/>
                <a:gd name="T29" fmla="*/ 809 h 1265"/>
                <a:gd name="T30" fmla="*/ 326 w 2189"/>
                <a:gd name="T31" fmla="*/ 845 h 1265"/>
                <a:gd name="T32" fmla="*/ 376 w 2189"/>
                <a:gd name="T33" fmla="*/ 944 h 1265"/>
                <a:gd name="T34" fmla="*/ 359 w 2189"/>
                <a:gd name="T35" fmla="*/ 1010 h 1265"/>
                <a:gd name="T36" fmla="*/ 383 w 2189"/>
                <a:gd name="T37" fmla="*/ 1081 h 1265"/>
                <a:gd name="T38" fmla="*/ 428 w 2189"/>
                <a:gd name="T39" fmla="*/ 1171 h 1265"/>
                <a:gd name="T40" fmla="*/ 454 w 2189"/>
                <a:gd name="T41" fmla="*/ 1225 h 1265"/>
                <a:gd name="T42" fmla="*/ 485 w 2189"/>
                <a:gd name="T43" fmla="*/ 1244 h 1265"/>
                <a:gd name="T44" fmla="*/ 459 w 2189"/>
                <a:gd name="T45" fmla="*/ 1199 h 1265"/>
                <a:gd name="T46" fmla="*/ 423 w 2189"/>
                <a:gd name="T47" fmla="*/ 1105 h 1265"/>
                <a:gd name="T48" fmla="*/ 374 w 2189"/>
                <a:gd name="T49" fmla="*/ 1027 h 1265"/>
                <a:gd name="T50" fmla="*/ 366 w 2189"/>
                <a:gd name="T51" fmla="*/ 972 h 1265"/>
                <a:gd name="T52" fmla="*/ 357 w 2189"/>
                <a:gd name="T53" fmla="*/ 911 h 1265"/>
                <a:gd name="T54" fmla="*/ 262 w 2189"/>
                <a:gd name="T55" fmla="*/ 809 h 1265"/>
                <a:gd name="T56" fmla="*/ 0 w 2189"/>
                <a:gd name="T57" fmla="*/ 490 h 1265"/>
                <a:gd name="T58" fmla="*/ 54 w 2189"/>
                <a:gd name="T59" fmla="*/ 644 h 1265"/>
                <a:gd name="T60" fmla="*/ 128 w 2189"/>
                <a:gd name="T61" fmla="*/ 710 h 1265"/>
                <a:gd name="T62" fmla="*/ 154 w 2189"/>
                <a:gd name="T63" fmla="*/ 809 h 1265"/>
                <a:gd name="T64" fmla="*/ 192 w 2189"/>
                <a:gd name="T65" fmla="*/ 849 h 1265"/>
                <a:gd name="T66" fmla="*/ 168 w 2189"/>
                <a:gd name="T67" fmla="*/ 776 h 1265"/>
                <a:gd name="T68" fmla="*/ 102 w 2189"/>
                <a:gd name="T69" fmla="*/ 660 h 1265"/>
                <a:gd name="T70" fmla="*/ 24 w 2189"/>
                <a:gd name="T71" fmla="*/ 577 h 1265"/>
                <a:gd name="T72" fmla="*/ 0 w 2189"/>
                <a:gd name="T73" fmla="*/ 490 h 1265"/>
                <a:gd name="T74" fmla="*/ 130 w 2189"/>
                <a:gd name="T75" fmla="*/ 374 h 1265"/>
                <a:gd name="T76" fmla="*/ 130 w 2189"/>
                <a:gd name="T77" fmla="*/ 374 h 1265"/>
                <a:gd name="T78" fmla="*/ 12 w 2189"/>
                <a:gd name="T79" fmla="*/ 365 h 1265"/>
                <a:gd name="T80" fmla="*/ 14 w 2189"/>
                <a:gd name="T81" fmla="*/ 365 h 1265"/>
                <a:gd name="T82" fmla="*/ 213 w 2189"/>
                <a:gd name="T83" fmla="*/ 111 h 1265"/>
                <a:gd name="T84" fmla="*/ 203 w 2189"/>
                <a:gd name="T85" fmla="*/ 135 h 1265"/>
                <a:gd name="T86" fmla="*/ 241 w 2189"/>
                <a:gd name="T87" fmla="*/ 192 h 1265"/>
                <a:gd name="T88" fmla="*/ 213 w 2189"/>
                <a:gd name="T89" fmla="*/ 111 h 1265"/>
                <a:gd name="T90" fmla="*/ 1087 w 2189"/>
                <a:gd name="T91" fmla="*/ 33 h 1265"/>
                <a:gd name="T92" fmla="*/ 1085 w 2189"/>
                <a:gd name="T93" fmla="*/ 22 h 1265"/>
                <a:gd name="T94" fmla="*/ 319 w 2189"/>
                <a:gd name="T95" fmla="*/ 0 h 1265"/>
                <a:gd name="T96" fmla="*/ 288 w 2189"/>
                <a:gd name="T97" fmla="*/ 57 h 1265"/>
                <a:gd name="T98" fmla="*/ 298 w 2189"/>
                <a:gd name="T99" fmla="*/ 102 h 1265"/>
                <a:gd name="T100" fmla="*/ 312 w 2189"/>
                <a:gd name="T101" fmla="*/ 36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89" h="1265">
                  <a:moveTo>
                    <a:pt x="522" y="1242"/>
                  </a:moveTo>
                  <a:lnTo>
                    <a:pt x="520" y="1242"/>
                  </a:lnTo>
                  <a:lnTo>
                    <a:pt x="522" y="1265"/>
                  </a:lnTo>
                  <a:lnTo>
                    <a:pt x="525" y="1265"/>
                  </a:lnTo>
                  <a:lnTo>
                    <a:pt x="522" y="1242"/>
                  </a:lnTo>
                  <a:close/>
                  <a:moveTo>
                    <a:pt x="2128" y="1235"/>
                  </a:moveTo>
                  <a:lnTo>
                    <a:pt x="2125" y="1247"/>
                  </a:lnTo>
                  <a:lnTo>
                    <a:pt x="2130" y="1247"/>
                  </a:lnTo>
                  <a:lnTo>
                    <a:pt x="2128" y="1235"/>
                  </a:lnTo>
                  <a:close/>
                  <a:moveTo>
                    <a:pt x="2130" y="1218"/>
                  </a:moveTo>
                  <a:lnTo>
                    <a:pt x="2130" y="1220"/>
                  </a:lnTo>
                  <a:lnTo>
                    <a:pt x="2189" y="1223"/>
                  </a:lnTo>
                  <a:lnTo>
                    <a:pt x="2189" y="1223"/>
                  </a:lnTo>
                  <a:lnTo>
                    <a:pt x="2130" y="1218"/>
                  </a:lnTo>
                  <a:close/>
                  <a:moveTo>
                    <a:pt x="2080" y="1194"/>
                  </a:moveTo>
                  <a:lnTo>
                    <a:pt x="2085" y="1225"/>
                  </a:lnTo>
                  <a:lnTo>
                    <a:pt x="2099" y="1247"/>
                  </a:lnTo>
                  <a:lnTo>
                    <a:pt x="2085" y="1223"/>
                  </a:lnTo>
                  <a:lnTo>
                    <a:pt x="2080" y="1194"/>
                  </a:lnTo>
                  <a:close/>
                  <a:moveTo>
                    <a:pt x="2083" y="1133"/>
                  </a:moveTo>
                  <a:lnTo>
                    <a:pt x="2078" y="1176"/>
                  </a:lnTo>
                  <a:lnTo>
                    <a:pt x="2078" y="1176"/>
                  </a:lnTo>
                  <a:lnTo>
                    <a:pt x="2083" y="1133"/>
                  </a:lnTo>
                  <a:lnTo>
                    <a:pt x="2083" y="1133"/>
                  </a:lnTo>
                  <a:close/>
                  <a:moveTo>
                    <a:pt x="2078" y="1048"/>
                  </a:moveTo>
                  <a:lnTo>
                    <a:pt x="2071" y="1107"/>
                  </a:lnTo>
                  <a:lnTo>
                    <a:pt x="2071" y="1107"/>
                  </a:lnTo>
                  <a:lnTo>
                    <a:pt x="2078" y="1048"/>
                  </a:lnTo>
                  <a:lnTo>
                    <a:pt x="2078" y="1048"/>
                  </a:lnTo>
                  <a:close/>
                  <a:moveTo>
                    <a:pt x="262" y="809"/>
                  </a:moveTo>
                  <a:lnTo>
                    <a:pt x="262" y="809"/>
                  </a:lnTo>
                  <a:lnTo>
                    <a:pt x="326" y="845"/>
                  </a:lnTo>
                  <a:lnTo>
                    <a:pt x="355" y="911"/>
                  </a:lnTo>
                  <a:lnTo>
                    <a:pt x="376" y="944"/>
                  </a:lnTo>
                  <a:lnTo>
                    <a:pt x="364" y="972"/>
                  </a:lnTo>
                  <a:lnTo>
                    <a:pt x="359" y="1010"/>
                  </a:lnTo>
                  <a:lnTo>
                    <a:pt x="371" y="1027"/>
                  </a:lnTo>
                  <a:lnTo>
                    <a:pt x="383" y="1081"/>
                  </a:lnTo>
                  <a:lnTo>
                    <a:pt x="421" y="1105"/>
                  </a:lnTo>
                  <a:lnTo>
                    <a:pt x="428" y="1171"/>
                  </a:lnTo>
                  <a:lnTo>
                    <a:pt x="454" y="1199"/>
                  </a:lnTo>
                  <a:lnTo>
                    <a:pt x="454" y="1225"/>
                  </a:lnTo>
                  <a:lnTo>
                    <a:pt x="482" y="1247"/>
                  </a:lnTo>
                  <a:lnTo>
                    <a:pt x="485" y="1244"/>
                  </a:lnTo>
                  <a:lnTo>
                    <a:pt x="459" y="1225"/>
                  </a:lnTo>
                  <a:lnTo>
                    <a:pt x="459" y="1199"/>
                  </a:lnTo>
                  <a:lnTo>
                    <a:pt x="433" y="1171"/>
                  </a:lnTo>
                  <a:lnTo>
                    <a:pt x="423" y="1105"/>
                  </a:lnTo>
                  <a:lnTo>
                    <a:pt x="385" y="1081"/>
                  </a:lnTo>
                  <a:lnTo>
                    <a:pt x="374" y="1027"/>
                  </a:lnTo>
                  <a:lnTo>
                    <a:pt x="362" y="1010"/>
                  </a:lnTo>
                  <a:lnTo>
                    <a:pt x="366" y="972"/>
                  </a:lnTo>
                  <a:lnTo>
                    <a:pt x="378" y="944"/>
                  </a:lnTo>
                  <a:lnTo>
                    <a:pt x="357" y="911"/>
                  </a:lnTo>
                  <a:lnTo>
                    <a:pt x="329" y="845"/>
                  </a:lnTo>
                  <a:lnTo>
                    <a:pt x="262" y="809"/>
                  </a:lnTo>
                  <a:close/>
                  <a:moveTo>
                    <a:pt x="0" y="490"/>
                  </a:moveTo>
                  <a:lnTo>
                    <a:pt x="0" y="490"/>
                  </a:lnTo>
                  <a:lnTo>
                    <a:pt x="21" y="577"/>
                  </a:lnTo>
                  <a:lnTo>
                    <a:pt x="54" y="644"/>
                  </a:lnTo>
                  <a:lnTo>
                    <a:pt x="99" y="660"/>
                  </a:lnTo>
                  <a:lnTo>
                    <a:pt x="128" y="710"/>
                  </a:lnTo>
                  <a:lnTo>
                    <a:pt x="166" y="776"/>
                  </a:lnTo>
                  <a:lnTo>
                    <a:pt x="154" y="809"/>
                  </a:lnTo>
                  <a:lnTo>
                    <a:pt x="189" y="849"/>
                  </a:lnTo>
                  <a:lnTo>
                    <a:pt x="192" y="849"/>
                  </a:lnTo>
                  <a:lnTo>
                    <a:pt x="156" y="809"/>
                  </a:lnTo>
                  <a:lnTo>
                    <a:pt x="168" y="776"/>
                  </a:lnTo>
                  <a:lnTo>
                    <a:pt x="130" y="710"/>
                  </a:lnTo>
                  <a:lnTo>
                    <a:pt x="102" y="660"/>
                  </a:lnTo>
                  <a:lnTo>
                    <a:pt x="57" y="644"/>
                  </a:lnTo>
                  <a:lnTo>
                    <a:pt x="24" y="577"/>
                  </a:lnTo>
                  <a:lnTo>
                    <a:pt x="0" y="490"/>
                  </a:lnTo>
                  <a:lnTo>
                    <a:pt x="0" y="490"/>
                  </a:lnTo>
                  <a:close/>
                  <a:moveTo>
                    <a:pt x="130" y="374"/>
                  </a:moveTo>
                  <a:lnTo>
                    <a:pt x="130" y="374"/>
                  </a:lnTo>
                  <a:lnTo>
                    <a:pt x="130" y="374"/>
                  </a:lnTo>
                  <a:lnTo>
                    <a:pt x="130" y="374"/>
                  </a:lnTo>
                  <a:close/>
                  <a:moveTo>
                    <a:pt x="12" y="365"/>
                  </a:moveTo>
                  <a:lnTo>
                    <a:pt x="12" y="365"/>
                  </a:lnTo>
                  <a:lnTo>
                    <a:pt x="14" y="400"/>
                  </a:lnTo>
                  <a:lnTo>
                    <a:pt x="14" y="365"/>
                  </a:lnTo>
                  <a:lnTo>
                    <a:pt x="12" y="365"/>
                  </a:lnTo>
                  <a:close/>
                  <a:moveTo>
                    <a:pt x="213" y="111"/>
                  </a:moveTo>
                  <a:lnTo>
                    <a:pt x="210" y="111"/>
                  </a:lnTo>
                  <a:lnTo>
                    <a:pt x="203" y="135"/>
                  </a:lnTo>
                  <a:lnTo>
                    <a:pt x="239" y="194"/>
                  </a:lnTo>
                  <a:lnTo>
                    <a:pt x="241" y="192"/>
                  </a:lnTo>
                  <a:lnTo>
                    <a:pt x="206" y="135"/>
                  </a:lnTo>
                  <a:lnTo>
                    <a:pt x="213" y="111"/>
                  </a:lnTo>
                  <a:close/>
                  <a:moveTo>
                    <a:pt x="1085" y="22"/>
                  </a:moveTo>
                  <a:lnTo>
                    <a:pt x="1087" y="33"/>
                  </a:lnTo>
                  <a:lnTo>
                    <a:pt x="1087" y="33"/>
                  </a:lnTo>
                  <a:lnTo>
                    <a:pt x="1085" y="22"/>
                  </a:lnTo>
                  <a:lnTo>
                    <a:pt x="1085" y="22"/>
                  </a:lnTo>
                  <a:close/>
                  <a:moveTo>
                    <a:pt x="319" y="0"/>
                  </a:moveTo>
                  <a:lnTo>
                    <a:pt x="307" y="41"/>
                  </a:lnTo>
                  <a:lnTo>
                    <a:pt x="288" y="57"/>
                  </a:lnTo>
                  <a:lnTo>
                    <a:pt x="288" y="104"/>
                  </a:lnTo>
                  <a:lnTo>
                    <a:pt x="298" y="102"/>
                  </a:lnTo>
                  <a:lnTo>
                    <a:pt x="298" y="57"/>
                  </a:lnTo>
                  <a:lnTo>
                    <a:pt x="312" y="36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6" name="Freeform 343"/>
            <p:cNvSpPr>
              <a:spLocks noEditPoints="1"/>
            </p:cNvSpPr>
            <p:nvPr/>
          </p:nvSpPr>
          <p:spPr bwMode="auto">
            <a:xfrm>
              <a:off x="2099" y="1332"/>
              <a:ext cx="2189" cy="1265"/>
            </a:xfrm>
            <a:custGeom>
              <a:avLst/>
              <a:gdLst>
                <a:gd name="T0" fmla="*/ 520 w 2189"/>
                <a:gd name="T1" fmla="*/ 1242 h 1265"/>
                <a:gd name="T2" fmla="*/ 525 w 2189"/>
                <a:gd name="T3" fmla="*/ 1265 h 1265"/>
                <a:gd name="T4" fmla="*/ 2128 w 2189"/>
                <a:gd name="T5" fmla="*/ 1235 h 1265"/>
                <a:gd name="T6" fmla="*/ 2130 w 2189"/>
                <a:gd name="T7" fmla="*/ 1247 h 1265"/>
                <a:gd name="T8" fmla="*/ 2130 w 2189"/>
                <a:gd name="T9" fmla="*/ 1218 h 1265"/>
                <a:gd name="T10" fmla="*/ 2189 w 2189"/>
                <a:gd name="T11" fmla="*/ 1223 h 1265"/>
                <a:gd name="T12" fmla="*/ 2130 w 2189"/>
                <a:gd name="T13" fmla="*/ 1218 h 1265"/>
                <a:gd name="T14" fmla="*/ 2085 w 2189"/>
                <a:gd name="T15" fmla="*/ 1225 h 1265"/>
                <a:gd name="T16" fmla="*/ 2085 w 2189"/>
                <a:gd name="T17" fmla="*/ 1223 h 1265"/>
                <a:gd name="T18" fmla="*/ 2083 w 2189"/>
                <a:gd name="T19" fmla="*/ 1133 h 1265"/>
                <a:gd name="T20" fmla="*/ 2078 w 2189"/>
                <a:gd name="T21" fmla="*/ 1176 h 1265"/>
                <a:gd name="T22" fmla="*/ 2083 w 2189"/>
                <a:gd name="T23" fmla="*/ 1133 h 1265"/>
                <a:gd name="T24" fmla="*/ 2071 w 2189"/>
                <a:gd name="T25" fmla="*/ 1107 h 1265"/>
                <a:gd name="T26" fmla="*/ 2078 w 2189"/>
                <a:gd name="T27" fmla="*/ 1048 h 1265"/>
                <a:gd name="T28" fmla="*/ 262 w 2189"/>
                <a:gd name="T29" fmla="*/ 809 h 1265"/>
                <a:gd name="T30" fmla="*/ 326 w 2189"/>
                <a:gd name="T31" fmla="*/ 845 h 1265"/>
                <a:gd name="T32" fmla="*/ 376 w 2189"/>
                <a:gd name="T33" fmla="*/ 944 h 1265"/>
                <a:gd name="T34" fmla="*/ 359 w 2189"/>
                <a:gd name="T35" fmla="*/ 1010 h 1265"/>
                <a:gd name="T36" fmla="*/ 383 w 2189"/>
                <a:gd name="T37" fmla="*/ 1081 h 1265"/>
                <a:gd name="T38" fmla="*/ 428 w 2189"/>
                <a:gd name="T39" fmla="*/ 1171 h 1265"/>
                <a:gd name="T40" fmla="*/ 454 w 2189"/>
                <a:gd name="T41" fmla="*/ 1225 h 1265"/>
                <a:gd name="T42" fmla="*/ 485 w 2189"/>
                <a:gd name="T43" fmla="*/ 1244 h 1265"/>
                <a:gd name="T44" fmla="*/ 459 w 2189"/>
                <a:gd name="T45" fmla="*/ 1199 h 1265"/>
                <a:gd name="T46" fmla="*/ 423 w 2189"/>
                <a:gd name="T47" fmla="*/ 1105 h 1265"/>
                <a:gd name="T48" fmla="*/ 374 w 2189"/>
                <a:gd name="T49" fmla="*/ 1027 h 1265"/>
                <a:gd name="T50" fmla="*/ 366 w 2189"/>
                <a:gd name="T51" fmla="*/ 972 h 1265"/>
                <a:gd name="T52" fmla="*/ 357 w 2189"/>
                <a:gd name="T53" fmla="*/ 911 h 1265"/>
                <a:gd name="T54" fmla="*/ 262 w 2189"/>
                <a:gd name="T55" fmla="*/ 809 h 1265"/>
                <a:gd name="T56" fmla="*/ 0 w 2189"/>
                <a:gd name="T57" fmla="*/ 490 h 1265"/>
                <a:gd name="T58" fmla="*/ 54 w 2189"/>
                <a:gd name="T59" fmla="*/ 644 h 1265"/>
                <a:gd name="T60" fmla="*/ 128 w 2189"/>
                <a:gd name="T61" fmla="*/ 710 h 1265"/>
                <a:gd name="T62" fmla="*/ 154 w 2189"/>
                <a:gd name="T63" fmla="*/ 809 h 1265"/>
                <a:gd name="T64" fmla="*/ 192 w 2189"/>
                <a:gd name="T65" fmla="*/ 849 h 1265"/>
                <a:gd name="T66" fmla="*/ 168 w 2189"/>
                <a:gd name="T67" fmla="*/ 776 h 1265"/>
                <a:gd name="T68" fmla="*/ 102 w 2189"/>
                <a:gd name="T69" fmla="*/ 660 h 1265"/>
                <a:gd name="T70" fmla="*/ 24 w 2189"/>
                <a:gd name="T71" fmla="*/ 577 h 1265"/>
                <a:gd name="T72" fmla="*/ 0 w 2189"/>
                <a:gd name="T73" fmla="*/ 490 h 1265"/>
                <a:gd name="T74" fmla="*/ 130 w 2189"/>
                <a:gd name="T75" fmla="*/ 374 h 1265"/>
                <a:gd name="T76" fmla="*/ 130 w 2189"/>
                <a:gd name="T77" fmla="*/ 374 h 1265"/>
                <a:gd name="T78" fmla="*/ 12 w 2189"/>
                <a:gd name="T79" fmla="*/ 365 h 1265"/>
                <a:gd name="T80" fmla="*/ 14 w 2189"/>
                <a:gd name="T81" fmla="*/ 365 h 1265"/>
                <a:gd name="T82" fmla="*/ 213 w 2189"/>
                <a:gd name="T83" fmla="*/ 111 h 1265"/>
                <a:gd name="T84" fmla="*/ 203 w 2189"/>
                <a:gd name="T85" fmla="*/ 135 h 1265"/>
                <a:gd name="T86" fmla="*/ 241 w 2189"/>
                <a:gd name="T87" fmla="*/ 192 h 1265"/>
                <a:gd name="T88" fmla="*/ 213 w 2189"/>
                <a:gd name="T89" fmla="*/ 111 h 1265"/>
                <a:gd name="T90" fmla="*/ 1087 w 2189"/>
                <a:gd name="T91" fmla="*/ 33 h 1265"/>
                <a:gd name="T92" fmla="*/ 1085 w 2189"/>
                <a:gd name="T93" fmla="*/ 22 h 1265"/>
                <a:gd name="T94" fmla="*/ 319 w 2189"/>
                <a:gd name="T95" fmla="*/ 0 h 1265"/>
                <a:gd name="T96" fmla="*/ 288 w 2189"/>
                <a:gd name="T97" fmla="*/ 57 h 1265"/>
                <a:gd name="T98" fmla="*/ 298 w 2189"/>
                <a:gd name="T99" fmla="*/ 102 h 1265"/>
                <a:gd name="T100" fmla="*/ 312 w 2189"/>
                <a:gd name="T101" fmla="*/ 36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89" h="1265">
                  <a:moveTo>
                    <a:pt x="522" y="1242"/>
                  </a:moveTo>
                  <a:lnTo>
                    <a:pt x="520" y="1242"/>
                  </a:lnTo>
                  <a:lnTo>
                    <a:pt x="522" y="1265"/>
                  </a:lnTo>
                  <a:lnTo>
                    <a:pt x="525" y="1265"/>
                  </a:lnTo>
                  <a:lnTo>
                    <a:pt x="522" y="1242"/>
                  </a:lnTo>
                  <a:moveTo>
                    <a:pt x="2128" y="1235"/>
                  </a:moveTo>
                  <a:lnTo>
                    <a:pt x="2125" y="1247"/>
                  </a:lnTo>
                  <a:lnTo>
                    <a:pt x="2130" y="1247"/>
                  </a:lnTo>
                  <a:lnTo>
                    <a:pt x="2128" y="1235"/>
                  </a:lnTo>
                  <a:moveTo>
                    <a:pt x="2130" y="1218"/>
                  </a:moveTo>
                  <a:lnTo>
                    <a:pt x="2130" y="1220"/>
                  </a:lnTo>
                  <a:lnTo>
                    <a:pt x="2189" y="1223"/>
                  </a:lnTo>
                  <a:lnTo>
                    <a:pt x="2189" y="1223"/>
                  </a:lnTo>
                  <a:lnTo>
                    <a:pt x="2130" y="1218"/>
                  </a:lnTo>
                  <a:moveTo>
                    <a:pt x="2080" y="1194"/>
                  </a:moveTo>
                  <a:lnTo>
                    <a:pt x="2085" y="1225"/>
                  </a:lnTo>
                  <a:lnTo>
                    <a:pt x="2099" y="1247"/>
                  </a:lnTo>
                  <a:lnTo>
                    <a:pt x="2085" y="1223"/>
                  </a:lnTo>
                  <a:lnTo>
                    <a:pt x="2080" y="1194"/>
                  </a:lnTo>
                  <a:moveTo>
                    <a:pt x="2083" y="1133"/>
                  </a:moveTo>
                  <a:lnTo>
                    <a:pt x="2078" y="1176"/>
                  </a:lnTo>
                  <a:lnTo>
                    <a:pt x="2078" y="1176"/>
                  </a:lnTo>
                  <a:lnTo>
                    <a:pt x="2083" y="1133"/>
                  </a:lnTo>
                  <a:lnTo>
                    <a:pt x="2083" y="1133"/>
                  </a:lnTo>
                  <a:moveTo>
                    <a:pt x="2078" y="1048"/>
                  </a:moveTo>
                  <a:lnTo>
                    <a:pt x="2071" y="1107"/>
                  </a:lnTo>
                  <a:lnTo>
                    <a:pt x="2071" y="1107"/>
                  </a:lnTo>
                  <a:lnTo>
                    <a:pt x="2078" y="1048"/>
                  </a:lnTo>
                  <a:lnTo>
                    <a:pt x="2078" y="1048"/>
                  </a:lnTo>
                  <a:moveTo>
                    <a:pt x="262" y="809"/>
                  </a:moveTo>
                  <a:lnTo>
                    <a:pt x="262" y="809"/>
                  </a:lnTo>
                  <a:lnTo>
                    <a:pt x="326" y="845"/>
                  </a:lnTo>
                  <a:lnTo>
                    <a:pt x="355" y="911"/>
                  </a:lnTo>
                  <a:lnTo>
                    <a:pt x="376" y="944"/>
                  </a:lnTo>
                  <a:lnTo>
                    <a:pt x="364" y="972"/>
                  </a:lnTo>
                  <a:lnTo>
                    <a:pt x="359" y="1010"/>
                  </a:lnTo>
                  <a:lnTo>
                    <a:pt x="371" y="1027"/>
                  </a:lnTo>
                  <a:lnTo>
                    <a:pt x="383" y="1081"/>
                  </a:lnTo>
                  <a:lnTo>
                    <a:pt x="421" y="1105"/>
                  </a:lnTo>
                  <a:lnTo>
                    <a:pt x="428" y="1171"/>
                  </a:lnTo>
                  <a:lnTo>
                    <a:pt x="454" y="1199"/>
                  </a:lnTo>
                  <a:lnTo>
                    <a:pt x="454" y="1225"/>
                  </a:lnTo>
                  <a:lnTo>
                    <a:pt x="482" y="1247"/>
                  </a:lnTo>
                  <a:lnTo>
                    <a:pt x="485" y="1244"/>
                  </a:lnTo>
                  <a:lnTo>
                    <a:pt x="459" y="1225"/>
                  </a:lnTo>
                  <a:lnTo>
                    <a:pt x="459" y="1199"/>
                  </a:lnTo>
                  <a:lnTo>
                    <a:pt x="433" y="1171"/>
                  </a:lnTo>
                  <a:lnTo>
                    <a:pt x="423" y="1105"/>
                  </a:lnTo>
                  <a:lnTo>
                    <a:pt x="385" y="1081"/>
                  </a:lnTo>
                  <a:lnTo>
                    <a:pt x="374" y="1027"/>
                  </a:lnTo>
                  <a:lnTo>
                    <a:pt x="362" y="1010"/>
                  </a:lnTo>
                  <a:lnTo>
                    <a:pt x="366" y="972"/>
                  </a:lnTo>
                  <a:lnTo>
                    <a:pt x="378" y="944"/>
                  </a:lnTo>
                  <a:lnTo>
                    <a:pt x="357" y="911"/>
                  </a:lnTo>
                  <a:lnTo>
                    <a:pt x="329" y="845"/>
                  </a:lnTo>
                  <a:lnTo>
                    <a:pt x="262" y="809"/>
                  </a:lnTo>
                  <a:moveTo>
                    <a:pt x="0" y="490"/>
                  </a:moveTo>
                  <a:lnTo>
                    <a:pt x="0" y="490"/>
                  </a:lnTo>
                  <a:lnTo>
                    <a:pt x="21" y="577"/>
                  </a:lnTo>
                  <a:lnTo>
                    <a:pt x="54" y="644"/>
                  </a:lnTo>
                  <a:lnTo>
                    <a:pt x="99" y="660"/>
                  </a:lnTo>
                  <a:lnTo>
                    <a:pt x="128" y="710"/>
                  </a:lnTo>
                  <a:lnTo>
                    <a:pt x="166" y="776"/>
                  </a:lnTo>
                  <a:lnTo>
                    <a:pt x="154" y="809"/>
                  </a:lnTo>
                  <a:lnTo>
                    <a:pt x="189" y="849"/>
                  </a:lnTo>
                  <a:lnTo>
                    <a:pt x="192" y="849"/>
                  </a:lnTo>
                  <a:lnTo>
                    <a:pt x="156" y="809"/>
                  </a:lnTo>
                  <a:lnTo>
                    <a:pt x="168" y="776"/>
                  </a:lnTo>
                  <a:lnTo>
                    <a:pt x="130" y="710"/>
                  </a:lnTo>
                  <a:lnTo>
                    <a:pt x="102" y="660"/>
                  </a:lnTo>
                  <a:lnTo>
                    <a:pt x="57" y="644"/>
                  </a:lnTo>
                  <a:lnTo>
                    <a:pt x="24" y="577"/>
                  </a:lnTo>
                  <a:lnTo>
                    <a:pt x="0" y="490"/>
                  </a:lnTo>
                  <a:lnTo>
                    <a:pt x="0" y="490"/>
                  </a:lnTo>
                  <a:moveTo>
                    <a:pt x="130" y="374"/>
                  </a:moveTo>
                  <a:lnTo>
                    <a:pt x="130" y="374"/>
                  </a:lnTo>
                  <a:lnTo>
                    <a:pt x="130" y="374"/>
                  </a:lnTo>
                  <a:lnTo>
                    <a:pt x="130" y="374"/>
                  </a:lnTo>
                  <a:moveTo>
                    <a:pt x="12" y="365"/>
                  </a:moveTo>
                  <a:lnTo>
                    <a:pt x="12" y="365"/>
                  </a:lnTo>
                  <a:lnTo>
                    <a:pt x="14" y="400"/>
                  </a:lnTo>
                  <a:lnTo>
                    <a:pt x="14" y="365"/>
                  </a:lnTo>
                  <a:lnTo>
                    <a:pt x="12" y="365"/>
                  </a:lnTo>
                  <a:moveTo>
                    <a:pt x="213" y="111"/>
                  </a:moveTo>
                  <a:lnTo>
                    <a:pt x="210" y="111"/>
                  </a:lnTo>
                  <a:lnTo>
                    <a:pt x="203" y="135"/>
                  </a:lnTo>
                  <a:lnTo>
                    <a:pt x="239" y="194"/>
                  </a:lnTo>
                  <a:lnTo>
                    <a:pt x="241" y="192"/>
                  </a:lnTo>
                  <a:lnTo>
                    <a:pt x="206" y="135"/>
                  </a:lnTo>
                  <a:lnTo>
                    <a:pt x="213" y="111"/>
                  </a:lnTo>
                  <a:moveTo>
                    <a:pt x="1085" y="22"/>
                  </a:moveTo>
                  <a:lnTo>
                    <a:pt x="1087" y="33"/>
                  </a:lnTo>
                  <a:lnTo>
                    <a:pt x="1087" y="33"/>
                  </a:lnTo>
                  <a:lnTo>
                    <a:pt x="1085" y="22"/>
                  </a:lnTo>
                  <a:lnTo>
                    <a:pt x="1085" y="22"/>
                  </a:lnTo>
                  <a:moveTo>
                    <a:pt x="319" y="0"/>
                  </a:moveTo>
                  <a:lnTo>
                    <a:pt x="307" y="41"/>
                  </a:lnTo>
                  <a:lnTo>
                    <a:pt x="288" y="57"/>
                  </a:lnTo>
                  <a:lnTo>
                    <a:pt x="288" y="104"/>
                  </a:lnTo>
                  <a:lnTo>
                    <a:pt x="298" y="102"/>
                  </a:lnTo>
                  <a:lnTo>
                    <a:pt x="298" y="57"/>
                  </a:lnTo>
                  <a:lnTo>
                    <a:pt x="312" y="36"/>
                  </a:lnTo>
                  <a:lnTo>
                    <a:pt x="3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7" name="Freeform 344"/>
            <p:cNvSpPr>
              <a:spLocks/>
            </p:cNvSpPr>
            <p:nvPr/>
          </p:nvSpPr>
          <p:spPr bwMode="auto">
            <a:xfrm>
              <a:off x="2111" y="1285"/>
              <a:ext cx="1075" cy="421"/>
            </a:xfrm>
            <a:custGeom>
              <a:avLst/>
              <a:gdLst>
                <a:gd name="T0" fmla="*/ 328 w 1075"/>
                <a:gd name="T1" fmla="*/ 28 h 421"/>
                <a:gd name="T2" fmla="*/ 291 w 1075"/>
                <a:gd name="T3" fmla="*/ 80 h 421"/>
                <a:gd name="T4" fmla="*/ 274 w 1075"/>
                <a:gd name="T5" fmla="*/ 142 h 421"/>
                <a:gd name="T6" fmla="*/ 182 w 1075"/>
                <a:gd name="T7" fmla="*/ 185 h 421"/>
                <a:gd name="T8" fmla="*/ 196 w 1075"/>
                <a:gd name="T9" fmla="*/ 277 h 421"/>
                <a:gd name="T10" fmla="*/ 168 w 1075"/>
                <a:gd name="T11" fmla="*/ 381 h 421"/>
                <a:gd name="T12" fmla="*/ 16 w 1075"/>
                <a:gd name="T13" fmla="*/ 402 h 421"/>
                <a:gd name="T14" fmla="*/ 0 w 1075"/>
                <a:gd name="T15" fmla="*/ 409 h 421"/>
                <a:gd name="T16" fmla="*/ 2 w 1075"/>
                <a:gd name="T17" fmla="*/ 412 h 421"/>
                <a:gd name="T18" fmla="*/ 118 w 1075"/>
                <a:gd name="T19" fmla="*/ 421 h 421"/>
                <a:gd name="T20" fmla="*/ 172 w 1075"/>
                <a:gd name="T21" fmla="*/ 385 h 421"/>
                <a:gd name="T22" fmla="*/ 201 w 1075"/>
                <a:gd name="T23" fmla="*/ 281 h 421"/>
                <a:gd name="T24" fmla="*/ 191 w 1075"/>
                <a:gd name="T25" fmla="*/ 182 h 421"/>
                <a:gd name="T26" fmla="*/ 201 w 1075"/>
                <a:gd name="T27" fmla="*/ 158 h 421"/>
                <a:gd name="T28" fmla="*/ 276 w 1075"/>
                <a:gd name="T29" fmla="*/ 151 h 421"/>
                <a:gd name="T30" fmla="*/ 295 w 1075"/>
                <a:gd name="T31" fmla="*/ 88 h 421"/>
                <a:gd name="T32" fmla="*/ 307 w 1075"/>
                <a:gd name="T33" fmla="*/ 36 h 421"/>
                <a:gd name="T34" fmla="*/ 350 w 1075"/>
                <a:gd name="T35" fmla="*/ 12 h 421"/>
                <a:gd name="T36" fmla="*/ 477 w 1075"/>
                <a:gd name="T37" fmla="*/ 76 h 421"/>
                <a:gd name="T38" fmla="*/ 584 w 1075"/>
                <a:gd name="T39" fmla="*/ 149 h 421"/>
                <a:gd name="T40" fmla="*/ 643 w 1075"/>
                <a:gd name="T41" fmla="*/ 142 h 421"/>
                <a:gd name="T42" fmla="*/ 695 w 1075"/>
                <a:gd name="T43" fmla="*/ 125 h 421"/>
                <a:gd name="T44" fmla="*/ 766 w 1075"/>
                <a:gd name="T45" fmla="*/ 166 h 421"/>
                <a:gd name="T46" fmla="*/ 823 w 1075"/>
                <a:gd name="T47" fmla="*/ 175 h 421"/>
                <a:gd name="T48" fmla="*/ 971 w 1075"/>
                <a:gd name="T49" fmla="*/ 50 h 421"/>
                <a:gd name="T50" fmla="*/ 1073 w 1075"/>
                <a:gd name="T51" fmla="*/ 69 h 421"/>
                <a:gd name="T52" fmla="*/ 974 w 1075"/>
                <a:gd name="T53" fmla="*/ 40 h 421"/>
                <a:gd name="T54" fmla="*/ 818 w 1075"/>
                <a:gd name="T55" fmla="*/ 166 h 421"/>
                <a:gd name="T56" fmla="*/ 773 w 1075"/>
                <a:gd name="T57" fmla="*/ 158 h 421"/>
                <a:gd name="T58" fmla="*/ 695 w 1075"/>
                <a:gd name="T59" fmla="*/ 116 h 421"/>
                <a:gd name="T60" fmla="*/ 648 w 1075"/>
                <a:gd name="T61" fmla="*/ 132 h 421"/>
                <a:gd name="T62" fmla="*/ 584 w 1075"/>
                <a:gd name="T63" fmla="*/ 140 h 421"/>
                <a:gd name="T64" fmla="*/ 482 w 1075"/>
                <a:gd name="T65" fmla="*/ 66 h 421"/>
                <a:gd name="T66" fmla="*/ 347 w 1075"/>
                <a:gd name="T6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5" h="421">
                  <a:moveTo>
                    <a:pt x="347" y="0"/>
                  </a:moveTo>
                  <a:lnTo>
                    <a:pt x="328" y="28"/>
                  </a:lnTo>
                  <a:lnTo>
                    <a:pt x="300" y="28"/>
                  </a:lnTo>
                  <a:lnTo>
                    <a:pt x="291" y="80"/>
                  </a:lnTo>
                  <a:lnTo>
                    <a:pt x="274" y="102"/>
                  </a:lnTo>
                  <a:lnTo>
                    <a:pt x="274" y="142"/>
                  </a:lnTo>
                  <a:lnTo>
                    <a:pt x="194" y="149"/>
                  </a:lnTo>
                  <a:lnTo>
                    <a:pt x="182" y="185"/>
                  </a:lnTo>
                  <a:lnTo>
                    <a:pt x="217" y="241"/>
                  </a:lnTo>
                  <a:lnTo>
                    <a:pt x="196" y="277"/>
                  </a:lnTo>
                  <a:lnTo>
                    <a:pt x="168" y="277"/>
                  </a:lnTo>
                  <a:lnTo>
                    <a:pt x="168" y="381"/>
                  </a:lnTo>
                  <a:lnTo>
                    <a:pt x="120" y="412"/>
                  </a:lnTo>
                  <a:lnTo>
                    <a:pt x="16" y="402"/>
                  </a:lnTo>
                  <a:lnTo>
                    <a:pt x="16" y="409"/>
                  </a:lnTo>
                  <a:lnTo>
                    <a:pt x="0" y="409"/>
                  </a:lnTo>
                  <a:lnTo>
                    <a:pt x="0" y="412"/>
                  </a:lnTo>
                  <a:lnTo>
                    <a:pt x="2" y="412"/>
                  </a:lnTo>
                  <a:lnTo>
                    <a:pt x="2" y="409"/>
                  </a:lnTo>
                  <a:lnTo>
                    <a:pt x="118" y="421"/>
                  </a:lnTo>
                  <a:lnTo>
                    <a:pt x="118" y="421"/>
                  </a:lnTo>
                  <a:lnTo>
                    <a:pt x="172" y="385"/>
                  </a:lnTo>
                  <a:lnTo>
                    <a:pt x="172" y="281"/>
                  </a:lnTo>
                  <a:lnTo>
                    <a:pt x="201" y="281"/>
                  </a:lnTo>
                  <a:lnTo>
                    <a:pt x="227" y="241"/>
                  </a:lnTo>
                  <a:lnTo>
                    <a:pt x="191" y="182"/>
                  </a:lnTo>
                  <a:lnTo>
                    <a:pt x="198" y="158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76" y="151"/>
                  </a:lnTo>
                  <a:lnTo>
                    <a:pt x="276" y="104"/>
                  </a:lnTo>
                  <a:lnTo>
                    <a:pt x="295" y="88"/>
                  </a:lnTo>
                  <a:lnTo>
                    <a:pt x="307" y="47"/>
                  </a:lnTo>
                  <a:lnTo>
                    <a:pt x="307" y="36"/>
                  </a:lnTo>
                  <a:lnTo>
                    <a:pt x="333" y="36"/>
                  </a:lnTo>
                  <a:lnTo>
                    <a:pt x="350" y="12"/>
                  </a:lnTo>
                  <a:lnTo>
                    <a:pt x="428" y="71"/>
                  </a:lnTo>
                  <a:lnTo>
                    <a:pt x="477" y="76"/>
                  </a:lnTo>
                  <a:lnTo>
                    <a:pt x="515" y="130"/>
                  </a:lnTo>
                  <a:lnTo>
                    <a:pt x="584" y="149"/>
                  </a:lnTo>
                  <a:lnTo>
                    <a:pt x="629" y="121"/>
                  </a:lnTo>
                  <a:lnTo>
                    <a:pt x="643" y="142"/>
                  </a:lnTo>
                  <a:lnTo>
                    <a:pt x="659" y="147"/>
                  </a:lnTo>
                  <a:lnTo>
                    <a:pt x="695" y="125"/>
                  </a:lnTo>
                  <a:lnTo>
                    <a:pt x="745" y="132"/>
                  </a:lnTo>
                  <a:lnTo>
                    <a:pt x="766" y="166"/>
                  </a:lnTo>
                  <a:lnTo>
                    <a:pt x="799" y="180"/>
                  </a:lnTo>
                  <a:lnTo>
                    <a:pt x="823" y="175"/>
                  </a:lnTo>
                  <a:lnTo>
                    <a:pt x="898" y="59"/>
                  </a:lnTo>
                  <a:lnTo>
                    <a:pt x="971" y="50"/>
                  </a:lnTo>
                  <a:lnTo>
                    <a:pt x="1075" y="80"/>
                  </a:lnTo>
                  <a:lnTo>
                    <a:pt x="1073" y="69"/>
                  </a:lnTo>
                  <a:lnTo>
                    <a:pt x="1061" y="66"/>
                  </a:lnTo>
                  <a:lnTo>
                    <a:pt x="974" y="40"/>
                  </a:lnTo>
                  <a:lnTo>
                    <a:pt x="891" y="50"/>
                  </a:lnTo>
                  <a:lnTo>
                    <a:pt x="818" y="166"/>
                  </a:lnTo>
                  <a:lnTo>
                    <a:pt x="799" y="168"/>
                  </a:lnTo>
                  <a:lnTo>
                    <a:pt x="773" y="158"/>
                  </a:lnTo>
                  <a:lnTo>
                    <a:pt x="752" y="125"/>
                  </a:lnTo>
                  <a:lnTo>
                    <a:pt x="695" y="116"/>
                  </a:lnTo>
                  <a:lnTo>
                    <a:pt x="657" y="135"/>
                  </a:lnTo>
                  <a:lnTo>
                    <a:pt x="648" y="132"/>
                  </a:lnTo>
                  <a:lnTo>
                    <a:pt x="633" y="109"/>
                  </a:lnTo>
                  <a:lnTo>
                    <a:pt x="584" y="140"/>
                  </a:lnTo>
                  <a:lnTo>
                    <a:pt x="520" y="121"/>
                  </a:lnTo>
                  <a:lnTo>
                    <a:pt x="482" y="66"/>
                  </a:lnTo>
                  <a:lnTo>
                    <a:pt x="430" y="62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8" name="Freeform 345"/>
            <p:cNvSpPr>
              <a:spLocks/>
            </p:cNvSpPr>
            <p:nvPr/>
          </p:nvSpPr>
          <p:spPr bwMode="auto">
            <a:xfrm>
              <a:off x="2111" y="1285"/>
              <a:ext cx="1075" cy="421"/>
            </a:xfrm>
            <a:custGeom>
              <a:avLst/>
              <a:gdLst>
                <a:gd name="T0" fmla="*/ 328 w 1075"/>
                <a:gd name="T1" fmla="*/ 28 h 421"/>
                <a:gd name="T2" fmla="*/ 291 w 1075"/>
                <a:gd name="T3" fmla="*/ 80 h 421"/>
                <a:gd name="T4" fmla="*/ 274 w 1075"/>
                <a:gd name="T5" fmla="*/ 142 h 421"/>
                <a:gd name="T6" fmla="*/ 182 w 1075"/>
                <a:gd name="T7" fmla="*/ 185 h 421"/>
                <a:gd name="T8" fmla="*/ 196 w 1075"/>
                <a:gd name="T9" fmla="*/ 277 h 421"/>
                <a:gd name="T10" fmla="*/ 168 w 1075"/>
                <a:gd name="T11" fmla="*/ 381 h 421"/>
                <a:gd name="T12" fmla="*/ 16 w 1075"/>
                <a:gd name="T13" fmla="*/ 402 h 421"/>
                <a:gd name="T14" fmla="*/ 0 w 1075"/>
                <a:gd name="T15" fmla="*/ 409 h 421"/>
                <a:gd name="T16" fmla="*/ 2 w 1075"/>
                <a:gd name="T17" fmla="*/ 412 h 421"/>
                <a:gd name="T18" fmla="*/ 118 w 1075"/>
                <a:gd name="T19" fmla="*/ 421 h 421"/>
                <a:gd name="T20" fmla="*/ 172 w 1075"/>
                <a:gd name="T21" fmla="*/ 385 h 421"/>
                <a:gd name="T22" fmla="*/ 201 w 1075"/>
                <a:gd name="T23" fmla="*/ 281 h 421"/>
                <a:gd name="T24" fmla="*/ 191 w 1075"/>
                <a:gd name="T25" fmla="*/ 182 h 421"/>
                <a:gd name="T26" fmla="*/ 201 w 1075"/>
                <a:gd name="T27" fmla="*/ 158 h 421"/>
                <a:gd name="T28" fmla="*/ 276 w 1075"/>
                <a:gd name="T29" fmla="*/ 151 h 421"/>
                <a:gd name="T30" fmla="*/ 295 w 1075"/>
                <a:gd name="T31" fmla="*/ 88 h 421"/>
                <a:gd name="T32" fmla="*/ 307 w 1075"/>
                <a:gd name="T33" fmla="*/ 36 h 421"/>
                <a:gd name="T34" fmla="*/ 350 w 1075"/>
                <a:gd name="T35" fmla="*/ 12 h 421"/>
                <a:gd name="T36" fmla="*/ 477 w 1075"/>
                <a:gd name="T37" fmla="*/ 76 h 421"/>
                <a:gd name="T38" fmla="*/ 584 w 1075"/>
                <a:gd name="T39" fmla="*/ 149 h 421"/>
                <a:gd name="T40" fmla="*/ 643 w 1075"/>
                <a:gd name="T41" fmla="*/ 142 h 421"/>
                <a:gd name="T42" fmla="*/ 695 w 1075"/>
                <a:gd name="T43" fmla="*/ 125 h 421"/>
                <a:gd name="T44" fmla="*/ 766 w 1075"/>
                <a:gd name="T45" fmla="*/ 166 h 421"/>
                <a:gd name="T46" fmla="*/ 823 w 1075"/>
                <a:gd name="T47" fmla="*/ 175 h 421"/>
                <a:gd name="T48" fmla="*/ 971 w 1075"/>
                <a:gd name="T49" fmla="*/ 50 h 421"/>
                <a:gd name="T50" fmla="*/ 1073 w 1075"/>
                <a:gd name="T51" fmla="*/ 69 h 421"/>
                <a:gd name="T52" fmla="*/ 974 w 1075"/>
                <a:gd name="T53" fmla="*/ 40 h 421"/>
                <a:gd name="T54" fmla="*/ 818 w 1075"/>
                <a:gd name="T55" fmla="*/ 166 h 421"/>
                <a:gd name="T56" fmla="*/ 773 w 1075"/>
                <a:gd name="T57" fmla="*/ 158 h 421"/>
                <a:gd name="T58" fmla="*/ 695 w 1075"/>
                <a:gd name="T59" fmla="*/ 116 h 421"/>
                <a:gd name="T60" fmla="*/ 648 w 1075"/>
                <a:gd name="T61" fmla="*/ 132 h 421"/>
                <a:gd name="T62" fmla="*/ 584 w 1075"/>
                <a:gd name="T63" fmla="*/ 140 h 421"/>
                <a:gd name="T64" fmla="*/ 482 w 1075"/>
                <a:gd name="T65" fmla="*/ 66 h 421"/>
                <a:gd name="T66" fmla="*/ 347 w 1075"/>
                <a:gd name="T6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5" h="421">
                  <a:moveTo>
                    <a:pt x="347" y="0"/>
                  </a:moveTo>
                  <a:lnTo>
                    <a:pt x="328" y="28"/>
                  </a:lnTo>
                  <a:lnTo>
                    <a:pt x="300" y="28"/>
                  </a:lnTo>
                  <a:lnTo>
                    <a:pt x="291" y="80"/>
                  </a:lnTo>
                  <a:lnTo>
                    <a:pt x="274" y="102"/>
                  </a:lnTo>
                  <a:lnTo>
                    <a:pt x="274" y="142"/>
                  </a:lnTo>
                  <a:lnTo>
                    <a:pt x="194" y="149"/>
                  </a:lnTo>
                  <a:lnTo>
                    <a:pt x="182" y="185"/>
                  </a:lnTo>
                  <a:lnTo>
                    <a:pt x="217" y="241"/>
                  </a:lnTo>
                  <a:lnTo>
                    <a:pt x="196" y="277"/>
                  </a:lnTo>
                  <a:lnTo>
                    <a:pt x="168" y="277"/>
                  </a:lnTo>
                  <a:lnTo>
                    <a:pt x="168" y="381"/>
                  </a:lnTo>
                  <a:lnTo>
                    <a:pt x="120" y="412"/>
                  </a:lnTo>
                  <a:lnTo>
                    <a:pt x="16" y="402"/>
                  </a:lnTo>
                  <a:lnTo>
                    <a:pt x="16" y="409"/>
                  </a:lnTo>
                  <a:lnTo>
                    <a:pt x="0" y="409"/>
                  </a:lnTo>
                  <a:lnTo>
                    <a:pt x="0" y="412"/>
                  </a:lnTo>
                  <a:lnTo>
                    <a:pt x="2" y="412"/>
                  </a:lnTo>
                  <a:lnTo>
                    <a:pt x="2" y="409"/>
                  </a:lnTo>
                  <a:lnTo>
                    <a:pt x="118" y="421"/>
                  </a:lnTo>
                  <a:lnTo>
                    <a:pt x="118" y="421"/>
                  </a:lnTo>
                  <a:lnTo>
                    <a:pt x="172" y="385"/>
                  </a:lnTo>
                  <a:lnTo>
                    <a:pt x="172" y="281"/>
                  </a:lnTo>
                  <a:lnTo>
                    <a:pt x="201" y="281"/>
                  </a:lnTo>
                  <a:lnTo>
                    <a:pt x="227" y="241"/>
                  </a:lnTo>
                  <a:lnTo>
                    <a:pt x="191" y="182"/>
                  </a:lnTo>
                  <a:lnTo>
                    <a:pt x="198" y="158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76" y="151"/>
                  </a:lnTo>
                  <a:lnTo>
                    <a:pt x="276" y="104"/>
                  </a:lnTo>
                  <a:lnTo>
                    <a:pt x="295" y="88"/>
                  </a:lnTo>
                  <a:lnTo>
                    <a:pt x="307" y="47"/>
                  </a:lnTo>
                  <a:lnTo>
                    <a:pt x="307" y="36"/>
                  </a:lnTo>
                  <a:lnTo>
                    <a:pt x="333" y="36"/>
                  </a:lnTo>
                  <a:lnTo>
                    <a:pt x="350" y="12"/>
                  </a:lnTo>
                  <a:lnTo>
                    <a:pt x="428" y="71"/>
                  </a:lnTo>
                  <a:lnTo>
                    <a:pt x="477" y="76"/>
                  </a:lnTo>
                  <a:lnTo>
                    <a:pt x="515" y="130"/>
                  </a:lnTo>
                  <a:lnTo>
                    <a:pt x="584" y="149"/>
                  </a:lnTo>
                  <a:lnTo>
                    <a:pt x="629" y="121"/>
                  </a:lnTo>
                  <a:lnTo>
                    <a:pt x="643" y="142"/>
                  </a:lnTo>
                  <a:lnTo>
                    <a:pt x="659" y="147"/>
                  </a:lnTo>
                  <a:lnTo>
                    <a:pt x="695" y="125"/>
                  </a:lnTo>
                  <a:lnTo>
                    <a:pt x="745" y="132"/>
                  </a:lnTo>
                  <a:lnTo>
                    <a:pt x="766" y="166"/>
                  </a:lnTo>
                  <a:lnTo>
                    <a:pt x="799" y="180"/>
                  </a:lnTo>
                  <a:lnTo>
                    <a:pt x="823" y="175"/>
                  </a:lnTo>
                  <a:lnTo>
                    <a:pt x="898" y="59"/>
                  </a:lnTo>
                  <a:lnTo>
                    <a:pt x="971" y="50"/>
                  </a:lnTo>
                  <a:lnTo>
                    <a:pt x="1075" y="80"/>
                  </a:lnTo>
                  <a:lnTo>
                    <a:pt x="1073" y="69"/>
                  </a:lnTo>
                  <a:lnTo>
                    <a:pt x="1061" y="66"/>
                  </a:lnTo>
                  <a:lnTo>
                    <a:pt x="974" y="40"/>
                  </a:lnTo>
                  <a:lnTo>
                    <a:pt x="891" y="50"/>
                  </a:lnTo>
                  <a:lnTo>
                    <a:pt x="818" y="166"/>
                  </a:lnTo>
                  <a:lnTo>
                    <a:pt x="799" y="168"/>
                  </a:lnTo>
                  <a:lnTo>
                    <a:pt x="773" y="158"/>
                  </a:lnTo>
                  <a:lnTo>
                    <a:pt x="752" y="125"/>
                  </a:lnTo>
                  <a:lnTo>
                    <a:pt x="695" y="116"/>
                  </a:lnTo>
                  <a:lnTo>
                    <a:pt x="657" y="135"/>
                  </a:lnTo>
                  <a:lnTo>
                    <a:pt x="648" y="132"/>
                  </a:lnTo>
                  <a:lnTo>
                    <a:pt x="633" y="109"/>
                  </a:lnTo>
                  <a:lnTo>
                    <a:pt x="584" y="140"/>
                  </a:lnTo>
                  <a:lnTo>
                    <a:pt x="520" y="121"/>
                  </a:lnTo>
                  <a:lnTo>
                    <a:pt x="482" y="66"/>
                  </a:lnTo>
                  <a:lnTo>
                    <a:pt x="430" y="62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9" name="Freeform 346"/>
            <p:cNvSpPr>
              <a:spLocks/>
            </p:cNvSpPr>
            <p:nvPr/>
          </p:nvSpPr>
          <p:spPr bwMode="auto">
            <a:xfrm>
              <a:off x="3184" y="1354"/>
              <a:ext cx="870" cy="754"/>
            </a:xfrm>
            <a:custGeom>
              <a:avLst/>
              <a:gdLst>
                <a:gd name="T0" fmla="*/ 2 w 870"/>
                <a:gd name="T1" fmla="*/ 11 h 754"/>
                <a:gd name="T2" fmla="*/ 118 w 870"/>
                <a:gd name="T3" fmla="*/ 163 h 754"/>
                <a:gd name="T4" fmla="*/ 95 w 870"/>
                <a:gd name="T5" fmla="*/ 274 h 754"/>
                <a:gd name="T6" fmla="*/ 102 w 870"/>
                <a:gd name="T7" fmla="*/ 345 h 754"/>
                <a:gd name="T8" fmla="*/ 59 w 870"/>
                <a:gd name="T9" fmla="*/ 416 h 754"/>
                <a:gd name="T10" fmla="*/ 54 w 870"/>
                <a:gd name="T11" fmla="*/ 465 h 754"/>
                <a:gd name="T12" fmla="*/ 76 w 870"/>
                <a:gd name="T13" fmla="*/ 529 h 754"/>
                <a:gd name="T14" fmla="*/ 109 w 870"/>
                <a:gd name="T15" fmla="*/ 558 h 754"/>
                <a:gd name="T16" fmla="*/ 125 w 870"/>
                <a:gd name="T17" fmla="*/ 605 h 754"/>
                <a:gd name="T18" fmla="*/ 227 w 870"/>
                <a:gd name="T19" fmla="*/ 664 h 754"/>
                <a:gd name="T20" fmla="*/ 258 w 870"/>
                <a:gd name="T21" fmla="*/ 692 h 754"/>
                <a:gd name="T22" fmla="*/ 430 w 870"/>
                <a:gd name="T23" fmla="*/ 541 h 754"/>
                <a:gd name="T24" fmla="*/ 584 w 870"/>
                <a:gd name="T25" fmla="*/ 638 h 754"/>
                <a:gd name="T26" fmla="*/ 626 w 870"/>
                <a:gd name="T27" fmla="*/ 643 h 754"/>
                <a:gd name="T28" fmla="*/ 631 w 870"/>
                <a:gd name="T29" fmla="*/ 678 h 754"/>
                <a:gd name="T30" fmla="*/ 702 w 870"/>
                <a:gd name="T31" fmla="*/ 666 h 754"/>
                <a:gd name="T32" fmla="*/ 766 w 870"/>
                <a:gd name="T33" fmla="*/ 685 h 754"/>
                <a:gd name="T34" fmla="*/ 830 w 870"/>
                <a:gd name="T35" fmla="*/ 754 h 754"/>
                <a:gd name="T36" fmla="*/ 868 w 870"/>
                <a:gd name="T37" fmla="*/ 740 h 754"/>
                <a:gd name="T38" fmla="*/ 868 w 870"/>
                <a:gd name="T39" fmla="*/ 730 h 754"/>
                <a:gd name="T40" fmla="*/ 830 w 870"/>
                <a:gd name="T41" fmla="*/ 744 h 754"/>
                <a:gd name="T42" fmla="*/ 775 w 870"/>
                <a:gd name="T43" fmla="*/ 681 h 754"/>
                <a:gd name="T44" fmla="*/ 700 w 870"/>
                <a:gd name="T45" fmla="*/ 657 h 754"/>
                <a:gd name="T46" fmla="*/ 643 w 870"/>
                <a:gd name="T47" fmla="*/ 671 h 754"/>
                <a:gd name="T48" fmla="*/ 629 w 870"/>
                <a:gd name="T49" fmla="*/ 631 h 754"/>
                <a:gd name="T50" fmla="*/ 593 w 870"/>
                <a:gd name="T51" fmla="*/ 633 h 754"/>
                <a:gd name="T52" fmla="*/ 433 w 870"/>
                <a:gd name="T53" fmla="*/ 529 h 754"/>
                <a:gd name="T54" fmla="*/ 253 w 870"/>
                <a:gd name="T55" fmla="*/ 678 h 754"/>
                <a:gd name="T56" fmla="*/ 234 w 870"/>
                <a:gd name="T57" fmla="*/ 655 h 754"/>
                <a:gd name="T58" fmla="*/ 135 w 870"/>
                <a:gd name="T59" fmla="*/ 603 h 754"/>
                <a:gd name="T60" fmla="*/ 116 w 870"/>
                <a:gd name="T61" fmla="*/ 548 h 754"/>
                <a:gd name="T62" fmla="*/ 85 w 870"/>
                <a:gd name="T63" fmla="*/ 525 h 754"/>
                <a:gd name="T64" fmla="*/ 62 w 870"/>
                <a:gd name="T65" fmla="*/ 473 h 754"/>
                <a:gd name="T66" fmla="*/ 71 w 870"/>
                <a:gd name="T67" fmla="*/ 416 h 754"/>
                <a:gd name="T68" fmla="*/ 111 w 870"/>
                <a:gd name="T69" fmla="*/ 350 h 754"/>
                <a:gd name="T70" fmla="*/ 104 w 870"/>
                <a:gd name="T71" fmla="*/ 272 h 754"/>
                <a:gd name="T72" fmla="*/ 128 w 870"/>
                <a:gd name="T73" fmla="*/ 165 h 754"/>
                <a:gd name="T74" fmla="*/ 12 w 870"/>
                <a:gd name="T75" fmla="*/ 7 h 754"/>
                <a:gd name="T76" fmla="*/ 0 w 870"/>
                <a:gd name="T7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0" h="754">
                  <a:moveTo>
                    <a:pt x="0" y="0"/>
                  </a:moveTo>
                  <a:lnTo>
                    <a:pt x="2" y="11"/>
                  </a:lnTo>
                  <a:lnTo>
                    <a:pt x="109" y="130"/>
                  </a:lnTo>
                  <a:lnTo>
                    <a:pt x="118" y="163"/>
                  </a:lnTo>
                  <a:lnTo>
                    <a:pt x="90" y="217"/>
                  </a:lnTo>
                  <a:lnTo>
                    <a:pt x="95" y="274"/>
                  </a:lnTo>
                  <a:lnTo>
                    <a:pt x="104" y="293"/>
                  </a:lnTo>
                  <a:lnTo>
                    <a:pt x="102" y="345"/>
                  </a:lnTo>
                  <a:lnTo>
                    <a:pt x="69" y="383"/>
                  </a:lnTo>
                  <a:lnTo>
                    <a:pt x="59" y="416"/>
                  </a:lnTo>
                  <a:lnTo>
                    <a:pt x="83" y="451"/>
                  </a:lnTo>
                  <a:lnTo>
                    <a:pt x="54" y="465"/>
                  </a:lnTo>
                  <a:lnTo>
                    <a:pt x="50" y="494"/>
                  </a:lnTo>
                  <a:lnTo>
                    <a:pt x="76" y="529"/>
                  </a:lnTo>
                  <a:lnTo>
                    <a:pt x="90" y="553"/>
                  </a:lnTo>
                  <a:lnTo>
                    <a:pt x="109" y="558"/>
                  </a:lnTo>
                  <a:lnTo>
                    <a:pt x="121" y="574"/>
                  </a:lnTo>
                  <a:lnTo>
                    <a:pt x="125" y="605"/>
                  </a:lnTo>
                  <a:lnTo>
                    <a:pt x="168" y="652"/>
                  </a:lnTo>
                  <a:lnTo>
                    <a:pt x="227" y="664"/>
                  </a:lnTo>
                  <a:lnTo>
                    <a:pt x="236" y="681"/>
                  </a:lnTo>
                  <a:lnTo>
                    <a:pt x="258" y="692"/>
                  </a:lnTo>
                  <a:lnTo>
                    <a:pt x="324" y="565"/>
                  </a:lnTo>
                  <a:lnTo>
                    <a:pt x="430" y="541"/>
                  </a:lnTo>
                  <a:lnTo>
                    <a:pt x="563" y="591"/>
                  </a:lnTo>
                  <a:lnTo>
                    <a:pt x="584" y="638"/>
                  </a:lnTo>
                  <a:lnTo>
                    <a:pt x="605" y="652"/>
                  </a:lnTo>
                  <a:lnTo>
                    <a:pt x="626" y="643"/>
                  </a:lnTo>
                  <a:lnTo>
                    <a:pt x="641" y="655"/>
                  </a:lnTo>
                  <a:lnTo>
                    <a:pt x="631" y="678"/>
                  </a:lnTo>
                  <a:lnTo>
                    <a:pt x="676" y="688"/>
                  </a:lnTo>
                  <a:lnTo>
                    <a:pt x="702" y="666"/>
                  </a:lnTo>
                  <a:lnTo>
                    <a:pt x="747" y="669"/>
                  </a:lnTo>
                  <a:lnTo>
                    <a:pt x="766" y="685"/>
                  </a:lnTo>
                  <a:lnTo>
                    <a:pt x="775" y="716"/>
                  </a:lnTo>
                  <a:lnTo>
                    <a:pt x="830" y="754"/>
                  </a:lnTo>
                  <a:lnTo>
                    <a:pt x="849" y="744"/>
                  </a:lnTo>
                  <a:lnTo>
                    <a:pt x="868" y="740"/>
                  </a:lnTo>
                  <a:lnTo>
                    <a:pt x="870" y="742"/>
                  </a:lnTo>
                  <a:lnTo>
                    <a:pt x="868" y="730"/>
                  </a:lnTo>
                  <a:lnTo>
                    <a:pt x="846" y="735"/>
                  </a:lnTo>
                  <a:lnTo>
                    <a:pt x="830" y="744"/>
                  </a:lnTo>
                  <a:lnTo>
                    <a:pt x="785" y="709"/>
                  </a:lnTo>
                  <a:lnTo>
                    <a:pt x="775" y="681"/>
                  </a:lnTo>
                  <a:lnTo>
                    <a:pt x="752" y="659"/>
                  </a:lnTo>
                  <a:lnTo>
                    <a:pt x="700" y="657"/>
                  </a:lnTo>
                  <a:lnTo>
                    <a:pt x="674" y="678"/>
                  </a:lnTo>
                  <a:lnTo>
                    <a:pt x="643" y="671"/>
                  </a:lnTo>
                  <a:lnTo>
                    <a:pt x="650" y="652"/>
                  </a:lnTo>
                  <a:lnTo>
                    <a:pt x="629" y="631"/>
                  </a:lnTo>
                  <a:lnTo>
                    <a:pt x="605" y="643"/>
                  </a:lnTo>
                  <a:lnTo>
                    <a:pt x="593" y="633"/>
                  </a:lnTo>
                  <a:lnTo>
                    <a:pt x="570" y="581"/>
                  </a:lnTo>
                  <a:lnTo>
                    <a:pt x="433" y="529"/>
                  </a:lnTo>
                  <a:lnTo>
                    <a:pt x="317" y="558"/>
                  </a:lnTo>
                  <a:lnTo>
                    <a:pt x="253" y="678"/>
                  </a:lnTo>
                  <a:lnTo>
                    <a:pt x="244" y="674"/>
                  </a:lnTo>
                  <a:lnTo>
                    <a:pt x="234" y="655"/>
                  </a:lnTo>
                  <a:lnTo>
                    <a:pt x="173" y="645"/>
                  </a:lnTo>
                  <a:lnTo>
                    <a:pt x="135" y="603"/>
                  </a:lnTo>
                  <a:lnTo>
                    <a:pt x="130" y="570"/>
                  </a:lnTo>
                  <a:lnTo>
                    <a:pt x="116" y="548"/>
                  </a:lnTo>
                  <a:lnTo>
                    <a:pt x="97" y="546"/>
                  </a:lnTo>
                  <a:lnTo>
                    <a:pt x="85" y="525"/>
                  </a:lnTo>
                  <a:lnTo>
                    <a:pt x="59" y="491"/>
                  </a:lnTo>
                  <a:lnTo>
                    <a:pt x="62" y="473"/>
                  </a:lnTo>
                  <a:lnTo>
                    <a:pt x="95" y="456"/>
                  </a:lnTo>
                  <a:lnTo>
                    <a:pt x="71" y="416"/>
                  </a:lnTo>
                  <a:lnTo>
                    <a:pt x="76" y="387"/>
                  </a:lnTo>
                  <a:lnTo>
                    <a:pt x="111" y="350"/>
                  </a:lnTo>
                  <a:lnTo>
                    <a:pt x="114" y="290"/>
                  </a:lnTo>
                  <a:lnTo>
                    <a:pt x="104" y="272"/>
                  </a:lnTo>
                  <a:lnTo>
                    <a:pt x="99" y="220"/>
                  </a:lnTo>
                  <a:lnTo>
                    <a:pt x="128" y="165"/>
                  </a:lnTo>
                  <a:lnTo>
                    <a:pt x="118" y="125"/>
                  </a:lnTo>
                  <a:lnTo>
                    <a:pt x="12" y="7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0" name="Freeform 347"/>
            <p:cNvSpPr>
              <a:spLocks/>
            </p:cNvSpPr>
            <p:nvPr/>
          </p:nvSpPr>
          <p:spPr bwMode="auto">
            <a:xfrm>
              <a:off x="3184" y="1354"/>
              <a:ext cx="870" cy="754"/>
            </a:xfrm>
            <a:custGeom>
              <a:avLst/>
              <a:gdLst>
                <a:gd name="T0" fmla="*/ 2 w 870"/>
                <a:gd name="T1" fmla="*/ 11 h 754"/>
                <a:gd name="T2" fmla="*/ 118 w 870"/>
                <a:gd name="T3" fmla="*/ 163 h 754"/>
                <a:gd name="T4" fmla="*/ 95 w 870"/>
                <a:gd name="T5" fmla="*/ 274 h 754"/>
                <a:gd name="T6" fmla="*/ 102 w 870"/>
                <a:gd name="T7" fmla="*/ 345 h 754"/>
                <a:gd name="T8" fmla="*/ 59 w 870"/>
                <a:gd name="T9" fmla="*/ 416 h 754"/>
                <a:gd name="T10" fmla="*/ 54 w 870"/>
                <a:gd name="T11" fmla="*/ 465 h 754"/>
                <a:gd name="T12" fmla="*/ 76 w 870"/>
                <a:gd name="T13" fmla="*/ 529 h 754"/>
                <a:gd name="T14" fmla="*/ 109 w 870"/>
                <a:gd name="T15" fmla="*/ 558 h 754"/>
                <a:gd name="T16" fmla="*/ 125 w 870"/>
                <a:gd name="T17" fmla="*/ 605 h 754"/>
                <a:gd name="T18" fmla="*/ 227 w 870"/>
                <a:gd name="T19" fmla="*/ 664 h 754"/>
                <a:gd name="T20" fmla="*/ 258 w 870"/>
                <a:gd name="T21" fmla="*/ 692 h 754"/>
                <a:gd name="T22" fmla="*/ 430 w 870"/>
                <a:gd name="T23" fmla="*/ 541 h 754"/>
                <a:gd name="T24" fmla="*/ 584 w 870"/>
                <a:gd name="T25" fmla="*/ 638 h 754"/>
                <a:gd name="T26" fmla="*/ 626 w 870"/>
                <a:gd name="T27" fmla="*/ 643 h 754"/>
                <a:gd name="T28" fmla="*/ 631 w 870"/>
                <a:gd name="T29" fmla="*/ 678 h 754"/>
                <a:gd name="T30" fmla="*/ 702 w 870"/>
                <a:gd name="T31" fmla="*/ 666 h 754"/>
                <a:gd name="T32" fmla="*/ 766 w 870"/>
                <a:gd name="T33" fmla="*/ 685 h 754"/>
                <a:gd name="T34" fmla="*/ 830 w 870"/>
                <a:gd name="T35" fmla="*/ 754 h 754"/>
                <a:gd name="T36" fmla="*/ 868 w 870"/>
                <a:gd name="T37" fmla="*/ 740 h 754"/>
                <a:gd name="T38" fmla="*/ 868 w 870"/>
                <a:gd name="T39" fmla="*/ 730 h 754"/>
                <a:gd name="T40" fmla="*/ 830 w 870"/>
                <a:gd name="T41" fmla="*/ 744 h 754"/>
                <a:gd name="T42" fmla="*/ 775 w 870"/>
                <a:gd name="T43" fmla="*/ 681 h 754"/>
                <a:gd name="T44" fmla="*/ 700 w 870"/>
                <a:gd name="T45" fmla="*/ 657 h 754"/>
                <a:gd name="T46" fmla="*/ 643 w 870"/>
                <a:gd name="T47" fmla="*/ 671 h 754"/>
                <a:gd name="T48" fmla="*/ 629 w 870"/>
                <a:gd name="T49" fmla="*/ 631 h 754"/>
                <a:gd name="T50" fmla="*/ 593 w 870"/>
                <a:gd name="T51" fmla="*/ 633 h 754"/>
                <a:gd name="T52" fmla="*/ 433 w 870"/>
                <a:gd name="T53" fmla="*/ 529 h 754"/>
                <a:gd name="T54" fmla="*/ 253 w 870"/>
                <a:gd name="T55" fmla="*/ 678 h 754"/>
                <a:gd name="T56" fmla="*/ 234 w 870"/>
                <a:gd name="T57" fmla="*/ 655 h 754"/>
                <a:gd name="T58" fmla="*/ 135 w 870"/>
                <a:gd name="T59" fmla="*/ 603 h 754"/>
                <a:gd name="T60" fmla="*/ 116 w 870"/>
                <a:gd name="T61" fmla="*/ 548 h 754"/>
                <a:gd name="T62" fmla="*/ 85 w 870"/>
                <a:gd name="T63" fmla="*/ 525 h 754"/>
                <a:gd name="T64" fmla="*/ 62 w 870"/>
                <a:gd name="T65" fmla="*/ 473 h 754"/>
                <a:gd name="T66" fmla="*/ 71 w 870"/>
                <a:gd name="T67" fmla="*/ 416 h 754"/>
                <a:gd name="T68" fmla="*/ 111 w 870"/>
                <a:gd name="T69" fmla="*/ 350 h 754"/>
                <a:gd name="T70" fmla="*/ 104 w 870"/>
                <a:gd name="T71" fmla="*/ 272 h 754"/>
                <a:gd name="T72" fmla="*/ 128 w 870"/>
                <a:gd name="T73" fmla="*/ 165 h 754"/>
                <a:gd name="T74" fmla="*/ 12 w 870"/>
                <a:gd name="T75" fmla="*/ 7 h 754"/>
                <a:gd name="T76" fmla="*/ 0 w 870"/>
                <a:gd name="T7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0" h="754">
                  <a:moveTo>
                    <a:pt x="0" y="0"/>
                  </a:moveTo>
                  <a:lnTo>
                    <a:pt x="2" y="11"/>
                  </a:lnTo>
                  <a:lnTo>
                    <a:pt x="109" y="130"/>
                  </a:lnTo>
                  <a:lnTo>
                    <a:pt x="118" y="163"/>
                  </a:lnTo>
                  <a:lnTo>
                    <a:pt x="90" y="217"/>
                  </a:lnTo>
                  <a:lnTo>
                    <a:pt x="95" y="274"/>
                  </a:lnTo>
                  <a:lnTo>
                    <a:pt x="104" y="293"/>
                  </a:lnTo>
                  <a:lnTo>
                    <a:pt x="102" y="345"/>
                  </a:lnTo>
                  <a:lnTo>
                    <a:pt x="69" y="383"/>
                  </a:lnTo>
                  <a:lnTo>
                    <a:pt x="59" y="416"/>
                  </a:lnTo>
                  <a:lnTo>
                    <a:pt x="83" y="451"/>
                  </a:lnTo>
                  <a:lnTo>
                    <a:pt x="54" y="465"/>
                  </a:lnTo>
                  <a:lnTo>
                    <a:pt x="50" y="494"/>
                  </a:lnTo>
                  <a:lnTo>
                    <a:pt x="76" y="529"/>
                  </a:lnTo>
                  <a:lnTo>
                    <a:pt x="90" y="553"/>
                  </a:lnTo>
                  <a:lnTo>
                    <a:pt x="109" y="558"/>
                  </a:lnTo>
                  <a:lnTo>
                    <a:pt x="121" y="574"/>
                  </a:lnTo>
                  <a:lnTo>
                    <a:pt x="125" y="605"/>
                  </a:lnTo>
                  <a:lnTo>
                    <a:pt x="168" y="652"/>
                  </a:lnTo>
                  <a:lnTo>
                    <a:pt x="227" y="664"/>
                  </a:lnTo>
                  <a:lnTo>
                    <a:pt x="236" y="681"/>
                  </a:lnTo>
                  <a:lnTo>
                    <a:pt x="258" y="692"/>
                  </a:lnTo>
                  <a:lnTo>
                    <a:pt x="324" y="565"/>
                  </a:lnTo>
                  <a:lnTo>
                    <a:pt x="430" y="541"/>
                  </a:lnTo>
                  <a:lnTo>
                    <a:pt x="563" y="591"/>
                  </a:lnTo>
                  <a:lnTo>
                    <a:pt x="584" y="638"/>
                  </a:lnTo>
                  <a:lnTo>
                    <a:pt x="605" y="652"/>
                  </a:lnTo>
                  <a:lnTo>
                    <a:pt x="626" y="643"/>
                  </a:lnTo>
                  <a:lnTo>
                    <a:pt x="641" y="655"/>
                  </a:lnTo>
                  <a:lnTo>
                    <a:pt x="631" y="678"/>
                  </a:lnTo>
                  <a:lnTo>
                    <a:pt x="676" y="688"/>
                  </a:lnTo>
                  <a:lnTo>
                    <a:pt x="702" y="666"/>
                  </a:lnTo>
                  <a:lnTo>
                    <a:pt x="747" y="669"/>
                  </a:lnTo>
                  <a:lnTo>
                    <a:pt x="766" y="685"/>
                  </a:lnTo>
                  <a:lnTo>
                    <a:pt x="775" y="716"/>
                  </a:lnTo>
                  <a:lnTo>
                    <a:pt x="830" y="754"/>
                  </a:lnTo>
                  <a:lnTo>
                    <a:pt x="849" y="744"/>
                  </a:lnTo>
                  <a:lnTo>
                    <a:pt x="868" y="740"/>
                  </a:lnTo>
                  <a:lnTo>
                    <a:pt x="870" y="742"/>
                  </a:lnTo>
                  <a:lnTo>
                    <a:pt x="868" y="730"/>
                  </a:lnTo>
                  <a:lnTo>
                    <a:pt x="846" y="735"/>
                  </a:lnTo>
                  <a:lnTo>
                    <a:pt x="830" y="744"/>
                  </a:lnTo>
                  <a:lnTo>
                    <a:pt x="785" y="709"/>
                  </a:lnTo>
                  <a:lnTo>
                    <a:pt x="775" y="681"/>
                  </a:lnTo>
                  <a:lnTo>
                    <a:pt x="752" y="659"/>
                  </a:lnTo>
                  <a:lnTo>
                    <a:pt x="700" y="657"/>
                  </a:lnTo>
                  <a:lnTo>
                    <a:pt x="674" y="678"/>
                  </a:lnTo>
                  <a:lnTo>
                    <a:pt x="643" y="671"/>
                  </a:lnTo>
                  <a:lnTo>
                    <a:pt x="650" y="652"/>
                  </a:lnTo>
                  <a:lnTo>
                    <a:pt x="629" y="631"/>
                  </a:lnTo>
                  <a:lnTo>
                    <a:pt x="605" y="643"/>
                  </a:lnTo>
                  <a:lnTo>
                    <a:pt x="593" y="633"/>
                  </a:lnTo>
                  <a:lnTo>
                    <a:pt x="570" y="581"/>
                  </a:lnTo>
                  <a:lnTo>
                    <a:pt x="433" y="529"/>
                  </a:lnTo>
                  <a:lnTo>
                    <a:pt x="317" y="558"/>
                  </a:lnTo>
                  <a:lnTo>
                    <a:pt x="253" y="678"/>
                  </a:lnTo>
                  <a:lnTo>
                    <a:pt x="244" y="674"/>
                  </a:lnTo>
                  <a:lnTo>
                    <a:pt x="234" y="655"/>
                  </a:lnTo>
                  <a:lnTo>
                    <a:pt x="173" y="645"/>
                  </a:lnTo>
                  <a:lnTo>
                    <a:pt x="135" y="603"/>
                  </a:lnTo>
                  <a:lnTo>
                    <a:pt x="130" y="570"/>
                  </a:lnTo>
                  <a:lnTo>
                    <a:pt x="116" y="548"/>
                  </a:lnTo>
                  <a:lnTo>
                    <a:pt x="97" y="546"/>
                  </a:lnTo>
                  <a:lnTo>
                    <a:pt x="85" y="525"/>
                  </a:lnTo>
                  <a:lnTo>
                    <a:pt x="59" y="491"/>
                  </a:lnTo>
                  <a:lnTo>
                    <a:pt x="62" y="473"/>
                  </a:lnTo>
                  <a:lnTo>
                    <a:pt x="95" y="456"/>
                  </a:lnTo>
                  <a:lnTo>
                    <a:pt x="71" y="416"/>
                  </a:lnTo>
                  <a:lnTo>
                    <a:pt x="76" y="387"/>
                  </a:lnTo>
                  <a:lnTo>
                    <a:pt x="111" y="350"/>
                  </a:lnTo>
                  <a:lnTo>
                    <a:pt x="114" y="290"/>
                  </a:lnTo>
                  <a:lnTo>
                    <a:pt x="104" y="272"/>
                  </a:lnTo>
                  <a:lnTo>
                    <a:pt x="99" y="220"/>
                  </a:lnTo>
                  <a:lnTo>
                    <a:pt x="128" y="165"/>
                  </a:lnTo>
                  <a:lnTo>
                    <a:pt x="118" y="125"/>
                  </a:lnTo>
                  <a:lnTo>
                    <a:pt x="12" y="7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1" name="Freeform 348"/>
            <p:cNvSpPr>
              <a:spLocks/>
            </p:cNvSpPr>
            <p:nvPr/>
          </p:nvSpPr>
          <p:spPr bwMode="auto">
            <a:xfrm>
              <a:off x="4052" y="2084"/>
              <a:ext cx="243" cy="495"/>
            </a:xfrm>
            <a:custGeom>
              <a:avLst/>
              <a:gdLst>
                <a:gd name="T0" fmla="*/ 0 w 243"/>
                <a:gd name="T1" fmla="*/ 0 h 495"/>
                <a:gd name="T2" fmla="*/ 0 w 243"/>
                <a:gd name="T3" fmla="*/ 0 h 495"/>
                <a:gd name="T4" fmla="*/ 2 w 243"/>
                <a:gd name="T5" fmla="*/ 12 h 495"/>
                <a:gd name="T6" fmla="*/ 14 w 243"/>
                <a:gd name="T7" fmla="*/ 26 h 495"/>
                <a:gd name="T8" fmla="*/ 11 w 243"/>
                <a:gd name="T9" fmla="*/ 33 h 495"/>
                <a:gd name="T10" fmla="*/ 14 w 243"/>
                <a:gd name="T11" fmla="*/ 26 h 495"/>
                <a:gd name="T12" fmla="*/ 47 w 243"/>
                <a:gd name="T13" fmla="*/ 57 h 495"/>
                <a:gd name="T14" fmla="*/ 78 w 243"/>
                <a:gd name="T15" fmla="*/ 100 h 495"/>
                <a:gd name="T16" fmla="*/ 82 w 243"/>
                <a:gd name="T17" fmla="*/ 223 h 495"/>
                <a:gd name="T18" fmla="*/ 125 w 243"/>
                <a:gd name="T19" fmla="*/ 296 h 495"/>
                <a:gd name="T20" fmla="*/ 125 w 243"/>
                <a:gd name="T21" fmla="*/ 296 h 495"/>
                <a:gd name="T22" fmla="*/ 125 w 243"/>
                <a:gd name="T23" fmla="*/ 296 h 495"/>
                <a:gd name="T24" fmla="*/ 118 w 243"/>
                <a:gd name="T25" fmla="*/ 355 h 495"/>
                <a:gd name="T26" fmla="*/ 130 w 243"/>
                <a:gd name="T27" fmla="*/ 379 h 495"/>
                <a:gd name="T28" fmla="*/ 130 w 243"/>
                <a:gd name="T29" fmla="*/ 381 h 495"/>
                <a:gd name="T30" fmla="*/ 130 w 243"/>
                <a:gd name="T31" fmla="*/ 381 h 495"/>
                <a:gd name="T32" fmla="*/ 125 w 243"/>
                <a:gd name="T33" fmla="*/ 424 h 495"/>
                <a:gd name="T34" fmla="*/ 127 w 243"/>
                <a:gd name="T35" fmla="*/ 442 h 495"/>
                <a:gd name="T36" fmla="*/ 132 w 243"/>
                <a:gd name="T37" fmla="*/ 471 h 495"/>
                <a:gd name="T38" fmla="*/ 146 w 243"/>
                <a:gd name="T39" fmla="*/ 495 h 495"/>
                <a:gd name="T40" fmla="*/ 172 w 243"/>
                <a:gd name="T41" fmla="*/ 495 h 495"/>
                <a:gd name="T42" fmla="*/ 175 w 243"/>
                <a:gd name="T43" fmla="*/ 483 h 495"/>
                <a:gd name="T44" fmla="*/ 172 w 243"/>
                <a:gd name="T45" fmla="*/ 466 h 495"/>
                <a:gd name="T46" fmla="*/ 177 w 243"/>
                <a:gd name="T47" fmla="*/ 468 h 495"/>
                <a:gd name="T48" fmla="*/ 177 w 243"/>
                <a:gd name="T49" fmla="*/ 466 h 495"/>
                <a:gd name="T50" fmla="*/ 236 w 243"/>
                <a:gd name="T51" fmla="*/ 471 h 495"/>
                <a:gd name="T52" fmla="*/ 243 w 243"/>
                <a:gd name="T53" fmla="*/ 461 h 495"/>
                <a:gd name="T54" fmla="*/ 243 w 243"/>
                <a:gd name="T55" fmla="*/ 461 h 495"/>
                <a:gd name="T56" fmla="*/ 236 w 243"/>
                <a:gd name="T57" fmla="*/ 461 h 495"/>
                <a:gd name="T58" fmla="*/ 167 w 243"/>
                <a:gd name="T59" fmla="*/ 454 h 495"/>
                <a:gd name="T60" fmla="*/ 165 w 243"/>
                <a:gd name="T61" fmla="*/ 483 h 495"/>
                <a:gd name="T62" fmla="*/ 153 w 243"/>
                <a:gd name="T63" fmla="*/ 483 h 495"/>
                <a:gd name="T64" fmla="*/ 137 w 243"/>
                <a:gd name="T65" fmla="*/ 459 h 495"/>
                <a:gd name="T66" fmla="*/ 134 w 243"/>
                <a:gd name="T67" fmla="*/ 424 h 495"/>
                <a:gd name="T68" fmla="*/ 139 w 243"/>
                <a:gd name="T69" fmla="*/ 379 h 495"/>
                <a:gd name="T70" fmla="*/ 127 w 243"/>
                <a:gd name="T71" fmla="*/ 353 h 495"/>
                <a:gd name="T72" fmla="*/ 134 w 243"/>
                <a:gd name="T73" fmla="*/ 296 h 495"/>
                <a:gd name="T74" fmla="*/ 92 w 243"/>
                <a:gd name="T75" fmla="*/ 220 h 495"/>
                <a:gd name="T76" fmla="*/ 87 w 243"/>
                <a:gd name="T77" fmla="*/ 95 h 495"/>
                <a:gd name="T78" fmla="*/ 54 w 243"/>
                <a:gd name="T79" fmla="*/ 52 h 495"/>
                <a:gd name="T80" fmla="*/ 28 w 243"/>
                <a:gd name="T81" fmla="*/ 24 h 495"/>
                <a:gd name="T82" fmla="*/ 23 w 243"/>
                <a:gd name="T83" fmla="*/ 22 h 495"/>
                <a:gd name="T84" fmla="*/ 11 w 243"/>
                <a:gd name="T85" fmla="*/ 10 h 495"/>
                <a:gd name="T86" fmla="*/ 0 w 243"/>
                <a:gd name="T8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3" h="495">
                  <a:moveTo>
                    <a:pt x="0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14" y="26"/>
                  </a:lnTo>
                  <a:lnTo>
                    <a:pt x="11" y="33"/>
                  </a:lnTo>
                  <a:lnTo>
                    <a:pt x="14" y="26"/>
                  </a:lnTo>
                  <a:lnTo>
                    <a:pt x="47" y="57"/>
                  </a:lnTo>
                  <a:lnTo>
                    <a:pt x="78" y="100"/>
                  </a:lnTo>
                  <a:lnTo>
                    <a:pt x="82" y="223"/>
                  </a:lnTo>
                  <a:lnTo>
                    <a:pt x="125" y="296"/>
                  </a:lnTo>
                  <a:lnTo>
                    <a:pt x="125" y="296"/>
                  </a:lnTo>
                  <a:lnTo>
                    <a:pt x="125" y="296"/>
                  </a:lnTo>
                  <a:lnTo>
                    <a:pt x="118" y="355"/>
                  </a:lnTo>
                  <a:lnTo>
                    <a:pt x="130" y="379"/>
                  </a:lnTo>
                  <a:lnTo>
                    <a:pt x="130" y="381"/>
                  </a:lnTo>
                  <a:lnTo>
                    <a:pt x="130" y="381"/>
                  </a:lnTo>
                  <a:lnTo>
                    <a:pt x="125" y="424"/>
                  </a:lnTo>
                  <a:lnTo>
                    <a:pt x="127" y="442"/>
                  </a:lnTo>
                  <a:lnTo>
                    <a:pt x="132" y="471"/>
                  </a:lnTo>
                  <a:lnTo>
                    <a:pt x="146" y="495"/>
                  </a:lnTo>
                  <a:lnTo>
                    <a:pt x="172" y="495"/>
                  </a:lnTo>
                  <a:lnTo>
                    <a:pt x="175" y="483"/>
                  </a:lnTo>
                  <a:lnTo>
                    <a:pt x="172" y="466"/>
                  </a:lnTo>
                  <a:lnTo>
                    <a:pt x="177" y="468"/>
                  </a:lnTo>
                  <a:lnTo>
                    <a:pt x="177" y="466"/>
                  </a:lnTo>
                  <a:lnTo>
                    <a:pt x="236" y="471"/>
                  </a:lnTo>
                  <a:lnTo>
                    <a:pt x="243" y="461"/>
                  </a:lnTo>
                  <a:lnTo>
                    <a:pt x="243" y="461"/>
                  </a:lnTo>
                  <a:lnTo>
                    <a:pt x="236" y="461"/>
                  </a:lnTo>
                  <a:lnTo>
                    <a:pt x="167" y="454"/>
                  </a:lnTo>
                  <a:lnTo>
                    <a:pt x="165" y="483"/>
                  </a:lnTo>
                  <a:lnTo>
                    <a:pt x="153" y="483"/>
                  </a:lnTo>
                  <a:lnTo>
                    <a:pt x="137" y="459"/>
                  </a:lnTo>
                  <a:lnTo>
                    <a:pt x="134" y="424"/>
                  </a:lnTo>
                  <a:lnTo>
                    <a:pt x="139" y="379"/>
                  </a:lnTo>
                  <a:lnTo>
                    <a:pt x="127" y="353"/>
                  </a:lnTo>
                  <a:lnTo>
                    <a:pt x="134" y="296"/>
                  </a:lnTo>
                  <a:lnTo>
                    <a:pt x="92" y="220"/>
                  </a:lnTo>
                  <a:lnTo>
                    <a:pt x="87" y="95"/>
                  </a:lnTo>
                  <a:lnTo>
                    <a:pt x="54" y="52"/>
                  </a:lnTo>
                  <a:lnTo>
                    <a:pt x="28" y="24"/>
                  </a:lnTo>
                  <a:lnTo>
                    <a:pt x="23" y="22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2" name="Freeform 349"/>
            <p:cNvSpPr>
              <a:spLocks/>
            </p:cNvSpPr>
            <p:nvPr/>
          </p:nvSpPr>
          <p:spPr bwMode="auto">
            <a:xfrm>
              <a:off x="4052" y="2084"/>
              <a:ext cx="243" cy="495"/>
            </a:xfrm>
            <a:custGeom>
              <a:avLst/>
              <a:gdLst>
                <a:gd name="T0" fmla="*/ 0 w 243"/>
                <a:gd name="T1" fmla="*/ 0 h 495"/>
                <a:gd name="T2" fmla="*/ 0 w 243"/>
                <a:gd name="T3" fmla="*/ 0 h 495"/>
                <a:gd name="T4" fmla="*/ 2 w 243"/>
                <a:gd name="T5" fmla="*/ 12 h 495"/>
                <a:gd name="T6" fmla="*/ 14 w 243"/>
                <a:gd name="T7" fmla="*/ 26 h 495"/>
                <a:gd name="T8" fmla="*/ 11 w 243"/>
                <a:gd name="T9" fmla="*/ 33 h 495"/>
                <a:gd name="T10" fmla="*/ 14 w 243"/>
                <a:gd name="T11" fmla="*/ 26 h 495"/>
                <a:gd name="T12" fmla="*/ 47 w 243"/>
                <a:gd name="T13" fmla="*/ 57 h 495"/>
                <a:gd name="T14" fmla="*/ 78 w 243"/>
                <a:gd name="T15" fmla="*/ 100 h 495"/>
                <a:gd name="T16" fmla="*/ 82 w 243"/>
                <a:gd name="T17" fmla="*/ 223 h 495"/>
                <a:gd name="T18" fmla="*/ 125 w 243"/>
                <a:gd name="T19" fmla="*/ 296 h 495"/>
                <a:gd name="T20" fmla="*/ 125 w 243"/>
                <a:gd name="T21" fmla="*/ 296 h 495"/>
                <a:gd name="T22" fmla="*/ 125 w 243"/>
                <a:gd name="T23" fmla="*/ 296 h 495"/>
                <a:gd name="T24" fmla="*/ 118 w 243"/>
                <a:gd name="T25" fmla="*/ 355 h 495"/>
                <a:gd name="T26" fmla="*/ 130 w 243"/>
                <a:gd name="T27" fmla="*/ 379 h 495"/>
                <a:gd name="T28" fmla="*/ 130 w 243"/>
                <a:gd name="T29" fmla="*/ 381 h 495"/>
                <a:gd name="T30" fmla="*/ 130 w 243"/>
                <a:gd name="T31" fmla="*/ 381 h 495"/>
                <a:gd name="T32" fmla="*/ 125 w 243"/>
                <a:gd name="T33" fmla="*/ 424 h 495"/>
                <a:gd name="T34" fmla="*/ 127 w 243"/>
                <a:gd name="T35" fmla="*/ 442 h 495"/>
                <a:gd name="T36" fmla="*/ 132 w 243"/>
                <a:gd name="T37" fmla="*/ 471 h 495"/>
                <a:gd name="T38" fmla="*/ 146 w 243"/>
                <a:gd name="T39" fmla="*/ 495 h 495"/>
                <a:gd name="T40" fmla="*/ 172 w 243"/>
                <a:gd name="T41" fmla="*/ 495 h 495"/>
                <a:gd name="T42" fmla="*/ 175 w 243"/>
                <a:gd name="T43" fmla="*/ 483 h 495"/>
                <a:gd name="T44" fmla="*/ 172 w 243"/>
                <a:gd name="T45" fmla="*/ 466 h 495"/>
                <a:gd name="T46" fmla="*/ 177 w 243"/>
                <a:gd name="T47" fmla="*/ 468 h 495"/>
                <a:gd name="T48" fmla="*/ 177 w 243"/>
                <a:gd name="T49" fmla="*/ 466 h 495"/>
                <a:gd name="T50" fmla="*/ 236 w 243"/>
                <a:gd name="T51" fmla="*/ 471 h 495"/>
                <a:gd name="T52" fmla="*/ 243 w 243"/>
                <a:gd name="T53" fmla="*/ 461 h 495"/>
                <a:gd name="T54" fmla="*/ 243 w 243"/>
                <a:gd name="T55" fmla="*/ 461 h 495"/>
                <a:gd name="T56" fmla="*/ 236 w 243"/>
                <a:gd name="T57" fmla="*/ 461 h 495"/>
                <a:gd name="T58" fmla="*/ 167 w 243"/>
                <a:gd name="T59" fmla="*/ 454 h 495"/>
                <a:gd name="T60" fmla="*/ 165 w 243"/>
                <a:gd name="T61" fmla="*/ 483 h 495"/>
                <a:gd name="T62" fmla="*/ 153 w 243"/>
                <a:gd name="T63" fmla="*/ 483 h 495"/>
                <a:gd name="T64" fmla="*/ 137 w 243"/>
                <a:gd name="T65" fmla="*/ 459 h 495"/>
                <a:gd name="T66" fmla="*/ 134 w 243"/>
                <a:gd name="T67" fmla="*/ 424 h 495"/>
                <a:gd name="T68" fmla="*/ 139 w 243"/>
                <a:gd name="T69" fmla="*/ 379 h 495"/>
                <a:gd name="T70" fmla="*/ 127 w 243"/>
                <a:gd name="T71" fmla="*/ 353 h 495"/>
                <a:gd name="T72" fmla="*/ 134 w 243"/>
                <a:gd name="T73" fmla="*/ 296 h 495"/>
                <a:gd name="T74" fmla="*/ 92 w 243"/>
                <a:gd name="T75" fmla="*/ 220 h 495"/>
                <a:gd name="T76" fmla="*/ 87 w 243"/>
                <a:gd name="T77" fmla="*/ 95 h 495"/>
                <a:gd name="T78" fmla="*/ 54 w 243"/>
                <a:gd name="T79" fmla="*/ 52 h 495"/>
                <a:gd name="T80" fmla="*/ 28 w 243"/>
                <a:gd name="T81" fmla="*/ 24 h 495"/>
                <a:gd name="T82" fmla="*/ 23 w 243"/>
                <a:gd name="T83" fmla="*/ 22 h 495"/>
                <a:gd name="T84" fmla="*/ 11 w 243"/>
                <a:gd name="T85" fmla="*/ 10 h 495"/>
                <a:gd name="T86" fmla="*/ 0 w 243"/>
                <a:gd name="T8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3" h="495">
                  <a:moveTo>
                    <a:pt x="0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14" y="26"/>
                  </a:lnTo>
                  <a:lnTo>
                    <a:pt x="11" y="33"/>
                  </a:lnTo>
                  <a:lnTo>
                    <a:pt x="14" y="26"/>
                  </a:lnTo>
                  <a:lnTo>
                    <a:pt x="47" y="57"/>
                  </a:lnTo>
                  <a:lnTo>
                    <a:pt x="78" y="100"/>
                  </a:lnTo>
                  <a:lnTo>
                    <a:pt x="82" y="223"/>
                  </a:lnTo>
                  <a:lnTo>
                    <a:pt x="125" y="296"/>
                  </a:lnTo>
                  <a:lnTo>
                    <a:pt x="125" y="296"/>
                  </a:lnTo>
                  <a:lnTo>
                    <a:pt x="125" y="296"/>
                  </a:lnTo>
                  <a:lnTo>
                    <a:pt x="118" y="355"/>
                  </a:lnTo>
                  <a:lnTo>
                    <a:pt x="130" y="379"/>
                  </a:lnTo>
                  <a:lnTo>
                    <a:pt x="130" y="381"/>
                  </a:lnTo>
                  <a:lnTo>
                    <a:pt x="130" y="381"/>
                  </a:lnTo>
                  <a:lnTo>
                    <a:pt x="125" y="424"/>
                  </a:lnTo>
                  <a:lnTo>
                    <a:pt x="127" y="442"/>
                  </a:lnTo>
                  <a:lnTo>
                    <a:pt x="132" y="471"/>
                  </a:lnTo>
                  <a:lnTo>
                    <a:pt x="146" y="495"/>
                  </a:lnTo>
                  <a:lnTo>
                    <a:pt x="172" y="495"/>
                  </a:lnTo>
                  <a:lnTo>
                    <a:pt x="175" y="483"/>
                  </a:lnTo>
                  <a:lnTo>
                    <a:pt x="172" y="466"/>
                  </a:lnTo>
                  <a:lnTo>
                    <a:pt x="177" y="468"/>
                  </a:lnTo>
                  <a:lnTo>
                    <a:pt x="177" y="466"/>
                  </a:lnTo>
                  <a:lnTo>
                    <a:pt x="236" y="471"/>
                  </a:lnTo>
                  <a:lnTo>
                    <a:pt x="243" y="461"/>
                  </a:lnTo>
                  <a:lnTo>
                    <a:pt x="243" y="461"/>
                  </a:lnTo>
                  <a:lnTo>
                    <a:pt x="236" y="461"/>
                  </a:lnTo>
                  <a:lnTo>
                    <a:pt x="167" y="454"/>
                  </a:lnTo>
                  <a:lnTo>
                    <a:pt x="165" y="483"/>
                  </a:lnTo>
                  <a:lnTo>
                    <a:pt x="153" y="483"/>
                  </a:lnTo>
                  <a:lnTo>
                    <a:pt x="137" y="459"/>
                  </a:lnTo>
                  <a:lnTo>
                    <a:pt x="134" y="424"/>
                  </a:lnTo>
                  <a:lnTo>
                    <a:pt x="139" y="379"/>
                  </a:lnTo>
                  <a:lnTo>
                    <a:pt x="127" y="353"/>
                  </a:lnTo>
                  <a:lnTo>
                    <a:pt x="134" y="296"/>
                  </a:lnTo>
                  <a:lnTo>
                    <a:pt x="92" y="220"/>
                  </a:lnTo>
                  <a:lnTo>
                    <a:pt x="87" y="95"/>
                  </a:lnTo>
                  <a:lnTo>
                    <a:pt x="54" y="52"/>
                  </a:lnTo>
                  <a:lnTo>
                    <a:pt x="28" y="24"/>
                  </a:lnTo>
                  <a:lnTo>
                    <a:pt x="23" y="22"/>
                  </a:lnTo>
                  <a:lnTo>
                    <a:pt x="11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3" name="Freeform 350"/>
            <p:cNvSpPr>
              <a:spLocks/>
            </p:cNvSpPr>
            <p:nvPr/>
          </p:nvSpPr>
          <p:spPr bwMode="auto">
            <a:xfrm>
              <a:off x="4288" y="2545"/>
              <a:ext cx="7" cy="19"/>
            </a:xfrm>
            <a:custGeom>
              <a:avLst/>
              <a:gdLst>
                <a:gd name="T0" fmla="*/ 7 w 7"/>
                <a:gd name="T1" fmla="*/ 0 h 19"/>
                <a:gd name="T2" fmla="*/ 0 w 7"/>
                <a:gd name="T3" fmla="*/ 10 h 19"/>
                <a:gd name="T4" fmla="*/ 0 w 7"/>
                <a:gd name="T5" fmla="*/ 10 h 19"/>
                <a:gd name="T6" fmla="*/ 0 w 7"/>
                <a:gd name="T7" fmla="*/ 19 h 19"/>
                <a:gd name="T8" fmla="*/ 5 w 7"/>
                <a:gd name="T9" fmla="*/ 19 h 19"/>
                <a:gd name="T10" fmla="*/ 7 w 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4" name="Freeform 351"/>
            <p:cNvSpPr>
              <a:spLocks/>
            </p:cNvSpPr>
            <p:nvPr/>
          </p:nvSpPr>
          <p:spPr bwMode="auto">
            <a:xfrm>
              <a:off x="4288" y="2545"/>
              <a:ext cx="7" cy="19"/>
            </a:xfrm>
            <a:custGeom>
              <a:avLst/>
              <a:gdLst>
                <a:gd name="T0" fmla="*/ 7 w 7"/>
                <a:gd name="T1" fmla="*/ 0 h 19"/>
                <a:gd name="T2" fmla="*/ 0 w 7"/>
                <a:gd name="T3" fmla="*/ 10 h 19"/>
                <a:gd name="T4" fmla="*/ 0 w 7"/>
                <a:gd name="T5" fmla="*/ 10 h 19"/>
                <a:gd name="T6" fmla="*/ 0 w 7"/>
                <a:gd name="T7" fmla="*/ 19 h 19"/>
                <a:gd name="T8" fmla="*/ 5 w 7"/>
                <a:gd name="T9" fmla="*/ 19 h 19"/>
                <a:gd name="T10" fmla="*/ 7 w 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5" name="Freeform 352"/>
            <p:cNvSpPr>
              <a:spLocks/>
            </p:cNvSpPr>
            <p:nvPr/>
          </p:nvSpPr>
          <p:spPr bwMode="auto">
            <a:xfrm>
              <a:off x="4061" y="2110"/>
              <a:ext cx="227" cy="476"/>
            </a:xfrm>
            <a:custGeom>
              <a:avLst/>
              <a:gdLst>
                <a:gd name="T0" fmla="*/ 5 w 227"/>
                <a:gd name="T1" fmla="*/ 0 h 476"/>
                <a:gd name="T2" fmla="*/ 2 w 227"/>
                <a:gd name="T3" fmla="*/ 7 h 476"/>
                <a:gd name="T4" fmla="*/ 0 w 227"/>
                <a:gd name="T5" fmla="*/ 7 h 476"/>
                <a:gd name="T6" fmla="*/ 9 w 227"/>
                <a:gd name="T7" fmla="*/ 17 h 476"/>
                <a:gd name="T8" fmla="*/ 31 w 227"/>
                <a:gd name="T9" fmla="*/ 38 h 476"/>
                <a:gd name="T10" fmla="*/ 59 w 227"/>
                <a:gd name="T11" fmla="*/ 76 h 476"/>
                <a:gd name="T12" fmla="*/ 64 w 227"/>
                <a:gd name="T13" fmla="*/ 199 h 476"/>
                <a:gd name="T14" fmla="*/ 104 w 227"/>
                <a:gd name="T15" fmla="*/ 272 h 476"/>
                <a:gd name="T16" fmla="*/ 99 w 227"/>
                <a:gd name="T17" fmla="*/ 331 h 476"/>
                <a:gd name="T18" fmla="*/ 111 w 227"/>
                <a:gd name="T19" fmla="*/ 355 h 476"/>
                <a:gd name="T20" fmla="*/ 106 w 227"/>
                <a:gd name="T21" fmla="*/ 398 h 476"/>
                <a:gd name="T22" fmla="*/ 109 w 227"/>
                <a:gd name="T23" fmla="*/ 440 h 476"/>
                <a:gd name="T24" fmla="*/ 135 w 227"/>
                <a:gd name="T25" fmla="*/ 476 h 476"/>
                <a:gd name="T26" fmla="*/ 173 w 227"/>
                <a:gd name="T27" fmla="*/ 476 h 476"/>
                <a:gd name="T28" fmla="*/ 175 w 227"/>
                <a:gd name="T29" fmla="*/ 450 h 476"/>
                <a:gd name="T30" fmla="*/ 225 w 227"/>
                <a:gd name="T31" fmla="*/ 452 h 476"/>
                <a:gd name="T32" fmla="*/ 227 w 227"/>
                <a:gd name="T33" fmla="*/ 454 h 476"/>
                <a:gd name="T34" fmla="*/ 227 w 227"/>
                <a:gd name="T35" fmla="*/ 445 h 476"/>
                <a:gd name="T36" fmla="*/ 168 w 227"/>
                <a:gd name="T37" fmla="*/ 442 h 476"/>
                <a:gd name="T38" fmla="*/ 163 w 227"/>
                <a:gd name="T39" fmla="*/ 440 h 476"/>
                <a:gd name="T40" fmla="*/ 166 w 227"/>
                <a:gd name="T41" fmla="*/ 457 h 476"/>
                <a:gd name="T42" fmla="*/ 168 w 227"/>
                <a:gd name="T43" fmla="*/ 469 h 476"/>
                <a:gd name="T44" fmla="*/ 163 w 227"/>
                <a:gd name="T45" fmla="*/ 469 h 476"/>
                <a:gd name="T46" fmla="*/ 137 w 227"/>
                <a:gd name="T47" fmla="*/ 469 h 476"/>
                <a:gd name="T48" fmla="*/ 123 w 227"/>
                <a:gd name="T49" fmla="*/ 447 h 476"/>
                <a:gd name="T50" fmla="*/ 118 w 227"/>
                <a:gd name="T51" fmla="*/ 416 h 476"/>
                <a:gd name="T52" fmla="*/ 116 w 227"/>
                <a:gd name="T53" fmla="*/ 398 h 476"/>
                <a:gd name="T54" fmla="*/ 116 w 227"/>
                <a:gd name="T55" fmla="*/ 398 h 476"/>
                <a:gd name="T56" fmla="*/ 121 w 227"/>
                <a:gd name="T57" fmla="*/ 355 h 476"/>
                <a:gd name="T58" fmla="*/ 121 w 227"/>
                <a:gd name="T59" fmla="*/ 353 h 476"/>
                <a:gd name="T60" fmla="*/ 109 w 227"/>
                <a:gd name="T61" fmla="*/ 329 h 476"/>
                <a:gd name="T62" fmla="*/ 109 w 227"/>
                <a:gd name="T63" fmla="*/ 329 h 476"/>
                <a:gd name="T64" fmla="*/ 116 w 227"/>
                <a:gd name="T65" fmla="*/ 270 h 476"/>
                <a:gd name="T66" fmla="*/ 116 w 227"/>
                <a:gd name="T67" fmla="*/ 270 h 476"/>
                <a:gd name="T68" fmla="*/ 73 w 227"/>
                <a:gd name="T69" fmla="*/ 197 h 476"/>
                <a:gd name="T70" fmla="*/ 69 w 227"/>
                <a:gd name="T71" fmla="*/ 74 h 476"/>
                <a:gd name="T72" fmla="*/ 38 w 227"/>
                <a:gd name="T73" fmla="*/ 31 h 476"/>
                <a:gd name="T74" fmla="*/ 5 w 227"/>
                <a:gd name="T7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7" h="476">
                  <a:moveTo>
                    <a:pt x="5" y="0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9" y="17"/>
                  </a:lnTo>
                  <a:lnTo>
                    <a:pt x="31" y="38"/>
                  </a:lnTo>
                  <a:lnTo>
                    <a:pt x="59" y="76"/>
                  </a:lnTo>
                  <a:lnTo>
                    <a:pt x="64" y="199"/>
                  </a:lnTo>
                  <a:lnTo>
                    <a:pt x="104" y="272"/>
                  </a:lnTo>
                  <a:lnTo>
                    <a:pt x="99" y="331"/>
                  </a:lnTo>
                  <a:lnTo>
                    <a:pt x="111" y="355"/>
                  </a:lnTo>
                  <a:lnTo>
                    <a:pt x="106" y="398"/>
                  </a:lnTo>
                  <a:lnTo>
                    <a:pt x="109" y="440"/>
                  </a:lnTo>
                  <a:lnTo>
                    <a:pt x="135" y="476"/>
                  </a:lnTo>
                  <a:lnTo>
                    <a:pt x="173" y="476"/>
                  </a:lnTo>
                  <a:lnTo>
                    <a:pt x="175" y="450"/>
                  </a:lnTo>
                  <a:lnTo>
                    <a:pt x="225" y="452"/>
                  </a:lnTo>
                  <a:lnTo>
                    <a:pt x="227" y="454"/>
                  </a:lnTo>
                  <a:lnTo>
                    <a:pt x="227" y="445"/>
                  </a:lnTo>
                  <a:lnTo>
                    <a:pt x="168" y="442"/>
                  </a:lnTo>
                  <a:lnTo>
                    <a:pt x="163" y="440"/>
                  </a:lnTo>
                  <a:lnTo>
                    <a:pt x="166" y="457"/>
                  </a:lnTo>
                  <a:lnTo>
                    <a:pt x="168" y="469"/>
                  </a:lnTo>
                  <a:lnTo>
                    <a:pt x="163" y="469"/>
                  </a:lnTo>
                  <a:lnTo>
                    <a:pt x="137" y="469"/>
                  </a:lnTo>
                  <a:lnTo>
                    <a:pt x="123" y="447"/>
                  </a:lnTo>
                  <a:lnTo>
                    <a:pt x="118" y="416"/>
                  </a:lnTo>
                  <a:lnTo>
                    <a:pt x="116" y="398"/>
                  </a:lnTo>
                  <a:lnTo>
                    <a:pt x="116" y="398"/>
                  </a:lnTo>
                  <a:lnTo>
                    <a:pt x="121" y="355"/>
                  </a:lnTo>
                  <a:lnTo>
                    <a:pt x="121" y="353"/>
                  </a:lnTo>
                  <a:lnTo>
                    <a:pt x="109" y="329"/>
                  </a:lnTo>
                  <a:lnTo>
                    <a:pt x="109" y="329"/>
                  </a:lnTo>
                  <a:lnTo>
                    <a:pt x="116" y="270"/>
                  </a:lnTo>
                  <a:lnTo>
                    <a:pt x="116" y="270"/>
                  </a:lnTo>
                  <a:lnTo>
                    <a:pt x="73" y="197"/>
                  </a:lnTo>
                  <a:lnTo>
                    <a:pt x="69" y="74"/>
                  </a:lnTo>
                  <a:lnTo>
                    <a:pt x="38" y="3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6" name="Freeform 353"/>
            <p:cNvSpPr>
              <a:spLocks/>
            </p:cNvSpPr>
            <p:nvPr/>
          </p:nvSpPr>
          <p:spPr bwMode="auto">
            <a:xfrm>
              <a:off x="4061" y="2110"/>
              <a:ext cx="227" cy="476"/>
            </a:xfrm>
            <a:custGeom>
              <a:avLst/>
              <a:gdLst>
                <a:gd name="T0" fmla="*/ 5 w 227"/>
                <a:gd name="T1" fmla="*/ 0 h 476"/>
                <a:gd name="T2" fmla="*/ 2 w 227"/>
                <a:gd name="T3" fmla="*/ 7 h 476"/>
                <a:gd name="T4" fmla="*/ 0 w 227"/>
                <a:gd name="T5" fmla="*/ 7 h 476"/>
                <a:gd name="T6" fmla="*/ 9 w 227"/>
                <a:gd name="T7" fmla="*/ 17 h 476"/>
                <a:gd name="T8" fmla="*/ 31 w 227"/>
                <a:gd name="T9" fmla="*/ 38 h 476"/>
                <a:gd name="T10" fmla="*/ 59 w 227"/>
                <a:gd name="T11" fmla="*/ 76 h 476"/>
                <a:gd name="T12" fmla="*/ 64 w 227"/>
                <a:gd name="T13" fmla="*/ 199 h 476"/>
                <a:gd name="T14" fmla="*/ 104 w 227"/>
                <a:gd name="T15" fmla="*/ 272 h 476"/>
                <a:gd name="T16" fmla="*/ 99 w 227"/>
                <a:gd name="T17" fmla="*/ 331 h 476"/>
                <a:gd name="T18" fmla="*/ 111 w 227"/>
                <a:gd name="T19" fmla="*/ 355 h 476"/>
                <a:gd name="T20" fmla="*/ 106 w 227"/>
                <a:gd name="T21" fmla="*/ 398 h 476"/>
                <a:gd name="T22" fmla="*/ 109 w 227"/>
                <a:gd name="T23" fmla="*/ 440 h 476"/>
                <a:gd name="T24" fmla="*/ 135 w 227"/>
                <a:gd name="T25" fmla="*/ 476 h 476"/>
                <a:gd name="T26" fmla="*/ 173 w 227"/>
                <a:gd name="T27" fmla="*/ 476 h 476"/>
                <a:gd name="T28" fmla="*/ 175 w 227"/>
                <a:gd name="T29" fmla="*/ 450 h 476"/>
                <a:gd name="T30" fmla="*/ 225 w 227"/>
                <a:gd name="T31" fmla="*/ 452 h 476"/>
                <a:gd name="T32" fmla="*/ 227 w 227"/>
                <a:gd name="T33" fmla="*/ 454 h 476"/>
                <a:gd name="T34" fmla="*/ 227 w 227"/>
                <a:gd name="T35" fmla="*/ 445 h 476"/>
                <a:gd name="T36" fmla="*/ 168 w 227"/>
                <a:gd name="T37" fmla="*/ 442 h 476"/>
                <a:gd name="T38" fmla="*/ 163 w 227"/>
                <a:gd name="T39" fmla="*/ 440 h 476"/>
                <a:gd name="T40" fmla="*/ 166 w 227"/>
                <a:gd name="T41" fmla="*/ 457 h 476"/>
                <a:gd name="T42" fmla="*/ 168 w 227"/>
                <a:gd name="T43" fmla="*/ 469 h 476"/>
                <a:gd name="T44" fmla="*/ 163 w 227"/>
                <a:gd name="T45" fmla="*/ 469 h 476"/>
                <a:gd name="T46" fmla="*/ 137 w 227"/>
                <a:gd name="T47" fmla="*/ 469 h 476"/>
                <a:gd name="T48" fmla="*/ 123 w 227"/>
                <a:gd name="T49" fmla="*/ 447 h 476"/>
                <a:gd name="T50" fmla="*/ 118 w 227"/>
                <a:gd name="T51" fmla="*/ 416 h 476"/>
                <a:gd name="T52" fmla="*/ 116 w 227"/>
                <a:gd name="T53" fmla="*/ 398 h 476"/>
                <a:gd name="T54" fmla="*/ 116 w 227"/>
                <a:gd name="T55" fmla="*/ 398 h 476"/>
                <a:gd name="T56" fmla="*/ 121 w 227"/>
                <a:gd name="T57" fmla="*/ 355 h 476"/>
                <a:gd name="T58" fmla="*/ 121 w 227"/>
                <a:gd name="T59" fmla="*/ 353 h 476"/>
                <a:gd name="T60" fmla="*/ 109 w 227"/>
                <a:gd name="T61" fmla="*/ 329 h 476"/>
                <a:gd name="T62" fmla="*/ 109 w 227"/>
                <a:gd name="T63" fmla="*/ 329 h 476"/>
                <a:gd name="T64" fmla="*/ 116 w 227"/>
                <a:gd name="T65" fmla="*/ 270 h 476"/>
                <a:gd name="T66" fmla="*/ 116 w 227"/>
                <a:gd name="T67" fmla="*/ 270 h 476"/>
                <a:gd name="T68" fmla="*/ 73 w 227"/>
                <a:gd name="T69" fmla="*/ 197 h 476"/>
                <a:gd name="T70" fmla="*/ 69 w 227"/>
                <a:gd name="T71" fmla="*/ 74 h 476"/>
                <a:gd name="T72" fmla="*/ 38 w 227"/>
                <a:gd name="T73" fmla="*/ 31 h 476"/>
                <a:gd name="T74" fmla="*/ 5 w 227"/>
                <a:gd name="T7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7" h="476">
                  <a:moveTo>
                    <a:pt x="5" y="0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9" y="17"/>
                  </a:lnTo>
                  <a:lnTo>
                    <a:pt x="31" y="38"/>
                  </a:lnTo>
                  <a:lnTo>
                    <a:pt x="59" y="76"/>
                  </a:lnTo>
                  <a:lnTo>
                    <a:pt x="64" y="199"/>
                  </a:lnTo>
                  <a:lnTo>
                    <a:pt x="104" y="272"/>
                  </a:lnTo>
                  <a:lnTo>
                    <a:pt x="99" y="331"/>
                  </a:lnTo>
                  <a:lnTo>
                    <a:pt x="111" y="355"/>
                  </a:lnTo>
                  <a:lnTo>
                    <a:pt x="106" y="398"/>
                  </a:lnTo>
                  <a:lnTo>
                    <a:pt x="109" y="440"/>
                  </a:lnTo>
                  <a:lnTo>
                    <a:pt x="135" y="476"/>
                  </a:lnTo>
                  <a:lnTo>
                    <a:pt x="173" y="476"/>
                  </a:lnTo>
                  <a:lnTo>
                    <a:pt x="175" y="450"/>
                  </a:lnTo>
                  <a:lnTo>
                    <a:pt x="225" y="452"/>
                  </a:lnTo>
                  <a:lnTo>
                    <a:pt x="227" y="454"/>
                  </a:lnTo>
                  <a:lnTo>
                    <a:pt x="227" y="445"/>
                  </a:lnTo>
                  <a:lnTo>
                    <a:pt x="168" y="442"/>
                  </a:lnTo>
                  <a:lnTo>
                    <a:pt x="163" y="440"/>
                  </a:lnTo>
                  <a:lnTo>
                    <a:pt x="166" y="457"/>
                  </a:lnTo>
                  <a:lnTo>
                    <a:pt x="168" y="469"/>
                  </a:lnTo>
                  <a:lnTo>
                    <a:pt x="163" y="469"/>
                  </a:lnTo>
                  <a:lnTo>
                    <a:pt x="137" y="469"/>
                  </a:lnTo>
                  <a:lnTo>
                    <a:pt x="123" y="447"/>
                  </a:lnTo>
                  <a:lnTo>
                    <a:pt x="118" y="416"/>
                  </a:lnTo>
                  <a:lnTo>
                    <a:pt x="116" y="398"/>
                  </a:lnTo>
                  <a:lnTo>
                    <a:pt x="116" y="398"/>
                  </a:lnTo>
                  <a:lnTo>
                    <a:pt x="121" y="355"/>
                  </a:lnTo>
                  <a:lnTo>
                    <a:pt x="121" y="353"/>
                  </a:lnTo>
                  <a:lnTo>
                    <a:pt x="109" y="329"/>
                  </a:lnTo>
                  <a:lnTo>
                    <a:pt x="109" y="329"/>
                  </a:lnTo>
                  <a:lnTo>
                    <a:pt x="116" y="270"/>
                  </a:lnTo>
                  <a:lnTo>
                    <a:pt x="116" y="270"/>
                  </a:lnTo>
                  <a:lnTo>
                    <a:pt x="73" y="197"/>
                  </a:lnTo>
                  <a:lnTo>
                    <a:pt x="69" y="74"/>
                  </a:lnTo>
                  <a:lnTo>
                    <a:pt x="38" y="3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7" name="Freeform 354"/>
            <p:cNvSpPr>
              <a:spLocks/>
            </p:cNvSpPr>
            <p:nvPr/>
          </p:nvSpPr>
          <p:spPr bwMode="auto">
            <a:xfrm>
              <a:off x="3508" y="1895"/>
              <a:ext cx="558" cy="225"/>
            </a:xfrm>
            <a:custGeom>
              <a:avLst/>
              <a:gdLst>
                <a:gd name="T0" fmla="*/ 106 w 558"/>
                <a:gd name="T1" fmla="*/ 0 h 225"/>
                <a:gd name="T2" fmla="*/ 0 w 558"/>
                <a:gd name="T3" fmla="*/ 24 h 225"/>
                <a:gd name="T4" fmla="*/ 5 w 558"/>
                <a:gd name="T5" fmla="*/ 33 h 225"/>
                <a:gd name="T6" fmla="*/ 7 w 558"/>
                <a:gd name="T7" fmla="*/ 33 h 225"/>
                <a:gd name="T8" fmla="*/ 14 w 558"/>
                <a:gd name="T9" fmla="*/ 31 h 225"/>
                <a:gd name="T10" fmla="*/ 106 w 558"/>
                <a:gd name="T11" fmla="*/ 10 h 225"/>
                <a:gd name="T12" fmla="*/ 232 w 558"/>
                <a:gd name="T13" fmla="*/ 57 h 225"/>
                <a:gd name="T14" fmla="*/ 253 w 558"/>
                <a:gd name="T15" fmla="*/ 104 h 225"/>
                <a:gd name="T16" fmla="*/ 279 w 558"/>
                <a:gd name="T17" fmla="*/ 123 h 225"/>
                <a:gd name="T18" fmla="*/ 300 w 558"/>
                <a:gd name="T19" fmla="*/ 111 h 225"/>
                <a:gd name="T20" fmla="*/ 305 w 558"/>
                <a:gd name="T21" fmla="*/ 116 h 225"/>
                <a:gd name="T22" fmla="*/ 295 w 558"/>
                <a:gd name="T23" fmla="*/ 144 h 225"/>
                <a:gd name="T24" fmla="*/ 354 w 558"/>
                <a:gd name="T25" fmla="*/ 159 h 225"/>
                <a:gd name="T26" fmla="*/ 383 w 558"/>
                <a:gd name="T27" fmla="*/ 135 h 225"/>
                <a:gd name="T28" fmla="*/ 418 w 558"/>
                <a:gd name="T29" fmla="*/ 137 h 225"/>
                <a:gd name="T30" fmla="*/ 435 w 558"/>
                <a:gd name="T31" fmla="*/ 151 h 225"/>
                <a:gd name="T32" fmla="*/ 444 w 558"/>
                <a:gd name="T33" fmla="*/ 180 h 225"/>
                <a:gd name="T34" fmla="*/ 506 w 558"/>
                <a:gd name="T35" fmla="*/ 225 h 225"/>
                <a:gd name="T36" fmla="*/ 527 w 558"/>
                <a:gd name="T37" fmla="*/ 211 h 225"/>
                <a:gd name="T38" fmla="*/ 539 w 558"/>
                <a:gd name="T39" fmla="*/ 211 h 225"/>
                <a:gd name="T40" fmla="*/ 548 w 558"/>
                <a:gd name="T41" fmla="*/ 218 h 225"/>
                <a:gd name="T42" fmla="*/ 553 w 558"/>
                <a:gd name="T43" fmla="*/ 222 h 225"/>
                <a:gd name="T44" fmla="*/ 553 w 558"/>
                <a:gd name="T45" fmla="*/ 222 h 225"/>
                <a:gd name="T46" fmla="*/ 555 w 558"/>
                <a:gd name="T47" fmla="*/ 222 h 225"/>
                <a:gd name="T48" fmla="*/ 558 w 558"/>
                <a:gd name="T49" fmla="*/ 215 h 225"/>
                <a:gd name="T50" fmla="*/ 546 w 558"/>
                <a:gd name="T51" fmla="*/ 201 h 225"/>
                <a:gd name="T52" fmla="*/ 544 w 558"/>
                <a:gd name="T53" fmla="*/ 199 h 225"/>
                <a:gd name="T54" fmla="*/ 525 w 558"/>
                <a:gd name="T55" fmla="*/ 203 h 225"/>
                <a:gd name="T56" fmla="*/ 506 w 558"/>
                <a:gd name="T57" fmla="*/ 213 h 225"/>
                <a:gd name="T58" fmla="*/ 451 w 558"/>
                <a:gd name="T59" fmla="*/ 175 h 225"/>
                <a:gd name="T60" fmla="*/ 442 w 558"/>
                <a:gd name="T61" fmla="*/ 144 h 225"/>
                <a:gd name="T62" fmla="*/ 423 w 558"/>
                <a:gd name="T63" fmla="*/ 128 h 225"/>
                <a:gd name="T64" fmla="*/ 378 w 558"/>
                <a:gd name="T65" fmla="*/ 125 h 225"/>
                <a:gd name="T66" fmla="*/ 352 w 558"/>
                <a:gd name="T67" fmla="*/ 147 h 225"/>
                <a:gd name="T68" fmla="*/ 307 w 558"/>
                <a:gd name="T69" fmla="*/ 137 h 225"/>
                <a:gd name="T70" fmla="*/ 317 w 558"/>
                <a:gd name="T71" fmla="*/ 114 h 225"/>
                <a:gd name="T72" fmla="*/ 302 w 558"/>
                <a:gd name="T73" fmla="*/ 102 h 225"/>
                <a:gd name="T74" fmla="*/ 281 w 558"/>
                <a:gd name="T75" fmla="*/ 111 h 225"/>
                <a:gd name="T76" fmla="*/ 260 w 558"/>
                <a:gd name="T77" fmla="*/ 97 h 225"/>
                <a:gd name="T78" fmla="*/ 239 w 558"/>
                <a:gd name="T79" fmla="*/ 50 h 225"/>
                <a:gd name="T80" fmla="*/ 106 w 558"/>
                <a:gd name="T8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8" h="225">
                  <a:moveTo>
                    <a:pt x="106" y="0"/>
                  </a:moveTo>
                  <a:lnTo>
                    <a:pt x="0" y="24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14" y="31"/>
                  </a:lnTo>
                  <a:lnTo>
                    <a:pt x="106" y="10"/>
                  </a:lnTo>
                  <a:lnTo>
                    <a:pt x="232" y="57"/>
                  </a:lnTo>
                  <a:lnTo>
                    <a:pt x="253" y="104"/>
                  </a:lnTo>
                  <a:lnTo>
                    <a:pt x="279" y="123"/>
                  </a:lnTo>
                  <a:lnTo>
                    <a:pt x="300" y="111"/>
                  </a:lnTo>
                  <a:lnTo>
                    <a:pt x="305" y="116"/>
                  </a:lnTo>
                  <a:lnTo>
                    <a:pt x="295" y="144"/>
                  </a:lnTo>
                  <a:lnTo>
                    <a:pt x="354" y="159"/>
                  </a:lnTo>
                  <a:lnTo>
                    <a:pt x="383" y="135"/>
                  </a:lnTo>
                  <a:lnTo>
                    <a:pt x="418" y="137"/>
                  </a:lnTo>
                  <a:lnTo>
                    <a:pt x="435" y="151"/>
                  </a:lnTo>
                  <a:lnTo>
                    <a:pt x="444" y="180"/>
                  </a:lnTo>
                  <a:lnTo>
                    <a:pt x="506" y="225"/>
                  </a:lnTo>
                  <a:lnTo>
                    <a:pt x="527" y="211"/>
                  </a:lnTo>
                  <a:lnTo>
                    <a:pt x="539" y="211"/>
                  </a:lnTo>
                  <a:lnTo>
                    <a:pt x="548" y="218"/>
                  </a:lnTo>
                  <a:lnTo>
                    <a:pt x="553" y="222"/>
                  </a:lnTo>
                  <a:lnTo>
                    <a:pt x="553" y="222"/>
                  </a:lnTo>
                  <a:lnTo>
                    <a:pt x="555" y="222"/>
                  </a:lnTo>
                  <a:lnTo>
                    <a:pt x="558" y="215"/>
                  </a:lnTo>
                  <a:lnTo>
                    <a:pt x="546" y="201"/>
                  </a:lnTo>
                  <a:lnTo>
                    <a:pt x="544" y="199"/>
                  </a:lnTo>
                  <a:lnTo>
                    <a:pt x="525" y="203"/>
                  </a:lnTo>
                  <a:lnTo>
                    <a:pt x="506" y="213"/>
                  </a:lnTo>
                  <a:lnTo>
                    <a:pt x="451" y="175"/>
                  </a:lnTo>
                  <a:lnTo>
                    <a:pt x="442" y="144"/>
                  </a:lnTo>
                  <a:lnTo>
                    <a:pt x="423" y="128"/>
                  </a:lnTo>
                  <a:lnTo>
                    <a:pt x="378" y="125"/>
                  </a:lnTo>
                  <a:lnTo>
                    <a:pt x="352" y="147"/>
                  </a:lnTo>
                  <a:lnTo>
                    <a:pt x="307" y="137"/>
                  </a:lnTo>
                  <a:lnTo>
                    <a:pt x="317" y="114"/>
                  </a:lnTo>
                  <a:lnTo>
                    <a:pt x="302" y="102"/>
                  </a:lnTo>
                  <a:lnTo>
                    <a:pt x="281" y="111"/>
                  </a:lnTo>
                  <a:lnTo>
                    <a:pt x="260" y="97"/>
                  </a:lnTo>
                  <a:lnTo>
                    <a:pt x="239" y="5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8" name="Freeform 355"/>
            <p:cNvSpPr>
              <a:spLocks/>
            </p:cNvSpPr>
            <p:nvPr/>
          </p:nvSpPr>
          <p:spPr bwMode="auto">
            <a:xfrm>
              <a:off x="3508" y="1895"/>
              <a:ext cx="558" cy="225"/>
            </a:xfrm>
            <a:custGeom>
              <a:avLst/>
              <a:gdLst>
                <a:gd name="T0" fmla="*/ 106 w 558"/>
                <a:gd name="T1" fmla="*/ 0 h 225"/>
                <a:gd name="T2" fmla="*/ 0 w 558"/>
                <a:gd name="T3" fmla="*/ 24 h 225"/>
                <a:gd name="T4" fmla="*/ 5 w 558"/>
                <a:gd name="T5" fmla="*/ 33 h 225"/>
                <a:gd name="T6" fmla="*/ 7 w 558"/>
                <a:gd name="T7" fmla="*/ 33 h 225"/>
                <a:gd name="T8" fmla="*/ 14 w 558"/>
                <a:gd name="T9" fmla="*/ 31 h 225"/>
                <a:gd name="T10" fmla="*/ 106 w 558"/>
                <a:gd name="T11" fmla="*/ 10 h 225"/>
                <a:gd name="T12" fmla="*/ 232 w 558"/>
                <a:gd name="T13" fmla="*/ 57 h 225"/>
                <a:gd name="T14" fmla="*/ 253 w 558"/>
                <a:gd name="T15" fmla="*/ 104 h 225"/>
                <a:gd name="T16" fmla="*/ 279 w 558"/>
                <a:gd name="T17" fmla="*/ 123 h 225"/>
                <a:gd name="T18" fmla="*/ 300 w 558"/>
                <a:gd name="T19" fmla="*/ 111 h 225"/>
                <a:gd name="T20" fmla="*/ 305 w 558"/>
                <a:gd name="T21" fmla="*/ 116 h 225"/>
                <a:gd name="T22" fmla="*/ 295 w 558"/>
                <a:gd name="T23" fmla="*/ 144 h 225"/>
                <a:gd name="T24" fmla="*/ 354 w 558"/>
                <a:gd name="T25" fmla="*/ 159 h 225"/>
                <a:gd name="T26" fmla="*/ 383 w 558"/>
                <a:gd name="T27" fmla="*/ 135 h 225"/>
                <a:gd name="T28" fmla="*/ 418 w 558"/>
                <a:gd name="T29" fmla="*/ 137 h 225"/>
                <a:gd name="T30" fmla="*/ 435 w 558"/>
                <a:gd name="T31" fmla="*/ 151 h 225"/>
                <a:gd name="T32" fmla="*/ 444 w 558"/>
                <a:gd name="T33" fmla="*/ 180 h 225"/>
                <a:gd name="T34" fmla="*/ 506 w 558"/>
                <a:gd name="T35" fmla="*/ 225 h 225"/>
                <a:gd name="T36" fmla="*/ 527 w 558"/>
                <a:gd name="T37" fmla="*/ 211 h 225"/>
                <a:gd name="T38" fmla="*/ 539 w 558"/>
                <a:gd name="T39" fmla="*/ 211 h 225"/>
                <a:gd name="T40" fmla="*/ 548 w 558"/>
                <a:gd name="T41" fmla="*/ 218 h 225"/>
                <a:gd name="T42" fmla="*/ 553 w 558"/>
                <a:gd name="T43" fmla="*/ 222 h 225"/>
                <a:gd name="T44" fmla="*/ 553 w 558"/>
                <a:gd name="T45" fmla="*/ 222 h 225"/>
                <a:gd name="T46" fmla="*/ 555 w 558"/>
                <a:gd name="T47" fmla="*/ 222 h 225"/>
                <a:gd name="T48" fmla="*/ 558 w 558"/>
                <a:gd name="T49" fmla="*/ 215 h 225"/>
                <a:gd name="T50" fmla="*/ 546 w 558"/>
                <a:gd name="T51" fmla="*/ 201 h 225"/>
                <a:gd name="T52" fmla="*/ 544 w 558"/>
                <a:gd name="T53" fmla="*/ 199 h 225"/>
                <a:gd name="T54" fmla="*/ 525 w 558"/>
                <a:gd name="T55" fmla="*/ 203 h 225"/>
                <a:gd name="T56" fmla="*/ 506 w 558"/>
                <a:gd name="T57" fmla="*/ 213 h 225"/>
                <a:gd name="T58" fmla="*/ 451 w 558"/>
                <a:gd name="T59" fmla="*/ 175 h 225"/>
                <a:gd name="T60" fmla="*/ 442 w 558"/>
                <a:gd name="T61" fmla="*/ 144 h 225"/>
                <a:gd name="T62" fmla="*/ 423 w 558"/>
                <a:gd name="T63" fmla="*/ 128 h 225"/>
                <a:gd name="T64" fmla="*/ 378 w 558"/>
                <a:gd name="T65" fmla="*/ 125 h 225"/>
                <a:gd name="T66" fmla="*/ 352 w 558"/>
                <a:gd name="T67" fmla="*/ 147 h 225"/>
                <a:gd name="T68" fmla="*/ 307 w 558"/>
                <a:gd name="T69" fmla="*/ 137 h 225"/>
                <a:gd name="T70" fmla="*/ 317 w 558"/>
                <a:gd name="T71" fmla="*/ 114 h 225"/>
                <a:gd name="T72" fmla="*/ 302 w 558"/>
                <a:gd name="T73" fmla="*/ 102 h 225"/>
                <a:gd name="T74" fmla="*/ 281 w 558"/>
                <a:gd name="T75" fmla="*/ 111 h 225"/>
                <a:gd name="T76" fmla="*/ 260 w 558"/>
                <a:gd name="T77" fmla="*/ 97 h 225"/>
                <a:gd name="T78" fmla="*/ 239 w 558"/>
                <a:gd name="T79" fmla="*/ 50 h 225"/>
                <a:gd name="T80" fmla="*/ 106 w 558"/>
                <a:gd name="T8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8" h="225">
                  <a:moveTo>
                    <a:pt x="106" y="0"/>
                  </a:moveTo>
                  <a:lnTo>
                    <a:pt x="0" y="24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14" y="31"/>
                  </a:lnTo>
                  <a:lnTo>
                    <a:pt x="106" y="10"/>
                  </a:lnTo>
                  <a:lnTo>
                    <a:pt x="232" y="57"/>
                  </a:lnTo>
                  <a:lnTo>
                    <a:pt x="253" y="104"/>
                  </a:lnTo>
                  <a:lnTo>
                    <a:pt x="279" y="123"/>
                  </a:lnTo>
                  <a:lnTo>
                    <a:pt x="300" y="111"/>
                  </a:lnTo>
                  <a:lnTo>
                    <a:pt x="305" y="116"/>
                  </a:lnTo>
                  <a:lnTo>
                    <a:pt x="295" y="144"/>
                  </a:lnTo>
                  <a:lnTo>
                    <a:pt x="354" y="159"/>
                  </a:lnTo>
                  <a:lnTo>
                    <a:pt x="383" y="135"/>
                  </a:lnTo>
                  <a:lnTo>
                    <a:pt x="418" y="137"/>
                  </a:lnTo>
                  <a:lnTo>
                    <a:pt x="435" y="151"/>
                  </a:lnTo>
                  <a:lnTo>
                    <a:pt x="444" y="180"/>
                  </a:lnTo>
                  <a:lnTo>
                    <a:pt x="506" y="225"/>
                  </a:lnTo>
                  <a:lnTo>
                    <a:pt x="527" y="211"/>
                  </a:lnTo>
                  <a:lnTo>
                    <a:pt x="539" y="211"/>
                  </a:lnTo>
                  <a:lnTo>
                    <a:pt x="548" y="218"/>
                  </a:lnTo>
                  <a:lnTo>
                    <a:pt x="553" y="222"/>
                  </a:lnTo>
                  <a:lnTo>
                    <a:pt x="553" y="222"/>
                  </a:lnTo>
                  <a:lnTo>
                    <a:pt x="555" y="222"/>
                  </a:lnTo>
                  <a:lnTo>
                    <a:pt x="558" y="215"/>
                  </a:lnTo>
                  <a:lnTo>
                    <a:pt x="546" y="201"/>
                  </a:lnTo>
                  <a:lnTo>
                    <a:pt x="544" y="199"/>
                  </a:lnTo>
                  <a:lnTo>
                    <a:pt x="525" y="203"/>
                  </a:lnTo>
                  <a:lnTo>
                    <a:pt x="506" y="213"/>
                  </a:lnTo>
                  <a:lnTo>
                    <a:pt x="451" y="175"/>
                  </a:lnTo>
                  <a:lnTo>
                    <a:pt x="442" y="144"/>
                  </a:lnTo>
                  <a:lnTo>
                    <a:pt x="423" y="128"/>
                  </a:lnTo>
                  <a:lnTo>
                    <a:pt x="378" y="125"/>
                  </a:lnTo>
                  <a:lnTo>
                    <a:pt x="352" y="147"/>
                  </a:lnTo>
                  <a:lnTo>
                    <a:pt x="307" y="137"/>
                  </a:lnTo>
                  <a:lnTo>
                    <a:pt x="317" y="114"/>
                  </a:lnTo>
                  <a:lnTo>
                    <a:pt x="302" y="102"/>
                  </a:lnTo>
                  <a:lnTo>
                    <a:pt x="281" y="111"/>
                  </a:lnTo>
                  <a:lnTo>
                    <a:pt x="260" y="97"/>
                  </a:lnTo>
                  <a:lnTo>
                    <a:pt x="239" y="50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9" name="Freeform 356"/>
            <p:cNvSpPr>
              <a:spLocks/>
            </p:cNvSpPr>
            <p:nvPr/>
          </p:nvSpPr>
          <p:spPr bwMode="auto">
            <a:xfrm>
              <a:off x="2099" y="1297"/>
              <a:ext cx="1414" cy="1300"/>
            </a:xfrm>
            <a:custGeom>
              <a:avLst/>
              <a:gdLst>
                <a:gd name="T0" fmla="*/ 319 w 1414"/>
                <a:gd name="T1" fmla="*/ 24 h 1300"/>
                <a:gd name="T2" fmla="*/ 298 w 1414"/>
                <a:gd name="T3" fmla="*/ 92 h 1300"/>
                <a:gd name="T4" fmla="*/ 215 w 1414"/>
                <a:gd name="T5" fmla="*/ 146 h 1300"/>
                <a:gd name="T6" fmla="*/ 241 w 1414"/>
                <a:gd name="T7" fmla="*/ 227 h 1300"/>
                <a:gd name="T8" fmla="*/ 184 w 1414"/>
                <a:gd name="T9" fmla="*/ 269 h 1300"/>
                <a:gd name="T10" fmla="*/ 130 w 1414"/>
                <a:gd name="T11" fmla="*/ 409 h 1300"/>
                <a:gd name="T12" fmla="*/ 14 w 1414"/>
                <a:gd name="T13" fmla="*/ 400 h 1300"/>
                <a:gd name="T14" fmla="*/ 0 w 1414"/>
                <a:gd name="T15" fmla="*/ 525 h 1300"/>
                <a:gd name="T16" fmla="*/ 57 w 1414"/>
                <a:gd name="T17" fmla="*/ 679 h 1300"/>
                <a:gd name="T18" fmla="*/ 168 w 1414"/>
                <a:gd name="T19" fmla="*/ 811 h 1300"/>
                <a:gd name="T20" fmla="*/ 234 w 1414"/>
                <a:gd name="T21" fmla="*/ 872 h 1300"/>
                <a:gd name="T22" fmla="*/ 262 w 1414"/>
                <a:gd name="T23" fmla="*/ 844 h 1300"/>
                <a:gd name="T24" fmla="*/ 378 w 1414"/>
                <a:gd name="T25" fmla="*/ 979 h 1300"/>
                <a:gd name="T26" fmla="*/ 374 w 1414"/>
                <a:gd name="T27" fmla="*/ 1062 h 1300"/>
                <a:gd name="T28" fmla="*/ 433 w 1414"/>
                <a:gd name="T29" fmla="*/ 1206 h 1300"/>
                <a:gd name="T30" fmla="*/ 485 w 1414"/>
                <a:gd name="T31" fmla="*/ 1279 h 1300"/>
                <a:gd name="T32" fmla="*/ 522 w 1414"/>
                <a:gd name="T33" fmla="*/ 1277 h 1300"/>
                <a:gd name="T34" fmla="*/ 530 w 1414"/>
                <a:gd name="T35" fmla="*/ 1265 h 1300"/>
                <a:gd name="T36" fmla="*/ 466 w 1414"/>
                <a:gd name="T37" fmla="*/ 1232 h 1300"/>
                <a:gd name="T38" fmla="*/ 395 w 1414"/>
                <a:gd name="T39" fmla="*/ 1109 h 1300"/>
                <a:gd name="T40" fmla="*/ 374 w 1414"/>
                <a:gd name="T41" fmla="*/ 1010 h 1300"/>
                <a:gd name="T42" fmla="*/ 336 w 1414"/>
                <a:gd name="T43" fmla="*/ 875 h 1300"/>
                <a:gd name="T44" fmla="*/ 196 w 1414"/>
                <a:gd name="T45" fmla="*/ 875 h 1300"/>
                <a:gd name="T46" fmla="*/ 140 w 1414"/>
                <a:gd name="T47" fmla="*/ 740 h 1300"/>
                <a:gd name="T48" fmla="*/ 33 w 1414"/>
                <a:gd name="T49" fmla="*/ 610 h 1300"/>
                <a:gd name="T50" fmla="*/ 28 w 1414"/>
                <a:gd name="T51" fmla="*/ 409 h 1300"/>
                <a:gd name="T52" fmla="*/ 199 w 1414"/>
                <a:gd name="T53" fmla="*/ 284 h 1300"/>
                <a:gd name="T54" fmla="*/ 215 w 1414"/>
                <a:gd name="T55" fmla="*/ 170 h 1300"/>
                <a:gd name="T56" fmla="*/ 305 w 1414"/>
                <a:gd name="T57" fmla="*/ 97 h 1300"/>
                <a:gd name="T58" fmla="*/ 350 w 1414"/>
                <a:gd name="T59" fmla="*/ 35 h 1300"/>
                <a:gd name="T60" fmla="*/ 485 w 1414"/>
                <a:gd name="T61" fmla="*/ 73 h 1300"/>
                <a:gd name="T62" fmla="*/ 638 w 1414"/>
                <a:gd name="T63" fmla="*/ 123 h 1300"/>
                <a:gd name="T64" fmla="*/ 709 w 1414"/>
                <a:gd name="T65" fmla="*/ 123 h 1300"/>
                <a:gd name="T66" fmla="*/ 811 w 1414"/>
                <a:gd name="T67" fmla="*/ 177 h 1300"/>
                <a:gd name="T68" fmla="*/ 983 w 1414"/>
                <a:gd name="T69" fmla="*/ 50 h 1300"/>
                <a:gd name="T70" fmla="*/ 1191 w 1414"/>
                <a:gd name="T71" fmla="*/ 220 h 1300"/>
                <a:gd name="T72" fmla="*/ 1180 w 1414"/>
                <a:gd name="T73" fmla="*/ 352 h 1300"/>
                <a:gd name="T74" fmla="*/ 1135 w 1414"/>
                <a:gd name="T75" fmla="*/ 475 h 1300"/>
                <a:gd name="T76" fmla="*/ 1123 w 1414"/>
                <a:gd name="T77" fmla="*/ 553 h 1300"/>
                <a:gd name="T78" fmla="*/ 1189 w 1414"/>
                <a:gd name="T79" fmla="*/ 622 h 1300"/>
                <a:gd name="T80" fmla="*/ 1248 w 1414"/>
                <a:gd name="T81" fmla="*/ 719 h 1300"/>
                <a:gd name="T82" fmla="*/ 1347 w 1414"/>
                <a:gd name="T83" fmla="*/ 761 h 1300"/>
                <a:gd name="T84" fmla="*/ 1409 w 1414"/>
                <a:gd name="T85" fmla="*/ 622 h 1300"/>
                <a:gd name="T86" fmla="*/ 1312 w 1414"/>
                <a:gd name="T87" fmla="*/ 721 h 1300"/>
                <a:gd name="T88" fmla="*/ 1206 w 1414"/>
                <a:gd name="T89" fmla="*/ 631 h 1300"/>
                <a:gd name="T90" fmla="*/ 1161 w 1414"/>
                <a:gd name="T91" fmla="*/ 586 h 1300"/>
                <a:gd name="T92" fmla="*/ 1168 w 1414"/>
                <a:gd name="T93" fmla="*/ 508 h 1300"/>
                <a:gd name="T94" fmla="*/ 1187 w 1414"/>
                <a:gd name="T95" fmla="*/ 402 h 1300"/>
                <a:gd name="T96" fmla="*/ 1175 w 1414"/>
                <a:gd name="T97" fmla="*/ 274 h 1300"/>
                <a:gd name="T98" fmla="*/ 1087 w 1414"/>
                <a:gd name="T99" fmla="*/ 68 h 1300"/>
                <a:gd name="T100" fmla="*/ 910 w 1414"/>
                <a:gd name="T101" fmla="*/ 47 h 1300"/>
                <a:gd name="T102" fmla="*/ 778 w 1414"/>
                <a:gd name="T103" fmla="*/ 154 h 1300"/>
                <a:gd name="T104" fmla="*/ 671 w 1414"/>
                <a:gd name="T105" fmla="*/ 135 h 1300"/>
                <a:gd name="T106" fmla="*/ 596 w 1414"/>
                <a:gd name="T107" fmla="*/ 137 h 1300"/>
                <a:gd name="T108" fmla="*/ 440 w 1414"/>
                <a:gd name="T109" fmla="*/ 5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4" h="1300">
                  <a:moveTo>
                    <a:pt x="362" y="0"/>
                  </a:moveTo>
                  <a:lnTo>
                    <a:pt x="345" y="24"/>
                  </a:lnTo>
                  <a:lnTo>
                    <a:pt x="319" y="24"/>
                  </a:lnTo>
                  <a:lnTo>
                    <a:pt x="319" y="35"/>
                  </a:lnTo>
                  <a:lnTo>
                    <a:pt x="312" y="71"/>
                  </a:lnTo>
                  <a:lnTo>
                    <a:pt x="298" y="92"/>
                  </a:lnTo>
                  <a:lnTo>
                    <a:pt x="298" y="137"/>
                  </a:lnTo>
                  <a:lnTo>
                    <a:pt x="288" y="139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06" y="170"/>
                  </a:lnTo>
                  <a:lnTo>
                    <a:pt x="241" y="227"/>
                  </a:lnTo>
                  <a:lnTo>
                    <a:pt x="239" y="229"/>
                  </a:lnTo>
                  <a:lnTo>
                    <a:pt x="213" y="269"/>
                  </a:lnTo>
                  <a:lnTo>
                    <a:pt x="184" y="269"/>
                  </a:lnTo>
                  <a:lnTo>
                    <a:pt x="184" y="373"/>
                  </a:lnTo>
                  <a:lnTo>
                    <a:pt x="130" y="409"/>
                  </a:lnTo>
                  <a:lnTo>
                    <a:pt x="130" y="409"/>
                  </a:lnTo>
                  <a:lnTo>
                    <a:pt x="130" y="409"/>
                  </a:lnTo>
                  <a:lnTo>
                    <a:pt x="14" y="397"/>
                  </a:lnTo>
                  <a:lnTo>
                    <a:pt x="14" y="400"/>
                  </a:lnTo>
                  <a:lnTo>
                    <a:pt x="14" y="435"/>
                  </a:lnTo>
                  <a:lnTo>
                    <a:pt x="17" y="459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24" y="612"/>
                  </a:lnTo>
                  <a:lnTo>
                    <a:pt x="57" y="679"/>
                  </a:lnTo>
                  <a:lnTo>
                    <a:pt x="102" y="695"/>
                  </a:lnTo>
                  <a:lnTo>
                    <a:pt x="130" y="745"/>
                  </a:lnTo>
                  <a:lnTo>
                    <a:pt x="168" y="811"/>
                  </a:lnTo>
                  <a:lnTo>
                    <a:pt x="156" y="844"/>
                  </a:lnTo>
                  <a:lnTo>
                    <a:pt x="192" y="884"/>
                  </a:lnTo>
                  <a:lnTo>
                    <a:pt x="234" y="872"/>
                  </a:lnTo>
                  <a:lnTo>
                    <a:pt x="260" y="844"/>
                  </a:lnTo>
                  <a:lnTo>
                    <a:pt x="262" y="844"/>
                  </a:lnTo>
                  <a:lnTo>
                    <a:pt x="262" y="844"/>
                  </a:lnTo>
                  <a:lnTo>
                    <a:pt x="329" y="880"/>
                  </a:lnTo>
                  <a:lnTo>
                    <a:pt x="357" y="946"/>
                  </a:lnTo>
                  <a:lnTo>
                    <a:pt x="378" y="979"/>
                  </a:lnTo>
                  <a:lnTo>
                    <a:pt x="366" y="1007"/>
                  </a:lnTo>
                  <a:lnTo>
                    <a:pt x="362" y="1045"/>
                  </a:lnTo>
                  <a:lnTo>
                    <a:pt x="374" y="1062"/>
                  </a:lnTo>
                  <a:lnTo>
                    <a:pt x="385" y="1116"/>
                  </a:lnTo>
                  <a:lnTo>
                    <a:pt x="423" y="1140"/>
                  </a:lnTo>
                  <a:lnTo>
                    <a:pt x="433" y="1206"/>
                  </a:lnTo>
                  <a:lnTo>
                    <a:pt x="459" y="1234"/>
                  </a:lnTo>
                  <a:lnTo>
                    <a:pt x="459" y="1260"/>
                  </a:lnTo>
                  <a:lnTo>
                    <a:pt x="485" y="1279"/>
                  </a:lnTo>
                  <a:lnTo>
                    <a:pt x="520" y="1277"/>
                  </a:lnTo>
                  <a:lnTo>
                    <a:pt x="520" y="1277"/>
                  </a:lnTo>
                  <a:lnTo>
                    <a:pt x="522" y="1277"/>
                  </a:lnTo>
                  <a:lnTo>
                    <a:pt x="525" y="1300"/>
                  </a:lnTo>
                  <a:lnTo>
                    <a:pt x="534" y="1300"/>
                  </a:lnTo>
                  <a:lnTo>
                    <a:pt x="530" y="1265"/>
                  </a:lnTo>
                  <a:lnTo>
                    <a:pt x="487" y="1270"/>
                  </a:lnTo>
                  <a:lnTo>
                    <a:pt x="466" y="1255"/>
                  </a:lnTo>
                  <a:lnTo>
                    <a:pt x="466" y="1232"/>
                  </a:lnTo>
                  <a:lnTo>
                    <a:pt x="440" y="1201"/>
                  </a:lnTo>
                  <a:lnTo>
                    <a:pt x="433" y="1135"/>
                  </a:lnTo>
                  <a:lnTo>
                    <a:pt x="395" y="1109"/>
                  </a:lnTo>
                  <a:lnTo>
                    <a:pt x="383" y="1057"/>
                  </a:lnTo>
                  <a:lnTo>
                    <a:pt x="371" y="1043"/>
                  </a:lnTo>
                  <a:lnTo>
                    <a:pt x="374" y="1010"/>
                  </a:lnTo>
                  <a:lnTo>
                    <a:pt x="388" y="979"/>
                  </a:lnTo>
                  <a:lnTo>
                    <a:pt x="366" y="941"/>
                  </a:lnTo>
                  <a:lnTo>
                    <a:pt x="336" y="875"/>
                  </a:lnTo>
                  <a:lnTo>
                    <a:pt x="260" y="832"/>
                  </a:lnTo>
                  <a:lnTo>
                    <a:pt x="232" y="863"/>
                  </a:lnTo>
                  <a:lnTo>
                    <a:pt x="196" y="875"/>
                  </a:lnTo>
                  <a:lnTo>
                    <a:pt x="166" y="842"/>
                  </a:lnTo>
                  <a:lnTo>
                    <a:pt x="177" y="809"/>
                  </a:lnTo>
                  <a:lnTo>
                    <a:pt x="140" y="740"/>
                  </a:lnTo>
                  <a:lnTo>
                    <a:pt x="109" y="688"/>
                  </a:lnTo>
                  <a:lnTo>
                    <a:pt x="64" y="671"/>
                  </a:lnTo>
                  <a:lnTo>
                    <a:pt x="33" y="610"/>
                  </a:lnTo>
                  <a:lnTo>
                    <a:pt x="12" y="525"/>
                  </a:lnTo>
                  <a:lnTo>
                    <a:pt x="28" y="461"/>
                  </a:lnTo>
                  <a:lnTo>
                    <a:pt x="28" y="409"/>
                  </a:lnTo>
                  <a:lnTo>
                    <a:pt x="137" y="421"/>
                  </a:lnTo>
                  <a:lnTo>
                    <a:pt x="199" y="378"/>
                  </a:lnTo>
                  <a:lnTo>
                    <a:pt x="199" y="284"/>
                  </a:lnTo>
                  <a:lnTo>
                    <a:pt x="218" y="284"/>
                  </a:lnTo>
                  <a:lnTo>
                    <a:pt x="253" y="229"/>
                  </a:lnTo>
                  <a:lnTo>
                    <a:pt x="215" y="170"/>
                  </a:lnTo>
                  <a:lnTo>
                    <a:pt x="220" y="156"/>
                  </a:lnTo>
                  <a:lnTo>
                    <a:pt x="305" y="146"/>
                  </a:lnTo>
                  <a:lnTo>
                    <a:pt x="305" y="97"/>
                  </a:lnTo>
                  <a:lnTo>
                    <a:pt x="322" y="76"/>
                  </a:lnTo>
                  <a:lnTo>
                    <a:pt x="329" y="35"/>
                  </a:lnTo>
                  <a:lnTo>
                    <a:pt x="350" y="35"/>
                  </a:lnTo>
                  <a:lnTo>
                    <a:pt x="364" y="14"/>
                  </a:lnTo>
                  <a:lnTo>
                    <a:pt x="435" y="68"/>
                  </a:lnTo>
                  <a:lnTo>
                    <a:pt x="485" y="73"/>
                  </a:lnTo>
                  <a:lnTo>
                    <a:pt x="520" y="125"/>
                  </a:lnTo>
                  <a:lnTo>
                    <a:pt x="598" y="149"/>
                  </a:lnTo>
                  <a:lnTo>
                    <a:pt x="638" y="123"/>
                  </a:lnTo>
                  <a:lnTo>
                    <a:pt x="648" y="137"/>
                  </a:lnTo>
                  <a:lnTo>
                    <a:pt x="671" y="144"/>
                  </a:lnTo>
                  <a:lnTo>
                    <a:pt x="709" y="123"/>
                  </a:lnTo>
                  <a:lnTo>
                    <a:pt x="752" y="130"/>
                  </a:lnTo>
                  <a:lnTo>
                    <a:pt x="771" y="163"/>
                  </a:lnTo>
                  <a:lnTo>
                    <a:pt x="811" y="177"/>
                  </a:lnTo>
                  <a:lnTo>
                    <a:pt x="842" y="170"/>
                  </a:lnTo>
                  <a:lnTo>
                    <a:pt x="915" y="57"/>
                  </a:lnTo>
                  <a:lnTo>
                    <a:pt x="983" y="50"/>
                  </a:lnTo>
                  <a:lnTo>
                    <a:pt x="1083" y="76"/>
                  </a:lnTo>
                  <a:lnTo>
                    <a:pt x="1187" y="191"/>
                  </a:lnTo>
                  <a:lnTo>
                    <a:pt x="1191" y="220"/>
                  </a:lnTo>
                  <a:lnTo>
                    <a:pt x="1165" y="274"/>
                  </a:lnTo>
                  <a:lnTo>
                    <a:pt x="1170" y="333"/>
                  </a:lnTo>
                  <a:lnTo>
                    <a:pt x="1180" y="352"/>
                  </a:lnTo>
                  <a:lnTo>
                    <a:pt x="1177" y="397"/>
                  </a:lnTo>
                  <a:lnTo>
                    <a:pt x="1144" y="435"/>
                  </a:lnTo>
                  <a:lnTo>
                    <a:pt x="1135" y="475"/>
                  </a:lnTo>
                  <a:lnTo>
                    <a:pt x="1154" y="506"/>
                  </a:lnTo>
                  <a:lnTo>
                    <a:pt x="1130" y="515"/>
                  </a:lnTo>
                  <a:lnTo>
                    <a:pt x="1123" y="553"/>
                  </a:lnTo>
                  <a:lnTo>
                    <a:pt x="1154" y="591"/>
                  </a:lnTo>
                  <a:lnTo>
                    <a:pt x="1170" y="619"/>
                  </a:lnTo>
                  <a:lnTo>
                    <a:pt x="1189" y="622"/>
                  </a:lnTo>
                  <a:lnTo>
                    <a:pt x="1196" y="634"/>
                  </a:lnTo>
                  <a:lnTo>
                    <a:pt x="1201" y="667"/>
                  </a:lnTo>
                  <a:lnTo>
                    <a:pt x="1248" y="719"/>
                  </a:lnTo>
                  <a:lnTo>
                    <a:pt x="1307" y="728"/>
                  </a:lnTo>
                  <a:lnTo>
                    <a:pt x="1314" y="745"/>
                  </a:lnTo>
                  <a:lnTo>
                    <a:pt x="1347" y="761"/>
                  </a:lnTo>
                  <a:lnTo>
                    <a:pt x="1409" y="643"/>
                  </a:lnTo>
                  <a:lnTo>
                    <a:pt x="1414" y="631"/>
                  </a:lnTo>
                  <a:lnTo>
                    <a:pt x="1409" y="622"/>
                  </a:lnTo>
                  <a:lnTo>
                    <a:pt x="1343" y="749"/>
                  </a:lnTo>
                  <a:lnTo>
                    <a:pt x="1321" y="738"/>
                  </a:lnTo>
                  <a:lnTo>
                    <a:pt x="1312" y="721"/>
                  </a:lnTo>
                  <a:lnTo>
                    <a:pt x="1253" y="709"/>
                  </a:lnTo>
                  <a:lnTo>
                    <a:pt x="1210" y="662"/>
                  </a:lnTo>
                  <a:lnTo>
                    <a:pt x="1206" y="631"/>
                  </a:lnTo>
                  <a:lnTo>
                    <a:pt x="1194" y="615"/>
                  </a:lnTo>
                  <a:lnTo>
                    <a:pt x="1175" y="610"/>
                  </a:lnTo>
                  <a:lnTo>
                    <a:pt x="1161" y="586"/>
                  </a:lnTo>
                  <a:lnTo>
                    <a:pt x="1135" y="551"/>
                  </a:lnTo>
                  <a:lnTo>
                    <a:pt x="1139" y="522"/>
                  </a:lnTo>
                  <a:lnTo>
                    <a:pt x="1168" y="508"/>
                  </a:lnTo>
                  <a:lnTo>
                    <a:pt x="1144" y="473"/>
                  </a:lnTo>
                  <a:lnTo>
                    <a:pt x="1154" y="440"/>
                  </a:lnTo>
                  <a:lnTo>
                    <a:pt x="1187" y="402"/>
                  </a:lnTo>
                  <a:lnTo>
                    <a:pt x="1189" y="350"/>
                  </a:lnTo>
                  <a:lnTo>
                    <a:pt x="1180" y="331"/>
                  </a:lnTo>
                  <a:lnTo>
                    <a:pt x="1175" y="274"/>
                  </a:lnTo>
                  <a:lnTo>
                    <a:pt x="1203" y="220"/>
                  </a:lnTo>
                  <a:lnTo>
                    <a:pt x="1194" y="187"/>
                  </a:lnTo>
                  <a:lnTo>
                    <a:pt x="1087" y="68"/>
                  </a:lnTo>
                  <a:lnTo>
                    <a:pt x="1087" y="68"/>
                  </a:lnTo>
                  <a:lnTo>
                    <a:pt x="983" y="38"/>
                  </a:lnTo>
                  <a:lnTo>
                    <a:pt x="910" y="47"/>
                  </a:lnTo>
                  <a:lnTo>
                    <a:pt x="835" y="163"/>
                  </a:lnTo>
                  <a:lnTo>
                    <a:pt x="811" y="168"/>
                  </a:lnTo>
                  <a:lnTo>
                    <a:pt x="778" y="154"/>
                  </a:lnTo>
                  <a:lnTo>
                    <a:pt x="757" y="120"/>
                  </a:lnTo>
                  <a:lnTo>
                    <a:pt x="707" y="113"/>
                  </a:lnTo>
                  <a:lnTo>
                    <a:pt x="671" y="135"/>
                  </a:lnTo>
                  <a:lnTo>
                    <a:pt x="655" y="130"/>
                  </a:lnTo>
                  <a:lnTo>
                    <a:pt x="641" y="109"/>
                  </a:lnTo>
                  <a:lnTo>
                    <a:pt x="596" y="137"/>
                  </a:lnTo>
                  <a:lnTo>
                    <a:pt x="527" y="118"/>
                  </a:lnTo>
                  <a:lnTo>
                    <a:pt x="489" y="64"/>
                  </a:lnTo>
                  <a:lnTo>
                    <a:pt x="440" y="59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0" name="Freeform 357"/>
            <p:cNvSpPr>
              <a:spLocks/>
            </p:cNvSpPr>
            <p:nvPr/>
          </p:nvSpPr>
          <p:spPr bwMode="auto">
            <a:xfrm>
              <a:off x="2099" y="1297"/>
              <a:ext cx="1414" cy="1300"/>
            </a:xfrm>
            <a:custGeom>
              <a:avLst/>
              <a:gdLst>
                <a:gd name="T0" fmla="*/ 319 w 1414"/>
                <a:gd name="T1" fmla="*/ 24 h 1300"/>
                <a:gd name="T2" fmla="*/ 298 w 1414"/>
                <a:gd name="T3" fmla="*/ 92 h 1300"/>
                <a:gd name="T4" fmla="*/ 215 w 1414"/>
                <a:gd name="T5" fmla="*/ 146 h 1300"/>
                <a:gd name="T6" fmla="*/ 241 w 1414"/>
                <a:gd name="T7" fmla="*/ 227 h 1300"/>
                <a:gd name="T8" fmla="*/ 184 w 1414"/>
                <a:gd name="T9" fmla="*/ 269 h 1300"/>
                <a:gd name="T10" fmla="*/ 130 w 1414"/>
                <a:gd name="T11" fmla="*/ 409 h 1300"/>
                <a:gd name="T12" fmla="*/ 14 w 1414"/>
                <a:gd name="T13" fmla="*/ 400 h 1300"/>
                <a:gd name="T14" fmla="*/ 0 w 1414"/>
                <a:gd name="T15" fmla="*/ 525 h 1300"/>
                <a:gd name="T16" fmla="*/ 57 w 1414"/>
                <a:gd name="T17" fmla="*/ 679 h 1300"/>
                <a:gd name="T18" fmla="*/ 168 w 1414"/>
                <a:gd name="T19" fmla="*/ 811 h 1300"/>
                <a:gd name="T20" fmla="*/ 234 w 1414"/>
                <a:gd name="T21" fmla="*/ 872 h 1300"/>
                <a:gd name="T22" fmla="*/ 262 w 1414"/>
                <a:gd name="T23" fmla="*/ 844 h 1300"/>
                <a:gd name="T24" fmla="*/ 378 w 1414"/>
                <a:gd name="T25" fmla="*/ 979 h 1300"/>
                <a:gd name="T26" fmla="*/ 374 w 1414"/>
                <a:gd name="T27" fmla="*/ 1062 h 1300"/>
                <a:gd name="T28" fmla="*/ 433 w 1414"/>
                <a:gd name="T29" fmla="*/ 1206 h 1300"/>
                <a:gd name="T30" fmla="*/ 485 w 1414"/>
                <a:gd name="T31" fmla="*/ 1279 h 1300"/>
                <a:gd name="T32" fmla="*/ 522 w 1414"/>
                <a:gd name="T33" fmla="*/ 1277 h 1300"/>
                <a:gd name="T34" fmla="*/ 530 w 1414"/>
                <a:gd name="T35" fmla="*/ 1265 h 1300"/>
                <a:gd name="T36" fmla="*/ 466 w 1414"/>
                <a:gd name="T37" fmla="*/ 1232 h 1300"/>
                <a:gd name="T38" fmla="*/ 395 w 1414"/>
                <a:gd name="T39" fmla="*/ 1109 h 1300"/>
                <a:gd name="T40" fmla="*/ 374 w 1414"/>
                <a:gd name="T41" fmla="*/ 1010 h 1300"/>
                <a:gd name="T42" fmla="*/ 336 w 1414"/>
                <a:gd name="T43" fmla="*/ 875 h 1300"/>
                <a:gd name="T44" fmla="*/ 196 w 1414"/>
                <a:gd name="T45" fmla="*/ 875 h 1300"/>
                <a:gd name="T46" fmla="*/ 140 w 1414"/>
                <a:gd name="T47" fmla="*/ 740 h 1300"/>
                <a:gd name="T48" fmla="*/ 33 w 1414"/>
                <a:gd name="T49" fmla="*/ 610 h 1300"/>
                <a:gd name="T50" fmla="*/ 28 w 1414"/>
                <a:gd name="T51" fmla="*/ 409 h 1300"/>
                <a:gd name="T52" fmla="*/ 199 w 1414"/>
                <a:gd name="T53" fmla="*/ 284 h 1300"/>
                <a:gd name="T54" fmla="*/ 215 w 1414"/>
                <a:gd name="T55" fmla="*/ 170 h 1300"/>
                <a:gd name="T56" fmla="*/ 305 w 1414"/>
                <a:gd name="T57" fmla="*/ 97 h 1300"/>
                <a:gd name="T58" fmla="*/ 350 w 1414"/>
                <a:gd name="T59" fmla="*/ 35 h 1300"/>
                <a:gd name="T60" fmla="*/ 485 w 1414"/>
                <a:gd name="T61" fmla="*/ 73 h 1300"/>
                <a:gd name="T62" fmla="*/ 638 w 1414"/>
                <a:gd name="T63" fmla="*/ 123 h 1300"/>
                <a:gd name="T64" fmla="*/ 709 w 1414"/>
                <a:gd name="T65" fmla="*/ 123 h 1300"/>
                <a:gd name="T66" fmla="*/ 811 w 1414"/>
                <a:gd name="T67" fmla="*/ 177 h 1300"/>
                <a:gd name="T68" fmla="*/ 983 w 1414"/>
                <a:gd name="T69" fmla="*/ 50 h 1300"/>
                <a:gd name="T70" fmla="*/ 1191 w 1414"/>
                <a:gd name="T71" fmla="*/ 220 h 1300"/>
                <a:gd name="T72" fmla="*/ 1180 w 1414"/>
                <a:gd name="T73" fmla="*/ 352 h 1300"/>
                <a:gd name="T74" fmla="*/ 1135 w 1414"/>
                <a:gd name="T75" fmla="*/ 475 h 1300"/>
                <a:gd name="T76" fmla="*/ 1123 w 1414"/>
                <a:gd name="T77" fmla="*/ 553 h 1300"/>
                <a:gd name="T78" fmla="*/ 1189 w 1414"/>
                <a:gd name="T79" fmla="*/ 622 h 1300"/>
                <a:gd name="T80" fmla="*/ 1248 w 1414"/>
                <a:gd name="T81" fmla="*/ 719 h 1300"/>
                <a:gd name="T82" fmla="*/ 1347 w 1414"/>
                <a:gd name="T83" fmla="*/ 761 h 1300"/>
                <a:gd name="T84" fmla="*/ 1409 w 1414"/>
                <a:gd name="T85" fmla="*/ 622 h 1300"/>
                <a:gd name="T86" fmla="*/ 1312 w 1414"/>
                <a:gd name="T87" fmla="*/ 721 h 1300"/>
                <a:gd name="T88" fmla="*/ 1206 w 1414"/>
                <a:gd name="T89" fmla="*/ 631 h 1300"/>
                <a:gd name="T90" fmla="*/ 1161 w 1414"/>
                <a:gd name="T91" fmla="*/ 586 h 1300"/>
                <a:gd name="T92" fmla="*/ 1168 w 1414"/>
                <a:gd name="T93" fmla="*/ 508 h 1300"/>
                <a:gd name="T94" fmla="*/ 1187 w 1414"/>
                <a:gd name="T95" fmla="*/ 402 h 1300"/>
                <a:gd name="T96" fmla="*/ 1175 w 1414"/>
                <a:gd name="T97" fmla="*/ 274 h 1300"/>
                <a:gd name="T98" fmla="*/ 1087 w 1414"/>
                <a:gd name="T99" fmla="*/ 68 h 1300"/>
                <a:gd name="T100" fmla="*/ 910 w 1414"/>
                <a:gd name="T101" fmla="*/ 47 h 1300"/>
                <a:gd name="T102" fmla="*/ 778 w 1414"/>
                <a:gd name="T103" fmla="*/ 154 h 1300"/>
                <a:gd name="T104" fmla="*/ 671 w 1414"/>
                <a:gd name="T105" fmla="*/ 135 h 1300"/>
                <a:gd name="T106" fmla="*/ 596 w 1414"/>
                <a:gd name="T107" fmla="*/ 137 h 1300"/>
                <a:gd name="T108" fmla="*/ 440 w 1414"/>
                <a:gd name="T109" fmla="*/ 5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4" h="1300">
                  <a:moveTo>
                    <a:pt x="362" y="0"/>
                  </a:moveTo>
                  <a:lnTo>
                    <a:pt x="345" y="24"/>
                  </a:lnTo>
                  <a:lnTo>
                    <a:pt x="319" y="24"/>
                  </a:lnTo>
                  <a:lnTo>
                    <a:pt x="319" y="35"/>
                  </a:lnTo>
                  <a:lnTo>
                    <a:pt x="312" y="71"/>
                  </a:lnTo>
                  <a:lnTo>
                    <a:pt x="298" y="92"/>
                  </a:lnTo>
                  <a:lnTo>
                    <a:pt x="298" y="137"/>
                  </a:lnTo>
                  <a:lnTo>
                    <a:pt x="288" y="139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06" y="170"/>
                  </a:lnTo>
                  <a:lnTo>
                    <a:pt x="241" y="227"/>
                  </a:lnTo>
                  <a:lnTo>
                    <a:pt x="239" y="229"/>
                  </a:lnTo>
                  <a:lnTo>
                    <a:pt x="213" y="269"/>
                  </a:lnTo>
                  <a:lnTo>
                    <a:pt x="184" y="269"/>
                  </a:lnTo>
                  <a:lnTo>
                    <a:pt x="184" y="373"/>
                  </a:lnTo>
                  <a:lnTo>
                    <a:pt x="130" y="409"/>
                  </a:lnTo>
                  <a:lnTo>
                    <a:pt x="130" y="409"/>
                  </a:lnTo>
                  <a:lnTo>
                    <a:pt x="130" y="409"/>
                  </a:lnTo>
                  <a:lnTo>
                    <a:pt x="14" y="397"/>
                  </a:lnTo>
                  <a:lnTo>
                    <a:pt x="14" y="400"/>
                  </a:lnTo>
                  <a:lnTo>
                    <a:pt x="14" y="435"/>
                  </a:lnTo>
                  <a:lnTo>
                    <a:pt x="17" y="459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24" y="612"/>
                  </a:lnTo>
                  <a:lnTo>
                    <a:pt x="57" y="679"/>
                  </a:lnTo>
                  <a:lnTo>
                    <a:pt x="102" y="695"/>
                  </a:lnTo>
                  <a:lnTo>
                    <a:pt x="130" y="745"/>
                  </a:lnTo>
                  <a:lnTo>
                    <a:pt x="168" y="811"/>
                  </a:lnTo>
                  <a:lnTo>
                    <a:pt x="156" y="844"/>
                  </a:lnTo>
                  <a:lnTo>
                    <a:pt x="192" y="884"/>
                  </a:lnTo>
                  <a:lnTo>
                    <a:pt x="234" y="872"/>
                  </a:lnTo>
                  <a:lnTo>
                    <a:pt x="260" y="844"/>
                  </a:lnTo>
                  <a:lnTo>
                    <a:pt x="262" y="844"/>
                  </a:lnTo>
                  <a:lnTo>
                    <a:pt x="262" y="844"/>
                  </a:lnTo>
                  <a:lnTo>
                    <a:pt x="329" y="880"/>
                  </a:lnTo>
                  <a:lnTo>
                    <a:pt x="357" y="946"/>
                  </a:lnTo>
                  <a:lnTo>
                    <a:pt x="378" y="979"/>
                  </a:lnTo>
                  <a:lnTo>
                    <a:pt x="366" y="1007"/>
                  </a:lnTo>
                  <a:lnTo>
                    <a:pt x="362" y="1045"/>
                  </a:lnTo>
                  <a:lnTo>
                    <a:pt x="374" y="1062"/>
                  </a:lnTo>
                  <a:lnTo>
                    <a:pt x="385" y="1116"/>
                  </a:lnTo>
                  <a:lnTo>
                    <a:pt x="423" y="1140"/>
                  </a:lnTo>
                  <a:lnTo>
                    <a:pt x="433" y="1206"/>
                  </a:lnTo>
                  <a:lnTo>
                    <a:pt x="459" y="1234"/>
                  </a:lnTo>
                  <a:lnTo>
                    <a:pt x="459" y="1260"/>
                  </a:lnTo>
                  <a:lnTo>
                    <a:pt x="485" y="1279"/>
                  </a:lnTo>
                  <a:lnTo>
                    <a:pt x="520" y="1277"/>
                  </a:lnTo>
                  <a:lnTo>
                    <a:pt x="520" y="1277"/>
                  </a:lnTo>
                  <a:lnTo>
                    <a:pt x="522" y="1277"/>
                  </a:lnTo>
                  <a:lnTo>
                    <a:pt x="525" y="1300"/>
                  </a:lnTo>
                  <a:lnTo>
                    <a:pt x="534" y="1300"/>
                  </a:lnTo>
                  <a:lnTo>
                    <a:pt x="530" y="1265"/>
                  </a:lnTo>
                  <a:lnTo>
                    <a:pt x="487" y="1270"/>
                  </a:lnTo>
                  <a:lnTo>
                    <a:pt x="466" y="1255"/>
                  </a:lnTo>
                  <a:lnTo>
                    <a:pt x="466" y="1232"/>
                  </a:lnTo>
                  <a:lnTo>
                    <a:pt x="440" y="1201"/>
                  </a:lnTo>
                  <a:lnTo>
                    <a:pt x="433" y="1135"/>
                  </a:lnTo>
                  <a:lnTo>
                    <a:pt x="395" y="1109"/>
                  </a:lnTo>
                  <a:lnTo>
                    <a:pt x="383" y="1057"/>
                  </a:lnTo>
                  <a:lnTo>
                    <a:pt x="371" y="1043"/>
                  </a:lnTo>
                  <a:lnTo>
                    <a:pt x="374" y="1010"/>
                  </a:lnTo>
                  <a:lnTo>
                    <a:pt x="388" y="979"/>
                  </a:lnTo>
                  <a:lnTo>
                    <a:pt x="366" y="941"/>
                  </a:lnTo>
                  <a:lnTo>
                    <a:pt x="336" y="875"/>
                  </a:lnTo>
                  <a:lnTo>
                    <a:pt x="260" y="832"/>
                  </a:lnTo>
                  <a:lnTo>
                    <a:pt x="232" y="863"/>
                  </a:lnTo>
                  <a:lnTo>
                    <a:pt x="196" y="875"/>
                  </a:lnTo>
                  <a:lnTo>
                    <a:pt x="166" y="842"/>
                  </a:lnTo>
                  <a:lnTo>
                    <a:pt x="177" y="809"/>
                  </a:lnTo>
                  <a:lnTo>
                    <a:pt x="140" y="740"/>
                  </a:lnTo>
                  <a:lnTo>
                    <a:pt x="109" y="688"/>
                  </a:lnTo>
                  <a:lnTo>
                    <a:pt x="64" y="671"/>
                  </a:lnTo>
                  <a:lnTo>
                    <a:pt x="33" y="610"/>
                  </a:lnTo>
                  <a:lnTo>
                    <a:pt x="12" y="525"/>
                  </a:lnTo>
                  <a:lnTo>
                    <a:pt x="28" y="461"/>
                  </a:lnTo>
                  <a:lnTo>
                    <a:pt x="28" y="409"/>
                  </a:lnTo>
                  <a:lnTo>
                    <a:pt x="137" y="421"/>
                  </a:lnTo>
                  <a:lnTo>
                    <a:pt x="199" y="378"/>
                  </a:lnTo>
                  <a:lnTo>
                    <a:pt x="199" y="284"/>
                  </a:lnTo>
                  <a:lnTo>
                    <a:pt x="218" y="284"/>
                  </a:lnTo>
                  <a:lnTo>
                    <a:pt x="253" y="229"/>
                  </a:lnTo>
                  <a:lnTo>
                    <a:pt x="215" y="170"/>
                  </a:lnTo>
                  <a:lnTo>
                    <a:pt x="220" y="156"/>
                  </a:lnTo>
                  <a:lnTo>
                    <a:pt x="305" y="146"/>
                  </a:lnTo>
                  <a:lnTo>
                    <a:pt x="305" y="97"/>
                  </a:lnTo>
                  <a:lnTo>
                    <a:pt x="322" y="76"/>
                  </a:lnTo>
                  <a:lnTo>
                    <a:pt x="329" y="35"/>
                  </a:lnTo>
                  <a:lnTo>
                    <a:pt x="350" y="35"/>
                  </a:lnTo>
                  <a:lnTo>
                    <a:pt x="364" y="14"/>
                  </a:lnTo>
                  <a:lnTo>
                    <a:pt x="435" y="68"/>
                  </a:lnTo>
                  <a:lnTo>
                    <a:pt x="485" y="73"/>
                  </a:lnTo>
                  <a:lnTo>
                    <a:pt x="520" y="125"/>
                  </a:lnTo>
                  <a:lnTo>
                    <a:pt x="598" y="149"/>
                  </a:lnTo>
                  <a:lnTo>
                    <a:pt x="638" y="123"/>
                  </a:lnTo>
                  <a:lnTo>
                    <a:pt x="648" y="137"/>
                  </a:lnTo>
                  <a:lnTo>
                    <a:pt x="671" y="144"/>
                  </a:lnTo>
                  <a:lnTo>
                    <a:pt x="709" y="123"/>
                  </a:lnTo>
                  <a:lnTo>
                    <a:pt x="752" y="130"/>
                  </a:lnTo>
                  <a:lnTo>
                    <a:pt x="771" y="163"/>
                  </a:lnTo>
                  <a:lnTo>
                    <a:pt x="811" y="177"/>
                  </a:lnTo>
                  <a:lnTo>
                    <a:pt x="842" y="170"/>
                  </a:lnTo>
                  <a:lnTo>
                    <a:pt x="915" y="57"/>
                  </a:lnTo>
                  <a:lnTo>
                    <a:pt x="983" y="50"/>
                  </a:lnTo>
                  <a:lnTo>
                    <a:pt x="1083" y="76"/>
                  </a:lnTo>
                  <a:lnTo>
                    <a:pt x="1187" y="191"/>
                  </a:lnTo>
                  <a:lnTo>
                    <a:pt x="1191" y="220"/>
                  </a:lnTo>
                  <a:lnTo>
                    <a:pt x="1165" y="274"/>
                  </a:lnTo>
                  <a:lnTo>
                    <a:pt x="1170" y="333"/>
                  </a:lnTo>
                  <a:lnTo>
                    <a:pt x="1180" y="352"/>
                  </a:lnTo>
                  <a:lnTo>
                    <a:pt x="1177" y="397"/>
                  </a:lnTo>
                  <a:lnTo>
                    <a:pt x="1144" y="435"/>
                  </a:lnTo>
                  <a:lnTo>
                    <a:pt x="1135" y="475"/>
                  </a:lnTo>
                  <a:lnTo>
                    <a:pt x="1154" y="506"/>
                  </a:lnTo>
                  <a:lnTo>
                    <a:pt x="1130" y="515"/>
                  </a:lnTo>
                  <a:lnTo>
                    <a:pt x="1123" y="553"/>
                  </a:lnTo>
                  <a:lnTo>
                    <a:pt x="1154" y="591"/>
                  </a:lnTo>
                  <a:lnTo>
                    <a:pt x="1170" y="619"/>
                  </a:lnTo>
                  <a:lnTo>
                    <a:pt x="1189" y="622"/>
                  </a:lnTo>
                  <a:lnTo>
                    <a:pt x="1196" y="634"/>
                  </a:lnTo>
                  <a:lnTo>
                    <a:pt x="1201" y="667"/>
                  </a:lnTo>
                  <a:lnTo>
                    <a:pt x="1248" y="719"/>
                  </a:lnTo>
                  <a:lnTo>
                    <a:pt x="1307" y="728"/>
                  </a:lnTo>
                  <a:lnTo>
                    <a:pt x="1314" y="745"/>
                  </a:lnTo>
                  <a:lnTo>
                    <a:pt x="1347" y="761"/>
                  </a:lnTo>
                  <a:lnTo>
                    <a:pt x="1409" y="643"/>
                  </a:lnTo>
                  <a:lnTo>
                    <a:pt x="1414" y="631"/>
                  </a:lnTo>
                  <a:lnTo>
                    <a:pt x="1409" y="622"/>
                  </a:lnTo>
                  <a:lnTo>
                    <a:pt x="1343" y="749"/>
                  </a:lnTo>
                  <a:lnTo>
                    <a:pt x="1321" y="738"/>
                  </a:lnTo>
                  <a:lnTo>
                    <a:pt x="1312" y="721"/>
                  </a:lnTo>
                  <a:lnTo>
                    <a:pt x="1253" y="709"/>
                  </a:lnTo>
                  <a:lnTo>
                    <a:pt x="1210" y="662"/>
                  </a:lnTo>
                  <a:lnTo>
                    <a:pt x="1206" y="631"/>
                  </a:lnTo>
                  <a:lnTo>
                    <a:pt x="1194" y="615"/>
                  </a:lnTo>
                  <a:lnTo>
                    <a:pt x="1175" y="610"/>
                  </a:lnTo>
                  <a:lnTo>
                    <a:pt x="1161" y="586"/>
                  </a:lnTo>
                  <a:lnTo>
                    <a:pt x="1135" y="551"/>
                  </a:lnTo>
                  <a:lnTo>
                    <a:pt x="1139" y="522"/>
                  </a:lnTo>
                  <a:lnTo>
                    <a:pt x="1168" y="508"/>
                  </a:lnTo>
                  <a:lnTo>
                    <a:pt x="1144" y="473"/>
                  </a:lnTo>
                  <a:lnTo>
                    <a:pt x="1154" y="440"/>
                  </a:lnTo>
                  <a:lnTo>
                    <a:pt x="1187" y="402"/>
                  </a:lnTo>
                  <a:lnTo>
                    <a:pt x="1189" y="350"/>
                  </a:lnTo>
                  <a:lnTo>
                    <a:pt x="1180" y="331"/>
                  </a:lnTo>
                  <a:lnTo>
                    <a:pt x="1175" y="274"/>
                  </a:lnTo>
                  <a:lnTo>
                    <a:pt x="1203" y="220"/>
                  </a:lnTo>
                  <a:lnTo>
                    <a:pt x="1194" y="187"/>
                  </a:lnTo>
                  <a:lnTo>
                    <a:pt x="1087" y="68"/>
                  </a:lnTo>
                  <a:lnTo>
                    <a:pt x="1087" y="68"/>
                  </a:lnTo>
                  <a:lnTo>
                    <a:pt x="983" y="38"/>
                  </a:lnTo>
                  <a:lnTo>
                    <a:pt x="910" y="47"/>
                  </a:lnTo>
                  <a:lnTo>
                    <a:pt x="835" y="163"/>
                  </a:lnTo>
                  <a:lnTo>
                    <a:pt x="811" y="168"/>
                  </a:lnTo>
                  <a:lnTo>
                    <a:pt x="778" y="154"/>
                  </a:lnTo>
                  <a:lnTo>
                    <a:pt x="757" y="120"/>
                  </a:lnTo>
                  <a:lnTo>
                    <a:pt x="707" y="113"/>
                  </a:lnTo>
                  <a:lnTo>
                    <a:pt x="671" y="135"/>
                  </a:lnTo>
                  <a:lnTo>
                    <a:pt x="655" y="130"/>
                  </a:lnTo>
                  <a:lnTo>
                    <a:pt x="641" y="109"/>
                  </a:lnTo>
                  <a:lnTo>
                    <a:pt x="596" y="137"/>
                  </a:lnTo>
                  <a:lnTo>
                    <a:pt x="527" y="118"/>
                  </a:lnTo>
                  <a:lnTo>
                    <a:pt x="489" y="64"/>
                  </a:lnTo>
                  <a:lnTo>
                    <a:pt x="440" y="59"/>
                  </a:lnTo>
                  <a:lnTo>
                    <a:pt x="3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1" name="Freeform 358"/>
            <p:cNvSpPr>
              <a:spLocks/>
            </p:cNvSpPr>
            <p:nvPr/>
          </p:nvSpPr>
          <p:spPr bwMode="auto">
            <a:xfrm>
              <a:off x="2621" y="2597"/>
              <a:ext cx="15" cy="10"/>
            </a:xfrm>
            <a:custGeom>
              <a:avLst/>
              <a:gdLst>
                <a:gd name="T0" fmla="*/ 0 w 15"/>
                <a:gd name="T1" fmla="*/ 0 h 10"/>
                <a:gd name="T2" fmla="*/ 3 w 15"/>
                <a:gd name="T3" fmla="*/ 10 h 10"/>
                <a:gd name="T4" fmla="*/ 0 w 15"/>
                <a:gd name="T5" fmla="*/ 10 h 10"/>
                <a:gd name="T6" fmla="*/ 15 w 15"/>
                <a:gd name="T7" fmla="*/ 8 h 10"/>
                <a:gd name="T8" fmla="*/ 12 w 15"/>
                <a:gd name="T9" fmla="*/ 0 h 10"/>
                <a:gd name="T10" fmla="*/ 3 w 15"/>
                <a:gd name="T11" fmla="*/ 0 h 10"/>
                <a:gd name="T12" fmla="*/ 0 w 1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15" y="8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2" name="Freeform 359"/>
            <p:cNvSpPr>
              <a:spLocks/>
            </p:cNvSpPr>
            <p:nvPr/>
          </p:nvSpPr>
          <p:spPr bwMode="auto">
            <a:xfrm>
              <a:off x="2621" y="2597"/>
              <a:ext cx="15" cy="10"/>
            </a:xfrm>
            <a:custGeom>
              <a:avLst/>
              <a:gdLst>
                <a:gd name="T0" fmla="*/ 0 w 15"/>
                <a:gd name="T1" fmla="*/ 0 h 10"/>
                <a:gd name="T2" fmla="*/ 3 w 15"/>
                <a:gd name="T3" fmla="*/ 10 h 10"/>
                <a:gd name="T4" fmla="*/ 0 w 15"/>
                <a:gd name="T5" fmla="*/ 10 h 10"/>
                <a:gd name="T6" fmla="*/ 15 w 15"/>
                <a:gd name="T7" fmla="*/ 8 h 10"/>
                <a:gd name="T8" fmla="*/ 12 w 15"/>
                <a:gd name="T9" fmla="*/ 0 h 10"/>
                <a:gd name="T10" fmla="*/ 3 w 15"/>
                <a:gd name="T11" fmla="*/ 0 h 10"/>
                <a:gd name="T12" fmla="*/ 0 w 1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15" y="8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3" name="Freeform 360"/>
            <p:cNvSpPr>
              <a:spLocks/>
            </p:cNvSpPr>
            <p:nvPr/>
          </p:nvSpPr>
          <p:spPr bwMode="auto">
            <a:xfrm>
              <a:off x="2092" y="1685"/>
              <a:ext cx="532" cy="922"/>
            </a:xfrm>
            <a:custGeom>
              <a:avLst/>
              <a:gdLst>
                <a:gd name="T0" fmla="*/ 17 w 532"/>
                <a:gd name="T1" fmla="*/ 71 h 922"/>
                <a:gd name="T2" fmla="*/ 21 w 532"/>
                <a:gd name="T3" fmla="*/ 227 h 922"/>
                <a:gd name="T4" fmla="*/ 102 w 532"/>
                <a:gd name="T5" fmla="*/ 314 h 922"/>
                <a:gd name="T6" fmla="*/ 163 w 532"/>
                <a:gd name="T7" fmla="*/ 423 h 922"/>
                <a:gd name="T8" fmla="*/ 196 w 532"/>
                <a:gd name="T9" fmla="*/ 508 h 922"/>
                <a:gd name="T10" fmla="*/ 272 w 532"/>
                <a:gd name="T11" fmla="*/ 468 h 922"/>
                <a:gd name="T12" fmla="*/ 355 w 532"/>
                <a:gd name="T13" fmla="*/ 562 h 922"/>
                <a:gd name="T14" fmla="*/ 364 w 532"/>
                <a:gd name="T15" fmla="*/ 617 h 922"/>
                <a:gd name="T16" fmla="*/ 371 w 532"/>
                <a:gd name="T17" fmla="*/ 678 h 922"/>
                <a:gd name="T18" fmla="*/ 421 w 532"/>
                <a:gd name="T19" fmla="*/ 759 h 922"/>
                <a:gd name="T20" fmla="*/ 454 w 532"/>
                <a:gd name="T21" fmla="*/ 851 h 922"/>
                <a:gd name="T22" fmla="*/ 489 w 532"/>
                <a:gd name="T23" fmla="*/ 903 h 922"/>
                <a:gd name="T24" fmla="*/ 522 w 532"/>
                <a:gd name="T25" fmla="*/ 917 h 922"/>
                <a:gd name="T26" fmla="*/ 529 w 532"/>
                <a:gd name="T27" fmla="*/ 922 h 922"/>
                <a:gd name="T28" fmla="*/ 529 w 532"/>
                <a:gd name="T29" fmla="*/ 912 h 922"/>
                <a:gd name="T30" fmla="*/ 527 w 532"/>
                <a:gd name="T31" fmla="*/ 889 h 922"/>
                <a:gd name="T32" fmla="*/ 489 w 532"/>
                <a:gd name="T33" fmla="*/ 894 h 922"/>
                <a:gd name="T34" fmla="*/ 461 w 532"/>
                <a:gd name="T35" fmla="*/ 846 h 922"/>
                <a:gd name="T36" fmla="*/ 428 w 532"/>
                <a:gd name="T37" fmla="*/ 752 h 922"/>
                <a:gd name="T38" fmla="*/ 378 w 532"/>
                <a:gd name="T39" fmla="*/ 674 h 922"/>
                <a:gd name="T40" fmla="*/ 371 w 532"/>
                <a:gd name="T41" fmla="*/ 619 h 922"/>
                <a:gd name="T42" fmla="*/ 362 w 532"/>
                <a:gd name="T43" fmla="*/ 558 h 922"/>
                <a:gd name="T44" fmla="*/ 269 w 532"/>
                <a:gd name="T45" fmla="*/ 456 h 922"/>
                <a:gd name="T46" fmla="*/ 241 w 532"/>
                <a:gd name="T47" fmla="*/ 484 h 922"/>
                <a:gd name="T48" fmla="*/ 196 w 532"/>
                <a:gd name="T49" fmla="*/ 496 h 922"/>
                <a:gd name="T50" fmla="*/ 173 w 532"/>
                <a:gd name="T51" fmla="*/ 423 h 922"/>
                <a:gd name="T52" fmla="*/ 106 w 532"/>
                <a:gd name="T53" fmla="*/ 307 h 922"/>
                <a:gd name="T54" fmla="*/ 28 w 532"/>
                <a:gd name="T55" fmla="*/ 224 h 922"/>
                <a:gd name="T56" fmla="*/ 7 w 532"/>
                <a:gd name="T57" fmla="*/ 137 h 922"/>
                <a:gd name="T58" fmla="*/ 21 w 532"/>
                <a:gd name="T59" fmla="*/ 47 h 922"/>
                <a:gd name="T60" fmla="*/ 19 w 532"/>
                <a:gd name="T61" fmla="*/ 12 h 922"/>
                <a:gd name="T62" fmla="*/ 17 w 532"/>
                <a:gd name="T63" fmla="*/ 9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2" h="922">
                  <a:moveTo>
                    <a:pt x="17" y="0"/>
                  </a:moveTo>
                  <a:lnTo>
                    <a:pt x="17" y="71"/>
                  </a:lnTo>
                  <a:lnTo>
                    <a:pt x="0" y="137"/>
                  </a:lnTo>
                  <a:lnTo>
                    <a:pt x="21" y="227"/>
                  </a:lnTo>
                  <a:lnTo>
                    <a:pt x="57" y="298"/>
                  </a:lnTo>
                  <a:lnTo>
                    <a:pt x="102" y="314"/>
                  </a:lnTo>
                  <a:lnTo>
                    <a:pt x="130" y="361"/>
                  </a:lnTo>
                  <a:lnTo>
                    <a:pt x="163" y="423"/>
                  </a:lnTo>
                  <a:lnTo>
                    <a:pt x="151" y="458"/>
                  </a:lnTo>
                  <a:lnTo>
                    <a:pt x="196" y="508"/>
                  </a:lnTo>
                  <a:lnTo>
                    <a:pt x="251" y="492"/>
                  </a:lnTo>
                  <a:lnTo>
                    <a:pt x="272" y="468"/>
                  </a:lnTo>
                  <a:lnTo>
                    <a:pt x="329" y="499"/>
                  </a:lnTo>
                  <a:lnTo>
                    <a:pt x="355" y="562"/>
                  </a:lnTo>
                  <a:lnTo>
                    <a:pt x="373" y="593"/>
                  </a:lnTo>
                  <a:lnTo>
                    <a:pt x="364" y="617"/>
                  </a:lnTo>
                  <a:lnTo>
                    <a:pt x="359" y="659"/>
                  </a:lnTo>
                  <a:lnTo>
                    <a:pt x="371" y="678"/>
                  </a:lnTo>
                  <a:lnTo>
                    <a:pt x="385" y="733"/>
                  </a:lnTo>
                  <a:lnTo>
                    <a:pt x="421" y="759"/>
                  </a:lnTo>
                  <a:lnTo>
                    <a:pt x="430" y="823"/>
                  </a:lnTo>
                  <a:lnTo>
                    <a:pt x="454" y="851"/>
                  </a:lnTo>
                  <a:lnTo>
                    <a:pt x="454" y="877"/>
                  </a:lnTo>
                  <a:lnTo>
                    <a:pt x="489" y="903"/>
                  </a:lnTo>
                  <a:lnTo>
                    <a:pt x="520" y="898"/>
                  </a:lnTo>
                  <a:lnTo>
                    <a:pt x="522" y="917"/>
                  </a:lnTo>
                  <a:lnTo>
                    <a:pt x="525" y="922"/>
                  </a:lnTo>
                  <a:lnTo>
                    <a:pt x="529" y="922"/>
                  </a:lnTo>
                  <a:lnTo>
                    <a:pt x="532" y="922"/>
                  </a:lnTo>
                  <a:lnTo>
                    <a:pt x="529" y="912"/>
                  </a:lnTo>
                  <a:lnTo>
                    <a:pt x="527" y="889"/>
                  </a:lnTo>
                  <a:lnTo>
                    <a:pt x="527" y="889"/>
                  </a:lnTo>
                  <a:lnTo>
                    <a:pt x="492" y="891"/>
                  </a:lnTo>
                  <a:lnTo>
                    <a:pt x="489" y="894"/>
                  </a:lnTo>
                  <a:lnTo>
                    <a:pt x="461" y="872"/>
                  </a:lnTo>
                  <a:lnTo>
                    <a:pt x="461" y="846"/>
                  </a:lnTo>
                  <a:lnTo>
                    <a:pt x="435" y="818"/>
                  </a:lnTo>
                  <a:lnTo>
                    <a:pt x="428" y="752"/>
                  </a:lnTo>
                  <a:lnTo>
                    <a:pt x="390" y="728"/>
                  </a:lnTo>
                  <a:lnTo>
                    <a:pt x="378" y="674"/>
                  </a:lnTo>
                  <a:lnTo>
                    <a:pt x="366" y="657"/>
                  </a:lnTo>
                  <a:lnTo>
                    <a:pt x="371" y="619"/>
                  </a:lnTo>
                  <a:lnTo>
                    <a:pt x="383" y="591"/>
                  </a:lnTo>
                  <a:lnTo>
                    <a:pt x="362" y="558"/>
                  </a:lnTo>
                  <a:lnTo>
                    <a:pt x="333" y="492"/>
                  </a:lnTo>
                  <a:lnTo>
                    <a:pt x="269" y="456"/>
                  </a:lnTo>
                  <a:lnTo>
                    <a:pt x="267" y="456"/>
                  </a:lnTo>
                  <a:lnTo>
                    <a:pt x="241" y="484"/>
                  </a:lnTo>
                  <a:lnTo>
                    <a:pt x="199" y="496"/>
                  </a:lnTo>
                  <a:lnTo>
                    <a:pt x="196" y="496"/>
                  </a:lnTo>
                  <a:lnTo>
                    <a:pt x="161" y="456"/>
                  </a:lnTo>
                  <a:lnTo>
                    <a:pt x="173" y="423"/>
                  </a:lnTo>
                  <a:lnTo>
                    <a:pt x="135" y="357"/>
                  </a:lnTo>
                  <a:lnTo>
                    <a:pt x="106" y="307"/>
                  </a:lnTo>
                  <a:lnTo>
                    <a:pt x="61" y="291"/>
                  </a:lnTo>
                  <a:lnTo>
                    <a:pt x="28" y="224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24" y="71"/>
                  </a:lnTo>
                  <a:lnTo>
                    <a:pt x="21" y="47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4" name="Freeform 361"/>
            <p:cNvSpPr>
              <a:spLocks/>
            </p:cNvSpPr>
            <p:nvPr/>
          </p:nvSpPr>
          <p:spPr bwMode="auto">
            <a:xfrm>
              <a:off x="2092" y="1685"/>
              <a:ext cx="532" cy="922"/>
            </a:xfrm>
            <a:custGeom>
              <a:avLst/>
              <a:gdLst>
                <a:gd name="T0" fmla="*/ 17 w 532"/>
                <a:gd name="T1" fmla="*/ 71 h 922"/>
                <a:gd name="T2" fmla="*/ 21 w 532"/>
                <a:gd name="T3" fmla="*/ 227 h 922"/>
                <a:gd name="T4" fmla="*/ 102 w 532"/>
                <a:gd name="T5" fmla="*/ 314 h 922"/>
                <a:gd name="T6" fmla="*/ 163 w 532"/>
                <a:gd name="T7" fmla="*/ 423 h 922"/>
                <a:gd name="T8" fmla="*/ 196 w 532"/>
                <a:gd name="T9" fmla="*/ 508 h 922"/>
                <a:gd name="T10" fmla="*/ 272 w 532"/>
                <a:gd name="T11" fmla="*/ 468 h 922"/>
                <a:gd name="T12" fmla="*/ 355 w 532"/>
                <a:gd name="T13" fmla="*/ 562 h 922"/>
                <a:gd name="T14" fmla="*/ 364 w 532"/>
                <a:gd name="T15" fmla="*/ 617 h 922"/>
                <a:gd name="T16" fmla="*/ 371 w 532"/>
                <a:gd name="T17" fmla="*/ 678 h 922"/>
                <a:gd name="T18" fmla="*/ 421 w 532"/>
                <a:gd name="T19" fmla="*/ 759 h 922"/>
                <a:gd name="T20" fmla="*/ 454 w 532"/>
                <a:gd name="T21" fmla="*/ 851 h 922"/>
                <a:gd name="T22" fmla="*/ 489 w 532"/>
                <a:gd name="T23" fmla="*/ 903 h 922"/>
                <a:gd name="T24" fmla="*/ 522 w 532"/>
                <a:gd name="T25" fmla="*/ 917 h 922"/>
                <a:gd name="T26" fmla="*/ 529 w 532"/>
                <a:gd name="T27" fmla="*/ 922 h 922"/>
                <a:gd name="T28" fmla="*/ 529 w 532"/>
                <a:gd name="T29" fmla="*/ 912 h 922"/>
                <a:gd name="T30" fmla="*/ 527 w 532"/>
                <a:gd name="T31" fmla="*/ 889 h 922"/>
                <a:gd name="T32" fmla="*/ 489 w 532"/>
                <a:gd name="T33" fmla="*/ 894 h 922"/>
                <a:gd name="T34" fmla="*/ 461 w 532"/>
                <a:gd name="T35" fmla="*/ 846 h 922"/>
                <a:gd name="T36" fmla="*/ 428 w 532"/>
                <a:gd name="T37" fmla="*/ 752 h 922"/>
                <a:gd name="T38" fmla="*/ 378 w 532"/>
                <a:gd name="T39" fmla="*/ 674 h 922"/>
                <a:gd name="T40" fmla="*/ 371 w 532"/>
                <a:gd name="T41" fmla="*/ 619 h 922"/>
                <a:gd name="T42" fmla="*/ 362 w 532"/>
                <a:gd name="T43" fmla="*/ 558 h 922"/>
                <a:gd name="T44" fmla="*/ 269 w 532"/>
                <a:gd name="T45" fmla="*/ 456 h 922"/>
                <a:gd name="T46" fmla="*/ 241 w 532"/>
                <a:gd name="T47" fmla="*/ 484 h 922"/>
                <a:gd name="T48" fmla="*/ 196 w 532"/>
                <a:gd name="T49" fmla="*/ 496 h 922"/>
                <a:gd name="T50" fmla="*/ 173 w 532"/>
                <a:gd name="T51" fmla="*/ 423 h 922"/>
                <a:gd name="T52" fmla="*/ 106 w 532"/>
                <a:gd name="T53" fmla="*/ 307 h 922"/>
                <a:gd name="T54" fmla="*/ 28 w 532"/>
                <a:gd name="T55" fmla="*/ 224 h 922"/>
                <a:gd name="T56" fmla="*/ 7 w 532"/>
                <a:gd name="T57" fmla="*/ 137 h 922"/>
                <a:gd name="T58" fmla="*/ 21 w 532"/>
                <a:gd name="T59" fmla="*/ 47 h 922"/>
                <a:gd name="T60" fmla="*/ 19 w 532"/>
                <a:gd name="T61" fmla="*/ 12 h 922"/>
                <a:gd name="T62" fmla="*/ 17 w 532"/>
                <a:gd name="T63" fmla="*/ 9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2" h="922">
                  <a:moveTo>
                    <a:pt x="17" y="0"/>
                  </a:moveTo>
                  <a:lnTo>
                    <a:pt x="17" y="71"/>
                  </a:lnTo>
                  <a:lnTo>
                    <a:pt x="0" y="137"/>
                  </a:lnTo>
                  <a:lnTo>
                    <a:pt x="21" y="227"/>
                  </a:lnTo>
                  <a:lnTo>
                    <a:pt x="57" y="298"/>
                  </a:lnTo>
                  <a:lnTo>
                    <a:pt x="102" y="314"/>
                  </a:lnTo>
                  <a:lnTo>
                    <a:pt x="130" y="361"/>
                  </a:lnTo>
                  <a:lnTo>
                    <a:pt x="163" y="423"/>
                  </a:lnTo>
                  <a:lnTo>
                    <a:pt x="151" y="458"/>
                  </a:lnTo>
                  <a:lnTo>
                    <a:pt x="196" y="508"/>
                  </a:lnTo>
                  <a:lnTo>
                    <a:pt x="251" y="492"/>
                  </a:lnTo>
                  <a:lnTo>
                    <a:pt x="272" y="468"/>
                  </a:lnTo>
                  <a:lnTo>
                    <a:pt x="329" y="499"/>
                  </a:lnTo>
                  <a:lnTo>
                    <a:pt x="355" y="562"/>
                  </a:lnTo>
                  <a:lnTo>
                    <a:pt x="373" y="593"/>
                  </a:lnTo>
                  <a:lnTo>
                    <a:pt x="364" y="617"/>
                  </a:lnTo>
                  <a:lnTo>
                    <a:pt x="359" y="659"/>
                  </a:lnTo>
                  <a:lnTo>
                    <a:pt x="371" y="678"/>
                  </a:lnTo>
                  <a:lnTo>
                    <a:pt x="385" y="733"/>
                  </a:lnTo>
                  <a:lnTo>
                    <a:pt x="421" y="759"/>
                  </a:lnTo>
                  <a:lnTo>
                    <a:pt x="430" y="823"/>
                  </a:lnTo>
                  <a:lnTo>
                    <a:pt x="454" y="851"/>
                  </a:lnTo>
                  <a:lnTo>
                    <a:pt x="454" y="877"/>
                  </a:lnTo>
                  <a:lnTo>
                    <a:pt x="489" y="903"/>
                  </a:lnTo>
                  <a:lnTo>
                    <a:pt x="520" y="898"/>
                  </a:lnTo>
                  <a:lnTo>
                    <a:pt x="522" y="917"/>
                  </a:lnTo>
                  <a:lnTo>
                    <a:pt x="525" y="922"/>
                  </a:lnTo>
                  <a:lnTo>
                    <a:pt x="529" y="922"/>
                  </a:lnTo>
                  <a:lnTo>
                    <a:pt x="532" y="922"/>
                  </a:lnTo>
                  <a:lnTo>
                    <a:pt x="529" y="912"/>
                  </a:lnTo>
                  <a:lnTo>
                    <a:pt x="527" y="889"/>
                  </a:lnTo>
                  <a:lnTo>
                    <a:pt x="527" y="889"/>
                  </a:lnTo>
                  <a:lnTo>
                    <a:pt x="492" y="891"/>
                  </a:lnTo>
                  <a:lnTo>
                    <a:pt x="489" y="894"/>
                  </a:lnTo>
                  <a:lnTo>
                    <a:pt x="461" y="872"/>
                  </a:lnTo>
                  <a:lnTo>
                    <a:pt x="461" y="846"/>
                  </a:lnTo>
                  <a:lnTo>
                    <a:pt x="435" y="818"/>
                  </a:lnTo>
                  <a:lnTo>
                    <a:pt x="428" y="752"/>
                  </a:lnTo>
                  <a:lnTo>
                    <a:pt x="390" y="728"/>
                  </a:lnTo>
                  <a:lnTo>
                    <a:pt x="378" y="674"/>
                  </a:lnTo>
                  <a:lnTo>
                    <a:pt x="366" y="657"/>
                  </a:lnTo>
                  <a:lnTo>
                    <a:pt x="371" y="619"/>
                  </a:lnTo>
                  <a:lnTo>
                    <a:pt x="383" y="591"/>
                  </a:lnTo>
                  <a:lnTo>
                    <a:pt x="362" y="558"/>
                  </a:lnTo>
                  <a:lnTo>
                    <a:pt x="333" y="492"/>
                  </a:lnTo>
                  <a:lnTo>
                    <a:pt x="269" y="456"/>
                  </a:lnTo>
                  <a:lnTo>
                    <a:pt x="267" y="456"/>
                  </a:lnTo>
                  <a:lnTo>
                    <a:pt x="241" y="484"/>
                  </a:lnTo>
                  <a:lnTo>
                    <a:pt x="199" y="496"/>
                  </a:lnTo>
                  <a:lnTo>
                    <a:pt x="196" y="496"/>
                  </a:lnTo>
                  <a:lnTo>
                    <a:pt x="161" y="456"/>
                  </a:lnTo>
                  <a:lnTo>
                    <a:pt x="173" y="423"/>
                  </a:lnTo>
                  <a:lnTo>
                    <a:pt x="135" y="357"/>
                  </a:lnTo>
                  <a:lnTo>
                    <a:pt x="106" y="307"/>
                  </a:lnTo>
                  <a:lnTo>
                    <a:pt x="61" y="291"/>
                  </a:lnTo>
                  <a:lnTo>
                    <a:pt x="28" y="224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24" y="71"/>
                  </a:lnTo>
                  <a:lnTo>
                    <a:pt x="21" y="47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5" name="Freeform 362"/>
            <p:cNvSpPr>
              <a:spLocks/>
            </p:cNvSpPr>
            <p:nvPr/>
          </p:nvSpPr>
          <p:spPr bwMode="auto">
            <a:xfrm>
              <a:off x="1759" y="1200"/>
              <a:ext cx="312" cy="404"/>
            </a:xfrm>
            <a:custGeom>
              <a:avLst/>
              <a:gdLst>
                <a:gd name="T0" fmla="*/ 0 w 312"/>
                <a:gd name="T1" fmla="*/ 0 h 404"/>
                <a:gd name="T2" fmla="*/ 0 w 312"/>
                <a:gd name="T3" fmla="*/ 0 h 404"/>
                <a:gd name="T4" fmla="*/ 40 w 312"/>
                <a:gd name="T5" fmla="*/ 7 h 404"/>
                <a:gd name="T6" fmla="*/ 56 w 312"/>
                <a:gd name="T7" fmla="*/ 33 h 404"/>
                <a:gd name="T8" fmla="*/ 108 w 312"/>
                <a:gd name="T9" fmla="*/ 66 h 404"/>
                <a:gd name="T10" fmla="*/ 106 w 312"/>
                <a:gd name="T11" fmla="*/ 118 h 404"/>
                <a:gd name="T12" fmla="*/ 142 w 312"/>
                <a:gd name="T13" fmla="*/ 161 h 404"/>
                <a:gd name="T14" fmla="*/ 168 w 312"/>
                <a:gd name="T15" fmla="*/ 326 h 404"/>
                <a:gd name="T16" fmla="*/ 269 w 312"/>
                <a:gd name="T17" fmla="*/ 333 h 404"/>
                <a:gd name="T18" fmla="*/ 295 w 312"/>
                <a:gd name="T19" fmla="*/ 366 h 404"/>
                <a:gd name="T20" fmla="*/ 307 w 312"/>
                <a:gd name="T21" fmla="*/ 404 h 404"/>
                <a:gd name="T22" fmla="*/ 312 w 312"/>
                <a:gd name="T23" fmla="*/ 404 h 404"/>
                <a:gd name="T24" fmla="*/ 307 w 312"/>
                <a:gd name="T25" fmla="*/ 404 h 404"/>
                <a:gd name="T26" fmla="*/ 295 w 312"/>
                <a:gd name="T27" fmla="*/ 366 h 404"/>
                <a:gd name="T28" fmla="*/ 272 w 312"/>
                <a:gd name="T29" fmla="*/ 333 h 404"/>
                <a:gd name="T30" fmla="*/ 170 w 312"/>
                <a:gd name="T31" fmla="*/ 326 h 404"/>
                <a:gd name="T32" fmla="*/ 144 w 312"/>
                <a:gd name="T33" fmla="*/ 161 h 404"/>
                <a:gd name="T34" fmla="*/ 108 w 312"/>
                <a:gd name="T35" fmla="*/ 118 h 404"/>
                <a:gd name="T36" fmla="*/ 111 w 312"/>
                <a:gd name="T37" fmla="*/ 66 h 404"/>
                <a:gd name="T38" fmla="*/ 59 w 312"/>
                <a:gd name="T39" fmla="*/ 33 h 404"/>
                <a:gd name="T40" fmla="*/ 42 w 312"/>
                <a:gd name="T41" fmla="*/ 7 h 404"/>
                <a:gd name="T42" fmla="*/ 0 w 312"/>
                <a:gd name="T4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" h="404">
                  <a:moveTo>
                    <a:pt x="0" y="0"/>
                  </a:moveTo>
                  <a:lnTo>
                    <a:pt x="0" y="0"/>
                  </a:lnTo>
                  <a:lnTo>
                    <a:pt x="40" y="7"/>
                  </a:lnTo>
                  <a:lnTo>
                    <a:pt x="56" y="33"/>
                  </a:lnTo>
                  <a:lnTo>
                    <a:pt x="108" y="66"/>
                  </a:lnTo>
                  <a:lnTo>
                    <a:pt x="106" y="118"/>
                  </a:lnTo>
                  <a:lnTo>
                    <a:pt x="142" y="161"/>
                  </a:lnTo>
                  <a:lnTo>
                    <a:pt x="168" y="326"/>
                  </a:lnTo>
                  <a:lnTo>
                    <a:pt x="269" y="333"/>
                  </a:lnTo>
                  <a:lnTo>
                    <a:pt x="295" y="366"/>
                  </a:lnTo>
                  <a:lnTo>
                    <a:pt x="307" y="404"/>
                  </a:lnTo>
                  <a:lnTo>
                    <a:pt x="312" y="404"/>
                  </a:lnTo>
                  <a:lnTo>
                    <a:pt x="307" y="404"/>
                  </a:lnTo>
                  <a:lnTo>
                    <a:pt x="295" y="366"/>
                  </a:lnTo>
                  <a:lnTo>
                    <a:pt x="272" y="333"/>
                  </a:lnTo>
                  <a:lnTo>
                    <a:pt x="170" y="326"/>
                  </a:lnTo>
                  <a:lnTo>
                    <a:pt x="144" y="161"/>
                  </a:lnTo>
                  <a:lnTo>
                    <a:pt x="108" y="118"/>
                  </a:lnTo>
                  <a:lnTo>
                    <a:pt x="111" y="66"/>
                  </a:lnTo>
                  <a:lnTo>
                    <a:pt x="59" y="33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6" name="Freeform 363"/>
            <p:cNvSpPr>
              <a:spLocks/>
            </p:cNvSpPr>
            <p:nvPr/>
          </p:nvSpPr>
          <p:spPr bwMode="auto">
            <a:xfrm>
              <a:off x="1759" y="1200"/>
              <a:ext cx="312" cy="404"/>
            </a:xfrm>
            <a:custGeom>
              <a:avLst/>
              <a:gdLst>
                <a:gd name="T0" fmla="*/ 0 w 312"/>
                <a:gd name="T1" fmla="*/ 0 h 404"/>
                <a:gd name="T2" fmla="*/ 0 w 312"/>
                <a:gd name="T3" fmla="*/ 0 h 404"/>
                <a:gd name="T4" fmla="*/ 40 w 312"/>
                <a:gd name="T5" fmla="*/ 7 h 404"/>
                <a:gd name="T6" fmla="*/ 56 w 312"/>
                <a:gd name="T7" fmla="*/ 33 h 404"/>
                <a:gd name="T8" fmla="*/ 108 w 312"/>
                <a:gd name="T9" fmla="*/ 66 h 404"/>
                <a:gd name="T10" fmla="*/ 106 w 312"/>
                <a:gd name="T11" fmla="*/ 118 h 404"/>
                <a:gd name="T12" fmla="*/ 142 w 312"/>
                <a:gd name="T13" fmla="*/ 161 h 404"/>
                <a:gd name="T14" fmla="*/ 168 w 312"/>
                <a:gd name="T15" fmla="*/ 326 h 404"/>
                <a:gd name="T16" fmla="*/ 269 w 312"/>
                <a:gd name="T17" fmla="*/ 333 h 404"/>
                <a:gd name="T18" fmla="*/ 295 w 312"/>
                <a:gd name="T19" fmla="*/ 366 h 404"/>
                <a:gd name="T20" fmla="*/ 307 w 312"/>
                <a:gd name="T21" fmla="*/ 404 h 404"/>
                <a:gd name="T22" fmla="*/ 312 w 312"/>
                <a:gd name="T23" fmla="*/ 404 h 404"/>
                <a:gd name="T24" fmla="*/ 307 w 312"/>
                <a:gd name="T25" fmla="*/ 404 h 404"/>
                <a:gd name="T26" fmla="*/ 295 w 312"/>
                <a:gd name="T27" fmla="*/ 366 h 404"/>
                <a:gd name="T28" fmla="*/ 272 w 312"/>
                <a:gd name="T29" fmla="*/ 333 h 404"/>
                <a:gd name="T30" fmla="*/ 170 w 312"/>
                <a:gd name="T31" fmla="*/ 326 h 404"/>
                <a:gd name="T32" fmla="*/ 144 w 312"/>
                <a:gd name="T33" fmla="*/ 161 h 404"/>
                <a:gd name="T34" fmla="*/ 108 w 312"/>
                <a:gd name="T35" fmla="*/ 118 h 404"/>
                <a:gd name="T36" fmla="*/ 111 w 312"/>
                <a:gd name="T37" fmla="*/ 66 h 404"/>
                <a:gd name="T38" fmla="*/ 59 w 312"/>
                <a:gd name="T39" fmla="*/ 33 h 404"/>
                <a:gd name="T40" fmla="*/ 42 w 312"/>
                <a:gd name="T41" fmla="*/ 7 h 404"/>
                <a:gd name="T42" fmla="*/ 0 w 312"/>
                <a:gd name="T4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" h="404">
                  <a:moveTo>
                    <a:pt x="0" y="0"/>
                  </a:moveTo>
                  <a:lnTo>
                    <a:pt x="0" y="0"/>
                  </a:lnTo>
                  <a:lnTo>
                    <a:pt x="40" y="7"/>
                  </a:lnTo>
                  <a:lnTo>
                    <a:pt x="56" y="33"/>
                  </a:lnTo>
                  <a:lnTo>
                    <a:pt x="108" y="66"/>
                  </a:lnTo>
                  <a:lnTo>
                    <a:pt x="106" y="118"/>
                  </a:lnTo>
                  <a:lnTo>
                    <a:pt x="142" y="161"/>
                  </a:lnTo>
                  <a:lnTo>
                    <a:pt x="168" y="326"/>
                  </a:lnTo>
                  <a:lnTo>
                    <a:pt x="269" y="333"/>
                  </a:lnTo>
                  <a:lnTo>
                    <a:pt x="295" y="366"/>
                  </a:lnTo>
                  <a:lnTo>
                    <a:pt x="307" y="404"/>
                  </a:lnTo>
                  <a:lnTo>
                    <a:pt x="312" y="404"/>
                  </a:lnTo>
                  <a:lnTo>
                    <a:pt x="307" y="404"/>
                  </a:lnTo>
                  <a:lnTo>
                    <a:pt x="295" y="366"/>
                  </a:lnTo>
                  <a:lnTo>
                    <a:pt x="272" y="333"/>
                  </a:lnTo>
                  <a:lnTo>
                    <a:pt x="170" y="326"/>
                  </a:lnTo>
                  <a:lnTo>
                    <a:pt x="144" y="161"/>
                  </a:lnTo>
                  <a:lnTo>
                    <a:pt x="108" y="118"/>
                  </a:lnTo>
                  <a:lnTo>
                    <a:pt x="111" y="66"/>
                  </a:lnTo>
                  <a:lnTo>
                    <a:pt x="59" y="33"/>
                  </a:lnTo>
                  <a:lnTo>
                    <a:pt x="42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7" name="Freeform 364"/>
            <p:cNvSpPr>
              <a:spLocks/>
            </p:cNvSpPr>
            <p:nvPr/>
          </p:nvSpPr>
          <p:spPr bwMode="auto">
            <a:xfrm>
              <a:off x="1496" y="1226"/>
              <a:ext cx="234" cy="206"/>
            </a:xfrm>
            <a:custGeom>
              <a:avLst/>
              <a:gdLst>
                <a:gd name="T0" fmla="*/ 227 w 234"/>
                <a:gd name="T1" fmla="*/ 0 h 206"/>
                <a:gd name="T2" fmla="*/ 201 w 234"/>
                <a:gd name="T3" fmla="*/ 64 h 206"/>
                <a:gd name="T4" fmla="*/ 142 w 234"/>
                <a:gd name="T5" fmla="*/ 118 h 206"/>
                <a:gd name="T6" fmla="*/ 12 w 234"/>
                <a:gd name="T7" fmla="*/ 191 h 206"/>
                <a:gd name="T8" fmla="*/ 0 w 234"/>
                <a:gd name="T9" fmla="*/ 199 h 206"/>
                <a:gd name="T10" fmla="*/ 5 w 234"/>
                <a:gd name="T11" fmla="*/ 206 h 206"/>
                <a:gd name="T12" fmla="*/ 145 w 234"/>
                <a:gd name="T13" fmla="*/ 125 h 206"/>
                <a:gd name="T14" fmla="*/ 208 w 234"/>
                <a:gd name="T15" fmla="*/ 69 h 206"/>
                <a:gd name="T16" fmla="*/ 234 w 234"/>
                <a:gd name="T17" fmla="*/ 0 h 206"/>
                <a:gd name="T18" fmla="*/ 230 w 234"/>
                <a:gd name="T19" fmla="*/ 2 h 206"/>
                <a:gd name="T20" fmla="*/ 227 w 234"/>
                <a:gd name="T2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206">
                  <a:moveTo>
                    <a:pt x="227" y="0"/>
                  </a:moveTo>
                  <a:lnTo>
                    <a:pt x="201" y="64"/>
                  </a:lnTo>
                  <a:lnTo>
                    <a:pt x="142" y="118"/>
                  </a:lnTo>
                  <a:lnTo>
                    <a:pt x="12" y="191"/>
                  </a:lnTo>
                  <a:lnTo>
                    <a:pt x="0" y="199"/>
                  </a:lnTo>
                  <a:lnTo>
                    <a:pt x="5" y="206"/>
                  </a:lnTo>
                  <a:lnTo>
                    <a:pt x="145" y="125"/>
                  </a:lnTo>
                  <a:lnTo>
                    <a:pt x="208" y="69"/>
                  </a:lnTo>
                  <a:lnTo>
                    <a:pt x="234" y="0"/>
                  </a:lnTo>
                  <a:lnTo>
                    <a:pt x="230" y="2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8" name="Freeform 365"/>
            <p:cNvSpPr>
              <a:spLocks/>
            </p:cNvSpPr>
            <p:nvPr/>
          </p:nvSpPr>
          <p:spPr bwMode="auto">
            <a:xfrm>
              <a:off x="1496" y="1226"/>
              <a:ext cx="234" cy="206"/>
            </a:xfrm>
            <a:custGeom>
              <a:avLst/>
              <a:gdLst>
                <a:gd name="T0" fmla="*/ 227 w 234"/>
                <a:gd name="T1" fmla="*/ 0 h 206"/>
                <a:gd name="T2" fmla="*/ 201 w 234"/>
                <a:gd name="T3" fmla="*/ 64 h 206"/>
                <a:gd name="T4" fmla="*/ 142 w 234"/>
                <a:gd name="T5" fmla="*/ 118 h 206"/>
                <a:gd name="T6" fmla="*/ 12 w 234"/>
                <a:gd name="T7" fmla="*/ 191 h 206"/>
                <a:gd name="T8" fmla="*/ 0 w 234"/>
                <a:gd name="T9" fmla="*/ 199 h 206"/>
                <a:gd name="T10" fmla="*/ 5 w 234"/>
                <a:gd name="T11" fmla="*/ 206 h 206"/>
                <a:gd name="T12" fmla="*/ 145 w 234"/>
                <a:gd name="T13" fmla="*/ 125 h 206"/>
                <a:gd name="T14" fmla="*/ 208 w 234"/>
                <a:gd name="T15" fmla="*/ 69 h 206"/>
                <a:gd name="T16" fmla="*/ 234 w 234"/>
                <a:gd name="T17" fmla="*/ 0 h 206"/>
                <a:gd name="T18" fmla="*/ 230 w 234"/>
                <a:gd name="T19" fmla="*/ 2 h 206"/>
                <a:gd name="T20" fmla="*/ 227 w 234"/>
                <a:gd name="T2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206">
                  <a:moveTo>
                    <a:pt x="227" y="0"/>
                  </a:moveTo>
                  <a:lnTo>
                    <a:pt x="201" y="64"/>
                  </a:lnTo>
                  <a:lnTo>
                    <a:pt x="142" y="118"/>
                  </a:lnTo>
                  <a:lnTo>
                    <a:pt x="12" y="191"/>
                  </a:lnTo>
                  <a:lnTo>
                    <a:pt x="0" y="199"/>
                  </a:lnTo>
                  <a:lnTo>
                    <a:pt x="5" y="206"/>
                  </a:lnTo>
                  <a:lnTo>
                    <a:pt x="145" y="125"/>
                  </a:lnTo>
                  <a:lnTo>
                    <a:pt x="208" y="69"/>
                  </a:lnTo>
                  <a:lnTo>
                    <a:pt x="234" y="0"/>
                  </a:lnTo>
                  <a:lnTo>
                    <a:pt x="230" y="2"/>
                  </a:lnTo>
                  <a:lnTo>
                    <a:pt x="2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9" name="Freeform 366"/>
            <p:cNvSpPr>
              <a:spLocks/>
            </p:cNvSpPr>
            <p:nvPr/>
          </p:nvSpPr>
          <p:spPr bwMode="auto">
            <a:xfrm>
              <a:off x="1737" y="1190"/>
              <a:ext cx="390" cy="504"/>
            </a:xfrm>
            <a:custGeom>
              <a:avLst/>
              <a:gdLst>
                <a:gd name="T0" fmla="*/ 19 w 390"/>
                <a:gd name="T1" fmla="*/ 0 h 504"/>
                <a:gd name="T2" fmla="*/ 0 w 390"/>
                <a:gd name="T3" fmla="*/ 19 h 504"/>
                <a:gd name="T4" fmla="*/ 3 w 390"/>
                <a:gd name="T5" fmla="*/ 26 h 504"/>
                <a:gd name="T6" fmla="*/ 19 w 390"/>
                <a:gd name="T7" fmla="*/ 10 h 504"/>
                <a:gd name="T8" fmla="*/ 22 w 390"/>
                <a:gd name="T9" fmla="*/ 10 h 504"/>
                <a:gd name="T10" fmla="*/ 22 w 390"/>
                <a:gd name="T11" fmla="*/ 10 h 504"/>
                <a:gd name="T12" fmla="*/ 64 w 390"/>
                <a:gd name="T13" fmla="*/ 17 h 504"/>
                <a:gd name="T14" fmla="*/ 81 w 390"/>
                <a:gd name="T15" fmla="*/ 43 h 504"/>
                <a:gd name="T16" fmla="*/ 133 w 390"/>
                <a:gd name="T17" fmla="*/ 76 h 504"/>
                <a:gd name="T18" fmla="*/ 130 w 390"/>
                <a:gd name="T19" fmla="*/ 128 h 504"/>
                <a:gd name="T20" fmla="*/ 166 w 390"/>
                <a:gd name="T21" fmla="*/ 171 h 504"/>
                <a:gd name="T22" fmla="*/ 192 w 390"/>
                <a:gd name="T23" fmla="*/ 336 h 504"/>
                <a:gd name="T24" fmla="*/ 294 w 390"/>
                <a:gd name="T25" fmla="*/ 343 h 504"/>
                <a:gd name="T26" fmla="*/ 317 w 390"/>
                <a:gd name="T27" fmla="*/ 376 h 504"/>
                <a:gd name="T28" fmla="*/ 329 w 390"/>
                <a:gd name="T29" fmla="*/ 414 h 504"/>
                <a:gd name="T30" fmla="*/ 334 w 390"/>
                <a:gd name="T31" fmla="*/ 414 h 504"/>
                <a:gd name="T32" fmla="*/ 357 w 390"/>
                <a:gd name="T33" fmla="*/ 421 h 504"/>
                <a:gd name="T34" fmla="*/ 374 w 390"/>
                <a:gd name="T35" fmla="*/ 452 h 504"/>
                <a:gd name="T36" fmla="*/ 374 w 390"/>
                <a:gd name="T37" fmla="*/ 504 h 504"/>
                <a:gd name="T38" fmla="*/ 390 w 390"/>
                <a:gd name="T39" fmla="*/ 504 h 504"/>
                <a:gd name="T40" fmla="*/ 390 w 390"/>
                <a:gd name="T41" fmla="*/ 497 h 504"/>
                <a:gd name="T42" fmla="*/ 390 w 390"/>
                <a:gd name="T43" fmla="*/ 452 h 504"/>
                <a:gd name="T44" fmla="*/ 367 w 390"/>
                <a:gd name="T45" fmla="*/ 414 h 504"/>
                <a:gd name="T46" fmla="*/ 338 w 390"/>
                <a:gd name="T47" fmla="*/ 407 h 504"/>
                <a:gd name="T48" fmla="*/ 327 w 390"/>
                <a:gd name="T49" fmla="*/ 372 h 504"/>
                <a:gd name="T50" fmla="*/ 298 w 390"/>
                <a:gd name="T51" fmla="*/ 334 h 504"/>
                <a:gd name="T52" fmla="*/ 199 w 390"/>
                <a:gd name="T53" fmla="*/ 327 h 504"/>
                <a:gd name="T54" fmla="*/ 187 w 390"/>
                <a:gd name="T55" fmla="*/ 249 h 504"/>
                <a:gd name="T56" fmla="*/ 175 w 390"/>
                <a:gd name="T57" fmla="*/ 166 h 504"/>
                <a:gd name="T58" fmla="*/ 140 w 390"/>
                <a:gd name="T59" fmla="*/ 126 h 504"/>
                <a:gd name="T60" fmla="*/ 142 w 390"/>
                <a:gd name="T61" fmla="*/ 71 h 504"/>
                <a:gd name="T62" fmla="*/ 86 w 390"/>
                <a:gd name="T63" fmla="*/ 36 h 504"/>
                <a:gd name="T64" fmla="*/ 69 w 390"/>
                <a:gd name="T65" fmla="*/ 10 h 504"/>
                <a:gd name="T66" fmla="*/ 19 w 390"/>
                <a:gd name="T6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0" h="504">
                  <a:moveTo>
                    <a:pt x="19" y="0"/>
                  </a:moveTo>
                  <a:lnTo>
                    <a:pt x="0" y="19"/>
                  </a:lnTo>
                  <a:lnTo>
                    <a:pt x="3" y="26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64" y="17"/>
                  </a:lnTo>
                  <a:lnTo>
                    <a:pt x="81" y="43"/>
                  </a:lnTo>
                  <a:lnTo>
                    <a:pt x="133" y="76"/>
                  </a:lnTo>
                  <a:lnTo>
                    <a:pt x="130" y="128"/>
                  </a:lnTo>
                  <a:lnTo>
                    <a:pt x="166" y="171"/>
                  </a:lnTo>
                  <a:lnTo>
                    <a:pt x="192" y="336"/>
                  </a:lnTo>
                  <a:lnTo>
                    <a:pt x="294" y="343"/>
                  </a:lnTo>
                  <a:lnTo>
                    <a:pt x="317" y="376"/>
                  </a:lnTo>
                  <a:lnTo>
                    <a:pt x="329" y="414"/>
                  </a:lnTo>
                  <a:lnTo>
                    <a:pt x="334" y="414"/>
                  </a:lnTo>
                  <a:lnTo>
                    <a:pt x="357" y="421"/>
                  </a:lnTo>
                  <a:lnTo>
                    <a:pt x="374" y="452"/>
                  </a:lnTo>
                  <a:lnTo>
                    <a:pt x="374" y="504"/>
                  </a:lnTo>
                  <a:lnTo>
                    <a:pt x="390" y="504"/>
                  </a:lnTo>
                  <a:lnTo>
                    <a:pt x="390" y="497"/>
                  </a:lnTo>
                  <a:lnTo>
                    <a:pt x="390" y="452"/>
                  </a:lnTo>
                  <a:lnTo>
                    <a:pt x="367" y="414"/>
                  </a:lnTo>
                  <a:lnTo>
                    <a:pt x="338" y="407"/>
                  </a:lnTo>
                  <a:lnTo>
                    <a:pt x="327" y="372"/>
                  </a:lnTo>
                  <a:lnTo>
                    <a:pt x="298" y="334"/>
                  </a:lnTo>
                  <a:lnTo>
                    <a:pt x="199" y="327"/>
                  </a:lnTo>
                  <a:lnTo>
                    <a:pt x="187" y="249"/>
                  </a:lnTo>
                  <a:lnTo>
                    <a:pt x="175" y="166"/>
                  </a:lnTo>
                  <a:lnTo>
                    <a:pt x="140" y="126"/>
                  </a:lnTo>
                  <a:lnTo>
                    <a:pt x="142" y="71"/>
                  </a:lnTo>
                  <a:lnTo>
                    <a:pt x="86" y="36"/>
                  </a:lnTo>
                  <a:lnTo>
                    <a:pt x="69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0" name="Freeform 367"/>
            <p:cNvSpPr>
              <a:spLocks/>
            </p:cNvSpPr>
            <p:nvPr/>
          </p:nvSpPr>
          <p:spPr bwMode="auto">
            <a:xfrm>
              <a:off x="1737" y="1190"/>
              <a:ext cx="390" cy="504"/>
            </a:xfrm>
            <a:custGeom>
              <a:avLst/>
              <a:gdLst>
                <a:gd name="T0" fmla="*/ 19 w 390"/>
                <a:gd name="T1" fmla="*/ 0 h 504"/>
                <a:gd name="T2" fmla="*/ 0 w 390"/>
                <a:gd name="T3" fmla="*/ 19 h 504"/>
                <a:gd name="T4" fmla="*/ 3 w 390"/>
                <a:gd name="T5" fmla="*/ 26 h 504"/>
                <a:gd name="T6" fmla="*/ 19 w 390"/>
                <a:gd name="T7" fmla="*/ 10 h 504"/>
                <a:gd name="T8" fmla="*/ 22 w 390"/>
                <a:gd name="T9" fmla="*/ 10 h 504"/>
                <a:gd name="T10" fmla="*/ 22 w 390"/>
                <a:gd name="T11" fmla="*/ 10 h 504"/>
                <a:gd name="T12" fmla="*/ 64 w 390"/>
                <a:gd name="T13" fmla="*/ 17 h 504"/>
                <a:gd name="T14" fmla="*/ 81 w 390"/>
                <a:gd name="T15" fmla="*/ 43 h 504"/>
                <a:gd name="T16" fmla="*/ 133 w 390"/>
                <a:gd name="T17" fmla="*/ 76 h 504"/>
                <a:gd name="T18" fmla="*/ 130 w 390"/>
                <a:gd name="T19" fmla="*/ 128 h 504"/>
                <a:gd name="T20" fmla="*/ 166 w 390"/>
                <a:gd name="T21" fmla="*/ 171 h 504"/>
                <a:gd name="T22" fmla="*/ 192 w 390"/>
                <a:gd name="T23" fmla="*/ 336 h 504"/>
                <a:gd name="T24" fmla="*/ 294 w 390"/>
                <a:gd name="T25" fmla="*/ 343 h 504"/>
                <a:gd name="T26" fmla="*/ 317 w 390"/>
                <a:gd name="T27" fmla="*/ 376 h 504"/>
                <a:gd name="T28" fmla="*/ 329 w 390"/>
                <a:gd name="T29" fmla="*/ 414 h 504"/>
                <a:gd name="T30" fmla="*/ 334 w 390"/>
                <a:gd name="T31" fmla="*/ 414 h 504"/>
                <a:gd name="T32" fmla="*/ 357 w 390"/>
                <a:gd name="T33" fmla="*/ 421 h 504"/>
                <a:gd name="T34" fmla="*/ 374 w 390"/>
                <a:gd name="T35" fmla="*/ 452 h 504"/>
                <a:gd name="T36" fmla="*/ 374 w 390"/>
                <a:gd name="T37" fmla="*/ 504 h 504"/>
                <a:gd name="T38" fmla="*/ 390 w 390"/>
                <a:gd name="T39" fmla="*/ 504 h 504"/>
                <a:gd name="T40" fmla="*/ 390 w 390"/>
                <a:gd name="T41" fmla="*/ 497 h 504"/>
                <a:gd name="T42" fmla="*/ 390 w 390"/>
                <a:gd name="T43" fmla="*/ 452 h 504"/>
                <a:gd name="T44" fmla="*/ 367 w 390"/>
                <a:gd name="T45" fmla="*/ 414 h 504"/>
                <a:gd name="T46" fmla="*/ 338 w 390"/>
                <a:gd name="T47" fmla="*/ 407 h 504"/>
                <a:gd name="T48" fmla="*/ 327 w 390"/>
                <a:gd name="T49" fmla="*/ 372 h 504"/>
                <a:gd name="T50" fmla="*/ 298 w 390"/>
                <a:gd name="T51" fmla="*/ 334 h 504"/>
                <a:gd name="T52" fmla="*/ 199 w 390"/>
                <a:gd name="T53" fmla="*/ 327 h 504"/>
                <a:gd name="T54" fmla="*/ 187 w 390"/>
                <a:gd name="T55" fmla="*/ 249 h 504"/>
                <a:gd name="T56" fmla="*/ 175 w 390"/>
                <a:gd name="T57" fmla="*/ 166 h 504"/>
                <a:gd name="T58" fmla="*/ 140 w 390"/>
                <a:gd name="T59" fmla="*/ 126 h 504"/>
                <a:gd name="T60" fmla="*/ 142 w 390"/>
                <a:gd name="T61" fmla="*/ 71 h 504"/>
                <a:gd name="T62" fmla="*/ 86 w 390"/>
                <a:gd name="T63" fmla="*/ 36 h 504"/>
                <a:gd name="T64" fmla="*/ 69 w 390"/>
                <a:gd name="T65" fmla="*/ 10 h 504"/>
                <a:gd name="T66" fmla="*/ 19 w 390"/>
                <a:gd name="T6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0" h="504">
                  <a:moveTo>
                    <a:pt x="19" y="0"/>
                  </a:moveTo>
                  <a:lnTo>
                    <a:pt x="0" y="19"/>
                  </a:lnTo>
                  <a:lnTo>
                    <a:pt x="3" y="26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64" y="17"/>
                  </a:lnTo>
                  <a:lnTo>
                    <a:pt x="81" y="43"/>
                  </a:lnTo>
                  <a:lnTo>
                    <a:pt x="133" y="76"/>
                  </a:lnTo>
                  <a:lnTo>
                    <a:pt x="130" y="128"/>
                  </a:lnTo>
                  <a:lnTo>
                    <a:pt x="166" y="171"/>
                  </a:lnTo>
                  <a:lnTo>
                    <a:pt x="192" y="336"/>
                  </a:lnTo>
                  <a:lnTo>
                    <a:pt x="294" y="343"/>
                  </a:lnTo>
                  <a:lnTo>
                    <a:pt x="317" y="376"/>
                  </a:lnTo>
                  <a:lnTo>
                    <a:pt x="329" y="414"/>
                  </a:lnTo>
                  <a:lnTo>
                    <a:pt x="334" y="414"/>
                  </a:lnTo>
                  <a:lnTo>
                    <a:pt x="357" y="421"/>
                  </a:lnTo>
                  <a:lnTo>
                    <a:pt x="374" y="452"/>
                  </a:lnTo>
                  <a:lnTo>
                    <a:pt x="374" y="504"/>
                  </a:lnTo>
                  <a:lnTo>
                    <a:pt x="390" y="504"/>
                  </a:lnTo>
                  <a:lnTo>
                    <a:pt x="390" y="497"/>
                  </a:lnTo>
                  <a:lnTo>
                    <a:pt x="390" y="452"/>
                  </a:lnTo>
                  <a:lnTo>
                    <a:pt x="367" y="414"/>
                  </a:lnTo>
                  <a:lnTo>
                    <a:pt x="338" y="407"/>
                  </a:lnTo>
                  <a:lnTo>
                    <a:pt x="327" y="372"/>
                  </a:lnTo>
                  <a:lnTo>
                    <a:pt x="298" y="334"/>
                  </a:lnTo>
                  <a:lnTo>
                    <a:pt x="199" y="327"/>
                  </a:lnTo>
                  <a:lnTo>
                    <a:pt x="187" y="249"/>
                  </a:lnTo>
                  <a:lnTo>
                    <a:pt x="175" y="166"/>
                  </a:lnTo>
                  <a:lnTo>
                    <a:pt x="140" y="126"/>
                  </a:lnTo>
                  <a:lnTo>
                    <a:pt x="142" y="71"/>
                  </a:lnTo>
                  <a:lnTo>
                    <a:pt x="86" y="36"/>
                  </a:lnTo>
                  <a:lnTo>
                    <a:pt x="69" y="1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1" name="Freeform 368"/>
            <p:cNvSpPr>
              <a:spLocks/>
            </p:cNvSpPr>
            <p:nvPr/>
          </p:nvSpPr>
          <p:spPr bwMode="auto">
            <a:xfrm>
              <a:off x="1501" y="1200"/>
              <a:ext cx="610" cy="494"/>
            </a:xfrm>
            <a:custGeom>
              <a:avLst/>
              <a:gdLst>
                <a:gd name="T0" fmla="*/ 255 w 610"/>
                <a:gd name="T1" fmla="*/ 0 h 494"/>
                <a:gd name="T2" fmla="*/ 239 w 610"/>
                <a:gd name="T3" fmla="*/ 16 h 494"/>
                <a:gd name="T4" fmla="*/ 241 w 610"/>
                <a:gd name="T5" fmla="*/ 21 h 494"/>
                <a:gd name="T6" fmla="*/ 229 w 610"/>
                <a:gd name="T7" fmla="*/ 26 h 494"/>
                <a:gd name="T8" fmla="*/ 203 w 610"/>
                <a:gd name="T9" fmla="*/ 95 h 494"/>
                <a:gd name="T10" fmla="*/ 140 w 610"/>
                <a:gd name="T11" fmla="*/ 151 h 494"/>
                <a:gd name="T12" fmla="*/ 0 w 610"/>
                <a:gd name="T13" fmla="*/ 232 h 494"/>
                <a:gd name="T14" fmla="*/ 5 w 610"/>
                <a:gd name="T15" fmla="*/ 241 h 494"/>
                <a:gd name="T16" fmla="*/ 10 w 610"/>
                <a:gd name="T17" fmla="*/ 236 h 494"/>
                <a:gd name="T18" fmla="*/ 149 w 610"/>
                <a:gd name="T19" fmla="*/ 161 h 494"/>
                <a:gd name="T20" fmla="*/ 213 w 610"/>
                <a:gd name="T21" fmla="*/ 99 h 494"/>
                <a:gd name="T22" fmla="*/ 241 w 610"/>
                <a:gd name="T23" fmla="*/ 31 h 494"/>
                <a:gd name="T24" fmla="*/ 262 w 610"/>
                <a:gd name="T25" fmla="*/ 9 h 494"/>
                <a:gd name="T26" fmla="*/ 293 w 610"/>
                <a:gd name="T27" fmla="*/ 16 h 494"/>
                <a:gd name="T28" fmla="*/ 310 w 610"/>
                <a:gd name="T29" fmla="*/ 40 h 494"/>
                <a:gd name="T30" fmla="*/ 359 w 610"/>
                <a:gd name="T31" fmla="*/ 71 h 494"/>
                <a:gd name="T32" fmla="*/ 355 w 610"/>
                <a:gd name="T33" fmla="*/ 123 h 494"/>
                <a:gd name="T34" fmla="*/ 395 w 610"/>
                <a:gd name="T35" fmla="*/ 165 h 494"/>
                <a:gd name="T36" fmla="*/ 407 w 610"/>
                <a:gd name="T37" fmla="*/ 241 h 494"/>
                <a:gd name="T38" fmla="*/ 418 w 610"/>
                <a:gd name="T39" fmla="*/ 333 h 494"/>
                <a:gd name="T40" fmla="*/ 525 w 610"/>
                <a:gd name="T41" fmla="*/ 343 h 494"/>
                <a:gd name="T42" fmla="*/ 546 w 610"/>
                <a:gd name="T43" fmla="*/ 371 h 494"/>
                <a:gd name="T44" fmla="*/ 560 w 610"/>
                <a:gd name="T45" fmla="*/ 411 h 494"/>
                <a:gd name="T46" fmla="*/ 591 w 610"/>
                <a:gd name="T47" fmla="*/ 421 h 494"/>
                <a:gd name="T48" fmla="*/ 608 w 610"/>
                <a:gd name="T49" fmla="*/ 447 h 494"/>
                <a:gd name="T50" fmla="*/ 608 w 610"/>
                <a:gd name="T51" fmla="*/ 485 h 494"/>
                <a:gd name="T52" fmla="*/ 608 w 610"/>
                <a:gd name="T53" fmla="*/ 494 h 494"/>
                <a:gd name="T54" fmla="*/ 610 w 610"/>
                <a:gd name="T55" fmla="*/ 494 h 494"/>
                <a:gd name="T56" fmla="*/ 610 w 610"/>
                <a:gd name="T57" fmla="*/ 442 h 494"/>
                <a:gd name="T58" fmla="*/ 593 w 610"/>
                <a:gd name="T59" fmla="*/ 411 h 494"/>
                <a:gd name="T60" fmla="*/ 570 w 610"/>
                <a:gd name="T61" fmla="*/ 404 h 494"/>
                <a:gd name="T62" fmla="*/ 565 w 610"/>
                <a:gd name="T63" fmla="*/ 404 h 494"/>
                <a:gd name="T64" fmla="*/ 553 w 610"/>
                <a:gd name="T65" fmla="*/ 366 h 494"/>
                <a:gd name="T66" fmla="*/ 527 w 610"/>
                <a:gd name="T67" fmla="*/ 333 h 494"/>
                <a:gd name="T68" fmla="*/ 426 w 610"/>
                <a:gd name="T69" fmla="*/ 326 h 494"/>
                <a:gd name="T70" fmla="*/ 400 w 610"/>
                <a:gd name="T71" fmla="*/ 161 h 494"/>
                <a:gd name="T72" fmla="*/ 364 w 610"/>
                <a:gd name="T73" fmla="*/ 118 h 494"/>
                <a:gd name="T74" fmla="*/ 366 w 610"/>
                <a:gd name="T75" fmla="*/ 66 h 494"/>
                <a:gd name="T76" fmla="*/ 314 w 610"/>
                <a:gd name="T77" fmla="*/ 33 h 494"/>
                <a:gd name="T78" fmla="*/ 298 w 610"/>
                <a:gd name="T79" fmla="*/ 7 h 494"/>
                <a:gd name="T80" fmla="*/ 258 w 610"/>
                <a:gd name="T81" fmla="*/ 0 h 494"/>
                <a:gd name="T82" fmla="*/ 255 w 610"/>
                <a:gd name="T8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0" h="494">
                  <a:moveTo>
                    <a:pt x="255" y="0"/>
                  </a:moveTo>
                  <a:lnTo>
                    <a:pt x="239" y="16"/>
                  </a:lnTo>
                  <a:lnTo>
                    <a:pt x="241" y="21"/>
                  </a:lnTo>
                  <a:lnTo>
                    <a:pt x="229" y="26"/>
                  </a:lnTo>
                  <a:lnTo>
                    <a:pt x="203" y="95"/>
                  </a:lnTo>
                  <a:lnTo>
                    <a:pt x="140" y="151"/>
                  </a:lnTo>
                  <a:lnTo>
                    <a:pt x="0" y="232"/>
                  </a:lnTo>
                  <a:lnTo>
                    <a:pt x="5" y="241"/>
                  </a:lnTo>
                  <a:lnTo>
                    <a:pt x="10" y="236"/>
                  </a:lnTo>
                  <a:lnTo>
                    <a:pt x="149" y="161"/>
                  </a:lnTo>
                  <a:lnTo>
                    <a:pt x="213" y="99"/>
                  </a:lnTo>
                  <a:lnTo>
                    <a:pt x="241" y="31"/>
                  </a:lnTo>
                  <a:lnTo>
                    <a:pt x="262" y="9"/>
                  </a:lnTo>
                  <a:lnTo>
                    <a:pt x="293" y="16"/>
                  </a:lnTo>
                  <a:lnTo>
                    <a:pt x="310" y="40"/>
                  </a:lnTo>
                  <a:lnTo>
                    <a:pt x="359" y="71"/>
                  </a:lnTo>
                  <a:lnTo>
                    <a:pt x="355" y="123"/>
                  </a:lnTo>
                  <a:lnTo>
                    <a:pt x="395" y="165"/>
                  </a:lnTo>
                  <a:lnTo>
                    <a:pt x="407" y="241"/>
                  </a:lnTo>
                  <a:lnTo>
                    <a:pt x="418" y="333"/>
                  </a:lnTo>
                  <a:lnTo>
                    <a:pt x="525" y="343"/>
                  </a:lnTo>
                  <a:lnTo>
                    <a:pt x="546" y="371"/>
                  </a:lnTo>
                  <a:lnTo>
                    <a:pt x="560" y="411"/>
                  </a:lnTo>
                  <a:lnTo>
                    <a:pt x="591" y="421"/>
                  </a:lnTo>
                  <a:lnTo>
                    <a:pt x="608" y="447"/>
                  </a:lnTo>
                  <a:lnTo>
                    <a:pt x="608" y="485"/>
                  </a:lnTo>
                  <a:lnTo>
                    <a:pt x="608" y="494"/>
                  </a:lnTo>
                  <a:lnTo>
                    <a:pt x="610" y="494"/>
                  </a:lnTo>
                  <a:lnTo>
                    <a:pt x="610" y="442"/>
                  </a:lnTo>
                  <a:lnTo>
                    <a:pt x="593" y="411"/>
                  </a:lnTo>
                  <a:lnTo>
                    <a:pt x="570" y="404"/>
                  </a:lnTo>
                  <a:lnTo>
                    <a:pt x="565" y="404"/>
                  </a:lnTo>
                  <a:lnTo>
                    <a:pt x="553" y="366"/>
                  </a:lnTo>
                  <a:lnTo>
                    <a:pt x="527" y="333"/>
                  </a:lnTo>
                  <a:lnTo>
                    <a:pt x="426" y="326"/>
                  </a:lnTo>
                  <a:lnTo>
                    <a:pt x="400" y="161"/>
                  </a:lnTo>
                  <a:lnTo>
                    <a:pt x="364" y="118"/>
                  </a:lnTo>
                  <a:lnTo>
                    <a:pt x="366" y="66"/>
                  </a:lnTo>
                  <a:lnTo>
                    <a:pt x="314" y="33"/>
                  </a:lnTo>
                  <a:lnTo>
                    <a:pt x="298" y="7"/>
                  </a:lnTo>
                  <a:lnTo>
                    <a:pt x="258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2" name="Freeform 369"/>
            <p:cNvSpPr>
              <a:spLocks/>
            </p:cNvSpPr>
            <p:nvPr/>
          </p:nvSpPr>
          <p:spPr bwMode="auto">
            <a:xfrm>
              <a:off x="1501" y="1200"/>
              <a:ext cx="610" cy="494"/>
            </a:xfrm>
            <a:custGeom>
              <a:avLst/>
              <a:gdLst>
                <a:gd name="T0" fmla="*/ 255 w 610"/>
                <a:gd name="T1" fmla="*/ 0 h 494"/>
                <a:gd name="T2" fmla="*/ 239 w 610"/>
                <a:gd name="T3" fmla="*/ 16 h 494"/>
                <a:gd name="T4" fmla="*/ 241 w 610"/>
                <a:gd name="T5" fmla="*/ 21 h 494"/>
                <a:gd name="T6" fmla="*/ 229 w 610"/>
                <a:gd name="T7" fmla="*/ 26 h 494"/>
                <a:gd name="T8" fmla="*/ 203 w 610"/>
                <a:gd name="T9" fmla="*/ 95 h 494"/>
                <a:gd name="T10" fmla="*/ 140 w 610"/>
                <a:gd name="T11" fmla="*/ 151 h 494"/>
                <a:gd name="T12" fmla="*/ 0 w 610"/>
                <a:gd name="T13" fmla="*/ 232 h 494"/>
                <a:gd name="T14" fmla="*/ 5 w 610"/>
                <a:gd name="T15" fmla="*/ 241 h 494"/>
                <a:gd name="T16" fmla="*/ 10 w 610"/>
                <a:gd name="T17" fmla="*/ 236 h 494"/>
                <a:gd name="T18" fmla="*/ 149 w 610"/>
                <a:gd name="T19" fmla="*/ 161 h 494"/>
                <a:gd name="T20" fmla="*/ 213 w 610"/>
                <a:gd name="T21" fmla="*/ 99 h 494"/>
                <a:gd name="T22" fmla="*/ 241 w 610"/>
                <a:gd name="T23" fmla="*/ 31 h 494"/>
                <a:gd name="T24" fmla="*/ 262 w 610"/>
                <a:gd name="T25" fmla="*/ 9 h 494"/>
                <a:gd name="T26" fmla="*/ 293 w 610"/>
                <a:gd name="T27" fmla="*/ 16 h 494"/>
                <a:gd name="T28" fmla="*/ 310 w 610"/>
                <a:gd name="T29" fmla="*/ 40 h 494"/>
                <a:gd name="T30" fmla="*/ 359 w 610"/>
                <a:gd name="T31" fmla="*/ 71 h 494"/>
                <a:gd name="T32" fmla="*/ 355 w 610"/>
                <a:gd name="T33" fmla="*/ 123 h 494"/>
                <a:gd name="T34" fmla="*/ 395 w 610"/>
                <a:gd name="T35" fmla="*/ 165 h 494"/>
                <a:gd name="T36" fmla="*/ 407 w 610"/>
                <a:gd name="T37" fmla="*/ 241 h 494"/>
                <a:gd name="T38" fmla="*/ 418 w 610"/>
                <a:gd name="T39" fmla="*/ 333 h 494"/>
                <a:gd name="T40" fmla="*/ 525 w 610"/>
                <a:gd name="T41" fmla="*/ 343 h 494"/>
                <a:gd name="T42" fmla="*/ 546 w 610"/>
                <a:gd name="T43" fmla="*/ 371 h 494"/>
                <a:gd name="T44" fmla="*/ 560 w 610"/>
                <a:gd name="T45" fmla="*/ 411 h 494"/>
                <a:gd name="T46" fmla="*/ 591 w 610"/>
                <a:gd name="T47" fmla="*/ 421 h 494"/>
                <a:gd name="T48" fmla="*/ 608 w 610"/>
                <a:gd name="T49" fmla="*/ 447 h 494"/>
                <a:gd name="T50" fmla="*/ 608 w 610"/>
                <a:gd name="T51" fmla="*/ 485 h 494"/>
                <a:gd name="T52" fmla="*/ 608 w 610"/>
                <a:gd name="T53" fmla="*/ 494 h 494"/>
                <a:gd name="T54" fmla="*/ 610 w 610"/>
                <a:gd name="T55" fmla="*/ 494 h 494"/>
                <a:gd name="T56" fmla="*/ 610 w 610"/>
                <a:gd name="T57" fmla="*/ 442 h 494"/>
                <a:gd name="T58" fmla="*/ 593 w 610"/>
                <a:gd name="T59" fmla="*/ 411 h 494"/>
                <a:gd name="T60" fmla="*/ 570 w 610"/>
                <a:gd name="T61" fmla="*/ 404 h 494"/>
                <a:gd name="T62" fmla="*/ 565 w 610"/>
                <a:gd name="T63" fmla="*/ 404 h 494"/>
                <a:gd name="T64" fmla="*/ 553 w 610"/>
                <a:gd name="T65" fmla="*/ 366 h 494"/>
                <a:gd name="T66" fmla="*/ 527 w 610"/>
                <a:gd name="T67" fmla="*/ 333 h 494"/>
                <a:gd name="T68" fmla="*/ 426 w 610"/>
                <a:gd name="T69" fmla="*/ 326 h 494"/>
                <a:gd name="T70" fmla="*/ 400 w 610"/>
                <a:gd name="T71" fmla="*/ 161 h 494"/>
                <a:gd name="T72" fmla="*/ 364 w 610"/>
                <a:gd name="T73" fmla="*/ 118 h 494"/>
                <a:gd name="T74" fmla="*/ 366 w 610"/>
                <a:gd name="T75" fmla="*/ 66 h 494"/>
                <a:gd name="T76" fmla="*/ 314 w 610"/>
                <a:gd name="T77" fmla="*/ 33 h 494"/>
                <a:gd name="T78" fmla="*/ 298 w 610"/>
                <a:gd name="T79" fmla="*/ 7 h 494"/>
                <a:gd name="T80" fmla="*/ 258 w 610"/>
                <a:gd name="T81" fmla="*/ 0 h 494"/>
                <a:gd name="T82" fmla="*/ 255 w 610"/>
                <a:gd name="T8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0" h="494">
                  <a:moveTo>
                    <a:pt x="255" y="0"/>
                  </a:moveTo>
                  <a:lnTo>
                    <a:pt x="239" y="16"/>
                  </a:lnTo>
                  <a:lnTo>
                    <a:pt x="241" y="21"/>
                  </a:lnTo>
                  <a:lnTo>
                    <a:pt x="229" y="26"/>
                  </a:lnTo>
                  <a:lnTo>
                    <a:pt x="203" y="95"/>
                  </a:lnTo>
                  <a:lnTo>
                    <a:pt x="140" y="151"/>
                  </a:lnTo>
                  <a:lnTo>
                    <a:pt x="0" y="232"/>
                  </a:lnTo>
                  <a:lnTo>
                    <a:pt x="5" y="241"/>
                  </a:lnTo>
                  <a:lnTo>
                    <a:pt x="10" y="236"/>
                  </a:lnTo>
                  <a:lnTo>
                    <a:pt x="149" y="161"/>
                  </a:lnTo>
                  <a:lnTo>
                    <a:pt x="213" y="99"/>
                  </a:lnTo>
                  <a:lnTo>
                    <a:pt x="241" y="31"/>
                  </a:lnTo>
                  <a:lnTo>
                    <a:pt x="262" y="9"/>
                  </a:lnTo>
                  <a:lnTo>
                    <a:pt x="293" y="16"/>
                  </a:lnTo>
                  <a:lnTo>
                    <a:pt x="310" y="40"/>
                  </a:lnTo>
                  <a:lnTo>
                    <a:pt x="359" y="71"/>
                  </a:lnTo>
                  <a:lnTo>
                    <a:pt x="355" y="123"/>
                  </a:lnTo>
                  <a:lnTo>
                    <a:pt x="395" y="165"/>
                  </a:lnTo>
                  <a:lnTo>
                    <a:pt x="407" y="241"/>
                  </a:lnTo>
                  <a:lnTo>
                    <a:pt x="418" y="333"/>
                  </a:lnTo>
                  <a:lnTo>
                    <a:pt x="525" y="343"/>
                  </a:lnTo>
                  <a:lnTo>
                    <a:pt x="546" y="371"/>
                  </a:lnTo>
                  <a:lnTo>
                    <a:pt x="560" y="411"/>
                  </a:lnTo>
                  <a:lnTo>
                    <a:pt x="591" y="421"/>
                  </a:lnTo>
                  <a:lnTo>
                    <a:pt x="608" y="447"/>
                  </a:lnTo>
                  <a:lnTo>
                    <a:pt x="608" y="485"/>
                  </a:lnTo>
                  <a:lnTo>
                    <a:pt x="608" y="494"/>
                  </a:lnTo>
                  <a:lnTo>
                    <a:pt x="610" y="494"/>
                  </a:lnTo>
                  <a:lnTo>
                    <a:pt x="610" y="442"/>
                  </a:lnTo>
                  <a:lnTo>
                    <a:pt x="593" y="411"/>
                  </a:lnTo>
                  <a:lnTo>
                    <a:pt x="570" y="404"/>
                  </a:lnTo>
                  <a:lnTo>
                    <a:pt x="565" y="404"/>
                  </a:lnTo>
                  <a:lnTo>
                    <a:pt x="553" y="366"/>
                  </a:lnTo>
                  <a:lnTo>
                    <a:pt x="527" y="333"/>
                  </a:lnTo>
                  <a:lnTo>
                    <a:pt x="426" y="326"/>
                  </a:lnTo>
                  <a:lnTo>
                    <a:pt x="400" y="161"/>
                  </a:lnTo>
                  <a:lnTo>
                    <a:pt x="364" y="118"/>
                  </a:lnTo>
                  <a:lnTo>
                    <a:pt x="366" y="66"/>
                  </a:lnTo>
                  <a:lnTo>
                    <a:pt x="314" y="33"/>
                  </a:lnTo>
                  <a:lnTo>
                    <a:pt x="298" y="7"/>
                  </a:lnTo>
                  <a:lnTo>
                    <a:pt x="258" y="0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3" name="Freeform 370"/>
            <p:cNvSpPr>
              <a:spLocks noEditPoints="1"/>
            </p:cNvSpPr>
            <p:nvPr/>
          </p:nvSpPr>
          <p:spPr bwMode="auto">
            <a:xfrm>
              <a:off x="1553" y="-401"/>
              <a:ext cx="180" cy="1625"/>
            </a:xfrm>
            <a:custGeom>
              <a:avLst/>
              <a:gdLst>
                <a:gd name="T0" fmla="*/ 123 w 180"/>
                <a:gd name="T1" fmla="*/ 1539 h 1625"/>
                <a:gd name="T2" fmla="*/ 123 w 180"/>
                <a:gd name="T3" fmla="*/ 1539 h 1625"/>
                <a:gd name="T4" fmla="*/ 149 w 180"/>
                <a:gd name="T5" fmla="*/ 1613 h 1625"/>
                <a:gd name="T6" fmla="*/ 173 w 180"/>
                <a:gd name="T7" fmla="*/ 1608 h 1625"/>
                <a:gd name="T8" fmla="*/ 180 w 180"/>
                <a:gd name="T9" fmla="*/ 1625 h 1625"/>
                <a:gd name="T10" fmla="*/ 180 w 180"/>
                <a:gd name="T11" fmla="*/ 1625 h 1625"/>
                <a:gd name="T12" fmla="*/ 173 w 180"/>
                <a:gd name="T13" fmla="*/ 1608 h 1625"/>
                <a:gd name="T14" fmla="*/ 149 w 180"/>
                <a:gd name="T15" fmla="*/ 1613 h 1625"/>
                <a:gd name="T16" fmla="*/ 123 w 180"/>
                <a:gd name="T17" fmla="*/ 1539 h 1625"/>
                <a:gd name="T18" fmla="*/ 132 w 180"/>
                <a:gd name="T19" fmla="*/ 1469 h 1625"/>
                <a:gd name="T20" fmla="*/ 132 w 180"/>
                <a:gd name="T21" fmla="*/ 1469 h 1625"/>
                <a:gd name="T22" fmla="*/ 144 w 180"/>
                <a:gd name="T23" fmla="*/ 1511 h 1625"/>
                <a:gd name="T24" fmla="*/ 144 w 180"/>
                <a:gd name="T25" fmla="*/ 1511 h 1625"/>
                <a:gd name="T26" fmla="*/ 132 w 180"/>
                <a:gd name="T27" fmla="*/ 1469 h 1625"/>
                <a:gd name="T28" fmla="*/ 0 w 180"/>
                <a:gd name="T29" fmla="*/ 1201 h 1625"/>
                <a:gd name="T30" fmla="*/ 0 w 180"/>
                <a:gd name="T31" fmla="*/ 1201 h 1625"/>
                <a:gd name="T32" fmla="*/ 24 w 180"/>
                <a:gd name="T33" fmla="*/ 1263 h 1625"/>
                <a:gd name="T34" fmla="*/ 57 w 180"/>
                <a:gd name="T35" fmla="*/ 1331 h 1625"/>
                <a:gd name="T36" fmla="*/ 99 w 180"/>
                <a:gd name="T37" fmla="*/ 1379 h 1625"/>
                <a:gd name="T38" fmla="*/ 104 w 180"/>
                <a:gd name="T39" fmla="*/ 1412 h 1625"/>
                <a:gd name="T40" fmla="*/ 137 w 180"/>
                <a:gd name="T41" fmla="*/ 1431 h 1625"/>
                <a:gd name="T42" fmla="*/ 104 w 180"/>
                <a:gd name="T43" fmla="*/ 1412 h 1625"/>
                <a:gd name="T44" fmla="*/ 99 w 180"/>
                <a:gd name="T45" fmla="*/ 1379 h 1625"/>
                <a:gd name="T46" fmla="*/ 57 w 180"/>
                <a:gd name="T47" fmla="*/ 1331 h 1625"/>
                <a:gd name="T48" fmla="*/ 0 w 180"/>
                <a:gd name="T49" fmla="*/ 1201 h 1625"/>
                <a:gd name="T50" fmla="*/ 135 w 180"/>
                <a:gd name="T51" fmla="*/ 0 h 1625"/>
                <a:gd name="T52" fmla="*/ 135 w 180"/>
                <a:gd name="T53" fmla="*/ 2 h 1625"/>
                <a:gd name="T54" fmla="*/ 142 w 180"/>
                <a:gd name="T55" fmla="*/ 2 h 1625"/>
                <a:gd name="T56" fmla="*/ 144 w 180"/>
                <a:gd name="T57" fmla="*/ 2 h 1625"/>
                <a:gd name="T58" fmla="*/ 135 w 180"/>
                <a:gd name="T59" fmla="*/ 0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625">
                  <a:moveTo>
                    <a:pt x="123" y="1539"/>
                  </a:moveTo>
                  <a:lnTo>
                    <a:pt x="123" y="1539"/>
                  </a:lnTo>
                  <a:lnTo>
                    <a:pt x="149" y="1613"/>
                  </a:lnTo>
                  <a:lnTo>
                    <a:pt x="173" y="1608"/>
                  </a:lnTo>
                  <a:lnTo>
                    <a:pt x="180" y="1625"/>
                  </a:lnTo>
                  <a:lnTo>
                    <a:pt x="180" y="1625"/>
                  </a:lnTo>
                  <a:lnTo>
                    <a:pt x="173" y="1608"/>
                  </a:lnTo>
                  <a:lnTo>
                    <a:pt x="149" y="1613"/>
                  </a:lnTo>
                  <a:lnTo>
                    <a:pt x="123" y="1539"/>
                  </a:lnTo>
                  <a:close/>
                  <a:moveTo>
                    <a:pt x="132" y="1469"/>
                  </a:moveTo>
                  <a:lnTo>
                    <a:pt x="132" y="1469"/>
                  </a:lnTo>
                  <a:lnTo>
                    <a:pt x="144" y="1511"/>
                  </a:lnTo>
                  <a:lnTo>
                    <a:pt x="144" y="1511"/>
                  </a:lnTo>
                  <a:lnTo>
                    <a:pt x="132" y="1469"/>
                  </a:lnTo>
                  <a:close/>
                  <a:moveTo>
                    <a:pt x="0" y="1201"/>
                  </a:moveTo>
                  <a:lnTo>
                    <a:pt x="0" y="1201"/>
                  </a:lnTo>
                  <a:lnTo>
                    <a:pt x="24" y="1263"/>
                  </a:lnTo>
                  <a:lnTo>
                    <a:pt x="57" y="1331"/>
                  </a:lnTo>
                  <a:lnTo>
                    <a:pt x="99" y="1379"/>
                  </a:lnTo>
                  <a:lnTo>
                    <a:pt x="104" y="1412"/>
                  </a:lnTo>
                  <a:lnTo>
                    <a:pt x="137" y="1431"/>
                  </a:lnTo>
                  <a:lnTo>
                    <a:pt x="104" y="1412"/>
                  </a:lnTo>
                  <a:lnTo>
                    <a:pt x="99" y="1379"/>
                  </a:lnTo>
                  <a:lnTo>
                    <a:pt x="57" y="1331"/>
                  </a:lnTo>
                  <a:lnTo>
                    <a:pt x="0" y="1201"/>
                  </a:lnTo>
                  <a:close/>
                  <a:moveTo>
                    <a:pt x="135" y="0"/>
                  </a:moveTo>
                  <a:lnTo>
                    <a:pt x="135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4" name="Freeform 371"/>
            <p:cNvSpPr>
              <a:spLocks noEditPoints="1"/>
            </p:cNvSpPr>
            <p:nvPr/>
          </p:nvSpPr>
          <p:spPr bwMode="auto">
            <a:xfrm>
              <a:off x="1553" y="-401"/>
              <a:ext cx="180" cy="1625"/>
            </a:xfrm>
            <a:custGeom>
              <a:avLst/>
              <a:gdLst>
                <a:gd name="T0" fmla="*/ 123 w 180"/>
                <a:gd name="T1" fmla="*/ 1539 h 1625"/>
                <a:gd name="T2" fmla="*/ 123 w 180"/>
                <a:gd name="T3" fmla="*/ 1539 h 1625"/>
                <a:gd name="T4" fmla="*/ 149 w 180"/>
                <a:gd name="T5" fmla="*/ 1613 h 1625"/>
                <a:gd name="T6" fmla="*/ 173 w 180"/>
                <a:gd name="T7" fmla="*/ 1608 h 1625"/>
                <a:gd name="T8" fmla="*/ 180 w 180"/>
                <a:gd name="T9" fmla="*/ 1625 h 1625"/>
                <a:gd name="T10" fmla="*/ 180 w 180"/>
                <a:gd name="T11" fmla="*/ 1625 h 1625"/>
                <a:gd name="T12" fmla="*/ 173 w 180"/>
                <a:gd name="T13" fmla="*/ 1608 h 1625"/>
                <a:gd name="T14" fmla="*/ 149 w 180"/>
                <a:gd name="T15" fmla="*/ 1613 h 1625"/>
                <a:gd name="T16" fmla="*/ 123 w 180"/>
                <a:gd name="T17" fmla="*/ 1539 h 1625"/>
                <a:gd name="T18" fmla="*/ 132 w 180"/>
                <a:gd name="T19" fmla="*/ 1469 h 1625"/>
                <a:gd name="T20" fmla="*/ 132 w 180"/>
                <a:gd name="T21" fmla="*/ 1469 h 1625"/>
                <a:gd name="T22" fmla="*/ 144 w 180"/>
                <a:gd name="T23" fmla="*/ 1511 h 1625"/>
                <a:gd name="T24" fmla="*/ 144 w 180"/>
                <a:gd name="T25" fmla="*/ 1511 h 1625"/>
                <a:gd name="T26" fmla="*/ 132 w 180"/>
                <a:gd name="T27" fmla="*/ 1469 h 1625"/>
                <a:gd name="T28" fmla="*/ 0 w 180"/>
                <a:gd name="T29" fmla="*/ 1201 h 1625"/>
                <a:gd name="T30" fmla="*/ 0 w 180"/>
                <a:gd name="T31" fmla="*/ 1201 h 1625"/>
                <a:gd name="T32" fmla="*/ 24 w 180"/>
                <a:gd name="T33" fmla="*/ 1263 h 1625"/>
                <a:gd name="T34" fmla="*/ 57 w 180"/>
                <a:gd name="T35" fmla="*/ 1331 h 1625"/>
                <a:gd name="T36" fmla="*/ 99 w 180"/>
                <a:gd name="T37" fmla="*/ 1379 h 1625"/>
                <a:gd name="T38" fmla="*/ 104 w 180"/>
                <a:gd name="T39" fmla="*/ 1412 h 1625"/>
                <a:gd name="T40" fmla="*/ 137 w 180"/>
                <a:gd name="T41" fmla="*/ 1431 h 1625"/>
                <a:gd name="T42" fmla="*/ 104 w 180"/>
                <a:gd name="T43" fmla="*/ 1412 h 1625"/>
                <a:gd name="T44" fmla="*/ 99 w 180"/>
                <a:gd name="T45" fmla="*/ 1379 h 1625"/>
                <a:gd name="T46" fmla="*/ 57 w 180"/>
                <a:gd name="T47" fmla="*/ 1331 h 1625"/>
                <a:gd name="T48" fmla="*/ 0 w 180"/>
                <a:gd name="T49" fmla="*/ 1201 h 1625"/>
                <a:gd name="T50" fmla="*/ 135 w 180"/>
                <a:gd name="T51" fmla="*/ 0 h 1625"/>
                <a:gd name="T52" fmla="*/ 135 w 180"/>
                <a:gd name="T53" fmla="*/ 2 h 1625"/>
                <a:gd name="T54" fmla="*/ 142 w 180"/>
                <a:gd name="T55" fmla="*/ 2 h 1625"/>
                <a:gd name="T56" fmla="*/ 144 w 180"/>
                <a:gd name="T57" fmla="*/ 2 h 1625"/>
                <a:gd name="T58" fmla="*/ 135 w 180"/>
                <a:gd name="T59" fmla="*/ 0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625">
                  <a:moveTo>
                    <a:pt x="123" y="1539"/>
                  </a:moveTo>
                  <a:lnTo>
                    <a:pt x="123" y="1539"/>
                  </a:lnTo>
                  <a:lnTo>
                    <a:pt x="149" y="1613"/>
                  </a:lnTo>
                  <a:lnTo>
                    <a:pt x="173" y="1608"/>
                  </a:lnTo>
                  <a:lnTo>
                    <a:pt x="180" y="1625"/>
                  </a:lnTo>
                  <a:lnTo>
                    <a:pt x="180" y="1625"/>
                  </a:lnTo>
                  <a:lnTo>
                    <a:pt x="173" y="1608"/>
                  </a:lnTo>
                  <a:lnTo>
                    <a:pt x="149" y="1613"/>
                  </a:lnTo>
                  <a:lnTo>
                    <a:pt x="123" y="1539"/>
                  </a:lnTo>
                  <a:moveTo>
                    <a:pt x="132" y="1469"/>
                  </a:moveTo>
                  <a:lnTo>
                    <a:pt x="132" y="1469"/>
                  </a:lnTo>
                  <a:lnTo>
                    <a:pt x="144" y="1511"/>
                  </a:lnTo>
                  <a:lnTo>
                    <a:pt x="144" y="1511"/>
                  </a:lnTo>
                  <a:lnTo>
                    <a:pt x="132" y="1469"/>
                  </a:lnTo>
                  <a:moveTo>
                    <a:pt x="0" y="1201"/>
                  </a:moveTo>
                  <a:lnTo>
                    <a:pt x="0" y="1201"/>
                  </a:lnTo>
                  <a:lnTo>
                    <a:pt x="24" y="1263"/>
                  </a:lnTo>
                  <a:lnTo>
                    <a:pt x="57" y="1331"/>
                  </a:lnTo>
                  <a:lnTo>
                    <a:pt x="99" y="1379"/>
                  </a:lnTo>
                  <a:lnTo>
                    <a:pt x="104" y="1412"/>
                  </a:lnTo>
                  <a:lnTo>
                    <a:pt x="137" y="1431"/>
                  </a:lnTo>
                  <a:lnTo>
                    <a:pt x="104" y="1412"/>
                  </a:lnTo>
                  <a:lnTo>
                    <a:pt x="99" y="1379"/>
                  </a:lnTo>
                  <a:lnTo>
                    <a:pt x="57" y="1331"/>
                  </a:lnTo>
                  <a:lnTo>
                    <a:pt x="0" y="1201"/>
                  </a:lnTo>
                  <a:moveTo>
                    <a:pt x="135" y="0"/>
                  </a:moveTo>
                  <a:lnTo>
                    <a:pt x="135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5" name="Freeform 372"/>
            <p:cNvSpPr>
              <a:spLocks/>
            </p:cNvSpPr>
            <p:nvPr/>
          </p:nvSpPr>
          <p:spPr bwMode="auto">
            <a:xfrm>
              <a:off x="1541" y="-399"/>
              <a:ext cx="211" cy="1627"/>
            </a:xfrm>
            <a:custGeom>
              <a:avLst/>
              <a:gdLst>
                <a:gd name="T0" fmla="*/ 144 w 211"/>
                <a:gd name="T1" fmla="*/ 10 h 1627"/>
                <a:gd name="T2" fmla="*/ 116 w 211"/>
                <a:gd name="T3" fmla="*/ 180 h 1627"/>
                <a:gd name="T4" fmla="*/ 163 w 211"/>
                <a:gd name="T5" fmla="*/ 386 h 1627"/>
                <a:gd name="T6" fmla="*/ 192 w 211"/>
                <a:gd name="T7" fmla="*/ 511 h 1627"/>
                <a:gd name="T8" fmla="*/ 189 w 211"/>
                <a:gd name="T9" fmla="*/ 748 h 1627"/>
                <a:gd name="T10" fmla="*/ 142 w 211"/>
                <a:gd name="T11" fmla="*/ 788 h 1627"/>
                <a:gd name="T12" fmla="*/ 152 w 211"/>
                <a:gd name="T13" fmla="*/ 1069 h 1627"/>
                <a:gd name="T14" fmla="*/ 149 w 211"/>
                <a:gd name="T15" fmla="*/ 1180 h 1627"/>
                <a:gd name="T16" fmla="*/ 31 w 211"/>
                <a:gd name="T17" fmla="*/ 1161 h 1627"/>
                <a:gd name="T18" fmla="*/ 29 w 211"/>
                <a:gd name="T19" fmla="*/ 1263 h 1627"/>
                <a:gd name="T20" fmla="*/ 102 w 211"/>
                <a:gd name="T21" fmla="*/ 1379 h 1627"/>
                <a:gd name="T22" fmla="*/ 137 w 211"/>
                <a:gd name="T23" fmla="*/ 1433 h 1627"/>
                <a:gd name="T24" fmla="*/ 147 w 211"/>
                <a:gd name="T25" fmla="*/ 1507 h 1627"/>
                <a:gd name="T26" fmla="*/ 154 w 211"/>
                <a:gd name="T27" fmla="*/ 1623 h 1627"/>
                <a:gd name="T28" fmla="*/ 182 w 211"/>
                <a:gd name="T29" fmla="*/ 1625 h 1627"/>
                <a:gd name="T30" fmla="*/ 189 w 211"/>
                <a:gd name="T31" fmla="*/ 1625 h 1627"/>
                <a:gd name="T32" fmla="*/ 192 w 211"/>
                <a:gd name="T33" fmla="*/ 1623 h 1627"/>
                <a:gd name="T34" fmla="*/ 161 w 211"/>
                <a:gd name="T35" fmla="*/ 1611 h 1627"/>
                <a:gd name="T36" fmla="*/ 135 w 211"/>
                <a:gd name="T37" fmla="*/ 1537 h 1627"/>
                <a:gd name="T38" fmla="*/ 156 w 211"/>
                <a:gd name="T39" fmla="*/ 1509 h 1627"/>
                <a:gd name="T40" fmla="*/ 149 w 211"/>
                <a:gd name="T41" fmla="*/ 1429 h 1627"/>
                <a:gd name="T42" fmla="*/ 111 w 211"/>
                <a:gd name="T43" fmla="*/ 1377 h 1627"/>
                <a:gd name="T44" fmla="*/ 36 w 211"/>
                <a:gd name="T45" fmla="*/ 1261 h 1627"/>
                <a:gd name="T46" fmla="*/ 36 w 211"/>
                <a:gd name="T47" fmla="*/ 1169 h 1627"/>
                <a:gd name="T48" fmla="*/ 152 w 211"/>
                <a:gd name="T49" fmla="*/ 1190 h 1627"/>
                <a:gd name="T50" fmla="*/ 161 w 211"/>
                <a:gd name="T51" fmla="*/ 1072 h 1627"/>
                <a:gd name="T52" fmla="*/ 152 w 211"/>
                <a:gd name="T53" fmla="*/ 795 h 1627"/>
                <a:gd name="T54" fmla="*/ 196 w 211"/>
                <a:gd name="T55" fmla="*/ 750 h 1627"/>
                <a:gd name="T56" fmla="*/ 189 w 211"/>
                <a:gd name="T57" fmla="*/ 410 h 1627"/>
                <a:gd name="T58" fmla="*/ 149 w 211"/>
                <a:gd name="T59" fmla="*/ 187 h 1627"/>
                <a:gd name="T60" fmla="*/ 137 w 211"/>
                <a:gd name="T61" fmla="*/ 138 h 1627"/>
                <a:gd name="T62" fmla="*/ 154 w 211"/>
                <a:gd name="T63" fmla="*/ 0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1627">
                  <a:moveTo>
                    <a:pt x="147" y="0"/>
                  </a:moveTo>
                  <a:lnTo>
                    <a:pt x="144" y="10"/>
                  </a:lnTo>
                  <a:lnTo>
                    <a:pt x="130" y="135"/>
                  </a:lnTo>
                  <a:lnTo>
                    <a:pt x="116" y="180"/>
                  </a:lnTo>
                  <a:lnTo>
                    <a:pt x="140" y="194"/>
                  </a:lnTo>
                  <a:lnTo>
                    <a:pt x="163" y="386"/>
                  </a:lnTo>
                  <a:lnTo>
                    <a:pt x="180" y="414"/>
                  </a:lnTo>
                  <a:lnTo>
                    <a:pt x="192" y="511"/>
                  </a:lnTo>
                  <a:lnTo>
                    <a:pt x="201" y="596"/>
                  </a:lnTo>
                  <a:lnTo>
                    <a:pt x="189" y="748"/>
                  </a:lnTo>
                  <a:lnTo>
                    <a:pt x="178" y="778"/>
                  </a:lnTo>
                  <a:lnTo>
                    <a:pt x="142" y="788"/>
                  </a:lnTo>
                  <a:lnTo>
                    <a:pt x="170" y="1003"/>
                  </a:lnTo>
                  <a:lnTo>
                    <a:pt x="152" y="1069"/>
                  </a:lnTo>
                  <a:lnTo>
                    <a:pt x="166" y="1161"/>
                  </a:lnTo>
                  <a:lnTo>
                    <a:pt x="149" y="1180"/>
                  </a:lnTo>
                  <a:lnTo>
                    <a:pt x="88" y="1157"/>
                  </a:lnTo>
                  <a:lnTo>
                    <a:pt x="31" y="1161"/>
                  </a:lnTo>
                  <a:lnTo>
                    <a:pt x="0" y="1197"/>
                  </a:lnTo>
                  <a:lnTo>
                    <a:pt x="29" y="1263"/>
                  </a:lnTo>
                  <a:lnTo>
                    <a:pt x="62" y="1336"/>
                  </a:lnTo>
                  <a:lnTo>
                    <a:pt x="102" y="1379"/>
                  </a:lnTo>
                  <a:lnTo>
                    <a:pt x="107" y="1414"/>
                  </a:lnTo>
                  <a:lnTo>
                    <a:pt x="137" y="1433"/>
                  </a:lnTo>
                  <a:lnTo>
                    <a:pt x="135" y="1467"/>
                  </a:lnTo>
                  <a:lnTo>
                    <a:pt x="147" y="1507"/>
                  </a:lnTo>
                  <a:lnTo>
                    <a:pt x="126" y="1535"/>
                  </a:lnTo>
                  <a:lnTo>
                    <a:pt x="154" y="1623"/>
                  </a:lnTo>
                  <a:lnTo>
                    <a:pt x="180" y="1618"/>
                  </a:lnTo>
                  <a:lnTo>
                    <a:pt x="182" y="1625"/>
                  </a:lnTo>
                  <a:lnTo>
                    <a:pt x="185" y="1627"/>
                  </a:lnTo>
                  <a:lnTo>
                    <a:pt x="189" y="1625"/>
                  </a:lnTo>
                  <a:lnTo>
                    <a:pt x="192" y="1623"/>
                  </a:lnTo>
                  <a:lnTo>
                    <a:pt x="192" y="1623"/>
                  </a:lnTo>
                  <a:lnTo>
                    <a:pt x="185" y="1606"/>
                  </a:lnTo>
                  <a:lnTo>
                    <a:pt x="161" y="1611"/>
                  </a:lnTo>
                  <a:lnTo>
                    <a:pt x="135" y="1537"/>
                  </a:lnTo>
                  <a:lnTo>
                    <a:pt x="135" y="1537"/>
                  </a:lnTo>
                  <a:lnTo>
                    <a:pt x="135" y="1537"/>
                  </a:lnTo>
                  <a:lnTo>
                    <a:pt x="156" y="1509"/>
                  </a:lnTo>
                  <a:lnTo>
                    <a:pt x="144" y="1467"/>
                  </a:lnTo>
                  <a:lnTo>
                    <a:pt x="149" y="1429"/>
                  </a:lnTo>
                  <a:lnTo>
                    <a:pt x="116" y="1410"/>
                  </a:lnTo>
                  <a:lnTo>
                    <a:pt x="111" y="1377"/>
                  </a:lnTo>
                  <a:lnTo>
                    <a:pt x="69" y="1329"/>
                  </a:lnTo>
                  <a:lnTo>
                    <a:pt x="36" y="1261"/>
                  </a:lnTo>
                  <a:lnTo>
                    <a:pt x="12" y="1199"/>
                  </a:lnTo>
                  <a:lnTo>
                    <a:pt x="36" y="1169"/>
                  </a:lnTo>
                  <a:lnTo>
                    <a:pt x="85" y="1166"/>
                  </a:lnTo>
                  <a:lnTo>
                    <a:pt x="152" y="1190"/>
                  </a:lnTo>
                  <a:lnTo>
                    <a:pt x="178" y="1166"/>
                  </a:lnTo>
                  <a:lnTo>
                    <a:pt x="161" y="1072"/>
                  </a:lnTo>
                  <a:lnTo>
                    <a:pt x="182" y="1005"/>
                  </a:lnTo>
                  <a:lnTo>
                    <a:pt x="152" y="795"/>
                  </a:lnTo>
                  <a:lnTo>
                    <a:pt x="185" y="786"/>
                  </a:lnTo>
                  <a:lnTo>
                    <a:pt x="196" y="750"/>
                  </a:lnTo>
                  <a:lnTo>
                    <a:pt x="211" y="596"/>
                  </a:lnTo>
                  <a:lnTo>
                    <a:pt x="189" y="410"/>
                  </a:lnTo>
                  <a:lnTo>
                    <a:pt x="173" y="381"/>
                  </a:lnTo>
                  <a:lnTo>
                    <a:pt x="149" y="187"/>
                  </a:lnTo>
                  <a:lnTo>
                    <a:pt x="128" y="175"/>
                  </a:lnTo>
                  <a:lnTo>
                    <a:pt x="137" y="138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6" name="Freeform 373"/>
            <p:cNvSpPr>
              <a:spLocks/>
            </p:cNvSpPr>
            <p:nvPr/>
          </p:nvSpPr>
          <p:spPr bwMode="auto">
            <a:xfrm>
              <a:off x="1541" y="-399"/>
              <a:ext cx="211" cy="1627"/>
            </a:xfrm>
            <a:custGeom>
              <a:avLst/>
              <a:gdLst>
                <a:gd name="T0" fmla="*/ 144 w 211"/>
                <a:gd name="T1" fmla="*/ 10 h 1627"/>
                <a:gd name="T2" fmla="*/ 116 w 211"/>
                <a:gd name="T3" fmla="*/ 180 h 1627"/>
                <a:gd name="T4" fmla="*/ 163 w 211"/>
                <a:gd name="T5" fmla="*/ 386 h 1627"/>
                <a:gd name="T6" fmla="*/ 192 w 211"/>
                <a:gd name="T7" fmla="*/ 511 h 1627"/>
                <a:gd name="T8" fmla="*/ 189 w 211"/>
                <a:gd name="T9" fmla="*/ 748 h 1627"/>
                <a:gd name="T10" fmla="*/ 142 w 211"/>
                <a:gd name="T11" fmla="*/ 788 h 1627"/>
                <a:gd name="T12" fmla="*/ 152 w 211"/>
                <a:gd name="T13" fmla="*/ 1069 h 1627"/>
                <a:gd name="T14" fmla="*/ 149 w 211"/>
                <a:gd name="T15" fmla="*/ 1180 h 1627"/>
                <a:gd name="T16" fmla="*/ 31 w 211"/>
                <a:gd name="T17" fmla="*/ 1161 h 1627"/>
                <a:gd name="T18" fmla="*/ 29 w 211"/>
                <a:gd name="T19" fmla="*/ 1263 h 1627"/>
                <a:gd name="T20" fmla="*/ 102 w 211"/>
                <a:gd name="T21" fmla="*/ 1379 h 1627"/>
                <a:gd name="T22" fmla="*/ 137 w 211"/>
                <a:gd name="T23" fmla="*/ 1433 h 1627"/>
                <a:gd name="T24" fmla="*/ 147 w 211"/>
                <a:gd name="T25" fmla="*/ 1507 h 1627"/>
                <a:gd name="T26" fmla="*/ 154 w 211"/>
                <a:gd name="T27" fmla="*/ 1623 h 1627"/>
                <a:gd name="T28" fmla="*/ 182 w 211"/>
                <a:gd name="T29" fmla="*/ 1625 h 1627"/>
                <a:gd name="T30" fmla="*/ 189 w 211"/>
                <a:gd name="T31" fmla="*/ 1625 h 1627"/>
                <a:gd name="T32" fmla="*/ 192 w 211"/>
                <a:gd name="T33" fmla="*/ 1623 h 1627"/>
                <a:gd name="T34" fmla="*/ 161 w 211"/>
                <a:gd name="T35" fmla="*/ 1611 h 1627"/>
                <a:gd name="T36" fmla="*/ 135 w 211"/>
                <a:gd name="T37" fmla="*/ 1537 h 1627"/>
                <a:gd name="T38" fmla="*/ 156 w 211"/>
                <a:gd name="T39" fmla="*/ 1509 h 1627"/>
                <a:gd name="T40" fmla="*/ 149 w 211"/>
                <a:gd name="T41" fmla="*/ 1429 h 1627"/>
                <a:gd name="T42" fmla="*/ 111 w 211"/>
                <a:gd name="T43" fmla="*/ 1377 h 1627"/>
                <a:gd name="T44" fmla="*/ 36 w 211"/>
                <a:gd name="T45" fmla="*/ 1261 h 1627"/>
                <a:gd name="T46" fmla="*/ 36 w 211"/>
                <a:gd name="T47" fmla="*/ 1169 h 1627"/>
                <a:gd name="T48" fmla="*/ 152 w 211"/>
                <a:gd name="T49" fmla="*/ 1190 h 1627"/>
                <a:gd name="T50" fmla="*/ 161 w 211"/>
                <a:gd name="T51" fmla="*/ 1072 h 1627"/>
                <a:gd name="T52" fmla="*/ 152 w 211"/>
                <a:gd name="T53" fmla="*/ 795 h 1627"/>
                <a:gd name="T54" fmla="*/ 196 w 211"/>
                <a:gd name="T55" fmla="*/ 750 h 1627"/>
                <a:gd name="T56" fmla="*/ 189 w 211"/>
                <a:gd name="T57" fmla="*/ 410 h 1627"/>
                <a:gd name="T58" fmla="*/ 149 w 211"/>
                <a:gd name="T59" fmla="*/ 187 h 1627"/>
                <a:gd name="T60" fmla="*/ 137 w 211"/>
                <a:gd name="T61" fmla="*/ 138 h 1627"/>
                <a:gd name="T62" fmla="*/ 154 w 211"/>
                <a:gd name="T63" fmla="*/ 0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1627">
                  <a:moveTo>
                    <a:pt x="147" y="0"/>
                  </a:moveTo>
                  <a:lnTo>
                    <a:pt x="144" y="10"/>
                  </a:lnTo>
                  <a:lnTo>
                    <a:pt x="130" y="135"/>
                  </a:lnTo>
                  <a:lnTo>
                    <a:pt x="116" y="180"/>
                  </a:lnTo>
                  <a:lnTo>
                    <a:pt x="140" y="194"/>
                  </a:lnTo>
                  <a:lnTo>
                    <a:pt x="163" y="386"/>
                  </a:lnTo>
                  <a:lnTo>
                    <a:pt x="180" y="414"/>
                  </a:lnTo>
                  <a:lnTo>
                    <a:pt x="192" y="511"/>
                  </a:lnTo>
                  <a:lnTo>
                    <a:pt x="201" y="596"/>
                  </a:lnTo>
                  <a:lnTo>
                    <a:pt x="189" y="748"/>
                  </a:lnTo>
                  <a:lnTo>
                    <a:pt x="178" y="778"/>
                  </a:lnTo>
                  <a:lnTo>
                    <a:pt x="142" y="788"/>
                  </a:lnTo>
                  <a:lnTo>
                    <a:pt x="170" y="1003"/>
                  </a:lnTo>
                  <a:lnTo>
                    <a:pt x="152" y="1069"/>
                  </a:lnTo>
                  <a:lnTo>
                    <a:pt x="166" y="1161"/>
                  </a:lnTo>
                  <a:lnTo>
                    <a:pt x="149" y="1180"/>
                  </a:lnTo>
                  <a:lnTo>
                    <a:pt x="88" y="1157"/>
                  </a:lnTo>
                  <a:lnTo>
                    <a:pt x="31" y="1161"/>
                  </a:lnTo>
                  <a:lnTo>
                    <a:pt x="0" y="1197"/>
                  </a:lnTo>
                  <a:lnTo>
                    <a:pt x="29" y="1263"/>
                  </a:lnTo>
                  <a:lnTo>
                    <a:pt x="62" y="1336"/>
                  </a:lnTo>
                  <a:lnTo>
                    <a:pt x="102" y="1379"/>
                  </a:lnTo>
                  <a:lnTo>
                    <a:pt x="107" y="1414"/>
                  </a:lnTo>
                  <a:lnTo>
                    <a:pt x="137" y="1433"/>
                  </a:lnTo>
                  <a:lnTo>
                    <a:pt x="135" y="1467"/>
                  </a:lnTo>
                  <a:lnTo>
                    <a:pt x="147" y="1507"/>
                  </a:lnTo>
                  <a:lnTo>
                    <a:pt x="126" y="1535"/>
                  </a:lnTo>
                  <a:lnTo>
                    <a:pt x="154" y="1623"/>
                  </a:lnTo>
                  <a:lnTo>
                    <a:pt x="180" y="1618"/>
                  </a:lnTo>
                  <a:lnTo>
                    <a:pt x="182" y="1625"/>
                  </a:lnTo>
                  <a:lnTo>
                    <a:pt x="185" y="1627"/>
                  </a:lnTo>
                  <a:lnTo>
                    <a:pt x="189" y="1625"/>
                  </a:lnTo>
                  <a:lnTo>
                    <a:pt x="192" y="1623"/>
                  </a:lnTo>
                  <a:lnTo>
                    <a:pt x="192" y="1623"/>
                  </a:lnTo>
                  <a:lnTo>
                    <a:pt x="185" y="1606"/>
                  </a:lnTo>
                  <a:lnTo>
                    <a:pt x="161" y="1611"/>
                  </a:lnTo>
                  <a:lnTo>
                    <a:pt x="135" y="1537"/>
                  </a:lnTo>
                  <a:lnTo>
                    <a:pt x="135" y="1537"/>
                  </a:lnTo>
                  <a:lnTo>
                    <a:pt x="135" y="1537"/>
                  </a:lnTo>
                  <a:lnTo>
                    <a:pt x="156" y="1509"/>
                  </a:lnTo>
                  <a:lnTo>
                    <a:pt x="144" y="1467"/>
                  </a:lnTo>
                  <a:lnTo>
                    <a:pt x="149" y="1429"/>
                  </a:lnTo>
                  <a:lnTo>
                    <a:pt x="116" y="1410"/>
                  </a:lnTo>
                  <a:lnTo>
                    <a:pt x="111" y="1377"/>
                  </a:lnTo>
                  <a:lnTo>
                    <a:pt x="69" y="1329"/>
                  </a:lnTo>
                  <a:lnTo>
                    <a:pt x="36" y="1261"/>
                  </a:lnTo>
                  <a:lnTo>
                    <a:pt x="12" y="1199"/>
                  </a:lnTo>
                  <a:lnTo>
                    <a:pt x="36" y="1169"/>
                  </a:lnTo>
                  <a:lnTo>
                    <a:pt x="85" y="1166"/>
                  </a:lnTo>
                  <a:lnTo>
                    <a:pt x="152" y="1190"/>
                  </a:lnTo>
                  <a:lnTo>
                    <a:pt x="178" y="1166"/>
                  </a:lnTo>
                  <a:lnTo>
                    <a:pt x="161" y="1072"/>
                  </a:lnTo>
                  <a:lnTo>
                    <a:pt x="182" y="1005"/>
                  </a:lnTo>
                  <a:lnTo>
                    <a:pt x="152" y="795"/>
                  </a:lnTo>
                  <a:lnTo>
                    <a:pt x="185" y="786"/>
                  </a:lnTo>
                  <a:lnTo>
                    <a:pt x="196" y="750"/>
                  </a:lnTo>
                  <a:lnTo>
                    <a:pt x="211" y="596"/>
                  </a:lnTo>
                  <a:lnTo>
                    <a:pt x="189" y="410"/>
                  </a:lnTo>
                  <a:lnTo>
                    <a:pt x="173" y="381"/>
                  </a:lnTo>
                  <a:lnTo>
                    <a:pt x="149" y="187"/>
                  </a:lnTo>
                  <a:lnTo>
                    <a:pt x="128" y="175"/>
                  </a:lnTo>
                  <a:lnTo>
                    <a:pt x="137" y="138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7" name="Freeform 374"/>
            <p:cNvSpPr>
              <a:spLocks/>
            </p:cNvSpPr>
            <p:nvPr/>
          </p:nvSpPr>
          <p:spPr bwMode="auto">
            <a:xfrm>
              <a:off x="1553" y="-399"/>
              <a:ext cx="208" cy="1623"/>
            </a:xfrm>
            <a:custGeom>
              <a:avLst/>
              <a:gdLst>
                <a:gd name="T0" fmla="*/ 144 w 208"/>
                <a:gd name="T1" fmla="*/ 0 h 1623"/>
                <a:gd name="T2" fmla="*/ 142 w 208"/>
                <a:gd name="T3" fmla="*/ 0 h 1623"/>
                <a:gd name="T4" fmla="*/ 140 w 208"/>
                <a:gd name="T5" fmla="*/ 0 h 1623"/>
                <a:gd name="T6" fmla="*/ 125 w 208"/>
                <a:gd name="T7" fmla="*/ 138 h 1623"/>
                <a:gd name="T8" fmla="*/ 116 w 208"/>
                <a:gd name="T9" fmla="*/ 175 h 1623"/>
                <a:gd name="T10" fmla="*/ 137 w 208"/>
                <a:gd name="T11" fmla="*/ 187 h 1623"/>
                <a:gd name="T12" fmla="*/ 161 w 208"/>
                <a:gd name="T13" fmla="*/ 381 h 1623"/>
                <a:gd name="T14" fmla="*/ 177 w 208"/>
                <a:gd name="T15" fmla="*/ 410 h 1623"/>
                <a:gd name="T16" fmla="*/ 199 w 208"/>
                <a:gd name="T17" fmla="*/ 596 h 1623"/>
                <a:gd name="T18" fmla="*/ 184 w 208"/>
                <a:gd name="T19" fmla="*/ 750 h 1623"/>
                <a:gd name="T20" fmla="*/ 173 w 208"/>
                <a:gd name="T21" fmla="*/ 786 h 1623"/>
                <a:gd name="T22" fmla="*/ 140 w 208"/>
                <a:gd name="T23" fmla="*/ 795 h 1623"/>
                <a:gd name="T24" fmla="*/ 170 w 208"/>
                <a:gd name="T25" fmla="*/ 1005 h 1623"/>
                <a:gd name="T26" fmla="*/ 149 w 208"/>
                <a:gd name="T27" fmla="*/ 1072 h 1623"/>
                <a:gd name="T28" fmla="*/ 166 w 208"/>
                <a:gd name="T29" fmla="*/ 1166 h 1623"/>
                <a:gd name="T30" fmla="*/ 140 w 208"/>
                <a:gd name="T31" fmla="*/ 1190 h 1623"/>
                <a:gd name="T32" fmla="*/ 73 w 208"/>
                <a:gd name="T33" fmla="*/ 1166 h 1623"/>
                <a:gd name="T34" fmla="*/ 24 w 208"/>
                <a:gd name="T35" fmla="*/ 1169 h 1623"/>
                <a:gd name="T36" fmla="*/ 0 w 208"/>
                <a:gd name="T37" fmla="*/ 1199 h 1623"/>
                <a:gd name="T38" fmla="*/ 57 w 208"/>
                <a:gd name="T39" fmla="*/ 1329 h 1623"/>
                <a:gd name="T40" fmla="*/ 99 w 208"/>
                <a:gd name="T41" fmla="*/ 1377 h 1623"/>
                <a:gd name="T42" fmla="*/ 104 w 208"/>
                <a:gd name="T43" fmla="*/ 1410 h 1623"/>
                <a:gd name="T44" fmla="*/ 137 w 208"/>
                <a:gd name="T45" fmla="*/ 1429 h 1623"/>
                <a:gd name="T46" fmla="*/ 132 w 208"/>
                <a:gd name="T47" fmla="*/ 1467 h 1623"/>
                <a:gd name="T48" fmla="*/ 144 w 208"/>
                <a:gd name="T49" fmla="*/ 1509 h 1623"/>
                <a:gd name="T50" fmla="*/ 144 w 208"/>
                <a:gd name="T51" fmla="*/ 1509 h 1623"/>
                <a:gd name="T52" fmla="*/ 123 w 208"/>
                <a:gd name="T53" fmla="*/ 1537 h 1623"/>
                <a:gd name="T54" fmla="*/ 123 w 208"/>
                <a:gd name="T55" fmla="*/ 1537 h 1623"/>
                <a:gd name="T56" fmla="*/ 149 w 208"/>
                <a:gd name="T57" fmla="*/ 1611 h 1623"/>
                <a:gd name="T58" fmla="*/ 173 w 208"/>
                <a:gd name="T59" fmla="*/ 1606 h 1623"/>
                <a:gd name="T60" fmla="*/ 180 w 208"/>
                <a:gd name="T61" fmla="*/ 1623 h 1623"/>
                <a:gd name="T62" fmla="*/ 187 w 208"/>
                <a:gd name="T63" fmla="*/ 1615 h 1623"/>
                <a:gd name="T64" fmla="*/ 184 w 208"/>
                <a:gd name="T65" fmla="*/ 1608 h 1623"/>
                <a:gd name="T66" fmla="*/ 180 w 208"/>
                <a:gd name="T67" fmla="*/ 1597 h 1623"/>
                <a:gd name="T68" fmla="*/ 154 w 208"/>
                <a:gd name="T69" fmla="*/ 1601 h 1623"/>
                <a:gd name="T70" fmla="*/ 135 w 208"/>
                <a:gd name="T71" fmla="*/ 1537 h 1623"/>
                <a:gd name="T72" fmla="*/ 154 w 208"/>
                <a:gd name="T73" fmla="*/ 1509 h 1623"/>
                <a:gd name="T74" fmla="*/ 142 w 208"/>
                <a:gd name="T75" fmla="*/ 1467 h 1623"/>
                <a:gd name="T76" fmla="*/ 147 w 208"/>
                <a:gd name="T77" fmla="*/ 1424 h 1623"/>
                <a:gd name="T78" fmla="*/ 111 w 208"/>
                <a:gd name="T79" fmla="*/ 1403 h 1623"/>
                <a:gd name="T80" fmla="*/ 109 w 208"/>
                <a:gd name="T81" fmla="*/ 1372 h 1623"/>
                <a:gd name="T82" fmla="*/ 66 w 208"/>
                <a:gd name="T83" fmla="*/ 1325 h 1623"/>
                <a:gd name="T84" fmla="*/ 33 w 208"/>
                <a:gd name="T85" fmla="*/ 1256 h 1623"/>
                <a:gd name="T86" fmla="*/ 12 w 208"/>
                <a:gd name="T87" fmla="*/ 1199 h 1623"/>
                <a:gd name="T88" fmla="*/ 28 w 208"/>
                <a:gd name="T89" fmla="*/ 1178 h 1623"/>
                <a:gd name="T90" fmla="*/ 73 w 208"/>
                <a:gd name="T91" fmla="*/ 1176 h 1623"/>
                <a:gd name="T92" fmla="*/ 142 w 208"/>
                <a:gd name="T93" fmla="*/ 1202 h 1623"/>
                <a:gd name="T94" fmla="*/ 175 w 208"/>
                <a:gd name="T95" fmla="*/ 1169 h 1623"/>
                <a:gd name="T96" fmla="*/ 158 w 208"/>
                <a:gd name="T97" fmla="*/ 1072 h 1623"/>
                <a:gd name="T98" fmla="*/ 180 w 208"/>
                <a:gd name="T99" fmla="*/ 1005 h 1623"/>
                <a:gd name="T100" fmla="*/ 151 w 208"/>
                <a:gd name="T101" fmla="*/ 802 h 1623"/>
                <a:gd name="T102" fmla="*/ 180 w 208"/>
                <a:gd name="T103" fmla="*/ 795 h 1623"/>
                <a:gd name="T104" fmla="*/ 194 w 208"/>
                <a:gd name="T105" fmla="*/ 750 h 1623"/>
                <a:gd name="T106" fmla="*/ 208 w 208"/>
                <a:gd name="T107" fmla="*/ 596 h 1623"/>
                <a:gd name="T108" fmla="*/ 199 w 208"/>
                <a:gd name="T109" fmla="*/ 509 h 1623"/>
                <a:gd name="T110" fmla="*/ 187 w 208"/>
                <a:gd name="T111" fmla="*/ 407 h 1623"/>
                <a:gd name="T112" fmla="*/ 170 w 208"/>
                <a:gd name="T113" fmla="*/ 379 h 1623"/>
                <a:gd name="T114" fmla="*/ 144 w 208"/>
                <a:gd name="T115" fmla="*/ 183 h 1623"/>
                <a:gd name="T116" fmla="*/ 128 w 208"/>
                <a:gd name="T117" fmla="*/ 171 h 1623"/>
                <a:gd name="T118" fmla="*/ 137 w 208"/>
                <a:gd name="T119" fmla="*/ 140 h 1623"/>
                <a:gd name="T120" fmla="*/ 151 w 208"/>
                <a:gd name="T121" fmla="*/ 10 h 1623"/>
                <a:gd name="T122" fmla="*/ 154 w 208"/>
                <a:gd name="T123" fmla="*/ 0 h 1623"/>
                <a:gd name="T124" fmla="*/ 144 w 208"/>
                <a:gd name="T12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1623">
                  <a:moveTo>
                    <a:pt x="144" y="0"/>
                  </a:moveTo>
                  <a:lnTo>
                    <a:pt x="142" y="0"/>
                  </a:lnTo>
                  <a:lnTo>
                    <a:pt x="140" y="0"/>
                  </a:lnTo>
                  <a:lnTo>
                    <a:pt x="125" y="138"/>
                  </a:lnTo>
                  <a:lnTo>
                    <a:pt x="116" y="175"/>
                  </a:lnTo>
                  <a:lnTo>
                    <a:pt x="137" y="187"/>
                  </a:lnTo>
                  <a:lnTo>
                    <a:pt x="161" y="381"/>
                  </a:lnTo>
                  <a:lnTo>
                    <a:pt x="177" y="410"/>
                  </a:lnTo>
                  <a:lnTo>
                    <a:pt x="199" y="596"/>
                  </a:lnTo>
                  <a:lnTo>
                    <a:pt x="184" y="750"/>
                  </a:lnTo>
                  <a:lnTo>
                    <a:pt x="173" y="786"/>
                  </a:lnTo>
                  <a:lnTo>
                    <a:pt x="140" y="795"/>
                  </a:lnTo>
                  <a:lnTo>
                    <a:pt x="170" y="1005"/>
                  </a:lnTo>
                  <a:lnTo>
                    <a:pt x="149" y="1072"/>
                  </a:lnTo>
                  <a:lnTo>
                    <a:pt x="166" y="1166"/>
                  </a:lnTo>
                  <a:lnTo>
                    <a:pt x="140" y="1190"/>
                  </a:lnTo>
                  <a:lnTo>
                    <a:pt x="73" y="1166"/>
                  </a:lnTo>
                  <a:lnTo>
                    <a:pt x="24" y="1169"/>
                  </a:lnTo>
                  <a:lnTo>
                    <a:pt x="0" y="1199"/>
                  </a:lnTo>
                  <a:lnTo>
                    <a:pt x="57" y="1329"/>
                  </a:lnTo>
                  <a:lnTo>
                    <a:pt x="99" y="1377"/>
                  </a:lnTo>
                  <a:lnTo>
                    <a:pt x="104" y="1410"/>
                  </a:lnTo>
                  <a:lnTo>
                    <a:pt x="137" y="1429"/>
                  </a:lnTo>
                  <a:lnTo>
                    <a:pt x="132" y="1467"/>
                  </a:lnTo>
                  <a:lnTo>
                    <a:pt x="144" y="1509"/>
                  </a:lnTo>
                  <a:lnTo>
                    <a:pt x="144" y="1509"/>
                  </a:lnTo>
                  <a:lnTo>
                    <a:pt x="123" y="1537"/>
                  </a:lnTo>
                  <a:lnTo>
                    <a:pt x="123" y="1537"/>
                  </a:lnTo>
                  <a:lnTo>
                    <a:pt x="149" y="1611"/>
                  </a:lnTo>
                  <a:lnTo>
                    <a:pt x="173" y="1606"/>
                  </a:lnTo>
                  <a:lnTo>
                    <a:pt x="180" y="1623"/>
                  </a:lnTo>
                  <a:lnTo>
                    <a:pt x="187" y="1615"/>
                  </a:lnTo>
                  <a:lnTo>
                    <a:pt x="184" y="1608"/>
                  </a:lnTo>
                  <a:lnTo>
                    <a:pt x="180" y="1597"/>
                  </a:lnTo>
                  <a:lnTo>
                    <a:pt x="154" y="1601"/>
                  </a:lnTo>
                  <a:lnTo>
                    <a:pt x="135" y="1537"/>
                  </a:lnTo>
                  <a:lnTo>
                    <a:pt x="154" y="1509"/>
                  </a:lnTo>
                  <a:lnTo>
                    <a:pt x="142" y="1467"/>
                  </a:lnTo>
                  <a:lnTo>
                    <a:pt x="147" y="1424"/>
                  </a:lnTo>
                  <a:lnTo>
                    <a:pt x="111" y="1403"/>
                  </a:lnTo>
                  <a:lnTo>
                    <a:pt x="109" y="1372"/>
                  </a:lnTo>
                  <a:lnTo>
                    <a:pt x="66" y="1325"/>
                  </a:lnTo>
                  <a:lnTo>
                    <a:pt x="33" y="1256"/>
                  </a:lnTo>
                  <a:lnTo>
                    <a:pt x="12" y="1199"/>
                  </a:lnTo>
                  <a:lnTo>
                    <a:pt x="28" y="1178"/>
                  </a:lnTo>
                  <a:lnTo>
                    <a:pt x="73" y="1176"/>
                  </a:lnTo>
                  <a:lnTo>
                    <a:pt x="142" y="1202"/>
                  </a:lnTo>
                  <a:lnTo>
                    <a:pt x="175" y="1169"/>
                  </a:lnTo>
                  <a:lnTo>
                    <a:pt x="158" y="1072"/>
                  </a:lnTo>
                  <a:lnTo>
                    <a:pt x="180" y="1005"/>
                  </a:lnTo>
                  <a:lnTo>
                    <a:pt x="151" y="802"/>
                  </a:lnTo>
                  <a:lnTo>
                    <a:pt x="180" y="795"/>
                  </a:lnTo>
                  <a:lnTo>
                    <a:pt x="194" y="750"/>
                  </a:lnTo>
                  <a:lnTo>
                    <a:pt x="208" y="596"/>
                  </a:lnTo>
                  <a:lnTo>
                    <a:pt x="199" y="509"/>
                  </a:lnTo>
                  <a:lnTo>
                    <a:pt x="187" y="407"/>
                  </a:lnTo>
                  <a:lnTo>
                    <a:pt x="170" y="379"/>
                  </a:lnTo>
                  <a:lnTo>
                    <a:pt x="144" y="183"/>
                  </a:lnTo>
                  <a:lnTo>
                    <a:pt x="128" y="171"/>
                  </a:lnTo>
                  <a:lnTo>
                    <a:pt x="137" y="140"/>
                  </a:lnTo>
                  <a:lnTo>
                    <a:pt x="151" y="10"/>
                  </a:lnTo>
                  <a:lnTo>
                    <a:pt x="15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8" name="Freeform 375"/>
            <p:cNvSpPr>
              <a:spLocks/>
            </p:cNvSpPr>
            <p:nvPr/>
          </p:nvSpPr>
          <p:spPr bwMode="auto">
            <a:xfrm>
              <a:off x="1553" y="-399"/>
              <a:ext cx="208" cy="1623"/>
            </a:xfrm>
            <a:custGeom>
              <a:avLst/>
              <a:gdLst>
                <a:gd name="T0" fmla="*/ 144 w 208"/>
                <a:gd name="T1" fmla="*/ 0 h 1623"/>
                <a:gd name="T2" fmla="*/ 142 w 208"/>
                <a:gd name="T3" fmla="*/ 0 h 1623"/>
                <a:gd name="T4" fmla="*/ 140 w 208"/>
                <a:gd name="T5" fmla="*/ 0 h 1623"/>
                <a:gd name="T6" fmla="*/ 125 w 208"/>
                <a:gd name="T7" fmla="*/ 138 h 1623"/>
                <a:gd name="T8" fmla="*/ 116 w 208"/>
                <a:gd name="T9" fmla="*/ 175 h 1623"/>
                <a:gd name="T10" fmla="*/ 137 w 208"/>
                <a:gd name="T11" fmla="*/ 187 h 1623"/>
                <a:gd name="T12" fmla="*/ 161 w 208"/>
                <a:gd name="T13" fmla="*/ 381 h 1623"/>
                <a:gd name="T14" fmla="*/ 177 w 208"/>
                <a:gd name="T15" fmla="*/ 410 h 1623"/>
                <a:gd name="T16" fmla="*/ 199 w 208"/>
                <a:gd name="T17" fmla="*/ 596 h 1623"/>
                <a:gd name="T18" fmla="*/ 184 w 208"/>
                <a:gd name="T19" fmla="*/ 750 h 1623"/>
                <a:gd name="T20" fmla="*/ 173 w 208"/>
                <a:gd name="T21" fmla="*/ 786 h 1623"/>
                <a:gd name="T22" fmla="*/ 140 w 208"/>
                <a:gd name="T23" fmla="*/ 795 h 1623"/>
                <a:gd name="T24" fmla="*/ 170 w 208"/>
                <a:gd name="T25" fmla="*/ 1005 h 1623"/>
                <a:gd name="T26" fmla="*/ 149 w 208"/>
                <a:gd name="T27" fmla="*/ 1072 h 1623"/>
                <a:gd name="T28" fmla="*/ 166 w 208"/>
                <a:gd name="T29" fmla="*/ 1166 h 1623"/>
                <a:gd name="T30" fmla="*/ 140 w 208"/>
                <a:gd name="T31" fmla="*/ 1190 h 1623"/>
                <a:gd name="T32" fmla="*/ 73 w 208"/>
                <a:gd name="T33" fmla="*/ 1166 h 1623"/>
                <a:gd name="T34" fmla="*/ 24 w 208"/>
                <a:gd name="T35" fmla="*/ 1169 h 1623"/>
                <a:gd name="T36" fmla="*/ 0 w 208"/>
                <a:gd name="T37" fmla="*/ 1199 h 1623"/>
                <a:gd name="T38" fmla="*/ 57 w 208"/>
                <a:gd name="T39" fmla="*/ 1329 h 1623"/>
                <a:gd name="T40" fmla="*/ 99 w 208"/>
                <a:gd name="T41" fmla="*/ 1377 h 1623"/>
                <a:gd name="T42" fmla="*/ 104 w 208"/>
                <a:gd name="T43" fmla="*/ 1410 h 1623"/>
                <a:gd name="T44" fmla="*/ 137 w 208"/>
                <a:gd name="T45" fmla="*/ 1429 h 1623"/>
                <a:gd name="T46" fmla="*/ 132 w 208"/>
                <a:gd name="T47" fmla="*/ 1467 h 1623"/>
                <a:gd name="T48" fmla="*/ 144 w 208"/>
                <a:gd name="T49" fmla="*/ 1509 h 1623"/>
                <a:gd name="T50" fmla="*/ 144 w 208"/>
                <a:gd name="T51" fmla="*/ 1509 h 1623"/>
                <a:gd name="T52" fmla="*/ 123 w 208"/>
                <a:gd name="T53" fmla="*/ 1537 h 1623"/>
                <a:gd name="T54" fmla="*/ 123 w 208"/>
                <a:gd name="T55" fmla="*/ 1537 h 1623"/>
                <a:gd name="T56" fmla="*/ 149 w 208"/>
                <a:gd name="T57" fmla="*/ 1611 h 1623"/>
                <a:gd name="T58" fmla="*/ 173 w 208"/>
                <a:gd name="T59" fmla="*/ 1606 h 1623"/>
                <a:gd name="T60" fmla="*/ 180 w 208"/>
                <a:gd name="T61" fmla="*/ 1623 h 1623"/>
                <a:gd name="T62" fmla="*/ 187 w 208"/>
                <a:gd name="T63" fmla="*/ 1615 h 1623"/>
                <a:gd name="T64" fmla="*/ 184 w 208"/>
                <a:gd name="T65" fmla="*/ 1608 h 1623"/>
                <a:gd name="T66" fmla="*/ 180 w 208"/>
                <a:gd name="T67" fmla="*/ 1597 h 1623"/>
                <a:gd name="T68" fmla="*/ 154 w 208"/>
                <a:gd name="T69" fmla="*/ 1601 h 1623"/>
                <a:gd name="T70" fmla="*/ 135 w 208"/>
                <a:gd name="T71" fmla="*/ 1537 h 1623"/>
                <a:gd name="T72" fmla="*/ 154 w 208"/>
                <a:gd name="T73" fmla="*/ 1509 h 1623"/>
                <a:gd name="T74" fmla="*/ 142 w 208"/>
                <a:gd name="T75" fmla="*/ 1467 h 1623"/>
                <a:gd name="T76" fmla="*/ 147 w 208"/>
                <a:gd name="T77" fmla="*/ 1424 h 1623"/>
                <a:gd name="T78" fmla="*/ 111 w 208"/>
                <a:gd name="T79" fmla="*/ 1403 h 1623"/>
                <a:gd name="T80" fmla="*/ 109 w 208"/>
                <a:gd name="T81" fmla="*/ 1372 h 1623"/>
                <a:gd name="T82" fmla="*/ 66 w 208"/>
                <a:gd name="T83" fmla="*/ 1325 h 1623"/>
                <a:gd name="T84" fmla="*/ 33 w 208"/>
                <a:gd name="T85" fmla="*/ 1256 h 1623"/>
                <a:gd name="T86" fmla="*/ 12 w 208"/>
                <a:gd name="T87" fmla="*/ 1199 h 1623"/>
                <a:gd name="T88" fmla="*/ 28 w 208"/>
                <a:gd name="T89" fmla="*/ 1178 h 1623"/>
                <a:gd name="T90" fmla="*/ 73 w 208"/>
                <a:gd name="T91" fmla="*/ 1176 h 1623"/>
                <a:gd name="T92" fmla="*/ 142 w 208"/>
                <a:gd name="T93" fmla="*/ 1202 h 1623"/>
                <a:gd name="T94" fmla="*/ 175 w 208"/>
                <a:gd name="T95" fmla="*/ 1169 h 1623"/>
                <a:gd name="T96" fmla="*/ 158 w 208"/>
                <a:gd name="T97" fmla="*/ 1072 h 1623"/>
                <a:gd name="T98" fmla="*/ 180 w 208"/>
                <a:gd name="T99" fmla="*/ 1005 h 1623"/>
                <a:gd name="T100" fmla="*/ 151 w 208"/>
                <a:gd name="T101" fmla="*/ 802 h 1623"/>
                <a:gd name="T102" fmla="*/ 180 w 208"/>
                <a:gd name="T103" fmla="*/ 795 h 1623"/>
                <a:gd name="T104" fmla="*/ 194 w 208"/>
                <a:gd name="T105" fmla="*/ 750 h 1623"/>
                <a:gd name="T106" fmla="*/ 208 w 208"/>
                <a:gd name="T107" fmla="*/ 596 h 1623"/>
                <a:gd name="T108" fmla="*/ 199 w 208"/>
                <a:gd name="T109" fmla="*/ 509 h 1623"/>
                <a:gd name="T110" fmla="*/ 187 w 208"/>
                <a:gd name="T111" fmla="*/ 407 h 1623"/>
                <a:gd name="T112" fmla="*/ 170 w 208"/>
                <a:gd name="T113" fmla="*/ 379 h 1623"/>
                <a:gd name="T114" fmla="*/ 144 w 208"/>
                <a:gd name="T115" fmla="*/ 183 h 1623"/>
                <a:gd name="T116" fmla="*/ 128 w 208"/>
                <a:gd name="T117" fmla="*/ 171 h 1623"/>
                <a:gd name="T118" fmla="*/ 137 w 208"/>
                <a:gd name="T119" fmla="*/ 140 h 1623"/>
                <a:gd name="T120" fmla="*/ 151 w 208"/>
                <a:gd name="T121" fmla="*/ 10 h 1623"/>
                <a:gd name="T122" fmla="*/ 154 w 208"/>
                <a:gd name="T123" fmla="*/ 0 h 1623"/>
                <a:gd name="T124" fmla="*/ 144 w 208"/>
                <a:gd name="T12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1623">
                  <a:moveTo>
                    <a:pt x="144" y="0"/>
                  </a:moveTo>
                  <a:lnTo>
                    <a:pt x="142" y="0"/>
                  </a:lnTo>
                  <a:lnTo>
                    <a:pt x="140" y="0"/>
                  </a:lnTo>
                  <a:lnTo>
                    <a:pt x="125" y="138"/>
                  </a:lnTo>
                  <a:lnTo>
                    <a:pt x="116" y="175"/>
                  </a:lnTo>
                  <a:lnTo>
                    <a:pt x="137" y="187"/>
                  </a:lnTo>
                  <a:lnTo>
                    <a:pt x="161" y="381"/>
                  </a:lnTo>
                  <a:lnTo>
                    <a:pt x="177" y="410"/>
                  </a:lnTo>
                  <a:lnTo>
                    <a:pt x="199" y="596"/>
                  </a:lnTo>
                  <a:lnTo>
                    <a:pt x="184" y="750"/>
                  </a:lnTo>
                  <a:lnTo>
                    <a:pt x="173" y="786"/>
                  </a:lnTo>
                  <a:lnTo>
                    <a:pt x="140" y="795"/>
                  </a:lnTo>
                  <a:lnTo>
                    <a:pt x="170" y="1005"/>
                  </a:lnTo>
                  <a:lnTo>
                    <a:pt x="149" y="1072"/>
                  </a:lnTo>
                  <a:lnTo>
                    <a:pt x="166" y="1166"/>
                  </a:lnTo>
                  <a:lnTo>
                    <a:pt x="140" y="1190"/>
                  </a:lnTo>
                  <a:lnTo>
                    <a:pt x="73" y="1166"/>
                  </a:lnTo>
                  <a:lnTo>
                    <a:pt x="24" y="1169"/>
                  </a:lnTo>
                  <a:lnTo>
                    <a:pt x="0" y="1199"/>
                  </a:lnTo>
                  <a:lnTo>
                    <a:pt x="57" y="1329"/>
                  </a:lnTo>
                  <a:lnTo>
                    <a:pt x="99" y="1377"/>
                  </a:lnTo>
                  <a:lnTo>
                    <a:pt x="104" y="1410"/>
                  </a:lnTo>
                  <a:lnTo>
                    <a:pt x="137" y="1429"/>
                  </a:lnTo>
                  <a:lnTo>
                    <a:pt x="132" y="1467"/>
                  </a:lnTo>
                  <a:lnTo>
                    <a:pt x="144" y="1509"/>
                  </a:lnTo>
                  <a:lnTo>
                    <a:pt x="144" y="1509"/>
                  </a:lnTo>
                  <a:lnTo>
                    <a:pt x="123" y="1537"/>
                  </a:lnTo>
                  <a:lnTo>
                    <a:pt x="123" y="1537"/>
                  </a:lnTo>
                  <a:lnTo>
                    <a:pt x="149" y="1611"/>
                  </a:lnTo>
                  <a:lnTo>
                    <a:pt x="173" y="1606"/>
                  </a:lnTo>
                  <a:lnTo>
                    <a:pt x="180" y="1623"/>
                  </a:lnTo>
                  <a:lnTo>
                    <a:pt x="187" y="1615"/>
                  </a:lnTo>
                  <a:lnTo>
                    <a:pt x="184" y="1608"/>
                  </a:lnTo>
                  <a:lnTo>
                    <a:pt x="180" y="1597"/>
                  </a:lnTo>
                  <a:lnTo>
                    <a:pt x="154" y="1601"/>
                  </a:lnTo>
                  <a:lnTo>
                    <a:pt x="135" y="1537"/>
                  </a:lnTo>
                  <a:lnTo>
                    <a:pt x="154" y="1509"/>
                  </a:lnTo>
                  <a:lnTo>
                    <a:pt x="142" y="1467"/>
                  </a:lnTo>
                  <a:lnTo>
                    <a:pt x="147" y="1424"/>
                  </a:lnTo>
                  <a:lnTo>
                    <a:pt x="111" y="1403"/>
                  </a:lnTo>
                  <a:lnTo>
                    <a:pt x="109" y="1372"/>
                  </a:lnTo>
                  <a:lnTo>
                    <a:pt x="66" y="1325"/>
                  </a:lnTo>
                  <a:lnTo>
                    <a:pt x="33" y="1256"/>
                  </a:lnTo>
                  <a:lnTo>
                    <a:pt x="12" y="1199"/>
                  </a:lnTo>
                  <a:lnTo>
                    <a:pt x="28" y="1178"/>
                  </a:lnTo>
                  <a:lnTo>
                    <a:pt x="73" y="1176"/>
                  </a:lnTo>
                  <a:lnTo>
                    <a:pt x="142" y="1202"/>
                  </a:lnTo>
                  <a:lnTo>
                    <a:pt x="175" y="1169"/>
                  </a:lnTo>
                  <a:lnTo>
                    <a:pt x="158" y="1072"/>
                  </a:lnTo>
                  <a:lnTo>
                    <a:pt x="180" y="1005"/>
                  </a:lnTo>
                  <a:lnTo>
                    <a:pt x="151" y="802"/>
                  </a:lnTo>
                  <a:lnTo>
                    <a:pt x="180" y="795"/>
                  </a:lnTo>
                  <a:lnTo>
                    <a:pt x="194" y="750"/>
                  </a:lnTo>
                  <a:lnTo>
                    <a:pt x="208" y="596"/>
                  </a:lnTo>
                  <a:lnTo>
                    <a:pt x="199" y="509"/>
                  </a:lnTo>
                  <a:lnTo>
                    <a:pt x="187" y="407"/>
                  </a:lnTo>
                  <a:lnTo>
                    <a:pt x="170" y="379"/>
                  </a:lnTo>
                  <a:lnTo>
                    <a:pt x="144" y="183"/>
                  </a:lnTo>
                  <a:lnTo>
                    <a:pt x="128" y="171"/>
                  </a:lnTo>
                  <a:lnTo>
                    <a:pt x="137" y="140"/>
                  </a:lnTo>
                  <a:lnTo>
                    <a:pt x="151" y="10"/>
                  </a:lnTo>
                  <a:lnTo>
                    <a:pt x="154" y="0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9" name="Freeform 376"/>
            <p:cNvSpPr>
              <a:spLocks/>
            </p:cNvSpPr>
            <p:nvPr/>
          </p:nvSpPr>
          <p:spPr bwMode="auto">
            <a:xfrm>
              <a:off x="1730" y="1216"/>
              <a:ext cx="12" cy="10"/>
            </a:xfrm>
            <a:custGeom>
              <a:avLst/>
              <a:gdLst>
                <a:gd name="T0" fmla="*/ 10 w 12"/>
                <a:gd name="T1" fmla="*/ 0 h 10"/>
                <a:gd name="T2" fmla="*/ 3 w 12"/>
                <a:gd name="T3" fmla="*/ 8 h 10"/>
                <a:gd name="T4" fmla="*/ 3 w 12"/>
                <a:gd name="T5" fmla="*/ 8 h 10"/>
                <a:gd name="T6" fmla="*/ 3 w 12"/>
                <a:gd name="T7" fmla="*/ 8 h 10"/>
                <a:gd name="T8" fmla="*/ 0 w 12"/>
                <a:gd name="T9" fmla="*/ 10 h 10"/>
                <a:gd name="T10" fmla="*/ 12 w 12"/>
                <a:gd name="T11" fmla="*/ 5 h 10"/>
                <a:gd name="T12" fmla="*/ 1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0" y="0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0"/>
                  </a:lnTo>
                  <a:lnTo>
                    <a:pt x="12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0" name="Freeform 377"/>
            <p:cNvSpPr>
              <a:spLocks/>
            </p:cNvSpPr>
            <p:nvPr/>
          </p:nvSpPr>
          <p:spPr bwMode="auto">
            <a:xfrm>
              <a:off x="1730" y="1216"/>
              <a:ext cx="12" cy="10"/>
            </a:xfrm>
            <a:custGeom>
              <a:avLst/>
              <a:gdLst>
                <a:gd name="T0" fmla="*/ 10 w 12"/>
                <a:gd name="T1" fmla="*/ 0 h 10"/>
                <a:gd name="T2" fmla="*/ 3 w 12"/>
                <a:gd name="T3" fmla="*/ 8 h 10"/>
                <a:gd name="T4" fmla="*/ 3 w 12"/>
                <a:gd name="T5" fmla="*/ 8 h 10"/>
                <a:gd name="T6" fmla="*/ 3 w 12"/>
                <a:gd name="T7" fmla="*/ 8 h 10"/>
                <a:gd name="T8" fmla="*/ 0 w 12"/>
                <a:gd name="T9" fmla="*/ 10 h 10"/>
                <a:gd name="T10" fmla="*/ 12 w 12"/>
                <a:gd name="T11" fmla="*/ 5 h 10"/>
                <a:gd name="T12" fmla="*/ 1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0" y="0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0"/>
                  </a:lnTo>
                  <a:lnTo>
                    <a:pt x="12" y="5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1" name="Freeform 378"/>
            <p:cNvSpPr>
              <a:spLocks noEditPoints="1"/>
            </p:cNvSpPr>
            <p:nvPr/>
          </p:nvSpPr>
          <p:spPr bwMode="auto">
            <a:xfrm>
              <a:off x="-135" y="-923"/>
              <a:ext cx="189" cy="321"/>
            </a:xfrm>
            <a:custGeom>
              <a:avLst/>
              <a:gdLst>
                <a:gd name="T0" fmla="*/ 24 w 189"/>
                <a:gd name="T1" fmla="*/ 276 h 321"/>
                <a:gd name="T2" fmla="*/ 24 w 189"/>
                <a:gd name="T3" fmla="*/ 279 h 321"/>
                <a:gd name="T4" fmla="*/ 15 w 189"/>
                <a:gd name="T5" fmla="*/ 297 h 321"/>
                <a:gd name="T6" fmla="*/ 0 w 189"/>
                <a:gd name="T7" fmla="*/ 305 h 321"/>
                <a:gd name="T8" fmla="*/ 5 w 189"/>
                <a:gd name="T9" fmla="*/ 321 h 321"/>
                <a:gd name="T10" fmla="*/ 7 w 189"/>
                <a:gd name="T11" fmla="*/ 321 h 321"/>
                <a:gd name="T12" fmla="*/ 7 w 189"/>
                <a:gd name="T13" fmla="*/ 321 h 321"/>
                <a:gd name="T14" fmla="*/ 0 w 189"/>
                <a:gd name="T15" fmla="*/ 305 h 321"/>
                <a:gd name="T16" fmla="*/ 15 w 189"/>
                <a:gd name="T17" fmla="*/ 297 h 321"/>
                <a:gd name="T18" fmla="*/ 24 w 189"/>
                <a:gd name="T19" fmla="*/ 279 h 321"/>
                <a:gd name="T20" fmla="*/ 24 w 189"/>
                <a:gd name="T21" fmla="*/ 276 h 321"/>
                <a:gd name="T22" fmla="*/ 10 w 189"/>
                <a:gd name="T23" fmla="*/ 227 h 321"/>
                <a:gd name="T24" fmla="*/ 26 w 189"/>
                <a:gd name="T25" fmla="*/ 255 h 321"/>
                <a:gd name="T26" fmla="*/ 26 w 189"/>
                <a:gd name="T27" fmla="*/ 255 h 321"/>
                <a:gd name="T28" fmla="*/ 10 w 189"/>
                <a:gd name="T29" fmla="*/ 227 h 321"/>
                <a:gd name="T30" fmla="*/ 182 w 189"/>
                <a:gd name="T31" fmla="*/ 4 h 321"/>
                <a:gd name="T32" fmla="*/ 88 w 189"/>
                <a:gd name="T33" fmla="*/ 139 h 321"/>
                <a:gd name="T34" fmla="*/ 48 w 189"/>
                <a:gd name="T35" fmla="*/ 148 h 321"/>
                <a:gd name="T36" fmla="*/ 10 w 189"/>
                <a:gd name="T37" fmla="*/ 224 h 321"/>
                <a:gd name="T38" fmla="*/ 10 w 189"/>
                <a:gd name="T39" fmla="*/ 224 h 321"/>
                <a:gd name="T40" fmla="*/ 48 w 189"/>
                <a:gd name="T41" fmla="*/ 148 h 321"/>
                <a:gd name="T42" fmla="*/ 88 w 189"/>
                <a:gd name="T43" fmla="*/ 141 h 321"/>
                <a:gd name="T44" fmla="*/ 185 w 189"/>
                <a:gd name="T45" fmla="*/ 7 h 321"/>
                <a:gd name="T46" fmla="*/ 189 w 189"/>
                <a:gd name="T47" fmla="*/ 11 h 321"/>
                <a:gd name="T48" fmla="*/ 189 w 189"/>
                <a:gd name="T49" fmla="*/ 11 h 321"/>
                <a:gd name="T50" fmla="*/ 182 w 189"/>
                <a:gd name="T51" fmla="*/ 4 h 321"/>
                <a:gd name="T52" fmla="*/ 175 w 189"/>
                <a:gd name="T53" fmla="*/ 0 h 321"/>
                <a:gd name="T54" fmla="*/ 175 w 189"/>
                <a:gd name="T55" fmla="*/ 2 h 321"/>
                <a:gd name="T56" fmla="*/ 182 w 189"/>
                <a:gd name="T57" fmla="*/ 4 h 321"/>
                <a:gd name="T58" fmla="*/ 175 w 189"/>
                <a:gd name="T5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" h="321">
                  <a:moveTo>
                    <a:pt x="24" y="276"/>
                  </a:moveTo>
                  <a:lnTo>
                    <a:pt x="24" y="279"/>
                  </a:lnTo>
                  <a:lnTo>
                    <a:pt x="15" y="297"/>
                  </a:lnTo>
                  <a:lnTo>
                    <a:pt x="0" y="305"/>
                  </a:lnTo>
                  <a:lnTo>
                    <a:pt x="5" y="321"/>
                  </a:lnTo>
                  <a:lnTo>
                    <a:pt x="7" y="321"/>
                  </a:lnTo>
                  <a:lnTo>
                    <a:pt x="7" y="321"/>
                  </a:lnTo>
                  <a:lnTo>
                    <a:pt x="0" y="305"/>
                  </a:lnTo>
                  <a:lnTo>
                    <a:pt x="15" y="297"/>
                  </a:lnTo>
                  <a:lnTo>
                    <a:pt x="24" y="279"/>
                  </a:lnTo>
                  <a:lnTo>
                    <a:pt x="24" y="276"/>
                  </a:lnTo>
                  <a:close/>
                  <a:moveTo>
                    <a:pt x="10" y="227"/>
                  </a:moveTo>
                  <a:lnTo>
                    <a:pt x="26" y="255"/>
                  </a:lnTo>
                  <a:lnTo>
                    <a:pt x="26" y="255"/>
                  </a:lnTo>
                  <a:lnTo>
                    <a:pt x="10" y="227"/>
                  </a:lnTo>
                  <a:close/>
                  <a:moveTo>
                    <a:pt x="182" y="4"/>
                  </a:moveTo>
                  <a:lnTo>
                    <a:pt x="88" y="139"/>
                  </a:lnTo>
                  <a:lnTo>
                    <a:pt x="48" y="14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48" y="148"/>
                  </a:lnTo>
                  <a:lnTo>
                    <a:pt x="88" y="141"/>
                  </a:lnTo>
                  <a:lnTo>
                    <a:pt x="185" y="7"/>
                  </a:lnTo>
                  <a:lnTo>
                    <a:pt x="189" y="11"/>
                  </a:lnTo>
                  <a:lnTo>
                    <a:pt x="189" y="11"/>
                  </a:lnTo>
                  <a:lnTo>
                    <a:pt x="182" y="4"/>
                  </a:lnTo>
                  <a:close/>
                  <a:moveTo>
                    <a:pt x="175" y="0"/>
                  </a:moveTo>
                  <a:lnTo>
                    <a:pt x="175" y="2"/>
                  </a:lnTo>
                  <a:lnTo>
                    <a:pt x="182" y="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2" name="Freeform 379"/>
            <p:cNvSpPr>
              <a:spLocks noEditPoints="1"/>
            </p:cNvSpPr>
            <p:nvPr/>
          </p:nvSpPr>
          <p:spPr bwMode="auto">
            <a:xfrm>
              <a:off x="-135" y="-923"/>
              <a:ext cx="189" cy="321"/>
            </a:xfrm>
            <a:custGeom>
              <a:avLst/>
              <a:gdLst>
                <a:gd name="T0" fmla="*/ 24 w 189"/>
                <a:gd name="T1" fmla="*/ 276 h 321"/>
                <a:gd name="T2" fmla="*/ 24 w 189"/>
                <a:gd name="T3" fmla="*/ 279 h 321"/>
                <a:gd name="T4" fmla="*/ 15 w 189"/>
                <a:gd name="T5" fmla="*/ 297 h 321"/>
                <a:gd name="T6" fmla="*/ 0 w 189"/>
                <a:gd name="T7" fmla="*/ 305 h 321"/>
                <a:gd name="T8" fmla="*/ 5 w 189"/>
                <a:gd name="T9" fmla="*/ 321 h 321"/>
                <a:gd name="T10" fmla="*/ 7 w 189"/>
                <a:gd name="T11" fmla="*/ 321 h 321"/>
                <a:gd name="T12" fmla="*/ 7 w 189"/>
                <a:gd name="T13" fmla="*/ 321 h 321"/>
                <a:gd name="T14" fmla="*/ 0 w 189"/>
                <a:gd name="T15" fmla="*/ 305 h 321"/>
                <a:gd name="T16" fmla="*/ 15 w 189"/>
                <a:gd name="T17" fmla="*/ 297 h 321"/>
                <a:gd name="T18" fmla="*/ 24 w 189"/>
                <a:gd name="T19" fmla="*/ 279 h 321"/>
                <a:gd name="T20" fmla="*/ 24 w 189"/>
                <a:gd name="T21" fmla="*/ 276 h 321"/>
                <a:gd name="T22" fmla="*/ 10 w 189"/>
                <a:gd name="T23" fmla="*/ 227 h 321"/>
                <a:gd name="T24" fmla="*/ 26 w 189"/>
                <a:gd name="T25" fmla="*/ 255 h 321"/>
                <a:gd name="T26" fmla="*/ 26 w 189"/>
                <a:gd name="T27" fmla="*/ 255 h 321"/>
                <a:gd name="T28" fmla="*/ 10 w 189"/>
                <a:gd name="T29" fmla="*/ 227 h 321"/>
                <a:gd name="T30" fmla="*/ 182 w 189"/>
                <a:gd name="T31" fmla="*/ 4 h 321"/>
                <a:gd name="T32" fmla="*/ 88 w 189"/>
                <a:gd name="T33" fmla="*/ 139 h 321"/>
                <a:gd name="T34" fmla="*/ 48 w 189"/>
                <a:gd name="T35" fmla="*/ 148 h 321"/>
                <a:gd name="T36" fmla="*/ 10 w 189"/>
                <a:gd name="T37" fmla="*/ 224 h 321"/>
                <a:gd name="T38" fmla="*/ 10 w 189"/>
                <a:gd name="T39" fmla="*/ 224 h 321"/>
                <a:gd name="T40" fmla="*/ 48 w 189"/>
                <a:gd name="T41" fmla="*/ 148 h 321"/>
                <a:gd name="T42" fmla="*/ 88 w 189"/>
                <a:gd name="T43" fmla="*/ 141 h 321"/>
                <a:gd name="T44" fmla="*/ 185 w 189"/>
                <a:gd name="T45" fmla="*/ 7 h 321"/>
                <a:gd name="T46" fmla="*/ 189 w 189"/>
                <a:gd name="T47" fmla="*/ 11 h 321"/>
                <a:gd name="T48" fmla="*/ 189 w 189"/>
                <a:gd name="T49" fmla="*/ 11 h 321"/>
                <a:gd name="T50" fmla="*/ 182 w 189"/>
                <a:gd name="T51" fmla="*/ 4 h 321"/>
                <a:gd name="T52" fmla="*/ 175 w 189"/>
                <a:gd name="T53" fmla="*/ 0 h 321"/>
                <a:gd name="T54" fmla="*/ 175 w 189"/>
                <a:gd name="T55" fmla="*/ 2 h 321"/>
                <a:gd name="T56" fmla="*/ 182 w 189"/>
                <a:gd name="T57" fmla="*/ 4 h 321"/>
                <a:gd name="T58" fmla="*/ 175 w 189"/>
                <a:gd name="T5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" h="321">
                  <a:moveTo>
                    <a:pt x="24" y="276"/>
                  </a:moveTo>
                  <a:lnTo>
                    <a:pt x="24" y="279"/>
                  </a:lnTo>
                  <a:lnTo>
                    <a:pt x="15" y="297"/>
                  </a:lnTo>
                  <a:lnTo>
                    <a:pt x="0" y="305"/>
                  </a:lnTo>
                  <a:lnTo>
                    <a:pt x="5" y="321"/>
                  </a:lnTo>
                  <a:lnTo>
                    <a:pt x="7" y="321"/>
                  </a:lnTo>
                  <a:lnTo>
                    <a:pt x="7" y="321"/>
                  </a:lnTo>
                  <a:lnTo>
                    <a:pt x="0" y="305"/>
                  </a:lnTo>
                  <a:lnTo>
                    <a:pt x="15" y="297"/>
                  </a:lnTo>
                  <a:lnTo>
                    <a:pt x="24" y="279"/>
                  </a:lnTo>
                  <a:lnTo>
                    <a:pt x="24" y="276"/>
                  </a:lnTo>
                  <a:moveTo>
                    <a:pt x="10" y="227"/>
                  </a:moveTo>
                  <a:lnTo>
                    <a:pt x="26" y="255"/>
                  </a:lnTo>
                  <a:lnTo>
                    <a:pt x="26" y="255"/>
                  </a:lnTo>
                  <a:lnTo>
                    <a:pt x="10" y="227"/>
                  </a:lnTo>
                  <a:moveTo>
                    <a:pt x="182" y="4"/>
                  </a:moveTo>
                  <a:lnTo>
                    <a:pt x="88" y="139"/>
                  </a:lnTo>
                  <a:lnTo>
                    <a:pt x="48" y="14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48" y="148"/>
                  </a:lnTo>
                  <a:lnTo>
                    <a:pt x="88" y="141"/>
                  </a:lnTo>
                  <a:lnTo>
                    <a:pt x="185" y="7"/>
                  </a:lnTo>
                  <a:lnTo>
                    <a:pt x="189" y="11"/>
                  </a:lnTo>
                  <a:lnTo>
                    <a:pt x="189" y="11"/>
                  </a:lnTo>
                  <a:lnTo>
                    <a:pt x="182" y="4"/>
                  </a:lnTo>
                  <a:moveTo>
                    <a:pt x="175" y="0"/>
                  </a:moveTo>
                  <a:lnTo>
                    <a:pt x="175" y="2"/>
                  </a:lnTo>
                  <a:lnTo>
                    <a:pt x="182" y="4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3" name="Freeform 380"/>
            <p:cNvSpPr>
              <a:spLocks/>
            </p:cNvSpPr>
            <p:nvPr/>
          </p:nvSpPr>
          <p:spPr bwMode="auto">
            <a:xfrm>
              <a:off x="-149" y="-921"/>
              <a:ext cx="196" cy="324"/>
            </a:xfrm>
            <a:custGeom>
              <a:avLst/>
              <a:gdLst>
                <a:gd name="T0" fmla="*/ 189 w 196"/>
                <a:gd name="T1" fmla="*/ 0 h 324"/>
                <a:gd name="T2" fmla="*/ 182 w 196"/>
                <a:gd name="T3" fmla="*/ 7 h 324"/>
                <a:gd name="T4" fmla="*/ 97 w 196"/>
                <a:gd name="T5" fmla="*/ 130 h 324"/>
                <a:gd name="T6" fmla="*/ 55 w 196"/>
                <a:gd name="T7" fmla="*/ 137 h 324"/>
                <a:gd name="T8" fmla="*/ 14 w 196"/>
                <a:gd name="T9" fmla="*/ 225 h 324"/>
                <a:gd name="T10" fmla="*/ 26 w 196"/>
                <a:gd name="T11" fmla="*/ 243 h 324"/>
                <a:gd name="T12" fmla="*/ 31 w 196"/>
                <a:gd name="T13" fmla="*/ 258 h 324"/>
                <a:gd name="T14" fmla="*/ 31 w 196"/>
                <a:gd name="T15" fmla="*/ 272 h 324"/>
                <a:gd name="T16" fmla="*/ 21 w 196"/>
                <a:gd name="T17" fmla="*/ 288 h 324"/>
                <a:gd name="T18" fmla="*/ 10 w 196"/>
                <a:gd name="T19" fmla="*/ 293 h 324"/>
                <a:gd name="T20" fmla="*/ 7 w 196"/>
                <a:gd name="T21" fmla="*/ 295 h 324"/>
                <a:gd name="T22" fmla="*/ 0 w 196"/>
                <a:gd name="T23" fmla="*/ 298 h 324"/>
                <a:gd name="T24" fmla="*/ 12 w 196"/>
                <a:gd name="T25" fmla="*/ 324 h 324"/>
                <a:gd name="T26" fmla="*/ 12 w 196"/>
                <a:gd name="T27" fmla="*/ 324 h 324"/>
                <a:gd name="T28" fmla="*/ 19 w 196"/>
                <a:gd name="T29" fmla="*/ 319 h 324"/>
                <a:gd name="T30" fmla="*/ 14 w 196"/>
                <a:gd name="T31" fmla="*/ 303 h 324"/>
                <a:gd name="T32" fmla="*/ 29 w 196"/>
                <a:gd name="T33" fmla="*/ 295 h 324"/>
                <a:gd name="T34" fmla="*/ 38 w 196"/>
                <a:gd name="T35" fmla="*/ 277 h 324"/>
                <a:gd name="T36" fmla="*/ 38 w 196"/>
                <a:gd name="T37" fmla="*/ 274 h 324"/>
                <a:gd name="T38" fmla="*/ 40 w 196"/>
                <a:gd name="T39" fmla="*/ 253 h 324"/>
                <a:gd name="T40" fmla="*/ 24 w 196"/>
                <a:gd name="T41" fmla="*/ 225 h 324"/>
                <a:gd name="T42" fmla="*/ 24 w 196"/>
                <a:gd name="T43" fmla="*/ 222 h 324"/>
                <a:gd name="T44" fmla="*/ 24 w 196"/>
                <a:gd name="T45" fmla="*/ 222 h 324"/>
                <a:gd name="T46" fmla="*/ 62 w 196"/>
                <a:gd name="T47" fmla="*/ 146 h 324"/>
                <a:gd name="T48" fmla="*/ 102 w 196"/>
                <a:gd name="T49" fmla="*/ 137 h 324"/>
                <a:gd name="T50" fmla="*/ 196 w 196"/>
                <a:gd name="T51" fmla="*/ 2 h 324"/>
                <a:gd name="T52" fmla="*/ 196 w 196"/>
                <a:gd name="T53" fmla="*/ 2 h 324"/>
                <a:gd name="T54" fmla="*/ 189 w 196"/>
                <a:gd name="T5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324">
                  <a:moveTo>
                    <a:pt x="189" y="0"/>
                  </a:moveTo>
                  <a:lnTo>
                    <a:pt x="182" y="7"/>
                  </a:lnTo>
                  <a:lnTo>
                    <a:pt x="97" y="130"/>
                  </a:lnTo>
                  <a:lnTo>
                    <a:pt x="55" y="137"/>
                  </a:lnTo>
                  <a:lnTo>
                    <a:pt x="14" y="225"/>
                  </a:lnTo>
                  <a:lnTo>
                    <a:pt x="26" y="243"/>
                  </a:lnTo>
                  <a:lnTo>
                    <a:pt x="31" y="258"/>
                  </a:lnTo>
                  <a:lnTo>
                    <a:pt x="31" y="272"/>
                  </a:lnTo>
                  <a:lnTo>
                    <a:pt x="21" y="288"/>
                  </a:lnTo>
                  <a:lnTo>
                    <a:pt x="10" y="293"/>
                  </a:lnTo>
                  <a:lnTo>
                    <a:pt x="7" y="295"/>
                  </a:lnTo>
                  <a:lnTo>
                    <a:pt x="0" y="298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9" y="319"/>
                  </a:lnTo>
                  <a:lnTo>
                    <a:pt x="14" y="303"/>
                  </a:lnTo>
                  <a:lnTo>
                    <a:pt x="29" y="295"/>
                  </a:lnTo>
                  <a:lnTo>
                    <a:pt x="38" y="277"/>
                  </a:lnTo>
                  <a:lnTo>
                    <a:pt x="38" y="274"/>
                  </a:lnTo>
                  <a:lnTo>
                    <a:pt x="40" y="253"/>
                  </a:lnTo>
                  <a:lnTo>
                    <a:pt x="24" y="225"/>
                  </a:lnTo>
                  <a:lnTo>
                    <a:pt x="24" y="222"/>
                  </a:lnTo>
                  <a:lnTo>
                    <a:pt x="24" y="222"/>
                  </a:lnTo>
                  <a:lnTo>
                    <a:pt x="62" y="146"/>
                  </a:lnTo>
                  <a:lnTo>
                    <a:pt x="102" y="137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4" name="Freeform 381"/>
            <p:cNvSpPr>
              <a:spLocks/>
            </p:cNvSpPr>
            <p:nvPr/>
          </p:nvSpPr>
          <p:spPr bwMode="auto">
            <a:xfrm>
              <a:off x="-149" y="-921"/>
              <a:ext cx="196" cy="324"/>
            </a:xfrm>
            <a:custGeom>
              <a:avLst/>
              <a:gdLst>
                <a:gd name="T0" fmla="*/ 189 w 196"/>
                <a:gd name="T1" fmla="*/ 0 h 324"/>
                <a:gd name="T2" fmla="*/ 182 w 196"/>
                <a:gd name="T3" fmla="*/ 7 h 324"/>
                <a:gd name="T4" fmla="*/ 97 w 196"/>
                <a:gd name="T5" fmla="*/ 130 h 324"/>
                <a:gd name="T6" fmla="*/ 55 w 196"/>
                <a:gd name="T7" fmla="*/ 137 h 324"/>
                <a:gd name="T8" fmla="*/ 14 w 196"/>
                <a:gd name="T9" fmla="*/ 225 h 324"/>
                <a:gd name="T10" fmla="*/ 26 w 196"/>
                <a:gd name="T11" fmla="*/ 243 h 324"/>
                <a:gd name="T12" fmla="*/ 31 w 196"/>
                <a:gd name="T13" fmla="*/ 258 h 324"/>
                <a:gd name="T14" fmla="*/ 31 w 196"/>
                <a:gd name="T15" fmla="*/ 272 h 324"/>
                <a:gd name="T16" fmla="*/ 21 w 196"/>
                <a:gd name="T17" fmla="*/ 288 h 324"/>
                <a:gd name="T18" fmla="*/ 10 w 196"/>
                <a:gd name="T19" fmla="*/ 293 h 324"/>
                <a:gd name="T20" fmla="*/ 7 w 196"/>
                <a:gd name="T21" fmla="*/ 295 h 324"/>
                <a:gd name="T22" fmla="*/ 0 w 196"/>
                <a:gd name="T23" fmla="*/ 298 h 324"/>
                <a:gd name="T24" fmla="*/ 12 w 196"/>
                <a:gd name="T25" fmla="*/ 324 h 324"/>
                <a:gd name="T26" fmla="*/ 12 w 196"/>
                <a:gd name="T27" fmla="*/ 324 h 324"/>
                <a:gd name="T28" fmla="*/ 19 w 196"/>
                <a:gd name="T29" fmla="*/ 319 h 324"/>
                <a:gd name="T30" fmla="*/ 14 w 196"/>
                <a:gd name="T31" fmla="*/ 303 h 324"/>
                <a:gd name="T32" fmla="*/ 29 w 196"/>
                <a:gd name="T33" fmla="*/ 295 h 324"/>
                <a:gd name="T34" fmla="*/ 38 w 196"/>
                <a:gd name="T35" fmla="*/ 277 h 324"/>
                <a:gd name="T36" fmla="*/ 38 w 196"/>
                <a:gd name="T37" fmla="*/ 274 h 324"/>
                <a:gd name="T38" fmla="*/ 40 w 196"/>
                <a:gd name="T39" fmla="*/ 253 h 324"/>
                <a:gd name="T40" fmla="*/ 24 w 196"/>
                <a:gd name="T41" fmla="*/ 225 h 324"/>
                <a:gd name="T42" fmla="*/ 24 w 196"/>
                <a:gd name="T43" fmla="*/ 222 h 324"/>
                <a:gd name="T44" fmla="*/ 24 w 196"/>
                <a:gd name="T45" fmla="*/ 222 h 324"/>
                <a:gd name="T46" fmla="*/ 62 w 196"/>
                <a:gd name="T47" fmla="*/ 146 h 324"/>
                <a:gd name="T48" fmla="*/ 102 w 196"/>
                <a:gd name="T49" fmla="*/ 137 h 324"/>
                <a:gd name="T50" fmla="*/ 196 w 196"/>
                <a:gd name="T51" fmla="*/ 2 h 324"/>
                <a:gd name="T52" fmla="*/ 196 w 196"/>
                <a:gd name="T53" fmla="*/ 2 h 324"/>
                <a:gd name="T54" fmla="*/ 189 w 196"/>
                <a:gd name="T5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324">
                  <a:moveTo>
                    <a:pt x="189" y="0"/>
                  </a:moveTo>
                  <a:lnTo>
                    <a:pt x="182" y="7"/>
                  </a:lnTo>
                  <a:lnTo>
                    <a:pt x="97" y="130"/>
                  </a:lnTo>
                  <a:lnTo>
                    <a:pt x="55" y="137"/>
                  </a:lnTo>
                  <a:lnTo>
                    <a:pt x="14" y="225"/>
                  </a:lnTo>
                  <a:lnTo>
                    <a:pt x="26" y="243"/>
                  </a:lnTo>
                  <a:lnTo>
                    <a:pt x="31" y="258"/>
                  </a:lnTo>
                  <a:lnTo>
                    <a:pt x="31" y="272"/>
                  </a:lnTo>
                  <a:lnTo>
                    <a:pt x="21" y="288"/>
                  </a:lnTo>
                  <a:lnTo>
                    <a:pt x="10" y="293"/>
                  </a:lnTo>
                  <a:lnTo>
                    <a:pt x="7" y="295"/>
                  </a:lnTo>
                  <a:lnTo>
                    <a:pt x="0" y="298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9" y="319"/>
                  </a:lnTo>
                  <a:lnTo>
                    <a:pt x="14" y="303"/>
                  </a:lnTo>
                  <a:lnTo>
                    <a:pt x="29" y="295"/>
                  </a:lnTo>
                  <a:lnTo>
                    <a:pt x="38" y="277"/>
                  </a:lnTo>
                  <a:lnTo>
                    <a:pt x="38" y="274"/>
                  </a:lnTo>
                  <a:lnTo>
                    <a:pt x="40" y="253"/>
                  </a:lnTo>
                  <a:lnTo>
                    <a:pt x="24" y="225"/>
                  </a:lnTo>
                  <a:lnTo>
                    <a:pt x="24" y="222"/>
                  </a:lnTo>
                  <a:lnTo>
                    <a:pt x="24" y="222"/>
                  </a:lnTo>
                  <a:lnTo>
                    <a:pt x="62" y="146"/>
                  </a:lnTo>
                  <a:lnTo>
                    <a:pt x="102" y="137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5" name="Freeform 382"/>
            <p:cNvSpPr>
              <a:spLocks/>
            </p:cNvSpPr>
            <p:nvPr/>
          </p:nvSpPr>
          <p:spPr bwMode="auto">
            <a:xfrm>
              <a:off x="-135" y="-916"/>
              <a:ext cx="189" cy="314"/>
            </a:xfrm>
            <a:custGeom>
              <a:avLst/>
              <a:gdLst>
                <a:gd name="T0" fmla="*/ 185 w 189"/>
                <a:gd name="T1" fmla="*/ 0 h 314"/>
                <a:gd name="T2" fmla="*/ 88 w 189"/>
                <a:gd name="T3" fmla="*/ 134 h 314"/>
                <a:gd name="T4" fmla="*/ 48 w 189"/>
                <a:gd name="T5" fmla="*/ 141 h 314"/>
                <a:gd name="T6" fmla="*/ 10 w 189"/>
                <a:gd name="T7" fmla="*/ 217 h 314"/>
                <a:gd name="T8" fmla="*/ 10 w 189"/>
                <a:gd name="T9" fmla="*/ 220 h 314"/>
                <a:gd name="T10" fmla="*/ 26 w 189"/>
                <a:gd name="T11" fmla="*/ 248 h 314"/>
                <a:gd name="T12" fmla="*/ 26 w 189"/>
                <a:gd name="T13" fmla="*/ 248 h 314"/>
                <a:gd name="T14" fmla="*/ 24 w 189"/>
                <a:gd name="T15" fmla="*/ 269 h 314"/>
                <a:gd name="T16" fmla="*/ 24 w 189"/>
                <a:gd name="T17" fmla="*/ 272 h 314"/>
                <a:gd name="T18" fmla="*/ 15 w 189"/>
                <a:gd name="T19" fmla="*/ 290 h 314"/>
                <a:gd name="T20" fmla="*/ 0 w 189"/>
                <a:gd name="T21" fmla="*/ 298 h 314"/>
                <a:gd name="T22" fmla="*/ 7 w 189"/>
                <a:gd name="T23" fmla="*/ 314 h 314"/>
                <a:gd name="T24" fmla="*/ 7 w 189"/>
                <a:gd name="T25" fmla="*/ 314 h 314"/>
                <a:gd name="T26" fmla="*/ 15 w 189"/>
                <a:gd name="T27" fmla="*/ 309 h 314"/>
                <a:gd name="T28" fmla="*/ 15 w 189"/>
                <a:gd name="T29" fmla="*/ 307 h 314"/>
                <a:gd name="T30" fmla="*/ 12 w 189"/>
                <a:gd name="T31" fmla="*/ 302 h 314"/>
                <a:gd name="T32" fmla="*/ 19 w 189"/>
                <a:gd name="T33" fmla="*/ 300 h 314"/>
                <a:gd name="T34" fmla="*/ 22 w 189"/>
                <a:gd name="T35" fmla="*/ 298 h 314"/>
                <a:gd name="T36" fmla="*/ 33 w 189"/>
                <a:gd name="T37" fmla="*/ 274 h 314"/>
                <a:gd name="T38" fmla="*/ 36 w 189"/>
                <a:gd name="T39" fmla="*/ 248 h 314"/>
                <a:gd name="T40" fmla="*/ 29 w 189"/>
                <a:gd name="T41" fmla="*/ 231 h 314"/>
                <a:gd name="T42" fmla="*/ 22 w 189"/>
                <a:gd name="T43" fmla="*/ 217 h 314"/>
                <a:gd name="T44" fmla="*/ 52 w 189"/>
                <a:gd name="T45" fmla="*/ 149 h 314"/>
                <a:gd name="T46" fmla="*/ 93 w 189"/>
                <a:gd name="T47" fmla="*/ 141 h 314"/>
                <a:gd name="T48" fmla="*/ 185 w 189"/>
                <a:gd name="T49" fmla="*/ 11 h 314"/>
                <a:gd name="T50" fmla="*/ 189 w 189"/>
                <a:gd name="T51" fmla="*/ 4 h 314"/>
                <a:gd name="T52" fmla="*/ 185 w 189"/>
                <a:gd name="T53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9" h="314">
                  <a:moveTo>
                    <a:pt x="185" y="0"/>
                  </a:moveTo>
                  <a:lnTo>
                    <a:pt x="88" y="134"/>
                  </a:lnTo>
                  <a:lnTo>
                    <a:pt x="48" y="141"/>
                  </a:lnTo>
                  <a:lnTo>
                    <a:pt x="10" y="217"/>
                  </a:lnTo>
                  <a:lnTo>
                    <a:pt x="10" y="220"/>
                  </a:lnTo>
                  <a:lnTo>
                    <a:pt x="26" y="248"/>
                  </a:lnTo>
                  <a:lnTo>
                    <a:pt x="26" y="248"/>
                  </a:lnTo>
                  <a:lnTo>
                    <a:pt x="24" y="269"/>
                  </a:lnTo>
                  <a:lnTo>
                    <a:pt x="24" y="272"/>
                  </a:lnTo>
                  <a:lnTo>
                    <a:pt x="15" y="290"/>
                  </a:lnTo>
                  <a:lnTo>
                    <a:pt x="0" y="298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15" y="309"/>
                  </a:lnTo>
                  <a:lnTo>
                    <a:pt x="15" y="307"/>
                  </a:lnTo>
                  <a:lnTo>
                    <a:pt x="12" y="302"/>
                  </a:lnTo>
                  <a:lnTo>
                    <a:pt x="19" y="300"/>
                  </a:lnTo>
                  <a:lnTo>
                    <a:pt x="22" y="298"/>
                  </a:lnTo>
                  <a:lnTo>
                    <a:pt x="33" y="274"/>
                  </a:lnTo>
                  <a:lnTo>
                    <a:pt x="36" y="248"/>
                  </a:lnTo>
                  <a:lnTo>
                    <a:pt x="29" y="231"/>
                  </a:lnTo>
                  <a:lnTo>
                    <a:pt x="22" y="217"/>
                  </a:lnTo>
                  <a:lnTo>
                    <a:pt x="52" y="149"/>
                  </a:lnTo>
                  <a:lnTo>
                    <a:pt x="93" y="141"/>
                  </a:lnTo>
                  <a:lnTo>
                    <a:pt x="185" y="11"/>
                  </a:lnTo>
                  <a:lnTo>
                    <a:pt x="189" y="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6" name="Freeform 383"/>
            <p:cNvSpPr>
              <a:spLocks/>
            </p:cNvSpPr>
            <p:nvPr/>
          </p:nvSpPr>
          <p:spPr bwMode="auto">
            <a:xfrm>
              <a:off x="-135" y="-916"/>
              <a:ext cx="189" cy="314"/>
            </a:xfrm>
            <a:custGeom>
              <a:avLst/>
              <a:gdLst>
                <a:gd name="T0" fmla="*/ 185 w 189"/>
                <a:gd name="T1" fmla="*/ 0 h 314"/>
                <a:gd name="T2" fmla="*/ 88 w 189"/>
                <a:gd name="T3" fmla="*/ 134 h 314"/>
                <a:gd name="T4" fmla="*/ 48 w 189"/>
                <a:gd name="T5" fmla="*/ 141 h 314"/>
                <a:gd name="T6" fmla="*/ 10 w 189"/>
                <a:gd name="T7" fmla="*/ 217 h 314"/>
                <a:gd name="T8" fmla="*/ 10 w 189"/>
                <a:gd name="T9" fmla="*/ 220 h 314"/>
                <a:gd name="T10" fmla="*/ 26 w 189"/>
                <a:gd name="T11" fmla="*/ 248 h 314"/>
                <a:gd name="T12" fmla="*/ 26 w 189"/>
                <a:gd name="T13" fmla="*/ 248 h 314"/>
                <a:gd name="T14" fmla="*/ 24 w 189"/>
                <a:gd name="T15" fmla="*/ 269 h 314"/>
                <a:gd name="T16" fmla="*/ 24 w 189"/>
                <a:gd name="T17" fmla="*/ 272 h 314"/>
                <a:gd name="T18" fmla="*/ 15 w 189"/>
                <a:gd name="T19" fmla="*/ 290 h 314"/>
                <a:gd name="T20" fmla="*/ 0 w 189"/>
                <a:gd name="T21" fmla="*/ 298 h 314"/>
                <a:gd name="T22" fmla="*/ 7 w 189"/>
                <a:gd name="T23" fmla="*/ 314 h 314"/>
                <a:gd name="T24" fmla="*/ 7 w 189"/>
                <a:gd name="T25" fmla="*/ 314 h 314"/>
                <a:gd name="T26" fmla="*/ 15 w 189"/>
                <a:gd name="T27" fmla="*/ 309 h 314"/>
                <a:gd name="T28" fmla="*/ 15 w 189"/>
                <a:gd name="T29" fmla="*/ 307 h 314"/>
                <a:gd name="T30" fmla="*/ 12 w 189"/>
                <a:gd name="T31" fmla="*/ 302 h 314"/>
                <a:gd name="T32" fmla="*/ 19 w 189"/>
                <a:gd name="T33" fmla="*/ 300 h 314"/>
                <a:gd name="T34" fmla="*/ 22 w 189"/>
                <a:gd name="T35" fmla="*/ 298 h 314"/>
                <a:gd name="T36" fmla="*/ 33 w 189"/>
                <a:gd name="T37" fmla="*/ 274 h 314"/>
                <a:gd name="T38" fmla="*/ 36 w 189"/>
                <a:gd name="T39" fmla="*/ 248 h 314"/>
                <a:gd name="T40" fmla="*/ 29 w 189"/>
                <a:gd name="T41" fmla="*/ 231 h 314"/>
                <a:gd name="T42" fmla="*/ 22 w 189"/>
                <a:gd name="T43" fmla="*/ 217 h 314"/>
                <a:gd name="T44" fmla="*/ 52 w 189"/>
                <a:gd name="T45" fmla="*/ 149 h 314"/>
                <a:gd name="T46" fmla="*/ 93 w 189"/>
                <a:gd name="T47" fmla="*/ 141 h 314"/>
                <a:gd name="T48" fmla="*/ 185 w 189"/>
                <a:gd name="T49" fmla="*/ 11 h 314"/>
                <a:gd name="T50" fmla="*/ 189 w 189"/>
                <a:gd name="T51" fmla="*/ 4 h 314"/>
                <a:gd name="T52" fmla="*/ 185 w 189"/>
                <a:gd name="T53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9" h="314">
                  <a:moveTo>
                    <a:pt x="185" y="0"/>
                  </a:moveTo>
                  <a:lnTo>
                    <a:pt x="88" y="134"/>
                  </a:lnTo>
                  <a:lnTo>
                    <a:pt x="48" y="141"/>
                  </a:lnTo>
                  <a:lnTo>
                    <a:pt x="10" y="217"/>
                  </a:lnTo>
                  <a:lnTo>
                    <a:pt x="10" y="220"/>
                  </a:lnTo>
                  <a:lnTo>
                    <a:pt x="26" y="248"/>
                  </a:lnTo>
                  <a:lnTo>
                    <a:pt x="26" y="248"/>
                  </a:lnTo>
                  <a:lnTo>
                    <a:pt x="24" y="269"/>
                  </a:lnTo>
                  <a:lnTo>
                    <a:pt x="24" y="272"/>
                  </a:lnTo>
                  <a:lnTo>
                    <a:pt x="15" y="290"/>
                  </a:lnTo>
                  <a:lnTo>
                    <a:pt x="0" y="298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15" y="309"/>
                  </a:lnTo>
                  <a:lnTo>
                    <a:pt x="15" y="307"/>
                  </a:lnTo>
                  <a:lnTo>
                    <a:pt x="12" y="302"/>
                  </a:lnTo>
                  <a:lnTo>
                    <a:pt x="19" y="300"/>
                  </a:lnTo>
                  <a:lnTo>
                    <a:pt x="22" y="298"/>
                  </a:lnTo>
                  <a:lnTo>
                    <a:pt x="33" y="274"/>
                  </a:lnTo>
                  <a:lnTo>
                    <a:pt x="36" y="248"/>
                  </a:lnTo>
                  <a:lnTo>
                    <a:pt x="29" y="231"/>
                  </a:lnTo>
                  <a:lnTo>
                    <a:pt x="22" y="217"/>
                  </a:lnTo>
                  <a:lnTo>
                    <a:pt x="52" y="149"/>
                  </a:lnTo>
                  <a:lnTo>
                    <a:pt x="93" y="141"/>
                  </a:lnTo>
                  <a:lnTo>
                    <a:pt x="185" y="11"/>
                  </a:lnTo>
                  <a:lnTo>
                    <a:pt x="189" y="4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</p:grpSp>
      <p:grpSp>
        <p:nvGrpSpPr>
          <p:cNvPr id="557" name="Group 4"/>
          <p:cNvGrpSpPr>
            <a:grpSpLocks noChangeAspect="1"/>
          </p:cNvGrpSpPr>
          <p:nvPr/>
        </p:nvGrpSpPr>
        <p:grpSpPr bwMode="auto">
          <a:xfrm>
            <a:off x="5886987" y="1425140"/>
            <a:ext cx="523310" cy="812800"/>
            <a:chOff x="3510" y="1650"/>
            <a:chExt cx="658" cy="1022"/>
          </a:xfrm>
        </p:grpSpPr>
        <p:sp>
          <p:nvSpPr>
            <p:cNvPr id="558" name="Freeform 5"/>
            <p:cNvSpPr>
              <a:spLocks/>
            </p:cNvSpPr>
            <p:nvPr/>
          </p:nvSpPr>
          <p:spPr bwMode="auto">
            <a:xfrm>
              <a:off x="3510" y="1650"/>
              <a:ext cx="658" cy="1022"/>
            </a:xfrm>
            <a:custGeom>
              <a:avLst/>
              <a:gdLst>
                <a:gd name="T0" fmla="*/ 211 w 275"/>
                <a:gd name="T1" fmla="*/ 0 h 430"/>
                <a:gd name="T2" fmla="*/ 69 w 275"/>
                <a:gd name="T3" fmla="*/ 0 h 430"/>
                <a:gd name="T4" fmla="*/ 0 w 275"/>
                <a:gd name="T5" fmla="*/ 69 h 430"/>
                <a:gd name="T6" fmla="*/ 0 w 275"/>
                <a:gd name="T7" fmla="*/ 206 h 430"/>
                <a:gd name="T8" fmla="*/ 137 w 275"/>
                <a:gd name="T9" fmla="*/ 430 h 430"/>
                <a:gd name="T10" fmla="*/ 275 w 275"/>
                <a:gd name="T11" fmla="*/ 206 h 430"/>
                <a:gd name="T12" fmla="*/ 275 w 275"/>
                <a:gd name="T13" fmla="*/ 69 h 430"/>
                <a:gd name="T14" fmla="*/ 211 w 275"/>
                <a:gd name="T1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430">
                  <a:moveTo>
                    <a:pt x="21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315"/>
                    <a:pt x="68" y="248"/>
                    <a:pt x="137" y="430"/>
                  </a:cubicBezTo>
                  <a:cubicBezTo>
                    <a:pt x="207" y="248"/>
                    <a:pt x="275" y="315"/>
                    <a:pt x="275" y="206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31"/>
                    <a:pt x="249" y="0"/>
                    <a:pt x="21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59" name="Freeform 6"/>
            <p:cNvSpPr>
              <a:spLocks/>
            </p:cNvSpPr>
            <p:nvPr/>
          </p:nvSpPr>
          <p:spPr bwMode="auto">
            <a:xfrm>
              <a:off x="3838" y="1650"/>
              <a:ext cx="330" cy="1022"/>
            </a:xfrm>
            <a:custGeom>
              <a:avLst/>
              <a:gdLst>
                <a:gd name="T0" fmla="*/ 74 w 138"/>
                <a:gd name="T1" fmla="*/ 0 h 430"/>
                <a:gd name="T2" fmla="*/ 0 w 138"/>
                <a:gd name="T3" fmla="*/ 0 h 430"/>
                <a:gd name="T4" fmla="*/ 0 w 138"/>
                <a:gd name="T5" fmla="*/ 430 h 430"/>
                <a:gd name="T6" fmla="*/ 138 w 138"/>
                <a:gd name="T7" fmla="*/ 206 h 430"/>
                <a:gd name="T8" fmla="*/ 138 w 138"/>
                <a:gd name="T9" fmla="*/ 69 h 430"/>
                <a:gd name="T10" fmla="*/ 74 w 138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4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70" y="248"/>
                    <a:pt x="138" y="315"/>
                    <a:pt x="138" y="206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12" y="0"/>
                    <a:pt x="7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0" name="Freeform 7"/>
            <p:cNvSpPr>
              <a:spLocks/>
            </p:cNvSpPr>
            <p:nvPr/>
          </p:nvSpPr>
          <p:spPr bwMode="auto">
            <a:xfrm>
              <a:off x="3575" y="1717"/>
              <a:ext cx="526" cy="523"/>
            </a:xfrm>
            <a:custGeom>
              <a:avLst/>
              <a:gdLst>
                <a:gd name="T0" fmla="*/ 41 w 220"/>
                <a:gd name="T1" fmla="*/ 0 h 220"/>
                <a:gd name="T2" fmla="*/ 180 w 220"/>
                <a:gd name="T3" fmla="*/ 0 h 220"/>
                <a:gd name="T4" fmla="*/ 220 w 220"/>
                <a:gd name="T5" fmla="*/ 40 h 220"/>
                <a:gd name="T6" fmla="*/ 220 w 220"/>
                <a:gd name="T7" fmla="*/ 179 h 220"/>
                <a:gd name="T8" fmla="*/ 180 w 220"/>
                <a:gd name="T9" fmla="*/ 220 h 220"/>
                <a:gd name="T10" fmla="*/ 41 w 220"/>
                <a:gd name="T11" fmla="*/ 220 h 220"/>
                <a:gd name="T12" fmla="*/ 0 w 220"/>
                <a:gd name="T13" fmla="*/ 179 h 220"/>
                <a:gd name="T14" fmla="*/ 0 w 220"/>
                <a:gd name="T15" fmla="*/ 40 h 220"/>
                <a:gd name="T16" fmla="*/ 41 w 220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20">
                  <a:moveTo>
                    <a:pt x="41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202" y="0"/>
                    <a:pt x="220" y="18"/>
                    <a:pt x="220" y="40"/>
                  </a:cubicBezTo>
                  <a:cubicBezTo>
                    <a:pt x="220" y="179"/>
                    <a:pt x="220" y="179"/>
                    <a:pt x="220" y="179"/>
                  </a:cubicBezTo>
                  <a:cubicBezTo>
                    <a:pt x="220" y="201"/>
                    <a:pt x="202" y="220"/>
                    <a:pt x="180" y="220"/>
                  </a:cubicBezTo>
                  <a:cubicBezTo>
                    <a:pt x="41" y="220"/>
                    <a:pt x="41" y="220"/>
                    <a:pt x="41" y="220"/>
                  </a:cubicBezTo>
                  <a:cubicBezTo>
                    <a:pt x="19" y="220"/>
                    <a:pt x="0" y="201"/>
                    <a:pt x="0" y="17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>
                  <a:cs typeface="+mn-ea"/>
                  <a:sym typeface="+mn-lt"/>
                </a:rPr>
                <a:t>57%</a:t>
              </a:r>
              <a:endParaRPr lang="en-IN" sz="1600" dirty="0">
                <a:cs typeface="+mn-ea"/>
                <a:sym typeface="+mn-lt"/>
              </a:endParaRPr>
            </a:p>
          </p:txBody>
        </p:sp>
      </p:grpSp>
      <p:grpSp>
        <p:nvGrpSpPr>
          <p:cNvPr id="561" name="Group 4"/>
          <p:cNvGrpSpPr>
            <a:grpSpLocks noChangeAspect="1"/>
          </p:cNvGrpSpPr>
          <p:nvPr/>
        </p:nvGrpSpPr>
        <p:grpSpPr bwMode="auto">
          <a:xfrm>
            <a:off x="11067063" y="3918471"/>
            <a:ext cx="523310" cy="812800"/>
            <a:chOff x="3510" y="1650"/>
            <a:chExt cx="658" cy="1022"/>
          </a:xfrm>
        </p:grpSpPr>
        <p:sp>
          <p:nvSpPr>
            <p:cNvPr id="562" name="Freeform 5"/>
            <p:cNvSpPr>
              <a:spLocks/>
            </p:cNvSpPr>
            <p:nvPr/>
          </p:nvSpPr>
          <p:spPr bwMode="auto">
            <a:xfrm>
              <a:off x="3510" y="1650"/>
              <a:ext cx="658" cy="1022"/>
            </a:xfrm>
            <a:custGeom>
              <a:avLst/>
              <a:gdLst>
                <a:gd name="T0" fmla="*/ 211 w 275"/>
                <a:gd name="T1" fmla="*/ 0 h 430"/>
                <a:gd name="T2" fmla="*/ 69 w 275"/>
                <a:gd name="T3" fmla="*/ 0 h 430"/>
                <a:gd name="T4" fmla="*/ 0 w 275"/>
                <a:gd name="T5" fmla="*/ 69 h 430"/>
                <a:gd name="T6" fmla="*/ 0 w 275"/>
                <a:gd name="T7" fmla="*/ 206 h 430"/>
                <a:gd name="T8" fmla="*/ 137 w 275"/>
                <a:gd name="T9" fmla="*/ 430 h 430"/>
                <a:gd name="T10" fmla="*/ 275 w 275"/>
                <a:gd name="T11" fmla="*/ 206 h 430"/>
                <a:gd name="T12" fmla="*/ 275 w 275"/>
                <a:gd name="T13" fmla="*/ 69 h 430"/>
                <a:gd name="T14" fmla="*/ 211 w 275"/>
                <a:gd name="T1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430">
                  <a:moveTo>
                    <a:pt x="21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315"/>
                    <a:pt x="68" y="248"/>
                    <a:pt x="137" y="430"/>
                  </a:cubicBezTo>
                  <a:cubicBezTo>
                    <a:pt x="207" y="248"/>
                    <a:pt x="275" y="315"/>
                    <a:pt x="275" y="206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31"/>
                    <a:pt x="249" y="0"/>
                    <a:pt x="21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3" name="Freeform 6"/>
            <p:cNvSpPr>
              <a:spLocks/>
            </p:cNvSpPr>
            <p:nvPr/>
          </p:nvSpPr>
          <p:spPr bwMode="auto">
            <a:xfrm>
              <a:off x="3838" y="1650"/>
              <a:ext cx="330" cy="1022"/>
            </a:xfrm>
            <a:custGeom>
              <a:avLst/>
              <a:gdLst>
                <a:gd name="T0" fmla="*/ 74 w 138"/>
                <a:gd name="T1" fmla="*/ 0 h 430"/>
                <a:gd name="T2" fmla="*/ 0 w 138"/>
                <a:gd name="T3" fmla="*/ 0 h 430"/>
                <a:gd name="T4" fmla="*/ 0 w 138"/>
                <a:gd name="T5" fmla="*/ 430 h 430"/>
                <a:gd name="T6" fmla="*/ 138 w 138"/>
                <a:gd name="T7" fmla="*/ 206 h 430"/>
                <a:gd name="T8" fmla="*/ 138 w 138"/>
                <a:gd name="T9" fmla="*/ 69 h 430"/>
                <a:gd name="T10" fmla="*/ 74 w 138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4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70" y="248"/>
                    <a:pt x="138" y="315"/>
                    <a:pt x="138" y="206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12" y="0"/>
                    <a:pt x="7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4" name="Freeform 7"/>
            <p:cNvSpPr>
              <a:spLocks/>
            </p:cNvSpPr>
            <p:nvPr/>
          </p:nvSpPr>
          <p:spPr bwMode="auto">
            <a:xfrm>
              <a:off x="3575" y="1717"/>
              <a:ext cx="526" cy="523"/>
            </a:xfrm>
            <a:custGeom>
              <a:avLst/>
              <a:gdLst>
                <a:gd name="T0" fmla="*/ 41 w 220"/>
                <a:gd name="T1" fmla="*/ 0 h 220"/>
                <a:gd name="T2" fmla="*/ 180 w 220"/>
                <a:gd name="T3" fmla="*/ 0 h 220"/>
                <a:gd name="T4" fmla="*/ 220 w 220"/>
                <a:gd name="T5" fmla="*/ 40 h 220"/>
                <a:gd name="T6" fmla="*/ 220 w 220"/>
                <a:gd name="T7" fmla="*/ 179 h 220"/>
                <a:gd name="T8" fmla="*/ 180 w 220"/>
                <a:gd name="T9" fmla="*/ 220 h 220"/>
                <a:gd name="T10" fmla="*/ 41 w 220"/>
                <a:gd name="T11" fmla="*/ 220 h 220"/>
                <a:gd name="T12" fmla="*/ 0 w 220"/>
                <a:gd name="T13" fmla="*/ 179 h 220"/>
                <a:gd name="T14" fmla="*/ 0 w 220"/>
                <a:gd name="T15" fmla="*/ 40 h 220"/>
                <a:gd name="T16" fmla="*/ 41 w 220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20">
                  <a:moveTo>
                    <a:pt x="41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202" y="0"/>
                    <a:pt x="220" y="18"/>
                    <a:pt x="220" y="40"/>
                  </a:cubicBezTo>
                  <a:cubicBezTo>
                    <a:pt x="220" y="179"/>
                    <a:pt x="220" y="179"/>
                    <a:pt x="220" y="179"/>
                  </a:cubicBezTo>
                  <a:cubicBezTo>
                    <a:pt x="220" y="201"/>
                    <a:pt x="202" y="220"/>
                    <a:pt x="180" y="220"/>
                  </a:cubicBezTo>
                  <a:cubicBezTo>
                    <a:pt x="41" y="220"/>
                    <a:pt x="41" y="220"/>
                    <a:pt x="41" y="220"/>
                  </a:cubicBezTo>
                  <a:cubicBezTo>
                    <a:pt x="19" y="220"/>
                    <a:pt x="0" y="201"/>
                    <a:pt x="0" y="17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>
                  <a:cs typeface="+mn-ea"/>
                  <a:sym typeface="+mn-lt"/>
                </a:rPr>
                <a:t>17%</a:t>
              </a:r>
              <a:endParaRPr lang="en-IN" sz="1600" dirty="0">
                <a:cs typeface="+mn-ea"/>
                <a:sym typeface="+mn-lt"/>
              </a:endParaRPr>
            </a:p>
          </p:txBody>
        </p:sp>
      </p:grpSp>
      <p:grpSp>
        <p:nvGrpSpPr>
          <p:cNvPr id="565" name="Group 4"/>
          <p:cNvGrpSpPr>
            <a:grpSpLocks noChangeAspect="1"/>
          </p:cNvGrpSpPr>
          <p:nvPr/>
        </p:nvGrpSpPr>
        <p:grpSpPr bwMode="auto">
          <a:xfrm>
            <a:off x="8746837" y="3051984"/>
            <a:ext cx="523310" cy="812800"/>
            <a:chOff x="3510" y="1650"/>
            <a:chExt cx="658" cy="1022"/>
          </a:xfrm>
        </p:grpSpPr>
        <p:sp>
          <p:nvSpPr>
            <p:cNvPr id="566" name="Freeform 5"/>
            <p:cNvSpPr>
              <a:spLocks/>
            </p:cNvSpPr>
            <p:nvPr/>
          </p:nvSpPr>
          <p:spPr bwMode="auto">
            <a:xfrm>
              <a:off x="3510" y="1650"/>
              <a:ext cx="658" cy="1022"/>
            </a:xfrm>
            <a:custGeom>
              <a:avLst/>
              <a:gdLst>
                <a:gd name="T0" fmla="*/ 211 w 275"/>
                <a:gd name="T1" fmla="*/ 0 h 430"/>
                <a:gd name="T2" fmla="*/ 69 w 275"/>
                <a:gd name="T3" fmla="*/ 0 h 430"/>
                <a:gd name="T4" fmla="*/ 0 w 275"/>
                <a:gd name="T5" fmla="*/ 69 h 430"/>
                <a:gd name="T6" fmla="*/ 0 w 275"/>
                <a:gd name="T7" fmla="*/ 206 h 430"/>
                <a:gd name="T8" fmla="*/ 137 w 275"/>
                <a:gd name="T9" fmla="*/ 430 h 430"/>
                <a:gd name="T10" fmla="*/ 275 w 275"/>
                <a:gd name="T11" fmla="*/ 206 h 430"/>
                <a:gd name="T12" fmla="*/ 275 w 275"/>
                <a:gd name="T13" fmla="*/ 69 h 430"/>
                <a:gd name="T14" fmla="*/ 211 w 275"/>
                <a:gd name="T1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430">
                  <a:moveTo>
                    <a:pt x="21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315"/>
                    <a:pt x="68" y="248"/>
                    <a:pt x="137" y="430"/>
                  </a:cubicBezTo>
                  <a:cubicBezTo>
                    <a:pt x="207" y="248"/>
                    <a:pt x="275" y="315"/>
                    <a:pt x="275" y="206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31"/>
                    <a:pt x="249" y="0"/>
                    <a:pt x="21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7" name="Freeform 6"/>
            <p:cNvSpPr>
              <a:spLocks/>
            </p:cNvSpPr>
            <p:nvPr/>
          </p:nvSpPr>
          <p:spPr bwMode="auto">
            <a:xfrm>
              <a:off x="3838" y="1650"/>
              <a:ext cx="330" cy="1022"/>
            </a:xfrm>
            <a:custGeom>
              <a:avLst/>
              <a:gdLst>
                <a:gd name="T0" fmla="*/ 74 w 138"/>
                <a:gd name="T1" fmla="*/ 0 h 430"/>
                <a:gd name="T2" fmla="*/ 0 w 138"/>
                <a:gd name="T3" fmla="*/ 0 h 430"/>
                <a:gd name="T4" fmla="*/ 0 w 138"/>
                <a:gd name="T5" fmla="*/ 430 h 430"/>
                <a:gd name="T6" fmla="*/ 138 w 138"/>
                <a:gd name="T7" fmla="*/ 206 h 430"/>
                <a:gd name="T8" fmla="*/ 138 w 138"/>
                <a:gd name="T9" fmla="*/ 69 h 430"/>
                <a:gd name="T10" fmla="*/ 74 w 138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4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70" y="248"/>
                    <a:pt x="138" y="315"/>
                    <a:pt x="138" y="206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12" y="0"/>
                    <a:pt x="7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8" name="Freeform 7"/>
            <p:cNvSpPr>
              <a:spLocks/>
            </p:cNvSpPr>
            <p:nvPr/>
          </p:nvSpPr>
          <p:spPr bwMode="auto">
            <a:xfrm>
              <a:off x="3575" y="1717"/>
              <a:ext cx="526" cy="523"/>
            </a:xfrm>
            <a:custGeom>
              <a:avLst/>
              <a:gdLst>
                <a:gd name="T0" fmla="*/ 41 w 220"/>
                <a:gd name="T1" fmla="*/ 0 h 220"/>
                <a:gd name="T2" fmla="*/ 180 w 220"/>
                <a:gd name="T3" fmla="*/ 0 h 220"/>
                <a:gd name="T4" fmla="*/ 220 w 220"/>
                <a:gd name="T5" fmla="*/ 40 h 220"/>
                <a:gd name="T6" fmla="*/ 220 w 220"/>
                <a:gd name="T7" fmla="*/ 179 h 220"/>
                <a:gd name="T8" fmla="*/ 180 w 220"/>
                <a:gd name="T9" fmla="*/ 220 h 220"/>
                <a:gd name="T10" fmla="*/ 41 w 220"/>
                <a:gd name="T11" fmla="*/ 220 h 220"/>
                <a:gd name="T12" fmla="*/ 0 w 220"/>
                <a:gd name="T13" fmla="*/ 179 h 220"/>
                <a:gd name="T14" fmla="*/ 0 w 220"/>
                <a:gd name="T15" fmla="*/ 40 h 220"/>
                <a:gd name="T16" fmla="*/ 41 w 220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20">
                  <a:moveTo>
                    <a:pt x="41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202" y="0"/>
                    <a:pt x="220" y="18"/>
                    <a:pt x="220" y="40"/>
                  </a:cubicBezTo>
                  <a:cubicBezTo>
                    <a:pt x="220" y="179"/>
                    <a:pt x="220" y="179"/>
                    <a:pt x="220" y="179"/>
                  </a:cubicBezTo>
                  <a:cubicBezTo>
                    <a:pt x="220" y="201"/>
                    <a:pt x="202" y="220"/>
                    <a:pt x="180" y="220"/>
                  </a:cubicBezTo>
                  <a:cubicBezTo>
                    <a:pt x="41" y="220"/>
                    <a:pt x="41" y="220"/>
                    <a:pt x="41" y="220"/>
                  </a:cubicBezTo>
                  <a:cubicBezTo>
                    <a:pt x="19" y="220"/>
                    <a:pt x="0" y="201"/>
                    <a:pt x="0" y="17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>
                  <a:cs typeface="+mn-ea"/>
                  <a:sym typeface="+mn-lt"/>
                </a:rPr>
                <a:t>27%</a:t>
              </a:r>
              <a:endParaRPr lang="en-IN" sz="1600" dirty="0">
                <a:cs typeface="+mn-ea"/>
                <a:sym typeface="+mn-lt"/>
              </a:endParaRPr>
            </a:p>
          </p:txBody>
        </p:sp>
      </p:grpSp>
      <p:grpSp>
        <p:nvGrpSpPr>
          <p:cNvPr id="569" name="Group 568"/>
          <p:cNvGrpSpPr/>
          <p:nvPr/>
        </p:nvGrpSpPr>
        <p:grpSpPr>
          <a:xfrm>
            <a:off x="1762085" y="4754769"/>
            <a:ext cx="1795045" cy="746492"/>
            <a:chOff x="1762085" y="4754769"/>
            <a:chExt cx="1795045" cy="746492"/>
          </a:xfrm>
        </p:grpSpPr>
        <p:grpSp>
          <p:nvGrpSpPr>
            <p:cNvPr id="570" name="Group 386"/>
            <p:cNvGrpSpPr>
              <a:grpSpLocks noChangeAspect="1"/>
            </p:cNvGrpSpPr>
            <p:nvPr/>
          </p:nvGrpSpPr>
          <p:grpSpPr bwMode="auto">
            <a:xfrm>
              <a:off x="1762085" y="4812981"/>
              <a:ext cx="581025" cy="639763"/>
              <a:chOff x="473" y="2400"/>
              <a:chExt cx="366" cy="403"/>
            </a:xfrm>
          </p:grpSpPr>
          <p:sp>
            <p:nvSpPr>
              <p:cNvPr id="574" name="Freeform 387"/>
              <p:cNvSpPr>
                <a:spLocks noEditPoints="1"/>
              </p:cNvSpPr>
              <p:nvPr/>
            </p:nvSpPr>
            <p:spPr bwMode="auto">
              <a:xfrm>
                <a:off x="708" y="2400"/>
                <a:ext cx="131" cy="375"/>
              </a:xfrm>
              <a:custGeom>
                <a:avLst/>
                <a:gdLst>
                  <a:gd name="T0" fmla="*/ 312 w 446"/>
                  <a:gd name="T1" fmla="*/ 355 h 1281"/>
                  <a:gd name="T2" fmla="*/ 313 w 446"/>
                  <a:gd name="T3" fmla="*/ 319 h 1281"/>
                  <a:gd name="T4" fmla="*/ 349 w 446"/>
                  <a:gd name="T5" fmla="*/ 247 h 1281"/>
                  <a:gd name="T6" fmla="*/ 363 w 446"/>
                  <a:gd name="T7" fmla="*/ 189 h 1281"/>
                  <a:gd name="T8" fmla="*/ 356 w 446"/>
                  <a:gd name="T9" fmla="*/ 126 h 1281"/>
                  <a:gd name="T10" fmla="*/ 188 w 446"/>
                  <a:gd name="T11" fmla="*/ 0 h 1281"/>
                  <a:gd name="T12" fmla="*/ 62 w 446"/>
                  <a:gd name="T13" fmla="*/ 166 h 1281"/>
                  <a:gd name="T14" fmla="*/ 54 w 446"/>
                  <a:gd name="T15" fmla="*/ 217 h 1281"/>
                  <a:gd name="T16" fmla="*/ 77 w 446"/>
                  <a:gd name="T17" fmla="*/ 268 h 1281"/>
                  <a:gd name="T18" fmla="*/ 122 w 446"/>
                  <a:gd name="T19" fmla="*/ 343 h 1281"/>
                  <a:gd name="T20" fmla="*/ 15 w 446"/>
                  <a:gd name="T21" fmla="*/ 374 h 1281"/>
                  <a:gd name="T22" fmla="*/ 8 w 446"/>
                  <a:gd name="T23" fmla="*/ 389 h 1281"/>
                  <a:gd name="T24" fmla="*/ 29 w 446"/>
                  <a:gd name="T25" fmla="*/ 413 h 1281"/>
                  <a:gd name="T26" fmla="*/ 118 w 446"/>
                  <a:gd name="T27" fmla="*/ 856 h 1281"/>
                  <a:gd name="T28" fmla="*/ 113 w 446"/>
                  <a:gd name="T29" fmla="*/ 914 h 1281"/>
                  <a:gd name="T30" fmla="*/ 47 w 446"/>
                  <a:gd name="T31" fmla="*/ 1200 h 1281"/>
                  <a:gd name="T32" fmla="*/ 209 w 446"/>
                  <a:gd name="T33" fmla="*/ 1200 h 1281"/>
                  <a:gd name="T34" fmla="*/ 371 w 446"/>
                  <a:gd name="T35" fmla="*/ 1200 h 1281"/>
                  <a:gd name="T36" fmla="*/ 396 w 446"/>
                  <a:gd name="T37" fmla="*/ 862 h 1281"/>
                  <a:gd name="T38" fmla="*/ 441 w 446"/>
                  <a:gd name="T39" fmla="*/ 780 h 1281"/>
                  <a:gd name="T40" fmla="*/ 446 w 446"/>
                  <a:gd name="T41" fmla="*/ 424 h 1281"/>
                  <a:gd name="T42" fmla="*/ 184 w 446"/>
                  <a:gd name="T43" fmla="*/ 458 h 1281"/>
                  <a:gd name="T44" fmla="*/ 176 w 446"/>
                  <a:gd name="T45" fmla="*/ 466 h 1281"/>
                  <a:gd name="T46" fmla="*/ 147 w 446"/>
                  <a:gd name="T47" fmla="*/ 432 h 1281"/>
                  <a:gd name="T48" fmla="*/ 145 w 446"/>
                  <a:gd name="T49" fmla="*/ 379 h 1281"/>
                  <a:gd name="T50" fmla="*/ 157 w 446"/>
                  <a:gd name="T51" fmla="*/ 372 h 1281"/>
                  <a:gd name="T52" fmla="*/ 184 w 446"/>
                  <a:gd name="T53" fmla="*/ 387 h 1281"/>
                  <a:gd name="T54" fmla="*/ 187 w 446"/>
                  <a:gd name="T55" fmla="*/ 409 h 1281"/>
                  <a:gd name="T56" fmla="*/ 184 w 446"/>
                  <a:gd name="T57" fmla="*/ 458 h 1281"/>
                  <a:gd name="T58" fmla="*/ 247 w 446"/>
                  <a:gd name="T59" fmla="*/ 462 h 1281"/>
                  <a:gd name="T60" fmla="*/ 239 w 446"/>
                  <a:gd name="T61" fmla="*/ 465 h 1281"/>
                  <a:gd name="T62" fmla="*/ 228 w 446"/>
                  <a:gd name="T63" fmla="*/ 415 h 1281"/>
                  <a:gd name="T64" fmla="*/ 234 w 446"/>
                  <a:gd name="T65" fmla="*/ 407 h 1281"/>
                  <a:gd name="T66" fmla="*/ 240 w 446"/>
                  <a:gd name="T67" fmla="*/ 379 h 1281"/>
                  <a:gd name="T68" fmla="*/ 268 w 446"/>
                  <a:gd name="T69" fmla="*/ 372 h 1281"/>
                  <a:gd name="T70" fmla="*/ 272 w 446"/>
                  <a:gd name="T71" fmla="*/ 427 h 1281"/>
                  <a:gd name="T72" fmla="*/ 278 w 446"/>
                  <a:gd name="T73" fmla="*/ 294 h 1281"/>
                  <a:gd name="T74" fmla="*/ 187 w 446"/>
                  <a:gd name="T75" fmla="*/ 336 h 1281"/>
                  <a:gd name="T76" fmla="*/ 110 w 446"/>
                  <a:gd name="T77" fmla="*/ 227 h 1281"/>
                  <a:gd name="T78" fmla="*/ 101 w 446"/>
                  <a:gd name="T79" fmla="*/ 219 h 1281"/>
                  <a:gd name="T80" fmla="*/ 98 w 446"/>
                  <a:gd name="T81" fmla="*/ 199 h 1281"/>
                  <a:gd name="T82" fmla="*/ 109 w 446"/>
                  <a:gd name="T83" fmla="*/ 190 h 1281"/>
                  <a:gd name="T84" fmla="*/ 114 w 446"/>
                  <a:gd name="T85" fmla="*/ 169 h 1281"/>
                  <a:gd name="T86" fmla="*/ 215 w 446"/>
                  <a:gd name="T87" fmla="*/ 172 h 1281"/>
                  <a:gd name="T88" fmla="*/ 297 w 446"/>
                  <a:gd name="T89" fmla="*/ 187 h 1281"/>
                  <a:gd name="T90" fmla="*/ 307 w 446"/>
                  <a:gd name="T91" fmla="*/ 190 h 1281"/>
                  <a:gd name="T92" fmla="*/ 319 w 446"/>
                  <a:gd name="T93" fmla="*/ 199 h 1281"/>
                  <a:gd name="T94" fmla="*/ 316 w 446"/>
                  <a:gd name="T95" fmla="*/ 219 h 1281"/>
                  <a:gd name="T96" fmla="*/ 307 w 446"/>
                  <a:gd name="T97" fmla="*/ 227 h 1281"/>
                  <a:gd name="T98" fmla="*/ 278 w 446"/>
                  <a:gd name="T99" fmla="*/ 294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6" h="1281">
                    <a:moveTo>
                      <a:pt x="405" y="374"/>
                    </a:moveTo>
                    <a:cubicBezTo>
                      <a:pt x="312" y="355"/>
                      <a:pt x="312" y="355"/>
                      <a:pt x="312" y="355"/>
                    </a:cubicBezTo>
                    <a:cubicBezTo>
                      <a:pt x="307" y="350"/>
                      <a:pt x="302" y="346"/>
                      <a:pt x="295" y="343"/>
                    </a:cubicBezTo>
                    <a:cubicBezTo>
                      <a:pt x="303" y="334"/>
                      <a:pt x="309" y="326"/>
                      <a:pt x="313" y="319"/>
                    </a:cubicBezTo>
                    <a:cubicBezTo>
                      <a:pt x="325" y="303"/>
                      <a:pt x="334" y="285"/>
                      <a:pt x="341" y="268"/>
                    </a:cubicBezTo>
                    <a:cubicBezTo>
                      <a:pt x="344" y="261"/>
                      <a:pt x="347" y="254"/>
                      <a:pt x="349" y="247"/>
                    </a:cubicBezTo>
                    <a:cubicBezTo>
                      <a:pt x="358" y="239"/>
                      <a:pt x="363" y="228"/>
                      <a:pt x="363" y="217"/>
                    </a:cubicBezTo>
                    <a:cubicBezTo>
                      <a:pt x="363" y="189"/>
                      <a:pt x="363" y="189"/>
                      <a:pt x="363" y="189"/>
                    </a:cubicBezTo>
                    <a:cubicBezTo>
                      <a:pt x="363" y="181"/>
                      <a:pt x="360" y="173"/>
                      <a:pt x="356" y="166"/>
                    </a:cubicBezTo>
                    <a:cubicBezTo>
                      <a:pt x="356" y="126"/>
                      <a:pt x="356" y="126"/>
                      <a:pt x="356" y="126"/>
                    </a:cubicBezTo>
                    <a:cubicBezTo>
                      <a:pt x="356" y="57"/>
                      <a:pt x="299" y="0"/>
                      <a:pt x="229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18" y="0"/>
                      <a:pt x="62" y="57"/>
                      <a:pt x="62" y="126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57" y="173"/>
                      <a:pt x="54" y="181"/>
                      <a:pt x="54" y="189"/>
                    </a:cubicBezTo>
                    <a:cubicBezTo>
                      <a:pt x="54" y="217"/>
                      <a:pt x="54" y="217"/>
                      <a:pt x="54" y="217"/>
                    </a:cubicBezTo>
                    <a:cubicBezTo>
                      <a:pt x="54" y="228"/>
                      <a:pt x="60" y="239"/>
                      <a:pt x="68" y="247"/>
                    </a:cubicBezTo>
                    <a:cubicBezTo>
                      <a:pt x="71" y="254"/>
                      <a:pt x="73" y="261"/>
                      <a:pt x="77" y="268"/>
                    </a:cubicBezTo>
                    <a:cubicBezTo>
                      <a:pt x="83" y="285"/>
                      <a:pt x="93" y="303"/>
                      <a:pt x="104" y="319"/>
                    </a:cubicBezTo>
                    <a:cubicBezTo>
                      <a:pt x="109" y="326"/>
                      <a:pt x="115" y="334"/>
                      <a:pt x="122" y="343"/>
                    </a:cubicBezTo>
                    <a:cubicBezTo>
                      <a:pt x="116" y="346"/>
                      <a:pt x="110" y="350"/>
                      <a:pt x="105" y="355"/>
                    </a:cubicBezTo>
                    <a:cubicBezTo>
                      <a:pt x="15" y="374"/>
                      <a:pt x="15" y="374"/>
                      <a:pt x="15" y="374"/>
                    </a:cubicBezTo>
                    <a:cubicBezTo>
                      <a:pt x="14" y="374"/>
                      <a:pt x="14" y="375"/>
                      <a:pt x="13" y="376"/>
                    </a:cubicBezTo>
                    <a:cubicBezTo>
                      <a:pt x="12" y="380"/>
                      <a:pt x="10" y="384"/>
                      <a:pt x="8" y="389"/>
                    </a:cubicBezTo>
                    <a:cubicBezTo>
                      <a:pt x="5" y="395"/>
                      <a:pt x="3" y="401"/>
                      <a:pt x="0" y="408"/>
                    </a:cubicBezTo>
                    <a:cubicBezTo>
                      <a:pt x="29" y="413"/>
                      <a:pt x="29" y="413"/>
                      <a:pt x="29" y="413"/>
                    </a:cubicBezTo>
                    <a:cubicBezTo>
                      <a:pt x="80" y="424"/>
                      <a:pt x="118" y="469"/>
                      <a:pt x="118" y="522"/>
                    </a:cubicBezTo>
                    <a:cubicBezTo>
                      <a:pt x="118" y="856"/>
                      <a:pt x="118" y="856"/>
                      <a:pt x="118" y="856"/>
                    </a:cubicBezTo>
                    <a:cubicBezTo>
                      <a:pt x="118" y="867"/>
                      <a:pt x="116" y="878"/>
                      <a:pt x="113" y="888"/>
                    </a:cubicBezTo>
                    <a:cubicBezTo>
                      <a:pt x="113" y="914"/>
                      <a:pt x="113" y="914"/>
                      <a:pt x="113" y="914"/>
                    </a:cubicBezTo>
                    <a:cubicBezTo>
                      <a:pt x="113" y="958"/>
                      <a:pt x="86" y="996"/>
                      <a:pt x="47" y="1011"/>
                    </a:cubicBezTo>
                    <a:cubicBezTo>
                      <a:pt x="47" y="1200"/>
                      <a:pt x="47" y="1200"/>
                      <a:pt x="47" y="1200"/>
                    </a:cubicBezTo>
                    <a:cubicBezTo>
                      <a:pt x="47" y="1245"/>
                      <a:pt x="84" y="1281"/>
                      <a:pt x="128" y="1281"/>
                    </a:cubicBezTo>
                    <a:cubicBezTo>
                      <a:pt x="173" y="1281"/>
                      <a:pt x="209" y="1245"/>
                      <a:pt x="209" y="1200"/>
                    </a:cubicBezTo>
                    <a:cubicBezTo>
                      <a:pt x="209" y="1245"/>
                      <a:pt x="246" y="1281"/>
                      <a:pt x="290" y="1281"/>
                    </a:cubicBezTo>
                    <a:cubicBezTo>
                      <a:pt x="335" y="1281"/>
                      <a:pt x="371" y="1245"/>
                      <a:pt x="371" y="1200"/>
                    </a:cubicBezTo>
                    <a:cubicBezTo>
                      <a:pt x="371" y="854"/>
                      <a:pt x="371" y="854"/>
                      <a:pt x="371" y="854"/>
                    </a:cubicBezTo>
                    <a:cubicBezTo>
                      <a:pt x="379" y="859"/>
                      <a:pt x="387" y="862"/>
                      <a:pt x="396" y="862"/>
                    </a:cubicBezTo>
                    <a:cubicBezTo>
                      <a:pt x="421" y="862"/>
                      <a:pt x="441" y="841"/>
                      <a:pt x="441" y="817"/>
                    </a:cubicBezTo>
                    <a:cubicBezTo>
                      <a:pt x="441" y="780"/>
                      <a:pt x="441" y="780"/>
                      <a:pt x="441" y="780"/>
                    </a:cubicBezTo>
                    <a:cubicBezTo>
                      <a:pt x="444" y="773"/>
                      <a:pt x="446" y="766"/>
                      <a:pt x="446" y="758"/>
                    </a:cubicBezTo>
                    <a:cubicBezTo>
                      <a:pt x="446" y="424"/>
                      <a:pt x="446" y="424"/>
                      <a:pt x="446" y="424"/>
                    </a:cubicBezTo>
                    <a:cubicBezTo>
                      <a:pt x="446" y="400"/>
                      <a:pt x="429" y="379"/>
                      <a:pt x="405" y="374"/>
                    </a:cubicBezTo>
                    <a:close/>
                    <a:moveTo>
                      <a:pt x="184" y="458"/>
                    </a:moveTo>
                    <a:cubicBezTo>
                      <a:pt x="184" y="462"/>
                      <a:pt x="182" y="464"/>
                      <a:pt x="178" y="465"/>
                    </a:cubicBezTo>
                    <a:cubicBezTo>
                      <a:pt x="178" y="466"/>
                      <a:pt x="177" y="466"/>
                      <a:pt x="176" y="466"/>
                    </a:cubicBezTo>
                    <a:cubicBezTo>
                      <a:pt x="174" y="466"/>
                      <a:pt x="171" y="464"/>
                      <a:pt x="170" y="462"/>
                    </a:cubicBezTo>
                    <a:cubicBezTo>
                      <a:pt x="147" y="432"/>
                      <a:pt x="147" y="432"/>
                      <a:pt x="147" y="432"/>
                    </a:cubicBezTo>
                    <a:cubicBezTo>
                      <a:pt x="146" y="431"/>
                      <a:pt x="145" y="429"/>
                      <a:pt x="145" y="427"/>
                    </a:cubicBezTo>
                    <a:cubicBezTo>
                      <a:pt x="145" y="379"/>
                      <a:pt x="145" y="379"/>
                      <a:pt x="145" y="379"/>
                    </a:cubicBezTo>
                    <a:cubicBezTo>
                      <a:pt x="145" y="376"/>
                      <a:pt x="147" y="373"/>
                      <a:pt x="149" y="372"/>
                    </a:cubicBezTo>
                    <a:cubicBezTo>
                      <a:pt x="152" y="370"/>
                      <a:pt x="155" y="370"/>
                      <a:pt x="157" y="372"/>
                    </a:cubicBezTo>
                    <a:cubicBezTo>
                      <a:pt x="164" y="375"/>
                      <a:pt x="171" y="378"/>
                      <a:pt x="177" y="379"/>
                    </a:cubicBezTo>
                    <a:cubicBezTo>
                      <a:pt x="181" y="379"/>
                      <a:pt x="184" y="383"/>
                      <a:pt x="184" y="387"/>
                    </a:cubicBezTo>
                    <a:cubicBezTo>
                      <a:pt x="184" y="407"/>
                      <a:pt x="184" y="407"/>
                      <a:pt x="184" y="407"/>
                    </a:cubicBezTo>
                    <a:cubicBezTo>
                      <a:pt x="185" y="407"/>
                      <a:pt x="186" y="408"/>
                      <a:pt x="187" y="409"/>
                    </a:cubicBezTo>
                    <a:cubicBezTo>
                      <a:pt x="188" y="411"/>
                      <a:pt x="189" y="413"/>
                      <a:pt x="189" y="415"/>
                    </a:cubicBezTo>
                    <a:lnTo>
                      <a:pt x="184" y="458"/>
                    </a:lnTo>
                    <a:close/>
                    <a:moveTo>
                      <a:pt x="270" y="432"/>
                    </a:moveTo>
                    <a:cubicBezTo>
                      <a:pt x="247" y="462"/>
                      <a:pt x="247" y="462"/>
                      <a:pt x="247" y="462"/>
                    </a:cubicBezTo>
                    <a:cubicBezTo>
                      <a:pt x="246" y="464"/>
                      <a:pt x="243" y="466"/>
                      <a:pt x="241" y="466"/>
                    </a:cubicBezTo>
                    <a:cubicBezTo>
                      <a:pt x="240" y="466"/>
                      <a:pt x="239" y="466"/>
                      <a:pt x="239" y="465"/>
                    </a:cubicBezTo>
                    <a:cubicBezTo>
                      <a:pt x="236" y="464"/>
                      <a:pt x="233" y="462"/>
                      <a:pt x="233" y="458"/>
                    </a:cubicBezTo>
                    <a:cubicBezTo>
                      <a:pt x="228" y="415"/>
                      <a:pt x="228" y="415"/>
                      <a:pt x="228" y="415"/>
                    </a:cubicBezTo>
                    <a:cubicBezTo>
                      <a:pt x="228" y="413"/>
                      <a:pt x="229" y="411"/>
                      <a:pt x="230" y="409"/>
                    </a:cubicBezTo>
                    <a:cubicBezTo>
                      <a:pt x="231" y="408"/>
                      <a:pt x="232" y="407"/>
                      <a:pt x="234" y="407"/>
                    </a:cubicBezTo>
                    <a:cubicBezTo>
                      <a:pt x="234" y="387"/>
                      <a:pt x="234" y="387"/>
                      <a:pt x="234" y="387"/>
                    </a:cubicBezTo>
                    <a:cubicBezTo>
                      <a:pt x="234" y="383"/>
                      <a:pt x="236" y="379"/>
                      <a:pt x="240" y="379"/>
                    </a:cubicBezTo>
                    <a:cubicBezTo>
                      <a:pt x="247" y="378"/>
                      <a:pt x="253" y="375"/>
                      <a:pt x="260" y="372"/>
                    </a:cubicBezTo>
                    <a:cubicBezTo>
                      <a:pt x="262" y="370"/>
                      <a:pt x="265" y="370"/>
                      <a:pt x="268" y="372"/>
                    </a:cubicBezTo>
                    <a:cubicBezTo>
                      <a:pt x="270" y="373"/>
                      <a:pt x="272" y="376"/>
                      <a:pt x="272" y="379"/>
                    </a:cubicBezTo>
                    <a:cubicBezTo>
                      <a:pt x="272" y="427"/>
                      <a:pt x="272" y="427"/>
                      <a:pt x="272" y="427"/>
                    </a:cubicBezTo>
                    <a:cubicBezTo>
                      <a:pt x="272" y="429"/>
                      <a:pt x="271" y="431"/>
                      <a:pt x="270" y="432"/>
                    </a:cubicBezTo>
                    <a:close/>
                    <a:moveTo>
                      <a:pt x="278" y="294"/>
                    </a:moveTo>
                    <a:cubicBezTo>
                      <a:pt x="259" y="323"/>
                      <a:pt x="240" y="336"/>
                      <a:pt x="230" y="336"/>
                    </a:cubicBezTo>
                    <a:cubicBezTo>
                      <a:pt x="187" y="336"/>
                      <a:pt x="187" y="336"/>
                      <a:pt x="187" y="336"/>
                    </a:cubicBezTo>
                    <a:cubicBezTo>
                      <a:pt x="177" y="336"/>
                      <a:pt x="159" y="323"/>
                      <a:pt x="139" y="294"/>
                    </a:cubicBezTo>
                    <a:cubicBezTo>
                      <a:pt x="123" y="272"/>
                      <a:pt x="112" y="247"/>
                      <a:pt x="110" y="227"/>
                    </a:cubicBezTo>
                    <a:cubicBezTo>
                      <a:pt x="109" y="224"/>
                      <a:pt x="109" y="224"/>
                      <a:pt x="109" y="224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99" y="217"/>
                      <a:pt x="98" y="215"/>
                      <a:pt x="98" y="212"/>
                    </a:cubicBezTo>
                    <a:cubicBezTo>
                      <a:pt x="98" y="199"/>
                      <a:pt x="98" y="199"/>
                      <a:pt x="98" y="199"/>
                    </a:cubicBezTo>
                    <a:cubicBezTo>
                      <a:pt x="98" y="194"/>
                      <a:pt x="101" y="190"/>
                      <a:pt x="106" y="190"/>
                    </a:cubicBezTo>
                    <a:cubicBezTo>
                      <a:pt x="109" y="190"/>
                      <a:pt x="109" y="190"/>
                      <a:pt x="109" y="190"/>
                    </a:cubicBezTo>
                    <a:cubicBezTo>
                      <a:pt x="109" y="176"/>
                      <a:pt x="109" y="176"/>
                      <a:pt x="109" y="176"/>
                    </a:cubicBezTo>
                    <a:cubicBezTo>
                      <a:pt x="109" y="173"/>
                      <a:pt x="111" y="170"/>
                      <a:pt x="114" y="169"/>
                    </a:cubicBezTo>
                    <a:cubicBezTo>
                      <a:pt x="125" y="163"/>
                      <a:pt x="147" y="154"/>
                      <a:pt x="170" y="154"/>
                    </a:cubicBezTo>
                    <a:cubicBezTo>
                      <a:pt x="188" y="154"/>
                      <a:pt x="203" y="160"/>
                      <a:pt x="215" y="172"/>
                    </a:cubicBezTo>
                    <a:cubicBezTo>
                      <a:pt x="229" y="187"/>
                      <a:pt x="246" y="194"/>
                      <a:pt x="265" y="194"/>
                    </a:cubicBezTo>
                    <a:cubicBezTo>
                      <a:pt x="275" y="194"/>
                      <a:pt x="286" y="192"/>
                      <a:pt x="297" y="187"/>
                    </a:cubicBezTo>
                    <a:cubicBezTo>
                      <a:pt x="299" y="186"/>
                      <a:pt x="302" y="186"/>
                      <a:pt x="304" y="188"/>
                    </a:cubicBezTo>
                    <a:cubicBezTo>
                      <a:pt x="305" y="188"/>
                      <a:pt x="306" y="189"/>
                      <a:pt x="307" y="190"/>
                    </a:cubicBezTo>
                    <a:cubicBezTo>
                      <a:pt x="311" y="190"/>
                      <a:pt x="311" y="190"/>
                      <a:pt x="311" y="190"/>
                    </a:cubicBezTo>
                    <a:cubicBezTo>
                      <a:pt x="316" y="190"/>
                      <a:pt x="319" y="194"/>
                      <a:pt x="319" y="199"/>
                    </a:cubicBezTo>
                    <a:cubicBezTo>
                      <a:pt x="319" y="212"/>
                      <a:pt x="319" y="212"/>
                      <a:pt x="319" y="212"/>
                    </a:cubicBezTo>
                    <a:cubicBezTo>
                      <a:pt x="319" y="215"/>
                      <a:pt x="318" y="217"/>
                      <a:pt x="316" y="219"/>
                    </a:cubicBezTo>
                    <a:cubicBezTo>
                      <a:pt x="308" y="224"/>
                      <a:pt x="308" y="224"/>
                      <a:pt x="308" y="224"/>
                    </a:cubicBezTo>
                    <a:cubicBezTo>
                      <a:pt x="307" y="227"/>
                      <a:pt x="307" y="227"/>
                      <a:pt x="307" y="227"/>
                    </a:cubicBezTo>
                    <a:cubicBezTo>
                      <a:pt x="305" y="246"/>
                      <a:pt x="294" y="272"/>
                      <a:pt x="278" y="294"/>
                    </a:cubicBezTo>
                    <a:close/>
                    <a:moveTo>
                      <a:pt x="278" y="294"/>
                    </a:moveTo>
                    <a:cubicBezTo>
                      <a:pt x="278" y="294"/>
                      <a:pt x="278" y="294"/>
                      <a:pt x="278" y="29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5" name="Freeform 388"/>
              <p:cNvSpPr>
                <a:spLocks noEditPoints="1"/>
              </p:cNvSpPr>
              <p:nvPr/>
            </p:nvSpPr>
            <p:spPr bwMode="auto">
              <a:xfrm>
                <a:off x="473" y="2400"/>
                <a:ext cx="131" cy="375"/>
              </a:xfrm>
              <a:custGeom>
                <a:avLst/>
                <a:gdLst>
                  <a:gd name="T0" fmla="*/ 333 w 445"/>
                  <a:gd name="T1" fmla="*/ 888 h 1281"/>
                  <a:gd name="T2" fmla="*/ 328 w 445"/>
                  <a:gd name="T3" fmla="*/ 522 h 1281"/>
                  <a:gd name="T4" fmla="*/ 445 w 445"/>
                  <a:gd name="T5" fmla="*/ 408 h 1281"/>
                  <a:gd name="T6" fmla="*/ 431 w 445"/>
                  <a:gd name="T7" fmla="*/ 376 h 1281"/>
                  <a:gd name="T8" fmla="*/ 339 w 445"/>
                  <a:gd name="T9" fmla="*/ 355 h 1281"/>
                  <a:gd name="T10" fmla="*/ 341 w 445"/>
                  <a:gd name="T11" fmla="*/ 319 h 1281"/>
                  <a:gd name="T12" fmla="*/ 376 w 445"/>
                  <a:gd name="T13" fmla="*/ 247 h 1281"/>
                  <a:gd name="T14" fmla="*/ 390 w 445"/>
                  <a:gd name="T15" fmla="*/ 189 h 1281"/>
                  <a:gd name="T16" fmla="*/ 383 w 445"/>
                  <a:gd name="T17" fmla="*/ 126 h 1281"/>
                  <a:gd name="T18" fmla="*/ 215 w 445"/>
                  <a:gd name="T19" fmla="*/ 0 h 1281"/>
                  <a:gd name="T20" fmla="*/ 89 w 445"/>
                  <a:gd name="T21" fmla="*/ 166 h 1281"/>
                  <a:gd name="T22" fmla="*/ 82 w 445"/>
                  <a:gd name="T23" fmla="*/ 217 h 1281"/>
                  <a:gd name="T24" fmla="*/ 104 w 445"/>
                  <a:gd name="T25" fmla="*/ 268 h 1281"/>
                  <a:gd name="T26" fmla="*/ 149 w 445"/>
                  <a:gd name="T27" fmla="*/ 343 h 1281"/>
                  <a:gd name="T28" fmla="*/ 41 w 445"/>
                  <a:gd name="T29" fmla="*/ 374 h 1281"/>
                  <a:gd name="T30" fmla="*/ 0 w 445"/>
                  <a:gd name="T31" fmla="*/ 758 h 1281"/>
                  <a:gd name="T32" fmla="*/ 5 w 445"/>
                  <a:gd name="T33" fmla="*/ 817 h 1281"/>
                  <a:gd name="T34" fmla="*/ 75 w 445"/>
                  <a:gd name="T35" fmla="*/ 854 h 1281"/>
                  <a:gd name="T36" fmla="*/ 156 w 445"/>
                  <a:gd name="T37" fmla="*/ 1281 h 1281"/>
                  <a:gd name="T38" fmla="*/ 318 w 445"/>
                  <a:gd name="T39" fmla="*/ 1281 h 1281"/>
                  <a:gd name="T40" fmla="*/ 399 w 445"/>
                  <a:gd name="T41" fmla="*/ 1011 h 1281"/>
                  <a:gd name="T42" fmla="*/ 212 w 445"/>
                  <a:gd name="T43" fmla="*/ 458 h 1281"/>
                  <a:gd name="T44" fmla="*/ 203 w 445"/>
                  <a:gd name="T45" fmla="*/ 466 h 1281"/>
                  <a:gd name="T46" fmla="*/ 174 w 445"/>
                  <a:gd name="T47" fmla="*/ 432 h 1281"/>
                  <a:gd name="T48" fmla="*/ 173 w 445"/>
                  <a:gd name="T49" fmla="*/ 379 h 1281"/>
                  <a:gd name="T50" fmla="*/ 185 w 445"/>
                  <a:gd name="T51" fmla="*/ 372 h 1281"/>
                  <a:gd name="T52" fmla="*/ 211 w 445"/>
                  <a:gd name="T53" fmla="*/ 387 h 1281"/>
                  <a:gd name="T54" fmla="*/ 214 w 445"/>
                  <a:gd name="T55" fmla="*/ 409 h 1281"/>
                  <a:gd name="T56" fmla="*/ 212 w 445"/>
                  <a:gd name="T57" fmla="*/ 458 h 1281"/>
                  <a:gd name="T58" fmla="*/ 275 w 445"/>
                  <a:gd name="T59" fmla="*/ 462 h 1281"/>
                  <a:gd name="T60" fmla="*/ 266 w 445"/>
                  <a:gd name="T61" fmla="*/ 465 h 1281"/>
                  <a:gd name="T62" fmla="*/ 256 w 445"/>
                  <a:gd name="T63" fmla="*/ 415 h 1281"/>
                  <a:gd name="T64" fmla="*/ 261 w 445"/>
                  <a:gd name="T65" fmla="*/ 407 h 1281"/>
                  <a:gd name="T66" fmla="*/ 267 w 445"/>
                  <a:gd name="T67" fmla="*/ 379 h 1281"/>
                  <a:gd name="T68" fmla="*/ 295 w 445"/>
                  <a:gd name="T69" fmla="*/ 372 h 1281"/>
                  <a:gd name="T70" fmla="*/ 299 w 445"/>
                  <a:gd name="T71" fmla="*/ 427 h 1281"/>
                  <a:gd name="T72" fmla="*/ 306 w 445"/>
                  <a:gd name="T73" fmla="*/ 294 h 1281"/>
                  <a:gd name="T74" fmla="*/ 214 w 445"/>
                  <a:gd name="T75" fmla="*/ 336 h 1281"/>
                  <a:gd name="T76" fmla="*/ 137 w 445"/>
                  <a:gd name="T77" fmla="*/ 227 h 1281"/>
                  <a:gd name="T78" fmla="*/ 129 w 445"/>
                  <a:gd name="T79" fmla="*/ 219 h 1281"/>
                  <a:gd name="T80" fmla="*/ 125 w 445"/>
                  <a:gd name="T81" fmla="*/ 199 h 1281"/>
                  <a:gd name="T82" fmla="*/ 136 w 445"/>
                  <a:gd name="T83" fmla="*/ 190 h 1281"/>
                  <a:gd name="T84" fmla="*/ 141 w 445"/>
                  <a:gd name="T85" fmla="*/ 169 h 1281"/>
                  <a:gd name="T86" fmla="*/ 242 w 445"/>
                  <a:gd name="T87" fmla="*/ 172 h 1281"/>
                  <a:gd name="T88" fmla="*/ 324 w 445"/>
                  <a:gd name="T89" fmla="*/ 187 h 1281"/>
                  <a:gd name="T90" fmla="*/ 334 w 445"/>
                  <a:gd name="T91" fmla="*/ 190 h 1281"/>
                  <a:gd name="T92" fmla="*/ 347 w 445"/>
                  <a:gd name="T93" fmla="*/ 199 h 1281"/>
                  <a:gd name="T94" fmla="*/ 343 w 445"/>
                  <a:gd name="T95" fmla="*/ 219 h 1281"/>
                  <a:gd name="T96" fmla="*/ 335 w 445"/>
                  <a:gd name="T97" fmla="*/ 227 h 1281"/>
                  <a:gd name="T98" fmla="*/ 306 w 445"/>
                  <a:gd name="T99" fmla="*/ 294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5" h="1281">
                    <a:moveTo>
                      <a:pt x="333" y="914"/>
                    </a:moveTo>
                    <a:cubicBezTo>
                      <a:pt x="333" y="888"/>
                      <a:pt x="333" y="888"/>
                      <a:pt x="333" y="888"/>
                    </a:cubicBezTo>
                    <a:cubicBezTo>
                      <a:pt x="330" y="878"/>
                      <a:pt x="328" y="867"/>
                      <a:pt x="328" y="856"/>
                    </a:cubicBezTo>
                    <a:cubicBezTo>
                      <a:pt x="328" y="522"/>
                      <a:pt x="328" y="522"/>
                      <a:pt x="328" y="522"/>
                    </a:cubicBezTo>
                    <a:cubicBezTo>
                      <a:pt x="328" y="469"/>
                      <a:pt x="366" y="424"/>
                      <a:pt x="417" y="413"/>
                    </a:cubicBezTo>
                    <a:cubicBezTo>
                      <a:pt x="445" y="408"/>
                      <a:pt x="445" y="408"/>
                      <a:pt x="445" y="408"/>
                    </a:cubicBezTo>
                    <a:cubicBezTo>
                      <a:pt x="442" y="401"/>
                      <a:pt x="439" y="395"/>
                      <a:pt x="437" y="389"/>
                    </a:cubicBezTo>
                    <a:cubicBezTo>
                      <a:pt x="435" y="384"/>
                      <a:pt x="433" y="380"/>
                      <a:pt x="431" y="376"/>
                    </a:cubicBezTo>
                    <a:cubicBezTo>
                      <a:pt x="431" y="375"/>
                      <a:pt x="430" y="374"/>
                      <a:pt x="429" y="373"/>
                    </a:cubicBezTo>
                    <a:cubicBezTo>
                      <a:pt x="339" y="355"/>
                      <a:pt x="339" y="355"/>
                      <a:pt x="339" y="355"/>
                    </a:cubicBezTo>
                    <a:cubicBezTo>
                      <a:pt x="335" y="350"/>
                      <a:pt x="329" y="346"/>
                      <a:pt x="322" y="343"/>
                    </a:cubicBezTo>
                    <a:cubicBezTo>
                      <a:pt x="330" y="334"/>
                      <a:pt x="336" y="326"/>
                      <a:pt x="341" y="319"/>
                    </a:cubicBezTo>
                    <a:cubicBezTo>
                      <a:pt x="352" y="303"/>
                      <a:pt x="361" y="285"/>
                      <a:pt x="368" y="268"/>
                    </a:cubicBezTo>
                    <a:cubicBezTo>
                      <a:pt x="371" y="261"/>
                      <a:pt x="374" y="254"/>
                      <a:pt x="376" y="247"/>
                    </a:cubicBezTo>
                    <a:cubicBezTo>
                      <a:pt x="385" y="239"/>
                      <a:pt x="390" y="228"/>
                      <a:pt x="390" y="217"/>
                    </a:cubicBezTo>
                    <a:cubicBezTo>
                      <a:pt x="390" y="189"/>
                      <a:pt x="390" y="189"/>
                      <a:pt x="390" y="189"/>
                    </a:cubicBezTo>
                    <a:cubicBezTo>
                      <a:pt x="390" y="181"/>
                      <a:pt x="387" y="173"/>
                      <a:pt x="383" y="166"/>
                    </a:cubicBezTo>
                    <a:cubicBezTo>
                      <a:pt x="383" y="126"/>
                      <a:pt x="383" y="126"/>
                      <a:pt x="383" y="126"/>
                    </a:cubicBezTo>
                    <a:cubicBezTo>
                      <a:pt x="383" y="57"/>
                      <a:pt x="326" y="0"/>
                      <a:pt x="256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146" y="0"/>
                      <a:pt x="89" y="57"/>
                      <a:pt x="89" y="126"/>
                    </a:cubicBezTo>
                    <a:cubicBezTo>
                      <a:pt x="89" y="166"/>
                      <a:pt x="89" y="166"/>
                      <a:pt x="89" y="166"/>
                    </a:cubicBezTo>
                    <a:cubicBezTo>
                      <a:pt x="84" y="173"/>
                      <a:pt x="82" y="181"/>
                      <a:pt x="82" y="189"/>
                    </a:cubicBezTo>
                    <a:cubicBezTo>
                      <a:pt x="82" y="217"/>
                      <a:pt x="82" y="217"/>
                      <a:pt x="82" y="217"/>
                    </a:cubicBezTo>
                    <a:cubicBezTo>
                      <a:pt x="82" y="228"/>
                      <a:pt x="87" y="239"/>
                      <a:pt x="96" y="247"/>
                    </a:cubicBezTo>
                    <a:cubicBezTo>
                      <a:pt x="98" y="254"/>
                      <a:pt x="101" y="261"/>
                      <a:pt x="104" y="268"/>
                    </a:cubicBezTo>
                    <a:cubicBezTo>
                      <a:pt x="110" y="285"/>
                      <a:pt x="120" y="303"/>
                      <a:pt x="131" y="319"/>
                    </a:cubicBezTo>
                    <a:cubicBezTo>
                      <a:pt x="136" y="326"/>
                      <a:pt x="142" y="334"/>
                      <a:pt x="149" y="343"/>
                    </a:cubicBezTo>
                    <a:cubicBezTo>
                      <a:pt x="143" y="346"/>
                      <a:pt x="137" y="350"/>
                      <a:pt x="132" y="355"/>
                    </a:cubicBezTo>
                    <a:cubicBezTo>
                      <a:pt x="41" y="374"/>
                      <a:pt x="41" y="374"/>
                      <a:pt x="41" y="374"/>
                    </a:cubicBezTo>
                    <a:cubicBezTo>
                      <a:pt x="17" y="379"/>
                      <a:pt x="0" y="400"/>
                      <a:pt x="0" y="424"/>
                    </a:cubicBezTo>
                    <a:cubicBezTo>
                      <a:pt x="0" y="758"/>
                      <a:pt x="0" y="758"/>
                      <a:pt x="0" y="758"/>
                    </a:cubicBezTo>
                    <a:cubicBezTo>
                      <a:pt x="0" y="766"/>
                      <a:pt x="2" y="773"/>
                      <a:pt x="5" y="780"/>
                    </a:cubicBezTo>
                    <a:cubicBezTo>
                      <a:pt x="5" y="817"/>
                      <a:pt x="5" y="817"/>
                      <a:pt x="5" y="817"/>
                    </a:cubicBezTo>
                    <a:cubicBezTo>
                      <a:pt x="5" y="841"/>
                      <a:pt x="25" y="862"/>
                      <a:pt x="50" y="862"/>
                    </a:cubicBezTo>
                    <a:cubicBezTo>
                      <a:pt x="59" y="862"/>
                      <a:pt x="67" y="859"/>
                      <a:pt x="75" y="854"/>
                    </a:cubicBezTo>
                    <a:cubicBezTo>
                      <a:pt x="75" y="1200"/>
                      <a:pt x="75" y="1200"/>
                      <a:pt x="75" y="1200"/>
                    </a:cubicBezTo>
                    <a:cubicBezTo>
                      <a:pt x="75" y="1245"/>
                      <a:pt x="111" y="1281"/>
                      <a:pt x="156" y="1281"/>
                    </a:cubicBezTo>
                    <a:cubicBezTo>
                      <a:pt x="200" y="1281"/>
                      <a:pt x="237" y="1245"/>
                      <a:pt x="237" y="1200"/>
                    </a:cubicBezTo>
                    <a:cubicBezTo>
                      <a:pt x="237" y="1245"/>
                      <a:pt x="273" y="1281"/>
                      <a:pt x="318" y="1281"/>
                    </a:cubicBezTo>
                    <a:cubicBezTo>
                      <a:pt x="362" y="1281"/>
                      <a:pt x="399" y="1245"/>
                      <a:pt x="399" y="1200"/>
                    </a:cubicBezTo>
                    <a:cubicBezTo>
                      <a:pt x="399" y="1011"/>
                      <a:pt x="399" y="1011"/>
                      <a:pt x="399" y="1011"/>
                    </a:cubicBezTo>
                    <a:cubicBezTo>
                      <a:pt x="360" y="996"/>
                      <a:pt x="333" y="958"/>
                      <a:pt x="333" y="914"/>
                    </a:cubicBezTo>
                    <a:close/>
                    <a:moveTo>
                      <a:pt x="212" y="458"/>
                    </a:moveTo>
                    <a:cubicBezTo>
                      <a:pt x="211" y="462"/>
                      <a:pt x="209" y="464"/>
                      <a:pt x="206" y="465"/>
                    </a:cubicBezTo>
                    <a:cubicBezTo>
                      <a:pt x="205" y="466"/>
                      <a:pt x="204" y="466"/>
                      <a:pt x="203" y="466"/>
                    </a:cubicBezTo>
                    <a:cubicBezTo>
                      <a:pt x="201" y="466"/>
                      <a:pt x="199" y="464"/>
                      <a:pt x="197" y="462"/>
                    </a:cubicBezTo>
                    <a:cubicBezTo>
                      <a:pt x="174" y="432"/>
                      <a:pt x="174" y="432"/>
                      <a:pt x="174" y="432"/>
                    </a:cubicBezTo>
                    <a:cubicBezTo>
                      <a:pt x="173" y="431"/>
                      <a:pt x="173" y="429"/>
                      <a:pt x="173" y="427"/>
                    </a:cubicBezTo>
                    <a:cubicBezTo>
                      <a:pt x="173" y="379"/>
                      <a:pt x="173" y="379"/>
                      <a:pt x="173" y="379"/>
                    </a:cubicBezTo>
                    <a:cubicBezTo>
                      <a:pt x="173" y="376"/>
                      <a:pt x="174" y="373"/>
                      <a:pt x="177" y="372"/>
                    </a:cubicBezTo>
                    <a:cubicBezTo>
                      <a:pt x="179" y="370"/>
                      <a:pt x="182" y="370"/>
                      <a:pt x="185" y="372"/>
                    </a:cubicBezTo>
                    <a:cubicBezTo>
                      <a:pt x="191" y="375"/>
                      <a:pt x="198" y="378"/>
                      <a:pt x="204" y="379"/>
                    </a:cubicBezTo>
                    <a:cubicBezTo>
                      <a:pt x="208" y="379"/>
                      <a:pt x="211" y="383"/>
                      <a:pt x="211" y="387"/>
                    </a:cubicBezTo>
                    <a:cubicBezTo>
                      <a:pt x="211" y="407"/>
                      <a:pt x="211" y="407"/>
                      <a:pt x="211" y="407"/>
                    </a:cubicBezTo>
                    <a:cubicBezTo>
                      <a:pt x="212" y="407"/>
                      <a:pt x="213" y="408"/>
                      <a:pt x="214" y="409"/>
                    </a:cubicBezTo>
                    <a:cubicBezTo>
                      <a:pt x="215" y="411"/>
                      <a:pt x="216" y="413"/>
                      <a:pt x="216" y="415"/>
                    </a:cubicBezTo>
                    <a:lnTo>
                      <a:pt x="212" y="458"/>
                    </a:lnTo>
                    <a:close/>
                    <a:moveTo>
                      <a:pt x="297" y="432"/>
                    </a:moveTo>
                    <a:cubicBezTo>
                      <a:pt x="275" y="462"/>
                      <a:pt x="275" y="462"/>
                      <a:pt x="275" y="462"/>
                    </a:cubicBezTo>
                    <a:cubicBezTo>
                      <a:pt x="273" y="464"/>
                      <a:pt x="271" y="466"/>
                      <a:pt x="268" y="466"/>
                    </a:cubicBezTo>
                    <a:cubicBezTo>
                      <a:pt x="267" y="466"/>
                      <a:pt x="267" y="466"/>
                      <a:pt x="266" y="465"/>
                    </a:cubicBezTo>
                    <a:cubicBezTo>
                      <a:pt x="263" y="464"/>
                      <a:pt x="260" y="462"/>
                      <a:pt x="260" y="458"/>
                    </a:cubicBezTo>
                    <a:cubicBezTo>
                      <a:pt x="256" y="415"/>
                      <a:pt x="256" y="415"/>
                      <a:pt x="256" y="415"/>
                    </a:cubicBezTo>
                    <a:cubicBezTo>
                      <a:pt x="255" y="413"/>
                      <a:pt x="256" y="411"/>
                      <a:pt x="258" y="409"/>
                    </a:cubicBezTo>
                    <a:cubicBezTo>
                      <a:pt x="258" y="408"/>
                      <a:pt x="260" y="407"/>
                      <a:pt x="261" y="407"/>
                    </a:cubicBezTo>
                    <a:cubicBezTo>
                      <a:pt x="261" y="387"/>
                      <a:pt x="261" y="387"/>
                      <a:pt x="261" y="387"/>
                    </a:cubicBezTo>
                    <a:cubicBezTo>
                      <a:pt x="261" y="383"/>
                      <a:pt x="264" y="379"/>
                      <a:pt x="267" y="379"/>
                    </a:cubicBezTo>
                    <a:cubicBezTo>
                      <a:pt x="274" y="378"/>
                      <a:pt x="280" y="375"/>
                      <a:pt x="287" y="372"/>
                    </a:cubicBezTo>
                    <a:cubicBezTo>
                      <a:pt x="290" y="370"/>
                      <a:pt x="293" y="370"/>
                      <a:pt x="295" y="372"/>
                    </a:cubicBezTo>
                    <a:cubicBezTo>
                      <a:pt x="297" y="373"/>
                      <a:pt x="299" y="376"/>
                      <a:pt x="299" y="379"/>
                    </a:cubicBezTo>
                    <a:cubicBezTo>
                      <a:pt x="299" y="427"/>
                      <a:pt x="299" y="427"/>
                      <a:pt x="299" y="427"/>
                    </a:cubicBezTo>
                    <a:cubicBezTo>
                      <a:pt x="299" y="429"/>
                      <a:pt x="298" y="431"/>
                      <a:pt x="297" y="432"/>
                    </a:cubicBezTo>
                    <a:close/>
                    <a:moveTo>
                      <a:pt x="306" y="294"/>
                    </a:moveTo>
                    <a:cubicBezTo>
                      <a:pt x="286" y="323"/>
                      <a:pt x="267" y="336"/>
                      <a:pt x="258" y="336"/>
                    </a:cubicBezTo>
                    <a:cubicBezTo>
                      <a:pt x="214" y="336"/>
                      <a:pt x="214" y="336"/>
                      <a:pt x="214" y="336"/>
                    </a:cubicBezTo>
                    <a:cubicBezTo>
                      <a:pt x="204" y="336"/>
                      <a:pt x="186" y="323"/>
                      <a:pt x="166" y="294"/>
                    </a:cubicBezTo>
                    <a:cubicBezTo>
                      <a:pt x="150" y="272"/>
                      <a:pt x="140" y="247"/>
                      <a:pt x="137" y="227"/>
                    </a:cubicBezTo>
                    <a:cubicBezTo>
                      <a:pt x="137" y="224"/>
                      <a:pt x="137" y="224"/>
                      <a:pt x="137" y="224"/>
                    </a:cubicBezTo>
                    <a:cubicBezTo>
                      <a:pt x="129" y="219"/>
                      <a:pt x="129" y="219"/>
                      <a:pt x="129" y="219"/>
                    </a:cubicBezTo>
                    <a:cubicBezTo>
                      <a:pt x="126" y="217"/>
                      <a:pt x="125" y="215"/>
                      <a:pt x="125" y="212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5" y="194"/>
                      <a:pt x="129" y="190"/>
                      <a:pt x="133" y="190"/>
                    </a:cubicBezTo>
                    <a:cubicBezTo>
                      <a:pt x="136" y="190"/>
                      <a:pt x="136" y="190"/>
                      <a:pt x="136" y="190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6" y="173"/>
                      <a:pt x="138" y="170"/>
                      <a:pt x="141" y="169"/>
                    </a:cubicBezTo>
                    <a:cubicBezTo>
                      <a:pt x="152" y="163"/>
                      <a:pt x="174" y="154"/>
                      <a:pt x="197" y="154"/>
                    </a:cubicBezTo>
                    <a:cubicBezTo>
                      <a:pt x="215" y="154"/>
                      <a:pt x="231" y="160"/>
                      <a:pt x="242" y="172"/>
                    </a:cubicBezTo>
                    <a:cubicBezTo>
                      <a:pt x="257" y="187"/>
                      <a:pt x="273" y="194"/>
                      <a:pt x="292" y="194"/>
                    </a:cubicBezTo>
                    <a:cubicBezTo>
                      <a:pt x="302" y="194"/>
                      <a:pt x="313" y="192"/>
                      <a:pt x="324" y="187"/>
                    </a:cubicBezTo>
                    <a:cubicBezTo>
                      <a:pt x="326" y="186"/>
                      <a:pt x="329" y="186"/>
                      <a:pt x="332" y="188"/>
                    </a:cubicBezTo>
                    <a:cubicBezTo>
                      <a:pt x="333" y="188"/>
                      <a:pt x="333" y="189"/>
                      <a:pt x="334" y="190"/>
                    </a:cubicBezTo>
                    <a:cubicBezTo>
                      <a:pt x="339" y="190"/>
                      <a:pt x="339" y="190"/>
                      <a:pt x="339" y="190"/>
                    </a:cubicBezTo>
                    <a:cubicBezTo>
                      <a:pt x="343" y="190"/>
                      <a:pt x="347" y="194"/>
                      <a:pt x="347" y="199"/>
                    </a:cubicBezTo>
                    <a:cubicBezTo>
                      <a:pt x="347" y="212"/>
                      <a:pt x="347" y="212"/>
                      <a:pt x="347" y="212"/>
                    </a:cubicBezTo>
                    <a:cubicBezTo>
                      <a:pt x="347" y="215"/>
                      <a:pt x="345" y="217"/>
                      <a:pt x="343" y="219"/>
                    </a:cubicBezTo>
                    <a:cubicBezTo>
                      <a:pt x="335" y="224"/>
                      <a:pt x="335" y="224"/>
                      <a:pt x="335" y="224"/>
                    </a:cubicBezTo>
                    <a:cubicBezTo>
                      <a:pt x="335" y="227"/>
                      <a:pt x="335" y="227"/>
                      <a:pt x="335" y="227"/>
                    </a:cubicBezTo>
                    <a:cubicBezTo>
                      <a:pt x="332" y="246"/>
                      <a:pt x="321" y="272"/>
                      <a:pt x="306" y="294"/>
                    </a:cubicBezTo>
                    <a:close/>
                    <a:moveTo>
                      <a:pt x="306" y="294"/>
                    </a:moveTo>
                    <a:cubicBezTo>
                      <a:pt x="306" y="294"/>
                      <a:pt x="306" y="294"/>
                      <a:pt x="306" y="29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6" name="Freeform 389"/>
              <p:cNvSpPr>
                <a:spLocks noEditPoints="1"/>
              </p:cNvSpPr>
              <p:nvPr/>
            </p:nvSpPr>
            <p:spPr bwMode="auto">
              <a:xfrm>
                <a:off x="587" y="2428"/>
                <a:ext cx="139" cy="375"/>
              </a:xfrm>
              <a:custGeom>
                <a:avLst/>
                <a:gdLst>
                  <a:gd name="T0" fmla="*/ 474 w 474"/>
                  <a:gd name="T1" fmla="*/ 758 h 1281"/>
                  <a:gd name="T2" fmla="*/ 432 w 474"/>
                  <a:gd name="T3" fmla="*/ 373 h 1281"/>
                  <a:gd name="T4" fmla="*/ 323 w 474"/>
                  <a:gd name="T5" fmla="*/ 342 h 1281"/>
                  <a:gd name="T6" fmla="*/ 368 w 474"/>
                  <a:gd name="T7" fmla="*/ 268 h 1281"/>
                  <a:gd name="T8" fmla="*/ 390 w 474"/>
                  <a:gd name="T9" fmla="*/ 217 h 1281"/>
                  <a:gd name="T10" fmla="*/ 383 w 474"/>
                  <a:gd name="T11" fmla="*/ 166 h 1281"/>
                  <a:gd name="T12" fmla="*/ 257 w 474"/>
                  <a:gd name="T13" fmla="*/ 0 h 1281"/>
                  <a:gd name="T14" fmla="*/ 89 w 474"/>
                  <a:gd name="T15" fmla="*/ 126 h 1281"/>
                  <a:gd name="T16" fmla="*/ 82 w 474"/>
                  <a:gd name="T17" fmla="*/ 188 h 1281"/>
                  <a:gd name="T18" fmla="*/ 96 w 474"/>
                  <a:gd name="T19" fmla="*/ 246 h 1281"/>
                  <a:gd name="T20" fmla="*/ 131 w 474"/>
                  <a:gd name="T21" fmla="*/ 319 h 1281"/>
                  <a:gd name="T22" fmla="*/ 133 w 474"/>
                  <a:gd name="T23" fmla="*/ 355 h 1281"/>
                  <a:gd name="T24" fmla="*/ 0 w 474"/>
                  <a:gd name="T25" fmla="*/ 424 h 1281"/>
                  <a:gd name="T26" fmla="*/ 5 w 474"/>
                  <a:gd name="T27" fmla="*/ 780 h 1281"/>
                  <a:gd name="T28" fmla="*/ 50 w 474"/>
                  <a:gd name="T29" fmla="*/ 861 h 1281"/>
                  <a:gd name="T30" fmla="*/ 75 w 474"/>
                  <a:gd name="T31" fmla="*/ 1200 h 1281"/>
                  <a:gd name="T32" fmla="*/ 237 w 474"/>
                  <a:gd name="T33" fmla="*/ 1200 h 1281"/>
                  <a:gd name="T34" fmla="*/ 399 w 474"/>
                  <a:gd name="T35" fmla="*/ 1200 h 1281"/>
                  <a:gd name="T36" fmla="*/ 424 w 474"/>
                  <a:gd name="T37" fmla="*/ 861 h 1281"/>
                  <a:gd name="T38" fmla="*/ 469 w 474"/>
                  <a:gd name="T39" fmla="*/ 780 h 1281"/>
                  <a:gd name="T40" fmla="*/ 206 w 474"/>
                  <a:gd name="T41" fmla="*/ 465 h 1281"/>
                  <a:gd name="T42" fmla="*/ 197 w 474"/>
                  <a:gd name="T43" fmla="*/ 462 h 1281"/>
                  <a:gd name="T44" fmla="*/ 173 w 474"/>
                  <a:gd name="T45" fmla="*/ 427 h 1281"/>
                  <a:gd name="T46" fmla="*/ 177 w 474"/>
                  <a:gd name="T47" fmla="*/ 372 h 1281"/>
                  <a:gd name="T48" fmla="*/ 205 w 474"/>
                  <a:gd name="T49" fmla="*/ 378 h 1281"/>
                  <a:gd name="T50" fmla="*/ 211 w 474"/>
                  <a:gd name="T51" fmla="*/ 407 h 1281"/>
                  <a:gd name="T52" fmla="*/ 216 w 474"/>
                  <a:gd name="T53" fmla="*/ 415 h 1281"/>
                  <a:gd name="T54" fmla="*/ 298 w 474"/>
                  <a:gd name="T55" fmla="*/ 432 h 1281"/>
                  <a:gd name="T56" fmla="*/ 269 w 474"/>
                  <a:gd name="T57" fmla="*/ 465 h 1281"/>
                  <a:gd name="T58" fmla="*/ 260 w 474"/>
                  <a:gd name="T59" fmla="*/ 458 h 1281"/>
                  <a:gd name="T60" fmla="*/ 258 w 474"/>
                  <a:gd name="T61" fmla="*/ 409 h 1281"/>
                  <a:gd name="T62" fmla="*/ 261 w 474"/>
                  <a:gd name="T63" fmla="*/ 386 h 1281"/>
                  <a:gd name="T64" fmla="*/ 287 w 474"/>
                  <a:gd name="T65" fmla="*/ 371 h 1281"/>
                  <a:gd name="T66" fmla="*/ 299 w 474"/>
                  <a:gd name="T67" fmla="*/ 379 h 1281"/>
                  <a:gd name="T68" fmla="*/ 298 w 474"/>
                  <a:gd name="T69" fmla="*/ 432 h 1281"/>
                  <a:gd name="T70" fmla="*/ 258 w 474"/>
                  <a:gd name="T71" fmla="*/ 335 h 1281"/>
                  <a:gd name="T72" fmla="*/ 166 w 474"/>
                  <a:gd name="T73" fmla="*/ 294 h 1281"/>
                  <a:gd name="T74" fmla="*/ 137 w 474"/>
                  <a:gd name="T75" fmla="*/ 223 h 1281"/>
                  <a:gd name="T76" fmla="*/ 125 w 474"/>
                  <a:gd name="T77" fmla="*/ 211 h 1281"/>
                  <a:gd name="T78" fmla="*/ 133 w 474"/>
                  <a:gd name="T79" fmla="*/ 190 h 1281"/>
                  <a:gd name="T80" fmla="*/ 137 w 474"/>
                  <a:gd name="T81" fmla="*/ 176 h 1281"/>
                  <a:gd name="T82" fmla="*/ 197 w 474"/>
                  <a:gd name="T83" fmla="*/ 153 h 1281"/>
                  <a:gd name="T84" fmla="*/ 292 w 474"/>
                  <a:gd name="T85" fmla="*/ 194 h 1281"/>
                  <a:gd name="T86" fmla="*/ 332 w 474"/>
                  <a:gd name="T87" fmla="*/ 187 h 1281"/>
                  <a:gd name="T88" fmla="*/ 339 w 474"/>
                  <a:gd name="T89" fmla="*/ 190 h 1281"/>
                  <a:gd name="T90" fmla="*/ 347 w 474"/>
                  <a:gd name="T91" fmla="*/ 211 h 1281"/>
                  <a:gd name="T92" fmla="*/ 335 w 474"/>
                  <a:gd name="T93" fmla="*/ 223 h 1281"/>
                  <a:gd name="T94" fmla="*/ 306 w 474"/>
                  <a:gd name="T95" fmla="*/ 294 h 1281"/>
                  <a:gd name="T96" fmla="*/ 306 w 474"/>
                  <a:gd name="T97" fmla="*/ 294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4" h="1281">
                    <a:moveTo>
                      <a:pt x="469" y="780"/>
                    </a:moveTo>
                    <a:cubicBezTo>
                      <a:pt x="472" y="773"/>
                      <a:pt x="474" y="766"/>
                      <a:pt x="474" y="758"/>
                    </a:cubicBezTo>
                    <a:cubicBezTo>
                      <a:pt x="474" y="424"/>
                      <a:pt x="474" y="424"/>
                      <a:pt x="474" y="424"/>
                    </a:cubicBezTo>
                    <a:cubicBezTo>
                      <a:pt x="474" y="399"/>
                      <a:pt x="456" y="378"/>
                      <a:pt x="432" y="373"/>
                    </a:cubicBezTo>
                    <a:cubicBezTo>
                      <a:pt x="340" y="355"/>
                      <a:pt x="340" y="355"/>
                      <a:pt x="340" y="355"/>
                    </a:cubicBezTo>
                    <a:cubicBezTo>
                      <a:pt x="335" y="350"/>
                      <a:pt x="329" y="345"/>
                      <a:pt x="323" y="342"/>
                    </a:cubicBezTo>
                    <a:cubicBezTo>
                      <a:pt x="330" y="334"/>
                      <a:pt x="336" y="326"/>
                      <a:pt x="341" y="319"/>
                    </a:cubicBezTo>
                    <a:cubicBezTo>
                      <a:pt x="352" y="303"/>
                      <a:pt x="362" y="285"/>
                      <a:pt x="368" y="268"/>
                    </a:cubicBezTo>
                    <a:cubicBezTo>
                      <a:pt x="371" y="261"/>
                      <a:pt x="374" y="254"/>
                      <a:pt x="376" y="246"/>
                    </a:cubicBezTo>
                    <a:cubicBezTo>
                      <a:pt x="385" y="239"/>
                      <a:pt x="390" y="228"/>
                      <a:pt x="390" y="217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80"/>
                      <a:pt x="388" y="172"/>
                      <a:pt x="383" y="166"/>
                    </a:cubicBezTo>
                    <a:cubicBezTo>
                      <a:pt x="383" y="126"/>
                      <a:pt x="383" y="126"/>
                      <a:pt x="383" y="126"/>
                    </a:cubicBezTo>
                    <a:cubicBezTo>
                      <a:pt x="383" y="56"/>
                      <a:pt x="326" y="0"/>
                      <a:pt x="257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146" y="0"/>
                      <a:pt x="89" y="56"/>
                      <a:pt x="89" y="126"/>
                    </a:cubicBezTo>
                    <a:cubicBezTo>
                      <a:pt x="89" y="166"/>
                      <a:pt x="89" y="166"/>
                      <a:pt x="89" y="166"/>
                    </a:cubicBezTo>
                    <a:cubicBezTo>
                      <a:pt x="85" y="172"/>
                      <a:pt x="82" y="180"/>
                      <a:pt x="82" y="188"/>
                    </a:cubicBezTo>
                    <a:cubicBezTo>
                      <a:pt x="82" y="217"/>
                      <a:pt x="82" y="217"/>
                      <a:pt x="82" y="217"/>
                    </a:cubicBezTo>
                    <a:cubicBezTo>
                      <a:pt x="82" y="228"/>
                      <a:pt x="87" y="239"/>
                      <a:pt x="96" y="246"/>
                    </a:cubicBezTo>
                    <a:cubicBezTo>
                      <a:pt x="98" y="253"/>
                      <a:pt x="101" y="261"/>
                      <a:pt x="104" y="268"/>
                    </a:cubicBezTo>
                    <a:cubicBezTo>
                      <a:pt x="111" y="285"/>
                      <a:pt x="120" y="303"/>
                      <a:pt x="131" y="319"/>
                    </a:cubicBezTo>
                    <a:cubicBezTo>
                      <a:pt x="136" y="326"/>
                      <a:pt x="142" y="334"/>
                      <a:pt x="150" y="342"/>
                    </a:cubicBezTo>
                    <a:cubicBezTo>
                      <a:pt x="143" y="345"/>
                      <a:pt x="138" y="350"/>
                      <a:pt x="133" y="355"/>
                    </a:cubicBezTo>
                    <a:cubicBezTo>
                      <a:pt x="42" y="373"/>
                      <a:pt x="42" y="373"/>
                      <a:pt x="42" y="373"/>
                    </a:cubicBezTo>
                    <a:cubicBezTo>
                      <a:pt x="18" y="378"/>
                      <a:pt x="0" y="399"/>
                      <a:pt x="0" y="424"/>
                    </a:cubicBezTo>
                    <a:cubicBezTo>
                      <a:pt x="0" y="758"/>
                      <a:pt x="0" y="758"/>
                      <a:pt x="0" y="758"/>
                    </a:cubicBezTo>
                    <a:cubicBezTo>
                      <a:pt x="0" y="766"/>
                      <a:pt x="2" y="773"/>
                      <a:pt x="5" y="780"/>
                    </a:cubicBezTo>
                    <a:cubicBezTo>
                      <a:pt x="5" y="816"/>
                      <a:pt x="5" y="816"/>
                      <a:pt x="5" y="816"/>
                    </a:cubicBezTo>
                    <a:cubicBezTo>
                      <a:pt x="5" y="841"/>
                      <a:pt x="25" y="861"/>
                      <a:pt x="50" y="861"/>
                    </a:cubicBezTo>
                    <a:cubicBezTo>
                      <a:pt x="59" y="861"/>
                      <a:pt x="68" y="859"/>
                      <a:pt x="75" y="854"/>
                    </a:cubicBezTo>
                    <a:cubicBezTo>
                      <a:pt x="75" y="1200"/>
                      <a:pt x="75" y="1200"/>
                      <a:pt x="75" y="1200"/>
                    </a:cubicBezTo>
                    <a:cubicBezTo>
                      <a:pt x="75" y="1244"/>
                      <a:pt x="111" y="1281"/>
                      <a:pt x="156" y="1281"/>
                    </a:cubicBezTo>
                    <a:cubicBezTo>
                      <a:pt x="201" y="1281"/>
                      <a:pt x="237" y="1244"/>
                      <a:pt x="237" y="1200"/>
                    </a:cubicBezTo>
                    <a:cubicBezTo>
                      <a:pt x="237" y="1244"/>
                      <a:pt x="273" y="1281"/>
                      <a:pt x="318" y="1281"/>
                    </a:cubicBezTo>
                    <a:cubicBezTo>
                      <a:pt x="363" y="1281"/>
                      <a:pt x="399" y="1244"/>
                      <a:pt x="399" y="1200"/>
                    </a:cubicBezTo>
                    <a:cubicBezTo>
                      <a:pt x="399" y="854"/>
                      <a:pt x="399" y="854"/>
                      <a:pt x="399" y="854"/>
                    </a:cubicBezTo>
                    <a:cubicBezTo>
                      <a:pt x="406" y="859"/>
                      <a:pt x="415" y="861"/>
                      <a:pt x="424" y="861"/>
                    </a:cubicBezTo>
                    <a:cubicBezTo>
                      <a:pt x="449" y="861"/>
                      <a:pt x="469" y="841"/>
                      <a:pt x="469" y="816"/>
                    </a:cubicBezTo>
                    <a:lnTo>
                      <a:pt x="469" y="780"/>
                    </a:lnTo>
                    <a:close/>
                    <a:moveTo>
                      <a:pt x="212" y="458"/>
                    </a:moveTo>
                    <a:cubicBezTo>
                      <a:pt x="212" y="461"/>
                      <a:pt x="209" y="464"/>
                      <a:pt x="206" y="465"/>
                    </a:cubicBezTo>
                    <a:cubicBezTo>
                      <a:pt x="205" y="465"/>
                      <a:pt x="205" y="465"/>
                      <a:pt x="204" y="465"/>
                    </a:cubicBezTo>
                    <a:cubicBezTo>
                      <a:pt x="201" y="465"/>
                      <a:pt x="199" y="464"/>
                      <a:pt x="197" y="462"/>
                    </a:cubicBezTo>
                    <a:cubicBezTo>
                      <a:pt x="175" y="432"/>
                      <a:pt x="175" y="432"/>
                      <a:pt x="175" y="432"/>
                    </a:cubicBezTo>
                    <a:cubicBezTo>
                      <a:pt x="174" y="430"/>
                      <a:pt x="173" y="429"/>
                      <a:pt x="173" y="427"/>
                    </a:cubicBezTo>
                    <a:cubicBezTo>
                      <a:pt x="173" y="378"/>
                      <a:pt x="173" y="378"/>
                      <a:pt x="173" y="378"/>
                    </a:cubicBezTo>
                    <a:cubicBezTo>
                      <a:pt x="173" y="376"/>
                      <a:pt x="175" y="373"/>
                      <a:pt x="177" y="372"/>
                    </a:cubicBezTo>
                    <a:cubicBezTo>
                      <a:pt x="179" y="370"/>
                      <a:pt x="182" y="370"/>
                      <a:pt x="185" y="371"/>
                    </a:cubicBezTo>
                    <a:cubicBezTo>
                      <a:pt x="192" y="375"/>
                      <a:pt x="198" y="377"/>
                      <a:pt x="205" y="378"/>
                    </a:cubicBezTo>
                    <a:cubicBezTo>
                      <a:pt x="208" y="379"/>
                      <a:pt x="211" y="382"/>
                      <a:pt x="211" y="386"/>
                    </a:cubicBezTo>
                    <a:cubicBezTo>
                      <a:pt x="211" y="407"/>
                      <a:pt x="211" y="407"/>
                      <a:pt x="211" y="407"/>
                    </a:cubicBezTo>
                    <a:cubicBezTo>
                      <a:pt x="212" y="407"/>
                      <a:pt x="213" y="408"/>
                      <a:pt x="214" y="409"/>
                    </a:cubicBezTo>
                    <a:cubicBezTo>
                      <a:pt x="216" y="410"/>
                      <a:pt x="217" y="413"/>
                      <a:pt x="216" y="415"/>
                    </a:cubicBezTo>
                    <a:lnTo>
                      <a:pt x="212" y="458"/>
                    </a:lnTo>
                    <a:close/>
                    <a:moveTo>
                      <a:pt x="298" y="432"/>
                    </a:moveTo>
                    <a:cubicBezTo>
                      <a:pt x="275" y="462"/>
                      <a:pt x="275" y="462"/>
                      <a:pt x="275" y="462"/>
                    </a:cubicBezTo>
                    <a:cubicBezTo>
                      <a:pt x="273" y="464"/>
                      <a:pt x="271" y="465"/>
                      <a:pt x="269" y="465"/>
                    </a:cubicBezTo>
                    <a:cubicBezTo>
                      <a:pt x="268" y="465"/>
                      <a:pt x="267" y="465"/>
                      <a:pt x="266" y="465"/>
                    </a:cubicBezTo>
                    <a:cubicBezTo>
                      <a:pt x="263" y="464"/>
                      <a:pt x="261" y="461"/>
                      <a:pt x="260" y="458"/>
                    </a:cubicBezTo>
                    <a:cubicBezTo>
                      <a:pt x="256" y="415"/>
                      <a:pt x="256" y="415"/>
                      <a:pt x="256" y="415"/>
                    </a:cubicBezTo>
                    <a:cubicBezTo>
                      <a:pt x="256" y="413"/>
                      <a:pt x="257" y="410"/>
                      <a:pt x="258" y="409"/>
                    </a:cubicBezTo>
                    <a:cubicBezTo>
                      <a:pt x="259" y="408"/>
                      <a:pt x="260" y="407"/>
                      <a:pt x="261" y="407"/>
                    </a:cubicBezTo>
                    <a:cubicBezTo>
                      <a:pt x="261" y="386"/>
                      <a:pt x="261" y="386"/>
                      <a:pt x="261" y="386"/>
                    </a:cubicBezTo>
                    <a:cubicBezTo>
                      <a:pt x="261" y="382"/>
                      <a:pt x="264" y="379"/>
                      <a:pt x="268" y="378"/>
                    </a:cubicBezTo>
                    <a:cubicBezTo>
                      <a:pt x="274" y="377"/>
                      <a:pt x="281" y="375"/>
                      <a:pt x="287" y="371"/>
                    </a:cubicBezTo>
                    <a:cubicBezTo>
                      <a:pt x="290" y="370"/>
                      <a:pt x="293" y="370"/>
                      <a:pt x="295" y="372"/>
                    </a:cubicBezTo>
                    <a:cubicBezTo>
                      <a:pt x="298" y="373"/>
                      <a:pt x="299" y="376"/>
                      <a:pt x="299" y="379"/>
                    </a:cubicBezTo>
                    <a:cubicBezTo>
                      <a:pt x="299" y="427"/>
                      <a:pt x="299" y="427"/>
                      <a:pt x="299" y="427"/>
                    </a:cubicBezTo>
                    <a:cubicBezTo>
                      <a:pt x="299" y="429"/>
                      <a:pt x="299" y="430"/>
                      <a:pt x="298" y="432"/>
                    </a:cubicBezTo>
                    <a:close/>
                    <a:moveTo>
                      <a:pt x="306" y="294"/>
                    </a:moveTo>
                    <a:cubicBezTo>
                      <a:pt x="286" y="323"/>
                      <a:pt x="268" y="335"/>
                      <a:pt x="258" y="335"/>
                    </a:cubicBezTo>
                    <a:cubicBezTo>
                      <a:pt x="214" y="335"/>
                      <a:pt x="214" y="335"/>
                      <a:pt x="214" y="335"/>
                    </a:cubicBezTo>
                    <a:cubicBezTo>
                      <a:pt x="205" y="335"/>
                      <a:pt x="186" y="323"/>
                      <a:pt x="166" y="294"/>
                    </a:cubicBezTo>
                    <a:cubicBezTo>
                      <a:pt x="151" y="271"/>
                      <a:pt x="140" y="246"/>
                      <a:pt x="137" y="227"/>
                    </a:cubicBezTo>
                    <a:cubicBezTo>
                      <a:pt x="137" y="223"/>
                      <a:pt x="137" y="223"/>
                      <a:pt x="137" y="223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27" y="217"/>
                      <a:pt x="125" y="214"/>
                      <a:pt x="125" y="211"/>
                    </a:cubicBezTo>
                    <a:cubicBezTo>
                      <a:pt x="125" y="198"/>
                      <a:pt x="125" y="198"/>
                      <a:pt x="125" y="198"/>
                    </a:cubicBezTo>
                    <a:cubicBezTo>
                      <a:pt x="125" y="194"/>
                      <a:pt x="129" y="190"/>
                      <a:pt x="133" y="190"/>
                    </a:cubicBezTo>
                    <a:cubicBezTo>
                      <a:pt x="137" y="190"/>
                      <a:pt x="137" y="190"/>
                      <a:pt x="137" y="190"/>
                    </a:cubicBezTo>
                    <a:cubicBezTo>
                      <a:pt x="137" y="176"/>
                      <a:pt x="137" y="176"/>
                      <a:pt x="137" y="176"/>
                    </a:cubicBezTo>
                    <a:cubicBezTo>
                      <a:pt x="137" y="172"/>
                      <a:pt x="139" y="170"/>
                      <a:pt x="141" y="168"/>
                    </a:cubicBezTo>
                    <a:cubicBezTo>
                      <a:pt x="152" y="163"/>
                      <a:pt x="175" y="153"/>
                      <a:pt x="197" y="153"/>
                    </a:cubicBezTo>
                    <a:cubicBezTo>
                      <a:pt x="216" y="153"/>
                      <a:pt x="231" y="159"/>
                      <a:pt x="243" y="171"/>
                    </a:cubicBezTo>
                    <a:cubicBezTo>
                      <a:pt x="257" y="186"/>
                      <a:pt x="274" y="194"/>
                      <a:pt x="292" y="194"/>
                    </a:cubicBezTo>
                    <a:cubicBezTo>
                      <a:pt x="303" y="194"/>
                      <a:pt x="313" y="192"/>
                      <a:pt x="324" y="187"/>
                    </a:cubicBezTo>
                    <a:cubicBezTo>
                      <a:pt x="327" y="186"/>
                      <a:pt x="330" y="186"/>
                      <a:pt x="332" y="187"/>
                    </a:cubicBezTo>
                    <a:cubicBezTo>
                      <a:pt x="333" y="188"/>
                      <a:pt x="334" y="189"/>
                      <a:pt x="335" y="190"/>
                    </a:cubicBezTo>
                    <a:cubicBezTo>
                      <a:pt x="339" y="190"/>
                      <a:pt x="339" y="190"/>
                      <a:pt x="339" y="190"/>
                    </a:cubicBezTo>
                    <a:cubicBezTo>
                      <a:pt x="343" y="190"/>
                      <a:pt x="347" y="194"/>
                      <a:pt x="347" y="198"/>
                    </a:cubicBezTo>
                    <a:cubicBezTo>
                      <a:pt x="347" y="211"/>
                      <a:pt x="347" y="211"/>
                      <a:pt x="347" y="211"/>
                    </a:cubicBezTo>
                    <a:cubicBezTo>
                      <a:pt x="347" y="214"/>
                      <a:pt x="346" y="217"/>
                      <a:pt x="343" y="218"/>
                    </a:cubicBezTo>
                    <a:cubicBezTo>
                      <a:pt x="335" y="223"/>
                      <a:pt x="335" y="223"/>
                      <a:pt x="335" y="223"/>
                    </a:cubicBezTo>
                    <a:cubicBezTo>
                      <a:pt x="335" y="227"/>
                      <a:pt x="335" y="227"/>
                      <a:pt x="335" y="227"/>
                    </a:cubicBezTo>
                    <a:cubicBezTo>
                      <a:pt x="332" y="246"/>
                      <a:pt x="322" y="271"/>
                      <a:pt x="306" y="294"/>
                    </a:cubicBezTo>
                    <a:close/>
                    <a:moveTo>
                      <a:pt x="306" y="294"/>
                    </a:moveTo>
                    <a:cubicBezTo>
                      <a:pt x="306" y="294"/>
                      <a:pt x="306" y="294"/>
                      <a:pt x="306" y="29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71" name="Group 570"/>
            <p:cNvGrpSpPr/>
            <p:nvPr/>
          </p:nvGrpSpPr>
          <p:grpSpPr>
            <a:xfrm>
              <a:off x="2484400" y="4754769"/>
              <a:ext cx="1072730" cy="746492"/>
              <a:chOff x="7556423" y="4525446"/>
              <a:chExt cx="504212" cy="746492"/>
            </a:xfrm>
          </p:grpSpPr>
          <p:sp>
            <p:nvSpPr>
              <p:cNvPr id="572" name="TextBox 571"/>
              <p:cNvSpPr txBox="1"/>
              <p:nvPr/>
            </p:nvSpPr>
            <p:spPr>
              <a:xfrm>
                <a:off x="7556423" y="4525446"/>
                <a:ext cx="5042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7896556</a:t>
                </a:r>
                <a:endParaRPr lang="en-I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3" name="TextBox 572"/>
              <p:cNvSpPr txBox="1"/>
              <p:nvPr/>
            </p:nvSpPr>
            <p:spPr>
              <a:xfrm>
                <a:off x="7556537" y="4810273"/>
                <a:ext cx="4514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CLIENTS</a:t>
                </a:r>
                <a:endParaRPr lang="en-I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7" name="Group 576"/>
          <p:cNvGrpSpPr/>
          <p:nvPr/>
        </p:nvGrpSpPr>
        <p:grpSpPr>
          <a:xfrm>
            <a:off x="750339" y="3626073"/>
            <a:ext cx="3785877" cy="599605"/>
            <a:chOff x="750339" y="3626073"/>
            <a:chExt cx="3785877" cy="599605"/>
          </a:xfrm>
        </p:grpSpPr>
        <p:sp>
          <p:nvSpPr>
            <p:cNvPr id="578" name="Rectangle 577"/>
            <p:cNvSpPr/>
            <p:nvPr/>
          </p:nvSpPr>
          <p:spPr>
            <a:xfrm>
              <a:off x="750339" y="3630316"/>
              <a:ext cx="1192721" cy="2281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9" name="Rectangle 578"/>
            <p:cNvSpPr/>
            <p:nvPr/>
          </p:nvSpPr>
          <p:spPr>
            <a:xfrm>
              <a:off x="2046917" y="3630316"/>
              <a:ext cx="1192721" cy="2281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3343495" y="3626073"/>
              <a:ext cx="1192721" cy="2281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8" name="TextBox 587"/>
            <p:cNvSpPr txBox="1"/>
            <p:nvPr/>
          </p:nvSpPr>
          <p:spPr>
            <a:xfrm>
              <a:off x="925320" y="3846901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23658</a:t>
              </a:r>
              <a:endParaRPr lang="en-I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6" name="TextBox 585"/>
            <p:cNvSpPr txBox="1"/>
            <p:nvPr/>
          </p:nvSpPr>
          <p:spPr>
            <a:xfrm>
              <a:off x="2247065" y="3856346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23658</a:t>
              </a:r>
              <a:endParaRPr lang="en-I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4" name="TextBox 583"/>
            <p:cNvSpPr txBox="1"/>
            <p:nvPr/>
          </p:nvSpPr>
          <p:spPr>
            <a:xfrm>
              <a:off x="3547903" y="383286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23658</a:t>
              </a:r>
              <a:endParaRPr lang="en-I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55200" y="1646874"/>
            <a:ext cx="4141724" cy="1255480"/>
            <a:chOff x="855200" y="1646874"/>
            <a:chExt cx="4141724" cy="1255480"/>
          </a:xfrm>
        </p:grpSpPr>
        <p:sp>
          <p:nvSpPr>
            <p:cNvPr id="4" name="Rectangle 3"/>
            <p:cNvSpPr/>
            <p:nvPr/>
          </p:nvSpPr>
          <p:spPr>
            <a:xfrm>
              <a:off x="855200" y="1646874"/>
              <a:ext cx="31147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4000" u="sng" dirty="0">
                  <a:solidFill>
                    <a:schemeClr val="accent1"/>
                  </a:solidFill>
                  <a:cs typeface="+mn-ea"/>
                  <a:sym typeface="+mn-lt"/>
                </a:rPr>
                <a:t>Mexico</a:t>
              </a:r>
              <a:endParaRPr lang="en-GB" sz="4000" u="sng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873680" y="2440689"/>
              <a:ext cx="41232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 ipsum </a:t>
              </a:r>
              <a:r>
                <a:rPr lang="en-GB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dolor</a:t>
              </a:r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GB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for it </a:t>
              </a:r>
              <a:r>
                <a:rPr lang="en-GB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GB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dolor</a:t>
              </a:r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GB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massa</a:t>
              </a:r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</a:p>
          </p:txBody>
        </p:sp>
      </p:grpSp>
      <p:sp>
        <p:nvSpPr>
          <p:cNvPr id="581" name="五边形 580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21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2" name="文本框 581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5057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CE3-F537-459D-8ECA-E883C80C26B7}" type="slidenum">
              <a:rPr lang="en-GB" smtClean="0">
                <a:latin typeface="+mn-lt"/>
                <a:cs typeface="+mn-ea"/>
                <a:sym typeface="+mn-lt"/>
              </a:rPr>
              <a:pPr/>
              <a:t>24</a:t>
            </a:fld>
            <a:endParaRPr lang="en-GB">
              <a:latin typeface="+mn-lt"/>
              <a:cs typeface="+mn-ea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0" y="1115060"/>
            <a:ext cx="9556977" cy="5148364"/>
            <a:chOff x="2068965" y="1635819"/>
            <a:chExt cx="8054069" cy="4338744"/>
          </a:xfrm>
        </p:grpSpPr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2068965" y="1897151"/>
              <a:ext cx="1596330" cy="2251235"/>
              <a:chOff x="2561" y="1554"/>
              <a:chExt cx="507" cy="715"/>
            </a:xfrm>
            <a:solidFill>
              <a:schemeClr val="bg1">
                <a:lumMod val="75000"/>
              </a:schemeClr>
            </a:solidFill>
          </p:grpSpPr>
          <p:sp>
            <p:nvSpPr>
              <p:cNvPr id="1466" name="Oval 5"/>
              <p:cNvSpPr>
                <a:spLocks noChangeArrowheads="1"/>
              </p:cNvSpPr>
              <p:nvPr/>
            </p:nvSpPr>
            <p:spPr bwMode="auto">
              <a:xfrm>
                <a:off x="2561" y="174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67" name="Oval 6"/>
              <p:cNvSpPr>
                <a:spLocks noChangeArrowheads="1"/>
              </p:cNvSpPr>
              <p:nvPr/>
            </p:nvSpPr>
            <p:spPr bwMode="auto">
              <a:xfrm>
                <a:off x="2561" y="180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68" name="Oval 7"/>
              <p:cNvSpPr>
                <a:spLocks noChangeArrowheads="1"/>
              </p:cNvSpPr>
              <p:nvPr/>
            </p:nvSpPr>
            <p:spPr bwMode="auto">
              <a:xfrm>
                <a:off x="2561" y="1830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69" name="Oval 8"/>
              <p:cNvSpPr>
                <a:spLocks noChangeArrowheads="1"/>
              </p:cNvSpPr>
              <p:nvPr/>
            </p:nvSpPr>
            <p:spPr bwMode="auto">
              <a:xfrm>
                <a:off x="2561" y="1913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70" name="Oval 9"/>
              <p:cNvSpPr>
                <a:spLocks noChangeArrowheads="1"/>
              </p:cNvSpPr>
              <p:nvPr/>
            </p:nvSpPr>
            <p:spPr bwMode="auto">
              <a:xfrm>
                <a:off x="2589" y="169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71" name="Oval 10"/>
              <p:cNvSpPr>
                <a:spLocks noChangeArrowheads="1"/>
              </p:cNvSpPr>
              <p:nvPr/>
            </p:nvSpPr>
            <p:spPr bwMode="auto">
              <a:xfrm>
                <a:off x="2589" y="172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72" name="Oval 11"/>
              <p:cNvSpPr>
                <a:spLocks noChangeArrowheads="1"/>
              </p:cNvSpPr>
              <p:nvPr/>
            </p:nvSpPr>
            <p:spPr bwMode="auto">
              <a:xfrm>
                <a:off x="2589" y="174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73" name="Oval 12"/>
              <p:cNvSpPr>
                <a:spLocks noChangeArrowheads="1"/>
              </p:cNvSpPr>
              <p:nvPr/>
            </p:nvSpPr>
            <p:spPr bwMode="auto">
              <a:xfrm>
                <a:off x="2589" y="1804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74" name="Oval 13"/>
              <p:cNvSpPr>
                <a:spLocks noChangeArrowheads="1"/>
              </p:cNvSpPr>
              <p:nvPr/>
            </p:nvSpPr>
            <p:spPr bwMode="auto">
              <a:xfrm>
                <a:off x="2589" y="1830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75" name="Oval 14"/>
              <p:cNvSpPr>
                <a:spLocks noChangeArrowheads="1"/>
              </p:cNvSpPr>
              <p:nvPr/>
            </p:nvSpPr>
            <p:spPr bwMode="auto">
              <a:xfrm>
                <a:off x="2589" y="1913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76" name="Oval 15"/>
              <p:cNvSpPr>
                <a:spLocks noChangeArrowheads="1"/>
              </p:cNvSpPr>
              <p:nvPr/>
            </p:nvSpPr>
            <p:spPr bwMode="auto">
              <a:xfrm>
                <a:off x="2618" y="169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77" name="Oval 16"/>
              <p:cNvSpPr>
                <a:spLocks noChangeArrowheads="1"/>
              </p:cNvSpPr>
              <p:nvPr/>
            </p:nvSpPr>
            <p:spPr bwMode="auto">
              <a:xfrm>
                <a:off x="2618" y="172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78" name="Oval 17"/>
              <p:cNvSpPr>
                <a:spLocks noChangeArrowheads="1"/>
              </p:cNvSpPr>
              <p:nvPr/>
            </p:nvSpPr>
            <p:spPr bwMode="auto">
              <a:xfrm>
                <a:off x="2618" y="174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79" name="Oval 18"/>
              <p:cNvSpPr>
                <a:spLocks noChangeArrowheads="1"/>
              </p:cNvSpPr>
              <p:nvPr/>
            </p:nvSpPr>
            <p:spPr bwMode="auto">
              <a:xfrm>
                <a:off x="2618" y="1775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80" name="Oval 19"/>
              <p:cNvSpPr>
                <a:spLocks noChangeArrowheads="1"/>
              </p:cNvSpPr>
              <p:nvPr/>
            </p:nvSpPr>
            <p:spPr bwMode="auto">
              <a:xfrm>
                <a:off x="2618" y="1804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81" name="Oval 20"/>
              <p:cNvSpPr>
                <a:spLocks noChangeArrowheads="1"/>
              </p:cNvSpPr>
              <p:nvPr/>
            </p:nvSpPr>
            <p:spPr bwMode="auto">
              <a:xfrm>
                <a:off x="2618" y="1830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82" name="Oval 21"/>
              <p:cNvSpPr>
                <a:spLocks noChangeArrowheads="1"/>
              </p:cNvSpPr>
              <p:nvPr/>
            </p:nvSpPr>
            <p:spPr bwMode="auto">
              <a:xfrm>
                <a:off x="2618" y="1858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83" name="Oval 22"/>
              <p:cNvSpPr>
                <a:spLocks noChangeArrowheads="1"/>
              </p:cNvSpPr>
              <p:nvPr/>
            </p:nvSpPr>
            <p:spPr bwMode="auto">
              <a:xfrm>
                <a:off x="2618" y="1887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84" name="Oval 23"/>
              <p:cNvSpPr>
                <a:spLocks noChangeArrowheads="1"/>
              </p:cNvSpPr>
              <p:nvPr/>
            </p:nvSpPr>
            <p:spPr bwMode="auto">
              <a:xfrm>
                <a:off x="2646" y="169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85" name="Oval 24"/>
              <p:cNvSpPr>
                <a:spLocks noChangeArrowheads="1"/>
              </p:cNvSpPr>
              <p:nvPr/>
            </p:nvSpPr>
            <p:spPr bwMode="auto">
              <a:xfrm>
                <a:off x="2646" y="172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86" name="Oval 25"/>
              <p:cNvSpPr>
                <a:spLocks noChangeArrowheads="1"/>
              </p:cNvSpPr>
              <p:nvPr/>
            </p:nvSpPr>
            <p:spPr bwMode="auto">
              <a:xfrm>
                <a:off x="2646" y="174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87" name="Oval 26"/>
              <p:cNvSpPr>
                <a:spLocks noChangeArrowheads="1"/>
              </p:cNvSpPr>
              <p:nvPr/>
            </p:nvSpPr>
            <p:spPr bwMode="auto">
              <a:xfrm>
                <a:off x="2646" y="1775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88" name="Oval 27"/>
              <p:cNvSpPr>
                <a:spLocks noChangeArrowheads="1"/>
              </p:cNvSpPr>
              <p:nvPr/>
            </p:nvSpPr>
            <p:spPr bwMode="auto">
              <a:xfrm>
                <a:off x="2646" y="1804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89" name="Oval 28"/>
              <p:cNvSpPr>
                <a:spLocks noChangeArrowheads="1"/>
              </p:cNvSpPr>
              <p:nvPr/>
            </p:nvSpPr>
            <p:spPr bwMode="auto">
              <a:xfrm>
                <a:off x="2646" y="1830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90" name="Oval 29"/>
              <p:cNvSpPr>
                <a:spLocks noChangeArrowheads="1"/>
              </p:cNvSpPr>
              <p:nvPr/>
            </p:nvSpPr>
            <p:spPr bwMode="auto">
              <a:xfrm>
                <a:off x="2646" y="1858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91" name="Oval 30"/>
              <p:cNvSpPr>
                <a:spLocks noChangeArrowheads="1"/>
              </p:cNvSpPr>
              <p:nvPr/>
            </p:nvSpPr>
            <p:spPr bwMode="auto">
              <a:xfrm>
                <a:off x="2675" y="1692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92" name="Oval 31"/>
              <p:cNvSpPr>
                <a:spLocks noChangeArrowheads="1"/>
              </p:cNvSpPr>
              <p:nvPr/>
            </p:nvSpPr>
            <p:spPr bwMode="auto">
              <a:xfrm>
                <a:off x="2675" y="1721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93" name="Oval 32"/>
              <p:cNvSpPr>
                <a:spLocks noChangeArrowheads="1"/>
              </p:cNvSpPr>
              <p:nvPr/>
            </p:nvSpPr>
            <p:spPr bwMode="auto">
              <a:xfrm>
                <a:off x="2675" y="1747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94" name="Oval 33"/>
              <p:cNvSpPr>
                <a:spLocks noChangeArrowheads="1"/>
              </p:cNvSpPr>
              <p:nvPr/>
            </p:nvSpPr>
            <p:spPr bwMode="auto">
              <a:xfrm>
                <a:off x="2675" y="1775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95" name="Oval 34"/>
              <p:cNvSpPr>
                <a:spLocks noChangeArrowheads="1"/>
              </p:cNvSpPr>
              <p:nvPr/>
            </p:nvSpPr>
            <p:spPr bwMode="auto">
              <a:xfrm>
                <a:off x="2675" y="1804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96" name="Oval 35"/>
              <p:cNvSpPr>
                <a:spLocks noChangeArrowheads="1"/>
              </p:cNvSpPr>
              <p:nvPr/>
            </p:nvSpPr>
            <p:spPr bwMode="auto">
              <a:xfrm>
                <a:off x="2675" y="1830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97" name="Oval 36"/>
              <p:cNvSpPr>
                <a:spLocks noChangeArrowheads="1"/>
              </p:cNvSpPr>
              <p:nvPr/>
            </p:nvSpPr>
            <p:spPr bwMode="auto">
              <a:xfrm>
                <a:off x="2703" y="169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98" name="Oval 37"/>
              <p:cNvSpPr>
                <a:spLocks noChangeArrowheads="1"/>
              </p:cNvSpPr>
              <p:nvPr/>
            </p:nvSpPr>
            <p:spPr bwMode="auto">
              <a:xfrm>
                <a:off x="2703" y="172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99" name="Oval 38"/>
              <p:cNvSpPr>
                <a:spLocks noChangeArrowheads="1"/>
              </p:cNvSpPr>
              <p:nvPr/>
            </p:nvSpPr>
            <p:spPr bwMode="auto">
              <a:xfrm>
                <a:off x="2703" y="174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00" name="Oval 39"/>
              <p:cNvSpPr>
                <a:spLocks noChangeArrowheads="1"/>
              </p:cNvSpPr>
              <p:nvPr/>
            </p:nvSpPr>
            <p:spPr bwMode="auto">
              <a:xfrm>
                <a:off x="2703" y="1775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01" name="Oval 40"/>
              <p:cNvSpPr>
                <a:spLocks noChangeArrowheads="1"/>
              </p:cNvSpPr>
              <p:nvPr/>
            </p:nvSpPr>
            <p:spPr bwMode="auto">
              <a:xfrm>
                <a:off x="2703" y="1804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02" name="Oval 41"/>
              <p:cNvSpPr>
                <a:spLocks noChangeArrowheads="1"/>
              </p:cNvSpPr>
              <p:nvPr/>
            </p:nvSpPr>
            <p:spPr bwMode="auto">
              <a:xfrm>
                <a:off x="2703" y="1830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03" name="Oval 42"/>
              <p:cNvSpPr>
                <a:spLocks noChangeArrowheads="1"/>
              </p:cNvSpPr>
              <p:nvPr/>
            </p:nvSpPr>
            <p:spPr bwMode="auto">
              <a:xfrm>
                <a:off x="2732" y="1692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04" name="Oval 43"/>
              <p:cNvSpPr>
                <a:spLocks noChangeArrowheads="1"/>
              </p:cNvSpPr>
              <p:nvPr/>
            </p:nvSpPr>
            <p:spPr bwMode="auto">
              <a:xfrm>
                <a:off x="2732" y="1721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05" name="Oval 44"/>
              <p:cNvSpPr>
                <a:spLocks noChangeArrowheads="1"/>
              </p:cNvSpPr>
              <p:nvPr/>
            </p:nvSpPr>
            <p:spPr bwMode="auto">
              <a:xfrm>
                <a:off x="2732" y="1747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06" name="Oval 45"/>
              <p:cNvSpPr>
                <a:spLocks noChangeArrowheads="1"/>
              </p:cNvSpPr>
              <p:nvPr/>
            </p:nvSpPr>
            <p:spPr bwMode="auto">
              <a:xfrm>
                <a:off x="2732" y="1775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07" name="Oval 46"/>
              <p:cNvSpPr>
                <a:spLocks noChangeArrowheads="1"/>
              </p:cNvSpPr>
              <p:nvPr/>
            </p:nvSpPr>
            <p:spPr bwMode="auto">
              <a:xfrm>
                <a:off x="2732" y="1804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08" name="Oval 47"/>
              <p:cNvSpPr>
                <a:spLocks noChangeArrowheads="1"/>
              </p:cNvSpPr>
              <p:nvPr/>
            </p:nvSpPr>
            <p:spPr bwMode="auto">
              <a:xfrm>
                <a:off x="2732" y="1830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09" name="Oval 48"/>
              <p:cNvSpPr>
                <a:spLocks noChangeArrowheads="1"/>
              </p:cNvSpPr>
              <p:nvPr/>
            </p:nvSpPr>
            <p:spPr bwMode="auto">
              <a:xfrm>
                <a:off x="2760" y="172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10" name="Oval 49"/>
              <p:cNvSpPr>
                <a:spLocks noChangeArrowheads="1"/>
              </p:cNvSpPr>
              <p:nvPr/>
            </p:nvSpPr>
            <p:spPr bwMode="auto">
              <a:xfrm>
                <a:off x="2760" y="174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11" name="Oval 50"/>
              <p:cNvSpPr>
                <a:spLocks noChangeArrowheads="1"/>
              </p:cNvSpPr>
              <p:nvPr/>
            </p:nvSpPr>
            <p:spPr bwMode="auto">
              <a:xfrm>
                <a:off x="2760" y="1775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12" name="Oval 51"/>
              <p:cNvSpPr>
                <a:spLocks noChangeArrowheads="1"/>
              </p:cNvSpPr>
              <p:nvPr/>
            </p:nvSpPr>
            <p:spPr bwMode="auto">
              <a:xfrm>
                <a:off x="2760" y="1804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13" name="Oval 52"/>
              <p:cNvSpPr>
                <a:spLocks noChangeArrowheads="1"/>
              </p:cNvSpPr>
              <p:nvPr/>
            </p:nvSpPr>
            <p:spPr bwMode="auto">
              <a:xfrm>
                <a:off x="2760" y="1830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14" name="Oval 53"/>
              <p:cNvSpPr>
                <a:spLocks noChangeArrowheads="1"/>
              </p:cNvSpPr>
              <p:nvPr/>
            </p:nvSpPr>
            <p:spPr bwMode="auto">
              <a:xfrm>
                <a:off x="2788" y="172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15" name="Oval 54"/>
              <p:cNvSpPr>
                <a:spLocks noChangeArrowheads="1"/>
              </p:cNvSpPr>
              <p:nvPr/>
            </p:nvSpPr>
            <p:spPr bwMode="auto">
              <a:xfrm>
                <a:off x="2788" y="174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16" name="Oval 55"/>
              <p:cNvSpPr>
                <a:spLocks noChangeArrowheads="1"/>
              </p:cNvSpPr>
              <p:nvPr/>
            </p:nvSpPr>
            <p:spPr bwMode="auto">
              <a:xfrm>
                <a:off x="2788" y="1775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17" name="Oval 56"/>
              <p:cNvSpPr>
                <a:spLocks noChangeArrowheads="1"/>
              </p:cNvSpPr>
              <p:nvPr/>
            </p:nvSpPr>
            <p:spPr bwMode="auto">
              <a:xfrm>
                <a:off x="2788" y="1804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18" name="Oval 57"/>
              <p:cNvSpPr>
                <a:spLocks noChangeArrowheads="1"/>
              </p:cNvSpPr>
              <p:nvPr/>
            </p:nvSpPr>
            <p:spPr bwMode="auto">
              <a:xfrm>
                <a:off x="2788" y="1830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19" name="Oval 58"/>
              <p:cNvSpPr>
                <a:spLocks noChangeArrowheads="1"/>
              </p:cNvSpPr>
              <p:nvPr/>
            </p:nvSpPr>
            <p:spPr bwMode="auto">
              <a:xfrm>
                <a:off x="2788" y="1858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20" name="Oval 59"/>
              <p:cNvSpPr>
                <a:spLocks noChangeArrowheads="1"/>
              </p:cNvSpPr>
              <p:nvPr/>
            </p:nvSpPr>
            <p:spPr bwMode="auto">
              <a:xfrm>
                <a:off x="2817" y="1692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21" name="Oval 60"/>
              <p:cNvSpPr>
                <a:spLocks noChangeArrowheads="1"/>
              </p:cNvSpPr>
              <p:nvPr/>
            </p:nvSpPr>
            <p:spPr bwMode="auto">
              <a:xfrm>
                <a:off x="2817" y="1721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22" name="Oval 61"/>
              <p:cNvSpPr>
                <a:spLocks noChangeArrowheads="1"/>
              </p:cNvSpPr>
              <p:nvPr/>
            </p:nvSpPr>
            <p:spPr bwMode="auto">
              <a:xfrm>
                <a:off x="2817" y="1747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23" name="Oval 62"/>
              <p:cNvSpPr>
                <a:spLocks noChangeArrowheads="1"/>
              </p:cNvSpPr>
              <p:nvPr/>
            </p:nvSpPr>
            <p:spPr bwMode="auto">
              <a:xfrm>
                <a:off x="2817" y="1775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24" name="Oval 63"/>
              <p:cNvSpPr>
                <a:spLocks noChangeArrowheads="1"/>
              </p:cNvSpPr>
              <p:nvPr/>
            </p:nvSpPr>
            <p:spPr bwMode="auto">
              <a:xfrm>
                <a:off x="2817" y="1804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25" name="Oval 64"/>
              <p:cNvSpPr>
                <a:spLocks noChangeArrowheads="1"/>
              </p:cNvSpPr>
              <p:nvPr/>
            </p:nvSpPr>
            <p:spPr bwMode="auto">
              <a:xfrm>
                <a:off x="2817" y="1830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26" name="Oval 65"/>
              <p:cNvSpPr>
                <a:spLocks noChangeArrowheads="1"/>
              </p:cNvSpPr>
              <p:nvPr/>
            </p:nvSpPr>
            <p:spPr bwMode="auto">
              <a:xfrm>
                <a:off x="2817" y="1858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27" name="Oval 66"/>
              <p:cNvSpPr>
                <a:spLocks noChangeArrowheads="1"/>
              </p:cNvSpPr>
              <p:nvPr/>
            </p:nvSpPr>
            <p:spPr bwMode="auto">
              <a:xfrm>
                <a:off x="2817" y="1887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28" name="Oval 67"/>
              <p:cNvSpPr>
                <a:spLocks noChangeArrowheads="1"/>
              </p:cNvSpPr>
              <p:nvPr/>
            </p:nvSpPr>
            <p:spPr bwMode="auto">
              <a:xfrm>
                <a:off x="2817" y="1913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29" name="Oval 68"/>
              <p:cNvSpPr>
                <a:spLocks noChangeArrowheads="1"/>
              </p:cNvSpPr>
              <p:nvPr/>
            </p:nvSpPr>
            <p:spPr bwMode="auto">
              <a:xfrm>
                <a:off x="2845" y="169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30" name="Oval 69"/>
              <p:cNvSpPr>
                <a:spLocks noChangeArrowheads="1"/>
              </p:cNvSpPr>
              <p:nvPr/>
            </p:nvSpPr>
            <p:spPr bwMode="auto">
              <a:xfrm>
                <a:off x="2845" y="172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31" name="Oval 70"/>
              <p:cNvSpPr>
                <a:spLocks noChangeArrowheads="1"/>
              </p:cNvSpPr>
              <p:nvPr/>
            </p:nvSpPr>
            <p:spPr bwMode="auto">
              <a:xfrm>
                <a:off x="2845" y="174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32" name="Oval 71"/>
              <p:cNvSpPr>
                <a:spLocks noChangeArrowheads="1"/>
              </p:cNvSpPr>
              <p:nvPr/>
            </p:nvSpPr>
            <p:spPr bwMode="auto">
              <a:xfrm>
                <a:off x="2845" y="1775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33" name="Oval 72"/>
              <p:cNvSpPr>
                <a:spLocks noChangeArrowheads="1"/>
              </p:cNvSpPr>
              <p:nvPr/>
            </p:nvSpPr>
            <p:spPr bwMode="auto">
              <a:xfrm>
                <a:off x="2845" y="1804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34" name="Oval 73"/>
              <p:cNvSpPr>
                <a:spLocks noChangeArrowheads="1"/>
              </p:cNvSpPr>
              <p:nvPr/>
            </p:nvSpPr>
            <p:spPr bwMode="auto">
              <a:xfrm>
                <a:off x="2845" y="1830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35" name="Oval 74"/>
              <p:cNvSpPr>
                <a:spLocks noChangeArrowheads="1"/>
              </p:cNvSpPr>
              <p:nvPr/>
            </p:nvSpPr>
            <p:spPr bwMode="auto">
              <a:xfrm>
                <a:off x="2845" y="1858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36" name="Oval 75"/>
              <p:cNvSpPr>
                <a:spLocks noChangeArrowheads="1"/>
              </p:cNvSpPr>
              <p:nvPr/>
            </p:nvSpPr>
            <p:spPr bwMode="auto">
              <a:xfrm>
                <a:off x="2845" y="1887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37" name="Oval 76"/>
              <p:cNvSpPr>
                <a:spLocks noChangeArrowheads="1"/>
              </p:cNvSpPr>
              <p:nvPr/>
            </p:nvSpPr>
            <p:spPr bwMode="auto">
              <a:xfrm>
                <a:off x="2845" y="1913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38" name="Oval 77"/>
              <p:cNvSpPr>
                <a:spLocks noChangeArrowheads="1"/>
              </p:cNvSpPr>
              <p:nvPr/>
            </p:nvSpPr>
            <p:spPr bwMode="auto">
              <a:xfrm>
                <a:off x="2845" y="1942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39" name="Oval 78"/>
              <p:cNvSpPr>
                <a:spLocks noChangeArrowheads="1"/>
              </p:cNvSpPr>
              <p:nvPr/>
            </p:nvSpPr>
            <p:spPr bwMode="auto">
              <a:xfrm>
                <a:off x="2845" y="1970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40" name="Oval 79"/>
              <p:cNvSpPr>
                <a:spLocks noChangeArrowheads="1"/>
              </p:cNvSpPr>
              <p:nvPr/>
            </p:nvSpPr>
            <p:spPr bwMode="auto">
              <a:xfrm>
                <a:off x="2874" y="1638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41" name="Oval 80"/>
              <p:cNvSpPr>
                <a:spLocks noChangeArrowheads="1"/>
              </p:cNvSpPr>
              <p:nvPr/>
            </p:nvSpPr>
            <p:spPr bwMode="auto">
              <a:xfrm>
                <a:off x="2874" y="1666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42" name="Oval 81"/>
              <p:cNvSpPr>
                <a:spLocks noChangeArrowheads="1"/>
              </p:cNvSpPr>
              <p:nvPr/>
            </p:nvSpPr>
            <p:spPr bwMode="auto">
              <a:xfrm>
                <a:off x="2874" y="1692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43" name="Oval 82"/>
              <p:cNvSpPr>
                <a:spLocks noChangeArrowheads="1"/>
              </p:cNvSpPr>
              <p:nvPr/>
            </p:nvSpPr>
            <p:spPr bwMode="auto">
              <a:xfrm>
                <a:off x="2874" y="1721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44" name="Oval 83"/>
              <p:cNvSpPr>
                <a:spLocks noChangeArrowheads="1"/>
              </p:cNvSpPr>
              <p:nvPr/>
            </p:nvSpPr>
            <p:spPr bwMode="auto">
              <a:xfrm>
                <a:off x="2874" y="1747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45" name="Oval 84"/>
              <p:cNvSpPr>
                <a:spLocks noChangeArrowheads="1"/>
              </p:cNvSpPr>
              <p:nvPr/>
            </p:nvSpPr>
            <p:spPr bwMode="auto">
              <a:xfrm>
                <a:off x="2874" y="1775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46" name="Oval 85"/>
              <p:cNvSpPr>
                <a:spLocks noChangeArrowheads="1"/>
              </p:cNvSpPr>
              <p:nvPr/>
            </p:nvSpPr>
            <p:spPr bwMode="auto">
              <a:xfrm>
                <a:off x="2874" y="1804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47" name="Oval 86"/>
              <p:cNvSpPr>
                <a:spLocks noChangeArrowheads="1"/>
              </p:cNvSpPr>
              <p:nvPr/>
            </p:nvSpPr>
            <p:spPr bwMode="auto">
              <a:xfrm>
                <a:off x="2874" y="1830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48" name="Oval 87"/>
              <p:cNvSpPr>
                <a:spLocks noChangeArrowheads="1"/>
              </p:cNvSpPr>
              <p:nvPr/>
            </p:nvSpPr>
            <p:spPr bwMode="auto">
              <a:xfrm>
                <a:off x="2874" y="1858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49" name="Oval 88"/>
              <p:cNvSpPr>
                <a:spLocks noChangeArrowheads="1"/>
              </p:cNvSpPr>
              <p:nvPr/>
            </p:nvSpPr>
            <p:spPr bwMode="auto">
              <a:xfrm>
                <a:off x="2874" y="1887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50" name="Oval 89"/>
              <p:cNvSpPr>
                <a:spLocks noChangeArrowheads="1"/>
              </p:cNvSpPr>
              <p:nvPr/>
            </p:nvSpPr>
            <p:spPr bwMode="auto">
              <a:xfrm>
                <a:off x="2874" y="1913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51" name="Oval 90"/>
              <p:cNvSpPr>
                <a:spLocks noChangeArrowheads="1"/>
              </p:cNvSpPr>
              <p:nvPr/>
            </p:nvSpPr>
            <p:spPr bwMode="auto">
              <a:xfrm>
                <a:off x="2874" y="1942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52" name="Oval 91"/>
              <p:cNvSpPr>
                <a:spLocks noChangeArrowheads="1"/>
              </p:cNvSpPr>
              <p:nvPr/>
            </p:nvSpPr>
            <p:spPr bwMode="auto">
              <a:xfrm>
                <a:off x="2874" y="1970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53" name="Oval 92"/>
              <p:cNvSpPr>
                <a:spLocks noChangeArrowheads="1"/>
              </p:cNvSpPr>
              <p:nvPr/>
            </p:nvSpPr>
            <p:spPr bwMode="auto">
              <a:xfrm>
                <a:off x="2874" y="1996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54" name="Oval 93"/>
              <p:cNvSpPr>
                <a:spLocks noChangeArrowheads="1"/>
              </p:cNvSpPr>
              <p:nvPr/>
            </p:nvSpPr>
            <p:spPr bwMode="auto">
              <a:xfrm>
                <a:off x="2874" y="2025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55" name="Oval 94"/>
              <p:cNvSpPr>
                <a:spLocks noChangeArrowheads="1"/>
              </p:cNvSpPr>
              <p:nvPr/>
            </p:nvSpPr>
            <p:spPr bwMode="auto">
              <a:xfrm>
                <a:off x="2874" y="2051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56" name="Oval 95"/>
              <p:cNvSpPr>
                <a:spLocks noChangeArrowheads="1"/>
              </p:cNvSpPr>
              <p:nvPr/>
            </p:nvSpPr>
            <p:spPr bwMode="auto">
              <a:xfrm>
                <a:off x="2874" y="2079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57" name="Oval 96"/>
              <p:cNvSpPr>
                <a:spLocks noChangeArrowheads="1"/>
              </p:cNvSpPr>
              <p:nvPr/>
            </p:nvSpPr>
            <p:spPr bwMode="auto">
              <a:xfrm>
                <a:off x="2902" y="1609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58" name="Oval 97"/>
              <p:cNvSpPr>
                <a:spLocks noChangeArrowheads="1"/>
              </p:cNvSpPr>
              <p:nvPr/>
            </p:nvSpPr>
            <p:spPr bwMode="auto">
              <a:xfrm>
                <a:off x="2902" y="1638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59" name="Oval 98"/>
              <p:cNvSpPr>
                <a:spLocks noChangeArrowheads="1"/>
              </p:cNvSpPr>
              <p:nvPr/>
            </p:nvSpPr>
            <p:spPr bwMode="auto">
              <a:xfrm>
                <a:off x="2902" y="1666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60" name="Oval 99"/>
              <p:cNvSpPr>
                <a:spLocks noChangeArrowheads="1"/>
              </p:cNvSpPr>
              <p:nvPr/>
            </p:nvSpPr>
            <p:spPr bwMode="auto">
              <a:xfrm>
                <a:off x="2902" y="169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61" name="Oval 100"/>
              <p:cNvSpPr>
                <a:spLocks noChangeArrowheads="1"/>
              </p:cNvSpPr>
              <p:nvPr/>
            </p:nvSpPr>
            <p:spPr bwMode="auto">
              <a:xfrm>
                <a:off x="2902" y="172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62" name="Oval 101"/>
              <p:cNvSpPr>
                <a:spLocks noChangeArrowheads="1"/>
              </p:cNvSpPr>
              <p:nvPr/>
            </p:nvSpPr>
            <p:spPr bwMode="auto">
              <a:xfrm>
                <a:off x="2902" y="174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63" name="Oval 102"/>
              <p:cNvSpPr>
                <a:spLocks noChangeArrowheads="1"/>
              </p:cNvSpPr>
              <p:nvPr/>
            </p:nvSpPr>
            <p:spPr bwMode="auto">
              <a:xfrm>
                <a:off x="2902" y="1775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64" name="Oval 103"/>
              <p:cNvSpPr>
                <a:spLocks noChangeArrowheads="1"/>
              </p:cNvSpPr>
              <p:nvPr/>
            </p:nvSpPr>
            <p:spPr bwMode="auto">
              <a:xfrm>
                <a:off x="2902" y="1804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65" name="Oval 104"/>
              <p:cNvSpPr>
                <a:spLocks noChangeArrowheads="1"/>
              </p:cNvSpPr>
              <p:nvPr/>
            </p:nvSpPr>
            <p:spPr bwMode="auto">
              <a:xfrm>
                <a:off x="2902" y="1830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66" name="Oval 105"/>
              <p:cNvSpPr>
                <a:spLocks noChangeArrowheads="1"/>
              </p:cNvSpPr>
              <p:nvPr/>
            </p:nvSpPr>
            <p:spPr bwMode="auto">
              <a:xfrm>
                <a:off x="2902" y="1858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67" name="Oval 106"/>
              <p:cNvSpPr>
                <a:spLocks noChangeArrowheads="1"/>
              </p:cNvSpPr>
              <p:nvPr/>
            </p:nvSpPr>
            <p:spPr bwMode="auto">
              <a:xfrm>
                <a:off x="2902" y="1887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68" name="Oval 107"/>
              <p:cNvSpPr>
                <a:spLocks noChangeArrowheads="1"/>
              </p:cNvSpPr>
              <p:nvPr/>
            </p:nvSpPr>
            <p:spPr bwMode="auto">
              <a:xfrm>
                <a:off x="2902" y="1913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69" name="Oval 108"/>
              <p:cNvSpPr>
                <a:spLocks noChangeArrowheads="1"/>
              </p:cNvSpPr>
              <p:nvPr/>
            </p:nvSpPr>
            <p:spPr bwMode="auto">
              <a:xfrm>
                <a:off x="2902" y="1942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70" name="Oval 109"/>
              <p:cNvSpPr>
                <a:spLocks noChangeArrowheads="1"/>
              </p:cNvSpPr>
              <p:nvPr/>
            </p:nvSpPr>
            <p:spPr bwMode="auto">
              <a:xfrm>
                <a:off x="2902" y="1970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71" name="Oval 110"/>
              <p:cNvSpPr>
                <a:spLocks noChangeArrowheads="1"/>
              </p:cNvSpPr>
              <p:nvPr/>
            </p:nvSpPr>
            <p:spPr bwMode="auto">
              <a:xfrm>
                <a:off x="2902" y="1996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72" name="Oval 111"/>
              <p:cNvSpPr>
                <a:spLocks noChangeArrowheads="1"/>
              </p:cNvSpPr>
              <p:nvPr/>
            </p:nvSpPr>
            <p:spPr bwMode="auto">
              <a:xfrm>
                <a:off x="2902" y="2025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73" name="Oval 112"/>
              <p:cNvSpPr>
                <a:spLocks noChangeArrowheads="1"/>
              </p:cNvSpPr>
              <p:nvPr/>
            </p:nvSpPr>
            <p:spPr bwMode="auto">
              <a:xfrm>
                <a:off x="2902" y="2051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74" name="Oval 113"/>
              <p:cNvSpPr>
                <a:spLocks noChangeArrowheads="1"/>
              </p:cNvSpPr>
              <p:nvPr/>
            </p:nvSpPr>
            <p:spPr bwMode="auto">
              <a:xfrm>
                <a:off x="2902" y="2079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75" name="Oval 114"/>
              <p:cNvSpPr>
                <a:spLocks noChangeArrowheads="1"/>
              </p:cNvSpPr>
              <p:nvPr/>
            </p:nvSpPr>
            <p:spPr bwMode="auto">
              <a:xfrm>
                <a:off x="2902" y="2108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76" name="Oval 115"/>
              <p:cNvSpPr>
                <a:spLocks noChangeArrowheads="1"/>
              </p:cNvSpPr>
              <p:nvPr/>
            </p:nvSpPr>
            <p:spPr bwMode="auto">
              <a:xfrm>
                <a:off x="2931" y="1583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77" name="Oval 116"/>
              <p:cNvSpPr>
                <a:spLocks noChangeArrowheads="1"/>
              </p:cNvSpPr>
              <p:nvPr/>
            </p:nvSpPr>
            <p:spPr bwMode="auto">
              <a:xfrm>
                <a:off x="2931" y="1609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78" name="Oval 117"/>
              <p:cNvSpPr>
                <a:spLocks noChangeArrowheads="1"/>
              </p:cNvSpPr>
              <p:nvPr/>
            </p:nvSpPr>
            <p:spPr bwMode="auto">
              <a:xfrm>
                <a:off x="2931" y="1638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79" name="Oval 118"/>
              <p:cNvSpPr>
                <a:spLocks noChangeArrowheads="1"/>
              </p:cNvSpPr>
              <p:nvPr/>
            </p:nvSpPr>
            <p:spPr bwMode="auto">
              <a:xfrm>
                <a:off x="2931" y="1666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80" name="Oval 119"/>
              <p:cNvSpPr>
                <a:spLocks noChangeArrowheads="1"/>
              </p:cNvSpPr>
              <p:nvPr/>
            </p:nvSpPr>
            <p:spPr bwMode="auto">
              <a:xfrm>
                <a:off x="2931" y="1692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81" name="Oval 120"/>
              <p:cNvSpPr>
                <a:spLocks noChangeArrowheads="1"/>
              </p:cNvSpPr>
              <p:nvPr/>
            </p:nvSpPr>
            <p:spPr bwMode="auto">
              <a:xfrm>
                <a:off x="2931" y="1721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82" name="Oval 121"/>
              <p:cNvSpPr>
                <a:spLocks noChangeArrowheads="1"/>
              </p:cNvSpPr>
              <p:nvPr/>
            </p:nvSpPr>
            <p:spPr bwMode="auto">
              <a:xfrm>
                <a:off x="2931" y="1747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83" name="Oval 122"/>
              <p:cNvSpPr>
                <a:spLocks noChangeArrowheads="1"/>
              </p:cNvSpPr>
              <p:nvPr/>
            </p:nvSpPr>
            <p:spPr bwMode="auto">
              <a:xfrm>
                <a:off x="2931" y="1775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84" name="Oval 123"/>
              <p:cNvSpPr>
                <a:spLocks noChangeArrowheads="1"/>
              </p:cNvSpPr>
              <p:nvPr/>
            </p:nvSpPr>
            <p:spPr bwMode="auto">
              <a:xfrm>
                <a:off x="2931" y="1804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85" name="Oval 124"/>
              <p:cNvSpPr>
                <a:spLocks noChangeArrowheads="1"/>
              </p:cNvSpPr>
              <p:nvPr/>
            </p:nvSpPr>
            <p:spPr bwMode="auto">
              <a:xfrm>
                <a:off x="2931" y="1830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86" name="Oval 125"/>
              <p:cNvSpPr>
                <a:spLocks noChangeArrowheads="1"/>
              </p:cNvSpPr>
              <p:nvPr/>
            </p:nvSpPr>
            <p:spPr bwMode="auto">
              <a:xfrm>
                <a:off x="2931" y="1858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87" name="Oval 126"/>
              <p:cNvSpPr>
                <a:spLocks noChangeArrowheads="1"/>
              </p:cNvSpPr>
              <p:nvPr/>
            </p:nvSpPr>
            <p:spPr bwMode="auto">
              <a:xfrm>
                <a:off x="2931" y="1887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88" name="Oval 127"/>
              <p:cNvSpPr>
                <a:spLocks noChangeArrowheads="1"/>
              </p:cNvSpPr>
              <p:nvPr/>
            </p:nvSpPr>
            <p:spPr bwMode="auto">
              <a:xfrm>
                <a:off x="2931" y="1913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89" name="Oval 128"/>
              <p:cNvSpPr>
                <a:spLocks noChangeArrowheads="1"/>
              </p:cNvSpPr>
              <p:nvPr/>
            </p:nvSpPr>
            <p:spPr bwMode="auto">
              <a:xfrm>
                <a:off x="2931" y="1942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90" name="Oval 129"/>
              <p:cNvSpPr>
                <a:spLocks noChangeArrowheads="1"/>
              </p:cNvSpPr>
              <p:nvPr/>
            </p:nvSpPr>
            <p:spPr bwMode="auto">
              <a:xfrm>
                <a:off x="2931" y="1970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91" name="Oval 130"/>
              <p:cNvSpPr>
                <a:spLocks noChangeArrowheads="1"/>
              </p:cNvSpPr>
              <p:nvPr/>
            </p:nvSpPr>
            <p:spPr bwMode="auto">
              <a:xfrm>
                <a:off x="2931" y="1996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92" name="Oval 131"/>
              <p:cNvSpPr>
                <a:spLocks noChangeArrowheads="1"/>
              </p:cNvSpPr>
              <p:nvPr/>
            </p:nvSpPr>
            <p:spPr bwMode="auto">
              <a:xfrm>
                <a:off x="2931" y="2025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93" name="Oval 132"/>
              <p:cNvSpPr>
                <a:spLocks noChangeArrowheads="1"/>
              </p:cNvSpPr>
              <p:nvPr/>
            </p:nvSpPr>
            <p:spPr bwMode="auto">
              <a:xfrm>
                <a:off x="2931" y="2051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94" name="Oval 133"/>
              <p:cNvSpPr>
                <a:spLocks noChangeArrowheads="1"/>
              </p:cNvSpPr>
              <p:nvPr/>
            </p:nvSpPr>
            <p:spPr bwMode="auto">
              <a:xfrm>
                <a:off x="2931" y="2079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95" name="Oval 134"/>
              <p:cNvSpPr>
                <a:spLocks noChangeArrowheads="1"/>
              </p:cNvSpPr>
              <p:nvPr/>
            </p:nvSpPr>
            <p:spPr bwMode="auto">
              <a:xfrm>
                <a:off x="2931" y="2108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96" name="Oval 135"/>
              <p:cNvSpPr>
                <a:spLocks noChangeArrowheads="1"/>
              </p:cNvSpPr>
              <p:nvPr/>
            </p:nvSpPr>
            <p:spPr bwMode="auto">
              <a:xfrm>
                <a:off x="2931" y="2134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97" name="Oval 136"/>
              <p:cNvSpPr>
                <a:spLocks noChangeArrowheads="1"/>
              </p:cNvSpPr>
              <p:nvPr/>
            </p:nvSpPr>
            <p:spPr bwMode="auto">
              <a:xfrm>
                <a:off x="2931" y="2162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98" name="Oval 137"/>
              <p:cNvSpPr>
                <a:spLocks noChangeArrowheads="1"/>
              </p:cNvSpPr>
              <p:nvPr/>
            </p:nvSpPr>
            <p:spPr bwMode="auto">
              <a:xfrm>
                <a:off x="2959" y="1609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599" name="Oval 138"/>
              <p:cNvSpPr>
                <a:spLocks noChangeArrowheads="1"/>
              </p:cNvSpPr>
              <p:nvPr/>
            </p:nvSpPr>
            <p:spPr bwMode="auto">
              <a:xfrm>
                <a:off x="2959" y="1666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00" name="Oval 139"/>
              <p:cNvSpPr>
                <a:spLocks noChangeArrowheads="1"/>
              </p:cNvSpPr>
              <p:nvPr/>
            </p:nvSpPr>
            <p:spPr bwMode="auto">
              <a:xfrm>
                <a:off x="2959" y="169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01" name="Oval 140"/>
              <p:cNvSpPr>
                <a:spLocks noChangeArrowheads="1"/>
              </p:cNvSpPr>
              <p:nvPr/>
            </p:nvSpPr>
            <p:spPr bwMode="auto">
              <a:xfrm>
                <a:off x="2959" y="172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02" name="Oval 141"/>
              <p:cNvSpPr>
                <a:spLocks noChangeArrowheads="1"/>
              </p:cNvSpPr>
              <p:nvPr/>
            </p:nvSpPr>
            <p:spPr bwMode="auto">
              <a:xfrm>
                <a:off x="2959" y="174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03" name="Oval 142"/>
              <p:cNvSpPr>
                <a:spLocks noChangeArrowheads="1"/>
              </p:cNvSpPr>
              <p:nvPr/>
            </p:nvSpPr>
            <p:spPr bwMode="auto">
              <a:xfrm>
                <a:off x="2959" y="1775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04" name="Oval 143"/>
              <p:cNvSpPr>
                <a:spLocks noChangeArrowheads="1"/>
              </p:cNvSpPr>
              <p:nvPr/>
            </p:nvSpPr>
            <p:spPr bwMode="auto">
              <a:xfrm>
                <a:off x="2959" y="1804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05" name="Oval 144"/>
              <p:cNvSpPr>
                <a:spLocks noChangeArrowheads="1"/>
              </p:cNvSpPr>
              <p:nvPr/>
            </p:nvSpPr>
            <p:spPr bwMode="auto">
              <a:xfrm>
                <a:off x="2959" y="1830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06" name="Oval 145"/>
              <p:cNvSpPr>
                <a:spLocks noChangeArrowheads="1"/>
              </p:cNvSpPr>
              <p:nvPr/>
            </p:nvSpPr>
            <p:spPr bwMode="auto">
              <a:xfrm>
                <a:off x="2959" y="1858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07" name="Oval 146"/>
              <p:cNvSpPr>
                <a:spLocks noChangeArrowheads="1"/>
              </p:cNvSpPr>
              <p:nvPr/>
            </p:nvSpPr>
            <p:spPr bwMode="auto">
              <a:xfrm>
                <a:off x="2959" y="1887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08" name="Oval 147"/>
              <p:cNvSpPr>
                <a:spLocks noChangeArrowheads="1"/>
              </p:cNvSpPr>
              <p:nvPr/>
            </p:nvSpPr>
            <p:spPr bwMode="auto">
              <a:xfrm>
                <a:off x="2959" y="1913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09" name="Oval 148"/>
              <p:cNvSpPr>
                <a:spLocks noChangeArrowheads="1"/>
              </p:cNvSpPr>
              <p:nvPr/>
            </p:nvSpPr>
            <p:spPr bwMode="auto">
              <a:xfrm>
                <a:off x="2959" y="1942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10" name="Oval 149"/>
              <p:cNvSpPr>
                <a:spLocks noChangeArrowheads="1"/>
              </p:cNvSpPr>
              <p:nvPr/>
            </p:nvSpPr>
            <p:spPr bwMode="auto">
              <a:xfrm>
                <a:off x="2959" y="1970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11" name="Oval 150"/>
              <p:cNvSpPr>
                <a:spLocks noChangeArrowheads="1"/>
              </p:cNvSpPr>
              <p:nvPr/>
            </p:nvSpPr>
            <p:spPr bwMode="auto">
              <a:xfrm>
                <a:off x="2959" y="1996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12" name="Oval 151"/>
              <p:cNvSpPr>
                <a:spLocks noChangeArrowheads="1"/>
              </p:cNvSpPr>
              <p:nvPr/>
            </p:nvSpPr>
            <p:spPr bwMode="auto">
              <a:xfrm>
                <a:off x="2959" y="2025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13" name="Oval 152"/>
              <p:cNvSpPr>
                <a:spLocks noChangeArrowheads="1"/>
              </p:cNvSpPr>
              <p:nvPr/>
            </p:nvSpPr>
            <p:spPr bwMode="auto">
              <a:xfrm>
                <a:off x="2959" y="2051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14" name="Oval 153"/>
              <p:cNvSpPr>
                <a:spLocks noChangeArrowheads="1"/>
              </p:cNvSpPr>
              <p:nvPr/>
            </p:nvSpPr>
            <p:spPr bwMode="auto">
              <a:xfrm>
                <a:off x="2959" y="2079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15" name="Oval 154"/>
              <p:cNvSpPr>
                <a:spLocks noChangeArrowheads="1"/>
              </p:cNvSpPr>
              <p:nvPr/>
            </p:nvSpPr>
            <p:spPr bwMode="auto">
              <a:xfrm>
                <a:off x="2959" y="2108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16" name="Oval 155"/>
              <p:cNvSpPr>
                <a:spLocks noChangeArrowheads="1"/>
              </p:cNvSpPr>
              <p:nvPr/>
            </p:nvSpPr>
            <p:spPr bwMode="auto">
              <a:xfrm>
                <a:off x="2959" y="2134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17" name="Oval 156"/>
              <p:cNvSpPr>
                <a:spLocks noChangeArrowheads="1"/>
              </p:cNvSpPr>
              <p:nvPr/>
            </p:nvSpPr>
            <p:spPr bwMode="auto">
              <a:xfrm>
                <a:off x="2959" y="216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18" name="Oval 157"/>
              <p:cNvSpPr>
                <a:spLocks noChangeArrowheads="1"/>
              </p:cNvSpPr>
              <p:nvPr/>
            </p:nvSpPr>
            <p:spPr bwMode="auto">
              <a:xfrm>
                <a:off x="2959" y="219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19" name="Oval 158"/>
              <p:cNvSpPr>
                <a:spLocks noChangeArrowheads="1"/>
              </p:cNvSpPr>
              <p:nvPr/>
            </p:nvSpPr>
            <p:spPr bwMode="auto">
              <a:xfrm>
                <a:off x="2987" y="1583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20" name="Oval 159"/>
              <p:cNvSpPr>
                <a:spLocks noChangeArrowheads="1"/>
              </p:cNvSpPr>
              <p:nvPr/>
            </p:nvSpPr>
            <p:spPr bwMode="auto">
              <a:xfrm>
                <a:off x="2987" y="1609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21" name="Oval 160"/>
              <p:cNvSpPr>
                <a:spLocks noChangeArrowheads="1"/>
              </p:cNvSpPr>
              <p:nvPr/>
            </p:nvSpPr>
            <p:spPr bwMode="auto">
              <a:xfrm>
                <a:off x="2987" y="1666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22" name="Oval 161"/>
              <p:cNvSpPr>
                <a:spLocks noChangeArrowheads="1"/>
              </p:cNvSpPr>
              <p:nvPr/>
            </p:nvSpPr>
            <p:spPr bwMode="auto">
              <a:xfrm>
                <a:off x="2987" y="169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23" name="Oval 162"/>
              <p:cNvSpPr>
                <a:spLocks noChangeArrowheads="1"/>
              </p:cNvSpPr>
              <p:nvPr/>
            </p:nvSpPr>
            <p:spPr bwMode="auto">
              <a:xfrm>
                <a:off x="2987" y="172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24" name="Oval 163"/>
              <p:cNvSpPr>
                <a:spLocks noChangeArrowheads="1"/>
              </p:cNvSpPr>
              <p:nvPr/>
            </p:nvSpPr>
            <p:spPr bwMode="auto">
              <a:xfrm>
                <a:off x="2987" y="174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25" name="Oval 164"/>
              <p:cNvSpPr>
                <a:spLocks noChangeArrowheads="1"/>
              </p:cNvSpPr>
              <p:nvPr/>
            </p:nvSpPr>
            <p:spPr bwMode="auto">
              <a:xfrm>
                <a:off x="2987" y="1775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26" name="Oval 165"/>
              <p:cNvSpPr>
                <a:spLocks noChangeArrowheads="1"/>
              </p:cNvSpPr>
              <p:nvPr/>
            </p:nvSpPr>
            <p:spPr bwMode="auto">
              <a:xfrm>
                <a:off x="2987" y="1804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27" name="Oval 166"/>
              <p:cNvSpPr>
                <a:spLocks noChangeArrowheads="1"/>
              </p:cNvSpPr>
              <p:nvPr/>
            </p:nvSpPr>
            <p:spPr bwMode="auto">
              <a:xfrm>
                <a:off x="2987" y="1830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28" name="Oval 167"/>
              <p:cNvSpPr>
                <a:spLocks noChangeArrowheads="1"/>
              </p:cNvSpPr>
              <p:nvPr/>
            </p:nvSpPr>
            <p:spPr bwMode="auto">
              <a:xfrm>
                <a:off x="2987" y="1858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29" name="Oval 168"/>
              <p:cNvSpPr>
                <a:spLocks noChangeArrowheads="1"/>
              </p:cNvSpPr>
              <p:nvPr/>
            </p:nvSpPr>
            <p:spPr bwMode="auto">
              <a:xfrm>
                <a:off x="2987" y="1887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30" name="Oval 169"/>
              <p:cNvSpPr>
                <a:spLocks noChangeArrowheads="1"/>
              </p:cNvSpPr>
              <p:nvPr/>
            </p:nvSpPr>
            <p:spPr bwMode="auto">
              <a:xfrm>
                <a:off x="2987" y="1913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31" name="Oval 170"/>
              <p:cNvSpPr>
                <a:spLocks noChangeArrowheads="1"/>
              </p:cNvSpPr>
              <p:nvPr/>
            </p:nvSpPr>
            <p:spPr bwMode="auto">
              <a:xfrm>
                <a:off x="2987" y="1942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32" name="Oval 171"/>
              <p:cNvSpPr>
                <a:spLocks noChangeArrowheads="1"/>
              </p:cNvSpPr>
              <p:nvPr/>
            </p:nvSpPr>
            <p:spPr bwMode="auto">
              <a:xfrm>
                <a:off x="2987" y="1970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33" name="Oval 172"/>
              <p:cNvSpPr>
                <a:spLocks noChangeArrowheads="1"/>
              </p:cNvSpPr>
              <p:nvPr/>
            </p:nvSpPr>
            <p:spPr bwMode="auto">
              <a:xfrm>
                <a:off x="2987" y="1996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34" name="Oval 173"/>
              <p:cNvSpPr>
                <a:spLocks noChangeArrowheads="1"/>
              </p:cNvSpPr>
              <p:nvPr/>
            </p:nvSpPr>
            <p:spPr bwMode="auto">
              <a:xfrm>
                <a:off x="2987" y="2025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35" name="Oval 174"/>
              <p:cNvSpPr>
                <a:spLocks noChangeArrowheads="1"/>
              </p:cNvSpPr>
              <p:nvPr/>
            </p:nvSpPr>
            <p:spPr bwMode="auto">
              <a:xfrm>
                <a:off x="2987" y="2051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36" name="Oval 175"/>
              <p:cNvSpPr>
                <a:spLocks noChangeArrowheads="1"/>
              </p:cNvSpPr>
              <p:nvPr/>
            </p:nvSpPr>
            <p:spPr bwMode="auto">
              <a:xfrm>
                <a:off x="2987" y="2079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37" name="Oval 176"/>
              <p:cNvSpPr>
                <a:spLocks noChangeArrowheads="1"/>
              </p:cNvSpPr>
              <p:nvPr/>
            </p:nvSpPr>
            <p:spPr bwMode="auto">
              <a:xfrm>
                <a:off x="2987" y="2108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38" name="Oval 177"/>
              <p:cNvSpPr>
                <a:spLocks noChangeArrowheads="1"/>
              </p:cNvSpPr>
              <p:nvPr/>
            </p:nvSpPr>
            <p:spPr bwMode="auto">
              <a:xfrm>
                <a:off x="2987" y="2134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39" name="Oval 178"/>
              <p:cNvSpPr>
                <a:spLocks noChangeArrowheads="1"/>
              </p:cNvSpPr>
              <p:nvPr/>
            </p:nvSpPr>
            <p:spPr bwMode="auto">
              <a:xfrm>
                <a:off x="2987" y="216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40" name="Oval 179"/>
              <p:cNvSpPr>
                <a:spLocks noChangeArrowheads="1"/>
              </p:cNvSpPr>
              <p:nvPr/>
            </p:nvSpPr>
            <p:spPr bwMode="auto">
              <a:xfrm>
                <a:off x="2987" y="219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41" name="Oval 180"/>
              <p:cNvSpPr>
                <a:spLocks noChangeArrowheads="1"/>
              </p:cNvSpPr>
              <p:nvPr/>
            </p:nvSpPr>
            <p:spPr bwMode="auto">
              <a:xfrm>
                <a:off x="2987" y="221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42" name="Oval 181"/>
              <p:cNvSpPr>
                <a:spLocks noChangeArrowheads="1"/>
              </p:cNvSpPr>
              <p:nvPr/>
            </p:nvSpPr>
            <p:spPr bwMode="auto">
              <a:xfrm>
                <a:off x="3016" y="1554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43" name="Oval 182"/>
              <p:cNvSpPr>
                <a:spLocks noChangeArrowheads="1"/>
              </p:cNvSpPr>
              <p:nvPr/>
            </p:nvSpPr>
            <p:spPr bwMode="auto">
              <a:xfrm>
                <a:off x="3016" y="1583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44" name="Oval 183"/>
              <p:cNvSpPr>
                <a:spLocks noChangeArrowheads="1"/>
              </p:cNvSpPr>
              <p:nvPr/>
            </p:nvSpPr>
            <p:spPr bwMode="auto">
              <a:xfrm>
                <a:off x="3016" y="1692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45" name="Oval 184"/>
              <p:cNvSpPr>
                <a:spLocks noChangeArrowheads="1"/>
              </p:cNvSpPr>
              <p:nvPr/>
            </p:nvSpPr>
            <p:spPr bwMode="auto">
              <a:xfrm>
                <a:off x="3016" y="1721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46" name="Oval 185"/>
              <p:cNvSpPr>
                <a:spLocks noChangeArrowheads="1"/>
              </p:cNvSpPr>
              <p:nvPr/>
            </p:nvSpPr>
            <p:spPr bwMode="auto">
              <a:xfrm>
                <a:off x="3016" y="1747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47" name="Oval 186"/>
              <p:cNvSpPr>
                <a:spLocks noChangeArrowheads="1"/>
              </p:cNvSpPr>
              <p:nvPr/>
            </p:nvSpPr>
            <p:spPr bwMode="auto">
              <a:xfrm>
                <a:off x="3016" y="1775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48" name="Oval 187"/>
              <p:cNvSpPr>
                <a:spLocks noChangeArrowheads="1"/>
              </p:cNvSpPr>
              <p:nvPr/>
            </p:nvSpPr>
            <p:spPr bwMode="auto">
              <a:xfrm>
                <a:off x="3016" y="1804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49" name="Oval 188"/>
              <p:cNvSpPr>
                <a:spLocks noChangeArrowheads="1"/>
              </p:cNvSpPr>
              <p:nvPr/>
            </p:nvSpPr>
            <p:spPr bwMode="auto">
              <a:xfrm>
                <a:off x="3016" y="1830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50" name="Oval 189"/>
              <p:cNvSpPr>
                <a:spLocks noChangeArrowheads="1"/>
              </p:cNvSpPr>
              <p:nvPr/>
            </p:nvSpPr>
            <p:spPr bwMode="auto">
              <a:xfrm>
                <a:off x="3016" y="1858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51" name="Oval 190"/>
              <p:cNvSpPr>
                <a:spLocks noChangeArrowheads="1"/>
              </p:cNvSpPr>
              <p:nvPr/>
            </p:nvSpPr>
            <p:spPr bwMode="auto">
              <a:xfrm>
                <a:off x="3016" y="1887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52" name="Oval 191"/>
              <p:cNvSpPr>
                <a:spLocks noChangeArrowheads="1"/>
              </p:cNvSpPr>
              <p:nvPr/>
            </p:nvSpPr>
            <p:spPr bwMode="auto">
              <a:xfrm>
                <a:off x="3016" y="1913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53" name="Oval 192"/>
              <p:cNvSpPr>
                <a:spLocks noChangeArrowheads="1"/>
              </p:cNvSpPr>
              <p:nvPr/>
            </p:nvSpPr>
            <p:spPr bwMode="auto">
              <a:xfrm>
                <a:off x="3016" y="1942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54" name="Oval 193"/>
              <p:cNvSpPr>
                <a:spLocks noChangeArrowheads="1"/>
              </p:cNvSpPr>
              <p:nvPr/>
            </p:nvSpPr>
            <p:spPr bwMode="auto">
              <a:xfrm>
                <a:off x="3016" y="1970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55" name="Oval 194"/>
              <p:cNvSpPr>
                <a:spLocks noChangeArrowheads="1"/>
              </p:cNvSpPr>
              <p:nvPr/>
            </p:nvSpPr>
            <p:spPr bwMode="auto">
              <a:xfrm>
                <a:off x="3016" y="1996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56" name="Oval 195"/>
              <p:cNvSpPr>
                <a:spLocks noChangeArrowheads="1"/>
              </p:cNvSpPr>
              <p:nvPr/>
            </p:nvSpPr>
            <p:spPr bwMode="auto">
              <a:xfrm>
                <a:off x="3016" y="2025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57" name="Oval 196"/>
              <p:cNvSpPr>
                <a:spLocks noChangeArrowheads="1"/>
              </p:cNvSpPr>
              <p:nvPr/>
            </p:nvSpPr>
            <p:spPr bwMode="auto">
              <a:xfrm>
                <a:off x="3016" y="2051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58" name="Oval 197"/>
              <p:cNvSpPr>
                <a:spLocks noChangeArrowheads="1"/>
              </p:cNvSpPr>
              <p:nvPr/>
            </p:nvSpPr>
            <p:spPr bwMode="auto">
              <a:xfrm>
                <a:off x="3016" y="2079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59" name="Oval 198"/>
              <p:cNvSpPr>
                <a:spLocks noChangeArrowheads="1"/>
              </p:cNvSpPr>
              <p:nvPr/>
            </p:nvSpPr>
            <p:spPr bwMode="auto">
              <a:xfrm>
                <a:off x="3016" y="2108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60" name="Oval 199"/>
              <p:cNvSpPr>
                <a:spLocks noChangeArrowheads="1"/>
              </p:cNvSpPr>
              <p:nvPr/>
            </p:nvSpPr>
            <p:spPr bwMode="auto">
              <a:xfrm>
                <a:off x="3016" y="2134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61" name="Oval 200"/>
              <p:cNvSpPr>
                <a:spLocks noChangeArrowheads="1"/>
              </p:cNvSpPr>
              <p:nvPr/>
            </p:nvSpPr>
            <p:spPr bwMode="auto">
              <a:xfrm>
                <a:off x="3016" y="2162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62" name="Oval 201"/>
              <p:cNvSpPr>
                <a:spLocks noChangeArrowheads="1"/>
              </p:cNvSpPr>
              <p:nvPr/>
            </p:nvSpPr>
            <p:spPr bwMode="auto">
              <a:xfrm>
                <a:off x="3016" y="2191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63" name="Oval 202"/>
              <p:cNvSpPr>
                <a:spLocks noChangeArrowheads="1"/>
              </p:cNvSpPr>
              <p:nvPr/>
            </p:nvSpPr>
            <p:spPr bwMode="auto">
              <a:xfrm>
                <a:off x="3016" y="2217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64" name="Oval 203"/>
              <p:cNvSpPr>
                <a:spLocks noChangeArrowheads="1"/>
              </p:cNvSpPr>
              <p:nvPr/>
            </p:nvSpPr>
            <p:spPr bwMode="auto">
              <a:xfrm>
                <a:off x="3016" y="2246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665" name="Oval 204"/>
              <p:cNvSpPr>
                <a:spLocks noChangeArrowheads="1"/>
              </p:cNvSpPr>
              <p:nvPr/>
            </p:nvSpPr>
            <p:spPr bwMode="auto">
              <a:xfrm>
                <a:off x="3044" y="1583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</p:grpSp>
        <p:sp>
          <p:nvSpPr>
            <p:cNvPr id="8" name="Oval 206"/>
            <p:cNvSpPr>
              <a:spLocks noChangeArrowheads="1"/>
            </p:cNvSpPr>
            <p:nvPr/>
          </p:nvSpPr>
          <p:spPr bwMode="auto">
            <a:xfrm>
              <a:off x="3589729" y="2070323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" name="Oval 207"/>
            <p:cNvSpPr>
              <a:spLocks noChangeArrowheads="1"/>
            </p:cNvSpPr>
            <p:nvPr/>
          </p:nvSpPr>
          <p:spPr bwMode="auto">
            <a:xfrm>
              <a:off x="3589729" y="2161632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" name="Oval 208"/>
            <p:cNvSpPr>
              <a:spLocks noChangeArrowheads="1"/>
            </p:cNvSpPr>
            <p:nvPr/>
          </p:nvSpPr>
          <p:spPr bwMode="auto">
            <a:xfrm>
              <a:off x="3589729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1" name="Oval 209"/>
            <p:cNvSpPr>
              <a:spLocks noChangeArrowheads="1"/>
            </p:cNvSpPr>
            <p:nvPr/>
          </p:nvSpPr>
          <p:spPr bwMode="auto">
            <a:xfrm>
              <a:off x="3589729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2" name="Oval 210"/>
            <p:cNvSpPr>
              <a:spLocks noChangeArrowheads="1"/>
            </p:cNvSpPr>
            <p:nvPr/>
          </p:nvSpPr>
          <p:spPr bwMode="auto">
            <a:xfrm>
              <a:off x="3589729" y="259298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3" name="Oval 211"/>
            <p:cNvSpPr>
              <a:spLocks noChangeArrowheads="1"/>
            </p:cNvSpPr>
            <p:nvPr/>
          </p:nvSpPr>
          <p:spPr bwMode="auto">
            <a:xfrm>
              <a:off x="3589729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" name="Oval 212"/>
            <p:cNvSpPr>
              <a:spLocks noChangeArrowheads="1"/>
            </p:cNvSpPr>
            <p:nvPr/>
          </p:nvSpPr>
          <p:spPr bwMode="auto">
            <a:xfrm>
              <a:off x="3589729" y="276616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" name="Oval 213"/>
            <p:cNvSpPr>
              <a:spLocks noChangeArrowheads="1"/>
            </p:cNvSpPr>
            <p:nvPr/>
          </p:nvSpPr>
          <p:spPr bwMode="auto">
            <a:xfrm>
              <a:off x="3589729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" name="Oval 214"/>
            <p:cNvSpPr>
              <a:spLocks noChangeArrowheads="1"/>
            </p:cNvSpPr>
            <p:nvPr/>
          </p:nvSpPr>
          <p:spPr bwMode="auto">
            <a:xfrm>
              <a:off x="3589729" y="29456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7" name="Oval 215"/>
            <p:cNvSpPr>
              <a:spLocks noChangeArrowheads="1"/>
            </p:cNvSpPr>
            <p:nvPr/>
          </p:nvSpPr>
          <p:spPr bwMode="auto">
            <a:xfrm>
              <a:off x="3589729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8" name="Oval 216"/>
            <p:cNvSpPr>
              <a:spLocks noChangeArrowheads="1"/>
            </p:cNvSpPr>
            <p:nvPr/>
          </p:nvSpPr>
          <p:spPr bwMode="auto">
            <a:xfrm>
              <a:off x="3589729" y="3118800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9" name="Oval 217"/>
            <p:cNvSpPr>
              <a:spLocks noChangeArrowheads="1"/>
            </p:cNvSpPr>
            <p:nvPr/>
          </p:nvSpPr>
          <p:spPr bwMode="auto">
            <a:xfrm>
              <a:off x="3589729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0" name="Oval 218"/>
            <p:cNvSpPr>
              <a:spLocks noChangeArrowheads="1"/>
            </p:cNvSpPr>
            <p:nvPr/>
          </p:nvSpPr>
          <p:spPr bwMode="auto">
            <a:xfrm>
              <a:off x="3589729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" name="Oval 219"/>
            <p:cNvSpPr>
              <a:spLocks noChangeArrowheads="1"/>
            </p:cNvSpPr>
            <p:nvPr/>
          </p:nvSpPr>
          <p:spPr bwMode="auto">
            <a:xfrm>
              <a:off x="3589729" y="33801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" name="Oval 220"/>
            <p:cNvSpPr>
              <a:spLocks noChangeArrowheads="1"/>
            </p:cNvSpPr>
            <p:nvPr/>
          </p:nvSpPr>
          <p:spPr bwMode="auto">
            <a:xfrm>
              <a:off x="3589729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" name="Oval 221"/>
            <p:cNvSpPr>
              <a:spLocks noChangeArrowheads="1"/>
            </p:cNvSpPr>
            <p:nvPr/>
          </p:nvSpPr>
          <p:spPr bwMode="auto">
            <a:xfrm>
              <a:off x="3589729" y="355015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" name="Oval 222"/>
            <p:cNvSpPr>
              <a:spLocks noChangeArrowheads="1"/>
            </p:cNvSpPr>
            <p:nvPr/>
          </p:nvSpPr>
          <p:spPr bwMode="auto">
            <a:xfrm>
              <a:off x="3589729" y="3641465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" name="Oval 223"/>
            <p:cNvSpPr>
              <a:spLocks noChangeArrowheads="1"/>
            </p:cNvSpPr>
            <p:nvPr/>
          </p:nvSpPr>
          <p:spPr bwMode="auto">
            <a:xfrm>
              <a:off x="3589729" y="372332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" name="Oval 224"/>
            <p:cNvSpPr>
              <a:spLocks noChangeArrowheads="1"/>
            </p:cNvSpPr>
            <p:nvPr/>
          </p:nvSpPr>
          <p:spPr bwMode="auto">
            <a:xfrm>
              <a:off x="3589729" y="381148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" name="Oval 225"/>
            <p:cNvSpPr>
              <a:spLocks noChangeArrowheads="1"/>
            </p:cNvSpPr>
            <p:nvPr/>
          </p:nvSpPr>
          <p:spPr bwMode="auto">
            <a:xfrm>
              <a:off x="3589729" y="3902797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" name="Oval 226"/>
            <p:cNvSpPr>
              <a:spLocks noChangeArrowheads="1"/>
            </p:cNvSpPr>
            <p:nvPr/>
          </p:nvSpPr>
          <p:spPr bwMode="auto">
            <a:xfrm>
              <a:off x="3589729" y="398466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" name="Oval 227"/>
            <p:cNvSpPr>
              <a:spLocks noChangeArrowheads="1"/>
            </p:cNvSpPr>
            <p:nvPr/>
          </p:nvSpPr>
          <p:spPr bwMode="auto">
            <a:xfrm>
              <a:off x="3589729" y="4075969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" name="Oval 228"/>
            <p:cNvSpPr>
              <a:spLocks noChangeArrowheads="1"/>
            </p:cNvSpPr>
            <p:nvPr/>
          </p:nvSpPr>
          <p:spPr bwMode="auto">
            <a:xfrm>
              <a:off x="3681038" y="1808991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" name="Oval 229"/>
            <p:cNvSpPr>
              <a:spLocks noChangeArrowheads="1"/>
            </p:cNvSpPr>
            <p:nvPr/>
          </p:nvSpPr>
          <p:spPr bwMode="auto">
            <a:xfrm>
              <a:off x="3681038" y="1897151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" name="Oval 230"/>
            <p:cNvSpPr>
              <a:spLocks noChangeArrowheads="1"/>
            </p:cNvSpPr>
            <p:nvPr/>
          </p:nvSpPr>
          <p:spPr bwMode="auto">
            <a:xfrm>
              <a:off x="3681038" y="2070323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" name="Oval 231"/>
            <p:cNvSpPr>
              <a:spLocks noChangeArrowheads="1"/>
            </p:cNvSpPr>
            <p:nvPr/>
          </p:nvSpPr>
          <p:spPr bwMode="auto">
            <a:xfrm>
              <a:off x="3681038" y="2161632"/>
              <a:ext cx="72417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" name="Oval 232"/>
            <p:cNvSpPr>
              <a:spLocks noChangeArrowheads="1"/>
            </p:cNvSpPr>
            <p:nvPr/>
          </p:nvSpPr>
          <p:spPr bwMode="auto">
            <a:xfrm>
              <a:off x="3681038" y="2249792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" name="Oval 233"/>
            <p:cNvSpPr>
              <a:spLocks noChangeArrowheads="1"/>
            </p:cNvSpPr>
            <p:nvPr/>
          </p:nvSpPr>
          <p:spPr bwMode="auto">
            <a:xfrm>
              <a:off x="3681038" y="2331655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6" name="Oval 234"/>
            <p:cNvSpPr>
              <a:spLocks noChangeArrowheads="1"/>
            </p:cNvSpPr>
            <p:nvPr/>
          </p:nvSpPr>
          <p:spPr bwMode="auto">
            <a:xfrm>
              <a:off x="3681038" y="2422964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7" name="Oval 235"/>
            <p:cNvSpPr>
              <a:spLocks noChangeArrowheads="1"/>
            </p:cNvSpPr>
            <p:nvPr/>
          </p:nvSpPr>
          <p:spPr bwMode="auto">
            <a:xfrm>
              <a:off x="3681038" y="250482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8" name="Oval 236"/>
            <p:cNvSpPr>
              <a:spLocks noChangeArrowheads="1"/>
            </p:cNvSpPr>
            <p:nvPr/>
          </p:nvSpPr>
          <p:spPr bwMode="auto">
            <a:xfrm>
              <a:off x="3681038" y="2592988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9" name="Oval 237"/>
            <p:cNvSpPr>
              <a:spLocks noChangeArrowheads="1"/>
            </p:cNvSpPr>
            <p:nvPr/>
          </p:nvSpPr>
          <p:spPr bwMode="auto">
            <a:xfrm>
              <a:off x="3681038" y="2684296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0" name="Oval 238"/>
            <p:cNvSpPr>
              <a:spLocks noChangeArrowheads="1"/>
            </p:cNvSpPr>
            <p:nvPr/>
          </p:nvSpPr>
          <p:spPr bwMode="auto">
            <a:xfrm>
              <a:off x="3681038" y="2766160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1" name="Oval 239"/>
            <p:cNvSpPr>
              <a:spLocks noChangeArrowheads="1"/>
            </p:cNvSpPr>
            <p:nvPr/>
          </p:nvSpPr>
          <p:spPr bwMode="auto">
            <a:xfrm>
              <a:off x="3681038" y="2854320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2" name="Oval 240"/>
            <p:cNvSpPr>
              <a:spLocks noChangeArrowheads="1"/>
            </p:cNvSpPr>
            <p:nvPr/>
          </p:nvSpPr>
          <p:spPr bwMode="auto">
            <a:xfrm>
              <a:off x="3681038" y="2945629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3" name="Oval 241"/>
            <p:cNvSpPr>
              <a:spLocks noChangeArrowheads="1"/>
            </p:cNvSpPr>
            <p:nvPr/>
          </p:nvSpPr>
          <p:spPr bwMode="auto">
            <a:xfrm>
              <a:off x="3681038" y="3027492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4" name="Oval 242"/>
            <p:cNvSpPr>
              <a:spLocks noChangeArrowheads="1"/>
            </p:cNvSpPr>
            <p:nvPr/>
          </p:nvSpPr>
          <p:spPr bwMode="auto">
            <a:xfrm>
              <a:off x="3681038" y="3118800"/>
              <a:ext cx="72417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5" name="Oval 243"/>
            <p:cNvSpPr>
              <a:spLocks noChangeArrowheads="1"/>
            </p:cNvSpPr>
            <p:nvPr/>
          </p:nvSpPr>
          <p:spPr bwMode="auto">
            <a:xfrm>
              <a:off x="3681038" y="3206961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6" name="Oval 244"/>
            <p:cNvSpPr>
              <a:spLocks noChangeArrowheads="1"/>
            </p:cNvSpPr>
            <p:nvPr/>
          </p:nvSpPr>
          <p:spPr bwMode="auto">
            <a:xfrm>
              <a:off x="3681038" y="3288824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7" name="Oval 245"/>
            <p:cNvSpPr>
              <a:spLocks noChangeArrowheads="1"/>
            </p:cNvSpPr>
            <p:nvPr/>
          </p:nvSpPr>
          <p:spPr bwMode="auto">
            <a:xfrm>
              <a:off x="3681038" y="3380133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8" name="Oval 246"/>
            <p:cNvSpPr>
              <a:spLocks noChangeArrowheads="1"/>
            </p:cNvSpPr>
            <p:nvPr/>
          </p:nvSpPr>
          <p:spPr bwMode="auto">
            <a:xfrm>
              <a:off x="3681038" y="3461996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9" name="Oval 247"/>
            <p:cNvSpPr>
              <a:spLocks noChangeArrowheads="1"/>
            </p:cNvSpPr>
            <p:nvPr/>
          </p:nvSpPr>
          <p:spPr bwMode="auto">
            <a:xfrm>
              <a:off x="3681038" y="3550156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0" name="Oval 248"/>
            <p:cNvSpPr>
              <a:spLocks noChangeArrowheads="1"/>
            </p:cNvSpPr>
            <p:nvPr/>
          </p:nvSpPr>
          <p:spPr bwMode="auto">
            <a:xfrm>
              <a:off x="3681038" y="3641465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1" name="Oval 249"/>
            <p:cNvSpPr>
              <a:spLocks noChangeArrowheads="1"/>
            </p:cNvSpPr>
            <p:nvPr/>
          </p:nvSpPr>
          <p:spPr bwMode="auto">
            <a:xfrm>
              <a:off x="3681038" y="3723328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2" name="Oval 250"/>
            <p:cNvSpPr>
              <a:spLocks noChangeArrowheads="1"/>
            </p:cNvSpPr>
            <p:nvPr/>
          </p:nvSpPr>
          <p:spPr bwMode="auto">
            <a:xfrm>
              <a:off x="3681038" y="4075969"/>
              <a:ext cx="72417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3" name="Oval 251"/>
            <p:cNvSpPr>
              <a:spLocks noChangeArrowheads="1"/>
            </p:cNvSpPr>
            <p:nvPr/>
          </p:nvSpPr>
          <p:spPr bwMode="auto">
            <a:xfrm>
              <a:off x="3769198" y="1727128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4" name="Oval 252"/>
            <p:cNvSpPr>
              <a:spLocks noChangeArrowheads="1"/>
            </p:cNvSpPr>
            <p:nvPr/>
          </p:nvSpPr>
          <p:spPr bwMode="auto">
            <a:xfrm>
              <a:off x="3769198" y="1808991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5" name="Oval 253"/>
            <p:cNvSpPr>
              <a:spLocks noChangeArrowheads="1"/>
            </p:cNvSpPr>
            <p:nvPr/>
          </p:nvSpPr>
          <p:spPr bwMode="auto">
            <a:xfrm>
              <a:off x="3769198" y="1897151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" name="Oval 254"/>
            <p:cNvSpPr>
              <a:spLocks noChangeArrowheads="1"/>
            </p:cNvSpPr>
            <p:nvPr/>
          </p:nvSpPr>
          <p:spPr bwMode="auto">
            <a:xfrm>
              <a:off x="3769198" y="2070323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7" name="Oval 255"/>
            <p:cNvSpPr>
              <a:spLocks noChangeArrowheads="1"/>
            </p:cNvSpPr>
            <p:nvPr/>
          </p:nvSpPr>
          <p:spPr bwMode="auto">
            <a:xfrm>
              <a:off x="3769198" y="2249792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8" name="Oval 256"/>
            <p:cNvSpPr>
              <a:spLocks noChangeArrowheads="1"/>
            </p:cNvSpPr>
            <p:nvPr/>
          </p:nvSpPr>
          <p:spPr bwMode="auto">
            <a:xfrm>
              <a:off x="3769198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9" name="Oval 257"/>
            <p:cNvSpPr>
              <a:spLocks noChangeArrowheads="1"/>
            </p:cNvSpPr>
            <p:nvPr/>
          </p:nvSpPr>
          <p:spPr bwMode="auto">
            <a:xfrm>
              <a:off x="3769198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0" name="Oval 258"/>
            <p:cNvSpPr>
              <a:spLocks noChangeArrowheads="1"/>
            </p:cNvSpPr>
            <p:nvPr/>
          </p:nvSpPr>
          <p:spPr bwMode="auto">
            <a:xfrm>
              <a:off x="3769198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1" name="Oval 259"/>
            <p:cNvSpPr>
              <a:spLocks noChangeArrowheads="1"/>
            </p:cNvSpPr>
            <p:nvPr/>
          </p:nvSpPr>
          <p:spPr bwMode="auto">
            <a:xfrm>
              <a:off x="3769198" y="259298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2" name="Oval 260"/>
            <p:cNvSpPr>
              <a:spLocks noChangeArrowheads="1"/>
            </p:cNvSpPr>
            <p:nvPr/>
          </p:nvSpPr>
          <p:spPr bwMode="auto">
            <a:xfrm>
              <a:off x="3769198" y="29456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3" name="Oval 261"/>
            <p:cNvSpPr>
              <a:spLocks noChangeArrowheads="1"/>
            </p:cNvSpPr>
            <p:nvPr/>
          </p:nvSpPr>
          <p:spPr bwMode="auto">
            <a:xfrm>
              <a:off x="3769198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4" name="Oval 262"/>
            <p:cNvSpPr>
              <a:spLocks noChangeArrowheads="1"/>
            </p:cNvSpPr>
            <p:nvPr/>
          </p:nvSpPr>
          <p:spPr bwMode="auto">
            <a:xfrm>
              <a:off x="3769198" y="3118800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5" name="Oval 263"/>
            <p:cNvSpPr>
              <a:spLocks noChangeArrowheads="1"/>
            </p:cNvSpPr>
            <p:nvPr/>
          </p:nvSpPr>
          <p:spPr bwMode="auto">
            <a:xfrm>
              <a:off x="3769198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6" name="Oval 264"/>
            <p:cNvSpPr>
              <a:spLocks noChangeArrowheads="1"/>
            </p:cNvSpPr>
            <p:nvPr/>
          </p:nvSpPr>
          <p:spPr bwMode="auto">
            <a:xfrm>
              <a:off x="3769198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7" name="Oval 265"/>
            <p:cNvSpPr>
              <a:spLocks noChangeArrowheads="1"/>
            </p:cNvSpPr>
            <p:nvPr/>
          </p:nvSpPr>
          <p:spPr bwMode="auto">
            <a:xfrm>
              <a:off x="3769198" y="33801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8" name="Oval 266"/>
            <p:cNvSpPr>
              <a:spLocks noChangeArrowheads="1"/>
            </p:cNvSpPr>
            <p:nvPr/>
          </p:nvSpPr>
          <p:spPr bwMode="auto">
            <a:xfrm>
              <a:off x="3769198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9" name="Oval 267"/>
            <p:cNvSpPr>
              <a:spLocks noChangeArrowheads="1"/>
            </p:cNvSpPr>
            <p:nvPr/>
          </p:nvSpPr>
          <p:spPr bwMode="auto">
            <a:xfrm>
              <a:off x="3769198" y="355015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0" name="Oval 268"/>
            <p:cNvSpPr>
              <a:spLocks noChangeArrowheads="1"/>
            </p:cNvSpPr>
            <p:nvPr/>
          </p:nvSpPr>
          <p:spPr bwMode="auto">
            <a:xfrm>
              <a:off x="3769198" y="3641465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1" name="Oval 269"/>
            <p:cNvSpPr>
              <a:spLocks noChangeArrowheads="1"/>
            </p:cNvSpPr>
            <p:nvPr/>
          </p:nvSpPr>
          <p:spPr bwMode="auto">
            <a:xfrm>
              <a:off x="3769198" y="372332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2" name="Oval 270"/>
            <p:cNvSpPr>
              <a:spLocks noChangeArrowheads="1"/>
            </p:cNvSpPr>
            <p:nvPr/>
          </p:nvSpPr>
          <p:spPr bwMode="auto">
            <a:xfrm>
              <a:off x="3769198" y="398466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3" name="Oval 271"/>
            <p:cNvSpPr>
              <a:spLocks noChangeArrowheads="1"/>
            </p:cNvSpPr>
            <p:nvPr/>
          </p:nvSpPr>
          <p:spPr bwMode="auto">
            <a:xfrm>
              <a:off x="3769198" y="4075969"/>
              <a:ext cx="75566" cy="724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4" name="Oval 272"/>
            <p:cNvSpPr>
              <a:spLocks noChangeArrowheads="1"/>
            </p:cNvSpPr>
            <p:nvPr/>
          </p:nvSpPr>
          <p:spPr bwMode="auto">
            <a:xfrm>
              <a:off x="3769198" y="4164129"/>
              <a:ext cx="75566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5" name="Oval 273"/>
            <p:cNvSpPr>
              <a:spLocks noChangeArrowheads="1"/>
            </p:cNvSpPr>
            <p:nvPr/>
          </p:nvSpPr>
          <p:spPr bwMode="auto">
            <a:xfrm>
              <a:off x="3866804" y="1727128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6" name="Oval 274"/>
            <p:cNvSpPr>
              <a:spLocks noChangeArrowheads="1"/>
            </p:cNvSpPr>
            <p:nvPr/>
          </p:nvSpPr>
          <p:spPr bwMode="auto">
            <a:xfrm>
              <a:off x="3866804" y="1808991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7" name="Oval 275"/>
            <p:cNvSpPr>
              <a:spLocks noChangeArrowheads="1"/>
            </p:cNvSpPr>
            <p:nvPr/>
          </p:nvSpPr>
          <p:spPr bwMode="auto">
            <a:xfrm>
              <a:off x="3866804" y="1897151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8" name="Oval 276"/>
            <p:cNvSpPr>
              <a:spLocks noChangeArrowheads="1"/>
            </p:cNvSpPr>
            <p:nvPr/>
          </p:nvSpPr>
          <p:spPr bwMode="auto">
            <a:xfrm>
              <a:off x="3866804" y="1988460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9" name="Oval 277"/>
            <p:cNvSpPr>
              <a:spLocks noChangeArrowheads="1"/>
            </p:cNvSpPr>
            <p:nvPr/>
          </p:nvSpPr>
          <p:spPr bwMode="auto">
            <a:xfrm>
              <a:off x="3866804" y="2070323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0" name="Oval 278"/>
            <p:cNvSpPr>
              <a:spLocks noChangeArrowheads="1"/>
            </p:cNvSpPr>
            <p:nvPr/>
          </p:nvSpPr>
          <p:spPr bwMode="auto">
            <a:xfrm>
              <a:off x="3866804" y="2249792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1" name="Oval 279"/>
            <p:cNvSpPr>
              <a:spLocks noChangeArrowheads="1"/>
            </p:cNvSpPr>
            <p:nvPr/>
          </p:nvSpPr>
          <p:spPr bwMode="auto">
            <a:xfrm>
              <a:off x="3866804" y="2331655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2" name="Oval 280"/>
            <p:cNvSpPr>
              <a:spLocks noChangeArrowheads="1"/>
            </p:cNvSpPr>
            <p:nvPr/>
          </p:nvSpPr>
          <p:spPr bwMode="auto">
            <a:xfrm>
              <a:off x="3866804" y="2422964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3" name="Oval 281"/>
            <p:cNvSpPr>
              <a:spLocks noChangeArrowheads="1"/>
            </p:cNvSpPr>
            <p:nvPr/>
          </p:nvSpPr>
          <p:spPr bwMode="auto">
            <a:xfrm>
              <a:off x="3866804" y="2504827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4" name="Oval 282"/>
            <p:cNvSpPr>
              <a:spLocks noChangeArrowheads="1"/>
            </p:cNvSpPr>
            <p:nvPr/>
          </p:nvSpPr>
          <p:spPr bwMode="auto">
            <a:xfrm>
              <a:off x="3866804" y="2592988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5" name="Oval 283"/>
            <p:cNvSpPr>
              <a:spLocks noChangeArrowheads="1"/>
            </p:cNvSpPr>
            <p:nvPr/>
          </p:nvSpPr>
          <p:spPr bwMode="auto">
            <a:xfrm>
              <a:off x="3866804" y="2945629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6" name="Oval 284"/>
            <p:cNvSpPr>
              <a:spLocks noChangeArrowheads="1"/>
            </p:cNvSpPr>
            <p:nvPr/>
          </p:nvSpPr>
          <p:spPr bwMode="auto">
            <a:xfrm>
              <a:off x="3866804" y="3027492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7" name="Oval 285"/>
            <p:cNvSpPr>
              <a:spLocks noChangeArrowheads="1"/>
            </p:cNvSpPr>
            <p:nvPr/>
          </p:nvSpPr>
          <p:spPr bwMode="auto">
            <a:xfrm>
              <a:off x="3866804" y="3118800"/>
              <a:ext cx="66120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8" name="Oval 286"/>
            <p:cNvSpPr>
              <a:spLocks noChangeArrowheads="1"/>
            </p:cNvSpPr>
            <p:nvPr/>
          </p:nvSpPr>
          <p:spPr bwMode="auto">
            <a:xfrm>
              <a:off x="3866804" y="3206961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9" name="Oval 287"/>
            <p:cNvSpPr>
              <a:spLocks noChangeArrowheads="1"/>
            </p:cNvSpPr>
            <p:nvPr/>
          </p:nvSpPr>
          <p:spPr bwMode="auto">
            <a:xfrm>
              <a:off x="3866804" y="3288824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0" name="Oval 288"/>
            <p:cNvSpPr>
              <a:spLocks noChangeArrowheads="1"/>
            </p:cNvSpPr>
            <p:nvPr/>
          </p:nvSpPr>
          <p:spPr bwMode="auto">
            <a:xfrm>
              <a:off x="3866804" y="3380133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1" name="Oval 289"/>
            <p:cNvSpPr>
              <a:spLocks noChangeArrowheads="1"/>
            </p:cNvSpPr>
            <p:nvPr/>
          </p:nvSpPr>
          <p:spPr bwMode="auto">
            <a:xfrm>
              <a:off x="3866804" y="3461996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2" name="Oval 290"/>
            <p:cNvSpPr>
              <a:spLocks noChangeArrowheads="1"/>
            </p:cNvSpPr>
            <p:nvPr/>
          </p:nvSpPr>
          <p:spPr bwMode="auto">
            <a:xfrm>
              <a:off x="3866804" y="3550156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3" name="Oval 291"/>
            <p:cNvSpPr>
              <a:spLocks noChangeArrowheads="1"/>
            </p:cNvSpPr>
            <p:nvPr/>
          </p:nvSpPr>
          <p:spPr bwMode="auto">
            <a:xfrm>
              <a:off x="3866804" y="3641465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4" name="Oval 292"/>
            <p:cNvSpPr>
              <a:spLocks noChangeArrowheads="1"/>
            </p:cNvSpPr>
            <p:nvPr/>
          </p:nvSpPr>
          <p:spPr bwMode="auto">
            <a:xfrm>
              <a:off x="3866804" y="3723328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5" name="Oval 293"/>
            <p:cNvSpPr>
              <a:spLocks noChangeArrowheads="1"/>
            </p:cNvSpPr>
            <p:nvPr/>
          </p:nvSpPr>
          <p:spPr bwMode="auto">
            <a:xfrm>
              <a:off x="3866804" y="3984660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6" name="Oval 294"/>
            <p:cNvSpPr>
              <a:spLocks noChangeArrowheads="1"/>
            </p:cNvSpPr>
            <p:nvPr/>
          </p:nvSpPr>
          <p:spPr bwMode="auto">
            <a:xfrm>
              <a:off x="3866804" y="4164129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7" name="Oval 295"/>
            <p:cNvSpPr>
              <a:spLocks noChangeArrowheads="1"/>
            </p:cNvSpPr>
            <p:nvPr/>
          </p:nvSpPr>
          <p:spPr bwMode="auto">
            <a:xfrm>
              <a:off x="3954964" y="1727128"/>
              <a:ext cx="69269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8" name="Oval 296"/>
            <p:cNvSpPr>
              <a:spLocks noChangeArrowheads="1"/>
            </p:cNvSpPr>
            <p:nvPr/>
          </p:nvSpPr>
          <p:spPr bwMode="auto">
            <a:xfrm>
              <a:off x="3954964" y="1808991"/>
              <a:ext cx="69269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9" name="Oval 297"/>
            <p:cNvSpPr>
              <a:spLocks noChangeArrowheads="1"/>
            </p:cNvSpPr>
            <p:nvPr/>
          </p:nvSpPr>
          <p:spPr bwMode="auto">
            <a:xfrm>
              <a:off x="3954964" y="1897151"/>
              <a:ext cx="69269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0" name="Oval 298"/>
            <p:cNvSpPr>
              <a:spLocks noChangeArrowheads="1"/>
            </p:cNvSpPr>
            <p:nvPr/>
          </p:nvSpPr>
          <p:spPr bwMode="auto">
            <a:xfrm>
              <a:off x="3954964" y="1988460"/>
              <a:ext cx="69269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1" name="Oval 299"/>
            <p:cNvSpPr>
              <a:spLocks noChangeArrowheads="1"/>
            </p:cNvSpPr>
            <p:nvPr/>
          </p:nvSpPr>
          <p:spPr bwMode="auto">
            <a:xfrm>
              <a:off x="3954964" y="2070323"/>
              <a:ext cx="69269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2" name="Oval 300"/>
            <p:cNvSpPr>
              <a:spLocks noChangeArrowheads="1"/>
            </p:cNvSpPr>
            <p:nvPr/>
          </p:nvSpPr>
          <p:spPr bwMode="auto">
            <a:xfrm>
              <a:off x="3954964" y="2249792"/>
              <a:ext cx="69269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3" name="Oval 301"/>
            <p:cNvSpPr>
              <a:spLocks noChangeArrowheads="1"/>
            </p:cNvSpPr>
            <p:nvPr/>
          </p:nvSpPr>
          <p:spPr bwMode="auto">
            <a:xfrm>
              <a:off x="3954964" y="2331655"/>
              <a:ext cx="69269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4" name="Oval 302"/>
            <p:cNvSpPr>
              <a:spLocks noChangeArrowheads="1"/>
            </p:cNvSpPr>
            <p:nvPr/>
          </p:nvSpPr>
          <p:spPr bwMode="auto">
            <a:xfrm>
              <a:off x="3954964" y="2422964"/>
              <a:ext cx="69269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5" name="Oval 303"/>
            <p:cNvSpPr>
              <a:spLocks noChangeArrowheads="1"/>
            </p:cNvSpPr>
            <p:nvPr/>
          </p:nvSpPr>
          <p:spPr bwMode="auto">
            <a:xfrm>
              <a:off x="3954964" y="2592988"/>
              <a:ext cx="69269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6" name="Oval 304"/>
            <p:cNvSpPr>
              <a:spLocks noChangeArrowheads="1"/>
            </p:cNvSpPr>
            <p:nvPr/>
          </p:nvSpPr>
          <p:spPr bwMode="auto">
            <a:xfrm>
              <a:off x="3954964" y="3027492"/>
              <a:ext cx="69269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7" name="Oval 305"/>
            <p:cNvSpPr>
              <a:spLocks noChangeArrowheads="1"/>
            </p:cNvSpPr>
            <p:nvPr/>
          </p:nvSpPr>
          <p:spPr bwMode="auto">
            <a:xfrm>
              <a:off x="3954964" y="3118800"/>
              <a:ext cx="69269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8" name="Oval 306"/>
            <p:cNvSpPr>
              <a:spLocks noChangeArrowheads="1"/>
            </p:cNvSpPr>
            <p:nvPr/>
          </p:nvSpPr>
          <p:spPr bwMode="auto">
            <a:xfrm>
              <a:off x="3954964" y="3206961"/>
              <a:ext cx="69269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9" name="Oval 307"/>
            <p:cNvSpPr>
              <a:spLocks noChangeArrowheads="1"/>
            </p:cNvSpPr>
            <p:nvPr/>
          </p:nvSpPr>
          <p:spPr bwMode="auto">
            <a:xfrm>
              <a:off x="3954964" y="3288824"/>
              <a:ext cx="69269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10" name="Oval 308"/>
            <p:cNvSpPr>
              <a:spLocks noChangeArrowheads="1"/>
            </p:cNvSpPr>
            <p:nvPr/>
          </p:nvSpPr>
          <p:spPr bwMode="auto">
            <a:xfrm>
              <a:off x="3954964" y="3380133"/>
              <a:ext cx="69269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11" name="Oval 309"/>
            <p:cNvSpPr>
              <a:spLocks noChangeArrowheads="1"/>
            </p:cNvSpPr>
            <p:nvPr/>
          </p:nvSpPr>
          <p:spPr bwMode="auto">
            <a:xfrm>
              <a:off x="3954964" y="3461996"/>
              <a:ext cx="69269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12" name="Oval 310"/>
            <p:cNvSpPr>
              <a:spLocks noChangeArrowheads="1"/>
            </p:cNvSpPr>
            <p:nvPr/>
          </p:nvSpPr>
          <p:spPr bwMode="auto">
            <a:xfrm>
              <a:off x="3954964" y="3550156"/>
              <a:ext cx="69269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13" name="Oval 311"/>
            <p:cNvSpPr>
              <a:spLocks noChangeArrowheads="1"/>
            </p:cNvSpPr>
            <p:nvPr/>
          </p:nvSpPr>
          <p:spPr bwMode="auto">
            <a:xfrm>
              <a:off x="3954964" y="3641465"/>
              <a:ext cx="69269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14" name="Oval 312"/>
            <p:cNvSpPr>
              <a:spLocks noChangeArrowheads="1"/>
            </p:cNvSpPr>
            <p:nvPr/>
          </p:nvSpPr>
          <p:spPr bwMode="auto">
            <a:xfrm>
              <a:off x="3954964" y="3723328"/>
              <a:ext cx="69269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15" name="Oval 313"/>
            <p:cNvSpPr>
              <a:spLocks noChangeArrowheads="1"/>
            </p:cNvSpPr>
            <p:nvPr/>
          </p:nvSpPr>
          <p:spPr bwMode="auto">
            <a:xfrm>
              <a:off x="3954964" y="3811488"/>
              <a:ext cx="69269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16" name="Oval 314"/>
            <p:cNvSpPr>
              <a:spLocks noChangeArrowheads="1"/>
            </p:cNvSpPr>
            <p:nvPr/>
          </p:nvSpPr>
          <p:spPr bwMode="auto">
            <a:xfrm>
              <a:off x="3954964" y="4164129"/>
              <a:ext cx="69269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17" name="Oval 315"/>
            <p:cNvSpPr>
              <a:spLocks noChangeArrowheads="1"/>
            </p:cNvSpPr>
            <p:nvPr/>
          </p:nvSpPr>
          <p:spPr bwMode="auto">
            <a:xfrm>
              <a:off x="3954964" y="4245992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18" name="Oval 316"/>
            <p:cNvSpPr>
              <a:spLocks noChangeArrowheads="1"/>
            </p:cNvSpPr>
            <p:nvPr/>
          </p:nvSpPr>
          <p:spPr bwMode="auto">
            <a:xfrm>
              <a:off x="4046273" y="1727128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19" name="Oval 317"/>
            <p:cNvSpPr>
              <a:spLocks noChangeArrowheads="1"/>
            </p:cNvSpPr>
            <p:nvPr/>
          </p:nvSpPr>
          <p:spPr bwMode="auto">
            <a:xfrm>
              <a:off x="4046273" y="1808991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20" name="Oval 318"/>
            <p:cNvSpPr>
              <a:spLocks noChangeArrowheads="1"/>
            </p:cNvSpPr>
            <p:nvPr/>
          </p:nvSpPr>
          <p:spPr bwMode="auto">
            <a:xfrm>
              <a:off x="4046273" y="1897151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21" name="Oval 319"/>
            <p:cNvSpPr>
              <a:spLocks noChangeArrowheads="1"/>
            </p:cNvSpPr>
            <p:nvPr/>
          </p:nvSpPr>
          <p:spPr bwMode="auto">
            <a:xfrm>
              <a:off x="4046273" y="1988460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22" name="Oval 320"/>
            <p:cNvSpPr>
              <a:spLocks noChangeArrowheads="1"/>
            </p:cNvSpPr>
            <p:nvPr/>
          </p:nvSpPr>
          <p:spPr bwMode="auto">
            <a:xfrm>
              <a:off x="4046273" y="2070323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23" name="Oval 321"/>
            <p:cNvSpPr>
              <a:spLocks noChangeArrowheads="1"/>
            </p:cNvSpPr>
            <p:nvPr/>
          </p:nvSpPr>
          <p:spPr bwMode="auto">
            <a:xfrm>
              <a:off x="4046273" y="2249792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24" name="Oval 322"/>
            <p:cNvSpPr>
              <a:spLocks noChangeArrowheads="1"/>
            </p:cNvSpPr>
            <p:nvPr/>
          </p:nvSpPr>
          <p:spPr bwMode="auto">
            <a:xfrm>
              <a:off x="4046273" y="2331655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25" name="Oval 323"/>
            <p:cNvSpPr>
              <a:spLocks noChangeArrowheads="1"/>
            </p:cNvSpPr>
            <p:nvPr/>
          </p:nvSpPr>
          <p:spPr bwMode="auto">
            <a:xfrm>
              <a:off x="4046273" y="2592988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26" name="Oval 324"/>
            <p:cNvSpPr>
              <a:spLocks noChangeArrowheads="1"/>
            </p:cNvSpPr>
            <p:nvPr/>
          </p:nvSpPr>
          <p:spPr bwMode="auto">
            <a:xfrm>
              <a:off x="4046273" y="2684296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27" name="Oval 325"/>
            <p:cNvSpPr>
              <a:spLocks noChangeArrowheads="1"/>
            </p:cNvSpPr>
            <p:nvPr/>
          </p:nvSpPr>
          <p:spPr bwMode="auto">
            <a:xfrm>
              <a:off x="4046273" y="2766160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28" name="Oval 326"/>
            <p:cNvSpPr>
              <a:spLocks noChangeArrowheads="1"/>
            </p:cNvSpPr>
            <p:nvPr/>
          </p:nvSpPr>
          <p:spPr bwMode="auto">
            <a:xfrm>
              <a:off x="4046273" y="3027492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29" name="Oval 327"/>
            <p:cNvSpPr>
              <a:spLocks noChangeArrowheads="1"/>
            </p:cNvSpPr>
            <p:nvPr/>
          </p:nvSpPr>
          <p:spPr bwMode="auto">
            <a:xfrm>
              <a:off x="4046273" y="3118800"/>
              <a:ext cx="66120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30" name="Oval 328"/>
            <p:cNvSpPr>
              <a:spLocks noChangeArrowheads="1"/>
            </p:cNvSpPr>
            <p:nvPr/>
          </p:nvSpPr>
          <p:spPr bwMode="auto">
            <a:xfrm>
              <a:off x="4046273" y="3206961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31" name="Oval 329"/>
            <p:cNvSpPr>
              <a:spLocks noChangeArrowheads="1"/>
            </p:cNvSpPr>
            <p:nvPr/>
          </p:nvSpPr>
          <p:spPr bwMode="auto">
            <a:xfrm>
              <a:off x="4046273" y="3288824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32" name="Oval 330"/>
            <p:cNvSpPr>
              <a:spLocks noChangeArrowheads="1"/>
            </p:cNvSpPr>
            <p:nvPr/>
          </p:nvSpPr>
          <p:spPr bwMode="auto">
            <a:xfrm>
              <a:off x="4046273" y="3380133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33" name="Oval 331"/>
            <p:cNvSpPr>
              <a:spLocks noChangeArrowheads="1"/>
            </p:cNvSpPr>
            <p:nvPr/>
          </p:nvSpPr>
          <p:spPr bwMode="auto">
            <a:xfrm>
              <a:off x="4046273" y="3461996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34" name="Oval 332"/>
            <p:cNvSpPr>
              <a:spLocks noChangeArrowheads="1"/>
            </p:cNvSpPr>
            <p:nvPr/>
          </p:nvSpPr>
          <p:spPr bwMode="auto">
            <a:xfrm>
              <a:off x="4046273" y="3550156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35" name="Oval 333"/>
            <p:cNvSpPr>
              <a:spLocks noChangeArrowheads="1"/>
            </p:cNvSpPr>
            <p:nvPr/>
          </p:nvSpPr>
          <p:spPr bwMode="auto">
            <a:xfrm>
              <a:off x="4046273" y="3641465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36" name="Oval 334"/>
            <p:cNvSpPr>
              <a:spLocks noChangeArrowheads="1"/>
            </p:cNvSpPr>
            <p:nvPr/>
          </p:nvSpPr>
          <p:spPr bwMode="auto">
            <a:xfrm>
              <a:off x="4046273" y="3984660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37" name="Oval 335"/>
            <p:cNvSpPr>
              <a:spLocks noChangeArrowheads="1"/>
            </p:cNvSpPr>
            <p:nvPr/>
          </p:nvSpPr>
          <p:spPr bwMode="auto">
            <a:xfrm>
              <a:off x="4046273" y="4245992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38" name="Oval 336"/>
            <p:cNvSpPr>
              <a:spLocks noChangeArrowheads="1"/>
            </p:cNvSpPr>
            <p:nvPr/>
          </p:nvSpPr>
          <p:spPr bwMode="auto">
            <a:xfrm>
              <a:off x="4046273" y="4337301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39" name="Oval 337"/>
            <p:cNvSpPr>
              <a:spLocks noChangeArrowheads="1"/>
            </p:cNvSpPr>
            <p:nvPr/>
          </p:nvSpPr>
          <p:spPr bwMode="auto">
            <a:xfrm>
              <a:off x="4046273" y="4419164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0" name="Oval 338"/>
            <p:cNvSpPr>
              <a:spLocks noChangeArrowheads="1"/>
            </p:cNvSpPr>
            <p:nvPr/>
          </p:nvSpPr>
          <p:spPr bwMode="auto">
            <a:xfrm>
              <a:off x="4046273" y="4507324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1" name="Oval 339"/>
            <p:cNvSpPr>
              <a:spLocks noChangeArrowheads="1"/>
            </p:cNvSpPr>
            <p:nvPr/>
          </p:nvSpPr>
          <p:spPr bwMode="auto">
            <a:xfrm>
              <a:off x="4046273" y="4598633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2" name="Oval 340"/>
            <p:cNvSpPr>
              <a:spLocks noChangeArrowheads="1"/>
            </p:cNvSpPr>
            <p:nvPr/>
          </p:nvSpPr>
          <p:spPr bwMode="auto">
            <a:xfrm>
              <a:off x="4046273" y="4680496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3" name="Oval 341"/>
            <p:cNvSpPr>
              <a:spLocks noChangeArrowheads="1"/>
            </p:cNvSpPr>
            <p:nvPr/>
          </p:nvSpPr>
          <p:spPr bwMode="auto">
            <a:xfrm>
              <a:off x="4134433" y="1727128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4" name="Oval 342"/>
            <p:cNvSpPr>
              <a:spLocks noChangeArrowheads="1"/>
            </p:cNvSpPr>
            <p:nvPr/>
          </p:nvSpPr>
          <p:spPr bwMode="auto">
            <a:xfrm>
              <a:off x="4134433" y="1808991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5" name="Oval 343"/>
            <p:cNvSpPr>
              <a:spLocks noChangeArrowheads="1"/>
            </p:cNvSpPr>
            <p:nvPr/>
          </p:nvSpPr>
          <p:spPr bwMode="auto">
            <a:xfrm>
              <a:off x="4134433" y="1897151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6" name="Oval 344"/>
            <p:cNvSpPr>
              <a:spLocks noChangeArrowheads="1"/>
            </p:cNvSpPr>
            <p:nvPr/>
          </p:nvSpPr>
          <p:spPr bwMode="auto">
            <a:xfrm>
              <a:off x="4134433" y="2249792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7" name="Oval 345"/>
            <p:cNvSpPr>
              <a:spLocks noChangeArrowheads="1"/>
            </p:cNvSpPr>
            <p:nvPr/>
          </p:nvSpPr>
          <p:spPr bwMode="auto">
            <a:xfrm>
              <a:off x="4134433" y="2331655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8" name="Oval 346"/>
            <p:cNvSpPr>
              <a:spLocks noChangeArrowheads="1"/>
            </p:cNvSpPr>
            <p:nvPr/>
          </p:nvSpPr>
          <p:spPr bwMode="auto">
            <a:xfrm>
              <a:off x="4134433" y="2422964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49" name="Oval 347"/>
            <p:cNvSpPr>
              <a:spLocks noChangeArrowheads="1"/>
            </p:cNvSpPr>
            <p:nvPr/>
          </p:nvSpPr>
          <p:spPr bwMode="auto">
            <a:xfrm>
              <a:off x="4134433" y="2504827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0" name="Oval 348"/>
            <p:cNvSpPr>
              <a:spLocks noChangeArrowheads="1"/>
            </p:cNvSpPr>
            <p:nvPr/>
          </p:nvSpPr>
          <p:spPr bwMode="auto">
            <a:xfrm>
              <a:off x="4134433" y="2592988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1" name="Oval 349"/>
            <p:cNvSpPr>
              <a:spLocks noChangeArrowheads="1"/>
            </p:cNvSpPr>
            <p:nvPr/>
          </p:nvSpPr>
          <p:spPr bwMode="auto">
            <a:xfrm>
              <a:off x="4134433" y="2684296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2" name="Oval 350"/>
            <p:cNvSpPr>
              <a:spLocks noChangeArrowheads="1"/>
            </p:cNvSpPr>
            <p:nvPr/>
          </p:nvSpPr>
          <p:spPr bwMode="auto">
            <a:xfrm>
              <a:off x="4134433" y="2766160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3" name="Oval 351"/>
            <p:cNvSpPr>
              <a:spLocks noChangeArrowheads="1"/>
            </p:cNvSpPr>
            <p:nvPr/>
          </p:nvSpPr>
          <p:spPr bwMode="auto">
            <a:xfrm>
              <a:off x="4134433" y="2854320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4" name="Oval 352"/>
            <p:cNvSpPr>
              <a:spLocks noChangeArrowheads="1"/>
            </p:cNvSpPr>
            <p:nvPr/>
          </p:nvSpPr>
          <p:spPr bwMode="auto">
            <a:xfrm>
              <a:off x="4134433" y="2945629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5" name="Oval 353"/>
            <p:cNvSpPr>
              <a:spLocks noChangeArrowheads="1"/>
            </p:cNvSpPr>
            <p:nvPr/>
          </p:nvSpPr>
          <p:spPr bwMode="auto">
            <a:xfrm>
              <a:off x="4134433" y="3027492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6" name="Oval 354"/>
            <p:cNvSpPr>
              <a:spLocks noChangeArrowheads="1"/>
            </p:cNvSpPr>
            <p:nvPr/>
          </p:nvSpPr>
          <p:spPr bwMode="auto">
            <a:xfrm>
              <a:off x="4134433" y="3118800"/>
              <a:ext cx="66120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7" name="Oval 355"/>
            <p:cNvSpPr>
              <a:spLocks noChangeArrowheads="1"/>
            </p:cNvSpPr>
            <p:nvPr/>
          </p:nvSpPr>
          <p:spPr bwMode="auto">
            <a:xfrm>
              <a:off x="4134433" y="3206961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8" name="Oval 356"/>
            <p:cNvSpPr>
              <a:spLocks noChangeArrowheads="1"/>
            </p:cNvSpPr>
            <p:nvPr/>
          </p:nvSpPr>
          <p:spPr bwMode="auto">
            <a:xfrm>
              <a:off x="4134433" y="3288824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59" name="Oval 357"/>
            <p:cNvSpPr>
              <a:spLocks noChangeArrowheads="1"/>
            </p:cNvSpPr>
            <p:nvPr/>
          </p:nvSpPr>
          <p:spPr bwMode="auto">
            <a:xfrm>
              <a:off x="4134433" y="3380133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0" name="Oval 358"/>
            <p:cNvSpPr>
              <a:spLocks noChangeArrowheads="1"/>
            </p:cNvSpPr>
            <p:nvPr/>
          </p:nvSpPr>
          <p:spPr bwMode="auto">
            <a:xfrm>
              <a:off x="4134433" y="3461996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1" name="Oval 359"/>
            <p:cNvSpPr>
              <a:spLocks noChangeArrowheads="1"/>
            </p:cNvSpPr>
            <p:nvPr/>
          </p:nvSpPr>
          <p:spPr bwMode="auto">
            <a:xfrm>
              <a:off x="4134433" y="3984660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2" name="Oval 360"/>
            <p:cNvSpPr>
              <a:spLocks noChangeArrowheads="1"/>
            </p:cNvSpPr>
            <p:nvPr/>
          </p:nvSpPr>
          <p:spPr bwMode="auto">
            <a:xfrm>
              <a:off x="4134433" y="4245992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3" name="Oval 361"/>
            <p:cNvSpPr>
              <a:spLocks noChangeArrowheads="1"/>
            </p:cNvSpPr>
            <p:nvPr/>
          </p:nvSpPr>
          <p:spPr bwMode="auto">
            <a:xfrm>
              <a:off x="4134433" y="4337301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4" name="Oval 362"/>
            <p:cNvSpPr>
              <a:spLocks noChangeArrowheads="1"/>
            </p:cNvSpPr>
            <p:nvPr/>
          </p:nvSpPr>
          <p:spPr bwMode="auto">
            <a:xfrm>
              <a:off x="4134433" y="4419164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5" name="Oval 363"/>
            <p:cNvSpPr>
              <a:spLocks noChangeArrowheads="1"/>
            </p:cNvSpPr>
            <p:nvPr/>
          </p:nvSpPr>
          <p:spPr bwMode="auto">
            <a:xfrm>
              <a:off x="4134433" y="4507324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6" name="Oval 364"/>
            <p:cNvSpPr>
              <a:spLocks noChangeArrowheads="1"/>
            </p:cNvSpPr>
            <p:nvPr/>
          </p:nvSpPr>
          <p:spPr bwMode="auto">
            <a:xfrm>
              <a:off x="4134433" y="4598633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7" name="Oval 365"/>
            <p:cNvSpPr>
              <a:spLocks noChangeArrowheads="1"/>
            </p:cNvSpPr>
            <p:nvPr/>
          </p:nvSpPr>
          <p:spPr bwMode="auto">
            <a:xfrm>
              <a:off x="4134433" y="4680496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8" name="Oval 366"/>
            <p:cNvSpPr>
              <a:spLocks noChangeArrowheads="1"/>
            </p:cNvSpPr>
            <p:nvPr/>
          </p:nvSpPr>
          <p:spPr bwMode="auto">
            <a:xfrm>
              <a:off x="4134433" y="4768657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9" name="Oval 367"/>
            <p:cNvSpPr>
              <a:spLocks noChangeArrowheads="1"/>
            </p:cNvSpPr>
            <p:nvPr/>
          </p:nvSpPr>
          <p:spPr bwMode="auto">
            <a:xfrm>
              <a:off x="4134433" y="5376333"/>
              <a:ext cx="66120" cy="724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70" name="Oval 368"/>
            <p:cNvSpPr>
              <a:spLocks noChangeArrowheads="1"/>
            </p:cNvSpPr>
            <p:nvPr/>
          </p:nvSpPr>
          <p:spPr bwMode="auto">
            <a:xfrm>
              <a:off x="4134433" y="5464493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71" name="Oval 369"/>
            <p:cNvSpPr>
              <a:spLocks noChangeArrowheads="1"/>
            </p:cNvSpPr>
            <p:nvPr/>
          </p:nvSpPr>
          <p:spPr bwMode="auto">
            <a:xfrm>
              <a:off x="4134433" y="5555802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72" name="Oval 370"/>
            <p:cNvSpPr>
              <a:spLocks noChangeArrowheads="1"/>
            </p:cNvSpPr>
            <p:nvPr/>
          </p:nvSpPr>
          <p:spPr bwMode="auto">
            <a:xfrm>
              <a:off x="4134433" y="5637665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73" name="Oval 371"/>
            <p:cNvSpPr>
              <a:spLocks noChangeArrowheads="1"/>
            </p:cNvSpPr>
            <p:nvPr/>
          </p:nvSpPr>
          <p:spPr bwMode="auto">
            <a:xfrm>
              <a:off x="4134433" y="5725825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74" name="Oval 372"/>
            <p:cNvSpPr>
              <a:spLocks noChangeArrowheads="1"/>
            </p:cNvSpPr>
            <p:nvPr/>
          </p:nvSpPr>
          <p:spPr bwMode="auto">
            <a:xfrm>
              <a:off x="4134433" y="5817134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75" name="Oval 373"/>
            <p:cNvSpPr>
              <a:spLocks noChangeArrowheads="1"/>
            </p:cNvSpPr>
            <p:nvPr/>
          </p:nvSpPr>
          <p:spPr bwMode="auto">
            <a:xfrm>
              <a:off x="4225742" y="1727128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76" name="Oval 374"/>
            <p:cNvSpPr>
              <a:spLocks noChangeArrowheads="1"/>
            </p:cNvSpPr>
            <p:nvPr/>
          </p:nvSpPr>
          <p:spPr bwMode="auto">
            <a:xfrm>
              <a:off x="4225742" y="1808991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77" name="Oval 375"/>
            <p:cNvSpPr>
              <a:spLocks noChangeArrowheads="1"/>
            </p:cNvSpPr>
            <p:nvPr/>
          </p:nvSpPr>
          <p:spPr bwMode="auto">
            <a:xfrm>
              <a:off x="4225742" y="1988460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78" name="Oval 376"/>
            <p:cNvSpPr>
              <a:spLocks noChangeArrowheads="1"/>
            </p:cNvSpPr>
            <p:nvPr/>
          </p:nvSpPr>
          <p:spPr bwMode="auto">
            <a:xfrm>
              <a:off x="4225742" y="2331655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79" name="Oval 377"/>
            <p:cNvSpPr>
              <a:spLocks noChangeArrowheads="1"/>
            </p:cNvSpPr>
            <p:nvPr/>
          </p:nvSpPr>
          <p:spPr bwMode="auto">
            <a:xfrm>
              <a:off x="4225742" y="2422964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80" name="Oval 378"/>
            <p:cNvSpPr>
              <a:spLocks noChangeArrowheads="1"/>
            </p:cNvSpPr>
            <p:nvPr/>
          </p:nvSpPr>
          <p:spPr bwMode="auto">
            <a:xfrm>
              <a:off x="4225742" y="2504827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81" name="Oval 379"/>
            <p:cNvSpPr>
              <a:spLocks noChangeArrowheads="1"/>
            </p:cNvSpPr>
            <p:nvPr/>
          </p:nvSpPr>
          <p:spPr bwMode="auto">
            <a:xfrm>
              <a:off x="4225742" y="2592988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82" name="Oval 380"/>
            <p:cNvSpPr>
              <a:spLocks noChangeArrowheads="1"/>
            </p:cNvSpPr>
            <p:nvPr/>
          </p:nvSpPr>
          <p:spPr bwMode="auto">
            <a:xfrm>
              <a:off x="4225742" y="2766160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83" name="Oval 381"/>
            <p:cNvSpPr>
              <a:spLocks noChangeArrowheads="1"/>
            </p:cNvSpPr>
            <p:nvPr/>
          </p:nvSpPr>
          <p:spPr bwMode="auto">
            <a:xfrm>
              <a:off x="4225742" y="2854320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84" name="Oval 382"/>
            <p:cNvSpPr>
              <a:spLocks noChangeArrowheads="1"/>
            </p:cNvSpPr>
            <p:nvPr/>
          </p:nvSpPr>
          <p:spPr bwMode="auto">
            <a:xfrm>
              <a:off x="4225742" y="2945629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85" name="Oval 383"/>
            <p:cNvSpPr>
              <a:spLocks noChangeArrowheads="1"/>
            </p:cNvSpPr>
            <p:nvPr/>
          </p:nvSpPr>
          <p:spPr bwMode="auto">
            <a:xfrm>
              <a:off x="4225742" y="3027492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86" name="Oval 384"/>
            <p:cNvSpPr>
              <a:spLocks noChangeArrowheads="1"/>
            </p:cNvSpPr>
            <p:nvPr/>
          </p:nvSpPr>
          <p:spPr bwMode="auto">
            <a:xfrm>
              <a:off x="4225742" y="3118800"/>
              <a:ext cx="66120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87" name="Oval 385"/>
            <p:cNvSpPr>
              <a:spLocks noChangeArrowheads="1"/>
            </p:cNvSpPr>
            <p:nvPr/>
          </p:nvSpPr>
          <p:spPr bwMode="auto">
            <a:xfrm>
              <a:off x="4225742" y="3206961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88" name="Oval 386"/>
            <p:cNvSpPr>
              <a:spLocks noChangeArrowheads="1"/>
            </p:cNvSpPr>
            <p:nvPr/>
          </p:nvSpPr>
          <p:spPr bwMode="auto">
            <a:xfrm>
              <a:off x="4225742" y="3288824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89" name="Oval 387"/>
            <p:cNvSpPr>
              <a:spLocks noChangeArrowheads="1"/>
            </p:cNvSpPr>
            <p:nvPr/>
          </p:nvSpPr>
          <p:spPr bwMode="auto">
            <a:xfrm>
              <a:off x="4225742" y="3380133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90" name="Oval 388"/>
            <p:cNvSpPr>
              <a:spLocks noChangeArrowheads="1"/>
            </p:cNvSpPr>
            <p:nvPr/>
          </p:nvSpPr>
          <p:spPr bwMode="auto">
            <a:xfrm>
              <a:off x="4225742" y="4075969"/>
              <a:ext cx="66120" cy="724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91" name="Oval 389"/>
            <p:cNvSpPr>
              <a:spLocks noChangeArrowheads="1"/>
            </p:cNvSpPr>
            <p:nvPr/>
          </p:nvSpPr>
          <p:spPr bwMode="auto">
            <a:xfrm>
              <a:off x="4225742" y="4245992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92" name="Oval 390"/>
            <p:cNvSpPr>
              <a:spLocks noChangeArrowheads="1"/>
            </p:cNvSpPr>
            <p:nvPr/>
          </p:nvSpPr>
          <p:spPr bwMode="auto">
            <a:xfrm>
              <a:off x="4225742" y="4337301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93" name="Oval 391"/>
            <p:cNvSpPr>
              <a:spLocks noChangeArrowheads="1"/>
            </p:cNvSpPr>
            <p:nvPr/>
          </p:nvSpPr>
          <p:spPr bwMode="auto">
            <a:xfrm>
              <a:off x="4225742" y="4419164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94" name="Oval 392"/>
            <p:cNvSpPr>
              <a:spLocks noChangeArrowheads="1"/>
            </p:cNvSpPr>
            <p:nvPr/>
          </p:nvSpPr>
          <p:spPr bwMode="auto">
            <a:xfrm>
              <a:off x="4225742" y="4507324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95" name="Oval 393"/>
            <p:cNvSpPr>
              <a:spLocks noChangeArrowheads="1"/>
            </p:cNvSpPr>
            <p:nvPr/>
          </p:nvSpPr>
          <p:spPr bwMode="auto">
            <a:xfrm>
              <a:off x="4225742" y="4598633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96" name="Oval 394"/>
            <p:cNvSpPr>
              <a:spLocks noChangeArrowheads="1"/>
            </p:cNvSpPr>
            <p:nvPr/>
          </p:nvSpPr>
          <p:spPr bwMode="auto">
            <a:xfrm>
              <a:off x="4225742" y="4680496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97" name="Oval 395"/>
            <p:cNvSpPr>
              <a:spLocks noChangeArrowheads="1"/>
            </p:cNvSpPr>
            <p:nvPr/>
          </p:nvSpPr>
          <p:spPr bwMode="auto">
            <a:xfrm>
              <a:off x="4225742" y="4768657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98" name="Oval 396"/>
            <p:cNvSpPr>
              <a:spLocks noChangeArrowheads="1"/>
            </p:cNvSpPr>
            <p:nvPr/>
          </p:nvSpPr>
          <p:spPr bwMode="auto">
            <a:xfrm>
              <a:off x="4225742" y="4859965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99" name="Oval 397"/>
            <p:cNvSpPr>
              <a:spLocks noChangeArrowheads="1"/>
            </p:cNvSpPr>
            <p:nvPr/>
          </p:nvSpPr>
          <p:spPr bwMode="auto">
            <a:xfrm>
              <a:off x="4225742" y="4941828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00" name="Oval 398"/>
            <p:cNvSpPr>
              <a:spLocks noChangeArrowheads="1"/>
            </p:cNvSpPr>
            <p:nvPr/>
          </p:nvSpPr>
          <p:spPr bwMode="auto">
            <a:xfrm>
              <a:off x="4225742" y="5033137"/>
              <a:ext cx="66120" cy="724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01" name="Oval 399"/>
            <p:cNvSpPr>
              <a:spLocks noChangeArrowheads="1"/>
            </p:cNvSpPr>
            <p:nvPr/>
          </p:nvSpPr>
          <p:spPr bwMode="auto">
            <a:xfrm>
              <a:off x="4225742" y="5121298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02" name="Oval 400"/>
            <p:cNvSpPr>
              <a:spLocks noChangeArrowheads="1"/>
            </p:cNvSpPr>
            <p:nvPr/>
          </p:nvSpPr>
          <p:spPr bwMode="auto">
            <a:xfrm>
              <a:off x="4225742" y="5203161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03" name="Oval 401"/>
            <p:cNvSpPr>
              <a:spLocks noChangeArrowheads="1"/>
            </p:cNvSpPr>
            <p:nvPr/>
          </p:nvSpPr>
          <p:spPr bwMode="auto">
            <a:xfrm>
              <a:off x="4225742" y="5294469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04" name="Oval 402"/>
            <p:cNvSpPr>
              <a:spLocks noChangeArrowheads="1"/>
            </p:cNvSpPr>
            <p:nvPr/>
          </p:nvSpPr>
          <p:spPr bwMode="auto">
            <a:xfrm>
              <a:off x="4225742" y="5376333"/>
              <a:ext cx="66120" cy="724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05" name="Oval 403"/>
            <p:cNvSpPr>
              <a:spLocks noChangeArrowheads="1"/>
            </p:cNvSpPr>
            <p:nvPr/>
          </p:nvSpPr>
          <p:spPr bwMode="auto">
            <a:xfrm>
              <a:off x="4225742" y="5464493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06" name="Oval 404"/>
            <p:cNvSpPr>
              <a:spLocks noChangeArrowheads="1"/>
            </p:cNvSpPr>
            <p:nvPr/>
          </p:nvSpPr>
          <p:spPr bwMode="auto">
            <a:xfrm>
              <a:off x="4225742" y="5555802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07" name="Oval 405"/>
            <p:cNvSpPr>
              <a:spLocks noChangeArrowheads="1"/>
            </p:cNvSpPr>
            <p:nvPr/>
          </p:nvSpPr>
          <p:spPr bwMode="auto">
            <a:xfrm>
              <a:off x="4225742" y="5637665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08" name="Oval 407"/>
            <p:cNvSpPr>
              <a:spLocks noChangeArrowheads="1"/>
            </p:cNvSpPr>
            <p:nvPr/>
          </p:nvSpPr>
          <p:spPr bwMode="auto">
            <a:xfrm>
              <a:off x="4225743" y="5725825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09" name="Oval 408"/>
            <p:cNvSpPr>
              <a:spLocks noChangeArrowheads="1"/>
            </p:cNvSpPr>
            <p:nvPr/>
          </p:nvSpPr>
          <p:spPr bwMode="auto">
            <a:xfrm>
              <a:off x="4225743" y="5817134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0" name="Oval 409"/>
            <p:cNvSpPr>
              <a:spLocks noChangeArrowheads="1"/>
            </p:cNvSpPr>
            <p:nvPr/>
          </p:nvSpPr>
          <p:spPr bwMode="auto">
            <a:xfrm>
              <a:off x="4313903" y="1727128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1" name="Oval 410"/>
            <p:cNvSpPr>
              <a:spLocks noChangeArrowheads="1"/>
            </p:cNvSpPr>
            <p:nvPr/>
          </p:nvSpPr>
          <p:spPr bwMode="auto">
            <a:xfrm>
              <a:off x="4313903" y="1897151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2" name="Oval 411"/>
            <p:cNvSpPr>
              <a:spLocks noChangeArrowheads="1"/>
            </p:cNvSpPr>
            <p:nvPr/>
          </p:nvSpPr>
          <p:spPr bwMode="auto">
            <a:xfrm>
              <a:off x="4313903" y="1988460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3" name="Oval 412"/>
            <p:cNvSpPr>
              <a:spLocks noChangeArrowheads="1"/>
            </p:cNvSpPr>
            <p:nvPr/>
          </p:nvSpPr>
          <p:spPr bwMode="auto">
            <a:xfrm>
              <a:off x="4313903" y="2070323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4" name="Oval 413"/>
            <p:cNvSpPr>
              <a:spLocks noChangeArrowheads="1"/>
            </p:cNvSpPr>
            <p:nvPr/>
          </p:nvSpPr>
          <p:spPr bwMode="auto">
            <a:xfrm>
              <a:off x="4313903" y="2422964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5" name="Oval 414"/>
            <p:cNvSpPr>
              <a:spLocks noChangeArrowheads="1"/>
            </p:cNvSpPr>
            <p:nvPr/>
          </p:nvSpPr>
          <p:spPr bwMode="auto">
            <a:xfrm>
              <a:off x="4313903" y="2592987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6" name="Oval 415"/>
            <p:cNvSpPr>
              <a:spLocks noChangeArrowheads="1"/>
            </p:cNvSpPr>
            <p:nvPr/>
          </p:nvSpPr>
          <p:spPr bwMode="auto">
            <a:xfrm>
              <a:off x="4313903" y="2684296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7" name="Oval 416"/>
            <p:cNvSpPr>
              <a:spLocks noChangeArrowheads="1"/>
            </p:cNvSpPr>
            <p:nvPr/>
          </p:nvSpPr>
          <p:spPr bwMode="auto">
            <a:xfrm>
              <a:off x="4313903" y="2766159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8" name="Oval 417"/>
            <p:cNvSpPr>
              <a:spLocks noChangeArrowheads="1"/>
            </p:cNvSpPr>
            <p:nvPr/>
          </p:nvSpPr>
          <p:spPr bwMode="auto">
            <a:xfrm>
              <a:off x="4313903" y="2854320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19" name="Oval 418"/>
            <p:cNvSpPr>
              <a:spLocks noChangeArrowheads="1"/>
            </p:cNvSpPr>
            <p:nvPr/>
          </p:nvSpPr>
          <p:spPr bwMode="auto">
            <a:xfrm>
              <a:off x="4313903" y="2945629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0" name="Oval 419"/>
            <p:cNvSpPr>
              <a:spLocks noChangeArrowheads="1"/>
            </p:cNvSpPr>
            <p:nvPr/>
          </p:nvSpPr>
          <p:spPr bwMode="auto">
            <a:xfrm>
              <a:off x="4313903" y="3027492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1" name="Oval 420"/>
            <p:cNvSpPr>
              <a:spLocks noChangeArrowheads="1"/>
            </p:cNvSpPr>
            <p:nvPr/>
          </p:nvSpPr>
          <p:spPr bwMode="auto">
            <a:xfrm>
              <a:off x="4313903" y="3118800"/>
              <a:ext cx="66120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2" name="Oval 421"/>
            <p:cNvSpPr>
              <a:spLocks noChangeArrowheads="1"/>
            </p:cNvSpPr>
            <p:nvPr/>
          </p:nvSpPr>
          <p:spPr bwMode="auto">
            <a:xfrm>
              <a:off x="4313903" y="3206961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3" name="Oval 422"/>
            <p:cNvSpPr>
              <a:spLocks noChangeArrowheads="1"/>
            </p:cNvSpPr>
            <p:nvPr/>
          </p:nvSpPr>
          <p:spPr bwMode="auto">
            <a:xfrm>
              <a:off x="4313903" y="3288824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4" name="Oval 423"/>
            <p:cNvSpPr>
              <a:spLocks noChangeArrowheads="1"/>
            </p:cNvSpPr>
            <p:nvPr/>
          </p:nvSpPr>
          <p:spPr bwMode="auto">
            <a:xfrm>
              <a:off x="4313903" y="3380133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5" name="Oval 424"/>
            <p:cNvSpPr>
              <a:spLocks noChangeArrowheads="1"/>
            </p:cNvSpPr>
            <p:nvPr/>
          </p:nvSpPr>
          <p:spPr bwMode="auto">
            <a:xfrm>
              <a:off x="4313903" y="4245992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6" name="Oval 425"/>
            <p:cNvSpPr>
              <a:spLocks noChangeArrowheads="1"/>
            </p:cNvSpPr>
            <p:nvPr/>
          </p:nvSpPr>
          <p:spPr bwMode="auto">
            <a:xfrm>
              <a:off x="4313903" y="4337301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7" name="Oval 426"/>
            <p:cNvSpPr>
              <a:spLocks noChangeArrowheads="1"/>
            </p:cNvSpPr>
            <p:nvPr/>
          </p:nvSpPr>
          <p:spPr bwMode="auto">
            <a:xfrm>
              <a:off x="4313903" y="4419164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8" name="Oval 427"/>
            <p:cNvSpPr>
              <a:spLocks noChangeArrowheads="1"/>
            </p:cNvSpPr>
            <p:nvPr/>
          </p:nvSpPr>
          <p:spPr bwMode="auto">
            <a:xfrm>
              <a:off x="4313903" y="4507324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29" name="Oval 428"/>
            <p:cNvSpPr>
              <a:spLocks noChangeArrowheads="1"/>
            </p:cNvSpPr>
            <p:nvPr/>
          </p:nvSpPr>
          <p:spPr bwMode="auto">
            <a:xfrm>
              <a:off x="4313903" y="4598633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0" name="Oval 429"/>
            <p:cNvSpPr>
              <a:spLocks noChangeArrowheads="1"/>
            </p:cNvSpPr>
            <p:nvPr/>
          </p:nvSpPr>
          <p:spPr bwMode="auto">
            <a:xfrm>
              <a:off x="4313903" y="4680496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1" name="Oval 430"/>
            <p:cNvSpPr>
              <a:spLocks noChangeArrowheads="1"/>
            </p:cNvSpPr>
            <p:nvPr/>
          </p:nvSpPr>
          <p:spPr bwMode="auto">
            <a:xfrm>
              <a:off x="4313903" y="4768657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2" name="Oval 431"/>
            <p:cNvSpPr>
              <a:spLocks noChangeArrowheads="1"/>
            </p:cNvSpPr>
            <p:nvPr/>
          </p:nvSpPr>
          <p:spPr bwMode="auto">
            <a:xfrm>
              <a:off x="4313903" y="4859965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3" name="Oval 432"/>
            <p:cNvSpPr>
              <a:spLocks noChangeArrowheads="1"/>
            </p:cNvSpPr>
            <p:nvPr/>
          </p:nvSpPr>
          <p:spPr bwMode="auto">
            <a:xfrm>
              <a:off x="4313903" y="4941829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4" name="Oval 433"/>
            <p:cNvSpPr>
              <a:spLocks noChangeArrowheads="1"/>
            </p:cNvSpPr>
            <p:nvPr/>
          </p:nvSpPr>
          <p:spPr bwMode="auto">
            <a:xfrm>
              <a:off x="4313903" y="5033137"/>
              <a:ext cx="66120" cy="724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5" name="Oval 434"/>
            <p:cNvSpPr>
              <a:spLocks noChangeArrowheads="1"/>
            </p:cNvSpPr>
            <p:nvPr/>
          </p:nvSpPr>
          <p:spPr bwMode="auto">
            <a:xfrm>
              <a:off x="4313903" y="5121298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6" name="Oval 435"/>
            <p:cNvSpPr>
              <a:spLocks noChangeArrowheads="1"/>
            </p:cNvSpPr>
            <p:nvPr/>
          </p:nvSpPr>
          <p:spPr bwMode="auto">
            <a:xfrm>
              <a:off x="4313903" y="5203161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7" name="Oval 436"/>
            <p:cNvSpPr>
              <a:spLocks noChangeArrowheads="1"/>
            </p:cNvSpPr>
            <p:nvPr/>
          </p:nvSpPr>
          <p:spPr bwMode="auto">
            <a:xfrm>
              <a:off x="4313903" y="5294470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8" name="Oval 437"/>
            <p:cNvSpPr>
              <a:spLocks noChangeArrowheads="1"/>
            </p:cNvSpPr>
            <p:nvPr/>
          </p:nvSpPr>
          <p:spPr bwMode="auto">
            <a:xfrm>
              <a:off x="4313903" y="5376333"/>
              <a:ext cx="66120" cy="724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39" name="Oval 438"/>
            <p:cNvSpPr>
              <a:spLocks noChangeArrowheads="1"/>
            </p:cNvSpPr>
            <p:nvPr/>
          </p:nvSpPr>
          <p:spPr bwMode="auto">
            <a:xfrm>
              <a:off x="4313903" y="5464493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0" name="Oval 439"/>
            <p:cNvSpPr>
              <a:spLocks noChangeArrowheads="1"/>
            </p:cNvSpPr>
            <p:nvPr/>
          </p:nvSpPr>
          <p:spPr bwMode="auto">
            <a:xfrm>
              <a:off x="4313903" y="5555802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1" name="Oval 440"/>
            <p:cNvSpPr>
              <a:spLocks noChangeArrowheads="1"/>
            </p:cNvSpPr>
            <p:nvPr/>
          </p:nvSpPr>
          <p:spPr bwMode="auto">
            <a:xfrm>
              <a:off x="4313903" y="5898997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2" name="Oval 441"/>
            <p:cNvSpPr>
              <a:spLocks noChangeArrowheads="1"/>
            </p:cNvSpPr>
            <p:nvPr/>
          </p:nvSpPr>
          <p:spPr bwMode="auto">
            <a:xfrm>
              <a:off x="4402063" y="1808991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3" name="Oval 442"/>
            <p:cNvSpPr>
              <a:spLocks noChangeArrowheads="1"/>
            </p:cNvSpPr>
            <p:nvPr/>
          </p:nvSpPr>
          <p:spPr bwMode="auto">
            <a:xfrm>
              <a:off x="4402063" y="1897151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4" name="Oval 443"/>
            <p:cNvSpPr>
              <a:spLocks noChangeArrowheads="1"/>
            </p:cNvSpPr>
            <p:nvPr/>
          </p:nvSpPr>
          <p:spPr bwMode="auto">
            <a:xfrm>
              <a:off x="4402063" y="1988460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5" name="Oval 444"/>
            <p:cNvSpPr>
              <a:spLocks noChangeArrowheads="1"/>
            </p:cNvSpPr>
            <p:nvPr/>
          </p:nvSpPr>
          <p:spPr bwMode="auto">
            <a:xfrm>
              <a:off x="4402063" y="2070323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6" name="Oval 445"/>
            <p:cNvSpPr>
              <a:spLocks noChangeArrowheads="1"/>
            </p:cNvSpPr>
            <p:nvPr/>
          </p:nvSpPr>
          <p:spPr bwMode="auto">
            <a:xfrm>
              <a:off x="4402063" y="2422964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7" name="Oval 446"/>
            <p:cNvSpPr>
              <a:spLocks noChangeArrowheads="1"/>
            </p:cNvSpPr>
            <p:nvPr/>
          </p:nvSpPr>
          <p:spPr bwMode="auto">
            <a:xfrm>
              <a:off x="4402063" y="2504827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8" name="Oval 447"/>
            <p:cNvSpPr>
              <a:spLocks noChangeArrowheads="1"/>
            </p:cNvSpPr>
            <p:nvPr/>
          </p:nvSpPr>
          <p:spPr bwMode="auto">
            <a:xfrm>
              <a:off x="4402063" y="2854320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49" name="Oval 448"/>
            <p:cNvSpPr>
              <a:spLocks noChangeArrowheads="1"/>
            </p:cNvSpPr>
            <p:nvPr/>
          </p:nvSpPr>
          <p:spPr bwMode="auto">
            <a:xfrm>
              <a:off x="4402063" y="2945629"/>
              <a:ext cx="69269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0" name="Oval 449"/>
            <p:cNvSpPr>
              <a:spLocks noChangeArrowheads="1"/>
            </p:cNvSpPr>
            <p:nvPr/>
          </p:nvSpPr>
          <p:spPr bwMode="auto">
            <a:xfrm>
              <a:off x="4402063" y="3027492"/>
              <a:ext cx="69269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1" name="Oval 450"/>
            <p:cNvSpPr>
              <a:spLocks noChangeArrowheads="1"/>
            </p:cNvSpPr>
            <p:nvPr/>
          </p:nvSpPr>
          <p:spPr bwMode="auto">
            <a:xfrm>
              <a:off x="4402063" y="3118800"/>
              <a:ext cx="69269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2" name="Oval 451"/>
            <p:cNvSpPr>
              <a:spLocks noChangeArrowheads="1"/>
            </p:cNvSpPr>
            <p:nvPr/>
          </p:nvSpPr>
          <p:spPr bwMode="auto">
            <a:xfrm>
              <a:off x="4402063" y="4245992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3" name="Oval 452"/>
            <p:cNvSpPr>
              <a:spLocks noChangeArrowheads="1"/>
            </p:cNvSpPr>
            <p:nvPr/>
          </p:nvSpPr>
          <p:spPr bwMode="auto">
            <a:xfrm>
              <a:off x="4402063" y="4337301"/>
              <a:ext cx="69269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4" name="Oval 453"/>
            <p:cNvSpPr>
              <a:spLocks noChangeArrowheads="1"/>
            </p:cNvSpPr>
            <p:nvPr/>
          </p:nvSpPr>
          <p:spPr bwMode="auto">
            <a:xfrm>
              <a:off x="4402063" y="4419164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5" name="Oval 454"/>
            <p:cNvSpPr>
              <a:spLocks noChangeArrowheads="1"/>
            </p:cNvSpPr>
            <p:nvPr/>
          </p:nvSpPr>
          <p:spPr bwMode="auto">
            <a:xfrm>
              <a:off x="4402063" y="4507324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6" name="Oval 455"/>
            <p:cNvSpPr>
              <a:spLocks noChangeArrowheads="1"/>
            </p:cNvSpPr>
            <p:nvPr/>
          </p:nvSpPr>
          <p:spPr bwMode="auto">
            <a:xfrm>
              <a:off x="4402063" y="4598633"/>
              <a:ext cx="69269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7" name="Oval 456"/>
            <p:cNvSpPr>
              <a:spLocks noChangeArrowheads="1"/>
            </p:cNvSpPr>
            <p:nvPr/>
          </p:nvSpPr>
          <p:spPr bwMode="auto">
            <a:xfrm>
              <a:off x="4402063" y="4680496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8" name="Oval 457"/>
            <p:cNvSpPr>
              <a:spLocks noChangeArrowheads="1"/>
            </p:cNvSpPr>
            <p:nvPr/>
          </p:nvSpPr>
          <p:spPr bwMode="auto">
            <a:xfrm>
              <a:off x="4402063" y="4768657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59" name="Oval 458"/>
            <p:cNvSpPr>
              <a:spLocks noChangeArrowheads="1"/>
            </p:cNvSpPr>
            <p:nvPr/>
          </p:nvSpPr>
          <p:spPr bwMode="auto">
            <a:xfrm>
              <a:off x="4402063" y="4859965"/>
              <a:ext cx="69269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0" name="Oval 459"/>
            <p:cNvSpPr>
              <a:spLocks noChangeArrowheads="1"/>
            </p:cNvSpPr>
            <p:nvPr/>
          </p:nvSpPr>
          <p:spPr bwMode="auto">
            <a:xfrm>
              <a:off x="4402063" y="4941829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1" name="Oval 460"/>
            <p:cNvSpPr>
              <a:spLocks noChangeArrowheads="1"/>
            </p:cNvSpPr>
            <p:nvPr/>
          </p:nvSpPr>
          <p:spPr bwMode="auto">
            <a:xfrm>
              <a:off x="4402063" y="5033137"/>
              <a:ext cx="69269" cy="724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2" name="Oval 461"/>
            <p:cNvSpPr>
              <a:spLocks noChangeArrowheads="1"/>
            </p:cNvSpPr>
            <p:nvPr/>
          </p:nvSpPr>
          <p:spPr bwMode="auto">
            <a:xfrm>
              <a:off x="4402063" y="5121298"/>
              <a:ext cx="69269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3" name="Oval 462"/>
            <p:cNvSpPr>
              <a:spLocks noChangeArrowheads="1"/>
            </p:cNvSpPr>
            <p:nvPr/>
          </p:nvSpPr>
          <p:spPr bwMode="auto">
            <a:xfrm>
              <a:off x="4402063" y="5203161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4" name="Oval 463"/>
            <p:cNvSpPr>
              <a:spLocks noChangeArrowheads="1"/>
            </p:cNvSpPr>
            <p:nvPr/>
          </p:nvSpPr>
          <p:spPr bwMode="auto">
            <a:xfrm>
              <a:off x="4402063" y="5294470"/>
              <a:ext cx="69269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5" name="Oval 464"/>
            <p:cNvSpPr>
              <a:spLocks noChangeArrowheads="1"/>
            </p:cNvSpPr>
            <p:nvPr/>
          </p:nvSpPr>
          <p:spPr bwMode="auto">
            <a:xfrm>
              <a:off x="4402063" y="5376333"/>
              <a:ext cx="69269" cy="724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6" name="Oval 465"/>
            <p:cNvSpPr>
              <a:spLocks noChangeArrowheads="1"/>
            </p:cNvSpPr>
            <p:nvPr/>
          </p:nvSpPr>
          <p:spPr bwMode="auto">
            <a:xfrm>
              <a:off x="4493372" y="1727128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7" name="Oval 466"/>
            <p:cNvSpPr>
              <a:spLocks noChangeArrowheads="1"/>
            </p:cNvSpPr>
            <p:nvPr/>
          </p:nvSpPr>
          <p:spPr bwMode="auto">
            <a:xfrm>
              <a:off x="4493372" y="1808991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8" name="Oval 467"/>
            <p:cNvSpPr>
              <a:spLocks noChangeArrowheads="1"/>
            </p:cNvSpPr>
            <p:nvPr/>
          </p:nvSpPr>
          <p:spPr bwMode="auto">
            <a:xfrm>
              <a:off x="4493372" y="1897151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69" name="Oval 468"/>
            <p:cNvSpPr>
              <a:spLocks noChangeArrowheads="1"/>
            </p:cNvSpPr>
            <p:nvPr/>
          </p:nvSpPr>
          <p:spPr bwMode="auto">
            <a:xfrm>
              <a:off x="4493372" y="1988460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0" name="Oval 469"/>
            <p:cNvSpPr>
              <a:spLocks noChangeArrowheads="1"/>
            </p:cNvSpPr>
            <p:nvPr/>
          </p:nvSpPr>
          <p:spPr bwMode="auto">
            <a:xfrm>
              <a:off x="4493372" y="2070323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1" name="Oval 470"/>
            <p:cNvSpPr>
              <a:spLocks noChangeArrowheads="1"/>
            </p:cNvSpPr>
            <p:nvPr/>
          </p:nvSpPr>
          <p:spPr bwMode="auto">
            <a:xfrm>
              <a:off x="4493372" y="3027492"/>
              <a:ext cx="66120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2" name="Oval 471"/>
            <p:cNvSpPr>
              <a:spLocks noChangeArrowheads="1"/>
            </p:cNvSpPr>
            <p:nvPr/>
          </p:nvSpPr>
          <p:spPr bwMode="auto">
            <a:xfrm>
              <a:off x="4493372" y="3118800"/>
              <a:ext cx="66120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3" name="Oval 472"/>
            <p:cNvSpPr>
              <a:spLocks noChangeArrowheads="1"/>
            </p:cNvSpPr>
            <p:nvPr/>
          </p:nvSpPr>
          <p:spPr bwMode="auto">
            <a:xfrm>
              <a:off x="4493372" y="3206961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4" name="Oval 473"/>
            <p:cNvSpPr>
              <a:spLocks noChangeArrowheads="1"/>
            </p:cNvSpPr>
            <p:nvPr/>
          </p:nvSpPr>
          <p:spPr bwMode="auto">
            <a:xfrm>
              <a:off x="4493372" y="4337301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5" name="Oval 474"/>
            <p:cNvSpPr>
              <a:spLocks noChangeArrowheads="1"/>
            </p:cNvSpPr>
            <p:nvPr/>
          </p:nvSpPr>
          <p:spPr bwMode="auto">
            <a:xfrm>
              <a:off x="4493372" y="4419164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6" name="Oval 475"/>
            <p:cNvSpPr>
              <a:spLocks noChangeArrowheads="1"/>
            </p:cNvSpPr>
            <p:nvPr/>
          </p:nvSpPr>
          <p:spPr bwMode="auto">
            <a:xfrm>
              <a:off x="4493372" y="4507324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7" name="Oval 476"/>
            <p:cNvSpPr>
              <a:spLocks noChangeArrowheads="1"/>
            </p:cNvSpPr>
            <p:nvPr/>
          </p:nvSpPr>
          <p:spPr bwMode="auto">
            <a:xfrm>
              <a:off x="4493372" y="4598633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8" name="Oval 477"/>
            <p:cNvSpPr>
              <a:spLocks noChangeArrowheads="1"/>
            </p:cNvSpPr>
            <p:nvPr/>
          </p:nvSpPr>
          <p:spPr bwMode="auto">
            <a:xfrm>
              <a:off x="4493372" y="4680496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79" name="Oval 478"/>
            <p:cNvSpPr>
              <a:spLocks noChangeArrowheads="1"/>
            </p:cNvSpPr>
            <p:nvPr/>
          </p:nvSpPr>
          <p:spPr bwMode="auto">
            <a:xfrm>
              <a:off x="4493372" y="4768657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0" name="Oval 479"/>
            <p:cNvSpPr>
              <a:spLocks noChangeArrowheads="1"/>
            </p:cNvSpPr>
            <p:nvPr/>
          </p:nvSpPr>
          <p:spPr bwMode="auto">
            <a:xfrm>
              <a:off x="4493372" y="4859965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1" name="Oval 480"/>
            <p:cNvSpPr>
              <a:spLocks noChangeArrowheads="1"/>
            </p:cNvSpPr>
            <p:nvPr/>
          </p:nvSpPr>
          <p:spPr bwMode="auto">
            <a:xfrm>
              <a:off x="4493372" y="4941829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2" name="Oval 481"/>
            <p:cNvSpPr>
              <a:spLocks noChangeArrowheads="1"/>
            </p:cNvSpPr>
            <p:nvPr/>
          </p:nvSpPr>
          <p:spPr bwMode="auto">
            <a:xfrm>
              <a:off x="4493372" y="5033137"/>
              <a:ext cx="66120" cy="724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3" name="Oval 482"/>
            <p:cNvSpPr>
              <a:spLocks noChangeArrowheads="1"/>
            </p:cNvSpPr>
            <p:nvPr/>
          </p:nvSpPr>
          <p:spPr bwMode="auto">
            <a:xfrm>
              <a:off x="4493372" y="5121298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4" name="Oval 483"/>
            <p:cNvSpPr>
              <a:spLocks noChangeArrowheads="1"/>
            </p:cNvSpPr>
            <p:nvPr/>
          </p:nvSpPr>
          <p:spPr bwMode="auto">
            <a:xfrm>
              <a:off x="4493372" y="5203161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5" name="Oval 484"/>
            <p:cNvSpPr>
              <a:spLocks noChangeArrowheads="1"/>
            </p:cNvSpPr>
            <p:nvPr/>
          </p:nvSpPr>
          <p:spPr bwMode="auto">
            <a:xfrm>
              <a:off x="4493372" y="5294470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6" name="Oval 485"/>
            <p:cNvSpPr>
              <a:spLocks noChangeArrowheads="1"/>
            </p:cNvSpPr>
            <p:nvPr/>
          </p:nvSpPr>
          <p:spPr bwMode="auto">
            <a:xfrm>
              <a:off x="4581533" y="1727128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7" name="Oval 486"/>
            <p:cNvSpPr>
              <a:spLocks noChangeArrowheads="1"/>
            </p:cNvSpPr>
            <p:nvPr/>
          </p:nvSpPr>
          <p:spPr bwMode="auto">
            <a:xfrm>
              <a:off x="4581533" y="1808991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8" name="Oval 487"/>
            <p:cNvSpPr>
              <a:spLocks noChangeArrowheads="1"/>
            </p:cNvSpPr>
            <p:nvPr/>
          </p:nvSpPr>
          <p:spPr bwMode="auto">
            <a:xfrm>
              <a:off x="4581533" y="1897151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89" name="Oval 488"/>
            <p:cNvSpPr>
              <a:spLocks noChangeArrowheads="1"/>
            </p:cNvSpPr>
            <p:nvPr/>
          </p:nvSpPr>
          <p:spPr bwMode="auto">
            <a:xfrm>
              <a:off x="4581533" y="1988460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0" name="Oval 489"/>
            <p:cNvSpPr>
              <a:spLocks noChangeArrowheads="1"/>
            </p:cNvSpPr>
            <p:nvPr/>
          </p:nvSpPr>
          <p:spPr bwMode="auto">
            <a:xfrm>
              <a:off x="4581533" y="2070323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1" name="Oval 490"/>
            <p:cNvSpPr>
              <a:spLocks noChangeArrowheads="1"/>
            </p:cNvSpPr>
            <p:nvPr/>
          </p:nvSpPr>
          <p:spPr bwMode="auto">
            <a:xfrm>
              <a:off x="4581533" y="2161632"/>
              <a:ext cx="69269" cy="724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2" name="Oval 491"/>
            <p:cNvSpPr>
              <a:spLocks noChangeArrowheads="1"/>
            </p:cNvSpPr>
            <p:nvPr/>
          </p:nvSpPr>
          <p:spPr bwMode="auto">
            <a:xfrm>
              <a:off x="4581533" y="2422964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3" name="Oval 492"/>
            <p:cNvSpPr>
              <a:spLocks noChangeArrowheads="1"/>
            </p:cNvSpPr>
            <p:nvPr/>
          </p:nvSpPr>
          <p:spPr bwMode="auto">
            <a:xfrm>
              <a:off x="4581533" y="2504827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4" name="Oval 493"/>
            <p:cNvSpPr>
              <a:spLocks noChangeArrowheads="1"/>
            </p:cNvSpPr>
            <p:nvPr/>
          </p:nvSpPr>
          <p:spPr bwMode="auto">
            <a:xfrm>
              <a:off x="4581533" y="3027492"/>
              <a:ext cx="69269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5" name="Oval 494"/>
            <p:cNvSpPr>
              <a:spLocks noChangeArrowheads="1"/>
            </p:cNvSpPr>
            <p:nvPr/>
          </p:nvSpPr>
          <p:spPr bwMode="auto">
            <a:xfrm>
              <a:off x="4581533" y="3118800"/>
              <a:ext cx="69269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6" name="Oval 495"/>
            <p:cNvSpPr>
              <a:spLocks noChangeArrowheads="1"/>
            </p:cNvSpPr>
            <p:nvPr/>
          </p:nvSpPr>
          <p:spPr bwMode="auto">
            <a:xfrm>
              <a:off x="4581533" y="3206961"/>
              <a:ext cx="69269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7" name="Oval 496"/>
            <p:cNvSpPr>
              <a:spLocks noChangeArrowheads="1"/>
            </p:cNvSpPr>
            <p:nvPr/>
          </p:nvSpPr>
          <p:spPr bwMode="auto">
            <a:xfrm>
              <a:off x="4581533" y="4337301"/>
              <a:ext cx="69269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8" name="Oval 497"/>
            <p:cNvSpPr>
              <a:spLocks noChangeArrowheads="1"/>
            </p:cNvSpPr>
            <p:nvPr/>
          </p:nvSpPr>
          <p:spPr bwMode="auto">
            <a:xfrm>
              <a:off x="4581533" y="4419164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299" name="Oval 498"/>
            <p:cNvSpPr>
              <a:spLocks noChangeArrowheads="1"/>
            </p:cNvSpPr>
            <p:nvPr/>
          </p:nvSpPr>
          <p:spPr bwMode="auto">
            <a:xfrm>
              <a:off x="4581533" y="4507324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0" name="Oval 499"/>
            <p:cNvSpPr>
              <a:spLocks noChangeArrowheads="1"/>
            </p:cNvSpPr>
            <p:nvPr/>
          </p:nvSpPr>
          <p:spPr bwMode="auto">
            <a:xfrm>
              <a:off x="4581533" y="4598633"/>
              <a:ext cx="69269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1" name="Oval 500"/>
            <p:cNvSpPr>
              <a:spLocks noChangeArrowheads="1"/>
            </p:cNvSpPr>
            <p:nvPr/>
          </p:nvSpPr>
          <p:spPr bwMode="auto">
            <a:xfrm>
              <a:off x="4581533" y="4680496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2" name="Oval 501"/>
            <p:cNvSpPr>
              <a:spLocks noChangeArrowheads="1"/>
            </p:cNvSpPr>
            <p:nvPr/>
          </p:nvSpPr>
          <p:spPr bwMode="auto">
            <a:xfrm>
              <a:off x="4581533" y="4768657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3" name="Oval 502"/>
            <p:cNvSpPr>
              <a:spLocks noChangeArrowheads="1"/>
            </p:cNvSpPr>
            <p:nvPr/>
          </p:nvSpPr>
          <p:spPr bwMode="auto">
            <a:xfrm>
              <a:off x="4581533" y="4859965"/>
              <a:ext cx="69269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4" name="Oval 503"/>
            <p:cNvSpPr>
              <a:spLocks noChangeArrowheads="1"/>
            </p:cNvSpPr>
            <p:nvPr/>
          </p:nvSpPr>
          <p:spPr bwMode="auto">
            <a:xfrm>
              <a:off x="4581533" y="4941829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5" name="Oval 504"/>
            <p:cNvSpPr>
              <a:spLocks noChangeArrowheads="1"/>
            </p:cNvSpPr>
            <p:nvPr/>
          </p:nvSpPr>
          <p:spPr bwMode="auto">
            <a:xfrm>
              <a:off x="4581533" y="5033137"/>
              <a:ext cx="69269" cy="724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6" name="Oval 505"/>
            <p:cNvSpPr>
              <a:spLocks noChangeArrowheads="1"/>
            </p:cNvSpPr>
            <p:nvPr/>
          </p:nvSpPr>
          <p:spPr bwMode="auto">
            <a:xfrm>
              <a:off x="4581533" y="5121298"/>
              <a:ext cx="69269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7" name="Oval 506"/>
            <p:cNvSpPr>
              <a:spLocks noChangeArrowheads="1"/>
            </p:cNvSpPr>
            <p:nvPr/>
          </p:nvSpPr>
          <p:spPr bwMode="auto">
            <a:xfrm>
              <a:off x="4581533" y="5203161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8" name="Oval 507"/>
            <p:cNvSpPr>
              <a:spLocks noChangeArrowheads="1"/>
            </p:cNvSpPr>
            <p:nvPr/>
          </p:nvSpPr>
          <p:spPr bwMode="auto">
            <a:xfrm>
              <a:off x="4672841" y="1727128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09" name="Oval 508"/>
            <p:cNvSpPr>
              <a:spLocks noChangeArrowheads="1"/>
            </p:cNvSpPr>
            <p:nvPr/>
          </p:nvSpPr>
          <p:spPr bwMode="auto">
            <a:xfrm>
              <a:off x="4672841" y="1808991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0" name="Oval 509"/>
            <p:cNvSpPr>
              <a:spLocks noChangeArrowheads="1"/>
            </p:cNvSpPr>
            <p:nvPr/>
          </p:nvSpPr>
          <p:spPr bwMode="auto">
            <a:xfrm>
              <a:off x="4672841" y="1897151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1" name="Oval 510"/>
            <p:cNvSpPr>
              <a:spLocks noChangeArrowheads="1"/>
            </p:cNvSpPr>
            <p:nvPr/>
          </p:nvSpPr>
          <p:spPr bwMode="auto">
            <a:xfrm>
              <a:off x="4672841" y="1988460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2" name="Oval 511"/>
            <p:cNvSpPr>
              <a:spLocks noChangeArrowheads="1"/>
            </p:cNvSpPr>
            <p:nvPr/>
          </p:nvSpPr>
          <p:spPr bwMode="auto">
            <a:xfrm>
              <a:off x="4672841" y="2070323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3" name="Oval 512"/>
            <p:cNvSpPr>
              <a:spLocks noChangeArrowheads="1"/>
            </p:cNvSpPr>
            <p:nvPr/>
          </p:nvSpPr>
          <p:spPr bwMode="auto">
            <a:xfrm>
              <a:off x="4672841" y="2161632"/>
              <a:ext cx="66120" cy="724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4" name="Oval 513"/>
            <p:cNvSpPr>
              <a:spLocks noChangeArrowheads="1"/>
            </p:cNvSpPr>
            <p:nvPr/>
          </p:nvSpPr>
          <p:spPr bwMode="auto">
            <a:xfrm>
              <a:off x="4672841" y="2249792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5" name="Oval 514"/>
            <p:cNvSpPr>
              <a:spLocks noChangeArrowheads="1"/>
            </p:cNvSpPr>
            <p:nvPr/>
          </p:nvSpPr>
          <p:spPr bwMode="auto">
            <a:xfrm>
              <a:off x="4672841" y="2331655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6" name="Oval 515"/>
            <p:cNvSpPr>
              <a:spLocks noChangeArrowheads="1"/>
            </p:cNvSpPr>
            <p:nvPr/>
          </p:nvSpPr>
          <p:spPr bwMode="auto">
            <a:xfrm>
              <a:off x="4672841" y="2422964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7" name="Oval 516"/>
            <p:cNvSpPr>
              <a:spLocks noChangeArrowheads="1"/>
            </p:cNvSpPr>
            <p:nvPr/>
          </p:nvSpPr>
          <p:spPr bwMode="auto">
            <a:xfrm>
              <a:off x="4672841" y="2504827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8" name="Oval 517"/>
            <p:cNvSpPr>
              <a:spLocks noChangeArrowheads="1"/>
            </p:cNvSpPr>
            <p:nvPr/>
          </p:nvSpPr>
          <p:spPr bwMode="auto">
            <a:xfrm>
              <a:off x="4672841" y="2592987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19" name="Oval 518"/>
            <p:cNvSpPr>
              <a:spLocks noChangeArrowheads="1"/>
            </p:cNvSpPr>
            <p:nvPr/>
          </p:nvSpPr>
          <p:spPr bwMode="auto">
            <a:xfrm>
              <a:off x="4672841" y="2684296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0" name="Oval 519"/>
            <p:cNvSpPr>
              <a:spLocks noChangeArrowheads="1"/>
            </p:cNvSpPr>
            <p:nvPr/>
          </p:nvSpPr>
          <p:spPr bwMode="auto">
            <a:xfrm>
              <a:off x="4672841" y="4419164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1" name="Oval 520"/>
            <p:cNvSpPr>
              <a:spLocks noChangeArrowheads="1"/>
            </p:cNvSpPr>
            <p:nvPr/>
          </p:nvSpPr>
          <p:spPr bwMode="auto">
            <a:xfrm>
              <a:off x="4672841" y="4507324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2" name="Oval 521"/>
            <p:cNvSpPr>
              <a:spLocks noChangeArrowheads="1"/>
            </p:cNvSpPr>
            <p:nvPr/>
          </p:nvSpPr>
          <p:spPr bwMode="auto">
            <a:xfrm>
              <a:off x="4672841" y="4598633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3" name="Oval 522"/>
            <p:cNvSpPr>
              <a:spLocks noChangeArrowheads="1"/>
            </p:cNvSpPr>
            <p:nvPr/>
          </p:nvSpPr>
          <p:spPr bwMode="auto">
            <a:xfrm>
              <a:off x="4672841" y="4680496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4" name="Oval 523"/>
            <p:cNvSpPr>
              <a:spLocks noChangeArrowheads="1"/>
            </p:cNvSpPr>
            <p:nvPr/>
          </p:nvSpPr>
          <p:spPr bwMode="auto">
            <a:xfrm>
              <a:off x="4672841" y="4768657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5" name="Oval 524"/>
            <p:cNvSpPr>
              <a:spLocks noChangeArrowheads="1"/>
            </p:cNvSpPr>
            <p:nvPr/>
          </p:nvSpPr>
          <p:spPr bwMode="auto">
            <a:xfrm>
              <a:off x="4672841" y="4859965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6" name="Oval 525"/>
            <p:cNvSpPr>
              <a:spLocks noChangeArrowheads="1"/>
            </p:cNvSpPr>
            <p:nvPr/>
          </p:nvSpPr>
          <p:spPr bwMode="auto">
            <a:xfrm>
              <a:off x="4672841" y="4941829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7" name="Oval 526"/>
            <p:cNvSpPr>
              <a:spLocks noChangeArrowheads="1"/>
            </p:cNvSpPr>
            <p:nvPr/>
          </p:nvSpPr>
          <p:spPr bwMode="auto">
            <a:xfrm>
              <a:off x="4672841" y="5033137"/>
              <a:ext cx="66120" cy="724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8" name="Oval 527"/>
            <p:cNvSpPr>
              <a:spLocks noChangeArrowheads="1"/>
            </p:cNvSpPr>
            <p:nvPr/>
          </p:nvSpPr>
          <p:spPr bwMode="auto">
            <a:xfrm>
              <a:off x="4672841" y="5121298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29" name="Oval 528"/>
            <p:cNvSpPr>
              <a:spLocks noChangeArrowheads="1"/>
            </p:cNvSpPr>
            <p:nvPr/>
          </p:nvSpPr>
          <p:spPr bwMode="auto">
            <a:xfrm>
              <a:off x="4761002" y="1727128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0" name="Oval 529"/>
            <p:cNvSpPr>
              <a:spLocks noChangeArrowheads="1"/>
            </p:cNvSpPr>
            <p:nvPr/>
          </p:nvSpPr>
          <p:spPr bwMode="auto">
            <a:xfrm>
              <a:off x="4761002" y="1808991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1" name="Oval 530"/>
            <p:cNvSpPr>
              <a:spLocks noChangeArrowheads="1"/>
            </p:cNvSpPr>
            <p:nvPr/>
          </p:nvSpPr>
          <p:spPr bwMode="auto">
            <a:xfrm>
              <a:off x="4761002" y="1897151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2" name="Oval 531"/>
            <p:cNvSpPr>
              <a:spLocks noChangeArrowheads="1"/>
            </p:cNvSpPr>
            <p:nvPr/>
          </p:nvSpPr>
          <p:spPr bwMode="auto">
            <a:xfrm>
              <a:off x="4761002" y="1988460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3" name="Oval 532"/>
            <p:cNvSpPr>
              <a:spLocks noChangeArrowheads="1"/>
            </p:cNvSpPr>
            <p:nvPr/>
          </p:nvSpPr>
          <p:spPr bwMode="auto">
            <a:xfrm>
              <a:off x="4761002" y="2070323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4" name="Oval 533"/>
            <p:cNvSpPr>
              <a:spLocks noChangeArrowheads="1"/>
            </p:cNvSpPr>
            <p:nvPr/>
          </p:nvSpPr>
          <p:spPr bwMode="auto">
            <a:xfrm>
              <a:off x="4761002" y="2161632"/>
              <a:ext cx="66120" cy="724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5" name="Oval 534"/>
            <p:cNvSpPr>
              <a:spLocks noChangeArrowheads="1"/>
            </p:cNvSpPr>
            <p:nvPr/>
          </p:nvSpPr>
          <p:spPr bwMode="auto">
            <a:xfrm>
              <a:off x="4761002" y="2249792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6" name="Oval 535"/>
            <p:cNvSpPr>
              <a:spLocks noChangeArrowheads="1"/>
            </p:cNvSpPr>
            <p:nvPr/>
          </p:nvSpPr>
          <p:spPr bwMode="auto">
            <a:xfrm>
              <a:off x="4761002" y="2331655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7" name="Oval 536"/>
            <p:cNvSpPr>
              <a:spLocks noChangeArrowheads="1"/>
            </p:cNvSpPr>
            <p:nvPr/>
          </p:nvSpPr>
          <p:spPr bwMode="auto">
            <a:xfrm>
              <a:off x="4761002" y="2422964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8" name="Oval 537"/>
            <p:cNvSpPr>
              <a:spLocks noChangeArrowheads="1"/>
            </p:cNvSpPr>
            <p:nvPr/>
          </p:nvSpPr>
          <p:spPr bwMode="auto">
            <a:xfrm>
              <a:off x="4761002" y="2504827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39" name="Oval 538"/>
            <p:cNvSpPr>
              <a:spLocks noChangeArrowheads="1"/>
            </p:cNvSpPr>
            <p:nvPr/>
          </p:nvSpPr>
          <p:spPr bwMode="auto">
            <a:xfrm>
              <a:off x="4761002" y="2592987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0" name="Oval 539"/>
            <p:cNvSpPr>
              <a:spLocks noChangeArrowheads="1"/>
            </p:cNvSpPr>
            <p:nvPr/>
          </p:nvSpPr>
          <p:spPr bwMode="auto">
            <a:xfrm>
              <a:off x="4761002" y="2684296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1" name="Oval 540"/>
            <p:cNvSpPr>
              <a:spLocks noChangeArrowheads="1"/>
            </p:cNvSpPr>
            <p:nvPr/>
          </p:nvSpPr>
          <p:spPr bwMode="auto">
            <a:xfrm>
              <a:off x="4761002" y="2766159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2" name="Oval 541"/>
            <p:cNvSpPr>
              <a:spLocks noChangeArrowheads="1"/>
            </p:cNvSpPr>
            <p:nvPr/>
          </p:nvSpPr>
          <p:spPr bwMode="auto">
            <a:xfrm>
              <a:off x="4761002" y="4507324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3" name="Oval 542"/>
            <p:cNvSpPr>
              <a:spLocks noChangeArrowheads="1"/>
            </p:cNvSpPr>
            <p:nvPr/>
          </p:nvSpPr>
          <p:spPr bwMode="auto">
            <a:xfrm>
              <a:off x="4761002" y="4598633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4" name="Oval 543"/>
            <p:cNvSpPr>
              <a:spLocks noChangeArrowheads="1"/>
            </p:cNvSpPr>
            <p:nvPr/>
          </p:nvSpPr>
          <p:spPr bwMode="auto">
            <a:xfrm>
              <a:off x="4761002" y="4680496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5" name="Oval 544"/>
            <p:cNvSpPr>
              <a:spLocks noChangeArrowheads="1"/>
            </p:cNvSpPr>
            <p:nvPr/>
          </p:nvSpPr>
          <p:spPr bwMode="auto">
            <a:xfrm>
              <a:off x="4761002" y="4768657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6" name="Oval 545"/>
            <p:cNvSpPr>
              <a:spLocks noChangeArrowheads="1"/>
            </p:cNvSpPr>
            <p:nvPr/>
          </p:nvSpPr>
          <p:spPr bwMode="auto">
            <a:xfrm>
              <a:off x="4761002" y="4859965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7" name="Oval 546"/>
            <p:cNvSpPr>
              <a:spLocks noChangeArrowheads="1"/>
            </p:cNvSpPr>
            <p:nvPr/>
          </p:nvSpPr>
          <p:spPr bwMode="auto">
            <a:xfrm>
              <a:off x="4761002" y="4941829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8" name="Oval 547"/>
            <p:cNvSpPr>
              <a:spLocks noChangeArrowheads="1"/>
            </p:cNvSpPr>
            <p:nvPr/>
          </p:nvSpPr>
          <p:spPr bwMode="auto">
            <a:xfrm>
              <a:off x="4849162" y="1635819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49" name="Oval 548"/>
            <p:cNvSpPr>
              <a:spLocks noChangeArrowheads="1"/>
            </p:cNvSpPr>
            <p:nvPr/>
          </p:nvSpPr>
          <p:spPr bwMode="auto">
            <a:xfrm>
              <a:off x="4849162" y="1727128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0" name="Oval 549"/>
            <p:cNvSpPr>
              <a:spLocks noChangeArrowheads="1"/>
            </p:cNvSpPr>
            <p:nvPr/>
          </p:nvSpPr>
          <p:spPr bwMode="auto">
            <a:xfrm>
              <a:off x="4849162" y="1808991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1" name="Oval 550"/>
            <p:cNvSpPr>
              <a:spLocks noChangeArrowheads="1"/>
            </p:cNvSpPr>
            <p:nvPr/>
          </p:nvSpPr>
          <p:spPr bwMode="auto">
            <a:xfrm>
              <a:off x="4849162" y="1897151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2" name="Oval 551"/>
            <p:cNvSpPr>
              <a:spLocks noChangeArrowheads="1"/>
            </p:cNvSpPr>
            <p:nvPr/>
          </p:nvSpPr>
          <p:spPr bwMode="auto">
            <a:xfrm>
              <a:off x="4849162" y="1988460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3" name="Oval 552"/>
            <p:cNvSpPr>
              <a:spLocks noChangeArrowheads="1"/>
            </p:cNvSpPr>
            <p:nvPr/>
          </p:nvSpPr>
          <p:spPr bwMode="auto">
            <a:xfrm>
              <a:off x="4849162" y="2070323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4" name="Oval 553"/>
            <p:cNvSpPr>
              <a:spLocks noChangeArrowheads="1"/>
            </p:cNvSpPr>
            <p:nvPr/>
          </p:nvSpPr>
          <p:spPr bwMode="auto">
            <a:xfrm>
              <a:off x="4849162" y="2161632"/>
              <a:ext cx="69269" cy="724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5" name="Oval 554"/>
            <p:cNvSpPr>
              <a:spLocks noChangeArrowheads="1"/>
            </p:cNvSpPr>
            <p:nvPr/>
          </p:nvSpPr>
          <p:spPr bwMode="auto">
            <a:xfrm>
              <a:off x="4849162" y="2249792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6" name="Oval 555"/>
            <p:cNvSpPr>
              <a:spLocks noChangeArrowheads="1"/>
            </p:cNvSpPr>
            <p:nvPr/>
          </p:nvSpPr>
          <p:spPr bwMode="auto">
            <a:xfrm>
              <a:off x="4849162" y="2331655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7" name="Oval 556"/>
            <p:cNvSpPr>
              <a:spLocks noChangeArrowheads="1"/>
            </p:cNvSpPr>
            <p:nvPr/>
          </p:nvSpPr>
          <p:spPr bwMode="auto">
            <a:xfrm>
              <a:off x="4849162" y="2422964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8" name="Oval 557"/>
            <p:cNvSpPr>
              <a:spLocks noChangeArrowheads="1"/>
            </p:cNvSpPr>
            <p:nvPr/>
          </p:nvSpPr>
          <p:spPr bwMode="auto">
            <a:xfrm>
              <a:off x="4849162" y="2504827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59" name="Oval 558"/>
            <p:cNvSpPr>
              <a:spLocks noChangeArrowheads="1"/>
            </p:cNvSpPr>
            <p:nvPr/>
          </p:nvSpPr>
          <p:spPr bwMode="auto">
            <a:xfrm>
              <a:off x="4849162" y="2592987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60" name="Oval 559"/>
            <p:cNvSpPr>
              <a:spLocks noChangeArrowheads="1"/>
            </p:cNvSpPr>
            <p:nvPr/>
          </p:nvSpPr>
          <p:spPr bwMode="auto">
            <a:xfrm>
              <a:off x="4849162" y="2684296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61" name="Oval 560"/>
            <p:cNvSpPr>
              <a:spLocks noChangeArrowheads="1"/>
            </p:cNvSpPr>
            <p:nvPr/>
          </p:nvSpPr>
          <p:spPr bwMode="auto">
            <a:xfrm>
              <a:off x="4849162" y="2766159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62" name="Oval 561"/>
            <p:cNvSpPr>
              <a:spLocks noChangeArrowheads="1"/>
            </p:cNvSpPr>
            <p:nvPr/>
          </p:nvSpPr>
          <p:spPr bwMode="auto">
            <a:xfrm>
              <a:off x="4849162" y="4507324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63" name="Oval 562"/>
            <p:cNvSpPr>
              <a:spLocks noChangeArrowheads="1"/>
            </p:cNvSpPr>
            <p:nvPr/>
          </p:nvSpPr>
          <p:spPr bwMode="auto">
            <a:xfrm>
              <a:off x="4849162" y="4598633"/>
              <a:ext cx="69269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64" name="Oval 563"/>
            <p:cNvSpPr>
              <a:spLocks noChangeArrowheads="1"/>
            </p:cNvSpPr>
            <p:nvPr/>
          </p:nvSpPr>
          <p:spPr bwMode="auto">
            <a:xfrm>
              <a:off x="4849162" y="4680496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65" name="Oval 564"/>
            <p:cNvSpPr>
              <a:spLocks noChangeArrowheads="1"/>
            </p:cNvSpPr>
            <p:nvPr/>
          </p:nvSpPr>
          <p:spPr bwMode="auto">
            <a:xfrm>
              <a:off x="4849162" y="4768657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66" name="Oval 565"/>
            <p:cNvSpPr>
              <a:spLocks noChangeArrowheads="1"/>
            </p:cNvSpPr>
            <p:nvPr/>
          </p:nvSpPr>
          <p:spPr bwMode="auto">
            <a:xfrm>
              <a:off x="4849162" y="4859965"/>
              <a:ext cx="69269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67" name="Oval 566"/>
            <p:cNvSpPr>
              <a:spLocks noChangeArrowheads="1"/>
            </p:cNvSpPr>
            <p:nvPr/>
          </p:nvSpPr>
          <p:spPr bwMode="auto">
            <a:xfrm>
              <a:off x="4849162" y="4941829"/>
              <a:ext cx="69269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68" name="Oval 567"/>
            <p:cNvSpPr>
              <a:spLocks noChangeArrowheads="1"/>
            </p:cNvSpPr>
            <p:nvPr/>
          </p:nvSpPr>
          <p:spPr bwMode="auto">
            <a:xfrm>
              <a:off x="4940471" y="1635819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69" name="Oval 568"/>
            <p:cNvSpPr>
              <a:spLocks noChangeArrowheads="1"/>
            </p:cNvSpPr>
            <p:nvPr/>
          </p:nvSpPr>
          <p:spPr bwMode="auto">
            <a:xfrm>
              <a:off x="4940471" y="1727128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70" name="Oval 569"/>
            <p:cNvSpPr>
              <a:spLocks noChangeArrowheads="1"/>
            </p:cNvSpPr>
            <p:nvPr/>
          </p:nvSpPr>
          <p:spPr bwMode="auto">
            <a:xfrm>
              <a:off x="4940471" y="1808991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71" name="Oval 570"/>
            <p:cNvSpPr>
              <a:spLocks noChangeArrowheads="1"/>
            </p:cNvSpPr>
            <p:nvPr/>
          </p:nvSpPr>
          <p:spPr bwMode="auto">
            <a:xfrm>
              <a:off x="4940471" y="1897151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72" name="Oval 571"/>
            <p:cNvSpPr>
              <a:spLocks noChangeArrowheads="1"/>
            </p:cNvSpPr>
            <p:nvPr/>
          </p:nvSpPr>
          <p:spPr bwMode="auto">
            <a:xfrm>
              <a:off x="4940471" y="1988460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73" name="Oval 572"/>
            <p:cNvSpPr>
              <a:spLocks noChangeArrowheads="1"/>
            </p:cNvSpPr>
            <p:nvPr/>
          </p:nvSpPr>
          <p:spPr bwMode="auto">
            <a:xfrm>
              <a:off x="4940471" y="2070323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74" name="Oval 573"/>
            <p:cNvSpPr>
              <a:spLocks noChangeArrowheads="1"/>
            </p:cNvSpPr>
            <p:nvPr/>
          </p:nvSpPr>
          <p:spPr bwMode="auto">
            <a:xfrm>
              <a:off x="4940471" y="2161632"/>
              <a:ext cx="66120" cy="724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75" name="Oval 574"/>
            <p:cNvSpPr>
              <a:spLocks noChangeArrowheads="1"/>
            </p:cNvSpPr>
            <p:nvPr/>
          </p:nvSpPr>
          <p:spPr bwMode="auto">
            <a:xfrm>
              <a:off x="4940471" y="2249792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76" name="Oval 575"/>
            <p:cNvSpPr>
              <a:spLocks noChangeArrowheads="1"/>
            </p:cNvSpPr>
            <p:nvPr/>
          </p:nvSpPr>
          <p:spPr bwMode="auto">
            <a:xfrm>
              <a:off x="4940471" y="2331655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77" name="Oval 576"/>
            <p:cNvSpPr>
              <a:spLocks noChangeArrowheads="1"/>
            </p:cNvSpPr>
            <p:nvPr/>
          </p:nvSpPr>
          <p:spPr bwMode="auto">
            <a:xfrm>
              <a:off x="4940471" y="2422964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78" name="Oval 577"/>
            <p:cNvSpPr>
              <a:spLocks noChangeArrowheads="1"/>
            </p:cNvSpPr>
            <p:nvPr/>
          </p:nvSpPr>
          <p:spPr bwMode="auto">
            <a:xfrm>
              <a:off x="4940471" y="2504827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79" name="Oval 578"/>
            <p:cNvSpPr>
              <a:spLocks noChangeArrowheads="1"/>
            </p:cNvSpPr>
            <p:nvPr/>
          </p:nvSpPr>
          <p:spPr bwMode="auto">
            <a:xfrm>
              <a:off x="4940471" y="4598633"/>
              <a:ext cx="66120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80" name="Oval 579"/>
            <p:cNvSpPr>
              <a:spLocks noChangeArrowheads="1"/>
            </p:cNvSpPr>
            <p:nvPr/>
          </p:nvSpPr>
          <p:spPr bwMode="auto">
            <a:xfrm>
              <a:off x="4940471" y="4680496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81" name="Oval 580"/>
            <p:cNvSpPr>
              <a:spLocks noChangeArrowheads="1"/>
            </p:cNvSpPr>
            <p:nvPr/>
          </p:nvSpPr>
          <p:spPr bwMode="auto">
            <a:xfrm>
              <a:off x="4940471" y="4768657"/>
              <a:ext cx="66120" cy="75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82" name="Oval 581"/>
            <p:cNvSpPr>
              <a:spLocks noChangeArrowheads="1"/>
            </p:cNvSpPr>
            <p:nvPr/>
          </p:nvSpPr>
          <p:spPr bwMode="auto">
            <a:xfrm>
              <a:off x="5028631" y="1635819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83" name="Oval 582"/>
            <p:cNvSpPr>
              <a:spLocks noChangeArrowheads="1"/>
            </p:cNvSpPr>
            <p:nvPr/>
          </p:nvSpPr>
          <p:spPr bwMode="auto">
            <a:xfrm>
              <a:off x="5028631" y="1727128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84" name="Oval 583"/>
            <p:cNvSpPr>
              <a:spLocks noChangeArrowheads="1"/>
            </p:cNvSpPr>
            <p:nvPr/>
          </p:nvSpPr>
          <p:spPr bwMode="auto">
            <a:xfrm>
              <a:off x="5028631" y="1808991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85" name="Oval 584"/>
            <p:cNvSpPr>
              <a:spLocks noChangeArrowheads="1"/>
            </p:cNvSpPr>
            <p:nvPr/>
          </p:nvSpPr>
          <p:spPr bwMode="auto">
            <a:xfrm>
              <a:off x="5028631" y="1897151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86" name="Oval 585"/>
            <p:cNvSpPr>
              <a:spLocks noChangeArrowheads="1"/>
            </p:cNvSpPr>
            <p:nvPr/>
          </p:nvSpPr>
          <p:spPr bwMode="auto">
            <a:xfrm>
              <a:off x="5028631" y="1988460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87" name="Oval 586"/>
            <p:cNvSpPr>
              <a:spLocks noChangeArrowheads="1"/>
            </p:cNvSpPr>
            <p:nvPr/>
          </p:nvSpPr>
          <p:spPr bwMode="auto">
            <a:xfrm>
              <a:off x="5028631" y="2070323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88" name="Oval 587"/>
            <p:cNvSpPr>
              <a:spLocks noChangeArrowheads="1"/>
            </p:cNvSpPr>
            <p:nvPr/>
          </p:nvSpPr>
          <p:spPr bwMode="auto">
            <a:xfrm>
              <a:off x="5028631" y="2161632"/>
              <a:ext cx="69269" cy="724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89" name="Oval 588"/>
            <p:cNvSpPr>
              <a:spLocks noChangeArrowheads="1"/>
            </p:cNvSpPr>
            <p:nvPr/>
          </p:nvSpPr>
          <p:spPr bwMode="auto">
            <a:xfrm>
              <a:off x="5028631" y="2249792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90" name="Oval 589"/>
            <p:cNvSpPr>
              <a:spLocks noChangeArrowheads="1"/>
            </p:cNvSpPr>
            <p:nvPr/>
          </p:nvSpPr>
          <p:spPr bwMode="auto">
            <a:xfrm>
              <a:off x="5028631" y="2331655"/>
              <a:ext cx="69269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91" name="Oval 590"/>
            <p:cNvSpPr>
              <a:spLocks noChangeArrowheads="1"/>
            </p:cNvSpPr>
            <p:nvPr/>
          </p:nvSpPr>
          <p:spPr bwMode="auto">
            <a:xfrm>
              <a:off x="5028631" y="2422964"/>
              <a:ext cx="69269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92" name="Oval 591"/>
            <p:cNvSpPr>
              <a:spLocks noChangeArrowheads="1"/>
            </p:cNvSpPr>
            <p:nvPr/>
          </p:nvSpPr>
          <p:spPr bwMode="auto">
            <a:xfrm>
              <a:off x="5028631" y="4598633"/>
              <a:ext cx="69269" cy="6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93" name="Oval 592"/>
            <p:cNvSpPr>
              <a:spLocks noChangeArrowheads="1"/>
            </p:cNvSpPr>
            <p:nvPr/>
          </p:nvSpPr>
          <p:spPr bwMode="auto">
            <a:xfrm>
              <a:off x="5119940" y="1635819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94" name="Oval 593"/>
            <p:cNvSpPr>
              <a:spLocks noChangeArrowheads="1"/>
            </p:cNvSpPr>
            <p:nvPr/>
          </p:nvSpPr>
          <p:spPr bwMode="auto">
            <a:xfrm>
              <a:off x="5119940" y="1727128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95" name="Oval 594"/>
            <p:cNvSpPr>
              <a:spLocks noChangeArrowheads="1"/>
            </p:cNvSpPr>
            <p:nvPr/>
          </p:nvSpPr>
          <p:spPr bwMode="auto">
            <a:xfrm>
              <a:off x="5119940" y="1808991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96" name="Oval 595"/>
            <p:cNvSpPr>
              <a:spLocks noChangeArrowheads="1"/>
            </p:cNvSpPr>
            <p:nvPr/>
          </p:nvSpPr>
          <p:spPr bwMode="auto">
            <a:xfrm>
              <a:off x="5119940" y="1897151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97" name="Oval 596"/>
            <p:cNvSpPr>
              <a:spLocks noChangeArrowheads="1"/>
            </p:cNvSpPr>
            <p:nvPr/>
          </p:nvSpPr>
          <p:spPr bwMode="auto">
            <a:xfrm>
              <a:off x="5119940" y="1988460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98" name="Oval 597"/>
            <p:cNvSpPr>
              <a:spLocks noChangeArrowheads="1"/>
            </p:cNvSpPr>
            <p:nvPr/>
          </p:nvSpPr>
          <p:spPr bwMode="auto">
            <a:xfrm>
              <a:off x="5119940" y="2070323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399" name="Oval 598"/>
            <p:cNvSpPr>
              <a:spLocks noChangeArrowheads="1"/>
            </p:cNvSpPr>
            <p:nvPr/>
          </p:nvSpPr>
          <p:spPr bwMode="auto">
            <a:xfrm>
              <a:off x="5119940" y="2161632"/>
              <a:ext cx="66120" cy="724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00" name="Oval 599"/>
            <p:cNvSpPr>
              <a:spLocks noChangeArrowheads="1"/>
            </p:cNvSpPr>
            <p:nvPr/>
          </p:nvSpPr>
          <p:spPr bwMode="auto">
            <a:xfrm>
              <a:off x="5119940" y="2249792"/>
              <a:ext cx="66120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01" name="Oval 600"/>
            <p:cNvSpPr>
              <a:spLocks noChangeArrowheads="1"/>
            </p:cNvSpPr>
            <p:nvPr/>
          </p:nvSpPr>
          <p:spPr bwMode="auto">
            <a:xfrm>
              <a:off x="5119940" y="2331655"/>
              <a:ext cx="66120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02" name="Oval 601"/>
            <p:cNvSpPr>
              <a:spLocks noChangeArrowheads="1"/>
            </p:cNvSpPr>
            <p:nvPr/>
          </p:nvSpPr>
          <p:spPr bwMode="auto">
            <a:xfrm>
              <a:off x="5208100" y="1635819"/>
              <a:ext cx="75566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03" name="Oval 602"/>
            <p:cNvSpPr>
              <a:spLocks noChangeArrowheads="1"/>
            </p:cNvSpPr>
            <p:nvPr/>
          </p:nvSpPr>
          <p:spPr bwMode="auto">
            <a:xfrm>
              <a:off x="5208100" y="1727128"/>
              <a:ext cx="75566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04" name="Oval 603"/>
            <p:cNvSpPr>
              <a:spLocks noChangeArrowheads="1"/>
            </p:cNvSpPr>
            <p:nvPr/>
          </p:nvSpPr>
          <p:spPr bwMode="auto">
            <a:xfrm>
              <a:off x="5208100" y="1808991"/>
              <a:ext cx="75566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05" name="Oval 604"/>
            <p:cNvSpPr>
              <a:spLocks noChangeArrowheads="1"/>
            </p:cNvSpPr>
            <p:nvPr/>
          </p:nvSpPr>
          <p:spPr bwMode="auto">
            <a:xfrm>
              <a:off x="5208100" y="1897151"/>
              <a:ext cx="75566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06" name="Oval 605"/>
            <p:cNvSpPr>
              <a:spLocks noChangeArrowheads="1"/>
            </p:cNvSpPr>
            <p:nvPr/>
          </p:nvSpPr>
          <p:spPr bwMode="auto">
            <a:xfrm>
              <a:off x="5208100" y="1988460"/>
              <a:ext cx="75566" cy="6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07" name="Oval 606"/>
            <p:cNvSpPr>
              <a:spLocks noChangeArrowheads="1"/>
            </p:cNvSpPr>
            <p:nvPr/>
          </p:nvSpPr>
          <p:spPr bwMode="auto">
            <a:xfrm>
              <a:off x="5208100" y="2070323"/>
              <a:ext cx="75566" cy="755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08" name="Oval 608"/>
            <p:cNvSpPr>
              <a:spLocks noChangeArrowheads="1"/>
            </p:cNvSpPr>
            <p:nvPr/>
          </p:nvSpPr>
          <p:spPr bwMode="auto">
            <a:xfrm>
              <a:off x="5208100" y="2161632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09" name="Oval 609"/>
            <p:cNvSpPr>
              <a:spLocks noChangeArrowheads="1"/>
            </p:cNvSpPr>
            <p:nvPr/>
          </p:nvSpPr>
          <p:spPr bwMode="auto">
            <a:xfrm>
              <a:off x="5208100" y="2249792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10" name="Oval 610"/>
            <p:cNvSpPr>
              <a:spLocks noChangeArrowheads="1"/>
            </p:cNvSpPr>
            <p:nvPr/>
          </p:nvSpPr>
          <p:spPr bwMode="auto">
            <a:xfrm>
              <a:off x="5208100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11" name="Oval 611"/>
            <p:cNvSpPr>
              <a:spLocks noChangeArrowheads="1"/>
            </p:cNvSpPr>
            <p:nvPr/>
          </p:nvSpPr>
          <p:spPr bwMode="auto">
            <a:xfrm>
              <a:off x="5299409" y="1727128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12" name="Oval 612"/>
            <p:cNvSpPr>
              <a:spLocks noChangeArrowheads="1"/>
            </p:cNvSpPr>
            <p:nvPr/>
          </p:nvSpPr>
          <p:spPr bwMode="auto">
            <a:xfrm>
              <a:off x="5299409" y="1808991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13" name="Oval 613"/>
            <p:cNvSpPr>
              <a:spLocks noChangeArrowheads="1"/>
            </p:cNvSpPr>
            <p:nvPr/>
          </p:nvSpPr>
          <p:spPr bwMode="auto">
            <a:xfrm>
              <a:off x="5299409" y="1897151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14" name="Oval 614"/>
            <p:cNvSpPr>
              <a:spLocks noChangeArrowheads="1"/>
            </p:cNvSpPr>
            <p:nvPr/>
          </p:nvSpPr>
          <p:spPr bwMode="auto">
            <a:xfrm>
              <a:off x="5299409" y="1988460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15" name="Oval 615"/>
            <p:cNvSpPr>
              <a:spLocks noChangeArrowheads="1"/>
            </p:cNvSpPr>
            <p:nvPr/>
          </p:nvSpPr>
          <p:spPr bwMode="auto">
            <a:xfrm>
              <a:off x="5299409" y="2070323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16" name="Oval 616"/>
            <p:cNvSpPr>
              <a:spLocks noChangeArrowheads="1"/>
            </p:cNvSpPr>
            <p:nvPr/>
          </p:nvSpPr>
          <p:spPr bwMode="auto">
            <a:xfrm>
              <a:off x="5299409" y="2161632"/>
              <a:ext cx="72417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17" name="Oval 617"/>
            <p:cNvSpPr>
              <a:spLocks noChangeArrowheads="1"/>
            </p:cNvSpPr>
            <p:nvPr/>
          </p:nvSpPr>
          <p:spPr bwMode="auto">
            <a:xfrm>
              <a:off x="5299409" y="2249792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18" name="Oval 618"/>
            <p:cNvSpPr>
              <a:spLocks noChangeArrowheads="1"/>
            </p:cNvSpPr>
            <p:nvPr/>
          </p:nvSpPr>
          <p:spPr bwMode="auto">
            <a:xfrm>
              <a:off x="5299409" y="250482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19" name="Oval 619"/>
            <p:cNvSpPr>
              <a:spLocks noChangeArrowheads="1"/>
            </p:cNvSpPr>
            <p:nvPr/>
          </p:nvSpPr>
          <p:spPr bwMode="auto">
            <a:xfrm>
              <a:off x="5299409" y="2592988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20" name="Oval 620"/>
            <p:cNvSpPr>
              <a:spLocks noChangeArrowheads="1"/>
            </p:cNvSpPr>
            <p:nvPr/>
          </p:nvSpPr>
          <p:spPr bwMode="auto">
            <a:xfrm>
              <a:off x="5387569" y="1808991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21" name="Oval 621"/>
            <p:cNvSpPr>
              <a:spLocks noChangeArrowheads="1"/>
            </p:cNvSpPr>
            <p:nvPr/>
          </p:nvSpPr>
          <p:spPr bwMode="auto">
            <a:xfrm>
              <a:off x="5387569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22" name="Oval 622"/>
            <p:cNvSpPr>
              <a:spLocks noChangeArrowheads="1"/>
            </p:cNvSpPr>
            <p:nvPr/>
          </p:nvSpPr>
          <p:spPr bwMode="auto">
            <a:xfrm>
              <a:off x="5387569" y="259298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23" name="Oval 623"/>
            <p:cNvSpPr>
              <a:spLocks noChangeArrowheads="1"/>
            </p:cNvSpPr>
            <p:nvPr/>
          </p:nvSpPr>
          <p:spPr bwMode="auto">
            <a:xfrm>
              <a:off x="5475729" y="1808991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24" name="Oval 624"/>
            <p:cNvSpPr>
              <a:spLocks noChangeArrowheads="1"/>
            </p:cNvSpPr>
            <p:nvPr/>
          </p:nvSpPr>
          <p:spPr bwMode="auto">
            <a:xfrm>
              <a:off x="5475729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25" name="Oval 625"/>
            <p:cNvSpPr>
              <a:spLocks noChangeArrowheads="1"/>
            </p:cNvSpPr>
            <p:nvPr/>
          </p:nvSpPr>
          <p:spPr bwMode="auto">
            <a:xfrm>
              <a:off x="5475729" y="3902797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26" name="Oval 626"/>
            <p:cNvSpPr>
              <a:spLocks noChangeArrowheads="1"/>
            </p:cNvSpPr>
            <p:nvPr/>
          </p:nvSpPr>
          <p:spPr bwMode="auto">
            <a:xfrm>
              <a:off x="5475729" y="3984660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27" name="Oval 627"/>
            <p:cNvSpPr>
              <a:spLocks noChangeArrowheads="1"/>
            </p:cNvSpPr>
            <p:nvPr/>
          </p:nvSpPr>
          <p:spPr bwMode="auto">
            <a:xfrm>
              <a:off x="5475729" y="4075969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28" name="Oval 628"/>
            <p:cNvSpPr>
              <a:spLocks noChangeArrowheads="1"/>
            </p:cNvSpPr>
            <p:nvPr/>
          </p:nvSpPr>
          <p:spPr bwMode="auto">
            <a:xfrm>
              <a:off x="5475729" y="4164129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29" name="Oval 629"/>
            <p:cNvSpPr>
              <a:spLocks noChangeArrowheads="1"/>
            </p:cNvSpPr>
            <p:nvPr/>
          </p:nvSpPr>
          <p:spPr bwMode="auto">
            <a:xfrm>
              <a:off x="5475729" y="4245993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30" name="Oval 630"/>
            <p:cNvSpPr>
              <a:spLocks noChangeArrowheads="1"/>
            </p:cNvSpPr>
            <p:nvPr/>
          </p:nvSpPr>
          <p:spPr bwMode="auto">
            <a:xfrm>
              <a:off x="5567038" y="3118801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31" name="Oval 631"/>
            <p:cNvSpPr>
              <a:spLocks noChangeArrowheads="1"/>
            </p:cNvSpPr>
            <p:nvPr/>
          </p:nvSpPr>
          <p:spPr bwMode="auto">
            <a:xfrm>
              <a:off x="5567038" y="381148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32" name="Oval 632"/>
            <p:cNvSpPr>
              <a:spLocks noChangeArrowheads="1"/>
            </p:cNvSpPr>
            <p:nvPr/>
          </p:nvSpPr>
          <p:spPr bwMode="auto">
            <a:xfrm>
              <a:off x="5567038" y="3902797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33" name="Oval 633"/>
            <p:cNvSpPr>
              <a:spLocks noChangeArrowheads="1"/>
            </p:cNvSpPr>
            <p:nvPr/>
          </p:nvSpPr>
          <p:spPr bwMode="auto">
            <a:xfrm>
              <a:off x="5567038" y="3984660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34" name="Oval 634"/>
            <p:cNvSpPr>
              <a:spLocks noChangeArrowheads="1"/>
            </p:cNvSpPr>
            <p:nvPr/>
          </p:nvSpPr>
          <p:spPr bwMode="auto">
            <a:xfrm>
              <a:off x="5567038" y="4075969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35" name="Oval 635"/>
            <p:cNvSpPr>
              <a:spLocks noChangeArrowheads="1"/>
            </p:cNvSpPr>
            <p:nvPr/>
          </p:nvSpPr>
          <p:spPr bwMode="auto">
            <a:xfrm>
              <a:off x="5567038" y="4164129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36" name="Oval 636"/>
            <p:cNvSpPr>
              <a:spLocks noChangeArrowheads="1"/>
            </p:cNvSpPr>
            <p:nvPr/>
          </p:nvSpPr>
          <p:spPr bwMode="auto">
            <a:xfrm>
              <a:off x="5567038" y="4245993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37" name="Oval 637"/>
            <p:cNvSpPr>
              <a:spLocks noChangeArrowheads="1"/>
            </p:cNvSpPr>
            <p:nvPr/>
          </p:nvSpPr>
          <p:spPr bwMode="auto">
            <a:xfrm>
              <a:off x="5567038" y="4337301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38" name="Oval 638"/>
            <p:cNvSpPr>
              <a:spLocks noChangeArrowheads="1"/>
            </p:cNvSpPr>
            <p:nvPr/>
          </p:nvSpPr>
          <p:spPr bwMode="auto">
            <a:xfrm>
              <a:off x="5655198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39" name="Oval 639"/>
            <p:cNvSpPr>
              <a:spLocks noChangeArrowheads="1"/>
            </p:cNvSpPr>
            <p:nvPr/>
          </p:nvSpPr>
          <p:spPr bwMode="auto">
            <a:xfrm>
              <a:off x="5655198" y="29456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40" name="Oval 640"/>
            <p:cNvSpPr>
              <a:spLocks noChangeArrowheads="1"/>
            </p:cNvSpPr>
            <p:nvPr/>
          </p:nvSpPr>
          <p:spPr bwMode="auto">
            <a:xfrm>
              <a:off x="5655198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41" name="Oval 641"/>
            <p:cNvSpPr>
              <a:spLocks noChangeArrowheads="1"/>
            </p:cNvSpPr>
            <p:nvPr/>
          </p:nvSpPr>
          <p:spPr bwMode="auto">
            <a:xfrm>
              <a:off x="5655198" y="33801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42" name="Oval 642"/>
            <p:cNvSpPr>
              <a:spLocks noChangeArrowheads="1"/>
            </p:cNvSpPr>
            <p:nvPr/>
          </p:nvSpPr>
          <p:spPr bwMode="auto">
            <a:xfrm>
              <a:off x="5655198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43" name="Oval 643"/>
            <p:cNvSpPr>
              <a:spLocks noChangeArrowheads="1"/>
            </p:cNvSpPr>
            <p:nvPr/>
          </p:nvSpPr>
          <p:spPr bwMode="auto">
            <a:xfrm>
              <a:off x="5655198" y="355015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44" name="Oval 644"/>
            <p:cNvSpPr>
              <a:spLocks noChangeArrowheads="1"/>
            </p:cNvSpPr>
            <p:nvPr/>
          </p:nvSpPr>
          <p:spPr bwMode="auto">
            <a:xfrm>
              <a:off x="5655198" y="372332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45" name="Oval 645"/>
            <p:cNvSpPr>
              <a:spLocks noChangeArrowheads="1"/>
            </p:cNvSpPr>
            <p:nvPr/>
          </p:nvSpPr>
          <p:spPr bwMode="auto">
            <a:xfrm>
              <a:off x="5655198" y="381148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46" name="Oval 646"/>
            <p:cNvSpPr>
              <a:spLocks noChangeArrowheads="1"/>
            </p:cNvSpPr>
            <p:nvPr/>
          </p:nvSpPr>
          <p:spPr bwMode="auto">
            <a:xfrm>
              <a:off x="5655198" y="3902797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47" name="Oval 647"/>
            <p:cNvSpPr>
              <a:spLocks noChangeArrowheads="1"/>
            </p:cNvSpPr>
            <p:nvPr/>
          </p:nvSpPr>
          <p:spPr bwMode="auto">
            <a:xfrm>
              <a:off x="5655198" y="3984660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48" name="Oval 648"/>
            <p:cNvSpPr>
              <a:spLocks noChangeArrowheads="1"/>
            </p:cNvSpPr>
            <p:nvPr/>
          </p:nvSpPr>
          <p:spPr bwMode="auto">
            <a:xfrm>
              <a:off x="5655198" y="4075969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49" name="Oval 649"/>
            <p:cNvSpPr>
              <a:spLocks noChangeArrowheads="1"/>
            </p:cNvSpPr>
            <p:nvPr/>
          </p:nvSpPr>
          <p:spPr bwMode="auto">
            <a:xfrm>
              <a:off x="5655198" y="4164129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50" name="Oval 650"/>
            <p:cNvSpPr>
              <a:spLocks noChangeArrowheads="1"/>
            </p:cNvSpPr>
            <p:nvPr/>
          </p:nvSpPr>
          <p:spPr bwMode="auto">
            <a:xfrm>
              <a:off x="5655198" y="4245993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51" name="Oval 651"/>
            <p:cNvSpPr>
              <a:spLocks noChangeArrowheads="1"/>
            </p:cNvSpPr>
            <p:nvPr/>
          </p:nvSpPr>
          <p:spPr bwMode="auto">
            <a:xfrm>
              <a:off x="5655198" y="4337301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52" name="Oval 652"/>
            <p:cNvSpPr>
              <a:spLocks noChangeArrowheads="1"/>
            </p:cNvSpPr>
            <p:nvPr/>
          </p:nvSpPr>
          <p:spPr bwMode="auto">
            <a:xfrm>
              <a:off x="5746507" y="2854320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53" name="Oval 653"/>
            <p:cNvSpPr>
              <a:spLocks noChangeArrowheads="1"/>
            </p:cNvSpPr>
            <p:nvPr/>
          </p:nvSpPr>
          <p:spPr bwMode="auto">
            <a:xfrm>
              <a:off x="5746507" y="2945629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54" name="Oval 654"/>
            <p:cNvSpPr>
              <a:spLocks noChangeArrowheads="1"/>
            </p:cNvSpPr>
            <p:nvPr/>
          </p:nvSpPr>
          <p:spPr bwMode="auto">
            <a:xfrm>
              <a:off x="5746507" y="3027492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55" name="Oval 655"/>
            <p:cNvSpPr>
              <a:spLocks noChangeArrowheads="1"/>
            </p:cNvSpPr>
            <p:nvPr/>
          </p:nvSpPr>
          <p:spPr bwMode="auto">
            <a:xfrm>
              <a:off x="5746507" y="3118801"/>
              <a:ext cx="72417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56" name="Oval 656"/>
            <p:cNvSpPr>
              <a:spLocks noChangeArrowheads="1"/>
            </p:cNvSpPr>
            <p:nvPr/>
          </p:nvSpPr>
          <p:spPr bwMode="auto">
            <a:xfrm>
              <a:off x="5746507" y="3206961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57" name="Oval 657"/>
            <p:cNvSpPr>
              <a:spLocks noChangeArrowheads="1"/>
            </p:cNvSpPr>
            <p:nvPr/>
          </p:nvSpPr>
          <p:spPr bwMode="auto">
            <a:xfrm>
              <a:off x="5746507" y="3380133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58" name="Oval 658"/>
            <p:cNvSpPr>
              <a:spLocks noChangeArrowheads="1"/>
            </p:cNvSpPr>
            <p:nvPr/>
          </p:nvSpPr>
          <p:spPr bwMode="auto">
            <a:xfrm>
              <a:off x="5746507" y="3461996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59" name="Oval 659"/>
            <p:cNvSpPr>
              <a:spLocks noChangeArrowheads="1"/>
            </p:cNvSpPr>
            <p:nvPr/>
          </p:nvSpPr>
          <p:spPr bwMode="auto">
            <a:xfrm>
              <a:off x="5746507" y="3550156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60" name="Oval 660"/>
            <p:cNvSpPr>
              <a:spLocks noChangeArrowheads="1"/>
            </p:cNvSpPr>
            <p:nvPr/>
          </p:nvSpPr>
          <p:spPr bwMode="auto">
            <a:xfrm>
              <a:off x="5746507" y="3641465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61" name="Oval 661"/>
            <p:cNvSpPr>
              <a:spLocks noChangeArrowheads="1"/>
            </p:cNvSpPr>
            <p:nvPr/>
          </p:nvSpPr>
          <p:spPr bwMode="auto">
            <a:xfrm>
              <a:off x="5746507" y="3723328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62" name="Oval 662"/>
            <p:cNvSpPr>
              <a:spLocks noChangeArrowheads="1"/>
            </p:cNvSpPr>
            <p:nvPr/>
          </p:nvSpPr>
          <p:spPr bwMode="auto">
            <a:xfrm>
              <a:off x="5746507" y="3811488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63" name="Oval 663"/>
            <p:cNvSpPr>
              <a:spLocks noChangeArrowheads="1"/>
            </p:cNvSpPr>
            <p:nvPr/>
          </p:nvSpPr>
          <p:spPr bwMode="auto">
            <a:xfrm>
              <a:off x="5746507" y="3902797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64" name="Oval 664"/>
            <p:cNvSpPr>
              <a:spLocks noChangeArrowheads="1"/>
            </p:cNvSpPr>
            <p:nvPr/>
          </p:nvSpPr>
          <p:spPr bwMode="auto">
            <a:xfrm>
              <a:off x="5746507" y="3984660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65" name="Oval 665"/>
            <p:cNvSpPr>
              <a:spLocks noChangeArrowheads="1"/>
            </p:cNvSpPr>
            <p:nvPr/>
          </p:nvSpPr>
          <p:spPr bwMode="auto">
            <a:xfrm>
              <a:off x="5746507" y="4075969"/>
              <a:ext cx="72417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66" name="Oval 666"/>
            <p:cNvSpPr>
              <a:spLocks noChangeArrowheads="1"/>
            </p:cNvSpPr>
            <p:nvPr/>
          </p:nvSpPr>
          <p:spPr bwMode="auto">
            <a:xfrm>
              <a:off x="5746507" y="4164129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67" name="Oval 667"/>
            <p:cNvSpPr>
              <a:spLocks noChangeArrowheads="1"/>
            </p:cNvSpPr>
            <p:nvPr/>
          </p:nvSpPr>
          <p:spPr bwMode="auto">
            <a:xfrm>
              <a:off x="5746507" y="4245993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68" name="Oval 668"/>
            <p:cNvSpPr>
              <a:spLocks noChangeArrowheads="1"/>
            </p:cNvSpPr>
            <p:nvPr/>
          </p:nvSpPr>
          <p:spPr bwMode="auto">
            <a:xfrm>
              <a:off x="5746507" y="4337301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69" name="Oval 669"/>
            <p:cNvSpPr>
              <a:spLocks noChangeArrowheads="1"/>
            </p:cNvSpPr>
            <p:nvPr/>
          </p:nvSpPr>
          <p:spPr bwMode="auto">
            <a:xfrm>
              <a:off x="5834668" y="3118801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70" name="Oval 670"/>
            <p:cNvSpPr>
              <a:spLocks noChangeArrowheads="1"/>
            </p:cNvSpPr>
            <p:nvPr/>
          </p:nvSpPr>
          <p:spPr bwMode="auto">
            <a:xfrm>
              <a:off x="5834668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71" name="Oval 671"/>
            <p:cNvSpPr>
              <a:spLocks noChangeArrowheads="1"/>
            </p:cNvSpPr>
            <p:nvPr/>
          </p:nvSpPr>
          <p:spPr bwMode="auto">
            <a:xfrm>
              <a:off x="5834668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72" name="Oval 672"/>
            <p:cNvSpPr>
              <a:spLocks noChangeArrowheads="1"/>
            </p:cNvSpPr>
            <p:nvPr/>
          </p:nvSpPr>
          <p:spPr bwMode="auto">
            <a:xfrm>
              <a:off x="5834668" y="33801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73" name="Oval 673"/>
            <p:cNvSpPr>
              <a:spLocks noChangeArrowheads="1"/>
            </p:cNvSpPr>
            <p:nvPr/>
          </p:nvSpPr>
          <p:spPr bwMode="auto">
            <a:xfrm>
              <a:off x="5834668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74" name="Oval 674"/>
            <p:cNvSpPr>
              <a:spLocks noChangeArrowheads="1"/>
            </p:cNvSpPr>
            <p:nvPr/>
          </p:nvSpPr>
          <p:spPr bwMode="auto">
            <a:xfrm>
              <a:off x="5834668" y="3641465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75" name="Oval 675"/>
            <p:cNvSpPr>
              <a:spLocks noChangeArrowheads="1"/>
            </p:cNvSpPr>
            <p:nvPr/>
          </p:nvSpPr>
          <p:spPr bwMode="auto">
            <a:xfrm>
              <a:off x="5834668" y="372332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76" name="Oval 676"/>
            <p:cNvSpPr>
              <a:spLocks noChangeArrowheads="1"/>
            </p:cNvSpPr>
            <p:nvPr/>
          </p:nvSpPr>
          <p:spPr bwMode="auto">
            <a:xfrm>
              <a:off x="5834668" y="381148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77" name="Oval 677"/>
            <p:cNvSpPr>
              <a:spLocks noChangeArrowheads="1"/>
            </p:cNvSpPr>
            <p:nvPr/>
          </p:nvSpPr>
          <p:spPr bwMode="auto">
            <a:xfrm>
              <a:off x="5834668" y="3902797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78" name="Oval 678"/>
            <p:cNvSpPr>
              <a:spLocks noChangeArrowheads="1"/>
            </p:cNvSpPr>
            <p:nvPr/>
          </p:nvSpPr>
          <p:spPr bwMode="auto">
            <a:xfrm>
              <a:off x="5834668" y="3984660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79" name="Oval 679"/>
            <p:cNvSpPr>
              <a:spLocks noChangeArrowheads="1"/>
            </p:cNvSpPr>
            <p:nvPr/>
          </p:nvSpPr>
          <p:spPr bwMode="auto">
            <a:xfrm>
              <a:off x="5834668" y="4075969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80" name="Oval 680"/>
            <p:cNvSpPr>
              <a:spLocks noChangeArrowheads="1"/>
            </p:cNvSpPr>
            <p:nvPr/>
          </p:nvSpPr>
          <p:spPr bwMode="auto">
            <a:xfrm>
              <a:off x="5834668" y="4164129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81" name="Oval 681"/>
            <p:cNvSpPr>
              <a:spLocks noChangeArrowheads="1"/>
            </p:cNvSpPr>
            <p:nvPr/>
          </p:nvSpPr>
          <p:spPr bwMode="auto">
            <a:xfrm>
              <a:off x="5834668" y="4245993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82" name="Oval 682"/>
            <p:cNvSpPr>
              <a:spLocks noChangeArrowheads="1"/>
            </p:cNvSpPr>
            <p:nvPr/>
          </p:nvSpPr>
          <p:spPr bwMode="auto">
            <a:xfrm>
              <a:off x="5834668" y="4337301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83" name="Oval 683"/>
            <p:cNvSpPr>
              <a:spLocks noChangeArrowheads="1"/>
            </p:cNvSpPr>
            <p:nvPr/>
          </p:nvSpPr>
          <p:spPr bwMode="auto">
            <a:xfrm>
              <a:off x="5925976" y="2684297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84" name="Oval 684"/>
            <p:cNvSpPr>
              <a:spLocks noChangeArrowheads="1"/>
            </p:cNvSpPr>
            <p:nvPr/>
          </p:nvSpPr>
          <p:spPr bwMode="auto">
            <a:xfrm>
              <a:off x="5925976" y="2766160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85" name="Oval 685"/>
            <p:cNvSpPr>
              <a:spLocks noChangeArrowheads="1"/>
            </p:cNvSpPr>
            <p:nvPr/>
          </p:nvSpPr>
          <p:spPr bwMode="auto">
            <a:xfrm>
              <a:off x="5925976" y="2854320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86" name="Oval 686"/>
            <p:cNvSpPr>
              <a:spLocks noChangeArrowheads="1"/>
            </p:cNvSpPr>
            <p:nvPr/>
          </p:nvSpPr>
          <p:spPr bwMode="auto">
            <a:xfrm>
              <a:off x="5925976" y="3118801"/>
              <a:ext cx="72417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87" name="Oval 687"/>
            <p:cNvSpPr>
              <a:spLocks noChangeArrowheads="1"/>
            </p:cNvSpPr>
            <p:nvPr/>
          </p:nvSpPr>
          <p:spPr bwMode="auto">
            <a:xfrm>
              <a:off x="5925976" y="3206961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88" name="Oval 688"/>
            <p:cNvSpPr>
              <a:spLocks noChangeArrowheads="1"/>
            </p:cNvSpPr>
            <p:nvPr/>
          </p:nvSpPr>
          <p:spPr bwMode="auto">
            <a:xfrm>
              <a:off x="5925976" y="3288824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89" name="Oval 689"/>
            <p:cNvSpPr>
              <a:spLocks noChangeArrowheads="1"/>
            </p:cNvSpPr>
            <p:nvPr/>
          </p:nvSpPr>
          <p:spPr bwMode="auto">
            <a:xfrm>
              <a:off x="5925976" y="3380133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90" name="Oval 690"/>
            <p:cNvSpPr>
              <a:spLocks noChangeArrowheads="1"/>
            </p:cNvSpPr>
            <p:nvPr/>
          </p:nvSpPr>
          <p:spPr bwMode="auto">
            <a:xfrm>
              <a:off x="5925976" y="3641465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91" name="Oval 691"/>
            <p:cNvSpPr>
              <a:spLocks noChangeArrowheads="1"/>
            </p:cNvSpPr>
            <p:nvPr/>
          </p:nvSpPr>
          <p:spPr bwMode="auto">
            <a:xfrm>
              <a:off x="5925976" y="3723328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92" name="Oval 692"/>
            <p:cNvSpPr>
              <a:spLocks noChangeArrowheads="1"/>
            </p:cNvSpPr>
            <p:nvPr/>
          </p:nvSpPr>
          <p:spPr bwMode="auto">
            <a:xfrm>
              <a:off x="5925976" y="3811488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93" name="Oval 693"/>
            <p:cNvSpPr>
              <a:spLocks noChangeArrowheads="1"/>
            </p:cNvSpPr>
            <p:nvPr/>
          </p:nvSpPr>
          <p:spPr bwMode="auto">
            <a:xfrm>
              <a:off x="5925976" y="3902797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94" name="Oval 694"/>
            <p:cNvSpPr>
              <a:spLocks noChangeArrowheads="1"/>
            </p:cNvSpPr>
            <p:nvPr/>
          </p:nvSpPr>
          <p:spPr bwMode="auto">
            <a:xfrm>
              <a:off x="5925976" y="3984660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95" name="Oval 695"/>
            <p:cNvSpPr>
              <a:spLocks noChangeArrowheads="1"/>
            </p:cNvSpPr>
            <p:nvPr/>
          </p:nvSpPr>
          <p:spPr bwMode="auto">
            <a:xfrm>
              <a:off x="5925976" y="4075969"/>
              <a:ext cx="72417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96" name="Oval 696"/>
            <p:cNvSpPr>
              <a:spLocks noChangeArrowheads="1"/>
            </p:cNvSpPr>
            <p:nvPr/>
          </p:nvSpPr>
          <p:spPr bwMode="auto">
            <a:xfrm>
              <a:off x="5925976" y="4164129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97" name="Oval 697"/>
            <p:cNvSpPr>
              <a:spLocks noChangeArrowheads="1"/>
            </p:cNvSpPr>
            <p:nvPr/>
          </p:nvSpPr>
          <p:spPr bwMode="auto">
            <a:xfrm>
              <a:off x="5925976" y="4245993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98" name="Oval 698"/>
            <p:cNvSpPr>
              <a:spLocks noChangeArrowheads="1"/>
            </p:cNvSpPr>
            <p:nvPr/>
          </p:nvSpPr>
          <p:spPr bwMode="auto">
            <a:xfrm>
              <a:off x="5925976" y="4337301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499" name="Oval 699"/>
            <p:cNvSpPr>
              <a:spLocks noChangeArrowheads="1"/>
            </p:cNvSpPr>
            <p:nvPr/>
          </p:nvSpPr>
          <p:spPr bwMode="auto">
            <a:xfrm>
              <a:off x="6014137" y="259298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00" name="Oval 700"/>
            <p:cNvSpPr>
              <a:spLocks noChangeArrowheads="1"/>
            </p:cNvSpPr>
            <p:nvPr/>
          </p:nvSpPr>
          <p:spPr bwMode="auto">
            <a:xfrm>
              <a:off x="6014137" y="2684297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01" name="Oval 701"/>
            <p:cNvSpPr>
              <a:spLocks noChangeArrowheads="1"/>
            </p:cNvSpPr>
            <p:nvPr/>
          </p:nvSpPr>
          <p:spPr bwMode="auto">
            <a:xfrm>
              <a:off x="6014137" y="276616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02" name="Oval 702"/>
            <p:cNvSpPr>
              <a:spLocks noChangeArrowheads="1"/>
            </p:cNvSpPr>
            <p:nvPr/>
          </p:nvSpPr>
          <p:spPr bwMode="auto">
            <a:xfrm>
              <a:off x="6014137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03" name="Oval 703"/>
            <p:cNvSpPr>
              <a:spLocks noChangeArrowheads="1"/>
            </p:cNvSpPr>
            <p:nvPr/>
          </p:nvSpPr>
          <p:spPr bwMode="auto">
            <a:xfrm>
              <a:off x="6014137" y="29456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04" name="Oval 704"/>
            <p:cNvSpPr>
              <a:spLocks noChangeArrowheads="1"/>
            </p:cNvSpPr>
            <p:nvPr/>
          </p:nvSpPr>
          <p:spPr bwMode="auto">
            <a:xfrm>
              <a:off x="6014137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05" name="Oval 705"/>
            <p:cNvSpPr>
              <a:spLocks noChangeArrowheads="1"/>
            </p:cNvSpPr>
            <p:nvPr/>
          </p:nvSpPr>
          <p:spPr bwMode="auto">
            <a:xfrm>
              <a:off x="6014137" y="3118801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06" name="Oval 706"/>
            <p:cNvSpPr>
              <a:spLocks noChangeArrowheads="1"/>
            </p:cNvSpPr>
            <p:nvPr/>
          </p:nvSpPr>
          <p:spPr bwMode="auto">
            <a:xfrm>
              <a:off x="6014137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07" name="Oval 707"/>
            <p:cNvSpPr>
              <a:spLocks noChangeArrowheads="1"/>
            </p:cNvSpPr>
            <p:nvPr/>
          </p:nvSpPr>
          <p:spPr bwMode="auto">
            <a:xfrm>
              <a:off x="6014137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08" name="Oval 708"/>
            <p:cNvSpPr>
              <a:spLocks noChangeArrowheads="1"/>
            </p:cNvSpPr>
            <p:nvPr/>
          </p:nvSpPr>
          <p:spPr bwMode="auto">
            <a:xfrm>
              <a:off x="6014137" y="33801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09" name="Oval 709"/>
            <p:cNvSpPr>
              <a:spLocks noChangeArrowheads="1"/>
            </p:cNvSpPr>
            <p:nvPr/>
          </p:nvSpPr>
          <p:spPr bwMode="auto">
            <a:xfrm>
              <a:off x="6014137" y="3641465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10" name="Oval 710"/>
            <p:cNvSpPr>
              <a:spLocks noChangeArrowheads="1"/>
            </p:cNvSpPr>
            <p:nvPr/>
          </p:nvSpPr>
          <p:spPr bwMode="auto">
            <a:xfrm>
              <a:off x="6014137" y="372332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11" name="Oval 711"/>
            <p:cNvSpPr>
              <a:spLocks noChangeArrowheads="1"/>
            </p:cNvSpPr>
            <p:nvPr/>
          </p:nvSpPr>
          <p:spPr bwMode="auto">
            <a:xfrm>
              <a:off x="6014137" y="381148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12" name="Oval 712"/>
            <p:cNvSpPr>
              <a:spLocks noChangeArrowheads="1"/>
            </p:cNvSpPr>
            <p:nvPr/>
          </p:nvSpPr>
          <p:spPr bwMode="auto">
            <a:xfrm>
              <a:off x="6014137" y="3902797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13" name="Oval 713"/>
            <p:cNvSpPr>
              <a:spLocks noChangeArrowheads="1"/>
            </p:cNvSpPr>
            <p:nvPr/>
          </p:nvSpPr>
          <p:spPr bwMode="auto">
            <a:xfrm>
              <a:off x="6014137" y="3984660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14" name="Oval 714"/>
            <p:cNvSpPr>
              <a:spLocks noChangeArrowheads="1"/>
            </p:cNvSpPr>
            <p:nvPr/>
          </p:nvSpPr>
          <p:spPr bwMode="auto">
            <a:xfrm>
              <a:off x="6014137" y="4075969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15" name="Oval 715"/>
            <p:cNvSpPr>
              <a:spLocks noChangeArrowheads="1"/>
            </p:cNvSpPr>
            <p:nvPr/>
          </p:nvSpPr>
          <p:spPr bwMode="auto">
            <a:xfrm>
              <a:off x="6014137" y="4164129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16" name="Oval 716"/>
            <p:cNvSpPr>
              <a:spLocks noChangeArrowheads="1"/>
            </p:cNvSpPr>
            <p:nvPr/>
          </p:nvSpPr>
          <p:spPr bwMode="auto">
            <a:xfrm>
              <a:off x="6014137" y="4245993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17" name="Oval 717"/>
            <p:cNvSpPr>
              <a:spLocks noChangeArrowheads="1"/>
            </p:cNvSpPr>
            <p:nvPr/>
          </p:nvSpPr>
          <p:spPr bwMode="auto">
            <a:xfrm>
              <a:off x="6014137" y="4337301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18" name="Oval 718"/>
            <p:cNvSpPr>
              <a:spLocks noChangeArrowheads="1"/>
            </p:cNvSpPr>
            <p:nvPr/>
          </p:nvSpPr>
          <p:spPr bwMode="auto">
            <a:xfrm>
              <a:off x="6014137" y="4419164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19" name="Oval 719"/>
            <p:cNvSpPr>
              <a:spLocks noChangeArrowheads="1"/>
            </p:cNvSpPr>
            <p:nvPr/>
          </p:nvSpPr>
          <p:spPr bwMode="auto">
            <a:xfrm>
              <a:off x="6014137" y="4507325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20" name="Oval 720"/>
            <p:cNvSpPr>
              <a:spLocks noChangeArrowheads="1"/>
            </p:cNvSpPr>
            <p:nvPr/>
          </p:nvSpPr>
          <p:spPr bwMode="auto">
            <a:xfrm>
              <a:off x="6102297" y="1897151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21" name="Oval 721"/>
            <p:cNvSpPr>
              <a:spLocks noChangeArrowheads="1"/>
            </p:cNvSpPr>
            <p:nvPr/>
          </p:nvSpPr>
          <p:spPr bwMode="auto">
            <a:xfrm>
              <a:off x="6102297" y="1988460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22" name="Oval 722"/>
            <p:cNvSpPr>
              <a:spLocks noChangeArrowheads="1"/>
            </p:cNvSpPr>
            <p:nvPr/>
          </p:nvSpPr>
          <p:spPr bwMode="auto">
            <a:xfrm>
              <a:off x="6102297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23" name="Oval 723"/>
            <p:cNvSpPr>
              <a:spLocks noChangeArrowheads="1"/>
            </p:cNvSpPr>
            <p:nvPr/>
          </p:nvSpPr>
          <p:spPr bwMode="auto">
            <a:xfrm>
              <a:off x="6102297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24" name="Oval 724"/>
            <p:cNvSpPr>
              <a:spLocks noChangeArrowheads="1"/>
            </p:cNvSpPr>
            <p:nvPr/>
          </p:nvSpPr>
          <p:spPr bwMode="auto">
            <a:xfrm>
              <a:off x="6102297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25" name="Oval 725"/>
            <p:cNvSpPr>
              <a:spLocks noChangeArrowheads="1"/>
            </p:cNvSpPr>
            <p:nvPr/>
          </p:nvSpPr>
          <p:spPr bwMode="auto">
            <a:xfrm>
              <a:off x="6102297" y="259298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26" name="Oval 726"/>
            <p:cNvSpPr>
              <a:spLocks noChangeArrowheads="1"/>
            </p:cNvSpPr>
            <p:nvPr/>
          </p:nvSpPr>
          <p:spPr bwMode="auto">
            <a:xfrm>
              <a:off x="6102297" y="2684297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27" name="Oval 727"/>
            <p:cNvSpPr>
              <a:spLocks noChangeArrowheads="1"/>
            </p:cNvSpPr>
            <p:nvPr/>
          </p:nvSpPr>
          <p:spPr bwMode="auto">
            <a:xfrm>
              <a:off x="6102297" y="276616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28" name="Oval 728"/>
            <p:cNvSpPr>
              <a:spLocks noChangeArrowheads="1"/>
            </p:cNvSpPr>
            <p:nvPr/>
          </p:nvSpPr>
          <p:spPr bwMode="auto">
            <a:xfrm>
              <a:off x="6102297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29" name="Oval 729"/>
            <p:cNvSpPr>
              <a:spLocks noChangeArrowheads="1"/>
            </p:cNvSpPr>
            <p:nvPr/>
          </p:nvSpPr>
          <p:spPr bwMode="auto">
            <a:xfrm>
              <a:off x="6102297" y="29456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30" name="Oval 730"/>
            <p:cNvSpPr>
              <a:spLocks noChangeArrowheads="1"/>
            </p:cNvSpPr>
            <p:nvPr/>
          </p:nvSpPr>
          <p:spPr bwMode="auto">
            <a:xfrm>
              <a:off x="6102297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31" name="Oval 731"/>
            <p:cNvSpPr>
              <a:spLocks noChangeArrowheads="1"/>
            </p:cNvSpPr>
            <p:nvPr/>
          </p:nvSpPr>
          <p:spPr bwMode="auto">
            <a:xfrm>
              <a:off x="6102297" y="3118801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32" name="Oval 732"/>
            <p:cNvSpPr>
              <a:spLocks noChangeArrowheads="1"/>
            </p:cNvSpPr>
            <p:nvPr/>
          </p:nvSpPr>
          <p:spPr bwMode="auto">
            <a:xfrm>
              <a:off x="6102297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33" name="Oval 733"/>
            <p:cNvSpPr>
              <a:spLocks noChangeArrowheads="1"/>
            </p:cNvSpPr>
            <p:nvPr/>
          </p:nvSpPr>
          <p:spPr bwMode="auto">
            <a:xfrm>
              <a:off x="6102297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34" name="Oval 734"/>
            <p:cNvSpPr>
              <a:spLocks noChangeArrowheads="1"/>
            </p:cNvSpPr>
            <p:nvPr/>
          </p:nvSpPr>
          <p:spPr bwMode="auto">
            <a:xfrm>
              <a:off x="6102297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35" name="Oval 735"/>
            <p:cNvSpPr>
              <a:spLocks noChangeArrowheads="1"/>
            </p:cNvSpPr>
            <p:nvPr/>
          </p:nvSpPr>
          <p:spPr bwMode="auto">
            <a:xfrm>
              <a:off x="6102297" y="372332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36" name="Oval 736"/>
            <p:cNvSpPr>
              <a:spLocks noChangeArrowheads="1"/>
            </p:cNvSpPr>
            <p:nvPr/>
          </p:nvSpPr>
          <p:spPr bwMode="auto">
            <a:xfrm>
              <a:off x="6102297" y="381148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37" name="Oval 737"/>
            <p:cNvSpPr>
              <a:spLocks noChangeArrowheads="1"/>
            </p:cNvSpPr>
            <p:nvPr/>
          </p:nvSpPr>
          <p:spPr bwMode="auto">
            <a:xfrm>
              <a:off x="6102297" y="3902797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38" name="Oval 738"/>
            <p:cNvSpPr>
              <a:spLocks noChangeArrowheads="1"/>
            </p:cNvSpPr>
            <p:nvPr/>
          </p:nvSpPr>
          <p:spPr bwMode="auto">
            <a:xfrm>
              <a:off x="6102297" y="3984660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39" name="Oval 739"/>
            <p:cNvSpPr>
              <a:spLocks noChangeArrowheads="1"/>
            </p:cNvSpPr>
            <p:nvPr/>
          </p:nvSpPr>
          <p:spPr bwMode="auto">
            <a:xfrm>
              <a:off x="6102297" y="4075969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40" name="Oval 740"/>
            <p:cNvSpPr>
              <a:spLocks noChangeArrowheads="1"/>
            </p:cNvSpPr>
            <p:nvPr/>
          </p:nvSpPr>
          <p:spPr bwMode="auto">
            <a:xfrm>
              <a:off x="6102297" y="4164129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41" name="Oval 741"/>
            <p:cNvSpPr>
              <a:spLocks noChangeArrowheads="1"/>
            </p:cNvSpPr>
            <p:nvPr/>
          </p:nvSpPr>
          <p:spPr bwMode="auto">
            <a:xfrm>
              <a:off x="6102297" y="4245993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42" name="Oval 742"/>
            <p:cNvSpPr>
              <a:spLocks noChangeArrowheads="1"/>
            </p:cNvSpPr>
            <p:nvPr/>
          </p:nvSpPr>
          <p:spPr bwMode="auto">
            <a:xfrm>
              <a:off x="6102297" y="4337301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43" name="Oval 743"/>
            <p:cNvSpPr>
              <a:spLocks noChangeArrowheads="1"/>
            </p:cNvSpPr>
            <p:nvPr/>
          </p:nvSpPr>
          <p:spPr bwMode="auto">
            <a:xfrm>
              <a:off x="6102297" y="4419164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44" name="Oval 744"/>
            <p:cNvSpPr>
              <a:spLocks noChangeArrowheads="1"/>
            </p:cNvSpPr>
            <p:nvPr/>
          </p:nvSpPr>
          <p:spPr bwMode="auto">
            <a:xfrm>
              <a:off x="6102297" y="4507325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45" name="Oval 745"/>
            <p:cNvSpPr>
              <a:spLocks noChangeArrowheads="1"/>
            </p:cNvSpPr>
            <p:nvPr/>
          </p:nvSpPr>
          <p:spPr bwMode="auto">
            <a:xfrm>
              <a:off x="6102297" y="4598634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46" name="Oval 746"/>
            <p:cNvSpPr>
              <a:spLocks noChangeArrowheads="1"/>
            </p:cNvSpPr>
            <p:nvPr/>
          </p:nvSpPr>
          <p:spPr bwMode="auto">
            <a:xfrm>
              <a:off x="6102297" y="4680497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47" name="Oval 747"/>
            <p:cNvSpPr>
              <a:spLocks noChangeArrowheads="1"/>
            </p:cNvSpPr>
            <p:nvPr/>
          </p:nvSpPr>
          <p:spPr bwMode="auto">
            <a:xfrm>
              <a:off x="6102297" y="4768657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48" name="Oval 748"/>
            <p:cNvSpPr>
              <a:spLocks noChangeArrowheads="1"/>
            </p:cNvSpPr>
            <p:nvPr/>
          </p:nvSpPr>
          <p:spPr bwMode="auto">
            <a:xfrm>
              <a:off x="6102297" y="4859966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49" name="Oval 749"/>
            <p:cNvSpPr>
              <a:spLocks noChangeArrowheads="1"/>
            </p:cNvSpPr>
            <p:nvPr/>
          </p:nvSpPr>
          <p:spPr bwMode="auto">
            <a:xfrm>
              <a:off x="6102297" y="4941829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50" name="Oval 750"/>
            <p:cNvSpPr>
              <a:spLocks noChangeArrowheads="1"/>
            </p:cNvSpPr>
            <p:nvPr/>
          </p:nvSpPr>
          <p:spPr bwMode="auto">
            <a:xfrm>
              <a:off x="6193606" y="1897151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51" name="Oval 751"/>
            <p:cNvSpPr>
              <a:spLocks noChangeArrowheads="1"/>
            </p:cNvSpPr>
            <p:nvPr/>
          </p:nvSpPr>
          <p:spPr bwMode="auto">
            <a:xfrm>
              <a:off x="6193606" y="1988460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52" name="Oval 752"/>
            <p:cNvSpPr>
              <a:spLocks noChangeArrowheads="1"/>
            </p:cNvSpPr>
            <p:nvPr/>
          </p:nvSpPr>
          <p:spPr bwMode="auto">
            <a:xfrm>
              <a:off x="6193606" y="2331655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53" name="Oval 753"/>
            <p:cNvSpPr>
              <a:spLocks noChangeArrowheads="1"/>
            </p:cNvSpPr>
            <p:nvPr/>
          </p:nvSpPr>
          <p:spPr bwMode="auto">
            <a:xfrm>
              <a:off x="6193606" y="2422964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54" name="Oval 754"/>
            <p:cNvSpPr>
              <a:spLocks noChangeArrowheads="1"/>
            </p:cNvSpPr>
            <p:nvPr/>
          </p:nvSpPr>
          <p:spPr bwMode="auto">
            <a:xfrm>
              <a:off x="6193606" y="250482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55" name="Oval 755"/>
            <p:cNvSpPr>
              <a:spLocks noChangeArrowheads="1"/>
            </p:cNvSpPr>
            <p:nvPr/>
          </p:nvSpPr>
          <p:spPr bwMode="auto">
            <a:xfrm>
              <a:off x="6193606" y="2592988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56" name="Oval 756"/>
            <p:cNvSpPr>
              <a:spLocks noChangeArrowheads="1"/>
            </p:cNvSpPr>
            <p:nvPr/>
          </p:nvSpPr>
          <p:spPr bwMode="auto">
            <a:xfrm>
              <a:off x="6193606" y="2766160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57" name="Oval 757"/>
            <p:cNvSpPr>
              <a:spLocks noChangeArrowheads="1"/>
            </p:cNvSpPr>
            <p:nvPr/>
          </p:nvSpPr>
          <p:spPr bwMode="auto">
            <a:xfrm>
              <a:off x="6193606" y="3027492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58" name="Oval 758"/>
            <p:cNvSpPr>
              <a:spLocks noChangeArrowheads="1"/>
            </p:cNvSpPr>
            <p:nvPr/>
          </p:nvSpPr>
          <p:spPr bwMode="auto">
            <a:xfrm>
              <a:off x="6193606" y="3118801"/>
              <a:ext cx="72417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59" name="Oval 759"/>
            <p:cNvSpPr>
              <a:spLocks noChangeArrowheads="1"/>
            </p:cNvSpPr>
            <p:nvPr/>
          </p:nvSpPr>
          <p:spPr bwMode="auto">
            <a:xfrm>
              <a:off x="6193606" y="3206961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0" name="Oval 760"/>
            <p:cNvSpPr>
              <a:spLocks noChangeArrowheads="1"/>
            </p:cNvSpPr>
            <p:nvPr/>
          </p:nvSpPr>
          <p:spPr bwMode="auto">
            <a:xfrm>
              <a:off x="6193606" y="3288824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1" name="Oval 761"/>
            <p:cNvSpPr>
              <a:spLocks noChangeArrowheads="1"/>
            </p:cNvSpPr>
            <p:nvPr/>
          </p:nvSpPr>
          <p:spPr bwMode="auto">
            <a:xfrm>
              <a:off x="6193606" y="3380133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2" name="Oval 762"/>
            <p:cNvSpPr>
              <a:spLocks noChangeArrowheads="1"/>
            </p:cNvSpPr>
            <p:nvPr/>
          </p:nvSpPr>
          <p:spPr bwMode="auto">
            <a:xfrm>
              <a:off x="6193606" y="3550156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3" name="Oval 763"/>
            <p:cNvSpPr>
              <a:spLocks noChangeArrowheads="1"/>
            </p:cNvSpPr>
            <p:nvPr/>
          </p:nvSpPr>
          <p:spPr bwMode="auto">
            <a:xfrm>
              <a:off x="6193606" y="3723328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4" name="Oval 764"/>
            <p:cNvSpPr>
              <a:spLocks noChangeArrowheads="1"/>
            </p:cNvSpPr>
            <p:nvPr/>
          </p:nvSpPr>
          <p:spPr bwMode="auto">
            <a:xfrm>
              <a:off x="6193606" y="3811488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5" name="Oval 765"/>
            <p:cNvSpPr>
              <a:spLocks noChangeArrowheads="1"/>
            </p:cNvSpPr>
            <p:nvPr/>
          </p:nvSpPr>
          <p:spPr bwMode="auto">
            <a:xfrm>
              <a:off x="6193606" y="3902797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6" name="Oval 766"/>
            <p:cNvSpPr>
              <a:spLocks noChangeArrowheads="1"/>
            </p:cNvSpPr>
            <p:nvPr/>
          </p:nvSpPr>
          <p:spPr bwMode="auto">
            <a:xfrm>
              <a:off x="6193606" y="3984660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7" name="Oval 767"/>
            <p:cNvSpPr>
              <a:spLocks noChangeArrowheads="1"/>
            </p:cNvSpPr>
            <p:nvPr/>
          </p:nvSpPr>
          <p:spPr bwMode="auto">
            <a:xfrm>
              <a:off x="6193606" y="4075969"/>
              <a:ext cx="72417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8" name="Oval 768"/>
            <p:cNvSpPr>
              <a:spLocks noChangeArrowheads="1"/>
            </p:cNvSpPr>
            <p:nvPr/>
          </p:nvSpPr>
          <p:spPr bwMode="auto">
            <a:xfrm>
              <a:off x="6193606" y="4164129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69" name="Oval 769"/>
            <p:cNvSpPr>
              <a:spLocks noChangeArrowheads="1"/>
            </p:cNvSpPr>
            <p:nvPr/>
          </p:nvSpPr>
          <p:spPr bwMode="auto">
            <a:xfrm>
              <a:off x="6193606" y="4245993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70" name="Oval 770"/>
            <p:cNvSpPr>
              <a:spLocks noChangeArrowheads="1"/>
            </p:cNvSpPr>
            <p:nvPr/>
          </p:nvSpPr>
          <p:spPr bwMode="auto">
            <a:xfrm>
              <a:off x="6193606" y="4337301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71" name="Oval 771"/>
            <p:cNvSpPr>
              <a:spLocks noChangeArrowheads="1"/>
            </p:cNvSpPr>
            <p:nvPr/>
          </p:nvSpPr>
          <p:spPr bwMode="auto">
            <a:xfrm>
              <a:off x="6193606" y="4419164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72" name="Oval 772"/>
            <p:cNvSpPr>
              <a:spLocks noChangeArrowheads="1"/>
            </p:cNvSpPr>
            <p:nvPr/>
          </p:nvSpPr>
          <p:spPr bwMode="auto">
            <a:xfrm>
              <a:off x="6193606" y="4507325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73" name="Oval 773"/>
            <p:cNvSpPr>
              <a:spLocks noChangeArrowheads="1"/>
            </p:cNvSpPr>
            <p:nvPr/>
          </p:nvSpPr>
          <p:spPr bwMode="auto">
            <a:xfrm>
              <a:off x="6193606" y="4598634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74" name="Oval 774"/>
            <p:cNvSpPr>
              <a:spLocks noChangeArrowheads="1"/>
            </p:cNvSpPr>
            <p:nvPr/>
          </p:nvSpPr>
          <p:spPr bwMode="auto">
            <a:xfrm>
              <a:off x="6193606" y="4680497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75" name="Oval 775"/>
            <p:cNvSpPr>
              <a:spLocks noChangeArrowheads="1"/>
            </p:cNvSpPr>
            <p:nvPr/>
          </p:nvSpPr>
          <p:spPr bwMode="auto">
            <a:xfrm>
              <a:off x="6193606" y="4768657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76" name="Oval 776"/>
            <p:cNvSpPr>
              <a:spLocks noChangeArrowheads="1"/>
            </p:cNvSpPr>
            <p:nvPr/>
          </p:nvSpPr>
          <p:spPr bwMode="auto">
            <a:xfrm>
              <a:off x="6193606" y="4859966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77" name="Oval 777"/>
            <p:cNvSpPr>
              <a:spLocks noChangeArrowheads="1"/>
            </p:cNvSpPr>
            <p:nvPr/>
          </p:nvSpPr>
          <p:spPr bwMode="auto">
            <a:xfrm>
              <a:off x="6193606" y="4941829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78" name="Oval 778"/>
            <p:cNvSpPr>
              <a:spLocks noChangeArrowheads="1"/>
            </p:cNvSpPr>
            <p:nvPr/>
          </p:nvSpPr>
          <p:spPr bwMode="auto">
            <a:xfrm>
              <a:off x="6193606" y="5033138"/>
              <a:ext cx="72417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79" name="Oval 779"/>
            <p:cNvSpPr>
              <a:spLocks noChangeArrowheads="1"/>
            </p:cNvSpPr>
            <p:nvPr/>
          </p:nvSpPr>
          <p:spPr bwMode="auto">
            <a:xfrm>
              <a:off x="6193606" y="5121298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80" name="Oval 780"/>
            <p:cNvSpPr>
              <a:spLocks noChangeArrowheads="1"/>
            </p:cNvSpPr>
            <p:nvPr/>
          </p:nvSpPr>
          <p:spPr bwMode="auto">
            <a:xfrm>
              <a:off x="6193606" y="5203161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81" name="Oval 781"/>
            <p:cNvSpPr>
              <a:spLocks noChangeArrowheads="1"/>
            </p:cNvSpPr>
            <p:nvPr/>
          </p:nvSpPr>
          <p:spPr bwMode="auto">
            <a:xfrm>
              <a:off x="6281766" y="1897151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82" name="Oval 782"/>
            <p:cNvSpPr>
              <a:spLocks noChangeArrowheads="1"/>
            </p:cNvSpPr>
            <p:nvPr/>
          </p:nvSpPr>
          <p:spPr bwMode="auto">
            <a:xfrm>
              <a:off x="6281766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83" name="Oval 783"/>
            <p:cNvSpPr>
              <a:spLocks noChangeArrowheads="1"/>
            </p:cNvSpPr>
            <p:nvPr/>
          </p:nvSpPr>
          <p:spPr bwMode="auto">
            <a:xfrm>
              <a:off x="6281766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84" name="Oval 784"/>
            <p:cNvSpPr>
              <a:spLocks noChangeArrowheads="1"/>
            </p:cNvSpPr>
            <p:nvPr/>
          </p:nvSpPr>
          <p:spPr bwMode="auto">
            <a:xfrm>
              <a:off x="6281766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85" name="Oval 785"/>
            <p:cNvSpPr>
              <a:spLocks noChangeArrowheads="1"/>
            </p:cNvSpPr>
            <p:nvPr/>
          </p:nvSpPr>
          <p:spPr bwMode="auto">
            <a:xfrm>
              <a:off x="6281766" y="2684297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86" name="Oval 786"/>
            <p:cNvSpPr>
              <a:spLocks noChangeArrowheads="1"/>
            </p:cNvSpPr>
            <p:nvPr/>
          </p:nvSpPr>
          <p:spPr bwMode="auto">
            <a:xfrm>
              <a:off x="6281766" y="29456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87" name="Oval 787"/>
            <p:cNvSpPr>
              <a:spLocks noChangeArrowheads="1"/>
            </p:cNvSpPr>
            <p:nvPr/>
          </p:nvSpPr>
          <p:spPr bwMode="auto">
            <a:xfrm>
              <a:off x="6281766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88" name="Oval 788"/>
            <p:cNvSpPr>
              <a:spLocks noChangeArrowheads="1"/>
            </p:cNvSpPr>
            <p:nvPr/>
          </p:nvSpPr>
          <p:spPr bwMode="auto">
            <a:xfrm>
              <a:off x="6281766" y="3118801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89" name="Oval 789"/>
            <p:cNvSpPr>
              <a:spLocks noChangeArrowheads="1"/>
            </p:cNvSpPr>
            <p:nvPr/>
          </p:nvSpPr>
          <p:spPr bwMode="auto">
            <a:xfrm>
              <a:off x="6281766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90" name="Oval 790"/>
            <p:cNvSpPr>
              <a:spLocks noChangeArrowheads="1"/>
            </p:cNvSpPr>
            <p:nvPr/>
          </p:nvSpPr>
          <p:spPr bwMode="auto">
            <a:xfrm>
              <a:off x="6281766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91" name="Oval 791"/>
            <p:cNvSpPr>
              <a:spLocks noChangeArrowheads="1"/>
            </p:cNvSpPr>
            <p:nvPr/>
          </p:nvSpPr>
          <p:spPr bwMode="auto">
            <a:xfrm>
              <a:off x="6281766" y="33801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92" name="Oval 792"/>
            <p:cNvSpPr>
              <a:spLocks noChangeArrowheads="1"/>
            </p:cNvSpPr>
            <p:nvPr/>
          </p:nvSpPr>
          <p:spPr bwMode="auto">
            <a:xfrm>
              <a:off x="6281766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93" name="Oval 793"/>
            <p:cNvSpPr>
              <a:spLocks noChangeArrowheads="1"/>
            </p:cNvSpPr>
            <p:nvPr/>
          </p:nvSpPr>
          <p:spPr bwMode="auto">
            <a:xfrm>
              <a:off x="6281766" y="355015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94" name="Oval 794"/>
            <p:cNvSpPr>
              <a:spLocks noChangeArrowheads="1"/>
            </p:cNvSpPr>
            <p:nvPr/>
          </p:nvSpPr>
          <p:spPr bwMode="auto">
            <a:xfrm>
              <a:off x="6281766" y="372332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95" name="Oval 795"/>
            <p:cNvSpPr>
              <a:spLocks noChangeArrowheads="1"/>
            </p:cNvSpPr>
            <p:nvPr/>
          </p:nvSpPr>
          <p:spPr bwMode="auto">
            <a:xfrm>
              <a:off x="6281766" y="381148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96" name="Oval 796"/>
            <p:cNvSpPr>
              <a:spLocks noChangeArrowheads="1"/>
            </p:cNvSpPr>
            <p:nvPr/>
          </p:nvSpPr>
          <p:spPr bwMode="auto">
            <a:xfrm>
              <a:off x="6281766" y="3902797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97" name="Oval 797"/>
            <p:cNvSpPr>
              <a:spLocks noChangeArrowheads="1"/>
            </p:cNvSpPr>
            <p:nvPr/>
          </p:nvSpPr>
          <p:spPr bwMode="auto">
            <a:xfrm>
              <a:off x="6281766" y="3984660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98" name="Oval 798"/>
            <p:cNvSpPr>
              <a:spLocks noChangeArrowheads="1"/>
            </p:cNvSpPr>
            <p:nvPr/>
          </p:nvSpPr>
          <p:spPr bwMode="auto">
            <a:xfrm>
              <a:off x="6281766" y="4075969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599" name="Oval 799"/>
            <p:cNvSpPr>
              <a:spLocks noChangeArrowheads="1"/>
            </p:cNvSpPr>
            <p:nvPr/>
          </p:nvSpPr>
          <p:spPr bwMode="auto">
            <a:xfrm>
              <a:off x="6281766" y="4164129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00" name="Oval 800"/>
            <p:cNvSpPr>
              <a:spLocks noChangeArrowheads="1"/>
            </p:cNvSpPr>
            <p:nvPr/>
          </p:nvSpPr>
          <p:spPr bwMode="auto">
            <a:xfrm>
              <a:off x="6281766" y="4245993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01" name="Oval 801"/>
            <p:cNvSpPr>
              <a:spLocks noChangeArrowheads="1"/>
            </p:cNvSpPr>
            <p:nvPr/>
          </p:nvSpPr>
          <p:spPr bwMode="auto">
            <a:xfrm>
              <a:off x="6281766" y="4337301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02" name="Oval 802"/>
            <p:cNvSpPr>
              <a:spLocks noChangeArrowheads="1"/>
            </p:cNvSpPr>
            <p:nvPr/>
          </p:nvSpPr>
          <p:spPr bwMode="auto">
            <a:xfrm>
              <a:off x="6281766" y="4419164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03" name="Oval 803"/>
            <p:cNvSpPr>
              <a:spLocks noChangeArrowheads="1"/>
            </p:cNvSpPr>
            <p:nvPr/>
          </p:nvSpPr>
          <p:spPr bwMode="auto">
            <a:xfrm>
              <a:off x="6281766" y="4507325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04" name="Oval 804"/>
            <p:cNvSpPr>
              <a:spLocks noChangeArrowheads="1"/>
            </p:cNvSpPr>
            <p:nvPr/>
          </p:nvSpPr>
          <p:spPr bwMode="auto">
            <a:xfrm>
              <a:off x="6281766" y="4598634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05" name="Oval 805"/>
            <p:cNvSpPr>
              <a:spLocks noChangeArrowheads="1"/>
            </p:cNvSpPr>
            <p:nvPr/>
          </p:nvSpPr>
          <p:spPr bwMode="auto">
            <a:xfrm>
              <a:off x="6281766" y="4680497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06" name="Oval 806"/>
            <p:cNvSpPr>
              <a:spLocks noChangeArrowheads="1"/>
            </p:cNvSpPr>
            <p:nvPr/>
          </p:nvSpPr>
          <p:spPr bwMode="auto">
            <a:xfrm>
              <a:off x="6281766" y="4768657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07" name="Oval 807"/>
            <p:cNvSpPr>
              <a:spLocks noChangeArrowheads="1"/>
            </p:cNvSpPr>
            <p:nvPr/>
          </p:nvSpPr>
          <p:spPr bwMode="auto">
            <a:xfrm>
              <a:off x="6281766" y="4859966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08" name="Oval 809"/>
            <p:cNvSpPr>
              <a:spLocks noChangeArrowheads="1"/>
            </p:cNvSpPr>
            <p:nvPr/>
          </p:nvSpPr>
          <p:spPr bwMode="auto">
            <a:xfrm>
              <a:off x="6281766" y="4941829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09" name="Oval 810"/>
            <p:cNvSpPr>
              <a:spLocks noChangeArrowheads="1"/>
            </p:cNvSpPr>
            <p:nvPr/>
          </p:nvSpPr>
          <p:spPr bwMode="auto">
            <a:xfrm>
              <a:off x="6281766" y="5033138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10" name="Oval 811"/>
            <p:cNvSpPr>
              <a:spLocks noChangeArrowheads="1"/>
            </p:cNvSpPr>
            <p:nvPr/>
          </p:nvSpPr>
          <p:spPr bwMode="auto">
            <a:xfrm>
              <a:off x="6281766" y="5121298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11" name="Oval 812"/>
            <p:cNvSpPr>
              <a:spLocks noChangeArrowheads="1"/>
            </p:cNvSpPr>
            <p:nvPr/>
          </p:nvSpPr>
          <p:spPr bwMode="auto">
            <a:xfrm>
              <a:off x="6281766" y="5203161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12" name="Oval 813"/>
            <p:cNvSpPr>
              <a:spLocks noChangeArrowheads="1"/>
            </p:cNvSpPr>
            <p:nvPr/>
          </p:nvSpPr>
          <p:spPr bwMode="auto">
            <a:xfrm>
              <a:off x="6281766" y="5294470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13" name="Oval 814"/>
            <p:cNvSpPr>
              <a:spLocks noChangeArrowheads="1"/>
            </p:cNvSpPr>
            <p:nvPr/>
          </p:nvSpPr>
          <p:spPr bwMode="auto">
            <a:xfrm>
              <a:off x="6373075" y="1897151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14" name="Oval 815"/>
            <p:cNvSpPr>
              <a:spLocks noChangeArrowheads="1"/>
            </p:cNvSpPr>
            <p:nvPr/>
          </p:nvSpPr>
          <p:spPr bwMode="auto">
            <a:xfrm>
              <a:off x="6373075" y="2331655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15" name="Oval 816"/>
            <p:cNvSpPr>
              <a:spLocks noChangeArrowheads="1"/>
            </p:cNvSpPr>
            <p:nvPr/>
          </p:nvSpPr>
          <p:spPr bwMode="auto">
            <a:xfrm>
              <a:off x="6373075" y="2422964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16" name="Oval 817"/>
            <p:cNvSpPr>
              <a:spLocks noChangeArrowheads="1"/>
            </p:cNvSpPr>
            <p:nvPr/>
          </p:nvSpPr>
          <p:spPr bwMode="auto">
            <a:xfrm>
              <a:off x="6373075" y="250482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17" name="Oval 818"/>
            <p:cNvSpPr>
              <a:spLocks noChangeArrowheads="1"/>
            </p:cNvSpPr>
            <p:nvPr/>
          </p:nvSpPr>
          <p:spPr bwMode="auto">
            <a:xfrm>
              <a:off x="6373075" y="2592988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18" name="Oval 819"/>
            <p:cNvSpPr>
              <a:spLocks noChangeArrowheads="1"/>
            </p:cNvSpPr>
            <p:nvPr/>
          </p:nvSpPr>
          <p:spPr bwMode="auto">
            <a:xfrm>
              <a:off x="6373075" y="2684296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19" name="Oval 820"/>
            <p:cNvSpPr>
              <a:spLocks noChangeArrowheads="1"/>
            </p:cNvSpPr>
            <p:nvPr/>
          </p:nvSpPr>
          <p:spPr bwMode="auto">
            <a:xfrm>
              <a:off x="6373075" y="2766160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20" name="Oval 821"/>
            <p:cNvSpPr>
              <a:spLocks noChangeArrowheads="1"/>
            </p:cNvSpPr>
            <p:nvPr/>
          </p:nvSpPr>
          <p:spPr bwMode="auto">
            <a:xfrm>
              <a:off x="6373075" y="2854320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21" name="Oval 822"/>
            <p:cNvSpPr>
              <a:spLocks noChangeArrowheads="1"/>
            </p:cNvSpPr>
            <p:nvPr/>
          </p:nvSpPr>
          <p:spPr bwMode="auto">
            <a:xfrm>
              <a:off x="6373075" y="2945629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22" name="Oval 823"/>
            <p:cNvSpPr>
              <a:spLocks noChangeArrowheads="1"/>
            </p:cNvSpPr>
            <p:nvPr/>
          </p:nvSpPr>
          <p:spPr bwMode="auto">
            <a:xfrm>
              <a:off x="6373075" y="3027492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23" name="Oval 824"/>
            <p:cNvSpPr>
              <a:spLocks noChangeArrowheads="1"/>
            </p:cNvSpPr>
            <p:nvPr/>
          </p:nvSpPr>
          <p:spPr bwMode="auto">
            <a:xfrm>
              <a:off x="6373075" y="3118801"/>
              <a:ext cx="72417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24" name="Oval 825"/>
            <p:cNvSpPr>
              <a:spLocks noChangeArrowheads="1"/>
            </p:cNvSpPr>
            <p:nvPr/>
          </p:nvSpPr>
          <p:spPr bwMode="auto">
            <a:xfrm>
              <a:off x="6373075" y="3206961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25" name="Oval 826"/>
            <p:cNvSpPr>
              <a:spLocks noChangeArrowheads="1"/>
            </p:cNvSpPr>
            <p:nvPr/>
          </p:nvSpPr>
          <p:spPr bwMode="auto">
            <a:xfrm>
              <a:off x="6373075" y="3288824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26" name="Oval 827"/>
            <p:cNvSpPr>
              <a:spLocks noChangeArrowheads="1"/>
            </p:cNvSpPr>
            <p:nvPr/>
          </p:nvSpPr>
          <p:spPr bwMode="auto">
            <a:xfrm>
              <a:off x="6373075" y="3380133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27" name="Oval 828"/>
            <p:cNvSpPr>
              <a:spLocks noChangeArrowheads="1"/>
            </p:cNvSpPr>
            <p:nvPr/>
          </p:nvSpPr>
          <p:spPr bwMode="auto">
            <a:xfrm>
              <a:off x="6373075" y="3461996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28" name="Oval 829"/>
            <p:cNvSpPr>
              <a:spLocks noChangeArrowheads="1"/>
            </p:cNvSpPr>
            <p:nvPr/>
          </p:nvSpPr>
          <p:spPr bwMode="auto">
            <a:xfrm>
              <a:off x="6373075" y="3723328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29" name="Oval 830"/>
            <p:cNvSpPr>
              <a:spLocks noChangeArrowheads="1"/>
            </p:cNvSpPr>
            <p:nvPr/>
          </p:nvSpPr>
          <p:spPr bwMode="auto">
            <a:xfrm>
              <a:off x="6373075" y="3811488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30" name="Oval 831"/>
            <p:cNvSpPr>
              <a:spLocks noChangeArrowheads="1"/>
            </p:cNvSpPr>
            <p:nvPr/>
          </p:nvSpPr>
          <p:spPr bwMode="auto">
            <a:xfrm>
              <a:off x="6373075" y="3902797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31" name="Oval 832"/>
            <p:cNvSpPr>
              <a:spLocks noChangeArrowheads="1"/>
            </p:cNvSpPr>
            <p:nvPr/>
          </p:nvSpPr>
          <p:spPr bwMode="auto">
            <a:xfrm>
              <a:off x="6373075" y="3984660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32" name="Oval 833"/>
            <p:cNvSpPr>
              <a:spLocks noChangeArrowheads="1"/>
            </p:cNvSpPr>
            <p:nvPr/>
          </p:nvSpPr>
          <p:spPr bwMode="auto">
            <a:xfrm>
              <a:off x="6373075" y="4075969"/>
              <a:ext cx="72417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33" name="Oval 834"/>
            <p:cNvSpPr>
              <a:spLocks noChangeArrowheads="1"/>
            </p:cNvSpPr>
            <p:nvPr/>
          </p:nvSpPr>
          <p:spPr bwMode="auto">
            <a:xfrm>
              <a:off x="6373075" y="4164129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34" name="Oval 835"/>
            <p:cNvSpPr>
              <a:spLocks noChangeArrowheads="1"/>
            </p:cNvSpPr>
            <p:nvPr/>
          </p:nvSpPr>
          <p:spPr bwMode="auto">
            <a:xfrm>
              <a:off x="6373075" y="4245992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35" name="Oval 836"/>
            <p:cNvSpPr>
              <a:spLocks noChangeArrowheads="1"/>
            </p:cNvSpPr>
            <p:nvPr/>
          </p:nvSpPr>
          <p:spPr bwMode="auto">
            <a:xfrm>
              <a:off x="6373075" y="4337301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36" name="Oval 837"/>
            <p:cNvSpPr>
              <a:spLocks noChangeArrowheads="1"/>
            </p:cNvSpPr>
            <p:nvPr/>
          </p:nvSpPr>
          <p:spPr bwMode="auto">
            <a:xfrm>
              <a:off x="6373075" y="4419164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37" name="Oval 838"/>
            <p:cNvSpPr>
              <a:spLocks noChangeArrowheads="1"/>
            </p:cNvSpPr>
            <p:nvPr/>
          </p:nvSpPr>
          <p:spPr bwMode="auto">
            <a:xfrm>
              <a:off x="6373075" y="4507325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38" name="Oval 839"/>
            <p:cNvSpPr>
              <a:spLocks noChangeArrowheads="1"/>
            </p:cNvSpPr>
            <p:nvPr/>
          </p:nvSpPr>
          <p:spPr bwMode="auto">
            <a:xfrm>
              <a:off x="6373075" y="4598633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39" name="Oval 840"/>
            <p:cNvSpPr>
              <a:spLocks noChangeArrowheads="1"/>
            </p:cNvSpPr>
            <p:nvPr/>
          </p:nvSpPr>
          <p:spPr bwMode="auto">
            <a:xfrm>
              <a:off x="6373075" y="4680497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40" name="Oval 841"/>
            <p:cNvSpPr>
              <a:spLocks noChangeArrowheads="1"/>
            </p:cNvSpPr>
            <p:nvPr/>
          </p:nvSpPr>
          <p:spPr bwMode="auto">
            <a:xfrm>
              <a:off x="6373075" y="4768657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41" name="Oval 842"/>
            <p:cNvSpPr>
              <a:spLocks noChangeArrowheads="1"/>
            </p:cNvSpPr>
            <p:nvPr/>
          </p:nvSpPr>
          <p:spPr bwMode="auto">
            <a:xfrm>
              <a:off x="6373075" y="4859966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42" name="Oval 843"/>
            <p:cNvSpPr>
              <a:spLocks noChangeArrowheads="1"/>
            </p:cNvSpPr>
            <p:nvPr/>
          </p:nvSpPr>
          <p:spPr bwMode="auto">
            <a:xfrm>
              <a:off x="6373075" y="4941829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43" name="Oval 844"/>
            <p:cNvSpPr>
              <a:spLocks noChangeArrowheads="1"/>
            </p:cNvSpPr>
            <p:nvPr/>
          </p:nvSpPr>
          <p:spPr bwMode="auto">
            <a:xfrm>
              <a:off x="6373075" y="5033138"/>
              <a:ext cx="72417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44" name="Oval 845"/>
            <p:cNvSpPr>
              <a:spLocks noChangeArrowheads="1"/>
            </p:cNvSpPr>
            <p:nvPr/>
          </p:nvSpPr>
          <p:spPr bwMode="auto">
            <a:xfrm>
              <a:off x="6373075" y="5121298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45" name="Oval 846"/>
            <p:cNvSpPr>
              <a:spLocks noChangeArrowheads="1"/>
            </p:cNvSpPr>
            <p:nvPr/>
          </p:nvSpPr>
          <p:spPr bwMode="auto">
            <a:xfrm>
              <a:off x="6373075" y="5203161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46" name="Oval 847"/>
            <p:cNvSpPr>
              <a:spLocks noChangeArrowheads="1"/>
            </p:cNvSpPr>
            <p:nvPr/>
          </p:nvSpPr>
          <p:spPr bwMode="auto">
            <a:xfrm>
              <a:off x="6373075" y="5294470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47" name="Oval 848"/>
            <p:cNvSpPr>
              <a:spLocks noChangeArrowheads="1"/>
            </p:cNvSpPr>
            <p:nvPr/>
          </p:nvSpPr>
          <p:spPr bwMode="auto">
            <a:xfrm>
              <a:off x="6461235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48" name="Oval 849"/>
            <p:cNvSpPr>
              <a:spLocks noChangeArrowheads="1"/>
            </p:cNvSpPr>
            <p:nvPr/>
          </p:nvSpPr>
          <p:spPr bwMode="auto">
            <a:xfrm>
              <a:off x="6461235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49" name="Oval 850"/>
            <p:cNvSpPr>
              <a:spLocks noChangeArrowheads="1"/>
            </p:cNvSpPr>
            <p:nvPr/>
          </p:nvSpPr>
          <p:spPr bwMode="auto">
            <a:xfrm>
              <a:off x="6461235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50" name="Oval 851"/>
            <p:cNvSpPr>
              <a:spLocks noChangeArrowheads="1"/>
            </p:cNvSpPr>
            <p:nvPr/>
          </p:nvSpPr>
          <p:spPr bwMode="auto">
            <a:xfrm>
              <a:off x="6461235" y="259298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51" name="Oval 852"/>
            <p:cNvSpPr>
              <a:spLocks noChangeArrowheads="1"/>
            </p:cNvSpPr>
            <p:nvPr/>
          </p:nvSpPr>
          <p:spPr bwMode="auto">
            <a:xfrm>
              <a:off x="6461235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52" name="Oval 853"/>
            <p:cNvSpPr>
              <a:spLocks noChangeArrowheads="1"/>
            </p:cNvSpPr>
            <p:nvPr/>
          </p:nvSpPr>
          <p:spPr bwMode="auto">
            <a:xfrm>
              <a:off x="6461235" y="276616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53" name="Oval 854"/>
            <p:cNvSpPr>
              <a:spLocks noChangeArrowheads="1"/>
            </p:cNvSpPr>
            <p:nvPr/>
          </p:nvSpPr>
          <p:spPr bwMode="auto">
            <a:xfrm>
              <a:off x="6461235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54" name="Oval 855"/>
            <p:cNvSpPr>
              <a:spLocks noChangeArrowheads="1"/>
            </p:cNvSpPr>
            <p:nvPr/>
          </p:nvSpPr>
          <p:spPr bwMode="auto">
            <a:xfrm>
              <a:off x="6461235" y="29456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55" name="Oval 856"/>
            <p:cNvSpPr>
              <a:spLocks noChangeArrowheads="1"/>
            </p:cNvSpPr>
            <p:nvPr/>
          </p:nvSpPr>
          <p:spPr bwMode="auto">
            <a:xfrm>
              <a:off x="6461235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56" name="Oval 857"/>
            <p:cNvSpPr>
              <a:spLocks noChangeArrowheads="1"/>
            </p:cNvSpPr>
            <p:nvPr/>
          </p:nvSpPr>
          <p:spPr bwMode="auto">
            <a:xfrm>
              <a:off x="6461235" y="3118801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57" name="Oval 858"/>
            <p:cNvSpPr>
              <a:spLocks noChangeArrowheads="1"/>
            </p:cNvSpPr>
            <p:nvPr/>
          </p:nvSpPr>
          <p:spPr bwMode="auto">
            <a:xfrm>
              <a:off x="6461235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58" name="Oval 859"/>
            <p:cNvSpPr>
              <a:spLocks noChangeArrowheads="1"/>
            </p:cNvSpPr>
            <p:nvPr/>
          </p:nvSpPr>
          <p:spPr bwMode="auto">
            <a:xfrm>
              <a:off x="6461235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59" name="Oval 860"/>
            <p:cNvSpPr>
              <a:spLocks noChangeArrowheads="1"/>
            </p:cNvSpPr>
            <p:nvPr/>
          </p:nvSpPr>
          <p:spPr bwMode="auto">
            <a:xfrm>
              <a:off x="6461235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60" name="Oval 861"/>
            <p:cNvSpPr>
              <a:spLocks noChangeArrowheads="1"/>
            </p:cNvSpPr>
            <p:nvPr/>
          </p:nvSpPr>
          <p:spPr bwMode="auto">
            <a:xfrm>
              <a:off x="6461235" y="355015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61" name="Oval 862"/>
            <p:cNvSpPr>
              <a:spLocks noChangeArrowheads="1"/>
            </p:cNvSpPr>
            <p:nvPr/>
          </p:nvSpPr>
          <p:spPr bwMode="auto">
            <a:xfrm>
              <a:off x="6461235" y="372332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62" name="Oval 863"/>
            <p:cNvSpPr>
              <a:spLocks noChangeArrowheads="1"/>
            </p:cNvSpPr>
            <p:nvPr/>
          </p:nvSpPr>
          <p:spPr bwMode="auto">
            <a:xfrm>
              <a:off x="6461235" y="381148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63" name="Oval 864"/>
            <p:cNvSpPr>
              <a:spLocks noChangeArrowheads="1"/>
            </p:cNvSpPr>
            <p:nvPr/>
          </p:nvSpPr>
          <p:spPr bwMode="auto">
            <a:xfrm>
              <a:off x="6461235" y="3902797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64" name="Oval 865"/>
            <p:cNvSpPr>
              <a:spLocks noChangeArrowheads="1"/>
            </p:cNvSpPr>
            <p:nvPr/>
          </p:nvSpPr>
          <p:spPr bwMode="auto">
            <a:xfrm>
              <a:off x="6461235" y="3984660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65" name="Oval 866"/>
            <p:cNvSpPr>
              <a:spLocks noChangeArrowheads="1"/>
            </p:cNvSpPr>
            <p:nvPr/>
          </p:nvSpPr>
          <p:spPr bwMode="auto">
            <a:xfrm>
              <a:off x="6461235" y="4075969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66" name="Oval 867"/>
            <p:cNvSpPr>
              <a:spLocks noChangeArrowheads="1"/>
            </p:cNvSpPr>
            <p:nvPr/>
          </p:nvSpPr>
          <p:spPr bwMode="auto">
            <a:xfrm>
              <a:off x="6461235" y="4164129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67" name="Oval 868"/>
            <p:cNvSpPr>
              <a:spLocks noChangeArrowheads="1"/>
            </p:cNvSpPr>
            <p:nvPr/>
          </p:nvSpPr>
          <p:spPr bwMode="auto">
            <a:xfrm>
              <a:off x="6461235" y="4245992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68" name="Oval 869"/>
            <p:cNvSpPr>
              <a:spLocks noChangeArrowheads="1"/>
            </p:cNvSpPr>
            <p:nvPr/>
          </p:nvSpPr>
          <p:spPr bwMode="auto">
            <a:xfrm>
              <a:off x="6461235" y="4337301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69" name="Oval 870"/>
            <p:cNvSpPr>
              <a:spLocks noChangeArrowheads="1"/>
            </p:cNvSpPr>
            <p:nvPr/>
          </p:nvSpPr>
          <p:spPr bwMode="auto">
            <a:xfrm>
              <a:off x="6461235" y="4419164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70" name="Oval 871"/>
            <p:cNvSpPr>
              <a:spLocks noChangeArrowheads="1"/>
            </p:cNvSpPr>
            <p:nvPr/>
          </p:nvSpPr>
          <p:spPr bwMode="auto">
            <a:xfrm>
              <a:off x="6461235" y="4507325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71" name="Oval 872"/>
            <p:cNvSpPr>
              <a:spLocks noChangeArrowheads="1"/>
            </p:cNvSpPr>
            <p:nvPr/>
          </p:nvSpPr>
          <p:spPr bwMode="auto">
            <a:xfrm>
              <a:off x="6461235" y="4598633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72" name="Oval 873"/>
            <p:cNvSpPr>
              <a:spLocks noChangeArrowheads="1"/>
            </p:cNvSpPr>
            <p:nvPr/>
          </p:nvSpPr>
          <p:spPr bwMode="auto">
            <a:xfrm>
              <a:off x="6461235" y="4680497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73" name="Oval 874"/>
            <p:cNvSpPr>
              <a:spLocks noChangeArrowheads="1"/>
            </p:cNvSpPr>
            <p:nvPr/>
          </p:nvSpPr>
          <p:spPr bwMode="auto">
            <a:xfrm>
              <a:off x="6461235" y="4768657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74" name="Oval 875"/>
            <p:cNvSpPr>
              <a:spLocks noChangeArrowheads="1"/>
            </p:cNvSpPr>
            <p:nvPr/>
          </p:nvSpPr>
          <p:spPr bwMode="auto">
            <a:xfrm>
              <a:off x="6461235" y="4859966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75" name="Oval 876"/>
            <p:cNvSpPr>
              <a:spLocks noChangeArrowheads="1"/>
            </p:cNvSpPr>
            <p:nvPr/>
          </p:nvSpPr>
          <p:spPr bwMode="auto">
            <a:xfrm>
              <a:off x="6461235" y="4941829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76" name="Oval 877"/>
            <p:cNvSpPr>
              <a:spLocks noChangeArrowheads="1"/>
            </p:cNvSpPr>
            <p:nvPr/>
          </p:nvSpPr>
          <p:spPr bwMode="auto">
            <a:xfrm>
              <a:off x="6461235" y="5033138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77" name="Oval 878"/>
            <p:cNvSpPr>
              <a:spLocks noChangeArrowheads="1"/>
            </p:cNvSpPr>
            <p:nvPr/>
          </p:nvSpPr>
          <p:spPr bwMode="auto">
            <a:xfrm>
              <a:off x="6461235" y="5121298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78" name="Oval 879"/>
            <p:cNvSpPr>
              <a:spLocks noChangeArrowheads="1"/>
            </p:cNvSpPr>
            <p:nvPr/>
          </p:nvSpPr>
          <p:spPr bwMode="auto">
            <a:xfrm>
              <a:off x="6461235" y="5203161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79" name="Oval 880"/>
            <p:cNvSpPr>
              <a:spLocks noChangeArrowheads="1"/>
            </p:cNvSpPr>
            <p:nvPr/>
          </p:nvSpPr>
          <p:spPr bwMode="auto">
            <a:xfrm>
              <a:off x="6549395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80" name="Oval 881"/>
            <p:cNvSpPr>
              <a:spLocks noChangeArrowheads="1"/>
            </p:cNvSpPr>
            <p:nvPr/>
          </p:nvSpPr>
          <p:spPr bwMode="auto">
            <a:xfrm>
              <a:off x="6549395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81" name="Oval 882"/>
            <p:cNvSpPr>
              <a:spLocks noChangeArrowheads="1"/>
            </p:cNvSpPr>
            <p:nvPr/>
          </p:nvSpPr>
          <p:spPr bwMode="auto">
            <a:xfrm>
              <a:off x="6549395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82" name="Oval 883"/>
            <p:cNvSpPr>
              <a:spLocks noChangeArrowheads="1"/>
            </p:cNvSpPr>
            <p:nvPr/>
          </p:nvSpPr>
          <p:spPr bwMode="auto">
            <a:xfrm>
              <a:off x="6549395" y="259298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83" name="Oval 884"/>
            <p:cNvSpPr>
              <a:spLocks noChangeArrowheads="1"/>
            </p:cNvSpPr>
            <p:nvPr/>
          </p:nvSpPr>
          <p:spPr bwMode="auto">
            <a:xfrm>
              <a:off x="6549395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84" name="Oval 885"/>
            <p:cNvSpPr>
              <a:spLocks noChangeArrowheads="1"/>
            </p:cNvSpPr>
            <p:nvPr/>
          </p:nvSpPr>
          <p:spPr bwMode="auto">
            <a:xfrm>
              <a:off x="6549395" y="276616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85" name="Oval 886"/>
            <p:cNvSpPr>
              <a:spLocks noChangeArrowheads="1"/>
            </p:cNvSpPr>
            <p:nvPr/>
          </p:nvSpPr>
          <p:spPr bwMode="auto">
            <a:xfrm>
              <a:off x="6549395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86" name="Oval 887"/>
            <p:cNvSpPr>
              <a:spLocks noChangeArrowheads="1"/>
            </p:cNvSpPr>
            <p:nvPr/>
          </p:nvSpPr>
          <p:spPr bwMode="auto">
            <a:xfrm>
              <a:off x="6549395" y="29456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87" name="Oval 888"/>
            <p:cNvSpPr>
              <a:spLocks noChangeArrowheads="1"/>
            </p:cNvSpPr>
            <p:nvPr/>
          </p:nvSpPr>
          <p:spPr bwMode="auto">
            <a:xfrm>
              <a:off x="6549395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88" name="Oval 889"/>
            <p:cNvSpPr>
              <a:spLocks noChangeArrowheads="1"/>
            </p:cNvSpPr>
            <p:nvPr/>
          </p:nvSpPr>
          <p:spPr bwMode="auto">
            <a:xfrm>
              <a:off x="6549395" y="3118801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89" name="Oval 890"/>
            <p:cNvSpPr>
              <a:spLocks noChangeArrowheads="1"/>
            </p:cNvSpPr>
            <p:nvPr/>
          </p:nvSpPr>
          <p:spPr bwMode="auto">
            <a:xfrm>
              <a:off x="6549395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90" name="Oval 891"/>
            <p:cNvSpPr>
              <a:spLocks noChangeArrowheads="1"/>
            </p:cNvSpPr>
            <p:nvPr/>
          </p:nvSpPr>
          <p:spPr bwMode="auto">
            <a:xfrm>
              <a:off x="6549395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91" name="Oval 892"/>
            <p:cNvSpPr>
              <a:spLocks noChangeArrowheads="1"/>
            </p:cNvSpPr>
            <p:nvPr/>
          </p:nvSpPr>
          <p:spPr bwMode="auto">
            <a:xfrm>
              <a:off x="6549395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92" name="Oval 893"/>
            <p:cNvSpPr>
              <a:spLocks noChangeArrowheads="1"/>
            </p:cNvSpPr>
            <p:nvPr/>
          </p:nvSpPr>
          <p:spPr bwMode="auto">
            <a:xfrm>
              <a:off x="6549395" y="355015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93" name="Oval 894"/>
            <p:cNvSpPr>
              <a:spLocks noChangeArrowheads="1"/>
            </p:cNvSpPr>
            <p:nvPr/>
          </p:nvSpPr>
          <p:spPr bwMode="auto">
            <a:xfrm>
              <a:off x="6549395" y="372332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94" name="Oval 895"/>
            <p:cNvSpPr>
              <a:spLocks noChangeArrowheads="1"/>
            </p:cNvSpPr>
            <p:nvPr/>
          </p:nvSpPr>
          <p:spPr bwMode="auto">
            <a:xfrm>
              <a:off x="6549395" y="381148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95" name="Oval 896"/>
            <p:cNvSpPr>
              <a:spLocks noChangeArrowheads="1"/>
            </p:cNvSpPr>
            <p:nvPr/>
          </p:nvSpPr>
          <p:spPr bwMode="auto">
            <a:xfrm>
              <a:off x="6549395" y="3902797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96" name="Oval 897"/>
            <p:cNvSpPr>
              <a:spLocks noChangeArrowheads="1"/>
            </p:cNvSpPr>
            <p:nvPr/>
          </p:nvSpPr>
          <p:spPr bwMode="auto">
            <a:xfrm>
              <a:off x="6549395" y="3984660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97" name="Oval 898"/>
            <p:cNvSpPr>
              <a:spLocks noChangeArrowheads="1"/>
            </p:cNvSpPr>
            <p:nvPr/>
          </p:nvSpPr>
          <p:spPr bwMode="auto">
            <a:xfrm>
              <a:off x="6549395" y="4075969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98" name="Oval 899"/>
            <p:cNvSpPr>
              <a:spLocks noChangeArrowheads="1"/>
            </p:cNvSpPr>
            <p:nvPr/>
          </p:nvSpPr>
          <p:spPr bwMode="auto">
            <a:xfrm>
              <a:off x="6549395" y="4164129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699" name="Oval 900"/>
            <p:cNvSpPr>
              <a:spLocks noChangeArrowheads="1"/>
            </p:cNvSpPr>
            <p:nvPr/>
          </p:nvSpPr>
          <p:spPr bwMode="auto">
            <a:xfrm>
              <a:off x="6549395" y="4245992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00" name="Oval 901"/>
            <p:cNvSpPr>
              <a:spLocks noChangeArrowheads="1"/>
            </p:cNvSpPr>
            <p:nvPr/>
          </p:nvSpPr>
          <p:spPr bwMode="auto">
            <a:xfrm>
              <a:off x="6549395" y="4337301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01" name="Oval 902"/>
            <p:cNvSpPr>
              <a:spLocks noChangeArrowheads="1"/>
            </p:cNvSpPr>
            <p:nvPr/>
          </p:nvSpPr>
          <p:spPr bwMode="auto">
            <a:xfrm>
              <a:off x="6549395" y="4419164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02" name="Oval 903"/>
            <p:cNvSpPr>
              <a:spLocks noChangeArrowheads="1"/>
            </p:cNvSpPr>
            <p:nvPr/>
          </p:nvSpPr>
          <p:spPr bwMode="auto">
            <a:xfrm>
              <a:off x="6549395" y="4507325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03" name="Oval 904"/>
            <p:cNvSpPr>
              <a:spLocks noChangeArrowheads="1"/>
            </p:cNvSpPr>
            <p:nvPr/>
          </p:nvSpPr>
          <p:spPr bwMode="auto">
            <a:xfrm>
              <a:off x="6549395" y="4598633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04" name="Oval 905"/>
            <p:cNvSpPr>
              <a:spLocks noChangeArrowheads="1"/>
            </p:cNvSpPr>
            <p:nvPr/>
          </p:nvSpPr>
          <p:spPr bwMode="auto">
            <a:xfrm>
              <a:off x="6549395" y="4680497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05" name="Oval 906"/>
            <p:cNvSpPr>
              <a:spLocks noChangeArrowheads="1"/>
            </p:cNvSpPr>
            <p:nvPr/>
          </p:nvSpPr>
          <p:spPr bwMode="auto">
            <a:xfrm>
              <a:off x="6549395" y="4768657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06" name="Oval 907"/>
            <p:cNvSpPr>
              <a:spLocks noChangeArrowheads="1"/>
            </p:cNvSpPr>
            <p:nvPr/>
          </p:nvSpPr>
          <p:spPr bwMode="auto">
            <a:xfrm>
              <a:off x="6549395" y="4859966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07" name="Oval 908"/>
            <p:cNvSpPr>
              <a:spLocks noChangeArrowheads="1"/>
            </p:cNvSpPr>
            <p:nvPr/>
          </p:nvSpPr>
          <p:spPr bwMode="auto">
            <a:xfrm>
              <a:off x="6549395" y="4941829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08" name="Oval 909"/>
            <p:cNvSpPr>
              <a:spLocks noChangeArrowheads="1"/>
            </p:cNvSpPr>
            <p:nvPr/>
          </p:nvSpPr>
          <p:spPr bwMode="auto">
            <a:xfrm>
              <a:off x="6549395" y="5033138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09" name="Oval 910"/>
            <p:cNvSpPr>
              <a:spLocks noChangeArrowheads="1"/>
            </p:cNvSpPr>
            <p:nvPr/>
          </p:nvSpPr>
          <p:spPr bwMode="auto">
            <a:xfrm>
              <a:off x="6640704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10" name="Oval 911"/>
            <p:cNvSpPr>
              <a:spLocks noChangeArrowheads="1"/>
            </p:cNvSpPr>
            <p:nvPr/>
          </p:nvSpPr>
          <p:spPr bwMode="auto">
            <a:xfrm>
              <a:off x="6640704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11" name="Oval 912"/>
            <p:cNvSpPr>
              <a:spLocks noChangeArrowheads="1"/>
            </p:cNvSpPr>
            <p:nvPr/>
          </p:nvSpPr>
          <p:spPr bwMode="auto">
            <a:xfrm>
              <a:off x="6640704" y="259298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12" name="Oval 913"/>
            <p:cNvSpPr>
              <a:spLocks noChangeArrowheads="1"/>
            </p:cNvSpPr>
            <p:nvPr/>
          </p:nvSpPr>
          <p:spPr bwMode="auto">
            <a:xfrm>
              <a:off x="6640704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13" name="Oval 914"/>
            <p:cNvSpPr>
              <a:spLocks noChangeArrowheads="1"/>
            </p:cNvSpPr>
            <p:nvPr/>
          </p:nvSpPr>
          <p:spPr bwMode="auto">
            <a:xfrm>
              <a:off x="6640704" y="276616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14" name="Oval 915"/>
            <p:cNvSpPr>
              <a:spLocks noChangeArrowheads="1"/>
            </p:cNvSpPr>
            <p:nvPr/>
          </p:nvSpPr>
          <p:spPr bwMode="auto">
            <a:xfrm>
              <a:off x="6640704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15" name="Oval 916"/>
            <p:cNvSpPr>
              <a:spLocks noChangeArrowheads="1"/>
            </p:cNvSpPr>
            <p:nvPr/>
          </p:nvSpPr>
          <p:spPr bwMode="auto">
            <a:xfrm>
              <a:off x="6640704" y="29456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16" name="Oval 917"/>
            <p:cNvSpPr>
              <a:spLocks noChangeArrowheads="1"/>
            </p:cNvSpPr>
            <p:nvPr/>
          </p:nvSpPr>
          <p:spPr bwMode="auto">
            <a:xfrm>
              <a:off x="6640704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17" name="Oval 918"/>
            <p:cNvSpPr>
              <a:spLocks noChangeArrowheads="1"/>
            </p:cNvSpPr>
            <p:nvPr/>
          </p:nvSpPr>
          <p:spPr bwMode="auto">
            <a:xfrm>
              <a:off x="6640704" y="3118801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18" name="Oval 919"/>
            <p:cNvSpPr>
              <a:spLocks noChangeArrowheads="1"/>
            </p:cNvSpPr>
            <p:nvPr/>
          </p:nvSpPr>
          <p:spPr bwMode="auto">
            <a:xfrm>
              <a:off x="6640704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19" name="Oval 920"/>
            <p:cNvSpPr>
              <a:spLocks noChangeArrowheads="1"/>
            </p:cNvSpPr>
            <p:nvPr/>
          </p:nvSpPr>
          <p:spPr bwMode="auto">
            <a:xfrm>
              <a:off x="6640704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20" name="Oval 921"/>
            <p:cNvSpPr>
              <a:spLocks noChangeArrowheads="1"/>
            </p:cNvSpPr>
            <p:nvPr/>
          </p:nvSpPr>
          <p:spPr bwMode="auto">
            <a:xfrm>
              <a:off x="6640704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21" name="Oval 922"/>
            <p:cNvSpPr>
              <a:spLocks noChangeArrowheads="1"/>
            </p:cNvSpPr>
            <p:nvPr/>
          </p:nvSpPr>
          <p:spPr bwMode="auto">
            <a:xfrm>
              <a:off x="6640704" y="355015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22" name="Oval 923"/>
            <p:cNvSpPr>
              <a:spLocks noChangeArrowheads="1"/>
            </p:cNvSpPr>
            <p:nvPr/>
          </p:nvSpPr>
          <p:spPr bwMode="auto">
            <a:xfrm>
              <a:off x="6640704" y="3641465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23" name="Oval 924"/>
            <p:cNvSpPr>
              <a:spLocks noChangeArrowheads="1"/>
            </p:cNvSpPr>
            <p:nvPr/>
          </p:nvSpPr>
          <p:spPr bwMode="auto">
            <a:xfrm>
              <a:off x="6640704" y="372332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24" name="Oval 925"/>
            <p:cNvSpPr>
              <a:spLocks noChangeArrowheads="1"/>
            </p:cNvSpPr>
            <p:nvPr/>
          </p:nvSpPr>
          <p:spPr bwMode="auto">
            <a:xfrm>
              <a:off x="6640704" y="381148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25" name="Oval 926"/>
            <p:cNvSpPr>
              <a:spLocks noChangeArrowheads="1"/>
            </p:cNvSpPr>
            <p:nvPr/>
          </p:nvSpPr>
          <p:spPr bwMode="auto">
            <a:xfrm>
              <a:off x="6640704" y="3902797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26" name="Oval 927"/>
            <p:cNvSpPr>
              <a:spLocks noChangeArrowheads="1"/>
            </p:cNvSpPr>
            <p:nvPr/>
          </p:nvSpPr>
          <p:spPr bwMode="auto">
            <a:xfrm>
              <a:off x="6640704" y="4075969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27" name="Oval 928"/>
            <p:cNvSpPr>
              <a:spLocks noChangeArrowheads="1"/>
            </p:cNvSpPr>
            <p:nvPr/>
          </p:nvSpPr>
          <p:spPr bwMode="auto">
            <a:xfrm>
              <a:off x="6640704" y="4164129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28" name="Oval 929"/>
            <p:cNvSpPr>
              <a:spLocks noChangeArrowheads="1"/>
            </p:cNvSpPr>
            <p:nvPr/>
          </p:nvSpPr>
          <p:spPr bwMode="auto">
            <a:xfrm>
              <a:off x="6640704" y="4245992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29" name="Oval 930"/>
            <p:cNvSpPr>
              <a:spLocks noChangeArrowheads="1"/>
            </p:cNvSpPr>
            <p:nvPr/>
          </p:nvSpPr>
          <p:spPr bwMode="auto">
            <a:xfrm>
              <a:off x="6640704" y="4337301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30" name="Oval 931"/>
            <p:cNvSpPr>
              <a:spLocks noChangeArrowheads="1"/>
            </p:cNvSpPr>
            <p:nvPr/>
          </p:nvSpPr>
          <p:spPr bwMode="auto">
            <a:xfrm>
              <a:off x="6640704" y="4419164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31" name="Oval 932"/>
            <p:cNvSpPr>
              <a:spLocks noChangeArrowheads="1"/>
            </p:cNvSpPr>
            <p:nvPr/>
          </p:nvSpPr>
          <p:spPr bwMode="auto">
            <a:xfrm>
              <a:off x="6640704" y="4507325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32" name="Oval 933"/>
            <p:cNvSpPr>
              <a:spLocks noChangeArrowheads="1"/>
            </p:cNvSpPr>
            <p:nvPr/>
          </p:nvSpPr>
          <p:spPr bwMode="auto">
            <a:xfrm>
              <a:off x="6640704" y="4598633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33" name="Oval 934"/>
            <p:cNvSpPr>
              <a:spLocks noChangeArrowheads="1"/>
            </p:cNvSpPr>
            <p:nvPr/>
          </p:nvSpPr>
          <p:spPr bwMode="auto">
            <a:xfrm>
              <a:off x="6640704" y="4680497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34" name="Oval 935"/>
            <p:cNvSpPr>
              <a:spLocks noChangeArrowheads="1"/>
            </p:cNvSpPr>
            <p:nvPr/>
          </p:nvSpPr>
          <p:spPr bwMode="auto">
            <a:xfrm>
              <a:off x="6640704" y="4768657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35" name="Oval 936"/>
            <p:cNvSpPr>
              <a:spLocks noChangeArrowheads="1"/>
            </p:cNvSpPr>
            <p:nvPr/>
          </p:nvSpPr>
          <p:spPr bwMode="auto">
            <a:xfrm>
              <a:off x="6640704" y="4859966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36" name="Oval 937"/>
            <p:cNvSpPr>
              <a:spLocks noChangeArrowheads="1"/>
            </p:cNvSpPr>
            <p:nvPr/>
          </p:nvSpPr>
          <p:spPr bwMode="auto">
            <a:xfrm>
              <a:off x="6728864" y="1808991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37" name="Oval 938"/>
            <p:cNvSpPr>
              <a:spLocks noChangeArrowheads="1"/>
            </p:cNvSpPr>
            <p:nvPr/>
          </p:nvSpPr>
          <p:spPr bwMode="auto">
            <a:xfrm>
              <a:off x="6728864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38" name="Oval 939"/>
            <p:cNvSpPr>
              <a:spLocks noChangeArrowheads="1"/>
            </p:cNvSpPr>
            <p:nvPr/>
          </p:nvSpPr>
          <p:spPr bwMode="auto">
            <a:xfrm>
              <a:off x="6728864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39" name="Oval 940"/>
            <p:cNvSpPr>
              <a:spLocks noChangeArrowheads="1"/>
            </p:cNvSpPr>
            <p:nvPr/>
          </p:nvSpPr>
          <p:spPr bwMode="auto">
            <a:xfrm>
              <a:off x="6728864" y="259298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40" name="Oval 941"/>
            <p:cNvSpPr>
              <a:spLocks noChangeArrowheads="1"/>
            </p:cNvSpPr>
            <p:nvPr/>
          </p:nvSpPr>
          <p:spPr bwMode="auto">
            <a:xfrm>
              <a:off x="6728864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41" name="Oval 942"/>
            <p:cNvSpPr>
              <a:spLocks noChangeArrowheads="1"/>
            </p:cNvSpPr>
            <p:nvPr/>
          </p:nvSpPr>
          <p:spPr bwMode="auto">
            <a:xfrm>
              <a:off x="6728864" y="276616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42" name="Oval 943"/>
            <p:cNvSpPr>
              <a:spLocks noChangeArrowheads="1"/>
            </p:cNvSpPr>
            <p:nvPr/>
          </p:nvSpPr>
          <p:spPr bwMode="auto">
            <a:xfrm>
              <a:off x="6728864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43" name="Oval 944"/>
            <p:cNvSpPr>
              <a:spLocks noChangeArrowheads="1"/>
            </p:cNvSpPr>
            <p:nvPr/>
          </p:nvSpPr>
          <p:spPr bwMode="auto">
            <a:xfrm>
              <a:off x="6728864" y="29456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44" name="Oval 945"/>
            <p:cNvSpPr>
              <a:spLocks noChangeArrowheads="1"/>
            </p:cNvSpPr>
            <p:nvPr/>
          </p:nvSpPr>
          <p:spPr bwMode="auto">
            <a:xfrm>
              <a:off x="6728864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45" name="Oval 946"/>
            <p:cNvSpPr>
              <a:spLocks noChangeArrowheads="1"/>
            </p:cNvSpPr>
            <p:nvPr/>
          </p:nvSpPr>
          <p:spPr bwMode="auto">
            <a:xfrm>
              <a:off x="6728864" y="3118801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46" name="Oval 947"/>
            <p:cNvSpPr>
              <a:spLocks noChangeArrowheads="1"/>
            </p:cNvSpPr>
            <p:nvPr/>
          </p:nvSpPr>
          <p:spPr bwMode="auto">
            <a:xfrm>
              <a:off x="6728864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47" name="Oval 948"/>
            <p:cNvSpPr>
              <a:spLocks noChangeArrowheads="1"/>
            </p:cNvSpPr>
            <p:nvPr/>
          </p:nvSpPr>
          <p:spPr bwMode="auto">
            <a:xfrm>
              <a:off x="6728864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48" name="Oval 949"/>
            <p:cNvSpPr>
              <a:spLocks noChangeArrowheads="1"/>
            </p:cNvSpPr>
            <p:nvPr/>
          </p:nvSpPr>
          <p:spPr bwMode="auto">
            <a:xfrm>
              <a:off x="6728864" y="33801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49" name="Oval 950"/>
            <p:cNvSpPr>
              <a:spLocks noChangeArrowheads="1"/>
            </p:cNvSpPr>
            <p:nvPr/>
          </p:nvSpPr>
          <p:spPr bwMode="auto">
            <a:xfrm>
              <a:off x="6728864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50" name="Oval 951"/>
            <p:cNvSpPr>
              <a:spLocks noChangeArrowheads="1"/>
            </p:cNvSpPr>
            <p:nvPr/>
          </p:nvSpPr>
          <p:spPr bwMode="auto">
            <a:xfrm>
              <a:off x="6728864" y="355015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51" name="Oval 952"/>
            <p:cNvSpPr>
              <a:spLocks noChangeArrowheads="1"/>
            </p:cNvSpPr>
            <p:nvPr/>
          </p:nvSpPr>
          <p:spPr bwMode="auto">
            <a:xfrm>
              <a:off x="6728864" y="3641465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52" name="Oval 953"/>
            <p:cNvSpPr>
              <a:spLocks noChangeArrowheads="1"/>
            </p:cNvSpPr>
            <p:nvPr/>
          </p:nvSpPr>
          <p:spPr bwMode="auto">
            <a:xfrm>
              <a:off x="6728864" y="372332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53" name="Oval 954"/>
            <p:cNvSpPr>
              <a:spLocks noChangeArrowheads="1"/>
            </p:cNvSpPr>
            <p:nvPr/>
          </p:nvSpPr>
          <p:spPr bwMode="auto">
            <a:xfrm>
              <a:off x="6728864" y="381148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54" name="Oval 955"/>
            <p:cNvSpPr>
              <a:spLocks noChangeArrowheads="1"/>
            </p:cNvSpPr>
            <p:nvPr/>
          </p:nvSpPr>
          <p:spPr bwMode="auto">
            <a:xfrm>
              <a:off x="6728864" y="3902797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55" name="Oval 956"/>
            <p:cNvSpPr>
              <a:spLocks noChangeArrowheads="1"/>
            </p:cNvSpPr>
            <p:nvPr/>
          </p:nvSpPr>
          <p:spPr bwMode="auto">
            <a:xfrm>
              <a:off x="6728864" y="3984660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56" name="Oval 957"/>
            <p:cNvSpPr>
              <a:spLocks noChangeArrowheads="1"/>
            </p:cNvSpPr>
            <p:nvPr/>
          </p:nvSpPr>
          <p:spPr bwMode="auto">
            <a:xfrm>
              <a:off x="6728864" y="4245992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57" name="Oval 958"/>
            <p:cNvSpPr>
              <a:spLocks noChangeArrowheads="1"/>
            </p:cNvSpPr>
            <p:nvPr/>
          </p:nvSpPr>
          <p:spPr bwMode="auto">
            <a:xfrm>
              <a:off x="6728864" y="4337301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58" name="Oval 959"/>
            <p:cNvSpPr>
              <a:spLocks noChangeArrowheads="1"/>
            </p:cNvSpPr>
            <p:nvPr/>
          </p:nvSpPr>
          <p:spPr bwMode="auto">
            <a:xfrm>
              <a:off x="6728864" y="4419164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59" name="Oval 960"/>
            <p:cNvSpPr>
              <a:spLocks noChangeArrowheads="1"/>
            </p:cNvSpPr>
            <p:nvPr/>
          </p:nvSpPr>
          <p:spPr bwMode="auto">
            <a:xfrm>
              <a:off x="6820173" y="1808991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60" name="Oval 961"/>
            <p:cNvSpPr>
              <a:spLocks noChangeArrowheads="1"/>
            </p:cNvSpPr>
            <p:nvPr/>
          </p:nvSpPr>
          <p:spPr bwMode="auto">
            <a:xfrm>
              <a:off x="6820173" y="2422964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61" name="Oval 962"/>
            <p:cNvSpPr>
              <a:spLocks noChangeArrowheads="1"/>
            </p:cNvSpPr>
            <p:nvPr/>
          </p:nvSpPr>
          <p:spPr bwMode="auto">
            <a:xfrm>
              <a:off x="6820173" y="250482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62" name="Oval 963"/>
            <p:cNvSpPr>
              <a:spLocks noChangeArrowheads="1"/>
            </p:cNvSpPr>
            <p:nvPr/>
          </p:nvSpPr>
          <p:spPr bwMode="auto">
            <a:xfrm>
              <a:off x="6820173" y="2592988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63" name="Oval 964"/>
            <p:cNvSpPr>
              <a:spLocks noChangeArrowheads="1"/>
            </p:cNvSpPr>
            <p:nvPr/>
          </p:nvSpPr>
          <p:spPr bwMode="auto">
            <a:xfrm>
              <a:off x="6820173" y="2684296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64" name="Oval 965"/>
            <p:cNvSpPr>
              <a:spLocks noChangeArrowheads="1"/>
            </p:cNvSpPr>
            <p:nvPr/>
          </p:nvSpPr>
          <p:spPr bwMode="auto">
            <a:xfrm>
              <a:off x="6820173" y="2766160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65" name="Oval 966"/>
            <p:cNvSpPr>
              <a:spLocks noChangeArrowheads="1"/>
            </p:cNvSpPr>
            <p:nvPr/>
          </p:nvSpPr>
          <p:spPr bwMode="auto">
            <a:xfrm>
              <a:off x="6820173" y="2854320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66" name="Oval 967"/>
            <p:cNvSpPr>
              <a:spLocks noChangeArrowheads="1"/>
            </p:cNvSpPr>
            <p:nvPr/>
          </p:nvSpPr>
          <p:spPr bwMode="auto">
            <a:xfrm>
              <a:off x="6820173" y="2945629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67" name="Oval 968"/>
            <p:cNvSpPr>
              <a:spLocks noChangeArrowheads="1"/>
            </p:cNvSpPr>
            <p:nvPr/>
          </p:nvSpPr>
          <p:spPr bwMode="auto">
            <a:xfrm>
              <a:off x="6820173" y="3027492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68" name="Oval 969"/>
            <p:cNvSpPr>
              <a:spLocks noChangeArrowheads="1"/>
            </p:cNvSpPr>
            <p:nvPr/>
          </p:nvSpPr>
          <p:spPr bwMode="auto">
            <a:xfrm>
              <a:off x="6820173" y="3118801"/>
              <a:ext cx="72417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69" name="Oval 970"/>
            <p:cNvSpPr>
              <a:spLocks noChangeArrowheads="1"/>
            </p:cNvSpPr>
            <p:nvPr/>
          </p:nvSpPr>
          <p:spPr bwMode="auto">
            <a:xfrm>
              <a:off x="6820173" y="3206961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70" name="Oval 971"/>
            <p:cNvSpPr>
              <a:spLocks noChangeArrowheads="1"/>
            </p:cNvSpPr>
            <p:nvPr/>
          </p:nvSpPr>
          <p:spPr bwMode="auto">
            <a:xfrm>
              <a:off x="6820173" y="3288824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71" name="Oval 972"/>
            <p:cNvSpPr>
              <a:spLocks noChangeArrowheads="1"/>
            </p:cNvSpPr>
            <p:nvPr/>
          </p:nvSpPr>
          <p:spPr bwMode="auto">
            <a:xfrm>
              <a:off x="6820173" y="3380133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72" name="Oval 973"/>
            <p:cNvSpPr>
              <a:spLocks noChangeArrowheads="1"/>
            </p:cNvSpPr>
            <p:nvPr/>
          </p:nvSpPr>
          <p:spPr bwMode="auto">
            <a:xfrm>
              <a:off x="6820173" y="3461996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73" name="Oval 974"/>
            <p:cNvSpPr>
              <a:spLocks noChangeArrowheads="1"/>
            </p:cNvSpPr>
            <p:nvPr/>
          </p:nvSpPr>
          <p:spPr bwMode="auto">
            <a:xfrm>
              <a:off x="6820173" y="3550156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74" name="Oval 975"/>
            <p:cNvSpPr>
              <a:spLocks noChangeArrowheads="1"/>
            </p:cNvSpPr>
            <p:nvPr/>
          </p:nvSpPr>
          <p:spPr bwMode="auto">
            <a:xfrm>
              <a:off x="6820173" y="3641465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75" name="Oval 976"/>
            <p:cNvSpPr>
              <a:spLocks noChangeArrowheads="1"/>
            </p:cNvSpPr>
            <p:nvPr/>
          </p:nvSpPr>
          <p:spPr bwMode="auto">
            <a:xfrm>
              <a:off x="6820173" y="3723328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76" name="Oval 977"/>
            <p:cNvSpPr>
              <a:spLocks noChangeArrowheads="1"/>
            </p:cNvSpPr>
            <p:nvPr/>
          </p:nvSpPr>
          <p:spPr bwMode="auto">
            <a:xfrm>
              <a:off x="6820173" y="3811488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77" name="Oval 978"/>
            <p:cNvSpPr>
              <a:spLocks noChangeArrowheads="1"/>
            </p:cNvSpPr>
            <p:nvPr/>
          </p:nvSpPr>
          <p:spPr bwMode="auto">
            <a:xfrm>
              <a:off x="6820173" y="3902797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78" name="Oval 979"/>
            <p:cNvSpPr>
              <a:spLocks noChangeArrowheads="1"/>
            </p:cNvSpPr>
            <p:nvPr/>
          </p:nvSpPr>
          <p:spPr bwMode="auto">
            <a:xfrm>
              <a:off x="6820173" y="3984660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79" name="Oval 980"/>
            <p:cNvSpPr>
              <a:spLocks noChangeArrowheads="1"/>
            </p:cNvSpPr>
            <p:nvPr/>
          </p:nvSpPr>
          <p:spPr bwMode="auto">
            <a:xfrm>
              <a:off x="6820173" y="4075969"/>
              <a:ext cx="72417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80" name="Oval 981"/>
            <p:cNvSpPr>
              <a:spLocks noChangeArrowheads="1"/>
            </p:cNvSpPr>
            <p:nvPr/>
          </p:nvSpPr>
          <p:spPr bwMode="auto">
            <a:xfrm>
              <a:off x="6820173" y="4245992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81" name="Oval 982"/>
            <p:cNvSpPr>
              <a:spLocks noChangeArrowheads="1"/>
            </p:cNvSpPr>
            <p:nvPr/>
          </p:nvSpPr>
          <p:spPr bwMode="auto">
            <a:xfrm>
              <a:off x="6820173" y="4337301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82" name="Oval 983"/>
            <p:cNvSpPr>
              <a:spLocks noChangeArrowheads="1"/>
            </p:cNvSpPr>
            <p:nvPr/>
          </p:nvSpPr>
          <p:spPr bwMode="auto">
            <a:xfrm>
              <a:off x="6820173" y="4859966"/>
              <a:ext cx="72417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83" name="Oval 984"/>
            <p:cNvSpPr>
              <a:spLocks noChangeArrowheads="1"/>
            </p:cNvSpPr>
            <p:nvPr/>
          </p:nvSpPr>
          <p:spPr bwMode="auto">
            <a:xfrm>
              <a:off x="6820173" y="4941829"/>
              <a:ext cx="72417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84" name="Oval 985"/>
            <p:cNvSpPr>
              <a:spLocks noChangeArrowheads="1"/>
            </p:cNvSpPr>
            <p:nvPr/>
          </p:nvSpPr>
          <p:spPr bwMode="auto">
            <a:xfrm>
              <a:off x="6820173" y="5033138"/>
              <a:ext cx="72417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85" name="Oval 986"/>
            <p:cNvSpPr>
              <a:spLocks noChangeArrowheads="1"/>
            </p:cNvSpPr>
            <p:nvPr/>
          </p:nvSpPr>
          <p:spPr bwMode="auto">
            <a:xfrm>
              <a:off x="6908333" y="1808991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86" name="Oval 987"/>
            <p:cNvSpPr>
              <a:spLocks noChangeArrowheads="1"/>
            </p:cNvSpPr>
            <p:nvPr/>
          </p:nvSpPr>
          <p:spPr bwMode="auto">
            <a:xfrm>
              <a:off x="6908333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87" name="Oval 988"/>
            <p:cNvSpPr>
              <a:spLocks noChangeArrowheads="1"/>
            </p:cNvSpPr>
            <p:nvPr/>
          </p:nvSpPr>
          <p:spPr bwMode="auto">
            <a:xfrm>
              <a:off x="6908333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88" name="Oval 989"/>
            <p:cNvSpPr>
              <a:spLocks noChangeArrowheads="1"/>
            </p:cNvSpPr>
            <p:nvPr/>
          </p:nvSpPr>
          <p:spPr bwMode="auto">
            <a:xfrm>
              <a:off x="6908333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89" name="Oval 990"/>
            <p:cNvSpPr>
              <a:spLocks noChangeArrowheads="1"/>
            </p:cNvSpPr>
            <p:nvPr/>
          </p:nvSpPr>
          <p:spPr bwMode="auto">
            <a:xfrm>
              <a:off x="6908333" y="259298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90" name="Oval 991"/>
            <p:cNvSpPr>
              <a:spLocks noChangeArrowheads="1"/>
            </p:cNvSpPr>
            <p:nvPr/>
          </p:nvSpPr>
          <p:spPr bwMode="auto">
            <a:xfrm>
              <a:off x="6908333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91" name="Oval 992"/>
            <p:cNvSpPr>
              <a:spLocks noChangeArrowheads="1"/>
            </p:cNvSpPr>
            <p:nvPr/>
          </p:nvSpPr>
          <p:spPr bwMode="auto">
            <a:xfrm>
              <a:off x="6908333" y="276616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92" name="Oval 993"/>
            <p:cNvSpPr>
              <a:spLocks noChangeArrowheads="1"/>
            </p:cNvSpPr>
            <p:nvPr/>
          </p:nvSpPr>
          <p:spPr bwMode="auto">
            <a:xfrm>
              <a:off x="6908333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93" name="Oval 994"/>
            <p:cNvSpPr>
              <a:spLocks noChangeArrowheads="1"/>
            </p:cNvSpPr>
            <p:nvPr/>
          </p:nvSpPr>
          <p:spPr bwMode="auto">
            <a:xfrm>
              <a:off x="6908333" y="29456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94" name="Oval 995"/>
            <p:cNvSpPr>
              <a:spLocks noChangeArrowheads="1"/>
            </p:cNvSpPr>
            <p:nvPr/>
          </p:nvSpPr>
          <p:spPr bwMode="auto">
            <a:xfrm>
              <a:off x="6908333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95" name="Oval 996"/>
            <p:cNvSpPr>
              <a:spLocks noChangeArrowheads="1"/>
            </p:cNvSpPr>
            <p:nvPr/>
          </p:nvSpPr>
          <p:spPr bwMode="auto">
            <a:xfrm>
              <a:off x="6908333" y="3118801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96" name="Oval 997"/>
            <p:cNvSpPr>
              <a:spLocks noChangeArrowheads="1"/>
            </p:cNvSpPr>
            <p:nvPr/>
          </p:nvSpPr>
          <p:spPr bwMode="auto">
            <a:xfrm>
              <a:off x="6908333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97" name="Oval 998"/>
            <p:cNvSpPr>
              <a:spLocks noChangeArrowheads="1"/>
            </p:cNvSpPr>
            <p:nvPr/>
          </p:nvSpPr>
          <p:spPr bwMode="auto">
            <a:xfrm>
              <a:off x="6908333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98" name="Oval 999"/>
            <p:cNvSpPr>
              <a:spLocks noChangeArrowheads="1"/>
            </p:cNvSpPr>
            <p:nvPr/>
          </p:nvSpPr>
          <p:spPr bwMode="auto">
            <a:xfrm>
              <a:off x="6908333" y="33801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799" name="Oval 1000"/>
            <p:cNvSpPr>
              <a:spLocks noChangeArrowheads="1"/>
            </p:cNvSpPr>
            <p:nvPr/>
          </p:nvSpPr>
          <p:spPr bwMode="auto">
            <a:xfrm>
              <a:off x="6908333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00" name="Oval 1001"/>
            <p:cNvSpPr>
              <a:spLocks noChangeArrowheads="1"/>
            </p:cNvSpPr>
            <p:nvPr/>
          </p:nvSpPr>
          <p:spPr bwMode="auto">
            <a:xfrm>
              <a:off x="6908333" y="355015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01" name="Oval 1002"/>
            <p:cNvSpPr>
              <a:spLocks noChangeArrowheads="1"/>
            </p:cNvSpPr>
            <p:nvPr/>
          </p:nvSpPr>
          <p:spPr bwMode="auto">
            <a:xfrm>
              <a:off x="6908333" y="3641465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02" name="Oval 1003"/>
            <p:cNvSpPr>
              <a:spLocks noChangeArrowheads="1"/>
            </p:cNvSpPr>
            <p:nvPr/>
          </p:nvSpPr>
          <p:spPr bwMode="auto">
            <a:xfrm>
              <a:off x="6908333" y="3723328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03" name="Oval 1004"/>
            <p:cNvSpPr>
              <a:spLocks noChangeArrowheads="1"/>
            </p:cNvSpPr>
            <p:nvPr/>
          </p:nvSpPr>
          <p:spPr bwMode="auto">
            <a:xfrm>
              <a:off x="6908333" y="3902797"/>
              <a:ext cx="75566" cy="6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04" name="Oval 1005"/>
            <p:cNvSpPr>
              <a:spLocks noChangeArrowheads="1"/>
            </p:cNvSpPr>
            <p:nvPr/>
          </p:nvSpPr>
          <p:spPr bwMode="auto">
            <a:xfrm>
              <a:off x="6908333" y="3984660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05" name="Oval 1006"/>
            <p:cNvSpPr>
              <a:spLocks noChangeArrowheads="1"/>
            </p:cNvSpPr>
            <p:nvPr/>
          </p:nvSpPr>
          <p:spPr bwMode="auto">
            <a:xfrm>
              <a:off x="6908333" y="4075969"/>
              <a:ext cx="75566" cy="724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06" name="Oval 1007"/>
            <p:cNvSpPr>
              <a:spLocks noChangeArrowheads="1"/>
            </p:cNvSpPr>
            <p:nvPr/>
          </p:nvSpPr>
          <p:spPr bwMode="auto">
            <a:xfrm>
              <a:off x="6908333" y="4245992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07" name="Oval 1008"/>
            <p:cNvSpPr>
              <a:spLocks noChangeArrowheads="1"/>
            </p:cNvSpPr>
            <p:nvPr/>
          </p:nvSpPr>
          <p:spPr bwMode="auto">
            <a:xfrm>
              <a:off x="6908333" y="4768657"/>
              <a:ext cx="75566" cy="75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grpSp>
          <p:nvGrpSpPr>
            <p:cNvPr id="808" name="Group 1210"/>
            <p:cNvGrpSpPr>
              <a:grpSpLocks/>
            </p:cNvGrpSpPr>
            <p:nvPr/>
          </p:nvGrpSpPr>
          <p:grpSpPr bwMode="auto">
            <a:xfrm>
              <a:off x="6908333" y="1808991"/>
              <a:ext cx="881603" cy="3117095"/>
              <a:chOff x="4098" y="1526"/>
              <a:chExt cx="280" cy="990"/>
            </a:xfrm>
            <a:solidFill>
              <a:schemeClr val="bg1">
                <a:lumMod val="75000"/>
              </a:schemeClr>
            </a:solidFill>
          </p:grpSpPr>
          <p:sp>
            <p:nvSpPr>
              <p:cNvPr id="1266" name="Oval 1010"/>
              <p:cNvSpPr>
                <a:spLocks noChangeArrowheads="1"/>
              </p:cNvSpPr>
              <p:nvPr/>
            </p:nvSpPr>
            <p:spPr bwMode="auto">
              <a:xfrm>
                <a:off x="4098" y="2495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67" name="Oval 1011"/>
              <p:cNvSpPr>
                <a:spLocks noChangeArrowheads="1"/>
              </p:cNvSpPr>
              <p:nvPr/>
            </p:nvSpPr>
            <p:spPr bwMode="auto">
              <a:xfrm>
                <a:off x="4129" y="1638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68" name="Oval 1012"/>
              <p:cNvSpPr>
                <a:spLocks noChangeArrowheads="1"/>
              </p:cNvSpPr>
              <p:nvPr/>
            </p:nvSpPr>
            <p:spPr bwMode="auto">
              <a:xfrm>
                <a:off x="4129" y="1666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69" name="Oval 1013"/>
              <p:cNvSpPr>
                <a:spLocks noChangeArrowheads="1"/>
              </p:cNvSpPr>
              <p:nvPr/>
            </p:nvSpPr>
            <p:spPr bwMode="auto">
              <a:xfrm>
                <a:off x="4129" y="169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70" name="Oval 1014"/>
              <p:cNvSpPr>
                <a:spLocks noChangeArrowheads="1"/>
              </p:cNvSpPr>
              <p:nvPr/>
            </p:nvSpPr>
            <p:spPr bwMode="auto">
              <a:xfrm>
                <a:off x="4129" y="172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71" name="Oval 1015"/>
              <p:cNvSpPr>
                <a:spLocks noChangeArrowheads="1"/>
              </p:cNvSpPr>
              <p:nvPr/>
            </p:nvSpPr>
            <p:spPr bwMode="auto">
              <a:xfrm>
                <a:off x="4129" y="174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72" name="Oval 1016"/>
              <p:cNvSpPr>
                <a:spLocks noChangeArrowheads="1"/>
              </p:cNvSpPr>
              <p:nvPr/>
            </p:nvSpPr>
            <p:spPr bwMode="auto">
              <a:xfrm>
                <a:off x="4129" y="1775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73" name="Oval 1017"/>
              <p:cNvSpPr>
                <a:spLocks noChangeArrowheads="1"/>
              </p:cNvSpPr>
              <p:nvPr/>
            </p:nvSpPr>
            <p:spPr bwMode="auto">
              <a:xfrm>
                <a:off x="4129" y="180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74" name="Oval 1018"/>
              <p:cNvSpPr>
                <a:spLocks noChangeArrowheads="1"/>
              </p:cNvSpPr>
              <p:nvPr/>
            </p:nvSpPr>
            <p:spPr bwMode="auto">
              <a:xfrm>
                <a:off x="4129" y="1830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75" name="Oval 1019"/>
              <p:cNvSpPr>
                <a:spLocks noChangeArrowheads="1"/>
              </p:cNvSpPr>
              <p:nvPr/>
            </p:nvSpPr>
            <p:spPr bwMode="auto">
              <a:xfrm>
                <a:off x="4129" y="1858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76" name="Oval 1020"/>
              <p:cNvSpPr>
                <a:spLocks noChangeArrowheads="1"/>
              </p:cNvSpPr>
              <p:nvPr/>
            </p:nvSpPr>
            <p:spPr bwMode="auto">
              <a:xfrm>
                <a:off x="4129" y="1887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77" name="Oval 1021"/>
              <p:cNvSpPr>
                <a:spLocks noChangeArrowheads="1"/>
              </p:cNvSpPr>
              <p:nvPr/>
            </p:nvSpPr>
            <p:spPr bwMode="auto">
              <a:xfrm>
                <a:off x="4129" y="1913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78" name="Oval 1022"/>
              <p:cNvSpPr>
                <a:spLocks noChangeArrowheads="1"/>
              </p:cNvSpPr>
              <p:nvPr/>
            </p:nvSpPr>
            <p:spPr bwMode="auto">
              <a:xfrm>
                <a:off x="4129" y="1942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79" name="Oval 1023"/>
              <p:cNvSpPr>
                <a:spLocks noChangeArrowheads="1"/>
              </p:cNvSpPr>
              <p:nvPr/>
            </p:nvSpPr>
            <p:spPr bwMode="auto">
              <a:xfrm>
                <a:off x="4129" y="1970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80" name="Oval 1024"/>
              <p:cNvSpPr>
                <a:spLocks noChangeArrowheads="1"/>
              </p:cNvSpPr>
              <p:nvPr/>
            </p:nvSpPr>
            <p:spPr bwMode="auto">
              <a:xfrm>
                <a:off x="4129" y="1996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81" name="Oval 1025"/>
              <p:cNvSpPr>
                <a:spLocks noChangeArrowheads="1"/>
              </p:cNvSpPr>
              <p:nvPr/>
            </p:nvSpPr>
            <p:spPr bwMode="auto">
              <a:xfrm>
                <a:off x="4129" y="2025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82" name="Oval 1026"/>
              <p:cNvSpPr>
                <a:spLocks noChangeArrowheads="1"/>
              </p:cNvSpPr>
              <p:nvPr/>
            </p:nvSpPr>
            <p:spPr bwMode="auto">
              <a:xfrm>
                <a:off x="4129" y="2051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83" name="Oval 1027"/>
              <p:cNvSpPr>
                <a:spLocks noChangeArrowheads="1"/>
              </p:cNvSpPr>
              <p:nvPr/>
            </p:nvSpPr>
            <p:spPr bwMode="auto">
              <a:xfrm>
                <a:off x="4129" y="2079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84" name="Oval 1028"/>
              <p:cNvSpPr>
                <a:spLocks noChangeArrowheads="1"/>
              </p:cNvSpPr>
              <p:nvPr/>
            </p:nvSpPr>
            <p:spPr bwMode="auto">
              <a:xfrm>
                <a:off x="4129" y="210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85" name="Oval 1029"/>
              <p:cNvSpPr>
                <a:spLocks noChangeArrowheads="1"/>
              </p:cNvSpPr>
              <p:nvPr/>
            </p:nvSpPr>
            <p:spPr bwMode="auto">
              <a:xfrm>
                <a:off x="4129" y="2134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86" name="Oval 1030"/>
              <p:cNvSpPr>
                <a:spLocks noChangeArrowheads="1"/>
              </p:cNvSpPr>
              <p:nvPr/>
            </p:nvSpPr>
            <p:spPr bwMode="auto">
              <a:xfrm>
                <a:off x="4129" y="219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87" name="Oval 1031"/>
              <p:cNvSpPr>
                <a:spLocks noChangeArrowheads="1"/>
              </p:cNvSpPr>
              <p:nvPr/>
            </p:nvSpPr>
            <p:spPr bwMode="auto">
              <a:xfrm>
                <a:off x="4129" y="221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88" name="Oval 1032"/>
              <p:cNvSpPr>
                <a:spLocks noChangeArrowheads="1"/>
              </p:cNvSpPr>
              <p:nvPr/>
            </p:nvSpPr>
            <p:spPr bwMode="auto">
              <a:xfrm>
                <a:off x="4129" y="2246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89" name="Oval 1033"/>
              <p:cNvSpPr>
                <a:spLocks noChangeArrowheads="1"/>
              </p:cNvSpPr>
              <p:nvPr/>
            </p:nvSpPr>
            <p:spPr bwMode="auto">
              <a:xfrm>
                <a:off x="4157" y="1526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90" name="Oval 1034"/>
              <p:cNvSpPr>
                <a:spLocks noChangeArrowheads="1"/>
              </p:cNvSpPr>
              <p:nvPr/>
            </p:nvSpPr>
            <p:spPr bwMode="auto">
              <a:xfrm>
                <a:off x="4157" y="1609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91" name="Oval 1035"/>
              <p:cNvSpPr>
                <a:spLocks noChangeArrowheads="1"/>
              </p:cNvSpPr>
              <p:nvPr/>
            </p:nvSpPr>
            <p:spPr bwMode="auto">
              <a:xfrm>
                <a:off x="4157" y="1638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92" name="Oval 1036"/>
              <p:cNvSpPr>
                <a:spLocks noChangeArrowheads="1"/>
              </p:cNvSpPr>
              <p:nvPr/>
            </p:nvSpPr>
            <p:spPr bwMode="auto">
              <a:xfrm>
                <a:off x="4157" y="1721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93" name="Oval 1037"/>
              <p:cNvSpPr>
                <a:spLocks noChangeArrowheads="1"/>
              </p:cNvSpPr>
              <p:nvPr/>
            </p:nvSpPr>
            <p:spPr bwMode="auto">
              <a:xfrm>
                <a:off x="4157" y="1747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94" name="Oval 1038"/>
              <p:cNvSpPr>
                <a:spLocks noChangeArrowheads="1"/>
              </p:cNvSpPr>
              <p:nvPr/>
            </p:nvSpPr>
            <p:spPr bwMode="auto">
              <a:xfrm>
                <a:off x="4157" y="1775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95" name="Oval 1039"/>
              <p:cNvSpPr>
                <a:spLocks noChangeArrowheads="1"/>
              </p:cNvSpPr>
              <p:nvPr/>
            </p:nvSpPr>
            <p:spPr bwMode="auto">
              <a:xfrm>
                <a:off x="4157" y="1804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96" name="Oval 1040"/>
              <p:cNvSpPr>
                <a:spLocks noChangeArrowheads="1"/>
              </p:cNvSpPr>
              <p:nvPr/>
            </p:nvSpPr>
            <p:spPr bwMode="auto">
              <a:xfrm>
                <a:off x="4157" y="1830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97" name="Oval 1041"/>
              <p:cNvSpPr>
                <a:spLocks noChangeArrowheads="1"/>
              </p:cNvSpPr>
              <p:nvPr/>
            </p:nvSpPr>
            <p:spPr bwMode="auto">
              <a:xfrm>
                <a:off x="4157" y="1858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98" name="Oval 1042"/>
              <p:cNvSpPr>
                <a:spLocks noChangeArrowheads="1"/>
              </p:cNvSpPr>
              <p:nvPr/>
            </p:nvSpPr>
            <p:spPr bwMode="auto">
              <a:xfrm>
                <a:off x="4157" y="1887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99" name="Oval 1043"/>
              <p:cNvSpPr>
                <a:spLocks noChangeArrowheads="1"/>
              </p:cNvSpPr>
              <p:nvPr/>
            </p:nvSpPr>
            <p:spPr bwMode="auto">
              <a:xfrm>
                <a:off x="4157" y="1913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00" name="Oval 1044"/>
              <p:cNvSpPr>
                <a:spLocks noChangeArrowheads="1"/>
              </p:cNvSpPr>
              <p:nvPr/>
            </p:nvSpPr>
            <p:spPr bwMode="auto">
              <a:xfrm>
                <a:off x="4157" y="1942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01" name="Oval 1045"/>
              <p:cNvSpPr>
                <a:spLocks noChangeArrowheads="1"/>
              </p:cNvSpPr>
              <p:nvPr/>
            </p:nvSpPr>
            <p:spPr bwMode="auto">
              <a:xfrm>
                <a:off x="4157" y="1970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02" name="Oval 1046"/>
              <p:cNvSpPr>
                <a:spLocks noChangeArrowheads="1"/>
              </p:cNvSpPr>
              <p:nvPr/>
            </p:nvSpPr>
            <p:spPr bwMode="auto">
              <a:xfrm>
                <a:off x="4157" y="1996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03" name="Oval 1047"/>
              <p:cNvSpPr>
                <a:spLocks noChangeArrowheads="1"/>
              </p:cNvSpPr>
              <p:nvPr/>
            </p:nvSpPr>
            <p:spPr bwMode="auto">
              <a:xfrm>
                <a:off x="4157" y="2025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04" name="Oval 1048"/>
              <p:cNvSpPr>
                <a:spLocks noChangeArrowheads="1"/>
              </p:cNvSpPr>
              <p:nvPr/>
            </p:nvSpPr>
            <p:spPr bwMode="auto">
              <a:xfrm>
                <a:off x="4157" y="2051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05" name="Oval 1049"/>
              <p:cNvSpPr>
                <a:spLocks noChangeArrowheads="1"/>
              </p:cNvSpPr>
              <p:nvPr/>
            </p:nvSpPr>
            <p:spPr bwMode="auto">
              <a:xfrm>
                <a:off x="4157" y="2079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06" name="Oval 1050"/>
              <p:cNvSpPr>
                <a:spLocks noChangeArrowheads="1"/>
              </p:cNvSpPr>
              <p:nvPr/>
            </p:nvSpPr>
            <p:spPr bwMode="auto">
              <a:xfrm>
                <a:off x="4157" y="2108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07" name="Oval 1051"/>
              <p:cNvSpPr>
                <a:spLocks noChangeArrowheads="1"/>
              </p:cNvSpPr>
              <p:nvPr/>
            </p:nvSpPr>
            <p:spPr bwMode="auto">
              <a:xfrm>
                <a:off x="4157" y="2134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08" name="Oval 1052"/>
              <p:cNvSpPr>
                <a:spLocks noChangeArrowheads="1"/>
              </p:cNvSpPr>
              <p:nvPr/>
            </p:nvSpPr>
            <p:spPr bwMode="auto">
              <a:xfrm>
                <a:off x="4157" y="2162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09" name="Oval 1053"/>
              <p:cNvSpPr>
                <a:spLocks noChangeArrowheads="1"/>
              </p:cNvSpPr>
              <p:nvPr/>
            </p:nvSpPr>
            <p:spPr bwMode="auto">
              <a:xfrm>
                <a:off x="4157" y="2191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10" name="Oval 1054"/>
              <p:cNvSpPr>
                <a:spLocks noChangeArrowheads="1"/>
              </p:cNvSpPr>
              <p:nvPr/>
            </p:nvSpPr>
            <p:spPr bwMode="auto">
              <a:xfrm>
                <a:off x="4157" y="2217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11" name="Oval 1055"/>
              <p:cNvSpPr>
                <a:spLocks noChangeArrowheads="1"/>
              </p:cNvSpPr>
              <p:nvPr/>
            </p:nvSpPr>
            <p:spPr bwMode="auto">
              <a:xfrm>
                <a:off x="4186" y="1526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12" name="Oval 1056"/>
              <p:cNvSpPr>
                <a:spLocks noChangeArrowheads="1"/>
              </p:cNvSpPr>
              <p:nvPr/>
            </p:nvSpPr>
            <p:spPr bwMode="auto">
              <a:xfrm>
                <a:off x="4186" y="1609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13" name="Oval 1057"/>
              <p:cNvSpPr>
                <a:spLocks noChangeArrowheads="1"/>
              </p:cNvSpPr>
              <p:nvPr/>
            </p:nvSpPr>
            <p:spPr bwMode="auto">
              <a:xfrm>
                <a:off x="4186" y="169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14" name="Oval 1058"/>
              <p:cNvSpPr>
                <a:spLocks noChangeArrowheads="1"/>
              </p:cNvSpPr>
              <p:nvPr/>
            </p:nvSpPr>
            <p:spPr bwMode="auto">
              <a:xfrm>
                <a:off x="4186" y="172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15" name="Oval 1059"/>
              <p:cNvSpPr>
                <a:spLocks noChangeArrowheads="1"/>
              </p:cNvSpPr>
              <p:nvPr/>
            </p:nvSpPr>
            <p:spPr bwMode="auto">
              <a:xfrm>
                <a:off x="4186" y="174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16" name="Oval 1060"/>
              <p:cNvSpPr>
                <a:spLocks noChangeArrowheads="1"/>
              </p:cNvSpPr>
              <p:nvPr/>
            </p:nvSpPr>
            <p:spPr bwMode="auto">
              <a:xfrm>
                <a:off x="4186" y="1775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17" name="Oval 1061"/>
              <p:cNvSpPr>
                <a:spLocks noChangeArrowheads="1"/>
              </p:cNvSpPr>
              <p:nvPr/>
            </p:nvSpPr>
            <p:spPr bwMode="auto">
              <a:xfrm>
                <a:off x="4186" y="180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18" name="Oval 1062"/>
              <p:cNvSpPr>
                <a:spLocks noChangeArrowheads="1"/>
              </p:cNvSpPr>
              <p:nvPr/>
            </p:nvSpPr>
            <p:spPr bwMode="auto">
              <a:xfrm>
                <a:off x="4186" y="1830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19" name="Oval 1063"/>
              <p:cNvSpPr>
                <a:spLocks noChangeArrowheads="1"/>
              </p:cNvSpPr>
              <p:nvPr/>
            </p:nvSpPr>
            <p:spPr bwMode="auto">
              <a:xfrm>
                <a:off x="4186" y="1858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20" name="Oval 1064"/>
              <p:cNvSpPr>
                <a:spLocks noChangeArrowheads="1"/>
              </p:cNvSpPr>
              <p:nvPr/>
            </p:nvSpPr>
            <p:spPr bwMode="auto">
              <a:xfrm>
                <a:off x="4186" y="1887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21" name="Oval 1065"/>
              <p:cNvSpPr>
                <a:spLocks noChangeArrowheads="1"/>
              </p:cNvSpPr>
              <p:nvPr/>
            </p:nvSpPr>
            <p:spPr bwMode="auto">
              <a:xfrm>
                <a:off x="4186" y="1913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22" name="Oval 1066"/>
              <p:cNvSpPr>
                <a:spLocks noChangeArrowheads="1"/>
              </p:cNvSpPr>
              <p:nvPr/>
            </p:nvSpPr>
            <p:spPr bwMode="auto">
              <a:xfrm>
                <a:off x="4186" y="1942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23" name="Oval 1067"/>
              <p:cNvSpPr>
                <a:spLocks noChangeArrowheads="1"/>
              </p:cNvSpPr>
              <p:nvPr/>
            </p:nvSpPr>
            <p:spPr bwMode="auto">
              <a:xfrm>
                <a:off x="4186" y="1970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24" name="Oval 1068"/>
              <p:cNvSpPr>
                <a:spLocks noChangeArrowheads="1"/>
              </p:cNvSpPr>
              <p:nvPr/>
            </p:nvSpPr>
            <p:spPr bwMode="auto">
              <a:xfrm>
                <a:off x="4186" y="1996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25" name="Oval 1069"/>
              <p:cNvSpPr>
                <a:spLocks noChangeArrowheads="1"/>
              </p:cNvSpPr>
              <p:nvPr/>
            </p:nvSpPr>
            <p:spPr bwMode="auto">
              <a:xfrm>
                <a:off x="4186" y="2025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26" name="Oval 1070"/>
              <p:cNvSpPr>
                <a:spLocks noChangeArrowheads="1"/>
              </p:cNvSpPr>
              <p:nvPr/>
            </p:nvSpPr>
            <p:spPr bwMode="auto">
              <a:xfrm>
                <a:off x="4186" y="2051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27" name="Oval 1071"/>
              <p:cNvSpPr>
                <a:spLocks noChangeArrowheads="1"/>
              </p:cNvSpPr>
              <p:nvPr/>
            </p:nvSpPr>
            <p:spPr bwMode="auto">
              <a:xfrm>
                <a:off x="4186" y="2079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28" name="Oval 1072"/>
              <p:cNvSpPr>
                <a:spLocks noChangeArrowheads="1"/>
              </p:cNvSpPr>
              <p:nvPr/>
            </p:nvSpPr>
            <p:spPr bwMode="auto">
              <a:xfrm>
                <a:off x="4186" y="210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29" name="Oval 1073"/>
              <p:cNvSpPr>
                <a:spLocks noChangeArrowheads="1"/>
              </p:cNvSpPr>
              <p:nvPr/>
            </p:nvSpPr>
            <p:spPr bwMode="auto">
              <a:xfrm>
                <a:off x="4186" y="2134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30" name="Oval 1074"/>
              <p:cNvSpPr>
                <a:spLocks noChangeArrowheads="1"/>
              </p:cNvSpPr>
              <p:nvPr/>
            </p:nvSpPr>
            <p:spPr bwMode="auto">
              <a:xfrm>
                <a:off x="4186" y="216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31" name="Oval 1075"/>
              <p:cNvSpPr>
                <a:spLocks noChangeArrowheads="1"/>
              </p:cNvSpPr>
              <p:nvPr/>
            </p:nvSpPr>
            <p:spPr bwMode="auto">
              <a:xfrm>
                <a:off x="4214" y="1526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32" name="Oval 1076"/>
              <p:cNvSpPr>
                <a:spLocks noChangeArrowheads="1"/>
              </p:cNvSpPr>
              <p:nvPr/>
            </p:nvSpPr>
            <p:spPr bwMode="auto">
              <a:xfrm>
                <a:off x="4214" y="1609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33" name="Oval 1077"/>
              <p:cNvSpPr>
                <a:spLocks noChangeArrowheads="1"/>
              </p:cNvSpPr>
              <p:nvPr/>
            </p:nvSpPr>
            <p:spPr bwMode="auto">
              <a:xfrm>
                <a:off x="4214" y="1692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34" name="Oval 1078"/>
              <p:cNvSpPr>
                <a:spLocks noChangeArrowheads="1"/>
              </p:cNvSpPr>
              <p:nvPr/>
            </p:nvSpPr>
            <p:spPr bwMode="auto">
              <a:xfrm>
                <a:off x="4214" y="1721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35" name="Oval 1079"/>
              <p:cNvSpPr>
                <a:spLocks noChangeArrowheads="1"/>
              </p:cNvSpPr>
              <p:nvPr/>
            </p:nvSpPr>
            <p:spPr bwMode="auto">
              <a:xfrm>
                <a:off x="4214" y="1747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36" name="Oval 1080"/>
              <p:cNvSpPr>
                <a:spLocks noChangeArrowheads="1"/>
              </p:cNvSpPr>
              <p:nvPr/>
            </p:nvSpPr>
            <p:spPr bwMode="auto">
              <a:xfrm>
                <a:off x="4214" y="1775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37" name="Oval 1081"/>
              <p:cNvSpPr>
                <a:spLocks noChangeArrowheads="1"/>
              </p:cNvSpPr>
              <p:nvPr/>
            </p:nvSpPr>
            <p:spPr bwMode="auto">
              <a:xfrm>
                <a:off x="4214" y="1804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38" name="Oval 1082"/>
              <p:cNvSpPr>
                <a:spLocks noChangeArrowheads="1"/>
              </p:cNvSpPr>
              <p:nvPr/>
            </p:nvSpPr>
            <p:spPr bwMode="auto">
              <a:xfrm>
                <a:off x="4214" y="1830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39" name="Oval 1083"/>
              <p:cNvSpPr>
                <a:spLocks noChangeArrowheads="1"/>
              </p:cNvSpPr>
              <p:nvPr/>
            </p:nvSpPr>
            <p:spPr bwMode="auto">
              <a:xfrm>
                <a:off x="4214" y="1858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40" name="Oval 1084"/>
              <p:cNvSpPr>
                <a:spLocks noChangeArrowheads="1"/>
              </p:cNvSpPr>
              <p:nvPr/>
            </p:nvSpPr>
            <p:spPr bwMode="auto">
              <a:xfrm>
                <a:off x="4214" y="1887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41" name="Oval 1085"/>
              <p:cNvSpPr>
                <a:spLocks noChangeArrowheads="1"/>
              </p:cNvSpPr>
              <p:nvPr/>
            </p:nvSpPr>
            <p:spPr bwMode="auto">
              <a:xfrm>
                <a:off x="4214" y="1913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42" name="Oval 1086"/>
              <p:cNvSpPr>
                <a:spLocks noChangeArrowheads="1"/>
              </p:cNvSpPr>
              <p:nvPr/>
            </p:nvSpPr>
            <p:spPr bwMode="auto">
              <a:xfrm>
                <a:off x="4214" y="1942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43" name="Oval 1087"/>
              <p:cNvSpPr>
                <a:spLocks noChangeArrowheads="1"/>
              </p:cNvSpPr>
              <p:nvPr/>
            </p:nvSpPr>
            <p:spPr bwMode="auto">
              <a:xfrm>
                <a:off x="4214" y="1970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44" name="Oval 1088"/>
              <p:cNvSpPr>
                <a:spLocks noChangeArrowheads="1"/>
              </p:cNvSpPr>
              <p:nvPr/>
            </p:nvSpPr>
            <p:spPr bwMode="auto">
              <a:xfrm>
                <a:off x="4214" y="1996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45" name="Oval 1089"/>
              <p:cNvSpPr>
                <a:spLocks noChangeArrowheads="1"/>
              </p:cNvSpPr>
              <p:nvPr/>
            </p:nvSpPr>
            <p:spPr bwMode="auto">
              <a:xfrm>
                <a:off x="4214" y="2025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46" name="Oval 1090"/>
              <p:cNvSpPr>
                <a:spLocks noChangeArrowheads="1"/>
              </p:cNvSpPr>
              <p:nvPr/>
            </p:nvSpPr>
            <p:spPr bwMode="auto">
              <a:xfrm>
                <a:off x="4214" y="2051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47" name="Oval 1091"/>
              <p:cNvSpPr>
                <a:spLocks noChangeArrowheads="1"/>
              </p:cNvSpPr>
              <p:nvPr/>
            </p:nvSpPr>
            <p:spPr bwMode="auto">
              <a:xfrm>
                <a:off x="4214" y="2079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48" name="Oval 1092"/>
              <p:cNvSpPr>
                <a:spLocks noChangeArrowheads="1"/>
              </p:cNvSpPr>
              <p:nvPr/>
            </p:nvSpPr>
            <p:spPr bwMode="auto">
              <a:xfrm>
                <a:off x="4214" y="2108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49" name="Oval 1093"/>
              <p:cNvSpPr>
                <a:spLocks noChangeArrowheads="1"/>
              </p:cNvSpPr>
              <p:nvPr/>
            </p:nvSpPr>
            <p:spPr bwMode="auto">
              <a:xfrm>
                <a:off x="4214" y="2134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50" name="Oval 1094"/>
              <p:cNvSpPr>
                <a:spLocks noChangeArrowheads="1"/>
              </p:cNvSpPr>
              <p:nvPr/>
            </p:nvSpPr>
            <p:spPr bwMode="auto">
              <a:xfrm>
                <a:off x="4214" y="2162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51" name="Oval 1095"/>
              <p:cNvSpPr>
                <a:spLocks noChangeArrowheads="1"/>
              </p:cNvSpPr>
              <p:nvPr/>
            </p:nvSpPr>
            <p:spPr bwMode="auto">
              <a:xfrm>
                <a:off x="4214" y="2191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52" name="Oval 1096"/>
              <p:cNvSpPr>
                <a:spLocks noChangeArrowheads="1"/>
              </p:cNvSpPr>
              <p:nvPr/>
            </p:nvSpPr>
            <p:spPr bwMode="auto">
              <a:xfrm>
                <a:off x="4243" y="1638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53" name="Oval 1097"/>
              <p:cNvSpPr>
                <a:spLocks noChangeArrowheads="1"/>
              </p:cNvSpPr>
              <p:nvPr/>
            </p:nvSpPr>
            <p:spPr bwMode="auto">
              <a:xfrm>
                <a:off x="4243" y="1666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54" name="Oval 1098"/>
              <p:cNvSpPr>
                <a:spLocks noChangeArrowheads="1"/>
              </p:cNvSpPr>
              <p:nvPr/>
            </p:nvSpPr>
            <p:spPr bwMode="auto">
              <a:xfrm>
                <a:off x="4243" y="169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55" name="Oval 1099"/>
              <p:cNvSpPr>
                <a:spLocks noChangeArrowheads="1"/>
              </p:cNvSpPr>
              <p:nvPr/>
            </p:nvSpPr>
            <p:spPr bwMode="auto">
              <a:xfrm>
                <a:off x="4243" y="172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56" name="Oval 1100"/>
              <p:cNvSpPr>
                <a:spLocks noChangeArrowheads="1"/>
              </p:cNvSpPr>
              <p:nvPr/>
            </p:nvSpPr>
            <p:spPr bwMode="auto">
              <a:xfrm>
                <a:off x="4243" y="174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57" name="Oval 1101"/>
              <p:cNvSpPr>
                <a:spLocks noChangeArrowheads="1"/>
              </p:cNvSpPr>
              <p:nvPr/>
            </p:nvSpPr>
            <p:spPr bwMode="auto">
              <a:xfrm>
                <a:off x="4243" y="1775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58" name="Oval 1102"/>
              <p:cNvSpPr>
                <a:spLocks noChangeArrowheads="1"/>
              </p:cNvSpPr>
              <p:nvPr/>
            </p:nvSpPr>
            <p:spPr bwMode="auto">
              <a:xfrm>
                <a:off x="4243" y="180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59" name="Oval 1103"/>
              <p:cNvSpPr>
                <a:spLocks noChangeArrowheads="1"/>
              </p:cNvSpPr>
              <p:nvPr/>
            </p:nvSpPr>
            <p:spPr bwMode="auto">
              <a:xfrm>
                <a:off x="4243" y="1830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60" name="Oval 1104"/>
              <p:cNvSpPr>
                <a:spLocks noChangeArrowheads="1"/>
              </p:cNvSpPr>
              <p:nvPr/>
            </p:nvSpPr>
            <p:spPr bwMode="auto">
              <a:xfrm>
                <a:off x="4243" y="1858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61" name="Oval 1105"/>
              <p:cNvSpPr>
                <a:spLocks noChangeArrowheads="1"/>
              </p:cNvSpPr>
              <p:nvPr/>
            </p:nvSpPr>
            <p:spPr bwMode="auto">
              <a:xfrm>
                <a:off x="4243" y="1887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62" name="Oval 1106"/>
              <p:cNvSpPr>
                <a:spLocks noChangeArrowheads="1"/>
              </p:cNvSpPr>
              <p:nvPr/>
            </p:nvSpPr>
            <p:spPr bwMode="auto">
              <a:xfrm>
                <a:off x="4243" y="1913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63" name="Oval 1107"/>
              <p:cNvSpPr>
                <a:spLocks noChangeArrowheads="1"/>
              </p:cNvSpPr>
              <p:nvPr/>
            </p:nvSpPr>
            <p:spPr bwMode="auto">
              <a:xfrm>
                <a:off x="4243" y="1942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64" name="Oval 1108"/>
              <p:cNvSpPr>
                <a:spLocks noChangeArrowheads="1"/>
              </p:cNvSpPr>
              <p:nvPr/>
            </p:nvSpPr>
            <p:spPr bwMode="auto">
              <a:xfrm>
                <a:off x="4243" y="1970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65" name="Oval 1109"/>
              <p:cNvSpPr>
                <a:spLocks noChangeArrowheads="1"/>
              </p:cNvSpPr>
              <p:nvPr/>
            </p:nvSpPr>
            <p:spPr bwMode="auto">
              <a:xfrm>
                <a:off x="4243" y="1996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66" name="Oval 1110"/>
              <p:cNvSpPr>
                <a:spLocks noChangeArrowheads="1"/>
              </p:cNvSpPr>
              <p:nvPr/>
            </p:nvSpPr>
            <p:spPr bwMode="auto">
              <a:xfrm>
                <a:off x="4243" y="2025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67" name="Oval 1111"/>
              <p:cNvSpPr>
                <a:spLocks noChangeArrowheads="1"/>
              </p:cNvSpPr>
              <p:nvPr/>
            </p:nvSpPr>
            <p:spPr bwMode="auto">
              <a:xfrm>
                <a:off x="4243" y="2051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68" name="Oval 1112"/>
              <p:cNvSpPr>
                <a:spLocks noChangeArrowheads="1"/>
              </p:cNvSpPr>
              <p:nvPr/>
            </p:nvSpPr>
            <p:spPr bwMode="auto">
              <a:xfrm>
                <a:off x="4243" y="2079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69" name="Oval 1113"/>
              <p:cNvSpPr>
                <a:spLocks noChangeArrowheads="1"/>
              </p:cNvSpPr>
              <p:nvPr/>
            </p:nvSpPr>
            <p:spPr bwMode="auto">
              <a:xfrm>
                <a:off x="4243" y="210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70" name="Oval 1114"/>
              <p:cNvSpPr>
                <a:spLocks noChangeArrowheads="1"/>
              </p:cNvSpPr>
              <p:nvPr/>
            </p:nvSpPr>
            <p:spPr bwMode="auto">
              <a:xfrm>
                <a:off x="4243" y="2134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71" name="Oval 1115"/>
              <p:cNvSpPr>
                <a:spLocks noChangeArrowheads="1"/>
              </p:cNvSpPr>
              <p:nvPr/>
            </p:nvSpPr>
            <p:spPr bwMode="auto">
              <a:xfrm>
                <a:off x="4243" y="216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72" name="Oval 1116"/>
              <p:cNvSpPr>
                <a:spLocks noChangeArrowheads="1"/>
              </p:cNvSpPr>
              <p:nvPr/>
            </p:nvSpPr>
            <p:spPr bwMode="auto">
              <a:xfrm>
                <a:off x="4243" y="219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73" name="Oval 1117"/>
              <p:cNvSpPr>
                <a:spLocks noChangeArrowheads="1"/>
              </p:cNvSpPr>
              <p:nvPr/>
            </p:nvSpPr>
            <p:spPr bwMode="auto">
              <a:xfrm>
                <a:off x="4243" y="221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74" name="Oval 1118"/>
              <p:cNvSpPr>
                <a:spLocks noChangeArrowheads="1"/>
              </p:cNvSpPr>
              <p:nvPr/>
            </p:nvSpPr>
            <p:spPr bwMode="auto">
              <a:xfrm>
                <a:off x="4271" y="1638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75" name="Oval 1119"/>
              <p:cNvSpPr>
                <a:spLocks noChangeArrowheads="1"/>
              </p:cNvSpPr>
              <p:nvPr/>
            </p:nvSpPr>
            <p:spPr bwMode="auto">
              <a:xfrm>
                <a:off x="4271" y="1666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76" name="Oval 1120"/>
              <p:cNvSpPr>
                <a:spLocks noChangeArrowheads="1"/>
              </p:cNvSpPr>
              <p:nvPr/>
            </p:nvSpPr>
            <p:spPr bwMode="auto">
              <a:xfrm>
                <a:off x="4271" y="169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77" name="Oval 1121"/>
              <p:cNvSpPr>
                <a:spLocks noChangeArrowheads="1"/>
              </p:cNvSpPr>
              <p:nvPr/>
            </p:nvSpPr>
            <p:spPr bwMode="auto">
              <a:xfrm>
                <a:off x="4271" y="172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78" name="Oval 1122"/>
              <p:cNvSpPr>
                <a:spLocks noChangeArrowheads="1"/>
              </p:cNvSpPr>
              <p:nvPr/>
            </p:nvSpPr>
            <p:spPr bwMode="auto">
              <a:xfrm>
                <a:off x="4271" y="174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79" name="Oval 1123"/>
              <p:cNvSpPr>
                <a:spLocks noChangeArrowheads="1"/>
              </p:cNvSpPr>
              <p:nvPr/>
            </p:nvSpPr>
            <p:spPr bwMode="auto">
              <a:xfrm>
                <a:off x="4271" y="1775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80" name="Oval 1124"/>
              <p:cNvSpPr>
                <a:spLocks noChangeArrowheads="1"/>
              </p:cNvSpPr>
              <p:nvPr/>
            </p:nvSpPr>
            <p:spPr bwMode="auto">
              <a:xfrm>
                <a:off x="4271" y="180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81" name="Oval 1125"/>
              <p:cNvSpPr>
                <a:spLocks noChangeArrowheads="1"/>
              </p:cNvSpPr>
              <p:nvPr/>
            </p:nvSpPr>
            <p:spPr bwMode="auto">
              <a:xfrm>
                <a:off x="4271" y="1830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82" name="Oval 1126"/>
              <p:cNvSpPr>
                <a:spLocks noChangeArrowheads="1"/>
              </p:cNvSpPr>
              <p:nvPr/>
            </p:nvSpPr>
            <p:spPr bwMode="auto">
              <a:xfrm>
                <a:off x="4271" y="1858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83" name="Oval 1127"/>
              <p:cNvSpPr>
                <a:spLocks noChangeArrowheads="1"/>
              </p:cNvSpPr>
              <p:nvPr/>
            </p:nvSpPr>
            <p:spPr bwMode="auto">
              <a:xfrm>
                <a:off x="4271" y="1887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84" name="Oval 1128"/>
              <p:cNvSpPr>
                <a:spLocks noChangeArrowheads="1"/>
              </p:cNvSpPr>
              <p:nvPr/>
            </p:nvSpPr>
            <p:spPr bwMode="auto">
              <a:xfrm>
                <a:off x="4271" y="1913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85" name="Oval 1129"/>
              <p:cNvSpPr>
                <a:spLocks noChangeArrowheads="1"/>
              </p:cNvSpPr>
              <p:nvPr/>
            </p:nvSpPr>
            <p:spPr bwMode="auto">
              <a:xfrm>
                <a:off x="4271" y="1942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86" name="Oval 1130"/>
              <p:cNvSpPr>
                <a:spLocks noChangeArrowheads="1"/>
              </p:cNvSpPr>
              <p:nvPr/>
            </p:nvSpPr>
            <p:spPr bwMode="auto">
              <a:xfrm>
                <a:off x="4271" y="1970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87" name="Oval 1131"/>
              <p:cNvSpPr>
                <a:spLocks noChangeArrowheads="1"/>
              </p:cNvSpPr>
              <p:nvPr/>
            </p:nvSpPr>
            <p:spPr bwMode="auto">
              <a:xfrm>
                <a:off x="4271" y="1996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88" name="Oval 1132"/>
              <p:cNvSpPr>
                <a:spLocks noChangeArrowheads="1"/>
              </p:cNvSpPr>
              <p:nvPr/>
            </p:nvSpPr>
            <p:spPr bwMode="auto">
              <a:xfrm>
                <a:off x="4271" y="2025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89" name="Oval 1133"/>
              <p:cNvSpPr>
                <a:spLocks noChangeArrowheads="1"/>
              </p:cNvSpPr>
              <p:nvPr/>
            </p:nvSpPr>
            <p:spPr bwMode="auto">
              <a:xfrm>
                <a:off x="4271" y="2051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90" name="Oval 1134"/>
              <p:cNvSpPr>
                <a:spLocks noChangeArrowheads="1"/>
              </p:cNvSpPr>
              <p:nvPr/>
            </p:nvSpPr>
            <p:spPr bwMode="auto">
              <a:xfrm>
                <a:off x="4271" y="2079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91" name="Oval 1135"/>
              <p:cNvSpPr>
                <a:spLocks noChangeArrowheads="1"/>
              </p:cNvSpPr>
              <p:nvPr/>
            </p:nvSpPr>
            <p:spPr bwMode="auto">
              <a:xfrm>
                <a:off x="4271" y="210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92" name="Oval 1136"/>
              <p:cNvSpPr>
                <a:spLocks noChangeArrowheads="1"/>
              </p:cNvSpPr>
              <p:nvPr/>
            </p:nvSpPr>
            <p:spPr bwMode="auto">
              <a:xfrm>
                <a:off x="4271" y="2134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93" name="Oval 1137"/>
              <p:cNvSpPr>
                <a:spLocks noChangeArrowheads="1"/>
              </p:cNvSpPr>
              <p:nvPr/>
            </p:nvSpPr>
            <p:spPr bwMode="auto">
              <a:xfrm>
                <a:off x="4271" y="216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94" name="Oval 1138"/>
              <p:cNvSpPr>
                <a:spLocks noChangeArrowheads="1"/>
              </p:cNvSpPr>
              <p:nvPr/>
            </p:nvSpPr>
            <p:spPr bwMode="auto">
              <a:xfrm>
                <a:off x="4271" y="219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95" name="Oval 1139"/>
              <p:cNvSpPr>
                <a:spLocks noChangeArrowheads="1"/>
              </p:cNvSpPr>
              <p:nvPr/>
            </p:nvSpPr>
            <p:spPr bwMode="auto">
              <a:xfrm>
                <a:off x="4271" y="221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96" name="Oval 1140"/>
              <p:cNvSpPr>
                <a:spLocks noChangeArrowheads="1"/>
              </p:cNvSpPr>
              <p:nvPr/>
            </p:nvSpPr>
            <p:spPr bwMode="auto">
              <a:xfrm>
                <a:off x="4271" y="2246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97" name="Oval 1141"/>
              <p:cNvSpPr>
                <a:spLocks noChangeArrowheads="1"/>
              </p:cNvSpPr>
              <p:nvPr/>
            </p:nvSpPr>
            <p:spPr bwMode="auto">
              <a:xfrm>
                <a:off x="4271" y="227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98" name="Oval 1142"/>
              <p:cNvSpPr>
                <a:spLocks noChangeArrowheads="1"/>
              </p:cNvSpPr>
              <p:nvPr/>
            </p:nvSpPr>
            <p:spPr bwMode="auto">
              <a:xfrm>
                <a:off x="4300" y="1638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399" name="Oval 1143"/>
              <p:cNvSpPr>
                <a:spLocks noChangeArrowheads="1"/>
              </p:cNvSpPr>
              <p:nvPr/>
            </p:nvSpPr>
            <p:spPr bwMode="auto">
              <a:xfrm>
                <a:off x="4300" y="1666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00" name="Oval 1144"/>
              <p:cNvSpPr>
                <a:spLocks noChangeArrowheads="1"/>
              </p:cNvSpPr>
              <p:nvPr/>
            </p:nvSpPr>
            <p:spPr bwMode="auto">
              <a:xfrm>
                <a:off x="4300" y="169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01" name="Oval 1145"/>
              <p:cNvSpPr>
                <a:spLocks noChangeArrowheads="1"/>
              </p:cNvSpPr>
              <p:nvPr/>
            </p:nvSpPr>
            <p:spPr bwMode="auto">
              <a:xfrm>
                <a:off x="4300" y="172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02" name="Oval 1146"/>
              <p:cNvSpPr>
                <a:spLocks noChangeArrowheads="1"/>
              </p:cNvSpPr>
              <p:nvPr/>
            </p:nvSpPr>
            <p:spPr bwMode="auto">
              <a:xfrm>
                <a:off x="4300" y="174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03" name="Oval 1147"/>
              <p:cNvSpPr>
                <a:spLocks noChangeArrowheads="1"/>
              </p:cNvSpPr>
              <p:nvPr/>
            </p:nvSpPr>
            <p:spPr bwMode="auto">
              <a:xfrm>
                <a:off x="4300" y="1775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04" name="Oval 1148"/>
              <p:cNvSpPr>
                <a:spLocks noChangeArrowheads="1"/>
              </p:cNvSpPr>
              <p:nvPr/>
            </p:nvSpPr>
            <p:spPr bwMode="auto">
              <a:xfrm>
                <a:off x="4300" y="180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05" name="Oval 1149"/>
              <p:cNvSpPr>
                <a:spLocks noChangeArrowheads="1"/>
              </p:cNvSpPr>
              <p:nvPr/>
            </p:nvSpPr>
            <p:spPr bwMode="auto">
              <a:xfrm>
                <a:off x="4300" y="1830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06" name="Oval 1150"/>
              <p:cNvSpPr>
                <a:spLocks noChangeArrowheads="1"/>
              </p:cNvSpPr>
              <p:nvPr/>
            </p:nvSpPr>
            <p:spPr bwMode="auto">
              <a:xfrm>
                <a:off x="4300" y="1858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07" name="Oval 1151"/>
              <p:cNvSpPr>
                <a:spLocks noChangeArrowheads="1"/>
              </p:cNvSpPr>
              <p:nvPr/>
            </p:nvSpPr>
            <p:spPr bwMode="auto">
              <a:xfrm>
                <a:off x="4300" y="1887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08" name="Oval 1152"/>
              <p:cNvSpPr>
                <a:spLocks noChangeArrowheads="1"/>
              </p:cNvSpPr>
              <p:nvPr/>
            </p:nvSpPr>
            <p:spPr bwMode="auto">
              <a:xfrm>
                <a:off x="4300" y="1913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09" name="Oval 1153"/>
              <p:cNvSpPr>
                <a:spLocks noChangeArrowheads="1"/>
              </p:cNvSpPr>
              <p:nvPr/>
            </p:nvSpPr>
            <p:spPr bwMode="auto">
              <a:xfrm>
                <a:off x="4300" y="1942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10" name="Oval 1154"/>
              <p:cNvSpPr>
                <a:spLocks noChangeArrowheads="1"/>
              </p:cNvSpPr>
              <p:nvPr/>
            </p:nvSpPr>
            <p:spPr bwMode="auto">
              <a:xfrm>
                <a:off x="4300" y="1970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11" name="Oval 1155"/>
              <p:cNvSpPr>
                <a:spLocks noChangeArrowheads="1"/>
              </p:cNvSpPr>
              <p:nvPr/>
            </p:nvSpPr>
            <p:spPr bwMode="auto">
              <a:xfrm>
                <a:off x="4300" y="1996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12" name="Oval 1156"/>
              <p:cNvSpPr>
                <a:spLocks noChangeArrowheads="1"/>
              </p:cNvSpPr>
              <p:nvPr/>
            </p:nvSpPr>
            <p:spPr bwMode="auto">
              <a:xfrm>
                <a:off x="4300" y="2025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13" name="Oval 1157"/>
              <p:cNvSpPr>
                <a:spLocks noChangeArrowheads="1"/>
              </p:cNvSpPr>
              <p:nvPr/>
            </p:nvSpPr>
            <p:spPr bwMode="auto">
              <a:xfrm>
                <a:off x="4300" y="2051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14" name="Oval 1158"/>
              <p:cNvSpPr>
                <a:spLocks noChangeArrowheads="1"/>
              </p:cNvSpPr>
              <p:nvPr/>
            </p:nvSpPr>
            <p:spPr bwMode="auto">
              <a:xfrm>
                <a:off x="4300" y="2079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15" name="Oval 1159"/>
              <p:cNvSpPr>
                <a:spLocks noChangeArrowheads="1"/>
              </p:cNvSpPr>
              <p:nvPr/>
            </p:nvSpPr>
            <p:spPr bwMode="auto">
              <a:xfrm>
                <a:off x="4300" y="210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16" name="Oval 1160"/>
              <p:cNvSpPr>
                <a:spLocks noChangeArrowheads="1"/>
              </p:cNvSpPr>
              <p:nvPr/>
            </p:nvSpPr>
            <p:spPr bwMode="auto">
              <a:xfrm>
                <a:off x="4300" y="2134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17" name="Oval 1161"/>
              <p:cNvSpPr>
                <a:spLocks noChangeArrowheads="1"/>
              </p:cNvSpPr>
              <p:nvPr/>
            </p:nvSpPr>
            <p:spPr bwMode="auto">
              <a:xfrm>
                <a:off x="4300" y="216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18" name="Oval 1162"/>
              <p:cNvSpPr>
                <a:spLocks noChangeArrowheads="1"/>
              </p:cNvSpPr>
              <p:nvPr/>
            </p:nvSpPr>
            <p:spPr bwMode="auto">
              <a:xfrm>
                <a:off x="4300" y="219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19" name="Oval 1163"/>
              <p:cNvSpPr>
                <a:spLocks noChangeArrowheads="1"/>
              </p:cNvSpPr>
              <p:nvPr/>
            </p:nvSpPr>
            <p:spPr bwMode="auto">
              <a:xfrm>
                <a:off x="4300" y="221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20" name="Oval 1164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21" name="Oval 1165"/>
              <p:cNvSpPr>
                <a:spLocks noChangeArrowheads="1"/>
              </p:cNvSpPr>
              <p:nvPr/>
            </p:nvSpPr>
            <p:spPr bwMode="auto">
              <a:xfrm>
                <a:off x="4300" y="227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22" name="Oval 1166"/>
              <p:cNvSpPr>
                <a:spLocks noChangeArrowheads="1"/>
              </p:cNvSpPr>
              <p:nvPr/>
            </p:nvSpPr>
            <p:spPr bwMode="auto">
              <a:xfrm>
                <a:off x="4300" y="2300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23" name="Oval 1167"/>
              <p:cNvSpPr>
                <a:spLocks noChangeArrowheads="1"/>
              </p:cNvSpPr>
              <p:nvPr/>
            </p:nvSpPr>
            <p:spPr bwMode="auto">
              <a:xfrm>
                <a:off x="4328" y="1638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24" name="Oval 1168"/>
              <p:cNvSpPr>
                <a:spLocks noChangeArrowheads="1"/>
              </p:cNvSpPr>
              <p:nvPr/>
            </p:nvSpPr>
            <p:spPr bwMode="auto">
              <a:xfrm>
                <a:off x="4328" y="1666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25" name="Oval 1169"/>
              <p:cNvSpPr>
                <a:spLocks noChangeArrowheads="1"/>
              </p:cNvSpPr>
              <p:nvPr/>
            </p:nvSpPr>
            <p:spPr bwMode="auto">
              <a:xfrm>
                <a:off x="4328" y="169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26" name="Oval 1170"/>
              <p:cNvSpPr>
                <a:spLocks noChangeArrowheads="1"/>
              </p:cNvSpPr>
              <p:nvPr/>
            </p:nvSpPr>
            <p:spPr bwMode="auto">
              <a:xfrm>
                <a:off x="4328" y="172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27" name="Oval 1171"/>
              <p:cNvSpPr>
                <a:spLocks noChangeArrowheads="1"/>
              </p:cNvSpPr>
              <p:nvPr/>
            </p:nvSpPr>
            <p:spPr bwMode="auto">
              <a:xfrm>
                <a:off x="4328" y="174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28" name="Oval 1172"/>
              <p:cNvSpPr>
                <a:spLocks noChangeArrowheads="1"/>
              </p:cNvSpPr>
              <p:nvPr/>
            </p:nvSpPr>
            <p:spPr bwMode="auto">
              <a:xfrm>
                <a:off x="4328" y="1775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29" name="Oval 1173"/>
              <p:cNvSpPr>
                <a:spLocks noChangeArrowheads="1"/>
              </p:cNvSpPr>
              <p:nvPr/>
            </p:nvSpPr>
            <p:spPr bwMode="auto">
              <a:xfrm>
                <a:off x="4328" y="180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30" name="Oval 1174"/>
              <p:cNvSpPr>
                <a:spLocks noChangeArrowheads="1"/>
              </p:cNvSpPr>
              <p:nvPr/>
            </p:nvSpPr>
            <p:spPr bwMode="auto">
              <a:xfrm>
                <a:off x="4328" y="1830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31" name="Oval 1175"/>
              <p:cNvSpPr>
                <a:spLocks noChangeArrowheads="1"/>
              </p:cNvSpPr>
              <p:nvPr/>
            </p:nvSpPr>
            <p:spPr bwMode="auto">
              <a:xfrm>
                <a:off x="4328" y="1858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32" name="Oval 1176"/>
              <p:cNvSpPr>
                <a:spLocks noChangeArrowheads="1"/>
              </p:cNvSpPr>
              <p:nvPr/>
            </p:nvSpPr>
            <p:spPr bwMode="auto">
              <a:xfrm>
                <a:off x="4328" y="1887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33" name="Oval 1177"/>
              <p:cNvSpPr>
                <a:spLocks noChangeArrowheads="1"/>
              </p:cNvSpPr>
              <p:nvPr/>
            </p:nvSpPr>
            <p:spPr bwMode="auto">
              <a:xfrm>
                <a:off x="4328" y="1913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34" name="Oval 1178"/>
              <p:cNvSpPr>
                <a:spLocks noChangeArrowheads="1"/>
              </p:cNvSpPr>
              <p:nvPr/>
            </p:nvSpPr>
            <p:spPr bwMode="auto">
              <a:xfrm>
                <a:off x="4328" y="1942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35" name="Oval 1179"/>
              <p:cNvSpPr>
                <a:spLocks noChangeArrowheads="1"/>
              </p:cNvSpPr>
              <p:nvPr/>
            </p:nvSpPr>
            <p:spPr bwMode="auto">
              <a:xfrm>
                <a:off x="4328" y="1970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36" name="Oval 1180"/>
              <p:cNvSpPr>
                <a:spLocks noChangeArrowheads="1"/>
              </p:cNvSpPr>
              <p:nvPr/>
            </p:nvSpPr>
            <p:spPr bwMode="auto">
              <a:xfrm>
                <a:off x="4328" y="1996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37" name="Oval 1181"/>
              <p:cNvSpPr>
                <a:spLocks noChangeArrowheads="1"/>
              </p:cNvSpPr>
              <p:nvPr/>
            </p:nvSpPr>
            <p:spPr bwMode="auto">
              <a:xfrm>
                <a:off x="4328" y="2025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38" name="Oval 1182"/>
              <p:cNvSpPr>
                <a:spLocks noChangeArrowheads="1"/>
              </p:cNvSpPr>
              <p:nvPr/>
            </p:nvSpPr>
            <p:spPr bwMode="auto">
              <a:xfrm>
                <a:off x="4328" y="2051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39" name="Oval 1183"/>
              <p:cNvSpPr>
                <a:spLocks noChangeArrowheads="1"/>
              </p:cNvSpPr>
              <p:nvPr/>
            </p:nvSpPr>
            <p:spPr bwMode="auto">
              <a:xfrm>
                <a:off x="4328" y="2079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40" name="Oval 1184"/>
              <p:cNvSpPr>
                <a:spLocks noChangeArrowheads="1"/>
              </p:cNvSpPr>
              <p:nvPr/>
            </p:nvSpPr>
            <p:spPr bwMode="auto">
              <a:xfrm>
                <a:off x="4328" y="210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41" name="Oval 1185"/>
              <p:cNvSpPr>
                <a:spLocks noChangeArrowheads="1"/>
              </p:cNvSpPr>
              <p:nvPr/>
            </p:nvSpPr>
            <p:spPr bwMode="auto">
              <a:xfrm>
                <a:off x="4328" y="2134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42" name="Oval 1186"/>
              <p:cNvSpPr>
                <a:spLocks noChangeArrowheads="1"/>
              </p:cNvSpPr>
              <p:nvPr/>
            </p:nvSpPr>
            <p:spPr bwMode="auto">
              <a:xfrm>
                <a:off x="4328" y="216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43" name="Oval 1187"/>
              <p:cNvSpPr>
                <a:spLocks noChangeArrowheads="1"/>
              </p:cNvSpPr>
              <p:nvPr/>
            </p:nvSpPr>
            <p:spPr bwMode="auto">
              <a:xfrm>
                <a:off x="4328" y="219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44" name="Oval 1188"/>
              <p:cNvSpPr>
                <a:spLocks noChangeArrowheads="1"/>
              </p:cNvSpPr>
              <p:nvPr/>
            </p:nvSpPr>
            <p:spPr bwMode="auto">
              <a:xfrm>
                <a:off x="4328" y="221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45" name="Oval 1189"/>
              <p:cNvSpPr>
                <a:spLocks noChangeArrowheads="1"/>
              </p:cNvSpPr>
              <p:nvPr/>
            </p:nvSpPr>
            <p:spPr bwMode="auto">
              <a:xfrm>
                <a:off x="4328" y="2246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46" name="Oval 1190"/>
              <p:cNvSpPr>
                <a:spLocks noChangeArrowheads="1"/>
              </p:cNvSpPr>
              <p:nvPr/>
            </p:nvSpPr>
            <p:spPr bwMode="auto">
              <a:xfrm>
                <a:off x="4328" y="227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47" name="Oval 1191"/>
              <p:cNvSpPr>
                <a:spLocks noChangeArrowheads="1"/>
              </p:cNvSpPr>
              <p:nvPr/>
            </p:nvSpPr>
            <p:spPr bwMode="auto">
              <a:xfrm>
                <a:off x="4328" y="2300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48" name="Oval 1192"/>
              <p:cNvSpPr>
                <a:spLocks noChangeArrowheads="1"/>
              </p:cNvSpPr>
              <p:nvPr/>
            </p:nvSpPr>
            <p:spPr bwMode="auto">
              <a:xfrm>
                <a:off x="4328" y="2329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49" name="Oval 1193"/>
              <p:cNvSpPr>
                <a:spLocks noChangeArrowheads="1"/>
              </p:cNvSpPr>
              <p:nvPr/>
            </p:nvSpPr>
            <p:spPr bwMode="auto">
              <a:xfrm>
                <a:off x="4356" y="1609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50" name="Oval 1194"/>
              <p:cNvSpPr>
                <a:spLocks noChangeArrowheads="1"/>
              </p:cNvSpPr>
              <p:nvPr/>
            </p:nvSpPr>
            <p:spPr bwMode="auto">
              <a:xfrm>
                <a:off x="4356" y="1638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51" name="Oval 1195"/>
              <p:cNvSpPr>
                <a:spLocks noChangeArrowheads="1"/>
              </p:cNvSpPr>
              <p:nvPr/>
            </p:nvSpPr>
            <p:spPr bwMode="auto">
              <a:xfrm>
                <a:off x="4356" y="1666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52" name="Oval 1196"/>
              <p:cNvSpPr>
                <a:spLocks noChangeArrowheads="1"/>
              </p:cNvSpPr>
              <p:nvPr/>
            </p:nvSpPr>
            <p:spPr bwMode="auto">
              <a:xfrm>
                <a:off x="4356" y="1692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53" name="Oval 1197"/>
              <p:cNvSpPr>
                <a:spLocks noChangeArrowheads="1"/>
              </p:cNvSpPr>
              <p:nvPr/>
            </p:nvSpPr>
            <p:spPr bwMode="auto">
              <a:xfrm>
                <a:off x="4356" y="1721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54" name="Oval 1198"/>
              <p:cNvSpPr>
                <a:spLocks noChangeArrowheads="1"/>
              </p:cNvSpPr>
              <p:nvPr/>
            </p:nvSpPr>
            <p:spPr bwMode="auto">
              <a:xfrm>
                <a:off x="4356" y="1747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55" name="Oval 1199"/>
              <p:cNvSpPr>
                <a:spLocks noChangeArrowheads="1"/>
              </p:cNvSpPr>
              <p:nvPr/>
            </p:nvSpPr>
            <p:spPr bwMode="auto">
              <a:xfrm>
                <a:off x="4356" y="1775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56" name="Oval 1200"/>
              <p:cNvSpPr>
                <a:spLocks noChangeArrowheads="1"/>
              </p:cNvSpPr>
              <p:nvPr/>
            </p:nvSpPr>
            <p:spPr bwMode="auto">
              <a:xfrm>
                <a:off x="4356" y="1804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57" name="Oval 1201"/>
              <p:cNvSpPr>
                <a:spLocks noChangeArrowheads="1"/>
              </p:cNvSpPr>
              <p:nvPr/>
            </p:nvSpPr>
            <p:spPr bwMode="auto">
              <a:xfrm>
                <a:off x="4356" y="1830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58" name="Oval 1202"/>
              <p:cNvSpPr>
                <a:spLocks noChangeArrowheads="1"/>
              </p:cNvSpPr>
              <p:nvPr/>
            </p:nvSpPr>
            <p:spPr bwMode="auto">
              <a:xfrm>
                <a:off x="4356" y="1858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59" name="Oval 1203"/>
              <p:cNvSpPr>
                <a:spLocks noChangeArrowheads="1"/>
              </p:cNvSpPr>
              <p:nvPr/>
            </p:nvSpPr>
            <p:spPr bwMode="auto">
              <a:xfrm>
                <a:off x="4356" y="1887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60" name="Oval 1204"/>
              <p:cNvSpPr>
                <a:spLocks noChangeArrowheads="1"/>
              </p:cNvSpPr>
              <p:nvPr/>
            </p:nvSpPr>
            <p:spPr bwMode="auto">
              <a:xfrm>
                <a:off x="4356" y="1913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61" name="Oval 1205"/>
              <p:cNvSpPr>
                <a:spLocks noChangeArrowheads="1"/>
              </p:cNvSpPr>
              <p:nvPr/>
            </p:nvSpPr>
            <p:spPr bwMode="auto">
              <a:xfrm>
                <a:off x="4356" y="1942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62" name="Oval 1206"/>
              <p:cNvSpPr>
                <a:spLocks noChangeArrowheads="1"/>
              </p:cNvSpPr>
              <p:nvPr/>
            </p:nvSpPr>
            <p:spPr bwMode="auto">
              <a:xfrm>
                <a:off x="4356" y="1970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63" name="Oval 1207"/>
              <p:cNvSpPr>
                <a:spLocks noChangeArrowheads="1"/>
              </p:cNvSpPr>
              <p:nvPr/>
            </p:nvSpPr>
            <p:spPr bwMode="auto">
              <a:xfrm>
                <a:off x="4356" y="1996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64" name="Oval 1208"/>
              <p:cNvSpPr>
                <a:spLocks noChangeArrowheads="1"/>
              </p:cNvSpPr>
              <p:nvPr/>
            </p:nvSpPr>
            <p:spPr bwMode="auto">
              <a:xfrm>
                <a:off x="4356" y="2025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465" name="Oval 1209"/>
              <p:cNvSpPr>
                <a:spLocks noChangeArrowheads="1"/>
              </p:cNvSpPr>
              <p:nvPr/>
            </p:nvSpPr>
            <p:spPr bwMode="auto">
              <a:xfrm>
                <a:off x="4356" y="2051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</p:grpSp>
        <p:grpSp>
          <p:nvGrpSpPr>
            <p:cNvPr id="809" name="Group 1411"/>
            <p:cNvGrpSpPr>
              <a:grpSpLocks/>
            </p:cNvGrpSpPr>
            <p:nvPr/>
          </p:nvGrpSpPr>
          <p:grpSpPr bwMode="auto">
            <a:xfrm>
              <a:off x="7720667" y="1808991"/>
              <a:ext cx="790294" cy="3296564"/>
              <a:chOff x="4356" y="1526"/>
              <a:chExt cx="251" cy="1047"/>
            </a:xfrm>
            <a:solidFill>
              <a:schemeClr val="bg1">
                <a:lumMod val="75000"/>
              </a:schemeClr>
            </a:solidFill>
          </p:grpSpPr>
          <p:sp>
            <p:nvSpPr>
              <p:cNvPr id="1066" name="Oval 1211"/>
              <p:cNvSpPr>
                <a:spLocks noChangeArrowheads="1"/>
              </p:cNvSpPr>
              <p:nvPr/>
            </p:nvSpPr>
            <p:spPr bwMode="auto">
              <a:xfrm>
                <a:off x="4356" y="2079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67" name="Oval 1212"/>
              <p:cNvSpPr>
                <a:spLocks noChangeArrowheads="1"/>
              </p:cNvSpPr>
              <p:nvPr/>
            </p:nvSpPr>
            <p:spPr bwMode="auto">
              <a:xfrm>
                <a:off x="4356" y="2108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68" name="Oval 1213"/>
              <p:cNvSpPr>
                <a:spLocks noChangeArrowheads="1"/>
              </p:cNvSpPr>
              <p:nvPr/>
            </p:nvSpPr>
            <p:spPr bwMode="auto">
              <a:xfrm>
                <a:off x="4356" y="2134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69" name="Oval 1214"/>
              <p:cNvSpPr>
                <a:spLocks noChangeArrowheads="1"/>
              </p:cNvSpPr>
              <p:nvPr/>
            </p:nvSpPr>
            <p:spPr bwMode="auto">
              <a:xfrm>
                <a:off x="4356" y="2162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70" name="Oval 1215"/>
              <p:cNvSpPr>
                <a:spLocks noChangeArrowheads="1"/>
              </p:cNvSpPr>
              <p:nvPr/>
            </p:nvSpPr>
            <p:spPr bwMode="auto">
              <a:xfrm>
                <a:off x="4356" y="2191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71" name="Oval 1216"/>
              <p:cNvSpPr>
                <a:spLocks noChangeArrowheads="1"/>
              </p:cNvSpPr>
              <p:nvPr/>
            </p:nvSpPr>
            <p:spPr bwMode="auto">
              <a:xfrm>
                <a:off x="4356" y="2217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72" name="Oval 1217"/>
              <p:cNvSpPr>
                <a:spLocks noChangeArrowheads="1"/>
              </p:cNvSpPr>
              <p:nvPr/>
            </p:nvSpPr>
            <p:spPr bwMode="auto">
              <a:xfrm>
                <a:off x="4385" y="1609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73" name="Oval 1218"/>
              <p:cNvSpPr>
                <a:spLocks noChangeArrowheads="1"/>
              </p:cNvSpPr>
              <p:nvPr/>
            </p:nvSpPr>
            <p:spPr bwMode="auto">
              <a:xfrm>
                <a:off x="4385" y="1638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74" name="Oval 1219"/>
              <p:cNvSpPr>
                <a:spLocks noChangeArrowheads="1"/>
              </p:cNvSpPr>
              <p:nvPr/>
            </p:nvSpPr>
            <p:spPr bwMode="auto">
              <a:xfrm>
                <a:off x="4385" y="1666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75" name="Oval 1220"/>
              <p:cNvSpPr>
                <a:spLocks noChangeArrowheads="1"/>
              </p:cNvSpPr>
              <p:nvPr/>
            </p:nvSpPr>
            <p:spPr bwMode="auto">
              <a:xfrm>
                <a:off x="4385" y="169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76" name="Oval 1221"/>
              <p:cNvSpPr>
                <a:spLocks noChangeArrowheads="1"/>
              </p:cNvSpPr>
              <p:nvPr/>
            </p:nvSpPr>
            <p:spPr bwMode="auto">
              <a:xfrm>
                <a:off x="4385" y="172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77" name="Oval 1222"/>
              <p:cNvSpPr>
                <a:spLocks noChangeArrowheads="1"/>
              </p:cNvSpPr>
              <p:nvPr/>
            </p:nvSpPr>
            <p:spPr bwMode="auto">
              <a:xfrm>
                <a:off x="4385" y="174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78" name="Oval 1223"/>
              <p:cNvSpPr>
                <a:spLocks noChangeArrowheads="1"/>
              </p:cNvSpPr>
              <p:nvPr/>
            </p:nvSpPr>
            <p:spPr bwMode="auto">
              <a:xfrm>
                <a:off x="4385" y="1775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79" name="Oval 1224"/>
              <p:cNvSpPr>
                <a:spLocks noChangeArrowheads="1"/>
              </p:cNvSpPr>
              <p:nvPr/>
            </p:nvSpPr>
            <p:spPr bwMode="auto">
              <a:xfrm>
                <a:off x="4385" y="180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80" name="Oval 1225"/>
              <p:cNvSpPr>
                <a:spLocks noChangeArrowheads="1"/>
              </p:cNvSpPr>
              <p:nvPr/>
            </p:nvSpPr>
            <p:spPr bwMode="auto">
              <a:xfrm>
                <a:off x="4385" y="1830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81" name="Oval 1226"/>
              <p:cNvSpPr>
                <a:spLocks noChangeArrowheads="1"/>
              </p:cNvSpPr>
              <p:nvPr/>
            </p:nvSpPr>
            <p:spPr bwMode="auto">
              <a:xfrm>
                <a:off x="4385" y="1858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82" name="Oval 1227"/>
              <p:cNvSpPr>
                <a:spLocks noChangeArrowheads="1"/>
              </p:cNvSpPr>
              <p:nvPr/>
            </p:nvSpPr>
            <p:spPr bwMode="auto">
              <a:xfrm>
                <a:off x="4385" y="1887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83" name="Oval 1228"/>
              <p:cNvSpPr>
                <a:spLocks noChangeArrowheads="1"/>
              </p:cNvSpPr>
              <p:nvPr/>
            </p:nvSpPr>
            <p:spPr bwMode="auto">
              <a:xfrm>
                <a:off x="4385" y="1913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84" name="Oval 1229"/>
              <p:cNvSpPr>
                <a:spLocks noChangeArrowheads="1"/>
              </p:cNvSpPr>
              <p:nvPr/>
            </p:nvSpPr>
            <p:spPr bwMode="auto">
              <a:xfrm>
                <a:off x="4385" y="1942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85" name="Oval 1230"/>
              <p:cNvSpPr>
                <a:spLocks noChangeArrowheads="1"/>
              </p:cNvSpPr>
              <p:nvPr/>
            </p:nvSpPr>
            <p:spPr bwMode="auto">
              <a:xfrm>
                <a:off x="4385" y="1970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86" name="Oval 1231"/>
              <p:cNvSpPr>
                <a:spLocks noChangeArrowheads="1"/>
              </p:cNvSpPr>
              <p:nvPr/>
            </p:nvSpPr>
            <p:spPr bwMode="auto">
              <a:xfrm>
                <a:off x="4385" y="1996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87" name="Oval 1232"/>
              <p:cNvSpPr>
                <a:spLocks noChangeArrowheads="1"/>
              </p:cNvSpPr>
              <p:nvPr/>
            </p:nvSpPr>
            <p:spPr bwMode="auto">
              <a:xfrm>
                <a:off x="4385" y="2025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88" name="Oval 1233"/>
              <p:cNvSpPr>
                <a:spLocks noChangeArrowheads="1"/>
              </p:cNvSpPr>
              <p:nvPr/>
            </p:nvSpPr>
            <p:spPr bwMode="auto">
              <a:xfrm>
                <a:off x="4385" y="2051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89" name="Oval 1234"/>
              <p:cNvSpPr>
                <a:spLocks noChangeArrowheads="1"/>
              </p:cNvSpPr>
              <p:nvPr/>
            </p:nvSpPr>
            <p:spPr bwMode="auto">
              <a:xfrm>
                <a:off x="4385" y="2079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90" name="Oval 1235"/>
              <p:cNvSpPr>
                <a:spLocks noChangeArrowheads="1"/>
              </p:cNvSpPr>
              <p:nvPr/>
            </p:nvSpPr>
            <p:spPr bwMode="auto">
              <a:xfrm>
                <a:off x="4385" y="210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91" name="Oval 1236"/>
              <p:cNvSpPr>
                <a:spLocks noChangeArrowheads="1"/>
              </p:cNvSpPr>
              <p:nvPr/>
            </p:nvSpPr>
            <p:spPr bwMode="auto">
              <a:xfrm>
                <a:off x="4385" y="2134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92" name="Oval 1237"/>
              <p:cNvSpPr>
                <a:spLocks noChangeArrowheads="1"/>
              </p:cNvSpPr>
              <p:nvPr/>
            </p:nvSpPr>
            <p:spPr bwMode="auto">
              <a:xfrm>
                <a:off x="4385" y="216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93" name="Oval 1238"/>
              <p:cNvSpPr>
                <a:spLocks noChangeArrowheads="1"/>
              </p:cNvSpPr>
              <p:nvPr/>
            </p:nvSpPr>
            <p:spPr bwMode="auto">
              <a:xfrm>
                <a:off x="4385" y="219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94" name="Oval 1239"/>
              <p:cNvSpPr>
                <a:spLocks noChangeArrowheads="1"/>
              </p:cNvSpPr>
              <p:nvPr/>
            </p:nvSpPr>
            <p:spPr bwMode="auto">
              <a:xfrm>
                <a:off x="4385" y="221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95" name="Oval 1240"/>
              <p:cNvSpPr>
                <a:spLocks noChangeArrowheads="1"/>
              </p:cNvSpPr>
              <p:nvPr/>
            </p:nvSpPr>
            <p:spPr bwMode="auto">
              <a:xfrm>
                <a:off x="4413" y="1526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96" name="Oval 1241"/>
              <p:cNvSpPr>
                <a:spLocks noChangeArrowheads="1"/>
              </p:cNvSpPr>
              <p:nvPr/>
            </p:nvSpPr>
            <p:spPr bwMode="auto">
              <a:xfrm>
                <a:off x="4413" y="1554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97" name="Oval 1242"/>
              <p:cNvSpPr>
                <a:spLocks noChangeArrowheads="1"/>
              </p:cNvSpPr>
              <p:nvPr/>
            </p:nvSpPr>
            <p:spPr bwMode="auto">
              <a:xfrm>
                <a:off x="4413" y="1609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98" name="Oval 1243"/>
              <p:cNvSpPr>
                <a:spLocks noChangeArrowheads="1"/>
              </p:cNvSpPr>
              <p:nvPr/>
            </p:nvSpPr>
            <p:spPr bwMode="auto">
              <a:xfrm>
                <a:off x="4413" y="1638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099" name="Oval 1244"/>
              <p:cNvSpPr>
                <a:spLocks noChangeArrowheads="1"/>
              </p:cNvSpPr>
              <p:nvPr/>
            </p:nvSpPr>
            <p:spPr bwMode="auto">
              <a:xfrm>
                <a:off x="4413" y="1666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00" name="Oval 1245"/>
              <p:cNvSpPr>
                <a:spLocks noChangeArrowheads="1"/>
              </p:cNvSpPr>
              <p:nvPr/>
            </p:nvSpPr>
            <p:spPr bwMode="auto">
              <a:xfrm>
                <a:off x="4413" y="1692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01" name="Oval 1246"/>
              <p:cNvSpPr>
                <a:spLocks noChangeArrowheads="1"/>
              </p:cNvSpPr>
              <p:nvPr/>
            </p:nvSpPr>
            <p:spPr bwMode="auto">
              <a:xfrm>
                <a:off x="4413" y="1721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02" name="Oval 1247"/>
              <p:cNvSpPr>
                <a:spLocks noChangeArrowheads="1"/>
              </p:cNvSpPr>
              <p:nvPr/>
            </p:nvSpPr>
            <p:spPr bwMode="auto">
              <a:xfrm>
                <a:off x="4413" y="1747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03" name="Oval 1248"/>
              <p:cNvSpPr>
                <a:spLocks noChangeArrowheads="1"/>
              </p:cNvSpPr>
              <p:nvPr/>
            </p:nvSpPr>
            <p:spPr bwMode="auto">
              <a:xfrm>
                <a:off x="4413" y="1775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04" name="Oval 1249"/>
              <p:cNvSpPr>
                <a:spLocks noChangeArrowheads="1"/>
              </p:cNvSpPr>
              <p:nvPr/>
            </p:nvSpPr>
            <p:spPr bwMode="auto">
              <a:xfrm>
                <a:off x="4413" y="1804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05" name="Oval 1250"/>
              <p:cNvSpPr>
                <a:spLocks noChangeArrowheads="1"/>
              </p:cNvSpPr>
              <p:nvPr/>
            </p:nvSpPr>
            <p:spPr bwMode="auto">
              <a:xfrm>
                <a:off x="4413" y="1830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06" name="Oval 1251"/>
              <p:cNvSpPr>
                <a:spLocks noChangeArrowheads="1"/>
              </p:cNvSpPr>
              <p:nvPr/>
            </p:nvSpPr>
            <p:spPr bwMode="auto">
              <a:xfrm>
                <a:off x="4413" y="1858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07" name="Oval 1252"/>
              <p:cNvSpPr>
                <a:spLocks noChangeArrowheads="1"/>
              </p:cNvSpPr>
              <p:nvPr/>
            </p:nvSpPr>
            <p:spPr bwMode="auto">
              <a:xfrm>
                <a:off x="4413" y="1887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08" name="Oval 1253"/>
              <p:cNvSpPr>
                <a:spLocks noChangeArrowheads="1"/>
              </p:cNvSpPr>
              <p:nvPr/>
            </p:nvSpPr>
            <p:spPr bwMode="auto">
              <a:xfrm>
                <a:off x="4413" y="1913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09" name="Oval 1254"/>
              <p:cNvSpPr>
                <a:spLocks noChangeArrowheads="1"/>
              </p:cNvSpPr>
              <p:nvPr/>
            </p:nvSpPr>
            <p:spPr bwMode="auto">
              <a:xfrm>
                <a:off x="4413" y="1942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10" name="Oval 1255"/>
              <p:cNvSpPr>
                <a:spLocks noChangeArrowheads="1"/>
              </p:cNvSpPr>
              <p:nvPr/>
            </p:nvSpPr>
            <p:spPr bwMode="auto">
              <a:xfrm>
                <a:off x="4413" y="1970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11" name="Oval 1256"/>
              <p:cNvSpPr>
                <a:spLocks noChangeArrowheads="1"/>
              </p:cNvSpPr>
              <p:nvPr/>
            </p:nvSpPr>
            <p:spPr bwMode="auto">
              <a:xfrm>
                <a:off x="4413" y="1996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12" name="Oval 1257"/>
              <p:cNvSpPr>
                <a:spLocks noChangeArrowheads="1"/>
              </p:cNvSpPr>
              <p:nvPr/>
            </p:nvSpPr>
            <p:spPr bwMode="auto">
              <a:xfrm>
                <a:off x="4413" y="2025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13" name="Oval 1258"/>
              <p:cNvSpPr>
                <a:spLocks noChangeArrowheads="1"/>
              </p:cNvSpPr>
              <p:nvPr/>
            </p:nvSpPr>
            <p:spPr bwMode="auto">
              <a:xfrm>
                <a:off x="4413" y="2051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14" name="Oval 1259"/>
              <p:cNvSpPr>
                <a:spLocks noChangeArrowheads="1"/>
              </p:cNvSpPr>
              <p:nvPr/>
            </p:nvSpPr>
            <p:spPr bwMode="auto">
              <a:xfrm>
                <a:off x="4413" y="2079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15" name="Oval 1260"/>
              <p:cNvSpPr>
                <a:spLocks noChangeArrowheads="1"/>
              </p:cNvSpPr>
              <p:nvPr/>
            </p:nvSpPr>
            <p:spPr bwMode="auto">
              <a:xfrm>
                <a:off x="4413" y="2108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16" name="Oval 1261"/>
              <p:cNvSpPr>
                <a:spLocks noChangeArrowheads="1"/>
              </p:cNvSpPr>
              <p:nvPr/>
            </p:nvSpPr>
            <p:spPr bwMode="auto">
              <a:xfrm>
                <a:off x="4413" y="2134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17" name="Oval 1262"/>
              <p:cNvSpPr>
                <a:spLocks noChangeArrowheads="1"/>
              </p:cNvSpPr>
              <p:nvPr/>
            </p:nvSpPr>
            <p:spPr bwMode="auto">
              <a:xfrm>
                <a:off x="4413" y="2162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18" name="Oval 1263"/>
              <p:cNvSpPr>
                <a:spLocks noChangeArrowheads="1"/>
              </p:cNvSpPr>
              <p:nvPr/>
            </p:nvSpPr>
            <p:spPr bwMode="auto">
              <a:xfrm>
                <a:off x="4413" y="2191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19" name="Oval 1264"/>
              <p:cNvSpPr>
                <a:spLocks noChangeArrowheads="1"/>
              </p:cNvSpPr>
              <p:nvPr/>
            </p:nvSpPr>
            <p:spPr bwMode="auto">
              <a:xfrm>
                <a:off x="4413" y="2217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20" name="Oval 1265"/>
              <p:cNvSpPr>
                <a:spLocks noChangeArrowheads="1"/>
              </p:cNvSpPr>
              <p:nvPr/>
            </p:nvSpPr>
            <p:spPr bwMode="auto">
              <a:xfrm>
                <a:off x="4413" y="2246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21" name="Oval 1266"/>
              <p:cNvSpPr>
                <a:spLocks noChangeArrowheads="1"/>
              </p:cNvSpPr>
              <p:nvPr/>
            </p:nvSpPr>
            <p:spPr bwMode="auto">
              <a:xfrm>
                <a:off x="4413" y="2329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22" name="Oval 1267"/>
              <p:cNvSpPr>
                <a:spLocks noChangeArrowheads="1"/>
              </p:cNvSpPr>
              <p:nvPr/>
            </p:nvSpPr>
            <p:spPr bwMode="auto">
              <a:xfrm>
                <a:off x="4442" y="1526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23" name="Oval 1268"/>
              <p:cNvSpPr>
                <a:spLocks noChangeArrowheads="1"/>
              </p:cNvSpPr>
              <p:nvPr/>
            </p:nvSpPr>
            <p:spPr bwMode="auto">
              <a:xfrm>
                <a:off x="4442" y="1554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24" name="Oval 1269"/>
              <p:cNvSpPr>
                <a:spLocks noChangeArrowheads="1"/>
              </p:cNvSpPr>
              <p:nvPr/>
            </p:nvSpPr>
            <p:spPr bwMode="auto">
              <a:xfrm>
                <a:off x="4442" y="1609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25" name="Oval 1270"/>
              <p:cNvSpPr>
                <a:spLocks noChangeArrowheads="1"/>
              </p:cNvSpPr>
              <p:nvPr/>
            </p:nvSpPr>
            <p:spPr bwMode="auto">
              <a:xfrm>
                <a:off x="4442" y="1638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26" name="Oval 1271"/>
              <p:cNvSpPr>
                <a:spLocks noChangeArrowheads="1"/>
              </p:cNvSpPr>
              <p:nvPr/>
            </p:nvSpPr>
            <p:spPr bwMode="auto">
              <a:xfrm>
                <a:off x="4442" y="1666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27" name="Oval 1272"/>
              <p:cNvSpPr>
                <a:spLocks noChangeArrowheads="1"/>
              </p:cNvSpPr>
              <p:nvPr/>
            </p:nvSpPr>
            <p:spPr bwMode="auto">
              <a:xfrm>
                <a:off x="4442" y="169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28" name="Oval 1273"/>
              <p:cNvSpPr>
                <a:spLocks noChangeArrowheads="1"/>
              </p:cNvSpPr>
              <p:nvPr/>
            </p:nvSpPr>
            <p:spPr bwMode="auto">
              <a:xfrm>
                <a:off x="4442" y="172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29" name="Oval 1274"/>
              <p:cNvSpPr>
                <a:spLocks noChangeArrowheads="1"/>
              </p:cNvSpPr>
              <p:nvPr/>
            </p:nvSpPr>
            <p:spPr bwMode="auto">
              <a:xfrm>
                <a:off x="4442" y="174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30" name="Oval 1275"/>
              <p:cNvSpPr>
                <a:spLocks noChangeArrowheads="1"/>
              </p:cNvSpPr>
              <p:nvPr/>
            </p:nvSpPr>
            <p:spPr bwMode="auto">
              <a:xfrm>
                <a:off x="4442" y="1775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31" name="Oval 1276"/>
              <p:cNvSpPr>
                <a:spLocks noChangeArrowheads="1"/>
              </p:cNvSpPr>
              <p:nvPr/>
            </p:nvSpPr>
            <p:spPr bwMode="auto">
              <a:xfrm>
                <a:off x="4442" y="180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32" name="Oval 1277"/>
              <p:cNvSpPr>
                <a:spLocks noChangeArrowheads="1"/>
              </p:cNvSpPr>
              <p:nvPr/>
            </p:nvSpPr>
            <p:spPr bwMode="auto">
              <a:xfrm>
                <a:off x="4442" y="1830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33" name="Oval 1278"/>
              <p:cNvSpPr>
                <a:spLocks noChangeArrowheads="1"/>
              </p:cNvSpPr>
              <p:nvPr/>
            </p:nvSpPr>
            <p:spPr bwMode="auto">
              <a:xfrm>
                <a:off x="4442" y="1858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34" name="Oval 1279"/>
              <p:cNvSpPr>
                <a:spLocks noChangeArrowheads="1"/>
              </p:cNvSpPr>
              <p:nvPr/>
            </p:nvSpPr>
            <p:spPr bwMode="auto">
              <a:xfrm>
                <a:off x="4442" y="1887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35" name="Oval 1280"/>
              <p:cNvSpPr>
                <a:spLocks noChangeArrowheads="1"/>
              </p:cNvSpPr>
              <p:nvPr/>
            </p:nvSpPr>
            <p:spPr bwMode="auto">
              <a:xfrm>
                <a:off x="4442" y="1913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36" name="Oval 1281"/>
              <p:cNvSpPr>
                <a:spLocks noChangeArrowheads="1"/>
              </p:cNvSpPr>
              <p:nvPr/>
            </p:nvSpPr>
            <p:spPr bwMode="auto">
              <a:xfrm>
                <a:off x="4442" y="1942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37" name="Oval 1282"/>
              <p:cNvSpPr>
                <a:spLocks noChangeArrowheads="1"/>
              </p:cNvSpPr>
              <p:nvPr/>
            </p:nvSpPr>
            <p:spPr bwMode="auto">
              <a:xfrm>
                <a:off x="4442" y="1970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38" name="Oval 1283"/>
              <p:cNvSpPr>
                <a:spLocks noChangeArrowheads="1"/>
              </p:cNvSpPr>
              <p:nvPr/>
            </p:nvSpPr>
            <p:spPr bwMode="auto">
              <a:xfrm>
                <a:off x="4442" y="1996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39" name="Oval 1284"/>
              <p:cNvSpPr>
                <a:spLocks noChangeArrowheads="1"/>
              </p:cNvSpPr>
              <p:nvPr/>
            </p:nvSpPr>
            <p:spPr bwMode="auto">
              <a:xfrm>
                <a:off x="4442" y="2025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40" name="Oval 1285"/>
              <p:cNvSpPr>
                <a:spLocks noChangeArrowheads="1"/>
              </p:cNvSpPr>
              <p:nvPr/>
            </p:nvSpPr>
            <p:spPr bwMode="auto">
              <a:xfrm>
                <a:off x="4442" y="2051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41" name="Oval 1286"/>
              <p:cNvSpPr>
                <a:spLocks noChangeArrowheads="1"/>
              </p:cNvSpPr>
              <p:nvPr/>
            </p:nvSpPr>
            <p:spPr bwMode="auto">
              <a:xfrm>
                <a:off x="4442" y="2079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42" name="Oval 1287"/>
              <p:cNvSpPr>
                <a:spLocks noChangeArrowheads="1"/>
              </p:cNvSpPr>
              <p:nvPr/>
            </p:nvSpPr>
            <p:spPr bwMode="auto">
              <a:xfrm>
                <a:off x="4442" y="210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43" name="Oval 1288"/>
              <p:cNvSpPr>
                <a:spLocks noChangeArrowheads="1"/>
              </p:cNvSpPr>
              <p:nvPr/>
            </p:nvSpPr>
            <p:spPr bwMode="auto">
              <a:xfrm>
                <a:off x="4442" y="2134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44" name="Oval 1289"/>
              <p:cNvSpPr>
                <a:spLocks noChangeArrowheads="1"/>
              </p:cNvSpPr>
              <p:nvPr/>
            </p:nvSpPr>
            <p:spPr bwMode="auto">
              <a:xfrm>
                <a:off x="4442" y="216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45" name="Oval 1290"/>
              <p:cNvSpPr>
                <a:spLocks noChangeArrowheads="1"/>
              </p:cNvSpPr>
              <p:nvPr/>
            </p:nvSpPr>
            <p:spPr bwMode="auto">
              <a:xfrm>
                <a:off x="4442" y="219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46" name="Oval 1291"/>
              <p:cNvSpPr>
                <a:spLocks noChangeArrowheads="1"/>
              </p:cNvSpPr>
              <p:nvPr/>
            </p:nvSpPr>
            <p:spPr bwMode="auto">
              <a:xfrm>
                <a:off x="4442" y="221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47" name="Oval 1292"/>
              <p:cNvSpPr>
                <a:spLocks noChangeArrowheads="1"/>
              </p:cNvSpPr>
              <p:nvPr/>
            </p:nvSpPr>
            <p:spPr bwMode="auto">
              <a:xfrm>
                <a:off x="4442" y="2246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48" name="Oval 1293"/>
              <p:cNvSpPr>
                <a:spLocks noChangeArrowheads="1"/>
              </p:cNvSpPr>
              <p:nvPr/>
            </p:nvSpPr>
            <p:spPr bwMode="auto">
              <a:xfrm>
                <a:off x="4442" y="227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49" name="Oval 1294"/>
              <p:cNvSpPr>
                <a:spLocks noChangeArrowheads="1"/>
              </p:cNvSpPr>
              <p:nvPr/>
            </p:nvSpPr>
            <p:spPr bwMode="auto">
              <a:xfrm>
                <a:off x="4442" y="2300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50" name="Oval 1295"/>
              <p:cNvSpPr>
                <a:spLocks noChangeArrowheads="1"/>
              </p:cNvSpPr>
              <p:nvPr/>
            </p:nvSpPr>
            <p:spPr bwMode="auto">
              <a:xfrm>
                <a:off x="4442" y="2355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51" name="Oval 1296"/>
              <p:cNvSpPr>
                <a:spLocks noChangeArrowheads="1"/>
              </p:cNvSpPr>
              <p:nvPr/>
            </p:nvSpPr>
            <p:spPr bwMode="auto">
              <a:xfrm>
                <a:off x="4470" y="1583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52" name="Oval 1297"/>
              <p:cNvSpPr>
                <a:spLocks noChangeArrowheads="1"/>
              </p:cNvSpPr>
              <p:nvPr/>
            </p:nvSpPr>
            <p:spPr bwMode="auto">
              <a:xfrm>
                <a:off x="4470" y="1609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53" name="Oval 1298"/>
              <p:cNvSpPr>
                <a:spLocks noChangeArrowheads="1"/>
              </p:cNvSpPr>
              <p:nvPr/>
            </p:nvSpPr>
            <p:spPr bwMode="auto">
              <a:xfrm>
                <a:off x="4470" y="1638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54" name="Oval 1299"/>
              <p:cNvSpPr>
                <a:spLocks noChangeArrowheads="1"/>
              </p:cNvSpPr>
              <p:nvPr/>
            </p:nvSpPr>
            <p:spPr bwMode="auto">
              <a:xfrm>
                <a:off x="4470" y="1666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55" name="Oval 1300"/>
              <p:cNvSpPr>
                <a:spLocks noChangeArrowheads="1"/>
              </p:cNvSpPr>
              <p:nvPr/>
            </p:nvSpPr>
            <p:spPr bwMode="auto">
              <a:xfrm>
                <a:off x="4470" y="169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56" name="Oval 1301"/>
              <p:cNvSpPr>
                <a:spLocks noChangeArrowheads="1"/>
              </p:cNvSpPr>
              <p:nvPr/>
            </p:nvSpPr>
            <p:spPr bwMode="auto">
              <a:xfrm>
                <a:off x="4470" y="172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57" name="Oval 1302"/>
              <p:cNvSpPr>
                <a:spLocks noChangeArrowheads="1"/>
              </p:cNvSpPr>
              <p:nvPr/>
            </p:nvSpPr>
            <p:spPr bwMode="auto">
              <a:xfrm>
                <a:off x="4470" y="174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58" name="Oval 1303"/>
              <p:cNvSpPr>
                <a:spLocks noChangeArrowheads="1"/>
              </p:cNvSpPr>
              <p:nvPr/>
            </p:nvSpPr>
            <p:spPr bwMode="auto">
              <a:xfrm>
                <a:off x="4470" y="1775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59" name="Oval 1304"/>
              <p:cNvSpPr>
                <a:spLocks noChangeArrowheads="1"/>
              </p:cNvSpPr>
              <p:nvPr/>
            </p:nvSpPr>
            <p:spPr bwMode="auto">
              <a:xfrm>
                <a:off x="4470" y="180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60" name="Oval 1305"/>
              <p:cNvSpPr>
                <a:spLocks noChangeArrowheads="1"/>
              </p:cNvSpPr>
              <p:nvPr/>
            </p:nvSpPr>
            <p:spPr bwMode="auto">
              <a:xfrm>
                <a:off x="4470" y="1830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61" name="Oval 1306"/>
              <p:cNvSpPr>
                <a:spLocks noChangeArrowheads="1"/>
              </p:cNvSpPr>
              <p:nvPr/>
            </p:nvSpPr>
            <p:spPr bwMode="auto">
              <a:xfrm>
                <a:off x="4470" y="1858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62" name="Oval 1307"/>
              <p:cNvSpPr>
                <a:spLocks noChangeArrowheads="1"/>
              </p:cNvSpPr>
              <p:nvPr/>
            </p:nvSpPr>
            <p:spPr bwMode="auto">
              <a:xfrm>
                <a:off x="4470" y="1887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63" name="Oval 1308"/>
              <p:cNvSpPr>
                <a:spLocks noChangeArrowheads="1"/>
              </p:cNvSpPr>
              <p:nvPr/>
            </p:nvSpPr>
            <p:spPr bwMode="auto">
              <a:xfrm>
                <a:off x="4470" y="1913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64" name="Oval 1309"/>
              <p:cNvSpPr>
                <a:spLocks noChangeArrowheads="1"/>
              </p:cNvSpPr>
              <p:nvPr/>
            </p:nvSpPr>
            <p:spPr bwMode="auto">
              <a:xfrm>
                <a:off x="4470" y="1942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65" name="Oval 1310"/>
              <p:cNvSpPr>
                <a:spLocks noChangeArrowheads="1"/>
              </p:cNvSpPr>
              <p:nvPr/>
            </p:nvSpPr>
            <p:spPr bwMode="auto">
              <a:xfrm>
                <a:off x="4470" y="1970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66" name="Oval 1311"/>
              <p:cNvSpPr>
                <a:spLocks noChangeArrowheads="1"/>
              </p:cNvSpPr>
              <p:nvPr/>
            </p:nvSpPr>
            <p:spPr bwMode="auto">
              <a:xfrm>
                <a:off x="4470" y="1996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67" name="Oval 1312"/>
              <p:cNvSpPr>
                <a:spLocks noChangeArrowheads="1"/>
              </p:cNvSpPr>
              <p:nvPr/>
            </p:nvSpPr>
            <p:spPr bwMode="auto">
              <a:xfrm>
                <a:off x="4470" y="2025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68" name="Oval 1313"/>
              <p:cNvSpPr>
                <a:spLocks noChangeArrowheads="1"/>
              </p:cNvSpPr>
              <p:nvPr/>
            </p:nvSpPr>
            <p:spPr bwMode="auto">
              <a:xfrm>
                <a:off x="4470" y="2051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69" name="Oval 1314"/>
              <p:cNvSpPr>
                <a:spLocks noChangeArrowheads="1"/>
              </p:cNvSpPr>
              <p:nvPr/>
            </p:nvSpPr>
            <p:spPr bwMode="auto">
              <a:xfrm>
                <a:off x="4470" y="2079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70" name="Oval 1315"/>
              <p:cNvSpPr>
                <a:spLocks noChangeArrowheads="1"/>
              </p:cNvSpPr>
              <p:nvPr/>
            </p:nvSpPr>
            <p:spPr bwMode="auto">
              <a:xfrm>
                <a:off x="4470" y="210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71" name="Oval 1316"/>
              <p:cNvSpPr>
                <a:spLocks noChangeArrowheads="1"/>
              </p:cNvSpPr>
              <p:nvPr/>
            </p:nvSpPr>
            <p:spPr bwMode="auto">
              <a:xfrm>
                <a:off x="4470" y="2134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72" name="Oval 1317"/>
              <p:cNvSpPr>
                <a:spLocks noChangeArrowheads="1"/>
              </p:cNvSpPr>
              <p:nvPr/>
            </p:nvSpPr>
            <p:spPr bwMode="auto">
              <a:xfrm>
                <a:off x="4470" y="2162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73" name="Oval 1318"/>
              <p:cNvSpPr>
                <a:spLocks noChangeArrowheads="1"/>
              </p:cNvSpPr>
              <p:nvPr/>
            </p:nvSpPr>
            <p:spPr bwMode="auto">
              <a:xfrm>
                <a:off x="4470" y="2191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74" name="Oval 1319"/>
              <p:cNvSpPr>
                <a:spLocks noChangeArrowheads="1"/>
              </p:cNvSpPr>
              <p:nvPr/>
            </p:nvSpPr>
            <p:spPr bwMode="auto">
              <a:xfrm>
                <a:off x="4470" y="2217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75" name="Oval 1320"/>
              <p:cNvSpPr>
                <a:spLocks noChangeArrowheads="1"/>
              </p:cNvSpPr>
              <p:nvPr/>
            </p:nvSpPr>
            <p:spPr bwMode="auto">
              <a:xfrm>
                <a:off x="4470" y="2246"/>
                <a:ext cx="21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76" name="Oval 1321"/>
              <p:cNvSpPr>
                <a:spLocks noChangeArrowheads="1"/>
              </p:cNvSpPr>
              <p:nvPr/>
            </p:nvSpPr>
            <p:spPr bwMode="auto">
              <a:xfrm>
                <a:off x="4470" y="227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77" name="Oval 1322"/>
              <p:cNvSpPr>
                <a:spLocks noChangeArrowheads="1"/>
              </p:cNvSpPr>
              <p:nvPr/>
            </p:nvSpPr>
            <p:spPr bwMode="auto">
              <a:xfrm>
                <a:off x="4470" y="2329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78" name="Oval 1323"/>
              <p:cNvSpPr>
                <a:spLocks noChangeArrowheads="1"/>
              </p:cNvSpPr>
              <p:nvPr/>
            </p:nvSpPr>
            <p:spPr bwMode="auto">
              <a:xfrm>
                <a:off x="4470" y="2355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79" name="Oval 1324"/>
              <p:cNvSpPr>
                <a:spLocks noChangeArrowheads="1"/>
              </p:cNvSpPr>
              <p:nvPr/>
            </p:nvSpPr>
            <p:spPr bwMode="auto">
              <a:xfrm>
                <a:off x="4470" y="2383"/>
                <a:ext cx="21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80" name="Oval 1325"/>
              <p:cNvSpPr>
                <a:spLocks noChangeArrowheads="1"/>
              </p:cNvSpPr>
              <p:nvPr/>
            </p:nvSpPr>
            <p:spPr bwMode="auto">
              <a:xfrm>
                <a:off x="4498" y="1609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81" name="Oval 1326"/>
              <p:cNvSpPr>
                <a:spLocks noChangeArrowheads="1"/>
              </p:cNvSpPr>
              <p:nvPr/>
            </p:nvSpPr>
            <p:spPr bwMode="auto">
              <a:xfrm>
                <a:off x="4498" y="1638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82" name="Oval 1327"/>
              <p:cNvSpPr>
                <a:spLocks noChangeArrowheads="1"/>
              </p:cNvSpPr>
              <p:nvPr/>
            </p:nvSpPr>
            <p:spPr bwMode="auto">
              <a:xfrm>
                <a:off x="4498" y="1666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83" name="Oval 1328"/>
              <p:cNvSpPr>
                <a:spLocks noChangeArrowheads="1"/>
              </p:cNvSpPr>
              <p:nvPr/>
            </p:nvSpPr>
            <p:spPr bwMode="auto">
              <a:xfrm>
                <a:off x="4498" y="1692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84" name="Oval 1329"/>
              <p:cNvSpPr>
                <a:spLocks noChangeArrowheads="1"/>
              </p:cNvSpPr>
              <p:nvPr/>
            </p:nvSpPr>
            <p:spPr bwMode="auto">
              <a:xfrm>
                <a:off x="4498" y="1721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85" name="Oval 1330"/>
              <p:cNvSpPr>
                <a:spLocks noChangeArrowheads="1"/>
              </p:cNvSpPr>
              <p:nvPr/>
            </p:nvSpPr>
            <p:spPr bwMode="auto">
              <a:xfrm>
                <a:off x="4498" y="1747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86" name="Oval 1331"/>
              <p:cNvSpPr>
                <a:spLocks noChangeArrowheads="1"/>
              </p:cNvSpPr>
              <p:nvPr/>
            </p:nvSpPr>
            <p:spPr bwMode="auto">
              <a:xfrm>
                <a:off x="4498" y="1775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87" name="Oval 1332"/>
              <p:cNvSpPr>
                <a:spLocks noChangeArrowheads="1"/>
              </p:cNvSpPr>
              <p:nvPr/>
            </p:nvSpPr>
            <p:spPr bwMode="auto">
              <a:xfrm>
                <a:off x="4498" y="1804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88" name="Oval 1333"/>
              <p:cNvSpPr>
                <a:spLocks noChangeArrowheads="1"/>
              </p:cNvSpPr>
              <p:nvPr/>
            </p:nvSpPr>
            <p:spPr bwMode="auto">
              <a:xfrm>
                <a:off x="4498" y="1830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89" name="Oval 1334"/>
              <p:cNvSpPr>
                <a:spLocks noChangeArrowheads="1"/>
              </p:cNvSpPr>
              <p:nvPr/>
            </p:nvSpPr>
            <p:spPr bwMode="auto">
              <a:xfrm>
                <a:off x="4498" y="1858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90" name="Oval 1335"/>
              <p:cNvSpPr>
                <a:spLocks noChangeArrowheads="1"/>
              </p:cNvSpPr>
              <p:nvPr/>
            </p:nvSpPr>
            <p:spPr bwMode="auto">
              <a:xfrm>
                <a:off x="4498" y="1887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91" name="Oval 1336"/>
              <p:cNvSpPr>
                <a:spLocks noChangeArrowheads="1"/>
              </p:cNvSpPr>
              <p:nvPr/>
            </p:nvSpPr>
            <p:spPr bwMode="auto">
              <a:xfrm>
                <a:off x="4498" y="1913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92" name="Oval 1337"/>
              <p:cNvSpPr>
                <a:spLocks noChangeArrowheads="1"/>
              </p:cNvSpPr>
              <p:nvPr/>
            </p:nvSpPr>
            <p:spPr bwMode="auto">
              <a:xfrm>
                <a:off x="4498" y="1942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93" name="Oval 1338"/>
              <p:cNvSpPr>
                <a:spLocks noChangeArrowheads="1"/>
              </p:cNvSpPr>
              <p:nvPr/>
            </p:nvSpPr>
            <p:spPr bwMode="auto">
              <a:xfrm>
                <a:off x="4498" y="1970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94" name="Oval 1339"/>
              <p:cNvSpPr>
                <a:spLocks noChangeArrowheads="1"/>
              </p:cNvSpPr>
              <p:nvPr/>
            </p:nvSpPr>
            <p:spPr bwMode="auto">
              <a:xfrm>
                <a:off x="4498" y="1996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95" name="Oval 1340"/>
              <p:cNvSpPr>
                <a:spLocks noChangeArrowheads="1"/>
              </p:cNvSpPr>
              <p:nvPr/>
            </p:nvSpPr>
            <p:spPr bwMode="auto">
              <a:xfrm>
                <a:off x="4498" y="2025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96" name="Oval 1341"/>
              <p:cNvSpPr>
                <a:spLocks noChangeArrowheads="1"/>
              </p:cNvSpPr>
              <p:nvPr/>
            </p:nvSpPr>
            <p:spPr bwMode="auto">
              <a:xfrm>
                <a:off x="4498" y="2051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97" name="Oval 1342"/>
              <p:cNvSpPr>
                <a:spLocks noChangeArrowheads="1"/>
              </p:cNvSpPr>
              <p:nvPr/>
            </p:nvSpPr>
            <p:spPr bwMode="auto">
              <a:xfrm>
                <a:off x="4498" y="2079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98" name="Oval 1343"/>
              <p:cNvSpPr>
                <a:spLocks noChangeArrowheads="1"/>
              </p:cNvSpPr>
              <p:nvPr/>
            </p:nvSpPr>
            <p:spPr bwMode="auto">
              <a:xfrm>
                <a:off x="4498" y="2108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199" name="Oval 1344"/>
              <p:cNvSpPr>
                <a:spLocks noChangeArrowheads="1"/>
              </p:cNvSpPr>
              <p:nvPr/>
            </p:nvSpPr>
            <p:spPr bwMode="auto">
              <a:xfrm>
                <a:off x="4498" y="2134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00" name="Oval 1345"/>
              <p:cNvSpPr>
                <a:spLocks noChangeArrowheads="1"/>
              </p:cNvSpPr>
              <p:nvPr/>
            </p:nvSpPr>
            <p:spPr bwMode="auto">
              <a:xfrm>
                <a:off x="4498" y="2162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01" name="Oval 1346"/>
              <p:cNvSpPr>
                <a:spLocks noChangeArrowheads="1"/>
              </p:cNvSpPr>
              <p:nvPr/>
            </p:nvSpPr>
            <p:spPr bwMode="auto">
              <a:xfrm>
                <a:off x="4498" y="2191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02" name="Oval 1347"/>
              <p:cNvSpPr>
                <a:spLocks noChangeArrowheads="1"/>
              </p:cNvSpPr>
              <p:nvPr/>
            </p:nvSpPr>
            <p:spPr bwMode="auto">
              <a:xfrm>
                <a:off x="4498" y="2217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03" name="Oval 1348"/>
              <p:cNvSpPr>
                <a:spLocks noChangeArrowheads="1"/>
              </p:cNvSpPr>
              <p:nvPr/>
            </p:nvSpPr>
            <p:spPr bwMode="auto">
              <a:xfrm>
                <a:off x="4498" y="2246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04" name="Oval 1349"/>
              <p:cNvSpPr>
                <a:spLocks noChangeArrowheads="1"/>
              </p:cNvSpPr>
              <p:nvPr/>
            </p:nvSpPr>
            <p:spPr bwMode="auto">
              <a:xfrm>
                <a:off x="4498" y="2274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05" name="Oval 1350"/>
              <p:cNvSpPr>
                <a:spLocks noChangeArrowheads="1"/>
              </p:cNvSpPr>
              <p:nvPr/>
            </p:nvSpPr>
            <p:spPr bwMode="auto">
              <a:xfrm>
                <a:off x="4498" y="2300"/>
                <a:ext cx="22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06" name="Oval 1351"/>
              <p:cNvSpPr>
                <a:spLocks noChangeArrowheads="1"/>
              </p:cNvSpPr>
              <p:nvPr/>
            </p:nvSpPr>
            <p:spPr bwMode="auto">
              <a:xfrm>
                <a:off x="4498" y="2412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07" name="Oval 1352"/>
              <p:cNvSpPr>
                <a:spLocks noChangeArrowheads="1"/>
              </p:cNvSpPr>
              <p:nvPr/>
            </p:nvSpPr>
            <p:spPr bwMode="auto">
              <a:xfrm>
                <a:off x="4527" y="1609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08" name="Oval 1353"/>
              <p:cNvSpPr>
                <a:spLocks noChangeArrowheads="1"/>
              </p:cNvSpPr>
              <p:nvPr/>
            </p:nvSpPr>
            <p:spPr bwMode="auto">
              <a:xfrm>
                <a:off x="4527" y="1638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09" name="Oval 1354"/>
              <p:cNvSpPr>
                <a:spLocks noChangeArrowheads="1"/>
              </p:cNvSpPr>
              <p:nvPr/>
            </p:nvSpPr>
            <p:spPr bwMode="auto">
              <a:xfrm>
                <a:off x="4527" y="1666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10" name="Oval 1355"/>
              <p:cNvSpPr>
                <a:spLocks noChangeArrowheads="1"/>
              </p:cNvSpPr>
              <p:nvPr/>
            </p:nvSpPr>
            <p:spPr bwMode="auto">
              <a:xfrm>
                <a:off x="4527" y="169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11" name="Oval 1356"/>
              <p:cNvSpPr>
                <a:spLocks noChangeArrowheads="1"/>
              </p:cNvSpPr>
              <p:nvPr/>
            </p:nvSpPr>
            <p:spPr bwMode="auto">
              <a:xfrm>
                <a:off x="4527" y="172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12" name="Oval 1357"/>
              <p:cNvSpPr>
                <a:spLocks noChangeArrowheads="1"/>
              </p:cNvSpPr>
              <p:nvPr/>
            </p:nvSpPr>
            <p:spPr bwMode="auto">
              <a:xfrm>
                <a:off x="4527" y="174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13" name="Oval 1358"/>
              <p:cNvSpPr>
                <a:spLocks noChangeArrowheads="1"/>
              </p:cNvSpPr>
              <p:nvPr/>
            </p:nvSpPr>
            <p:spPr bwMode="auto">
              <a:xfrm>
                <a:off x="4527" y="1775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14" name="Oval 1359"/>
              <p:cNvSpPr>
                <a:spLocks noChangeArrowheads="1"/>
              </p:cNvSpPr>
              <p:nvPr/>
            </p:nvSpPr>
            <p:spPr bwMode="auto">
              <a:xfrm>
                <a:off x="4527" y="1804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15" name="Oval 1360"/>
              <p:cNvSpPr>
                <a:spLocks noChangeArrowheads="1"/>
              </p:cNvSpPr>
              <p:nvPr/>
            </p:nvSpPr>
            <p:spPr bwMode="auto">
              <a:xfrm>
                <a:off x="4527" y="1830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16" name="Oval 1361"/>
              <p:cNvSpPr>
                <a:spLocks noChangeArrowheads="1"/>
              </p:cNvSpPr>
              <p:nvPr/>
            </p:nvSpPr>
            <p:spPr bwMode="auto">
              <a:xfrm>
                <a:off x="4527" y="1858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17" name="Oval 1362"/>
              <p:cNvSpPr>
                <a:spLocks noChangeArrowheads="1"/>
              </p:cNvSpPr>
              <p:nvPr/>
            </p:nvSpPr>
            <p:spPr bwMode="auto">
              <a:xfrm>
                <a:off x="4527" y="1887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18" name="Oval 1363"/>
              <p:cNvSpPr>
                <a:spLocks noChangeArrowheads="1"/>
              </p:cNvSpPr>
              <p:nvPr/>
            </p:nvSpPr>
            <p:spPr bwMode="auto">
              <a:xfrm>
                <a:off x="4527" y="1913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19" name="Oval 1364"/>
              <p:cNvSpPr>
                <a:spLocks noChangeArrowheads="1"/>
              </p:cNvSpPr>
              <p:nvPr/>
            </p:nvSpPr>
            <p:spPr bwMode="auto">
              <a:xfrm>
                <a:off x="4527" y="1942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20" name="Oval 1365"/>
              <p:cNvSpPr>
                <a:spLocks noChangeArrowheads="1"/>
              </p:cNvSpPr>
              <p:nvPr/>
            </p:nvSpPr>
            <p:spPr bwMode="auto">
              <a:xfrm>
                <a:off x="4527" y="1970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21" name="Oval 1366"/>
              <p:cNvSpPr>
                <a:spLocks noChangeArrowheads="1"/>
              </p:cNvSpPr>
              <p:nvPr/>
            </p:nvSpPr>
            <p:spPr bwMode="auto">
              <a:xfrm>
                <a:off x="4527" y="1996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22" name="Oval 1367"/>
              <p:cNvSpPr>
                <a:spLocks noChangeArrowheads="1"/>
              </p:cNvSpPr>
              <p:nvPr/>
            </p:nvSpPr>
            <p:spPr bwMode="auto">
              <a:xfrm>
                <a:off x="4527" y="2025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23" name="Oval 1368"/>
              <p:cNvSpPr>
                <a:spLocks noChangeArrowheads="1"/>
              </p:cNvSpPr>
              <p:nvPr/>
            </p:nvSpPr>
            <p:spPr bwMode="auto">
              <a:xfrm>
                <a:off x="4527" y="2051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24" name="Oval 1369"/>
              <p:cNvSpPr>
                <a:spLocks noChangeArrowheads="1"/>
              </p:cNvSpPr>
              <p:nvPr/>
            </p:nvSpPr>
            <p:spPr bwMode="auto">
              <a:xfrm>
                <a:off x="4527" y="2079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25" name="Oval 1370"/>
              <p:cNvSpPr>
                <a:spLocks noChangeArrowheads="1"/>
              </p:cNvSpPr>
              <p:nvPr/>
            </p:nvSpPr>
            <p:spPr bwMode="auto">
              <a:xfrm>
                <a:off x="4527" y="2108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26" name="Oval 1371"/>
              <p:cNvSpPr>
                <a:spLocks noChangeArrowheads="1"/>
              </p:cNvSpPr>
              <p:nvPr/>
            </p:nvSpPr>
            <p:spPr bwMode="auto">
              <a:xfrm>
                <a:off x="4527" y="2134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27" name="Oval 1372"/>
              <p:cNvSpPr>
                <a:spLocks noChangeArrowheads="1"/>
              </p:cNvSpPr>
              <p:nvPr/>
            </p:nvSpPr>
            <p:spPr bwMode="auto">
              <a:xfrm>
                <a:off x="4527" y="216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28" name="Oval 1373"/>
              <p:cNvSpPr>
                <a:spLocks noChangeArrowheads="1"/>
              </p:cNvSpPr>
              <p:nvPr/>
            </p:nvSpPr>
            <p:spPr bwMode="auto">
              <a:xfrm>
                <a:off x="4527" y="219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29" name="Oval 1374"/>
              <p:cNvSpPr>
                <a:spLocks noChangeArrowheads="1"/>
              </p:cNvSpPr>
              <p:nvPr/>
            </p:nvSpPr>
            <p:spPr bwMode="auto">
              <a:xfrm>
                <a:off x="4527" y="221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30" name="Oval 1375"/>
              <p:cNvSpPr>
                <a:spLocks noChangeArrowheads="1"/>
              </p:cNvSpPr>
              <p:nvPr/>
            </p:nvSpPr>
            <p:spPr bwMode="auto">
              <a:xfrm>
                <a:off x="4527" y="2246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31" name="Oval 1376"/>
              <p:cNvSpPr>
                <a:spLocks noChangeArrowheads="1"/>
              </p:cNvSpPr>
              <p:nvPr/>
            </p:nvSpPr>
            <p:spPr bwMode="auto">
              <a:xfrm>
                <a:off x="4527" y="2274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32" name="Oval 1377"/>
              <p:cNvSpPr>
                <a:spLocks noChangeArrowheads="1"/>
              </p:cNvSpPr>
              <p:nvPr/>
            </p:nvSpPr>
            <p:spPr bwMode="auto">
              <a:xfrm>
                <a:off x="4527" y="2355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33" name="Oval 1378"/>
              <p:cNvSpPr>
                <a:spLocks noChangeArrowheads="1"/>
              </p:cNvSpPr>
              <p:nvPr/>
            </p:nvSpPr>
            <p:spPr bwMode="auto">
              <a:xfrm>
                <a:off x="4527" y="2383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34" name="Oval 1379"/>
              <p:cNvSpPr>
                <a:spLocks noChangeArrowheads="1"/>
              </p:cNvSpPr>
              <p:nvPr/>
            </p:nvSpPr>
            <p:spPr bwMode="auto">
              <a:xfrm>
                <a:off x="4527" y="2412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35" name="Oval 1380"/>
              <p:cNvSpPr>
                <a:spLocks noChangeArrowheads="1"/>
              </p:cNvSpPr>
              <p:nvPr/>
            </p:nvSpPr>
            <p:spPr bwMode="auto">
              <a:xfrm>
                <a:off x="4555" y="1638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36" name="Oval 1381"/>
              <p:cNvSpPr>
                <a:spLocks noChangeArrowheads="1"/>
              </p:cNvSpPr>
              <p:nvPr/>
            </p:nvSpPr>
            <p:spPr bwMode="auto">
              <a:xfrm>
                <a:off x="4555" y="1666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37" name="Oval 1382"/>
              <p:cNvSpPr>
                <a:spLocks noChangeArrowheads="1"/>
              </p:cNvSpPr>
              <p:nvPr/>
            </p:nvSpPr>
            <p:spPr bwMode="auto">
              <a:xfrm>
                <a:off x="4555" y="169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38" name="Oval 1383"/>
              <p:cNvSpPr>
                <a:spLocks noChangeArrowheads="1"/>
              </p:cNvSpPr>
              <p:nvPr/>
            </p:nvSpPr>
            <p:spPr bwMode="auto">
              <a:xfrm>
                <a:off x="4555" y="172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39" name="Oval 1384"/>
              <p:cNvSpPr>
                <a:spLocks noChangeArrowheads="1"/>
              </p:cNvSpPr>
              <p:nvPr/>
            </p:nvSpPr>
            <p:spPr bwMode="auto">
              <a:xfrm>
                <a:off x="4555" y="174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40" name="Oval 1385"/>
              <p:cNvSpPr>
                <a:spLocks noChangeArrowheads="1"/>
              </p:cNvSpPr>
              <p:nvPr/>
            </p:nvSpPr>
            <p:spPr bwMode="auto">
              <a:xfrm>
                <a:off x="4555" y="1775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41" name="Oval 1386"/>
              <p:cNvSpPr>
                <a:spLocks noChangeArrowheads="1"/>
              </p:cNvSpPr>
              <p:nvPr/>
            </p:nvSpPr>
            <p:spPr bwMode="auto">
              <a:xfrm>
                <a:off x="4555" y="1804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42" name="Oval 1387"/>
              <p:cNvSpPr>
                <a:spLocks noChangeArrowheads="1"/>
              </p:cNvSpPr>
              <p:nvPr/>
            </p:nvSpPr>
            <p:spPr bwMode="auto">
              <a:xfrm>
                <a:off x="4555" y="1830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43" name="Oval 1388"/>
              <p:cNvSpPr>
                <a:spLocks noChangeArrowheads="1"/>
              </p:cNvSpPr>
              <p:nvPr/>
            </p:nvSpPr>
            <p:spPr bwMode="auto">
              <a:xfrm>
                <a:off x="4555" y="1858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44" name="Oval 1389"/>
              <p:cNvSpPr>
                <a:spLocks noChangeArrowheads="1"/>
              </p:cNvSpPr>
              <p:nvPr/>
            </p:nvSpPr>
            <p:spPr bwMode="auto">
              <a:xfrm>
                <a:off x="4555" y="1887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45" name="Oval 1390"/>
              <p:cNvSpPr>
                <a:spLocks noChangeArrowheads="1"/>
              </p:cNvSpPr>
              <p:nvPr/>
            </p:nvSpPr>
            <p:spPr bwMode="auto">
              <a:xfrm>
                <a:off x="4555" y="1913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46" name="Oval 1391"/>
              <p:cNvSpPr>
                <a:spLocks noChangeArrowheads="1"/>
              </p:cNvSpPr>
              <p:nvPr/>
            </p:nvSpPr>
            <p:spPr bwMode="auto">
              <a:xfrm>
                <a:off x="4555" y="1942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47" name="Oval 1392"/>
              <p:cNvSpPr>
                <a:spLocks noChangeArrowheads="1"/>
              </p:cNvSpPr>
              <p:nvPr/>
            </p:nvSpPr>
            <p:spPr bwMode="auto">
              <a:xfrm>
                <a:off x="4555" y="1970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48" name="Oval 1393"/>
              <p:cNvSpPr>
                <a:spLocks noChangeArrowheads="1"/>
              </p:cNvSpPr>
              <p:nvPr/>
            </p:nvSpPr>
            <p:spPr bwMode="auto">
              <a:xfrm>
                <a:off x="4555" y="1996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49" name="Oval 1394"/>
              <p:cNvSpPr>
                <a:spLocks noChangeArrowheads="1"/>
              </p:cNvSpPr>
              <p:nvPr/>
            </p:nvSpPr>
            <p:spPr bwMode="auto">
              <a:xfrm>
                <a:off x="4555" y="2025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50" name="Oval 1395"/>
              <p:cNvSpPr>
                <a:spLocks noChangeArrowheads="1"/>
              </p:cNvSpPr>
              <p:nvPr/>
            </p:nvSpPr>
            <p:spPr bwMode="auto">
              <a:xfrm>
                <a:off x="4555" y="2051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51" name="Oval 1396"/>
              <p:cNvSpPr>
                <a:spLocks noChangeArrowheads="1"/>
              </p:cNvSpPr>
              <p:nvPr/>
            </p:nvSpPr>
            <p:spPr bwMode="auto">
              <a:xfrm>
                <a:off x="4555" y="2079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52" name="Oval 1397"/>
              <p:cNvSpPr>
                <a:spLocks noChangeArrowheads="1"/>
              </p:cNvSpPr>
              <p:nvPr/>
            </p:nvSpPr>
            <p:spPr bwMode="auto">
              <a:xfrm>
                <a:off x="4555" y="2108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53" name="Oval 1398"/>
              <p:cNvSpPr>
                <a:spLocks noChangeArrowheads="1"/>
              </p:cNvSpPr>
              <p:nvPr/>
            </p:nvSpPr>
            <p:spPr bwMode="auto">
              <a:xfrm>
                <a:off x="4555" y="2134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54" name="Oval 1399"/>
              <p:cNvSpPr>
                <a:spLocks noChangeArrowheads="1"/>
              </p:cNvSpPr>
              <p:nvPr/>
            </p:nvSpPr>
            <p:spPr bwMode="auto">
              <a:xfrm>
                <a:off x="4555" y="2162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55" name="Oval 1400"/>
              <p:cNvSpPr>
                <a:spLocks noChangeArrowheads="1"/>
              </p:cNvSpPr>
              <p:nvPr/>
            </p:nvSpPr>
            <p:spPr bwMode="auto">
              <a:xfrm>
                <a:off x="4555" y="2191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56" name="Oval 1401"/>
              <p:cNvSpPr>
                <a:spLocks noChangeArrowheads="1"/>
              </p:cNvSpPr>
              <p:nvPr/>
            </p:nvSpPr>
            <p:spPr bwMode="auto">
              <a:xfrm>
                <a:off x="4555" y="2329"/>
                <a:ext cx="24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57" name="Oval 1402"/>
              <p:cNvSpPr>
                <a:spLocks noChangeArrowheads="1"/>
              </p:cNvSpPr>
              <p:nvPr/>
            </p:nvSpPr>
            <p:spPr bwMode="auto">
              <a:xfrm>
                <a:off x="4555" y="2355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58" name="Oval 1403"/>
              <p:cNvSpPr>
                <a:spLocks noChangeArrowheads="1"/>
              </p:cNvSpPr>
              <p:nvPr/>
            </p:nvSpPr>
            <p:spPr bwMode="auto">
              <a:xfrm>
                <a:off x="4555" y="2383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59" name="Oval 1404"/>
              <p:cNvSpPr>
                <a:spLocks noChangeArrowheads="1"/>
              </p:cNvSpPr>
              <p:nvPr/>
            </p:nvSpPr>
            <p:spPr bwMode="auto">
              <a:xfrm>
                <a:off x="4555" y="2550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60" name="Oval 1405"/>
              <p:cNvSpPr>
                <a:spLocks noChangeArrowheads="1"/>
              </p:cNvSpPr>
              <p:nvPr/>
            </p:nvSpPr>
            <p:spPr bwMode="auto">
              <a:xfrm>
                <a:off x="4584" y="1638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61" name="Oval 1406"/>
              <p:cNvSpPr>
                <a:spLocks noChangeArrowheads="1"/>
              </p:cNvSpPr>
              <p:nvPr/>
            </p:nvSpPr>
            <p:spPr bwMode="auto">
              <a:xfrm>
                <a:off x="4584" y="1666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62" name="Oval 1407"/>
              <p:cNvSpPr>
                <a:spLocks noChangeArrowheads="1"/>
              </p:cNvSpPr>
              <p:nvPr/>
            </p:nvSpPr>
            <p:spPr bwMode="auto">
              <a:xfrm>
                <a:off x="4584" y="1692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63" name="Oval 1408"/>
              <p:cNvSpPr>
                <a:spLocks noChangeArrowheads="1"/>
              </p:cNvSpPr>
              <p:nvPr/>
            </p:nvSpPr>
            <p:spPr bwMode="auto">
              <a:xfrm>
                <a:off x="4584" y="1721"/>
                <a:ext cx="23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64" name="Oval 1409"/>
              <p:cNvSpPr>
                <a:spLocks noChangeArrowheads="1"/>
              </p:cNvSpPr>
              <p:nvPr/>
            </p:nvSpPr>
            <p:spPr bwMode="auto">
              <a:xfrm>
                <a:off x="4584" y="1747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  <p:sp>
            <p:nvSpPr>
              <p:cNvPr id="1265" name="Oval 1410"/>
              <p:cNvSpPr>
                <a:spLocks noChangeArrowheads="1"/>
              </p:cNvSpPr>
              <p:nvPr/>
            </p:nvSpPr>
            <p:spPr bwMode="auto">
              <a:xfrm>
                <a:off x="4584" y="1775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cs typeface="+mn-ea"/>
                  <a:sym typeface="+mn-lt"/>
                </a:endParaRPr>
              </a:p>
            </p:txBody>
          </p:sp>
        </p:grpSp>
        <p:sp>
          <p:nvSpPr>
            <p:cNvPr id="810" name="Oval 1412"/>
            <p:cNvSpPr>
              <a:spLocks noChangeArrowheads="1"/>
            </p:cNvSpPr>
            <p:nvPr/>
          </p:nvSpPr>
          <p:spPr bwMode="auto">
            <a:xfrm>
              <a:off x="8438543" y="2684296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11" name="Oval 1413"/>
            <p:cNvSpPr>
              <a:spLocks noChangeArrowheads="1"/>
            </p:cNvSpPr>
            <p:nvPr/>
          </p:nvSpPr>
          <p:spPr bwMode="auto">
            <a:xfrm>
              <a:off x="8438543" y="2766159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12" name="Oval 1414"/>
            <p:cNvSpPr>
              <a:spLocks noChangeArrowheads="1"/>
            </p:cNvSpPr>
            <p:nvPr/>
          </p:nvSpPr>
          <p:spPr bwMode="auto">
            <a:xfrm>
              <a:off x="8438543" y="2854320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13" name="Oval 1415"/>
            <p:cNvSpPr>
              <a:spLocks noChangeArrowheads="1"/>
            </p:cNvSpPr>
            <p:nvPr/>
          </p:nvSpPr>
          <p:spPr bwMode="auto">
            <a:xfrm>
              <a:off x="8438543" y="2945628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14" name="Oval 1416"/>
            <p:cNvSpPr>
              <a:spLocks noChangeArrowheads="1"/>
            </p:cNvSpPr>
            <p:nvPr/>
          </p:nvSpPr>
          <p:spPr bwMode="auto">
            <a:xfrm>
              <a:off x="8438543" y="3027492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15" name="Oval 1417"/>
            <p:cNvSpPr>
              <a:spLocks noChangeArrowheads="1"/>
            </p:cNvSpPr>
            <p:nvPr/>
          </p:nvSpPr>
          <p:spPr bwMode="auto">
            <a:xfrm>
              <a:off x="8438543" y="3118800"/>
              <a:ext cx="72417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16" name="Oval 1418"/>
            <p:cNvSpPr>
              <a:spLocks noChangeArrowheads="1"/>
            </p:cNvSpPr>
            <p:nvPr/>
          </p:nvSpPr>
          <p:spPr bwMode="auto">
            <a:xfrm>
              <a:off x="8438543" y="3206961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17" name="Oval 1419"/>
            <p:cNvSpPr>
              <a:spLocks noChangeArrowheads="1"/>
            </p:cNvSpPr>
            <p:nvPr/>
          </p:nvSpPr>
          <p:spPr bwMode="auto">
            <a:xfrm>
              <a:off x="8438543" y="3288824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18" name="Oval 1420"/>
            <p:cNvSpPr>
              <a:spLocks noChangeArrowheads="1"/>
            </p:cNvSpPr>
            <p:nvPr/>
          </p:nvSpPr>
          <p:spPr bwMode="auto">
            <a:xfrm>
              <a:off x="8438543" y="3380133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19" name="Oval 1421"/>
            <p:cNvSpPr>
              <a:spLocks noChangeArrowheads="1"/>
            </p:cNvSpPr>
            <p:nvPr/>
          </p:nvSpPr>
          <p:spPr bwMode="auto">
            <a:xfrm>
              <a:off x="8438543" y="3461996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20" name="Oval 1422"/>
            <p:cNvSpPr>
              <a:spLocks noChangeArrowheads="1"/>
            </p:cNvSpPr>
            <p:nvPr/>
          </p:nvSpPr>
          <p:spPr bwMode="auto">
            <a:xfrm>
              <a:off x="8438543" y="3550156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21" name="Oval 1423"/>
            <p:cNvSpPr>
              <a:spLocks noChangeArrowheads="1"/>
            </p:cNvSpPr>
            <p:nvPr/>
          </p:nvSpPr>
          <p:spPr bwMode="auto">
            <a:xfrm>
              <a:off x="8438543" y="3641465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22" name="Oval 1424"/>
            <p:cNvSpPr>
              <a:spLocks noChangeArrowheads="1"/>
            </p:cNvSpPr>
            <p:nvPr/>
          </p:nvSpPr>
          <p:spPr bwMode="auto">
            <a:xfrm>
              <a:off x="8438543" y="3723328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23" name="Oval 1425"/>
            <p:cNvSpPr>
              <a:spLocks noChangeArrowheads="1"/>
            </p:cNvSpPr>
            <p:nvPr/>
          </p:nvSpPr>
          <p:spPr bwMode="auto">
            <a:xfrm>
              <a:off x="8438543" y="3811488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24" name="Oval 1426"/>
            <p:cNvSpPr>
              <a:spLocks noChangeArrowheads="1"/>
            </p:cNvSpPr>
            <p:nvPr/>
          </p:nvSpPr>
          <p:spPr bwMode="auto">
            <a:xfrm>
              <a:off x="8438543" y="3902797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25" name="Oval 1427"/>
            <p:cNvSpPr>
              <a:spLocks noChangeArrowheads="1"/>
            </p:cNvSpPr>
            <p:nvPr/>
          </p:nvSpPr>
          <p:spPr bwMode="auto">
            <a:xfrm>
              <a:off x="8438543" y="4337301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26" name="Oval 1428"/>
            <p:cNvSpPr>
              <a:spLocks noChangeArrowheads="1"/>
            </p:cNvSpPr>
            <p:nvPr/>
          </p:nvSpPr>
          <p:spPr bwMode="auto">
            <a:xfrm>
              <a:off x="8438543" y="4419164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27" name="Oval 1429"/>
            <p:cNvSpPr>
              <a:spLocks noChangeArrowheads="1"/>
            </p:cNvSpPr>
            <p:nvPr/>
          </p:nvSpPr>
          <p:spPr bwMode="auto">
            <a:xfrm>
              <a:off x="8438543" y="4507324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28" name="Oval 1430"/>
            <p:cNvSpPr>
              <a:spLocks noChangeArrowheads="1"/>
            </p:cNvSpPr>
            <p:nvPr/>
          </p:nvSpPr>
          <p:spPr bwMode="auto">
            <a:xfrm>
              <a:off x="8438543" y="4941829"/>
              <a:ext cx="72417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29" name="Oval 1431"/>
            <p:cNvSpPr>
              <a:spLocks noChangeArrowheads="1"/>
            </p:cNvSpPr>
            <p:nvPr/>
          </p:nvSpPr>
          <p:spPr bwMode="auto">
            <a:xfrm>
              <a:off x="8438543" y="5033137"/>
              <a:ext cx="72417" cy="724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30" name="Oval 1432"/>
            <p:cNvSpPr>
              <a:spLocks noChangeArrowheads="1"/>
            </p:cNvSpPr>
            <p:nvPr/>
          </p:nvSpPr>
          <p:spPr bwMode="auto">
            <a:xfrm>
              <a:off x="8438543" y="5121298"/>
              <a:ext cx="72417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31" name="Oval 1433"/>
            <p:cNvSpPr>
              <a:spLocks noChangeArrowheads="1"/>
            </p:cNvSpPr>
            <p:nvPr/>
          </p:nvSpPr>
          <p:spPr bwMode="auto">
            <a:xfrm>
              <a:off x="8438543" y="5203161"/>
              <a:ext cx="72417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32" name="Oval 1434"/>
            <p:cNvSpPr>
              <a:spLocks noChangeArrowheads="1"/>
            </p:cNvSpPr>
            <p:nvPr/>
          </p:nvSpPr>
          <p:spPr bwMode="auto">
            <a:xfrm>
              <a:off x="8438543" y="5294470"/>
              <a:ext cx="72417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33" name="Oval 1435"/>
            <p:cNvSpPr>
              <a:spLocks noChangeArrowheads="1"/>
            </p:cNvSpPr>
            <p:nvPr/>
          </p:nvSpPr>
          <p:spPr bwMode="auto">
            <a:xfrm>
              <a:off x="8526703" y="2249792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34" name="Oval 1436"/>
            <p:cNvSpPr>
              <a:spLocks noChangeArrowheads="1"/>
            </p:cNvSpPr>
            <p:nvPr/>
          </p:nvSpPr>
          <p:spPr bwMode="auto">
            <a:xfrm>
              <a:off x="8526703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35" name="Oval 1437"/>
            <p:cNvSpPr>
              <a:spLocks noChangeArrowheads="1"/>
            </p:cNvSpPr>
            <p:nvPr/>
          </p:nvSpPr>
          <p:spPr bwMode="auto">
            <a:xfrm>
              <a:off x="8526703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36" name="Oval 1438"/>
            <p:cNvSpPr>
              <a:spLocks noChangeArrowheads="1"/>
            </p:cNvSpPr>
            <p:nvPr/>
          </p:nvSpPr>
          <p:spPr bwMode="auto">
            <a:xfrm>
              <a:off x="8526703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37" name="Oval 1439"/>
            <p:cNvSpPr>
              <a:spLocks noChangeArrowheads="1"/>
            </p:cNvSpPr>
            <p:nvPr/>
          </p:nvSpPr>
          <p:spPr bwMode="auto">
            <a:xfrm>
              <a:off x="8526703" y="259298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38" name="Oval 1440"/>
            <p:cNvSpPr>
              <a:spLocks noChangeArrowheads="1"/>
            </p:cNvSpPr>
            <p:nvPr/>
          </p:nvSpPr>
          <p:spPr bwMode="auto">
            <a:xfrm>
              <a:off x="8526703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39" name="Oval 1441"/>
            <p:cNvSpPr>
              <a:spLocks noChangeArrowheads="1"/>
            </p:cNvSpPr>
            <p:nvPr/>
          </p:nvSpPr>
          <p:spPr bwMode="auto">
            <a:xfrm>
              <a:off x="8526703" y="2766159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40" name="Oval 1442"/>
            <p:cNvSpPr>
              <a:spLocks noChangeArrowheads="1"/>
            </p:cNvSpPr>
            <p:nvPr/>
          </p:nvSpPr>
          <p:spPr bwMode="auto">
            <a:xfrm>
              <a:off x="8526703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41" name="Oval 1443"/>
            <p:cNvSpPr>
              <a:spLocks noChangeArrowheads="1"/>
            </p:cNvSpPr>
            <p:nvPr/>
          </p:nvSpPr>
          <p:spPr bwMode="auto">
            <a:xfrm>
              <a:off x="8526703" y="2945628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42" name="Oval 1444"/>
            <p:cNvSpPr>
              <a:spLocks noChangeArrowheads="1"/>
            </p:cNvSpPr>
            <p:nvPr/>
          </p:nvSpPr>
          <p:spPr bwMode="auto">
            <a:xfrm>
              <a:off x="8526703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43" name="Oval 1445"/>
            <p:cNvSpPr>
              <a:spLocks noChangeArrowheads="1"/>
            </p:cNvSpPr>
            <p:nvPr/>
          </p:nvSpPr>
          <p:spPr bwMode="auto">
            <a:xfrm>
              <a:off x="8526703" y="3118800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44" name="Oval 1446"/>
            <p:cNvSpPr>
              <a:spLocks noChangeArrowheads="1"/>
            </p:cNvSpPr>
            <p:nvPr/>
          </p:nvSpPr>
          <p:spPr bwMode="auto">
            <a:xfrm>
              <a:off x="8526703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45" name="Oval 1447"/>
            <p:cNvSpPr>
              <a:spLocks noChangeArrowheads="1"/>
            </p:cNvSpPr>
            <p:nvPr/>
          </p:nvSpPr>
          <p:spPr bwMode="auto">
            <a:xfrm>
              <a:off x="8526703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46" name="Oval 1448"/>
            <p:cNvSpPr>
              <a:spLocks noChangeArrowheads="1"/>
            </p:cNvSpPr>
            <p:nvPr/>
          </p:nvSpPr>
          <p:spPr bwMode="auto">
            <a:xfrm>
              <a:off x="8526703" y="33801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47" name="Oval 1449"/>
            <p:cNvSpPr>
              <a:spLocks noChangeArrowheads="1"/>
            </p:cNvSpPr>
            <p:nvPr/>
          </p:nvSpPr>
          <p:spPr bwMode="auto">
            <a:xfrm>
              <a:off x="8526703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48" name="Oval 1450"/>
            <p:cNvSpPr>
              <a:spLocks noChangeArrowheads="1"/>
            </p:cNvSpPr>
            <p:nvPr/>
          </p:nvSpPr>
          <p:spPr bwMode="auto">
            <a:xfrm>
              <a:off x="8526703" y="3641465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49" name="Oval 1451"/>
            <p:cNvSpPr>
              <a:spLocks noChangeArrowheads="1"/>
            </p:cNvSpPr>
            <p:nvPr/>
          </p:nvSpPr>
          <p:spPr bwMode="auto">
            <a:xfrm>
              <a:off x="8526703" y="372332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50" name="Oval 1452"/>
            <p:cNvSpPr>
              <a:spLocks noChangeArrowheads="1"/>
            </p:cNvSpPr>
            <p:nvPr/>
          </p:nvSpPr>
          <p:spPr bwMode="auto">
            <a:xfrm>
              <a:off x="8526703" y="3811488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51" name="Oval 1453"/>
            <p:cNvSpPr>
              <a:spLocks noChangeArrowheads="1"/>
            </p:cNvSpPr>
            <p:nvPr/>
          </p:nvSpPr>
          <p:spPr bwMode="auto">
            <a:xfrm>
              <a:off x="8526703" y="41641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52" name="Oval 1454"/>
            <p:cNvSpPr>
              <a:spLocks noChangeArrowheads="1"/>
            </p:cNvSpPr>
            <p:nvPr/>
          </p:nvSpPr>
          <p:spPr bwMode="auto">
            <a:xfrm>
              <a:off x="8526703" y="45073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53" name="Oval 1455"/>
            <p:cNvSpPr>
              <a:spLocks noChangeArrowheads="1"/>
            </p:cNvSpPr>
            <p:nvPr/>
          </p:nvSpPr>
          <p:spPr bwMode="auto">
            <a:xfrm>
              <a:off x="8526703" y="45986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54" name="Oval 1456"/>
            <p:cNvSpPr>
              <a:spLocks noChangeArrowheads="1"/>
            </p:cNvSpPr>
            <p:nvPr/>
          </p:nvSpPr>
          <p:spPr bwMode="auto">
            <a:xfrm>
              <a:off x="8526703" y="4941829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55" name="Oval 1457"/>
            <p:cNvSpPr>
              <a:spLocks noChangeArrowheads="1"/>
            </p:cNvSpPr>
            <p:nvPr/>
          </p:nvSpPr>
          <p:spPr bwMode="auto">
            <a:xfrm>
              <a:off x="8526703" y="5033137"/>
              <a:ext cx="75566" cy="724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56" name="Oval 1458"/>
            <p:cNvSpPr>
              <a:spLocks noChangeArrowheads="1"/>
            </p:cNvSpPr>
            <p:nvPr/>
          </p:nvSpPr>
          <p:spPr bwMode="auto">
            <a:xfrm>
              <a:off x="8526703" y="5121298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57" name="Oval 1459"/>
            <p:cNvSpPr>
              <a:spLocks noChangeArrowheads="1"/>
            </p:cNvSpPr>
            <p:nvPr/>
          </p:nvSpPr>
          <p:spPr bwMode="auto">
            <a:xfrm>
              <a:off x="8526703" y="5203161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58" name="Oval 1460"/>
            <p:cNvSpPr>
              <a:spLocks noChangeArrowheads="1"/>
            </p:cNvSpPr>
            <p:nvPr/>
          </p:nvSpPr>
          <p:spPr bwMode="auto">
            <a:xfrm>
              <a:off x="8526703" y="5294470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59" name="Oval 1461"/>
            <p:cNvSpPr>
              <a:spLocks noChangeArrowheads="1"/>
            </p:cNvSpPr>
            <p:nvPr/>
          </p:nvSpPr>
          <p:spPr bwMode="auto">
            <a:xfrm>
              <a:off x="8618012" y="2161632"/>
              <a:ext cx="72417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60" name="Oval 1462"/>
            <p:cNvSpPr>
              <a:spLocks noChangeArrowheads="1"/>
            </p:cNvSpPr>
            <p:nvPr/>
          </p:nvSpPr>
          <p:spPr bwMode="auto">
            <a:xfrm>
              <a:off x="8618012" y="2249792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61" name="Oval 1463"/>
            <p:cNvSpPr>
              <a:spLocks noChangeArrowheads="1"/>
            </p:cNvSpPr>
            <p:nvPr/>
          </p:nvSpPr>
          <p:spPr bwMode="auto">
            <a:xfrm>
              <a:off x="8618012" y="2331655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62" name="Oval 1464"/>
            <p:cNvSpPr>
              <a:spLocks noChangeArrowheads="1"/>
            </p:cNvSpPr>
            <p:nvPr/>
          </p:nvSpPr>
          <p:spPr bwMode="auto">
            <a:xfrm>
              <a:off x="8618012" y="2422964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63" name="Oval 1465"/>
            <p:cNvSpPr>
              <a:spLocks noChangeArrowheads="1"/>
            </p:cNvSpPr>
            <p:nvPr/>
          </p:nvSpPr>
          <p:spPr bwMode="auto">
            <a:xfrm>
              <a:off x="8618012" y="250482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64" name="Oval 1466"/>
            <p:cNvSpPr>
              <a:spLocks noChangeArrowheads="1"/>
            </p:cNvSpPr>
            <p:nvPr/>
          </p:nvSpPr>
          <p:spPr bwMode="auto">
            <a:xfrm>
              <a:off x="8618012" y="259298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65" name="Oval 1467"/>
            <p:cNvSpPr>
              <a:spLocks noChangeArrowheads="1"/>
            </p:cNvSpPr>
            <p:nvPr/>
          </p:nvSpPr>
          <p:spPr bwMode="auto">
            <a:xfrm>
              <a:off x="8618012" y="2684296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66" name="Oval 1468"/>
            <p:cNvSpPr>
              <a:spLocks noChangeArrowheads="1"/>
            </p:cNvSpPr>
            <p:nvPr/>
          </p:nvSpPr>
          <p:spPr bwMode="auto">
            <a:xfrm>
              <a:off x="8618012" y="2766159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67" name="Oval 1469"/>
            <p:cNvSpPr>
              <a:spLocks noChangeArrowheads="1"/>
            </p:cNvSpPr>
            <p:nvPr/>
          </p:nvSpPr>
          <p:spPr bwMode="auto">
            <a:xfrm>
              <a:off x="8618012" y="2854320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68" name="Oval 1470"/>
            <p:cNvSpPr>
              <a:spLocks noChangeArrowheads="1"/>
            </p:cNvSpPr>
            <p:nvPr/>
          </p:nvSpPr>
          <p:spPr bwMode="auto">
            <a:xfrm>
              <a:off x="8618012" y="2945628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69" name="Oval 1471"/>
            <p:cNvSpPr>
              <a:spLocks noChangeArrowheads="1"/>
            </p:cNvSpPr>
            <p:nvPr/>
          </p:nvSpPr>
          <p:spPr bwMode="auto">
            <a:xfrm>
              <a:off x="8618012" y="3027492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70" name="Oval 1472"/>
            <p:cNvSpPr>
              <a:spLocks noChangeArrowheads="1"/>
            </p:cNvSpPr>
            <p:nvPr/>
          </p:nvSpPr>
          <p:spPr bwMode="auto">
            <a:xfrm>
              <a:off x="8618012" y="3118800"/>
              <a:ext cx="72417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71" name="Oval 1473"/>
            <p:cNvSpPr>
              <a:spLocks noChangeArrowheads="1"/>
            </p:cNvSpPr>
            <p:nvPr/>
          </p:nvSpPr>
          <p:spPr bwMode="auto">
            <a:xfrm>
              <a:off x="8618012" y="3206961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72" name="Oval 1474"/>
            <p:cNvSpPr>
              <a:spLocks noChangeArrowheads="1"/>
            </p:cNvSpPr>
            <p:nvPr/>
          </p:nvSpPr>
          <p:spPr bwMode="auto">
            <a:xfrm>
              <a:off x="8618012" y="3288824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73" name="Oval 1475"/>
            <p:cNvSpPr>
              <a:spLocks noChangeArrowheads="1"/>
            </p:cNvSpPr>
            <p:nvPr/>
          </p:nvSpPr>
          <p:spPr bwMode="auto">
            <a:xfrm>
              <a:off x="8618012" y="3380133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74" name="Oval 1476"/>
            <p:cNvSpPr>
              <a:spLocks noChangeArrowheads="1"/>
            </p:cNvSpPr>
            <p:nvPr/>
          </p:nvSpPr>
          <p:spPr bwMode="auto">
            <a:xfrm>
              <a:off x="8618012" y="3461996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75" name="Oval 1477"/>
            <p:cNvSpPr>
              <a:spLocks noChangeArrowheads="1"/>
            </p:cNvSpPr>
            <p:nvPr/>
          </p:nvSpPr>
          <p:spPr bwMode="auto">
            <a:xfrm>
              <a:off x="8618012" y="3550156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76" name="Oval 1478"/>
            <p:cNvSpPr>
              <a:spLocks noChangeArrowheads="1"/>
            </p:cNvSpPr>
            <p:nvPr/>
          </p:nvSpPr>
          <p:spPr bwMode="auto">
            <a:xfrm>
              <a:off x="8618012" y="4245992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77" name="Oval 1479"/>
            <p:cNvSpPr>
              <a:spLocks noChangeArrowheads="1"/>
            </p:cNvSpPr>
            <p:nvPr/>
          </p:nvSpPr>
          <p:spPr bwMode="auto">
            <a:xfrm>
              <a:off x="8618012" y="4419164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78" name="Oval 1480"/>
            <p:cNvSpPr>
              <a:spLocks noChangeArrowheads="1"/>
            </p:cNvSpPr>
            <p:nvPr/>
          </p:nvSpPr>
          <p:spPr bwMode="auto">
            <a:xfrm>
              <a:off x="8618012" y="4598633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79" name="Oval 1481"/>
            <p:cNvSpPr>
              <a:spLocks noChangeArrowheads="1"/>
            </p:cNvSpPr>
            <p:nvPr/>
          </p:nvSpPr>
          <p:spPr bwMode="auto">
            <a:xfrm>
              <a:off x="8618012" y="4859965"/>
              <a:ext cx="72417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80" name="Oval 1482"/>
            <p:cNvSpPr>
              <a:spLocks noChangeArrowheads="1"/>
            </p:cNvSpPr>
            <p:nvPr/>
          </p:nvSpPr>
          <p:spPr bwMode="auto">
            <a:xfrm>
              <a:off x="8618012" y="4941829"/>
              <a:ext cx="72417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81" name="Oval 1483"/>
            <p:cNvSpPr>
              <a:spLocks noChangeArrowheads="1"/>
            </p:cNvSpPr>
            <p:nvPr/>
          </p:nvSpPr>
          <p:spPr bwMode="auto">
            <a:xfrm>
              <a:off x="8618012" y="5033137"/>
              <a:ext cx="72417" cy="724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82" name="Oval 1484"/>
            <p:cNvSpPr>
              <a:spLocks noChangeArrowheads="1"/>
            </p:cNvSpPr>
            <p:nvPr/>
          </p:nvSpPr>
          <p:spPr bwMode="auto">
            <a:xfrm>
              <a:off x="8618012" y="5121298"/>
              <a:ext cx="72417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83" name="Oval 1485"/>
            <p:cNvSpPr>
              <a:spLocks noChangeArrowheads="1"/>
            </p:cNvSpPr>
            <p:nvPr/>
          </p:nvSpPr>
          <p:spPr bwMode="auto">
            <a:xfrm>
              <a:off x="8618012" y="5203161"/>
              <a:ext cx="72417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84" name="Oval 1486"/>
            <p:cNvSpPr>
              <a:spLocks noChangeArrowheads="1"/>
            </p:cNvSpPr>
            <p:nvPr/>
          </p:nvSpPr>
          <p:spPr bwMode="auto">
            <a:xfrm>
              <a:off x="8706172" y="2249792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85" name="Oval 1487"/>
            <p:cNvSpPr>
              <a:spLocks noChangeArrowheads="1"/>
            </p:cNvSpPr>
            <p:nvPr/>
          </p:nvSpPr>
          <p:spPr bwMode="auto">
            <a:xfrm>
              <a:off x="8706172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86" name="Oval 1488"/>
            <p:cNvSpPr>
              <a:spLocks noChangeArrowheads="1"/>
            </p:cNvSpPr>
            <p:nvPr/>
          </p:nvSpPr>
          <p:spPr bwMode="auto">
            <a:xfrm>
              <a:off x="8706172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87" name="Oval 1489"/>
            <p:cNvSpPr>
              <a:spLocks noChangeArrowheads="1"/>
            </p:cNvSpPr>
            <p:nvPr/>
          </p:nvSpPr>
          <p:spPr bwMode="auto">
            <a:xfrm>
              <a:off x="8706172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88" name="Oval 1490"/>
            <p:cNvSpPr>
              <a:spLocks noChangeArrowheads="1"/>
            </p:cNvSpPr>
            <p:nvPr/>
          </p:nvSpPr>
          <p:spPr bwMode="auto">
            <a:xfrm>
              <a:off x="8706172" y="259298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89" name="Oval 1491"/>
            <p:cNvSpPr>
              <a:spLocks noChangeArrowheads="1"/>
            </p:cNvSpPr>
            <p:nvPr/>
          </p:nvSpPr>
          <p:spPr bwMode="auto">
            <a:xfrm>
              <a:off x="8706172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90" name="Oval 1492"/>
            <p:cNvSpPr>
              <a:spLocks noChangeArrowheads="1"/>
            </p:cNvSpPr>
            <p:nvPr/>
          </p:nvSpPr>
          <p:spPr bwMode="auto">
            <a:xfrm>
              <a:off x="8706172" y="2766159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91" name="Oval 1493"/>
            <p:cNvSpPr>
              <a:spLocks noChangeArrowheads="1"/>
            </p:cNvSpPr>
            <p:nvPr/>
          </p:nvSpPr>
          <p:spPr bwMode="auto">
            <a:xfrm>
              <a:off x="8706172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92" name="Oval 1494"/>
            <p:cNvSpPr>
              <a:spLocks noChangeArrowheads="1"/>
            </p:cNvSpPr>
            <p:nvPr/>
          </p:nvSpPr>
          <p:spPr bwMode="auto">
            <a:xfrm>
              <a:off x="8706172" y="2945628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93" name="Oval 1495"/>
            <p:cNvSpPr>
              <a:spLocks noChangeArrowheads="1"/>
            </p:cNvSpPr>
            <p:nvPr/>
          </p:nvSpPr>
          <p:spPr bwMode="auto">
            <a:xfrm>
              <a:off x="8706172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94" name="Oval 1496"/>
            <p:cNvSpPr>
              <a:spLocks noChangeArrowheads="1"/>
            </p:cNvSpPr>
            <p:nvPr/>
          </p:nvSpPr>
          <p:spPr bwMode="auto">
            <a:xfrm>
              <a:off x="8706172" y="3118800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95" name="Oval 1497"/>
            <p:cNvSpPr>
              <a:spLocks noChangeArrowheads="1"/>
            </p:cNvSpPr>
            <p:nvPr/>
          </p:nvSpPr>
          <p:spPr bwMode="auto">
            <a:xfrm>
              <a:off x="8706172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96" name="Oval 1498"/>
            <p:cNvSpPr>
              <a:spLocks noChangeArrowheads="1"/>
            </p:cNvSpPr>
            <p:nvPr/>
          </p:nvSpPr>
          <p:spPr bwMode="auto">
            <a:xfrm>
              <a:off x="8706172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97" name="Oval 1499"/>
            <p:cNvSpPr>
              <a:spLocks noChangeArrowheads="1"/>
            </p:cNvSpPr>
            <p:nvPr/>
          </p:nvSpPr>
          <p:spPr bwMode="auto">
            <a:xfrm>
              <a:off x="8706172" y="33801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98" name="Oval 1500"/>
            <p:cNvSpPr>
              <a:spLocks noChangeArrowheads="1"/>
            </p:cNvSpPr>
            <p:nvPr/>
          </p:nvSpPr>
          <p:spPr bwMode="auto">
            <a:xfrm>
              <a:off x="8706172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899" name="Oval 1501"/>
            <p:cNvSpPr>
              <a:spLocks noChangeArrowheads="1"/>
            </p:cNvSpPr>
            <p:nvPr/>
          </p:nvSpPr>
          <p:spPr bwMode="auto">
            <a:xfrm>
              <a:off x="8706172" y="355015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00" name="Oval 1502"/>
            <p:cNvSpPr>
              <a:spLocks noChangeArrowheads="1"/>
            </p:cNvSpPr>
            <p:nvPr/>
          </p:nvSpPr>
          <p:spPr bwMode="auto">
            <a:xfrm>
              <a:off x="8706172" y="3641465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01" name="Oval 1503"/>
            <p:cNvSpPr>
              <a:spLocks noChangeArrowheads="1"/>
            </p:cNvSpPr>
            <p:nvPr/>
          </p:nvSpPr>
          <p:spPr bwMode="auto">
            <a:xfrm>
              <a:off x="8706172" y="45073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02" name="Oval 1504"/>
            <p:cNvSpPr>
              <a:spLocks noChangeArrowheads="1"/>
            </p:cNvSpPr>
            <p:nvPr/>
          </p:nvSpPr>
          <p:spPr bwMode="auto">
            <a:xfrm>
              <a:off x="8706172" y="4768657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03" name="Oval 1505"/>
            <p:cNvSpPr>
              <a:spLocks noChangeArrowheads="1"/>
            </p:cNvSpPr>
            <p:nvPr/>
          </p:nvSpPr>
          <p:spPr bwMode="auto">
            <a:xfrm>
              <a:off x="8706172" y="4859965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04" name="Oval 1506"/>
            <p:cNvSpPr>
              <a:spLocks noChangeArrowheads="1"/>
            </p:cNvSpPr>
            <p:nvPr/>
          </p:nvSpPr>
          <p:spPr bwMode="auto">
            <a:xfrm>
              <a:off x="8706172" y="4941829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05" name="Oval 1507"/>
            <p:cNvSpPr>
              <a:spLocks noChangeArrowheads="1"/>
            </p:cNvSpPr>
            <p:nvPr/>
          </p:nvSpPr>
          <p:spPr bwMode="auto">
            <a:xfrm>
              <a:off x="8706172" y="5033137"/>
              <a:ext cx="75566" cy="724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06" name="Oval 1508"/>
            <p:cNvSpPr>
              <a:spLocks noChangeArrowheads="1"/>
            </p:cNvSpPr>
            <p:nvPr/>
          </p:nvSpPr>
          <p:spPr bwMode="auto">
            <a:xfrm>
              <a:off x="8706172" y="5121298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07" name="Oval 1509"/>
            <p:cNvSpPr>
              <a:spLocks noChangeArrowheads="1"/>
            </p:cNvSpPr>
            <p:nvPr/>
          </p:nvSpPr>
          <p:spPr bwMode="auto">
            <a:xfrm>
              <a:off x="8706172" y="5203161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08" name="Oval 1510"/>
            <p:cNvSpPr>
              <a:spLocks noChangeArrowheads="1"/>
            </p:cNvSpPr>
            <p:nvPr/>
          </p:nvSpPr>
          <p:spPr bwMode="auto">
            <a:xfrm>
              <a:off x="8794333" y="2249792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09" name="Oval 1511"/>
            <p:cNvSpPr>
              <a:spLocks noChangeArrowheads="1"/>
            </p:cNvSpPr>
            <p:nvPr/>
          </p:nvSpPr>
          <p:spPr bwMode="auto">
            <a:xfrm>
              <a:off x="8794333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10" name="Oval 1512"/>
            <p:cNvSpPr>
              <a:spLocks noChangeArrowheads="1"/>
            </p:cNvSpPr>
            <p:nvPr/>
          </p:nvSpPr>
          <p:spPr bwMode="auto">
            <a:xfrm>
              <a:off x="8794333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11" name="Oval 1513"/>
            <p:cNvSpPr>
              <a:spLocks noChangeArrowheads="1"/>
            </p:cNvSpPr>
            <p:nvPr/>
          </p:nvSpPr>
          <p:spPr bwMode="auto">
            <a:xfrm>
              <a:off x="8794333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12" name="Oval 1514"/>
            <p:cNvSpPr>
              <a:spLocks noChangeArrowheads="1"/>
            </p:cNvSpPr>
            <p:nvPr/>
          </p:nvSpPr>
          <p:spPr bwMode="auto">
            <a:xfrm>
              <a:off x="8794333" y="259298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13" name="Oval 1515"/>
            <p:cNvSpPr>
              <a:spLocks noChangeArrowheads="1"/>
            </p:cNvSpPr>
            <p:nvPr/>
          </p:nvSpPr>
          <p:spPr bwMode="auto">
            <a:xfrm>
              <a:off x="8794333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14" name="Oval 1516"/>
            <p:cNvSpPr>
              <a:spLocks noChangeArrowheads="1"/>
            </p:cNvSpPr>
            <p:nvPr/>
          </p:nvSpPr>
          <p:spPr bwMode="auto">
            <a:xfrm>
              <a:off x="8794333" y="2766159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15" name="Oval 1517"/>
            <p:cNvSpPr>
              <a:spLocks noChangeArrowheads="1"/>
            </p:cNvSpPr>
            <p:nvPr/>
          </p:nvSpPr>
          <p:spPr bwMode="auto">
            <a:xfrm>
              <a:off x="8794333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16" name="Oval 1518"/>
            <p:cNvSpPr>
              <a:spLocks noChangeArrowheads="1"/>
            </p:cNvSpPr>
            <p:nvPr/>
          </p:nvSpPr>
          <p:spPr bwMode="auto">
            <a:xfrm>
              <a:off x="8794333" y="2945628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17" name="Oval 1519"/>
            <p:cNvSpPr>
              <a:spLocks noChangeArrowheads="1"/>
            </p:cNvSpPr>
            <p:nvPr/>
          </p:nvSpPr>
          <p:spPr bwMode="auto">
            <a:xfrm>
              <a:off x="8794333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18" name="Oval 1520"/>
            <p:cNvSpPr>
              <a:spLocks noChangeArrowheads="1"/>
            </p:cNvSpPr>
            <p:nvPr/>
          </p:nvSpPr>
          <p:spPr bwMode="auto">
            <a:xfrm>
              <a:off x="8794333" y="3118800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19" name="Oval 1521"/>
            <p:cNvSpPr>
              <a:spLocks noChangeArrowheads="1"/>
            </p:cNvSpPr>
            <p:nvPr/>
          </p:nvSpPr>
          <p:spPr bwMode="auto">
            <a:xfrm>
              <a:off x="8794333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20" name="Oval 1522"/>
            <p:cNvSpPr>
              <a:spLocks noChangeArrowheads="1"/>
            </p:cNvSpPr>
            <p:nvPr/>
          </p:nvSpPr>
          <p:spPr bwMode="auto">
            <a:xfrm>
              <a:off x="8794333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21" name="Oval 1523"/>
            <p:cNvSpPr>
              <a:spLocks noChangeArrowheads="1"/>
            </p:cNvSpPr>
            <p:nvPr/>
          </p:nvSpPr>
          <p:spPr bwMode="auto">
            <a:xfrm>
              <a:off x="8794333" y="33801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22" name="Oval 1524"/>
            <p:cNvSpPr>
              <a:spLocks noChangeArrowheads="1"/>
            </p:cNvSpPr>
            <p:nvPr/>
          </p:nvSpPr>
          <p:spPr bwMode="auto">
            <a:xfrm>
              <a:off x="8794333" y="3641465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23" name="Oval 1525"/>
            <p:cNvSpPr>
              <a:spLocks noChangeArrowheads="1"/>
            </p:cNvSpPr>
            <p:nvPr/>
          </p:nvSpPr>
          <p:spPr bwMode="auto">
            <a:xfrm>
              <a:off x="8794333" y="45073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24" name="Oval 1526"/>
            <p:cNvSpPr>
              <a:spLocks noChangeArrowheads="1"/>
            </p:cNvSpPr>
            <p:nvPr/>
          </p:nvSpPr>
          <p:spPr bwMode="auto">
            <a:xfrm>
              <a:off x="8794333" y="4768657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25" name="Oval 1527"/>
            <p:cNvSpPr>
              <a:spLocks noChangeArrowheads="1"/>
            </p:cNvSpPr>
            <p:nvPr/>
          </p:nvSpPr>
          <p:spPr bwMode="auto">
            <a:xfrm>
              <a:off x="8794333" y="4859965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26" name="Oval 1528"/>
            <p:cNvSpPr>
              <a:spLocks noChangeArrowheads="1"/>
            </p:cNvSpPr>
            <p:nvPr/>
          </p:nvSpPr>
          <p:spPr bwMode="auto">
            <a:xfrm>
              <a:off x="8794333" y="4941829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27" name="Oval 1529"/>
            <p:cNvSpPr>
              <a:spLocks noChangeArrowheads="1"/>
            </p:cNvSpPr>
            <p:nvPr/>
          </p:nvSpPr>
          <p:spPr bwMode="auto">
            <a:xfrm>
              <a:off x="8794333" y="5033137"/>
              <a:ext cx="75566" cy="724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28" name="Oval 1530"/>
            <p:cNvSpPr>
              <a:spLocks noChangeArrowheads="1"/>
            </p:cNvSpPr>
            <p:nvPr/>
          </p:nvSpPr>
          <p:spPr bwMode="auto">
            <a:xfrm>
              <a:off x="8794333" y="5121298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29" name="Oval 1531"/>
            <p:cNvSpPr>
              <a:spLocks noChangeArrowheads="1"/>
            </p:cNvSpPr>
            <p:nvPr/>
          </p:nvSpPr>
          <p:spPr bwMode="auto">
            <a:xfrm>
              <a:off x="8794333" y="5203161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30" name="Oval 1532"/>
            <p:cNvSpPr>
              <a:spLocks noChangeArrowheads="1"/>
            </p:cNvSpPr>
            <p:nvPr/>
          </p:nvSpPr>
          <p:spPr bwMode="auto">
            <a:xfrm>
              <a:off x="8885642" y="2070323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31" name="Oval 1533"/>
            <p:cNvSpPr>
              <a:spLocks noChangeArrowheads="1"/>
            </p:cNvSpPr>
            <p:nvPr/>
          </p:nvSpPr>
          <p:spPr bwMode="auto">
            <a:xfrm>
              <a:off x="8885642" y="2249792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32" name="Oval 1534"/>
            <p:cNvSpPr>
              <a:spLocks noChangeArrowheads="1"/>
            </p:cNvSpPr>
            <p:nvPr/>
          </p:nvSpPr>
          <p:spPr bwMode="auto">
            <a:xfrm>
              <a:off x="8885642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33" name="Oval 1535"/>
            <p:cNvSpPr>
              <a:spLocks noChangeArrowheads="1"/>
            </p:cNvSpPr>
            <p:nvPr/>
          </p:nvSpPr>
          <p:spPr bwMode="auto">
            <a:xfrm>
              <a:off x="8885642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34" name="Oval 1536"/>
            <p:cNvSpPr>
              <a:spLocks noChangeArrowheads="1"/>
            </p:cNvSpPr>
            <p:nvPr/>
          </p:nvSpPr>
          <p:spPr bwMode="auto">
            <a:xfrm>
              <a:off x="8885642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35" name="Oval 1537"/>
            <p:cNvSpPr>
              <a:spLocks noChangeArrowheads="1"/>
            </p:cNvSpPr>
            <p:nvPr/>
          </p:nvSpPr>
          <p:spPr bwMode="auto">
            <a:xfrm>
              <a:off x="8885642" y="259298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36" name="Oval 1538"/>
            <p:cNvSpPr>
              <a:spLocks noChangeArrowheads="1"/>
            </p:cNvSpPr>
            <p:nvPr/>
          </p:nvSpPr>
          <p:spPr bwMode="auto">
            <a:xfrm>
              <a:off x="8885642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37" name="Oval 1539"/>
            <p:cNvSpPr>
              <a:spLocks noChangeArrowheads="1"/>
            </p:cNvSpPr>
            <p:nvPr/>
          </p:nvSpPr>
          <p:spPr bwMode="auto">
            <a:xfrm>
              <a:off x="8885642" y="2766159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38" name="Oval 1540"/>
            <p:cNvSpPr>
              <a:spLocks noChangeArrowheads="1"/>
            </p:cNvSpPr>
            <p:nvPr/>
          </p:nvSpPr>
          <p:spPr bwMode="auto">
            <a:xfrm>
              <a:off x="8885642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39" name="Oval 1541"/>
            <p:cNvSpPr>
              <a:spLocks noChangeArrowheads="1"/>
            </p:cNvSpPr>
            <p:nvPr/>
          </p:nvSpPr>
          <p:spPr bwMode="auto">
            <a:xfrm>
              <a:off x="8885642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40" name="Oval 1542"/>
            <p:cNvSpPr>
              <a:spLocks noChangeArrowheads="1"/>
            </p:cNvSpPr>
            <p:nvPr/>
          </p:nvSpPr>
          <p:spPr bwMode="auto">
            <a:xfrm>
              <a:off x="8885642" y="3118800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41" name="Oval 1543"/>
            <p:cNvSpPr>
              <a:spLocks noChangeArrowheads="1"/>
            </p:cNvSpPr>
            <p:nvPr/>
          </p:nvSpPr>
          <p:spPr bwMode="auto">
            <a:xfrm>
              <a:off x="8885642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42" name="Oval 1544"/>
            <p:cNvSpPr>
              <a:spLocks noChangeArrowheads="1"/>
            </p:cNvSpPr>
            <p:nvPr/>
          </p:nvSpPr>
          <p:spPr bwMode="auto">
            <a:xfrm>
              <a:off x="8885642" y="32888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43" name="Oval 1545"/>
            <p:cNvSpPr>
              <a:spLocks noChangeArrowheads="1"/>
            </p:cNvSpPr>
            <p:nvPr/>
          </p:nvSpPr>
          <p:spPr bwMode="auto">
            <a:xfrm>
              <a:off x="8885642" y="355015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44" name="Oval 1546"/>
            <p:cNvSpPr>
              <a:spLocks noChangeArrowheads="1"/>
            </p:cNvSpPr>
            <p:nvPr/>
          </p:nvSpPr>
          <p:spPr bwMode="auto">
            <a:xfrm>
              <a:off x="8885642" y="3641465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45" name="Oval 1547"/>
            <p:cNvSpPr>
              <a:spLocks noChangeArrowheads="1"/>
            </p:cNvSpPr>
            <p:nvPr/>
          </p:nvSpPr>
          <p:spPr bwMode="auto">
            <a:xfrm>
              <a:off x="8885642" y="45073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46" name="Oval 1548"/>
            <p:cNvSpPr>
              <a:spLocks noChangeArrowheads="1"/>
            </p:cNvSpPr>
            <p:nvPr/>
          </p:nvSpPr>
          <p:spPr bwMode="auto">
            <a:xfrm>
              <a:off x="8885642" y="45986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47" name="Oval 1549"/>
            <p:cNvSpPr>
              <a:spLocks noChangeArrowheads="1"/>
            </p:cNvSpPr>
            <p:nvPr/>
          </p:nvSpPr>
          <p:spPr bwMode="auto">
            <a:xfrm>
              <a:off x="8885642" y="4768657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48" name="Oval 1550"/>
            <p:cNvSpPr>
              <a:spLocks noChangeArrowheads="1"/>
            </p:cNvSpPr>
            <p:nvPr/>
          </p:nvSpPr>
          <p:spPr bwMode="auto">
            <a:xfrm>
              <a:off x="8885642" y="4859965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49" name="Oval 1551"/>
            <p:cNvSpPr>
              <a:spLocks noChangeArrowheads="1"/>
            </p:cNvSpPr>
            <p:nvPr/>
          </p:nvSpPr>
          <p:spPr bwMode="auto">
            <a:xfrm>
              <a:off x="8885642" y="4941829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50" name="Oval 1552"/>
            <p:cNvSpPr>
              <a:spLocks noChangeArrowheads="1"/>
            </p:cNvSpPr>
            <p:nvPr/>
          </p:nvSpPr>
          <p:spPr bwMode="auto">
            <a:xfrm>
              <a:off x="8885642" y="5033137"/>
              <a:ext cx="75566" cy="724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51" name="Oval 1553"/>
            <p:cNvSpPr>
              <a:spLocks noChangeArrowheads="1"/>
            </p:cNvSpPr>
            <p:nvPr/>
          </p:nvSpPr>
          <p:spPr bwMode="auto">
            <a:xfrm>
              <a:off x="8885642" y="5121298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52" name="Oval 1554"/>
            <p:cNvSpPr>
              <a:spLocks noChangeArrowheads="1"/>
            </p:cNvSpPr>
            <p:nvPr/>
          </p:nvSpPr>
          <p:spPr bwMode="auto">
            <a:xfrm>
              <a:off x="8885642" y="5203161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53" name="Oval 1555"/>
            <p:cNvSpPr>
              <a:spLocks noChangeArrowheads="1"/>
            </p:cNvSpPr>
            <p:nvPr/>
          </p:nvSpPr>
          <p:spPr bwMode="auto">
            <a:xfrm>
              <a:off x="8885642" y="5294470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54" name="Oval 1556"/>
            <p:cNvSpPr>
              <a:spLocks noChangeArrowheads="1"/>
            </p:cNvSpPr>
            <p:nvPr/>
          </p:nvSpPr>
          <p:spPr bwMode="auto">
            <a:xfrm>
              <a:off x="8973802" y="2070323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55" name="Oval 1557"/>
            <p:cNvSpPr>
              <a:spLocks noChangeArrowheads="1"/>
            </p:cNvSpPr>
            <p:nvPr/>
          </p:nvSpPr>
          <p:spPr bwMode="auto">
            <a:xfrm>
              <a:off x="8973802" y="2161632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56" name="Oval 1558"/>
            <p:cNvSpPr>
              <a:spLocks noChangeArrowheads="1"/>
            </p:cNvSpPr>
            <p:nvPr/>
          </p:nvSpPr>
          <p:spPr bwMode="auto">
            <a:xfrm>
              <a:off x="8973802" y="2249792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57" name="Oval 1559"/>
            <p:cNvSpPr>
              <a:spLocks noChangeArrowheads="1"/>
            </p:cNvSpPr>
            <p:nvPr/>
          </p:nvSpPr>
          <p:spPr bwMode="auto">
            <a:xfrm>
              <a:off x="8973802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58" name="Oval 1560"/>
            <p:cNvSpPr>
              <a:spLocks noChangeArrowheads="1"/>
            </p:cNvSpPr>
            <p:nvPr/>
          </p:nvSpPr>
          <p:spPr bwMode="auto">
            <a:xfrm>
              <a:off x="8973802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59" name="Oval 1561"/>
            <p:cNvSpPr>
              <a:spLocks noChangeArrowheads="1"/>
            </p:cNvSpPr>
            <p:nvPr/>
          </p:nvSpPr>
          <p:spPr bwMode="auto">
            <a:xfrm>
              <a:off x="8973802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60" name="Oval 1562"/>
            <p:cNvSpPr>
              <a:spLocks noChangeArrowheads="1"/>
            </p:cNvSpPr>
            <p:nvPr/>
          </p:nvSpPr>
          <p:spPr bwMode="auto">
            <a:xfrm>
              <a:off x="8973802" y="259298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61" name="Oval 1563"/>
            <p:cNvSpPr>
              <a:spLocks noChangeArrowheads="1"/>
            </p:cNvSpPr>
            <p:nvPr/>
          </p:nvSpPr>
          <p:spPr bwMode="auto">
            <a:xfrm>
              <a:off x="8973802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62" name="Oval 1564"/>
            <p:cNvSpPr>
              <a:spLocks noChangeArrowheads="1"/>
            </p:cNvSpPr>
            <p:nvPr/>
          </p:nvSpPr>
          <p:spPr bwMode="auto">
            <a:xfrm>
              <a:off x="8973802" y="2766159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63" name="Oval 1565"/>
            <p:cNvSpPr>
              <a:spLocks noChangeArrowheads="1"/>
            </p:cNvSpPr>
            <p:nvPr/>
          </p:nvSpPr>
          <p:spPr bwMode="auto">
            <a:xfrm>
              <a:off x="8973802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64" name="Oval 1566"/>
            <p:cNvSpPr>
              <a:spLocks noChangeArrowheads="1"/>
            </p:cNvSpPr>
            <p:nvPr/>
          </p:nvSpPr>
          <p:spPr bwMode="auto">
            <a:xfrm>
              <a:off x="8973802" y="3118800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65" name="Oval 1567"/>
            <p:cNvSpPr>
              <a:spLocks noChangeArrowheads="1"/>
            </p:cNvSpPr>
            <p:nvPr/>
          </p:nvSpPr>
          <p:spPr bwMode="auto">
            <a:xfrm>
              <a:off x="8973802" y="3206961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66" name="Oval 1568"/>
            <p:cNvSpPr>
              <a:spLocks noChangeArrowheads="1"/>
            </p:cNvSpPr>
            <p:nvPr/>
          </p:nvSpPr>
          <p:spPr bwMode="auto">
            <a:xfrm>
              <a:off x="8973802" y="33801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67" name="Oval 1569"/>
            <p:cNvSpPr>
              <a:spLocks noChangeArrowheads="1"/>
            </p:cNvSpPr>
            <p:nvPr/>
          </p:nvSpPr>
          <p:spPr bwMode="auto">
            <a:xfrm>
              <a:off x="8973802" y="346199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68" name="Oval 1570"/>
            <p:cNvSpPr>
              <a:spLocks noChangeArrowheads="1"/>
            </p:cNvSpPr>
            <p:nvPr/>
          </p:nvSpPr>
          <p:spPr bwMode="auto">
            <a:xfrm>
              <a:off x="8973802" y="3550156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69" name="Oval 1571"/>
            <p:cNvSpPr>
              <a:spLocks noChangeArrowheads="1"/>
            </p:cNvSpPr>
            <p:nvPr/>
          </p:nvSpPr>
          <p:spPr bwMode="auto">
            <a:xfrm>
              <a:off x="8973802" y="45073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70" name="Oval 1572"/>
            <p:cNvSpPr>
              <a:spLocks noChangeArrowheads="1"/>
            </p:cNvSpPr>
            <p:nvPr/>
          </p:nvSpPr>
          <p:spPr bwMode="auto">
            <a:xfrm>
              <a:off x="8973802" y="4598633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71" name="Oval 1573"/>
            <p:cNvSpPr>
              <a:spLocks noChangeArrowheads="1"/>
            </p:cNvSpPr>
            <p:nvPr/>
          </p:nvSpPr>
          <p:spPr bwMode="auto">
            <a:xfrm>
              <a:off x="8973802" y="4680496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72" name="Oval 1574"/>
            <p:cNvSpPr>
              <a:spLocks noChangeArrowheads="1"/>
            </p:cNvSpPr>
            <p:nvPr/>
          </p:nvSpPr>
          <p:spPr bwMode="auto">
            <a:xfrm>
              <a:off x="8973802" y="4768657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73" name="Oval 1575"/>
            <p:cNvSpPr>
              <a:spLocks noChangeArrowheads="1"/>
            </p:cNvSpPr>
            <p:nvPr/>
          </p:nvSpPr>
          <p:spPr bwMode="auto">
            <a:xfrm>
              <a:off x="8973802" y="4859965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74" name="Oval 1576"/>
            <p:cNvSpPr>
              <a:spLocks noChangeArrowheads="1"/>
            </p:cNvSpPr>
            <p:nvPr/>
          </p:nvSpPr>
          <p:spPr bwMode="auto">
            <a:xfrm>
              <a:off x="8973802" y="4941829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75" name="Oval 1577"/>
            <p:cNvSpPr>
              <a:spLocks noChangeArrowheads="1"/>
            </p:cNvSpPr>
            <p:nvPr/>
          </p:nvSpPr>
          <p:spPr bwMode="auto">
            <a:xfrm>
              <a:off x="8973802" y="5033137"/>
              <a:ext cx="75566" cy="724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76" name="Oval 1578"/>
            <p:cNvSpPr>
              <a:spLocks noChangeArrowheads="1"/>
            </p:cNvSpPr>
            <p:nvPr/>
          </p:nvSpPr>
          <p:spPr bwMode="auto">
            <a:xfrm>
              <a:off x="8973802" y="5121298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77" name="Oval 1579"/>
            <p:cNvSpPr>
              <a:spLocks noChangeArrowheads="1"/>
            </p:cNvSpPr>
            <p:nvPr/>
          </p:nvSpPr>
          <p:spPr bwMode="auto">
            <a:xfrm>
              <a:off x="8973802" y="5203161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78" name="Oval 1580"/>
            <p:cNvSpPr>
              <a:spLocks noChangeArrowheads="1"/>
            </p:cNvSpPr>
            <p:nvPr/>
          </p:nvSpPr>
          <p:spPr bwMode="auto">
            <a:xfrm>
              <a:off x="8973802" y="5294470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79" name="Oval 1581"/>
            <p:cNvSpPr>
              <a:spLocks noChangeArrowheads="1"/>
            </p:cNvSpPr>
            <p:nvPr/>
          </p:nvSpPr>
          <p:spPr bwMode="auto">
            <a:xfrm>
              <a:off x="8973802" y="5376333"/>
              <a:ext cx="75566" cy="724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80" name="Oval 1582"/>
            <p:cNvSpPr>
              <a:spLocks noChangeArrowheads="1"/>
            </p:cNvSpPr>
            <p:nvPr/>
          </p:nvSpPr>
          <p:spPr bwMode="auto">
            <a:xfrm>
              <a:off x="9065111" y="2070323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81" name="Oval 1583"/>
            <p:cNvSpPr>
              <a:spLocks noChangeArrowheads="1"/>
            </p:cNvSpPr>
            <p:nvPr/>
          </p:nvSpPr>
          <p:spPr bwMode="auto">
            <a:xfrm>
              <a:off x="9065111" y="2249792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82" name="Oval 1584"/>
            <p:cNvSpPr>
              <a:spLocks noChangeArrowheads="1"/>
            </p:cNvSpPr>
            <p:nvPr/>
          </p:nvSpPr>
          <p:spPr bwMode="auto">
            <a:xfrm>
              <a:off x="9065111" y="2331655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83" name="Oval 1585"/>
            <p:cNvSpPr>
              <a:spLocks noChangeArrowheads="1"/>
            </p:cNvSpPr>
            <p:nvPr/>
          </p:nvSpPr>
          <p:spPr bwMode="auto">
            <a:xfrm>
              <a:off x="9065111" y="2422964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84" name="Oval 1586"/>
            <p:cNvSpPr>
              <a:spLocks noChangeArrowheads="1"/>
            </p:cNvSpPr>
            <p:nvPr/>
          </p:nvSpPr>
          <p:spPr bwMode="auto">
            <a:xfrm>
              <a:off x="9065111" y="250482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85" name="Oval 1587"/>
            <p:cNvSpPr>
              <a:spLocks noChangeArrowheads="1"/>
            </p:cNvSpPr>
            <p:nvPr/>
          </p:nvSpPr>
          <p:spPr bwMode="auto">
            <a:xfrm>
              <a:off x="9065111" y="259298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86" name="Oval 1588"/>
            <p:cNvSpPr>
              <a:spLocks noChangeArrowheads="1"/>
            </p:cNvSpPr>
            <p:nvPr/>
          </p:nvSpPr>
          <p:spPr bwMode="auto">
            <a:xfrm>
              <a:off x="9065111" y="2684296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87" name="Oval 1589"/>
            <p:cNvSpPr>
              <a:spLocks noChangeArrowheads="1"/>
            </p:cNvSpPr>
            <p:nvPr/>
          </p:nvSpPr>
          <p:spPr bwMode="auto">
            <a:xfrm>
              <a:off x="9065111" y="2766159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88" name="Oval 1590"/>
            <p:cNvSpPr>
              <a:spLocks noChangeArrowheads="1"/>
            </p:cNvSpPr>
            <p:nvPr/>
          </p:nvSpPr>
          <p:spPr bwMode="auto">
            <a:xfrm>
              <a:off x="9065111" y="3380133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89" name="Oval 1591"/>
            <p:cNvSpPr>
              <a:spLocks noChangeArrowheads="1"/>
            </p:cNvSpPr>
            <p:nvPr/>
          </p:nvSpPr>
          <p:spPr bwMode="auto">
            <a:xfrm>
              <a:off x="9065111" y="4507324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90" name="Oval 1592"/>
            <p:cNvSpPr>
              <a:spLocks noChangeArrowheads="1"/>
            </p:cNvSpPr>
            <p:nvPr/>
          </p:nvSpPr>
          <p:spPr bwMode="auto">
            <a:xfrm>
              <a:off x="9065111" y="4598633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91" name="Oval 1593"/>
            <p:cNvSpPr>
              <a:spLocks noChangeArrowheads="1"/>
            </p:cNvSpPr>
            <p:nvPr/>
          </p:nvSpPr>
          <p:spPr bwMode="auto">
            <a:xfrm>
              <a:off x="9065111" y="4859965"/>
              <a:ext cx="72417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92" name="Oval 1594"/>
            <p:cNvSpPr>
              <a:spLocks noChangeArrowheads="1"/>
            </p:cNvSpPr>
            <p:nvPr/>
          </p:nvSpPr>
          <p:spPr bwMode="auto">
            <a:xfrm>
              <a:off x="9065111" y="4941829"/>
              <a:ext cx="72417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93" name="Oval 1595"/>
            <p:cNvSpPr>
              <a:spLocks noChangeArrowheads="1"/>
            </p:cNvSpPr>
            <p:nvPr/>
          </p:nvSpPr>
          <p:spPr bwMode="auto">
            <a:xfrm>
              <a:off x="9065111" y="5033137"/>
              <a:ext cx="72417" cy="724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94" name="Oval 1596"/>
            <p:cNvSpPr>
              <a:spLocks noChangeArrowheads="1"/>
            </p:cNvSpPr>
            <p:nvPr/>
          </p:nvSpPr>
          <p:spPr bwMode="auto">
            <a:xfrm>
              <a:off x="9065111" y="5121298"/>
              <a:ext cx="72417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95" name="Oval 1597"/>
            <p:cNvSpPr>
              <a:spLocks noChangeArrowheads="1"/>
            </p:cNvSpPr>
            <p:nvPr/>
          </p:nvSpPr>
          <p:spPr bwMode="auto">
            <a:xfrm>
              <a:off x="9065111" y="5203161"/>
              <a:ext cx="72417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96" name="Oval 1598"/>
            <p:cNvSpPr>
              <a:spLocks noChangeArrowheads="1"/>
            </p:cNvSpPr>
            <p:nvPr/>
          </p:nvSpPr>
          <p:spPr bwMode="auto">
            <a:xfrm>
              <a:off x="9065111" y="5294470"/>
              <a:ext cx="72417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97" name="Oval 1599"/>
            <p:cNvSpPr>
              <a:spLocks noChangeArrowheads="1"/>
            </p:cNvSpPr>
            <p:nvPr/>
          </p:nvSpPr>
          <p:spPr bwMode="auto">
            <a:xfrm>
              <a:off x="9065111" y="5376333"/>
              <a:ext cx="72417" cy="724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98" name="Oval 1600"/>
            <p:cNvSpPr>
              <a:spLocks noChangeArrowheads="1"/>
            </p:cNvSpPr>
            <p:nvPr/>
          </p:nvSpPr>
          <p:spPr bwMode="auto">
            <a:xfrm>
              <a:off x="9153271" y="2070323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999" name="Oval 1601"/>
            <p:cNvSpPr>
              <a:spLocks noChangeArrowheads="1"/>
            </p:cNvSpPr>
            <p:nvPr/>
          </p:nvSpPr>
          <p:spPr bwMode="auto">
            <a:xfrm>
              <a:off x="9153271" y="2249792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00" name="Oval 1602"/>
            <p:cNvSpPr>
              <a:spLocks noChangeArrowheads="1"/>
            </p:cNvSpPr>
            <p:nvPr/>
          </p:nvSpPr>
          <p:spPr bwMode="auto">
            <a:xfrm>
              <a:off x="9153271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01" name="Oval 1603"/>
            <p:cNvSpPr>
              <a:spLocks noChangeArrowheads="1"/>
            </p:cNvSpPr>
            <p:nvPr/>
          </p:nvSpPr>
          <p:spPr bwMode="auto">
            <a:xfrm>
              <a:off x="9153271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02" name="Oval 1604"/>
            <p:cNvSpPr>
              <a:spLocks noChangeArrowheads="1"/>
            </p:cNvSpPr>
            <p:nvPr/>
          </p:nvSpPr>
          <p:spPr bwMode="auto">
            <a:xfrm>
              <a:off x="9153271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03" name="Oval 1605"/>
            <p:cNvSpPr>
              <a:spLocks noChangeArrowheads="1"/>
            </p:cNvSpPr>
            <p:nvPr/>
          </p:nvSpPr>
          <p:spPr bwMode="auto">
            <a:xfrm>
              <a:off x="9153271" y="259298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04" name="Oval 1606"/>
            <p:cNvSpPr>
              <a:spLocks noChangeArrowheads="1"/>
            </p:cNvSpPr>
            <p:nvPr/>
          </p:nvSpPr>
          <p:spPr bwMode="auto">
            <a:xfrm>
              <a:off x="9153271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05" name="Oval 1607"/>
            <p:cNvSpPr>
              <a:spLocks noChangeArrowheads="1"/>
            </p:cNvSpPr>
            <p:nvPr/>
          </p:nvSpPr>
          <p:spPr bwMode="auto">
            <a:xfrm>
              <a:off x="9153271" y="2766159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06" name="Oval 1608"/>
            <p:cNvSpPr>
              <a:spLocks noChangeArrowheads="1"/>
            </p:cNvSpPr>
            <p:nvPr/>
          </p:nvSpPr>
          <p:spPr bwMode="auto">
            <a:xfrm>
              <a:off x="9153271" y="4507324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07" name="Oval 1609"/>
            <p:cNvSpPr>
              <a:spLocks noChangeArrowheads="1"/>
            </p:cNvSpPr>
            <p:nvPr/>
          </p:nvSpPr>
          <p:spPr bwMode="auto">
            <a:xfrm>
              <a:off x="9153271" y="4680496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08" name="Oval 1610"/>
            <p:cNvSpPr>
              <a:spLocks noChangeArrowheads="1"/>
            </p:cNvSpPr>
            <p:nvPr/>
          </p:nvSpPr>
          <p:spPr bwMode="auto">
            <a:xfrm>
              <a:off x="9153271" y="4941829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09" name="Oval 1611"/>
            <p:cNvSpPr>
              <a:spLocks noChangeArrowheads="1"/>
            </p:cNvSpPr>
            <p:nvPr/>
          </p:nvSpPr>
          <p:spPr bwMode="auto">
            <a:xfrm>
              <a:off x="9153271" y="5033137"/>
              <a:ext cx="75566" cy="724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10" name="Oval 1613"/>
            <p:cNvSpPr>
              <a:spLocks noChangeArrowheads="1"/>
            </p:cNvSpPr>
            <p:nvPr/>
          </p:nvSpPr>
          <p:spPr bwMode="auto">
            <a:xfrm>
              <a:off x="9153271" y="5121298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11" name="Oval 1614"/>
            <p:cNvSpPr>
              <a:spLocks noChangeArrowheads="1"/>
            </p:cNvSpPr>
            <p:nvPr/>
          </p:nvSpPr>
          <p:spPr bwMode="auto">
            <a:xfrm>
              <a:off x="9153271" y="5203161"/>
              <a:ext cx="75566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12" name="Oval 1615"/>
            <p:cNvSpPr>
              <a:spLocks noChangeArrowheads="1"/>
            </p:cNvSpPr>
            <p:nvPr/>
          </p:nvSpPr>
          <p:spPr bwMode="auto">
            <a:xfrm>
              <a:off x="9153271" y="5294470"/>
              <a:ext cx="75566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13" name="Oval 1616"/>
            <p:cNvSpPr>
              <a:spLocks noChangeArrowheads="1"/>
            </p:cNvSpPr>
            <p:nvPr/>
          </p:nvSpPr>
          <p:spPr bwMode="auto">
            <a:xfrm>
              <a:off x="9153271" y="5376333"/>
              <a:ext cx="75566" cy="724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14" name="Oval 1617"/>
            <p:cNvSpPr>
              <a:spLocks noChangeArrowheads="1"/>
            </p:cNvSpPr>
            <p:nvPr/>
          </p:nvSpPr>
          <p:spPr bwMode="auto">
            <a:xfrm>
              <a:off x="9244580" y="2331655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15" name="Oval 1618"/>
            <p:cNvSpPr>
              <a:spLocks noChangeArrowheads="1"/>
            </p:cNvSpPr>
            <p:nvPr/>
          </p:nvSpPr>
          <p:spPr bwMode="auto">
            <a:xfrm>
              <a:off x="9244580" y="2422964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16" name="Oval 1619"/>
            <p:cNvSpPr>
              <a:spLocks noChangeArrowheads="1"/>
            </p:cNvSpPr>
            <p:nvPr/>
          </p:nvSpPr>
          <p:spPr bwMode="auto">
            <a:xfrm>
              <a:off x="9244580" y="250482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17" name="Oval 1620"/>
            <p:cNvSpPr>
              <a:spLocks noChangeArrowheads="1"/>
            </p:cNvSpPr>
            <p:nvPr/>
          </p:nvSpPr>
          <p:spPr bwMode="auto">
            <a:xfrm>
              <a:off x="9244580" y="259298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18" name="Oval 1621"/>
            <p:cNvSpPr>
              <a:spLocks noChangeArrowheads="1"/>
            </p:cNvSpPr>
            <p:nvPr/>
          </p:nvSpPr>
          <p:spPr bwMode="auto">
            <a:xfrm>
              <a:off x="9244580" y="2684296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19" name="Oval 1622"/>
            <p:cNvSpPr>
              <a:spLocks noChangeArrowheads="1"/>
            </p:cNvSpPr>
            <p:nvPr/>
          </p:nvSpPr>
          <p:spPr bwMode="auto">
            <a:xfrm>
              <a:off x="9244580" y="2766159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20" name="Oval 1623"/>
            <p:cNvSpPr>
              <a:spLocks noChangeArrowheads="1"/>
            </p:cNvSpPr>
            <p:nvPr/>
          </p:nvSpPr>
          <p:spPr bwMode="auto">
            <a:xfrm>
              <a:off x="9244580" y="4507324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21" name="Oval 1624"/>
            <p:cNvSpPr>
              <a:spLocks noChangeArrowheads="1"/>
            </p:cNvSpPr>
            <p:nvPr/>
          </p:nvSpPr>
          <p:spPr bwMode="auto">
            <a:xfrm>
              <a:off x="9244580" y="5033137"/>
              <a:ext cx="72417" cy="724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22" name="Oval 1625"/>
            <p:cNvSpPr>
              <a:spLocks noChangeArrowheads="1"/>
            </p:cNvSpPr>
            <p:nvPr/>
          </p:nvSpPr>
          <p:spPr bwMode="auto">
            <a:xfrm>
              <a:off x="9244580" y="5121298"/>
              <a:ext cx="72417" cy="66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23" name="Oval 1626"/>
            <p:cNvSpPr>
              <a:spLocks noChangeArrowheads="1"/>
            </p:cNvSpPr>
            <p:nvPr/>
          </p:nvSpPr>
          <p:spPr bwMode="auto">
            <a:xfrm>
              <a:off x="9244580" y="5203161"/>
              <a:ext cx="72417" cy="755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24" name="Oval 1627"/>
            <p:cNvSpPr>
              <a:spLocks noChangeArrowheads="1"/>
            </p:cNvSpPr>
            <p:nvPr/>
          </p:nvSpPr>
          <p:spPr bwMode="auto">
            <a:xfrm>
              <a:off x="9332740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25" name="Oval 1628"/>
            <p:cNvSpPr>
              <a:spLocks noChangeArrowheads="1"/>
            </p:cNvSpPr>
            <p:nvPr/>
          </p:nvSpPr>
          <p:spPr bwMode="auto">
            <a:xfrm>
              <a:off x="9332740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26" name="Oval 1629"/>
            <p:cNvSpPr>
              <a:spLocks noChangeArrowheads="1"/>
            </p:cNvSpPr>
            <p:nvPr/>
          </p:nvSpPr>
          <p:spPr bwMode="auto">
            <a:xfrm>
              <a:off x="9332740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27" name="Oval 1630"/>
            <p:cNvSpPr>
              <a:spLocks noChangeArrowheads="1"/>
            </p:cNvSpPr>
            <p:nvPr/>
          </p:nvSpPr>
          <p:spPr bwMode="auto">
            <a:xfrm>
              <a:off x="9332740" y="259298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28" name="Oval 1631"/>
            <p:cNvSpPr>
              <a:spLocks noChangeArrowheads="1"/>
            </p:cNvSpPr>
            <p:nvPr/>
          </p:nvSpPr>
          <p:spPr bwMode="auto">
            <a:xfrm>
              <a:off x="9332740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29" name="Oval 1632"/>
            <p:cNvSpPr>
              <a:spLocks noChangeArrowheads="1"/>
            </p:cNvSpPr>
            <p:nvPr/>
          </p:nvSpPr>
          <p:spPr bwMode="auto">
            <a:xfrm>
              <a:off x="9332740" y="2766159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30" name="Oval 1633"/>
            <p:cNvSpPr>
              <a:spLocks noChangeArrowheads="1"/>
            </p:cNvSpPr>
            <p:nvPr/>
          </p:nvSpPr>
          <p:spPr bwMode="auto">
            <a:xfrm>
              <a:off x="9332740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31" name="Oval 1634"/>
            <p:cNvSpPr>
              <a:spLocks noChangeArrowheads="1"/>
            </p:cNvSpPr>
            <p:nvPr/>
          </p:nvSpPr>
          <p:spPr bwMode="auto">
            <a:xfrm>
              <a:off x="9332740" y="29456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32" name="Oval 1635"/>
            <p:cNvSpPr>
              <a:spLocks noChangeArrowheads="1"/>
            </p:cNvSpPr>
            <p:nvPr/>
          </p:nvSpPr>
          <p:spPr bwMode="auto">
            <a:xfrm>
              <a:off x="9332740" y="3027492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33" name="Oval 1636"/>
            <p:cNvSpPr>
              <a:spLocks noChangeArrowheads="1"/>
            </p:cNvSpPr>
            <p:nvPr/>
          </p:nvSpPr>
          <p:spPr bwMode="auto">
            <a:xfrm>
              <a:off x="9332740" y="3118800"/>
              <a:ext cx="75566" cy="724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34" name="Oval 1637"/>
            <p:cNvSpPr>
              <a:spLocks noChangeArrowheads="1"/>
            </p:cNvSpPr>
            <p:nvPr/>
          </p:nvSpPr>
          <p:spPr bwMode="auto">
            <a:xfrm>
              <a:off x="9420901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35" name="Oval 1638"/>
            <p:cNvSpPr>
              <a:spLocks noChangeArrowheads="1"/>
            </p:cNvSpPr>
            <p:nvPr/>
          </p:nvSpPr>
          <p:spPr bwMode="auto">
            <a:xfrm>
              <a:off x="9420901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36" name="Oval 1639"/>
            <p:cNvSpPr>
              <a:spLocks noChangeArrowheads="1"/>
            </p:cNvSpPr>
            <p:nvPr/>
          </p:nvSpPr>
          <p:spPr bwMode="auto">
            <a:xfrm>
              <a:off x="9420901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37" name="Oval 1640"/>
            <p:cNvSpPr>
              <a:spLocks noChangeArrowheads="1"/>
            </p:cNvSpPr>
            <p:nvPr/>
          </p:nvSpPr>
          <p:spPr bwMode="auto">
            <a:xfrm>
              <a:off x="9420901" y="259298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38" name="Oval 1641"/>
            <p:cNvSpPr>
              <a:spLocks noChangeArrowheads="1"/>
            </p:cNvSpPr>
            <p:nvPr/>
          </p:nvSpPr>
          <p:spPr bwMode="auto">
            <a:xfrm>
              <a:off x="9420901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39" name="Oval 1642"/>
            <p:cNvSpPr>
              <a:spLocks noChangeArrowheads="1"/>
            </p:cNvSpPr>
            <p:nvPr/>
          </p:nvSpPr>
          <p:spPr bwMode="auto">
            <a:xfrm>
              <a:off x="9420901" y="2766159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40" name="Oval 1643"/>
            <p:cNvSpPr>
              <a:spLocks noChangeArrowheads="1"/>
            </p:cNvSpPr>
            <p:nvPr/>
          </p:nvSpPr>
          <p:spPr bwMode="auto">
            <a:xfrm>
              <a:off x="9420901" y="2854320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41" name="Oval 1644"/>
            <p:cNvSpPr>
              <a:spLocks noChangeArrowheads="1"/>
            </p:cNvSpPr>
            <p:nvPr/>
          </p:nvSpPr>
          <p:spPr bwMode="auto">
            <a:xfrm>
              <a:off x="9420901" y="2945629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42" name="Oval 1645"/>
            <p:cNvSpPr>
              <a:spLocks noChangeArrowheads="1"/>
            </p:cNvSpPr>
            <p:nvPr/>
          </p:nvSpPr>
          <p:spPr bwMode="auto">
            <a:xfrm>
              <a:off x="9512209" y="2331655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43" name="Oval 1646"/>
            <p:cNvSpPr>
              <a:spLocks noChangeArrowheads="1"/>
            </p:cNvSpPr>
            <p:nvPr/>
          </p:nvSpPr>
          <p:spPr bwMode="auto">
            <a:xfrm>
              <a:off x="9512209" y="2422964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44" name="Oval 1647"/>
            <p:cNvSpPr>
              <a:spLocks noChangeArrowheads="1"/>
            </p:cNvSpPr>
            <p:nvPr/>
          </p:nvSpPr>
          <p:spPr bwMode="auto">
            <a:xfrm>
              <a:off x="9512209" y="250482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45" name="Oval 1648"/>
            <p:cNvSpPr>
              <a:spLocks noChangeArrowheads="1"/>
            </p:cNvSpPr>
            <p:nvPr/>
          </p:nvSpPr>
          <p:spPr bwMode="auto">
            <a:xfrm>
              <a:off x="9512209" y="259298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46" name="Oval 1649"/>
            <p:cNvSpPr>
              <a:spLocks noChangeArrowheads="1"/>
            </p:cNvSpPr>
            <p:nvPr/>
          </p:nvSpPr>
          <p:spPr bwMode="auto">
            <a:xfrm>
              <a:off x="9512209" y="2684296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47" name="Oval 1650"/>
            <p:cNvSpPr>
              <a:spLocks noChangeArrowheads="1"/>
            </p:cNvSpPr>
            <p:nvPr/>
          </p:nvSpPr>
          <p:spPr bwMode="auto">
            <a:xfrm>
              <a:off x="9512209" y="2766159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48" name="Oval 1651"/>
            <p:cNvSpPr>
              <a:spLocks noChangeArrowheads="1"/>
            </p:cNvSpPr>
            <p:nvPr/>
          </p:nvSpPr>
          <p:spPr bwMode="auto">
            <a:xfrm>
              <a:off x="9600370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49" name="Oval 1652"/>
            <p:cNvSpPr>
              <a:spLocks noChangeArrowheads="1"/>
            </p:cNvSpPr>
            <p:nvPr/>
          </p:nvSpPr>
          <p:spPr bwMode="auto">
            <a:xfrm>
              <a:off x="9600370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50" name="Oval 1653"/>
            <p:cNvSpPr>
              <a:spLocks noChangeArrowheads="1"/>
            </p:cNvSpPr>
            <p:nvPr/>
          </p:nvSpPr>
          <p:spPr bwMode="auto">
            <a:xfrm>
              <a:off x="9600370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51" name="Oval 1654"/>
            <p:cNvSpPr>
              <a:spLocks noChangeArrowheads="1"/>
            </p:cNvSpPr>
            <p:nvPr/>
          </p:nvSpPr>
          <p:spPr bwMode="auto">
            <a:xfrm>
              <a:off x="9600370" y="259298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52" name="Oval 1655"/>
            <p:cNvSpPr>
              <a:spLocks noChangeArrowheads="1"/>
            </p:cNvSpPr>
            <p:nvPr/>
          </p:nvSpPr>
          <p:spPr bwMode="auto">
            <a:xfrm>
              <a:off x="9600370" y="2684296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53" name="Oval 1656"/>
            <p:cNvSpPr>
              <a:spLocks noChangeArrowheads="1"/>
            </p:cNvSpPr>
            <p:nvPr/>
          </p:nvSpPr>
          <p:spPr bwMode="auto">
            <a:xfrm>
              <a:off x="9691678" y="2331655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54" name="Oval 1657"/>
            <p:cNvSpPr>
              <a:spLocks noChangeArrowheads="1"/>
            </p:cNvSpPr>
            <p:nvPr/>
          </p:nvSpPr>
          <p:spPr bwMode="auto">
            <a:xfrm>
              <a:off x="9691678" y="2422964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55" name="Oval 1658"/>
            <p:cNvSpPr>
              <a:spLocks noChangeArrowheads="1"/>
            </p:cNvSpPr>
            <p:nvPr/>
          </p:nvSpPr>
          <p:spPr bwMode="auto">
            <a:xfrm>
              <a:off x="9691678" y="250482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56" name="Oval 1659"/>
            <p:cNvSpPr>
              <a:spLocks noChangeArrowheads="1"/>
            </p:cNvSpPr>
            <p:nvPr/>
          </p:nvSpPr>
          <p:spPr bwMode="auto">
            <a:xfrm>
              <a:off x="9691678" y="2592987"/>
              <a:ext cx="72417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57" name="Oval 1660"/>
            <p:cNvSpPr>
              <a:spLocks noChangeArrowheads="1"/>
            </p:cNvSpPr>
            <p:nvPr/>
          </p:nvSpPr>
          <p:spPr bwMode="auto">
            <a:xfrm>
              <a:off x="9691678" y="2684296"/>
              <a:ext cx="72417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58" name="Oval 1661"/>
            <p:cNvSpPr>
              <a:spLocks noChangeArrowheads="1"/>
            </p:cNvSpPr>
            <p:nvPr/>
          </p:nvSpPr>
          <p:spPr bwMode="auto">
            <a:xfrm>
              <a:off x="9779839" y="2331655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59" name="Oval 1662"/>
            <p:cNvSpPr>
              <a:spLocks noChangeArrowheads="1"/>
            </p:cNvSpPr>
            <p:nvPr/>
          </p:nvSpPr>
          <p:spPr bwMode="auto">
            <a:xfrm>
              <a:off x="9779839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60" name="Oval 1663"/>
            <p:cNvSpPr>
              <a:spLocks noChangeArrowheads="1"/>
            </p:cNvSpPr>
            <p:nvPr/>
          </p:nvSpPr>
          <p:spPr bwMode="auto">
            <a:xfrm>
              <a:off x="9779839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61" name="Oval 1664"/>
            <p:cNvSpPr>
              <a:spLocks noChangeArrowheads="1"/>
            </p:cNvSpPr>
            <p:nvPr/>
          </p:nvSpPr>
          <p:spPr bwMode="auto">
            <a:xfrm>
              <a:off x="9779839" y="259298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62" name="Oval 1665"/>
            <p:cNvSpPr>
              <a:spLocks noChangeArrowheads="1"/>
            </p:cNvSpPr>
            <p:nvPr/>
          </p:nvSpPr>
          <p:spPr bwMode="auto">
            <a:xfrm>
              <a:off x="9867999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63" name="Oval 1666"/>
            <p:cNvSpPr>
              <a:spLocks noChangeArrowheads="1"/>
            </p:cNvSpPr>
            <p:nvPr/>
          </p:nvSpPr>
          <p:spPr bwMode="auto">
            <a:xfrm>
              <a:off x="9959308" y="2422964"/>
              <a:ext cx="75566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64" name="Oval 1667"/>
            <p:cNvSpPr>
              <a:spLocks noChangeArrowheads="1"/>
            </p:cNvSpPr>
            <p:nvPr/>
          </p:nvSpPr>
          <p:spPr bwMode="auto">
            <a:xfrm>
              <a:off x="9959308" y="2504827"/>
              <a:ext cx="75566" cy="755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065" name="Oval 1668"/>
            <p:cNvSpPr>
              <a:spLocks noChangeArrowheads="1"/>
            </p:cNvSpPr>
            <p:nvPr/>
          </p:nvSpPr>
          <p:spPr bwMode="auto">
            <a:xfrm>
              <a:off x="10056914" y="2422964"/>
              <a:ext cx="66120" cy="661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</p:grpSp>
      <p:grpSp>
        <p:nvGrpSpPr>
          <p:cNvPr id="1666" name="Group 1671"/>
          <p:cNvGrpSpPr>
            <a:grpSpLocks noChangeAspect="1"/>
          </p:cNvGrpSpPr>
          <p:nvPr/>
        </p:nvGrpSpPr>
        <p:grpSpPr bwMode="auto">
          <a:xfrm>
            <a:off x="1989690" y="1115060"/>
            <a:ext cx="639853" cy="1086621"/>
            <a:chOff x="2119" y="1482"/>
            <a:chExt cx="623" cy="1058"/>
          </a:xfrm>
        </p:grpSpPr>
        <p:sp>
          <p:nvSpPr>
            <p:cNvPr id="1667" name="Freeform 1672"/>
            <p:cNvSpPr>
              <a:spLocks/>
            </p:cNvSpPr>
            <p:nvPr/>
          </p:nvSpPr>
          <p:spPr bwMode="auto">
            <a:xfrm>
              <a:off x="2119" y="1482"/>
              <a:ext cx="623" cy="1058"/>
            </a:xfrm>
            <a:custGeom>
              <a:avLst/>
              <a:gdLst>
                <a:gd name="T0" fmla="*/ 131 w 261"/>
                <a:gd name="T1" fmla="*/ 445 h 445"/>
                <a:gd name="T2" fmla="*/ 261 w 261"/>
                <a:gd name="T3" fmla="*/ 131 h 445"/>
                <a:gd name="T4" fmla="*/ 131 w 261"/>
                <a:gd name="T5" fmla="*/ 0 h 445"/>
                <a:gd name="T6" fmla="*/ 0 w 261"/>
                <a:gd name="T7" fmla="*/ 131 h 445"/>
                <a:gd name="T8" fmla="*/ 131 w 261"/>
                <a:gd name="T9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445">
                  <a:moveTo>
                    <a:pt x="131" y="445"/>
                  </a:moveTo>
                  <a:cubicBezTo>
                    <a:pt x="226" y="354"/>
                    <a:pt x="261" y="234"/>
                    <a:pt x="261" y="131"/>
                  </a:cubicBezTo>
                  <a:cubicBezTo>
                    <a:pt x="261" y="59"/>
                    <a:pt x="203" y="0"/>
                    <a:pt x="131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34"/>
                    <a:pt x="36" y="354"/>
                    <a:pt x="131" y="4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68" name="Freeform 1673"/>
            <p:cNvSpPr>
              <a:spLocks/>
            </p:cNvSpPr>
            <p:nvPr/>
          </p:nvSpPr>
          <p:spPr bwMode="auto">
            <a:xfrm>
              <a:off x="2432" y="1482"/>
              <a:ext cx="310" cy="1058"/>
            </a:xfrm>
            <a:custGeom>
              <a:avLst/>
              <a:gdLst>
                <a:gd name="T0" fmla="*/ 0 w 130"/>
                <a:gd name="T1" fmla="*/ 445 h 445"/>
                <a:gd name="T2" fmla="*/ 130 w 130"/>
                <a:gd name="T3" fmla="*/ 131 h 445"/>
                <a:gd name="T4" fmla="*/ 0 w 130"/>
                <a:gd name="T5" fmla="*/ 0 h 445"/>
                <a:gd name="T6" fmla="*/ 0 w 130"/>
                <a:gd name="T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445">
                  <a:moveTo>
                    <a:pt x="0" y="445"/>
                  </a:moveTo>
                  <a:cubicBezTo>
                    <a:pt x="95" y="354"/>
                    <a:pt x="130" y="234"/>
                    <a:pt x="130" y="131"/>
                  </a:cubicBezTo>
                  <a:cubicBezTo>
                    <a:pt x="130" y="59"/>
                    <a:pt x="72" y="0"/>
                    <a:pt x="0" y="0"/>
                  </a:cubicBezTo>
                  <a:lnTo>
                    <a:pt x="0" y="4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69" name="Oval 1674"/>
            <p:cNvSpPr>
              <a:spLocks noChangeArrowheads="1"/>
            </p:cNvSpPr>
            <p:nvPr/>
          </p:nvSpPr>
          <p:spPr bwMode="auto">
            <a:xfrm>
              <a:off x="2176" y="1539"/>
              <a:ext cx="511" cy="5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>
                  <a:cs typeface="+mn-ea"/>
                  <a:sym typeface="+mn-lt"/>
                </a:rPr>
                <a:t>56%</a:t>
              </a:r>
              <a:endParaRPr lang="en-IN" sz="1600" dirty="0">
                <a:cs typeface="+mn-ea"/>
                <a:sym typeface="+mn-lt"/>
              </a:endParaRPr>
            </a:p>
          </p:txBody>
        </p:sp>
      </p:grpSp>
      <p:grpSp>
        <p:nvGrpSpPr>
          <p:cNvPr id="1670" name="Group 1671"/>
          <p:cNvGrpSpPr>
            <a:grpSpLocks noChangeAspect="1"/>
          </p:cNvGrpSpPr>
          <p:nvPr/>
        </p:nvGrpSpPr>
        <p:grpSpPr bwMode="auto">
          <a:xfrm>
            <a:off x="6235120" y="2980146"/>
            <a:ext cx="639853" cy="1086621"/>
            <a:chOff x="2119" y="1482"/>
            <a:chExt cx="623" cy="1058"/>
          </a:xfrm>
        </p:grpSpPr>
        <p:sp>
          <p:nvSpPr>
            <p:cNvPr id="1671" name="Freeform 1672"/>
            <p:cNvSpPr>
              <a:spLocks/>
            </p:cNvSpPr>
            <p:nvPr/>
          </p:nvSpPr>
          <p:spPr bwMode="auto">
            <a:xfrm>
              <a:off x="2119" y="1482"/>
              <a:ext cx="623" cy="1058"/>
            </a:xfrm>
            <a:custGeom>
              <a:avLst/>
              <a:gdLst>
                <a:gd name="T0" fmla="*/ 131 w 261"/>
                <a:gd name="T1" fmla="*/ 445 h 445"/>
                <a:gd name="T2" fmla="*/ 261 w 261"/>
                <a:gd name="T3" fmla="*/ 131 h 445"/>
                <a:gd name="T4" fmla="*/ 131 w 261"/>
                <a:gd name="T5" fmla="*/ 0 h 445"/>
                <a:gd name="T6" fmla="*/ 0 w 261"/>
                <a:gd name="T7" fmla="*/ 131 h 445"/>
                <a:gd name="T8" fmla="*/ 131 w 261"/>
                <a:gd name="T9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445">
                  <a:moveTo>
                    <a:pt x="131" y="445"/>
                  </a:moveTo>
                  <a:cubicBezTo>
                    <a:pt x="226" y="354"/>
                    <a:pt x="261" y="234"/>
                    <a:pt x="261" y="131"/>
                  </a:cubicBezTo>
                  <a:cubicBezTo>
                    <a:pt x="261" y="59"/>
                    <a:pt x="203" y="0"/>
                    <a:pt x="131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34"/>
                    <a:pt x="36" y="354"/>
                    <a:pt x="131" y="4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72" name="Freeform 1673"/>
            <p:cNvSpPr>
              <a:spLocks/>
            </p:cNvSpPr>
            <p:nvPr/>
          </p:nvSpPr>
          <p:spPr bwMode="auto">
            <a:xfrm>
              <a:off x="2432" y="1482"/>
              <a:ext cx="310" cy="1058"/>
            </a:xfrm>
            <a:custGeom>
              <a:avLst/>
              <a:gdLst>
                <a:gd name="T0" fmla="*/ 0 w 130"/>
                <a:gd name="T1" fmla="*/ 445 h 445"/>
                <a:gd name="T2" fmla="*/ 130 w 130"/>
                <a:gd name="T3" fmla="*/ 131 h 445"/>
                <a:gd name="T4" fmla="*/ 0 w 130"/>
                <a:gd name="T5" fmla="*/ 0 h 445"/>
                <a:gd name="T6" fmla="*/ 0 w 130"/>
                <a:gd name="T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445">
                  <a:moveTo>
                    <a:pt x="0" y="445"/>
                  </a:moveTo>
                  <a:cubicBezTo>
                    <a:pt x="95" y="354"/>
                    <a:pt x="130" y="234"/>
                    <a:pt x="130" y="131"/>
                  </a:cubicBezTo>
                  <a:cubicBezTo>
                    <a:pt x="130" y="59"/>
                    <a:pt x="72" y="0"/>
                    <a:pt x="0" y="0"/>
                  </a:cubicBezTo>
                  <a:lnTo>
                    <a:pt x="0" y="4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73" name="Oval 1674"/>
            <p:cNvSpPr>
              <a:spLocks noChangeArrowheads="1"/>
            </p:cNvSpPr>
            <p:nvPr/>
          </p:nvSpPr>
          <p:spPr bwMode="auto">
            <a:xfrm>
              <a:off x="2176" y="1539"/>
              <a:ext cx="511" cy="5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>
                  <a:cs typeface="+mn-ea"/>
                  <a:sym typeface="+mn-lt"/>
                </a:rPr>
                <a:t>56%</a:t>
              </a:r>
              <a:endParaRPr lang="en-IN" sz="1600" dirty="0">
                <a:cs typeface="+mn-ea"/>
                <a:sym typeface="+mn-lt"/>
              </a:endParaRPr>
            </a:p>
          </p:txBody>
        </p:sp>
      </p:grpSp>
      <p:grpSp>
        <p:nvGrpSpPr>
          <p:cNvPr id="1674" name="Group 1671"/>
          <p:cNvGrpSpPr>
            <a:grpSpLocks noChangeAspect="1"/>
          </p:cNvGrpSpPr>
          <p:nvPr/>
        </p:nvGrpSpPr>
        <p:grpSpPr bwMode="auto">
          <a:xfrm>
            <a:off x="4021691" y="3553460"/>
            <a:ext cx="639853" cy="1086621"/>
            <a:chOff x="2119" y="1482"/>
            <a:chExt cx="623" cy="1058"/>
          </a:xfrm>
        </p:grpSpPr>
        <p:sp>
          <p:nvSpPr>
            <p:cNvPr id="1675" name="Freeform 1672"/>
            <p:cNvSpPr>
              <a:spLocks/>
            </p:cNvSpPr>
            <p:nvPr/>
          </p:nvSpPr>
          <p:spPr bwMode="auto">
            <a:xfrm>
              <a:off x="2119" y="1482"/>
              <a:ext cx="623" cy="1058"/>
            </a:xfrm>
            <a:custGeom>
              <a:avLst/>
              <a:gdLst>
                <a:gd name="T0" fmla="*/ 131 w 261"/>
                <a:gd name="T1" fmla="*/ 445 h 445"/>
                <a:gd name="T2" fmla="*/ 261 w 261"/>
                <a:gd name="T3" fmla="*/ 131 h 445"/>
                <a:gd name="T4" fmla="*/ 131 w 261"/>
                <a:gd name="T5" fmla="*/ 0 h 445"/>
                <a:gd name="T6" fmla="*/ 0 w 261"/>
                <a:gd name="T7" fmla="*/ 131 h 445"/>
                <a:gd name="T8" fmla="*/ 131 w 261"/>
                <a:gd name="T9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445">
                  <a:moveTo>
                    <a:pt x="131" y="445"/>
                  </a:moveTo>
                  <a:cubicBezTo>
                    <a:pt x="226" y="354"/>
                    <a:pt x="261" y="234"/>
                    <a:pt x="261" y="131"/>
                  </a:cubicBezTo>
                  <a:cubicBezTo>
                    <a:pt x="261" y="59"/>
                    <a:pt x="203" y="0"/>
                    <a:pt x="131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34"/>
                    <a:pt x="36" y="354"/>
                    <a:pt x="131" y="4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76" name="Freeform 1673"/>
            <p:cNvSpPr>
              <a:spLocks/>
            </p:cNvSpPr>
            <p:nvPr/>
          </p:nvSpPr>
          <p:spPr bwMode="auto">
            <a:xfrm>
              <a:off x="2432" y="1482"/>
              <a:ext cx="310" cy="1058"/>
            </a:xfrm>
            <a:custGeom>
              <a:avLst/>
              <a:gdLst>
                <a:gd name="T0" fmla="*/ 0 w 130"/>
                <a:gd name="T1" fmla="*/ 445 h 445"/>
                <a:gd name="T2" fmla="*/ 130 w 130"/>
                <a:gd name="T3" fmla="*/ 131 h 445"/>
                <a:gd name="T4" fmla="*/ 0 w 130"/>
                <a:gd name="T5" fmla="*/ 0 h 445"/>
                <a:gd name="T6" fmla="*/ 0 w 130"/>
                <a:gd name="T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445">
                  <a:moveTo>
                    <a:pt x="0" y="445"/>
                  </a:moveTo>
                  <a:cubicBezTo>
                    <a:pt x="95" y="354"/>
                    <a:pt x="130" y="234"/>
                    <a:pt x="130" y="131"/>
                  </a:cubicBezTo>
                  <a:cubicBezTo>
                    <a:pt x="130" y="59"/>
                    <a:pt x="72" y="0"/>
                    <a:pt x="0" y="0"/>
                  </a:cubicBezTo>
                  <a:lnTo>
                    <a:pt x="0" y="4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cs typeface="+mn-ea"/>
                <a:sym typeface="+mn-lt"/>
              </a:endParaRPr>
            </a:p>
          </p:txBody>
        </p:sp>
        <p:sp>
          <p:nvSpPr>
            <p:cNvPr id="1677" name="Oval 1674"/>
            <p:cNvSpPr>
              <a:spLocks noChangeArrowheads="1"/>
            </p:cNvSpPr>
            <p:nvPr/>
          </p:nvSpPr>
          <p:spPr bwMode="auto">
            <a:xfrm>
              <a:off x="2176" y="1539"/>
              <a:ext cx="511" cy="5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>
                  <a:cs typeface="+mn-ea"/>
                  <a:sym typeface="+mn-lt"/>
                </a:rPr>
                <a:t>56%</a:t>
              </a:r>
              <a:endParaRPr lang="en-IN" sz="1600" dirty="0">
                <a:cs typeface="+mn-ea"/>
                <a:sym typeface="+mn-lt"/>
              </a:endParaRPr>
            </a:p>
          </p:txBody>
        </p:sp>
      </p:grpSp>
      <p:grpSp>
        <p:nvGrpSpPr>
          <p:cNvPr id="1678" name="Group 1677"/>
          <p:cNvGrpSpPr/>
          <p:nvPr/>
        </p:nvGrpSpPr>
        <p:grpSpPr>
          <a:xfrm>
            <a:off x="1123456" y="4914426"/>
            <a:ext cx="1795045" cy="746492"/>
            <a:chOff x="1762085" y="4754769"/>
            <a:chExt cx="1795045" cy="746492"/>
          </a:xfrm>
        </p:grpSpPr>
        <p:grpSp>
          <p:nvGrpSpPr>
            <p:cNvPr id="1679" name="Group 386"/>
            <p:cNvGrpSpPr>
              <a:grpSpLocks noChangeAspect="1"/>
            </p:cNvGrpSpPr>
            <p:nvPr/>
          </p:nvGrpSpPr>
          <p:grpSpPr bwMode="auto">
            <a:xfrm>
              <a:off x="1762085" y="4812981"/>
              <a:ext cx="581025" cy="639763"/>
              <a:chOff x="473" y="2400"/>
              <a:chExt cx="366" cy="403"/>
            </a:xfrm>
          </p:grpSpPr>
          <p:sp>
            <p:nvSpPr>
              <p:cNvPr id="1683" name="Freeform 387"/>
              <p:cNvSpPr>
                <a:spLocks noEditPoints="1"/>
              </p:cNvSpPr>
              <p:nvPr/>
            </p:nvSpPr>
            <p:spPr bwMode="auto">
              <a:xfrm>
                <a:off x="708" y="2400"/>
                <a:ext cx="131" cy="375"/>
              </a:xfrm>
              <a:custGeom>
                <a:avLst/>
                <a:gdLst>
                  <a:gd name="T0" fmla="*/ 312 w 446"/>
                  <a:gd name="T1" fmla="*/ 355 h 1281"/>
                  <a:gd name="T2" fmla="*/ 313 w 446"/>
                  <a:gd name="T3" fmla="*/ 319 h 1281"/>
                  <a:gd name="T4" fmla="*/ 349 w 446"/>
                  <a:gd name="T5" fmla="*/ 247 h 1281"/>
                  <a:gd name="T6" fmla="*/ 363 w 446"/>
                  <a:gd name="T7" fmla="*/ 189 h 1281"/>
                  <a:gd name="T8" fmla="*/ 356 w 446"/>
                  <a:gd name="T9" fmla="*/ 126 h 1281"/>
                  <a:gd name="T10" fmla="*/ 188 w 446"/>
                  <a:gd name="T11" fmla="*/ 0 h 1281"/>
                  <a:gd name="T12" fmla="*/ 62 w 446"/>
                  <a:gd name="T13" fmla="*/ 166 h 1281"/>
                  <a:gd name="T14" fmla="*/ 54 w 446"/>
                  <a:gd name="T15" fmla="*/ 217 h 1281"/>
                  <a:gd name="T16" fmla="*/ 77 w 446"/>
                  <a:gd name="T17" fmla="*/ 268 h 1281"/>
                  <a:gd name="T18" fmla="*/ 122 w 446"/>
                  <a:gd name="T19" fmla="*/ 343 h 1281"/>
                  <a:gd name="T20" fmla="*/ 15 w 446"/>
                  <a:gd name="T21" fmla="*/ 374 h 1281"/>
                  <a:gd name="T22" fmla="*/ 8 w 446"/>
                  <a:gd name="T23" fmla="*/ 389 h 1281"/>
                  <a:gd name="T24" fmla="*/ 29 w 446"/>
                  <a:gd name="T25" fmla="*/ 413 h 1281"/>
                  <a:gd name="T26" fmla="*/ 118 w 446"/>
                  <a:gd name="T27" fmla="*/ 856 h 1281"/>
                  <a:gd name="T28" fmla="*/ 113 w 446"/>
                  <a:gd name="T29" fmla="*/ 914 h 1281"/>
                  <a:gd name="T30" fmla="*/ 47 w 446"/>
                  <a:gd name="T31" fmla="*/ 1200 h 1281"/>
                  <a:gd name="T32" fmla="*/ 209 w 446"/>
                  <a:gd name="T33" fmla="*/ 1200 h 1281"/>
                  <a:gd name="T34" fmla="*/ 371 w 446"/>
                  <a:gd name="T35" fmla="*/ 1200 h 1281"/>
                  <a:gd name="T36" fmla="*/ 396 w 446"/>
                  <a:gd name="T37" fmla="*/ 862 h 1281"/>
                  <a:gd name="T38" fmla="*/ 441 w 446"/>
                  <a:gd name="T39" fmla="*/ 780 h 1281"/>
                  <a:gd name="T40" fmla="*/ 446 w 446"/>
                  <a:gd name="T41" fmla="*/ 424 h 1281"/>
                  <a:gd name="T42" fmla="*/ 184 w 446"/>
                  <a:gd name="T43" fmla="*/ 458 h 1281"/>
                  <a:gd name="T44" fmla="*/ 176 w 446"/>
                  <a:gd name="T45" fmla="*/ 466 h 1281"/>
                  <a:gd name="T46" fmla="*/ 147 w 446"/>
                  <a:gd name="T47" fmla="*/ 432 h 1281"/>
                  <a:gd name="T48" fmla="*/ 145 w 446"/>
                  <a:gd name="T49" fmla="*/ 379 h 1281"/>
                  <a:gd name="T50" fmla="*/ 157 w 446"/>
                  <a:gd name="T51" fmla="*/ 372 h 1281"/>
                  <a:gd name="T52" fmla="*/ 184 w 446"/>
                  <a:gd name="T53" fmla="*/ 387 h 1281"/>
                  <a:gd name="T54" fmla="*/ 187 w 446"/>
                  <a:gd name="T55" fmla="*/ 409 h 1281"/>
                  <a:gd name="T56" fmla="*/ 184 w 446"/>
                  <a:gd name="T57" fmla="*/ 458 h 1281"/>
                  <a:gd name="T58" fmla="*/ 247 w 446"/>
                  <a:gd name="T59" fmla="*/ 462 h 1281"/>
                  <a:gd name="T60" fmla="*/ 239 w 446"/>
                  <a:gd name="T61" fmla="*/ 465 h 1281"/>
                  <a:gd name="T62" fmla="*/ 228 w 446"/>
                  <a:gd name="T63" fmla="*/ 415 h 1281"/>
                  <a:gd name="T64" fmla="*/ 234 w 446"/>
                  <a:gd name="T65" fmla="*/ 407 h 1281"/>
                  <a:gd name="T66" fmla="*/ 240 w 446"/>
                  <a:gd name="T67" fmla="*/ 379 h 1281"/>
                  <a:gd name="T68" fmla="*/ 268 w 446"/>
                  <a:gd name="T69" fmla="*/ 372 h 1281"/>
                  <a:gd name="T70" fmla="*/ 272 w 446"/>
                  <a:gd name="T71" fmla="*/ 427 h 1281"/>
                  <a:gd name="T72" fmla="*/ 278 w 446"/>
                  <a:gd name="T73" fmla="*/ 294 h 1281"/>
                  <a:gd name="T74" fmla="*/ 187 w 446"/>
                  <a:gd name="T75" fmla="*/ 336 h 1281"/>
                  <a:gd name="T76" fmla="*/ 110 w 446"/>
                  <a:gd name="T77" fmla="*/ 227 h 1281"/>
                  <a:gd name="T78" fmla="*/ 101 w 446"/>
                  <a:gd name="T79" fmla="*/ 219 h 1281"/>
                  <a:gd name="T80" fmla="*/ 98 w 446"/>
                  <a:gd name="T81" fmla="*/ 199 h 1281"/>
                  <a:gd name="T82" fmla="*/ 109 w 446"/>
                  <a:gd name="T83" fmla="*/ 190 h 1281"/>
                  <a:gd name="T84" fmla="*/ 114 w 446"/>
                  <a:gd name="T85" fmla="*/ 169 h 1281"/>
                  <a:gd name="T86" fmla="*/ 215 w 446"/>
                  <a:gd name="T87" fmla="*/ 172 h 1281"/>
                  <a:gd name="T88" fmla="*/ 297 w 446"/>
                  <a:gd name="T89" fmla="*/ 187 h 1281"/>
                  <a:gd name="T90" fmla="*/ 307 w 446"/>
                  <a:gd name="T91" fmla="*/ 190 h 1281"/>
                  <a:gd name="T92" fmla="*/ 319 w 446"/>
                  <a:gd name="T93" fmla="*/ 199 h 1281"/>
                  <a:gd name="T94" fmla="*/ 316 w 446"/>
                  <a:gd name="T95" fmla="*/ 219 h 1281"/>
                  <a:gd name="T96" fmla="*/ 307 w 446"/>
                  <a:gd name="T97" fmla="*/ 227 h 1281"/>
                  <a:gd name="T98" fmla="*/ 278 w 446"/>
                  <a:gd name="T99" fmla="*/ 294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6" h="1281">
                    <a:moveTo>
                      <a:pt x="405" y="374"/>
                    </a:moveTo>
                    <a:cubicBezTo>
                      <a:pt x="312" y="355"/>
                      <a:pt x="312" y="355"/>
                      <a:pt x="312" y="355"/>
                    </a:cubicBezTo>
                    <a:cubicBezTo>
                      <a:pt x="307" y="350"/>
                      <a:pt x="302" y="346"/>
                      <a:pt x="295" y="343"/>
                    </a:cubicBezTo>
                    <a:cubicBezTo>
                      <a:pt x="303" y="334"/>
                      <a:pt x="309" y="326"/>
                      <a:pt x="313" y="319"/>
                    </a:cubicBezTo>
                    <a:cubicBezTo>
                      <a:pt x="325" y="303"/>
                      <a:pt x="334" y="285"/>
                      <a:pt x="341" y="268"/>
                    </a:cubicBezTo>
                    <a:cubicBezTo>
                      <a:pt x="344" y="261"/>
                      <a:pt x="347" y="254"/>
                      <a:pt x="349" y="247"/>
                    </a:cubicBezTo>
                    <a:cubicBezTo>
                      <a:pt x="358" y="239"/>
                      <a:pt x="363" y="228"/>
                      <a:pt x="363" y="217"/>
                    </a:cubicBezTo>
                    <a:cubicBezTo>
                      <a:pt x="363" y="189"/>
                      <a:pt x="363" y="189"/>
                      <a:pt x="363" y="189"/>
                    </a:cubicBezTo>
                    <a:cubicBezTo>
                      <a:pt x="363" y="181"/>
                      <a:pt x="360" y="173"/>
                      <a:pt x="356" y="166"/>
                    </a:cubicBezTo>
                    <a:cubicBezTo>
                      <a:pt x="356" y="126"/>
                      <a:pt x="356" y="126"/>
                      <a:pt x="356" y="126"/>
                    </a:cubicBezTo>
                    <a:cubicBezTo>
                      <a:pt x="356" y="57"/>
                      <a:pt x="299" y="0"/>
                      <a:pt x="229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18" y="0"/>
                      <a:pt x="62" y="57"/>
                      <a:pt x="62" y="126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57" y="173"/>
                      <a:pt x="54" y="181"/>
                      <a:pt x="54" y="189"/>
                    </a:cubicBezTo>
                    <a:cubicBezTo>
                      <a:pt x="54" y="217"/>
                      <a:pt x="54" y="217"/>
                      <a:pt x="54" y="217"/>
                    </a:cubicBezTo>
                    <a:cubicBezTo>
                      <a:pt x="54" y="228"/>
                      <a:pt x="60" y="239"/>
                      <a:pt x="68" y="247"/>
                    </a:cubicBezTo>
                    <a:cubicBezTo>
                      <a:pt x="71" y="254"/>
                      <a:pt x="73" y="261"/>
                      <a:pt x="77" y="268"/>
                    </a:cubicBezTo>
                    <a:cubicBezTo>
                      <a:pt x="83" y="285"/>
                      <a:pt x="93" y="303"/>
                      <a:pt x="104" y="319"/>
                    </a:cubicBezTo>
                    <a:cubicBezTo>
                      <a:pt x="109" y="326"/>
                      <a:pt x="115" y="334"/>
                      <a:pt x="122" y="343"/>
                    </a:cubicBezTo>
                    <a:cubicBezTo>
                      <a:pt x="116" y="346"/>
                      <a:pt x="110" y="350"/>
                      <a:pt x="105" y="355"/>
                    </a:cubicBezTo>
                    <a:cubicBezTo>
                      <a:pt x="15" y="374"/>
                      <a:pt x="15" y="374"/>
                      <a:pt x="15" y="374"/>
                    </a:cubicBezTo>
                    <a:cubicBezTo>
                      <a:pt x="14" y="374"/>
                      <a:pt x="14" y="375"/>
                      <a:pt x="13" y="376"/>
                    </a:cubicBezTo>
                    <a:cubicBezTo>
                      <a:pt x="12" y="380"/>
                      <a:pt x="10" y="384"/>
                      <a:pt x="8" y="389"/>
                    </a:cubicBezTo>
                    <a:cubicBezTo>
                      <a:pt x="5" y="395"/>
                      <a:pt x="3" y="401"/>
                      <a:pt x="0" y="408"/>
                    </a:cubicBezTo>
                    <a:cubicBezTo>
                      <a:pt x="29" y="413"/>
                      <a:pt x="29" y="413"/>
                      <a:pt x="29" y="413"/>
                    </a:cubicBezTo>
                    <a:cubicBezTo>
                      <a:pt x="80" y="424"/>
                      <a:pt x="118" y="469"/>
                      <a:pt x="118" y="522"/>
                    </a:cubicBezTo>
                    <a:cubicBezTo>
                      <a:pt x="118" y="856"/>
                      <a:pt x="118" y="856"/>
                      <a:pt x="118" y="856"/>
                    </a:cubicBezTo>
                    <a:cubicBezTo>
                      <a:pt x="118" y="867"/>
                      <a:pt x="116" y="878"/>
                      <a:pt x="113" y="888"/>
                    </a:cubicBezTo>
                    <a:cubicBezTo>
                      <a:pt x="113" y="914"/>
                      <a:pt x="113" y="914"/>
                      <a:pt x="113" y="914"/>
                    </a:cubicBezTo>
                    <a:cubicBezTo>
                      <a:pt x="113" y="958"/>
                      <a:pt x="86" y="996"/>
                      <a:pt x="47" y="1011"/>
                    </a:cubicBezTo>
                    <a:cubicBezTo>
                      <a:pt x="47" y="1200"/>
                      <a:pt x="47" y="1200"/>
                      <a:pt x="47" y="1200"/>
                    </a:cubicBezTo>
                    <a:cubicBezTo>
                      <a:pt x="47" y="1245"/>
                      <a:pt x="84" y="1281"/>
                      <a:pt x="128" y="1281"/>
                    </a:cubicBezTo>
                    <a:cubicBezTo>
                      <a:pt x="173" y="1281"/>
                      <a:pt x="209" y="1245"/>
                      <a:pt x="209" y="1200"/>
                    </a:cubicBezTo>
                    <a:cubicBezTo>
                      <a:pt x="209" y="1245"/>
                      <a:pt x="246" y="1281"/>
                      <a:pt x="290" y="1281"/>
                    </a:cubicBezTo>
                    <a:cubicBezTo>
                      <a:pt x="335" y="1281"/>
                      <a:pt x="371" y="1245"/>
                      <a:pt x="371" y="1200"/>
                    </a:cubicBezTo>
                    <a:cubicBezTo>
                      <a:pt x="371" y="854"/>
                      <a:pt x="371" y="854"/>
                      <a:pt x="371" y="854"/>
                    </a:cubicBezTo>
                    <a:cubicBezTo>
                      <a:pt x="379" y="859"/>
                      <a:pt x="387" y="862"/>
                      <a:pt x="396" y="862"/>
                    </a:cubicBezTo>
                    <a:cubicBezTo>
                      <a:pt x="421" y="862"/>
                      <a:pt x="441" y="841"/>
                      <a:pt x="441" y="817"/>
                    </a:cubicBezTo>
                    <a:cubicBezTo>
                      <a:pt x="441" y="780"/>
                      <a:pt x="441" y="780"/>
                      <a:pt x="441" y="780"/>
                    </a:cubicBezTo>
                    <a:cubicBezTo>
                      <a:pt x="444" y="773"/>
                      <a:pt x="446" y="766"/>
                      <a:pt x="446" y="758"/>
                    </a:cubicBezTo>
                    <a:cubicBezTo>
                      <a:pt x="446" y="424"/>
                      <a:pt x="446" y="424"/>
                      <a:pt x="446" y="424"/>
                    </a:cubicBezTo>
                    <a:cubicBezTo>
                      <a:pt x="446" y="400"/>
                      <a:pt x="429" y="379"/>
                      <a:pt x="405" y="374"/>
                    </a:cubicBezTo>
                    <a:close/>
                    <a:moveTo>
                      <a:pt x="184" y="458"/>
                    </a:moveTo>
                    <a:cubicBezTo>
                      <a:pt x="184" y="462"/>
                      <a:pt x="182" y="464"/>
                      <a:pt x="178" y="465"/>
                    </a:cubicBezTo>
                    <a:cubicBezTo>
                      <a:pt x="178" y="466"/>
                      <a:pt x="177" y="466"/>
                      <a:pt x="176" y="466"/>
                    </a:cubicBezTo>
                    <a:cubicBezTo>
                      <a:pt x="174" y="466"/>
                      <a:pt x="171" y="464"/>
                      <a:pt x="170" y="462"/>
                    </a:cubicBezTo>
                    <a:cubicBezTo>
                      <a:pt x="147" y="432"/>
                      <a:pt x="147" y="432"/>
                      <a:pt x="147" y="432"/>
                    </a:cubicBezTo>
                    <a:cubicBezTo>
                      <a:pt x="146" y="431"/>
                      <a:pt x="145" y="429"/>
                      <a:pt x="145" y="427"/>
                    </a:cubicBezTo>
                    <a:cubicBezTo>
                      <a:pt x="145" y="379"/>
                      <a:pt x="145" y="379"/>
                      <a:pt x="145" y="379"/>
                    </a:cubicBezTo>
                    <a:cubicBezTo>
                      <a:pt x="145" y="376"/>
                      <a:pt x="147" y="373"/>
                      <a:pt x="149" y="372"/>
                    </a:cubicBezTo>
                    <a:cubicBezTo>
                      <a:pt x="152" y="370"/>
                      <a:pt x="155" y="370"/>
                      <a:pt x="157" y="372"/>
                    </a:cubicBezTo>
                    <a:cubicBezTo>
                      <a:pt x="164" y="375"/>
                      <a:pt x="171" y="378"/>
                      <a:pt x="177" y="379"/>
                    </a:cubicBezTo>
                    <a:cubicBezTo>
                      <a:pt x="181" y="379"/>
                      <a:pt x="184" y="383"/>
                      <a:pt x="184" y="387"/>
                    </a:cubicBezTo>
                    <a:cubicBezTo>
                      <a:pt x="184" y="407"/>
                      <a:pt x="184" y="407"/>
                      <a:pt x="184" y="407"/>
                    </a:cubicBezTo>
                    <a:cubicBezTo>
                      <a:pt x="185" y="407"/>
                      <a:pt x="186" y="408"/>
                      <a:pt x="187" y="409"/>
                    </a:cubicBezTo>
                    <a:cubicBezTo>
                      <a:pt x="188" y="411"/>
                      <a:pt x="189" y="413"/>
                      <a:pt x="189" y="415"/>
                    </a:cubicBezTo>
                    <a:lnTo>
                      <a:pt x="184" y="458"/>
                    </a:lnTo>
                    <a:close/>
                    <a:moveTo>
                      <a:pt x="270" y="432"/>
                    </a:moveTo>
                    <a:cubicBezTo>
                      <a:pt x="247" y="462"/>
                      <a:pt x="247" y="462"/>
                      <a:pt x="247" y="462"/>
                    </a:cubicBezTo>
                    <a:cubicBezTo>
                      <a:pt x="246" y="464"/>
                      <a:pt x="243" y="466"/>
                      <a:pt x="241" y="466"/>
                    </a:cubicBezTo>
                    <a:cubicBezTo>
                      <a:pt x="240" y="466"/>
                      <a:pt x="239" y="466"/>
                      <a:pt x="239" y="465"/>
                    </a:cubicBezTo>
                    <a:cubicBezTo>
                      <a:pt x="236" y="464"/>
                      <a:pt x="233" y="462"/>
                      <a:pt x="233" y="458"/>
                    </a:cubicBezTo>
                    <a:cubicBezTo>
                      <a:pt x="228" y="415"/>
                      <a:pt x="228" y="415"/>
                      <a:pt x="228" y="415"/>
                    </a:cubicBezTo>
                    <a:cubicBezTo>
                      <a:pt x="228" y="413"/>
                      <a:pt x="229" y="411"/>
                      <a:pt x="230" y="409"/>
                    </a:cubicBezTo>
                    <a:cubicBezTo>
                      <a:pt x="231" y="408"/>
                      <a:pt x="232" y="407"/>
                      <a:pt x="234" y="407"/>
                    </a:cubicBezTo>
                    <a:cubicBezTo>
                      <a:pt x="234" y="387"/>
                      <a:pt x="234" y="387"/>
                      <a:pt x="234" y="387"/>
                    </a:cubicBezTo>
                    <a:cubicBezTo>
                      <a:pt x="234" y="383"/>
                      <a:pt x="236" y="379"/>
                      <a:pt x="240" y="379"/>
                    </a:cubicBezTo>
                    <a:cubicBezTo>
                      <a:pt x="247" y="378"/>
                      <a:pt x="253" y="375"/>
                      <a:pt x="260" y="372"/>
                    </a:cubicBezTo>
                    <a:cubicBezTo>
                      <a:pt x="262" y="370"/>
                      <a:pt x="265" y="370"/>
                      <a:pt x="268" y="372"/>
                    </a:cubicBezTo>
                    <a:cubicBezTo>
                      <a:pt x="270" y="373"/>
                      <a:pt x="272" y="376"/>
                      <a:pt x="272" y="379"/>
                    </a:cubicBezTo>
                    <a:cubicBezTo>
                      <a:pt x="272" y="427"/>
                      <a:pt x="272" y="427"/>
                      <a:pt x="272" y="427"/>
                    </a:cubicBezTo>
                    <a:cubicBezTo>
                      <a:pt x="272" y="429"/>
                      <a:pt x="271" y="431"/>
                      <a:pt x="270" y="432"/>
                    </a:cubicBezTo>
                    <a:close/>
                    <a:moveTo>
                      <a:pt x="278" y="294"/>
                    </a:moveTo>
                    <a:cubicBezTo>
                      <a:pt x="259" y="323"/>
                      <a:pt x="240" y="336"/>
                      <a:pt x="230" y="336"/>
                    </a:cubicBezTo>
                    <a:cubicBezTo>
                      <a:pt x="187" y="336"/>
                      <a:pt x="187" y="336"/>
                      <a:pt x="187" y="336"/>
                    </a:cubicBezTo>
                    <a:cubicBezTo>
                      <a:pt x="177" y="336"/>
                      <a:pt x="159" y="323"/>
                      <a:pt x="139" y="294"/>
                    </a:cubicBezTo>
                    <a:cubicBezTo>
                      <a:pt x="123" y="272"/>
                      <a:pt x="112" y="247"/>
                      <a:pt x="110" y="227"/>
                    </a:cubicBezTo>
                    <a:cubicBezTo>
                      <a:pt x="109" y="224"/>
                      <a:pt x="109" y="224"/>
                      <a:pt x="109" y="224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99" y="217"/>
                      <a:pt x="98" y="215"/>
                      <a:pt x="98" y="212"/>
                    </a:cubicBezTo>
                    <a:cubicBezTo>
                      <a:pt x="98" y="199"/>
                      <a:pt x="98" y="199"/>
                      <a:pt x="98" y="199"/>
                    </a:cubicBezTo>
                    <a:cubicBezTo>
                      <a:pt x="98" y="194"/>
                      <a:pt x="101" y="190"/>
                      <a:pt x="106" y="190"/>
                    </a:cubicBezTo>
                    <a:cubicBezTo>
                      <a:pt x="109" y="190"/>
                      <a:pt x="109" y="190"/>
                      <a:pt x="109" y="190"/>
                    </a:cubicBezTo>
                    <a:cubicBezTo>
                      <a:pt x="109" y="176"/>
                      <a:pt x="109" y="176"/>
                      <a:pt x="109" y="176"/>
                    </a:cubicBezTo>
                    <a:cubicBezTo>
                      <a:pt x="109" y="173"/>
                      <a:pt x="111" y="170"/>
                      <a:pt x="114" y="169"/>
                    </a:cubicBezTo>
                    <a:cubicBezTo>
                      <a:pt x="125" y="163"/>
                      <a:pt x="147" y="154"/>
                      <a:pt x="170" y="154"/>
                    </a:cubicBezTo>
                    <a:cubicBezTo>
                      <a:pt x="188" y="154"/>
                      <a:pt x="203" y="160"/>
                      <a:pt x="215" y="172"/>
                    </a:cubicBezTo>
                    <a:cubicBezTo>
                      <a:pt x="229" y="187"/>
                      <a:pt x="246" y="194"/>
                      <a:pt x="265" y="194"/>
                    </a:cubicBezTo>
                    <a:cubicBezTo>
                      <a:pt x="275" y="194"/>
                      <a:pt x="286" y="192"/>
                      <a:pt x="297" y="187"/>
                    </a:cubicBezTo>
                    <a:cubicBezTo>
                      <a:pt x="299" y="186"/>
                      <a:pt x="302" y="186"/>
                      <a:pt x="304" y="188"/>
                    </a:cubicBezTo>
                    <a:cubicBezTo>
                      <a:pt x="305" y="188"/>
                      <a:pt x="306" y="189"/>
                      <a:pt x="307" y="190"/>
                    </a:cubicBezTo>
                    <a:cubicBezTo>
                      <a:pt x="311" y="190"/>
                      <a:pt x="311" y="190"/>
                      <a:pt x="311" y="190"/>
                    </a:cubicBezTo>
                    <a:cubicBezTo>
                      <a:pt x="316" y="190"/>
                      <a:pt x="319" y="194"/>
                      <a:pt x="319" y="199"/>
                    </a:cubicBezTo>
                    <a:cubicBezTo>
                      <a:pt x="319" y="212"/>
                      <a:pt x="319" y="212"/>
                      <a:pt x="319" y="212"/>
                    </a:cubicBezTo>
                    <a:cubicBezTo>
                      <a:pt x="319" y="215"/>
                      <a:pt x="318" y="217"/>
                      <a:pt x="316" y="219"/>
                    </a:cubicBezTo>
                    <a:cubicBezTo>
                      <a:pt x="308" y="224"/>
                      <a:pt x="308" y="224"/>
                      <a:pt x="308" y="224"/>
                    </a:cubicBezTo>
                    <a:cubicBezTo>
                      <a:pt x="307" y="227"/>
                      <a:pt x="307" y="227"/>
                      <a:pt x="307" y="227"/>
                    </a:cubicBezTo>
                    <a:cubicBezTo>
                      <a:pt x="305" y="246"/>
                      <a:pt x="294" y="272"/>
                      <a:pt x="278" y="294"/>
                    </a:cubicBezTo>
                    <a:close/>
                    <a:moveTo>
                      <a:pt x="278" y="294"/>
                    </a:moveTo>
                    <a:cubicBezTo>
                      <a:pt x="278" y="294"/>
                      <a:pt x="278" y="294"/>
                      <a:pt x="278" y="29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4" name="Freeform 388"/>
              <p:cNvSpPr>
                <a:spLocks noEditPoints="1"/>
              </p:cNvSpPr>
              <p:nvPr/>
            </p:nvSpPr>
            <p:spPr bwMode="auto">
              <a:xfrm>
                <a:off x="473" y="2400"/>
                <a:ext cx="131" cy="375"/>
              </a:xfrm>
              <a:custGeom>
                <a:avLst/>
                <a:gdLst>
                  <a:gd name="T0" fmla="*/ 333 w 445"/>
                  <a:gd name="T1" fmla="*/ 888 h 1281"/>
                  <a:gd name="T2" fmla="*/ 328 w 445"/>
                  <a:gd name="T3" fmla="*/ 522 h 1281"/>
                  <a:gd name="T4" fmla="*/ 445 w 445"/>
                  <a:gd name="T5" fmla="*/ 408 h 1281"/>
                  <a:gd name="T6" fmla="*/ 431 w 445"/>
                  <a:gd name="T7" fmla="*/ 376 h 1281"/>
                  <a:gd name="T8" fmla="*/ 339 w 445"/>
                  <a:gd name="T9" fmla="*/ 355 h 1281"/>
                  <a:gd name="T10" fmla="*/ 341 w 445"/>
                  <a:gd name="T11" fmla="*/ 319 h 1281"/>
                  <a:gd name="T12" fmla="*/ 376 w 445"/>
                  <a:gd name="T13" fmla="*/ 247 h 1281"/>
                  <a:gd name="T14" fmla="*/ 390 w 445"/>
                  <a:gd name="T15" fmla="*/ 189 h 1281"/>
                  <a:gd name="T16" fmla="*/ 383 w 445"/>
                  <a:gd name="T17" fmla="*/ 126 h 1281"/>
                  <a:gd name="T18" fmla="*/ 215 w 445"/>
                  <a:gd name="T19" fmla="*/ 0 h 1281"/>
                  <a:gd name="T20" fmla="*/ 89 w 445"/>
                  <a:gd name="T21" fmla="*/ 166 h 1281"/>
                  <a:gd name="T22" fmla="*/ 82 w 445"/>
                  <a:gd name="T23" fmla="*/ 217 h 1281"/>
                  <a:gd name="T24" fmla="*/ 104 w 445"/>
                  <a:gd name="T25" fmla="*/ 268 h 1281"/>
                  <a:gd name="T26" fmla="*/ 149 w 445"/>
                  <a:gd name="T27" fmla="*/ 343 h 1281"/>
                  <a:gd name="T28" fmla="*/ 41 w 445"/>
                  <a:gd name="T29" fmla="*/ 374 h 1281"/>
                  <a:gd name="T30" fmla="*/ 0 w 445"/>
                  <a:gd name="T31" fmla="*/ 758 h 1281"/>
                  <a:gd name="T32" fmla="*/ 5 w 445"/>
                  <a:gd name="T33" fmla="*/ 817 h 1281"/>
                  <a:gd name="T34" fmla="*/ 75 w 445"/>
                  <a:gd name="T35" fmla="*/ 854 h 1281"/>
                  <a:gd name="T36" fmla="*/ 156 w 445"/>
                  <a:gd name="T37" fmla="*/ 1281 h 1281"/>
                  <a:gd name="T38" fmla="*/ 318 w 445"/>
                  <a:gd name="T39" fmla="*/ 1281 h 1281"/>
                  <a:gd name="T40" fmla="*/ 399 w 445"/>
                  <a:gd name="T41" fmla="*/ 1011 h 1281"/>
                  <a:gd name="T42" fmla="*/ 212 w 445"/>
                  <a:gd name="T43" fmla="*/ 458 h 1281"/>
                  <a:gd name="T44" fmla="*/ 203 w 445"/>
                  <a:gd name="T45" fmla="*/ 466 h 1281"/>
                  <a:gd name="T46" fmla="*/ 174 w 445"/>
                  <a:gd name="T47" fmla="*/ 432 h 1281"/>
                  <a:gd name="T48" fmla="*/ 173 w 445"/>
                  <a:gd name="T49" fmla="*/ 379 h 1281"/>
                  <a:gd name="T50" fmla="*/ 185 w 445"/>
                  <a:gd name="T51" fmla="*/ 372 h 1281"/>
                  <a:gd name="T52" fmla="*/ 211 w 445"/>
                  <a:gd name="T53" fmla="*/ 387 h 1281"/>
                  <a:gd name="T54" fmla="*/ 214 w 445"/>
                  <a:gd name="T55" fmla="*/ 409 h 1281"/>
                  <a:gd name="T56" fmla="*/ 212 w 445"/>
                  <a:gd name="T57" fmla="*/ 458 h 1281"/>
                  <a:gd name="T58" fmla="*/ 275 w 445"/>
                  <a:gd name="T59" fmla="*/ 462 h 1281"/>
                  <a:gd name="T60" fmla="*/ 266 w 445"/>
                  <a:gd name="T61" fmla="*/ 465 h 1281"/>
                  <a:gd name="T62" fmla="*/ 256 w 445"/>
                  <a:gd name="T63" fmla="*/ 415 h 1281"/>
                  <a:gd name="T64" fmla="*/ 261 w 445"/>
                  <a:gd name="T65" fmla="*/ 407 h 1281"/>
                  <a:gd name="T66" fmla="*/ 267 w 445"/>
                  <a:gd name="T67" fmla="*/ 379 h 1281"/>
                  <a:gd name="T68" fmla="*/ 295 w 445"/>
                  <a:gd name="T69" fmla="*/ 372 h 1281"/>
                  <a:gd name="T70" fmla="*/ 299 w 445"/>
                  <a:gd name="T71" fmla="*/ 427 h 1281"/>
                  <a:gd name="T72" fmla="*/ 306 w 445"/>
                  <a:gd name="T73" fmla="*/ 294 h 1281"/>
                  <a:gd name="T74" fmla="*/ 214 w 445"/>
                  <a:gd name="T75" fmla="*/ 336 h 1281"/>
                  <a:gd name="T76" fmla="*/ 137 w 445"/>
                  <a:gd name="T77" fmla="*/ 227 h 1281"/>
                  <a:gd name="T78" fmla="*/ 129 w 445"/>
                  <a:gd name="T79" fmla="*/ 219 h 1281"/>
                  <a:gd name="T80" fmla="*/ 125 w 445"/>
                  <a:gd name="T81" fmla="*/ 199 h 1281"/>
                  <a:gd name="T82" fmla="*/ 136 w 445"/>
                  <a:gd name="T83" fmla="*/ 190 h 1281"/>
                  <a:gd name="T84" fmla="*/ 141 w 445"/>
                  <a:gd name="T85" fmla="*/ 169 h 1281"/>
                  <a:gd name="T86" fmla="*/ 242 w 445"/>
                  <a:gd name="T87" fmla="*/ 172 h 1281"/>
                  <a:gd name="T88" fmla="*/ 324 w 445"/>
                  <a:gd name="T89" fmla="*/ 187 h 1281"/>
                  <a:gd name="T90" fmla="*/ 334 w 445"/>
                  <a:gd name="T91" fmla="*/ 190 h 1281"/>
                  <a:gd name="T92" fmla="*/ 347 w 445"/>
                  <a:gd name="T93" fmla="*/ 199 h 1281"/>
                  <a:gd name="T94" fmla="*/ 343 w 445"/>
                  <a:gd name="T95" fmla="*/ 219 h 1281"/>
                  <a:gd name="T96" fmla="*/ 335 w 445"/>
                  <a:gd name="T97" fmla="*/ 227 h 1281"/>
                  <a:gd name="T98" fmla="*/ 306 w 445"/>
                  <a:gd name="T99" fmla="*/ 294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5" h="1281">
                    <a:moveTo>
                      <a:pt x="333" y="914"/>
                    </a:moveTo>
                    <a:cubicBezTo>
                      <a:pt x="333" y="888"/>
                      <a:pt x="333" y="888"/>
                      <a:pt x="333" y="888"/>
                    </a:cubicBezTo>
                    <a:cubicBezTo>
                      <a:pt x="330" y="878"/>
                      <a:pt x="328" y="867"/>
                      <a:pt x="328" y="856"/>
                    </a:cubicBezTo>
                    <a:cubicBezTo>
                      <a:pt x="328" y="522"/>
                      <a:pt x="328" y="522"/>
                      <a:pt x="328" y="522"/>
                    </a:cubicBezTo>
                    <a:cubicBezTo>
                      <a:pt x="328" y="469"/>
                      <a:pt x="366" y="424"/>
                      <a:pt x="417" y="413"/>
                    </a:cubicBezTo>
                    <a:cubicBezTo>
                      <a:pt x="445" y="408"/>
                      <a:pt x="445" y="408"/>
                      <a:pt x="445" y="408"/>
                    </a:cubicBezTo>
                    <a:cubicBezTo>
                      <a:pt x="442" y="401"/>
                      <a:pt x="439" y="395"/>
                      <a:pt x="437" y="389"/>
                    </a:cubicBezTo>
                    <a:cubicBezTo>
                      <a:pt x="435" y="384"/>
                      <a:pt x="433" y="380"/>
                      <a:pt x="431" y="376"/>
                    </a:cubicBezTo>
                    <a:cubicBezTo>
                      <a:pt x="431" y="375"/>
                      <a:pt x="430" y="374"/>
                      <a:pt x="429" y="373"/>
                    </a:cubicBezTo>
                    <a:cubicBezTo>
                      <a:pt x="339" y="355"/>
                      <a:pt x="339" y="355"/>
                      <a:pt x="339" y="355"/>
                    </a:cubicBezTo>
                    <a:cubicBezTo>
                      <a:pt x="335" y="350"/>
                      <a:pt x="329" y="346"/>
                      <a:pt x="322" y="343"/>
                    </a:cubicBezTo>
                    <a:cubicBezTo>
                      <a:pt x="330" y="334"/>
                      <a:pt x="336" y="326"/>
                      <a:pt x="341" y="319"/>
                    </a:cubicBezTo>
                    <a:cubicBezTo>
                      <a:pt x="352" y="303"/>
                      <a:pt x="361" y="285"/>
                      <a:pt x="368" y="268"/>
                    </a:cubicBezTo>
                    <a:cubicBezTo>
                      <a:pt x="371" y="261"/>
                      <a:pt x="374" y="254"/>
                      <a:pt x="376" y="247"/>
                    </a:cubicBezTo>
                    <a:cubicBezTo>
                      <a:pt x="385" y="239"/>
                      <a:pt x="390" y="228"/>
                      <a:pt x="390" y="217"/>
                    </a:cubicBezTo>
                    <a:cubicBezTo>
                      <a:pt x="390" y="189"/>
                      <a:pt x="390" y="189"/>
                      <a:pt x="390" y="189"/>
                    </a:cubicBezTo>
                    <a:cubicBezTo>
                      <a:pt x="390" y="181"/>
                      <a:pt x="387" y="173"/>
                      <a:pt x="383" y="166"/>
                    </a:cubicBezTo>
                    <a:cubicBezTo>
                      <a:pt x="383" y="126"/>
                      <a:pt x="383" y="126"/>
                      <a:pt x="383" y="126"/>
                    </a:cubicBezTo>
                    <a:cubicBezTo>
                      <a:pt x="383" y="57"/>
                      <a:pt x="326" y="0"/>
                      <a:pt x="256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146" y="0"/>
                      <a:pt x="89" y="57"/>
                      <a:pt x="89" y="126"/>
                    </a:cubicBezTo>
                    <a:cubicBezTo>
                      <a:pt x="89" y="166"/>
                      <a:pt x="89" y="166"/>
                      <a:pt x="89" y="166"/>
                    </a:cubicBezTo>
                    <a:cubicBezTo>
                      <a:pt x="84" y="173"/>
                      <a:pt x="82" y="181"/>
                      <a:pt x="82" y="189"/>
                    </a:cubicBezTo>
                    <a:cubicBezTo>
                      <a:pt x="82" y="217"/>
                      <a:pt x="82" y="217"/>
                      <a:pt x="82" y="217"/>
                    </a:cubicBezTo>
                    <a:cubicBezTo>
                      <a:pt x="82" y="228"/>
                      <a:pt x="87" y="239"/>
                      <a:pt x="96" y="247"/>
                    </a:cubicBezTo>
                    <a:cubicBezTo>
                      <a:pt x="98" y="254"/>
                      <a:pt x="101" y="261"/>
                      <a:pt x="104" y="268"/>
                    </a:cubicBezTo>
                    <a:cubicBezTo>
                      <a:pt x="110" y="285"/>
                      <a:pt x="120" y="303"/>
                      <a:pt x="131" y="319"/>
                    </a:cubicBezTo>
                    <a:cubicBezTo>
                      <a:pt x="136" y="326"/>
                      <a:pt x="142" y="334"/>
                      <a:pt x="149" y="343"/>
                    </a:cubicBezTo>
                    <a:cubicBezTo>
                      <a:pt x="143" y="346"/>
                      <a:pt x="137" y="350"/>
                      <a:pt x="132" y="355"/>
                    </a:cubicBezTo>
                    <a:cubicBezTo>
                      <a:pt x="41" y="374"/>
                      <a:pt x="41" y="374"/>
                      <a:pt x="41" y="374"/>
                    </a:cubicBezTo>
                    <a:cubicBezTo>
                      <a:pt x="17" y="379"/>
                      <a:pt x="0" y="400"/>
                      <a:pt x="0" y="424"/>
                    </a:cubicBezTo>
                    <a:cubicBezTo>
                      <a:pt x="0" y="758"/>
                      <a:pt x="0" y="758"/>
                      <a:pt x="0" y="758"/>
                    </a:cubicBezTo>
                    <a:cubicBezTo>
                      <a:pt x="0" y="766"/>
                      <a:pt x="2" y="773"/>
                      <a:pt x="5" y="780"/>
                    </a:cubicBezTo>
                    <a:cubicBezTo>
                      <a:pt x="5" y="817"/>
                      <a:pt x="5" y="817"/>
                      <a:pt x="5" y="817"/>
                    </a:cubicBezTo>
                    <a:cubicBezTo>
                      <a:pt x="5" y="841"/>
                      <a:pt x="25" y="862"/>
                      <a:pt x="50" y="862"/>
                    </a:cubicBezTo>
                    <a:cubicBezTo>
                      <a:pt x="59" y="862"/>
                      <a:pt x="67" y="859"/>
                      <a:pt x="75" y="854"/>
                    </a:cubicBezTo>
                    <a:cubicBezTo>
                      <a:pt x="75" y="1200"/>
                      <a:pt x="75" y="1200"/>
                      <a:pt x="75" y="1200"/>
                    </a:cubicBezTo>
                    <a:cubicBezTo>
                      <a:pt x="75" y="1245"/>
                      <a:pt x="111" y="1281"/>
                      <a:pt x="156" y="1281"/>
                    </a:cubicBezTo>
                    <a:cubicBezTo>
                      <a:pt x="200" y="1281"/>
                      <a:pt x="237" y="1245"/>
                      <a:pt x="237" y="1200"/>
                    </a:cubicBezTo>
                    <a:cubicBezTo>
                      <a:pt x="237" y="1245"/>
                      <a:pt x="273" y="1281"/>
                      <a:pt x="318" y="1281"/>
                    </a:cubicBezTo>
                    <a:cubicBezTo>
                      <a:pt x="362" y="1281"/>
                      <a:pt x="399" y="1245"/>
                      <a:pt x="399" y="1200"/>
                    </a:cubicBezTo>
                    <a:cubicBezTo>
                      <a:pt x="399" y="1011"/>
                      <a:pt x="399" y="1011"/>
                      <a:pt x="399" y="1011"/>
                    </a:cubicBezTo>
                    <a:cubicBezTo>
                      <a:pt x="360" y="996"/>
                      <a:pt x="333" y="958"/>
                      <a:pt x="333" y="914"/>
                    </a:cubicBezTo>
                    <a:close/>
                    <a:moveTo>
                      <a:pt x="212" y="458"/>
                    </a:moveTo>
                    <a:cubicBezTo>
                      <a:pt x="211" y="462"/>
                      <a:pt x="209" y="464"/>
                      <a:pt x="206" y="465"/>
                    </a:cubicBezTo>
                    <a:cubicBezTo>
                      <a:pt x="205" y="466"/>
                      <a:pt x="204" y="466"/>
                      <a:pt x="203" y="466"/>
                    </a:cubicBezTo>
                    <a:cubicBezTo>
                      <a:pt x="201" y="466"/>
                      <a:pt x="199" y="464"/>
                      <a:pt x="197" y="462"/>
                    </a:cubicBezTo>
                    <a:cubicBezTo>
                      <a:pt x="174" y="432"/>
                      <a:pt x="174" y="432"/>
                      <a:pt x="174" y="432"/>
                    </a:cubicBezTo>
                    <a:cubicBezTo>
                      <a:pt x="173" y="431"/>
                      <a:pt x="173" y="429"/>
                      <a:pt x="173" y="427"/>
                    </a:cubicBezTo>
                    <a:cubicBezTo>
                      <a:pt x="173" y="379"/>
                      <a:pt x="173" y="379"/>
                      <a:pt x="173" y="379"/>
                    </a:cubicBezTo>
                    <a:cubicBezTo>
                      <a:pt x="173" y="376"/>
                      <a:pt x="174" y="373"/>
                      <a:pt x="177" y="372"/>
                    </a:cubicBezTo>
                    <a:cubicBezTo>
                      <a:pt x="179" y="370"/>
                      <a:pt x="182" y="370"/>
                      <a:pt x="185" y="372"/>
                    </a:cubicBezTo>
                    <a:cubicBezTo>
                      <a:pt x="191" y="375"/>
                      <a:pt x="198" y="378"/>
                      <a:pt x="204" y="379"/>
                    </a:cubicBezTo>
                    <a:cubicBezTo>
                      <a:pt x="208" y="379"/>
                      <a:pt x="211" y="383"/>
                      <a:pt x="211" y="387"/>
                    </a:cubicBezTo>
                    <a:cubicBezTo>
                      <a:pt x="211" y="407"/>
                      <a:pt x="211" y="407"/>
                      <a:pt x="211" y="407"/>
                    </a:cubicBezTo>
                    <a:cubicBezTo>
                      <a:pt x="212" y="407"/>
                      <a:pt x="213" y="408"/>
                      <a:pt x="214" y="409"/>
                    </a:cubicBezTo>
                    <a:cubicBezTo>
                      <a:pt x="215" y="411"/>
                      <a:pt x="216" y="413"/>
                      <a:pt x="216" y="415"/>
                    </a:cubicBezTo>
                    <a:lnTo>
                      <a:pt x="212" y="458"/>
                    </a:lnTo>
                    <a:close/>
                    <a:moveTo>
                      <a:pt x="297" y="432"/>
                    </a:moveTo>
                    <a:cubicBezTo>
                      <a:pt x="275" y="462"/>
                      <a:pt x="275" y="462"/>
                      <a:pt x="275" y="462"/>
                    </a:cubicBezTo>
                    <a:cubicBezTo>
                      <a:pt x="273" y="464"/>
                      <a:pt x="271" y="466"/>
                      <a:pt x="268" y="466"/>
                    </a:cubicBezTo>
                    <a:cubicBezTo>
                      <a:pt x="267" y="466"/>
                      <a:pt x="267" y="466"/>
                      <a:pt x="266" y="465"/>
                    </a:cubicBezTo>
                    <a:cubicBezTo>
                      <a:pt x="263" y="464"/>
                      <a:pt x="260" y="462"/>
                      <a:pt x="260" y="458"/>
                    </a:cubicBezTo>
                    <a:cubicBezTo>
                      <a:pt x="256" y="415"/>
                      <a:pt x="256" y="415"/>
                      <a:pt x="256" y="415"/>
                    </a:cubicBezTo>
                    <a:cubicBezTo>
                      <a:pt x="255" y="413"/>
                      <a:pt x="256" y="411"/>
                      <a:pt x="258" y="409"/>
                    </a:cubicBezTo>
                    <a:cubicBezTo>
                      <a:pt x="258" y="408"/>
                      <a:pt x="260" y="407"/>
                      <a:pt x="261" y="407"/>
                    </a:cubicBezTo>
                    <a:cubicBezTo>
                      <a:pt x="261" y="387"/>
                      <a:pt x="261" y="387"/>
                      <a:pt x="261" y="387"/>
                    </a:cubicBezTo>
                    <a:cubicBezTo>
                      <a:pt x="261" y="383"/>
                      <a:pt x="264" y="379"/>
                      <a:pt x="267" y="379"/>
                    </a:cubicBezTo>
                    <a:cubicBezTo>
                      <a:pt x="274" y="378"/>
                      <a:pt x="280" y="375"/>
                      <a:pt x="287" y="372"/>
                    </a:cubicBezTo>
                    <a:cubicBezTo>
                      <a:pt x="290" y="370"/>
                      <a:pt x="293" y="370"/>
                      <a:pt x="295" y="372"/>
                    </a:cubicBezTo>
                    <a:cubicBezTo>
                      <a:pt x="297" y="373"/>
                      <a:pt x="299" y="376"/>
                      <a:pt x="299" y="379"/>
                    </a:cubicBezTo>
                    <a:cubicBezTo>
                      <a:pt x="299" y="427"/>
                      <a:pt x="299" y="427"/>
                      <a:pt x="299" y="427"/>
                    </a:cubicBezTo>
                    <a:cubicBezTo>
                      <a:pt x="299" y="429"/>
                      <a:pt x="298" y="431"/>
                      <a:pt x="297" y="432"/>
                    </a:cubicBezTo>
                    <a:close/>
                    <a:moveTo>
                      <a:pt x="306" y="294"/>
                    </a:moveTo>
                    <a:cubicBezTo>
                      <a:pt x="286" y="323"/>
                      <a:pt x="267" y="336"/>
                      <a:pt x="258" y="336"/>
                    </a:cubicBezTo>
                    <a:cubicBezTo>
                      <a:pt x="214" y="336"/>
                      <a:pt x="214" y="336"/>
                      <a:pt x="214" y="336"/>
                    </a:cubicBezTo>
                    <a:cubicBezTo>
                      <a:pt x="204" y="336"/>
                      <a:pt x="186" y="323"/>
                      <a:pt x="166" y="294"/>
                    </a:cubicBezTo>
                    <a:cubicBezTo>
                      <a:pt x="150" y="272"/>
                      <a:pt x="140" y="247"/>
                      <a:pt x="137" y="227"/>
                    </a:cubicBezTo>
                    <a:cubicBezTo>
                      <a:pt x="137" y="224"/>
                      <a:pt x="137" y="224"/>
                      <a:pt x="137" y="224"/>
                    </a:cubicBezTo>
                    <a:cubicBezTo>
                      <a:pt x="129" y="219"/>
                      <a:pt x="129" y="219"/>
                      <a:pt x="129" y="219"/>
                    </a:cubicBezTo>
                    <a:cubicBezTo>
                      <a:pt x="126" y="217"/>
                      <a:pt x="125" y="215"/>
                      <a:pt x="125" y="212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5" y="194"/>
                      <a:pt x="129" y="190"/>
                      <a:pt x="133" y="190"/>
                    </a:cubicBezTo>
                    <a:cubicBezTo>
                      <a:pt x="136" y="190"/>
                      <a:pt x="136" y="190"/>
                      <a:pt x="136" y="190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6" y="173"/>
                      <a:pt x="138" y="170"/>
                      <a:pt x="141" y="169"/>
                    </a:cubicBezTo>
                    <a:cubicBezTo>
                      <a:pt x="152" y="163"/>
                      <a:pt x="174" y="154"/>
                      <a:pt x="197" y="154"/>
                    </a:cubicBezTo>
                    <a:cubicBezTo>
                      <a:pt x="215" y="154"/>
                      <a:pt x="231" y="160"/>
                      <a:pt x="242" y="172"/>
                    </a:cubicBezTo>
                    <a:cubicBezTo>
                      <a:pt x="257" y="187"/>
                      <a:pt x="273" y="194"/>
                      <a:pt x="292" y="194"/>
                    </a:cubicBezTo>
                    <a:cubicBezTo>
                      <a:pt x="302" y="194"/>
                      <a:pt x="313" y="192"/>
                      <a:pt x="324" y="187"/>
                    </a:cubicBezTo>
                    <a:cubicBezTo>
                      <a:pt x="326" y="186"/>
                      <a:pt x="329" y="186"/>
                      <a:pt x="332" y="188"/>
                    </a:cubicBezTo>
                    <a:cubicBezTo>
                      <a:pt x="333" y="188"/>
                      <a:pt x="333" y="189"/>
                      <a:pt x="334" y="190"/>
                    </a:cubicBezTo>
                    <a:cubicBezTo>
                      <a:pt x="339" y="190"/>
                      <a:pt x="339" y="190"/>
                      <a:pt x="339" y="190"/>
                    </a:cubicBezTo>
                    <a:cubicBezTo>
                      <a:pt x="343" y="190"/>
                      <a:pt x="347" y="194"/>
                      <a:pt x="347" y="199"/>
                    </a:cubicBezTo>
                    <a:cubicBezTo>
                      <a:pt x="347" y="212"/>
                      <a:pt x="347" y="212"/>
                      <a:pt x="347" y="212"/>
                    </a:cubicBezTo>
                    <a:cubicBezTo>
                      <a:pt x="347" y="215"/>
                      <a:pt x="345" y="217"/>
                      <a:pt x="343" y="219"/>
                    </a:cubicBezTo>
                    <a:cubicBezTo>
                      <a:pt x="335" y="224"/>
                      <a:pt x="335" y="224"/>
                      <a:pt x="335" y="224"/>
                    </a:cubicBezTo>
                    <a:cubicBezTo>
                      <a:pt x="335" y="227"/>
                      <a:pt x="335" y="227"/>
                      <a:pt x="335" y="227"/>
                    </a:cubicBezTo>
                    <a:cubicBezTo>
                      <a:pt x="332" y="246"/>
                      <a:pt x="321" y="272"/>
                      <a:pt x="306" y="294"/>
                    </a:cubicBezTo>
                    <a:close/>
                    <a:moveTo>
                      <a:pt x="306" y="294"/>
                    </a:moveTo>
                    <a:cubicBezTo>
                      <a:pt x="306" y="294"/>
                      <a:pt x="306" y="294"/>
                      <a:pt x="306" y="29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5" name="Freeform 389"/>
              <p:cNvSpPr>
                <a:spLocks noEditPoints="1"/>
              </p:cNvSpPr>
              <p:nvPr/>
            </p:nvSpPr>
            <p:spPr bwMode="auto">
              <a:xfrm>
                <a:off x="587" y="2428"/>
                <a:ext cx="139" cy="375"/>
              </a:xfrm>
              <a:custGeom>
                <a:avLst/>
                <a:gdLst>
                  <a:gd name="T0" fmla="*/ 474 w 474"/>
                  <a:gd name="T1" fmla="*/ 758 h 1281"/>
                  <a:gd name="T2" fmla="*/ 432 w 474"/>
                  <a:gd name="T3" fmla="*/ 373 h 1281"/>
                  <a:gd name="T4" fmla="*/ 323 w 474"/>
                  <a:gd name="T5" fmla="*/ 342 h 1281"/>
                  <a:gd name="T6" fmla="*/ 368 w 474"/>
                  <a:gd name="T7" fmla="*/ 268 h 1281"/>
                  <a:gd name="T8" fmla="*/ 390 w 474"/>
                  <a:gd name="T9" fmla="*/ 217 h 1281"/>
                  <a:gd name="T10" fmla="*/ 383 w 474"/>
                  <a:gd name="T11" fmla="*/ 166 h 1281"/>
                  <a:gd name="T12" fmla="*/ 257 w 474"/>
                  <a:gd name="T13" fmla="*/ 0 h 1281"/>
                  <a:gd name="T14" fmla="*/ 89 w 474"/>
                  <a:gd name="T15" fmla="*/ 126 h 1281"/>
                  <a:gd name="T16" fmla="*/ 82 w 474"/>
                  <a:gd name="T17" fmla="*/ 188 h 1281"/>
                  <a:gd name="T18" fmla="*/ 96 w 474"/>
                  <a:gd name="T19" fmla="*/ 246 h 1281"/>
                  <a:gd name="T20" fmla="*/ 131 w 474"/>
                  <a:gd name="T21" fmla="*/ 319 h 1281"/>
                  <a:gd name="T22" fmla="*/ 133 w 474"/>
                  <a:gd name="T23" fmla="*/ 355 h 1281"/>
                  <a:gd name="T24" fmla="*/ 0 w 474"/>
                  <a:gd name="T25" fmla="*/ 424 h 1281"/>
                  <a:gd name="T26" fmla="*/ 5 w 474"/>
                  <a:gd name="T27" fmla="*/ 780 h 1281"/>
                  <a:gd name="T28" fmla="*/ 50 w 474"/>
                  <a:gd name="T29" fmla="*/ 861 h 1281"/>
                  <a:gd name="T30" fmla="*/ 75 w 474"/>
                  <a:gd name="T31" fmla="*/ 1200 h 1281"/>
                  <a:gd name="T32" fmla="*/ 237 w 474"/>
                  <a:gd name="T33" fmla="*/ 1200 h 1281"/>
                  <a:gd name="T34" fmla="*/ 399 w 474"/>
                  <a:gd name="T35" fmla="*/ 1200 h 1281"/>
                  <a:gd name="T36" fmla="*/ 424 w 474"/>
                  <a:gd name="T37" fmla="*/ 861 h 1281"/>
                  <a:gd name="T38" fmla="*/ 469 w 474"/>
                  <a:gd name="T39" fmla="*/ 780 h 1281"/>
                  <a:gd name="T40" fmla="*/ 206 w 474"/>
                  <a:gd name="T41" fmla="*/ 465 h 1281"/>
                  <a:gd name="T42" fmla="*/ 197 w 474"/>
                  <a:gd name="T43" fmla="*/ 462 h 1281"/>
                  <a:gd name="T44" fmla="*/ 173 w 474"/>
                  <a:gd name="T45" fmla="*/ 427 h 1281"/>
                  <a:gd name="T46" fmla="*/ 177 w 474"/>
                  <a:gd name="T47" fmla="*/ 372 h 1281"/>
                  <a:gd name="T48" fmla="*/ 205 w 474"/>
                  <a:gd name="T49" fmla="*/ 378 h 1281"/>
                  <a:gd name="T50" fmla="*/ 211 w 474"/>
                  <a:gd name="T51" fmla="*/ 407 h 1281"/>
                  <a:gd name="T52" fmla="*/ 216 w 474"/>
                  <a:gd name="T53" fmla="*/ 415 h 1281"/>
                  <a:gd name="T54" fmla="*/ 298 w 474"/>
                  <a:gd name="T55" fmla="*/ 432 h 1281"/>
                  <a:gd name="T56" fmla="*/ 269 w 474"/>
                  <a:gd name="T57" fmla="*/ 465 h 1281"/>
                  <a:gd name="T58" fmla="*/ 260 w 474"/>
                  <a:gd name="T59" fmla="*/ 458 h 1281"/>
                  <a:gd name="T60" fmla="*/ 258 w 474"/>
                  <a:gd name="T61" fmla="*/ 409 h 1281"/>
                  <a:gd name="T62" fmla="*/ 261 w 474"/>
                  <a:gd name="T63" fmla="*/ 386 h 1281"/>
                  <a:gd name="T64" fmla="*/ 287 w 474"/>
                  <a:gd name="T65" fmla="*/ 371 h 1281"/>
                  <a:gd name="T66" fmla="*/ 299 w 474"/>
                  <a:gd name="T67" fmla="*/ 379 h 1281"/>
                  <a:gd name="T68" fmla="*/ 298 w 474"/>
                  <a:gd name="T69" fmla="*/ 432 h 1281"/>
                  <a:gd name="T70" fmla="*/ 258 w 474"/>
                  <a:gd name="T71" fmla="*/ 335 h 1281"/>
                  <a:gd name="T72" fmla="*/ 166 w 474"/>
                  <a:gd name="T73" fmla="*/ 294 h 1281"/>
                  <a:gd name="T74" fmla="*/ 137 w 474"/>
                  <a:gd name="T75" fmla="*/ 223 h 1281"/>
                  <a:gd name="T76" fmla="*/ 125 w 474"/>
                  <a:gd name="T77" fmla="*/ 211 h 1281"/>
                  <a:gd name="T78" fmla="*/ 133 w 474"/>
                  <a:gd name="T79" fmla="*/ 190 h 1281"/>
                  <a:gd name="T80" fmla="*/ 137 w 474"/>
                  <a:gd name="T81" fmla="*/ 176 h 1281"/>
                  <a:gd name="T82" fmla="*/ 197 w 474"/>
                  <a:gd name="T83" fmla="*/ 153 h 1281"/>
                  <a:gd name="T84" fmla="*/ 292 w 474"/>
                  <a:gd name="T85" fmla="*/ 194 h 1281"/>
                  <a:gd name="T86" fmla="*/ 332 w 474"/>
                  <a:gd name="T87" fmla="*/ 187 h 1281"/>
                  <a:gd name="T88" fmla="*/ 339 w 474"/>
                  <a:gd name="T89" fmla="*/ 190 h 1281"/>
                  <a:gd name="T90" fmla="*/ 347 w 474"/>
                  <a:gd name="T91" fmla="*/ 211 h 1281"/>
                  <a:gd name="T92" fmla="*/ 335 w 474"/>
                  <a:gd name="T93" fmla="*/ 223 h 1281"/>
                  <a:gd name="T94" fmla="*/ 306 w 474"/>
                  <a:gd name="T95" fmla="*/ 294 h 1281"/>
                  <a:gd name="T96" fmla="*/ 306 w 474"/>
                  <a:gd name="T97" fmla="*/ 294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4" h="1281">
                    <a:moveTo>
                      <a:pt x="469" y="780"/>
                    </a:moveTo>
                    <a:cubicBezTo>
                      <a:pt x="472" y="773"/>
                      <a:pt x="474" y="766"/>
                      <a:pt x="474" y="758"/>
                    </a:cubicBezTo>
                    <a:cubicBezTo>
                      <a:pt x="474" y="424"/>
                      <a:pt x="474" y="424"/>
                      <a:pt x="474" y="424"/>
                    </a:cubicBezTo>
                    <a:cubicBezTo>
                      <a:pt x="474" y="399"/>
                      <a:pt x="456" y="378"/>
                      <a:pt x="432" y="373"/>
                    </a:cubicBezTo>
                    <a:cubicBezTo>
                      <a:pt x="340" y="355"/>
                      <a:pt x="340" y="355"/>
                      <a:pt x="340" y="355"/>
                    </a:cubicBezTo>
                    <a:cubicBezTo>
                      <a:pt x="335" y="350"/>
                      <a:pt x="329" y="345"/>
                      <a:pt x="323" y="342"/>
                    </a:cubicBezTo>
                    <a:cubicBezTo>
                      <a:pt x="330" y="334"/>
                      <a:pt x="336" y="326"/>
                      <a:pt x="341" y="319"/>
                    </a:cubicBezTo>
                    <a:cubicBezTo>
                      <a:pt x="352" y="303"/>
                      <a:pt x="362" y="285"/>
                      <a:pt x="368" y="268"/>
                    </a:cubicBezTo>
                    <a:cubicBezTo>
                      <a:pt x="371" y="261"/>
                      <a:pt x="374" y="254"/>
                      <a:pt x="376" y="246"/>
                    </a:cubicBezTo>
                    <a:cubicBezTo>
                      <a:pt x="385" y="239"/>
                      <a:pt x="390" y="228"/>
                      <a:pt x="390" y="217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80"/>
                      <a:pt x="388" y="172"/>
                      <a:pt x="383" y="166"/>
                    </a:cubicBezTo>
                    <a:cubicBezTo>
                      <a:pt x="383" y="126"/>
                      <a:pt x="383" y="126"/>
                      <a:pt x="383" y="126"/>
                    </a:cubicBezTo>
                    <a:cubicBezTo>
                      <a:pt x="383" y="56"/>
                      <a:pt x="326" y="0"/>
                      <a:pt x="257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146" y="0"/>
                      <a:pt x="89" y="56"/>
                      <a:pt x="89" y="126"/>
                    </a:cubicBezTo>
                    <a:cubicBezTo>
                      <a:pt x="89" y="166"/>
                      <a:pt x="89" y="166"/>
                      <a:pt x="89" y="166"/>
                    </a:cubicBezTo>
                    <a:cubicBezTo>
                      <a:pt x="85" y="172"/>
                      <a:pt x="82" y="180"/>
                      <a:pt x="82" y="188"/>
                    </a:cubicBezTo>
                    <a:cubicBezTo>
                      <a:pt x="82" y="217"/>
                      <a:pt x="82" y="217"/>
                      <a:pt x="82" y="217"/>
                    </a:cubicBezTo>
                    <a:cubicBezTo>
                      <a:pt x="82" y="228"/>
                      <a:pt x="87" y="239"/>
                      <a:pt x="96" y="246"/>
                    </a:cubicBezTo>
                    <a:cubicBezTo>
                      <a:pt x="98" y="253"/>
                      <a:pt x="101" y="261"/>
                      <a:pt x="104" y="268"/>
                    </a:cubicBezTo>
                    <a:cubicBezTo>
                      <a:pt x="111" y="285"/>
                      <a:pt x="120" y="303"/>
                      <a:pt x="131" y="319"/>
                    </a:cubicBezTo>
                    <a:cubicBezTo>
                      <a:pt x="136" y="326"/>
                      <a:pt x="142" y="334"/>
                      <a:pt x="150" y="342"/>
                    </a:cubicBezTo>
                    <a:cubicBezTo>
                      <a:pt x="143" y="345"/>
                      <a:pt x="138" y="350"/>
                      <a:pt x="133" y="355"/>
                    </a:cubicBezTo>
                    <a:cubicBezTo>
                      <a:pt x="42" y="373"/>
                      <a:pt x="42" y="373"/>
                      <a:pt x="42" y="373"/>
                    </a:cubicBezTo>
                    <a:cubicBezTo>
                      <a:pt x="18" y="378"/>
                      <a:pt x="0" y="399"/>
                      <a:pt x="0" y="424"/>
                    </a:cubicBezTo>
                    <a:cubicBezTo>
                      <a:pt x="0" y="758"/>
                      <a:pt x="0" y="758"/>
                      <a:pt x="0" y="758"/>
                    </a:cubicBezTo>
                    <a:cubicBezTo>
                      <a:pt x="0" y="766"/>
                      <a:pt x="2" y="773"/>
                      <a:pt x="5" y="780"/>
                    </a:cubicBezTo>
                    <a:cubicBezTo>
                      <a:pt x="5" y="816"/>
                      <a:pt x="5" y="816"/>
                      <a:pt x="5" y="816"/>
                    </a:cubicBezTo>
                    <a:cubicBezTo>
                      <a:pt x="5" y="841"/>
                      <a:pt x="25" y="861"/>
                      <a:pt x="50" y="861"/>
                    </a:cubicBezTo>
                    <a:cubicBezTo>
                      <a:pt x="59" y="861"/>
                      <a:pt x="68" y="859"/>
                      <a:pt x="75" y="854"/>
                    </a:cubicBezTo>
                    <a:cubicBezTo>
                      <a:pt x="75" y="1200"/>
                      <a:pt x="75" y="1200"/>
                      <a:pt x="75" y="1200"/>
                    </a:cubicBezTo>
                    <a:cubicBezTo>
                      <a:pt x="75" y="1244"/>
                      <a:pt x="111" y="1281"/>
                      <a:pt x="156" y="1281"/>
                    </a:cubicBezTo>
                    <a:cubicBezTo>
                      <a:pt x="201" y="1281"/>
                      <a:pt x="237" y="1244"/>
                      <a:pt x="237" y="1200"/>
                    </a:cubicBezTo>
                    <a:cubicBezTo>
                      <a:pt x="237" y="1244"/>
                      <a:pt x="273" y="1281"/>
                      <a:pt x="318" y="1281"/>
                    </a:cubicBezTo>
                    <a:cubicBezTo>
                      <a:pt x="363" y="1281"/>
                      <a:pt x="399" y="1244"/>
                      <a:pt x="399" y="1200"/>
                    </a:cubicBezTo>
                    <a:cubicBezTo>
                      <a:pt x="399" y="854"/>
                      <a:pt x="399" y="854"/>
                      <a:pt x="399" y="854"/>
                    </a:cubicBezTo>
                    <a:cubicBezTo>
                      <a:pt x="406" y="859"/>
                      <a:pt x="415" y="861"/>
                      <a:pt x="424" y="861"/>
                    </a:cubicBezTo>
                    <a:cubicBezTo>
                      <a:pt x="449" y="861"/>
                      <a:pt x="469" y="841"/>
                      <a:pt x="469" y="816"/>
                    </a:cubicBezTo>
                    <a:lnTo>
                      <a:pt x="469" y="780"/>
                    </a:lnTo>
                    <a:close/>
                    <a:moveTo>
                      <a:pt x="212" y="458"/>
                    </a:moveTo>
                    <a:cubicBezTo>
                      <a:pt x="212" y="461"/>
                      <a:pt x="209" y="464"/>
                      <a:pt x="206" y="465"/>
                    </a:cubicBezTo>
                    <a:cubicBezTo>
                      <a:pt x="205" y="465"/>
                      <a:pt x="205" y="465"/>
                      <a:pt x="204" y="465"/>
                    </a:cubicBezTo>
                    <a:cubicBezTo>
                      <a:pt x="201" y="465"/>
                      <a:pt x="199" y="464"/>
                      <a:pt x="197" y="462"/>
                    </a:cubicBezTo>
                    <a:cubicBezTo>
                      <a:pt x="175" y="432"/>
                      <a:pt x="175" y="432"/>
                      <a:pt x="175" y="432"/>
                    </a:cubicBezTo>
                    <a:cubicBezTo>
                      <a:pt x="174" y="430"/>
                      <a:pt x="173" y="429"/>
                      <a:pt x="173" y="427"/>
                    </a:cubicBezTo>
                    <a:cubicBezTo>
                      <a:pt x="173" y="378"/>
                      <a:pt x="173" y="378"/>
                      <a:pt x="173" y="378"/>
                    </a:cubicBezTo>
                    <a:cubicBezTo>
                      <a:pt x="173" y="376"/>
                      <a:pt x="175" y="373"/>
                      <a:pt x="177" y="372"/>
                    </a:cubicBezTo>
                    <a:cubicBezTo>
                      <a:pt x="179" y="370"/>
                      <a:pt x="182" y="370"/>
                      <a:pt x="185" y="371"/>
                    </a:cubicBezTo>
                    <a:cubicBezTo>
                      <a:pt x="192" y="375"/>
                      <a:pt x="198" y="377"/>
                      <a:pt x="205" y="378"/>
                    </a:cubicBezTo>
                    <a:cubicBezTo>
                      <a:pt x="208" y="379"/>
                      <a:pt x="211" y="382"/>
                      <a:pt x="211" y="386"/>
                    </a:cubicBezTo>
                    <a:cubicBezTo>
                      <a:pt x="211" y="407"/>
                      <a:pt x="211" y="407"/>
                      <a:pt x="211" y="407"/>
                    </a:cubicBezTo>
                    <a:cubicBezTo>
                      <a:pt x="212" y="407"/>
                      <a:pt x="213" y="408"/>
                      <a:pt x="214" y="409"/>
                    </a:cubicBezTo>
                    <a:cubicBezTo>
                      <a:pt x="216" y="410"/>
                      <a:pt x="217" y="413"/>
                      <a:pt x="216" y="415"/>
                    </a:cubicBezTo>
                    <a:lnTo>
                      <a:pt x="212" y="458"/>
                    </a:lnTo>
                    <a:close/>
                    <a:moveTo>
                      <a:pt x="298" y="432"/>
                    </a:moveTo>
                    <a:cubicBezTo>
                      <a:pt x="275" y="462"/>
                      <a:pt x="275" y="462"/>
                      <a:pt x="275" y="462"/>
                    </a:cubicBezTo>
                    <a:cubicBezTo>
                      <a:pt x="273" y="464"/>
                      <a:pt x="271" y="465"/>
                      <a:pt x="269" y="465"/>
                    </a:cubicBezTo>
                    <a:cubicBezTo>
                      <a:pt x="268" y="465"/>
                      <a:pt x="267" y="465"/>
                      <a:pt x="266" y="465"/>
                    </a:cubicBezTo>
                    <a:cubicBezTo>
                      <a:pt x="263" y="464"/>
                      <a:pt x="261" y="461"/>
                      <a:pt x="260" y="458"/>
                    </a:cubicBezTo>
                    <a:cubicBezTo>
                      <a:pt x="256" y="415"/>
                      <a:pt x="256" y="415"/>
                      <a:pt x="256" y="415"/>
                    </a:cubicBezTo>
                    <a:cubicBezTo>
                      <a:pt x="256" y="413"/>
                      <a:pt x="257" y="410"/>
                      <a:pt x="258" y="409"/>
                    </a:cubicBezTo>
                    <a:cubicBezTo>
                      <a:pt x="259" y="408"/>
                      <a:pt x="260" y="407"/>
                      <a:pt x="261" y="407"/>
                    </a:cubicBezTo>
                    <a:cubicBezTo>
                      <a:pt x="261" y="386"/>
                      <a:pt x="261" y="386"/>
                      <a:pt x="261" y="386"/>
                    </a:cubicBezTo>
                    <a:cubicBezTo>
                      <a:pt x="261" y="382"/>
                      <a:pt x="264" y="379"/>
                      <a:pt x="268" y="378"/>
                    </a:cubicBezTo>
                    <a:cubicBezTo>
                      <a:pt x="274" y="377"/>
                      <a:pt x="281" y="375"/>
                      <a:pt x="287" y="371"/>
                    </a:cubicBezTo>
                    <a:cubicBezTo>
                      <a:pt x="290" y="370"/>
                      <a:pt x="293" y="370"/>
                      <a:pt x="295" y="372"/>
                    </a:cubicBezTo>
                    <a:cubicBezTo>
                      <a:pt x="298" y="373"/>
                      <a:pt x="299" y="376"/>
                      <a:pt x="299" y="379"/>
                    </a:cubicBezTo>
                    <a:cubicBezTo>
                      <a:pt x="299" y="427"/>
                      <a:pt x="299" y="427"/>
                      <a:pt x="299" y="427"/>
                    </a:cubicBezTo>
                    <a:cubicBezTo>
                      <a:pt x="299" y="429"/>
                      <a:pt x="299" y="430"/>
                      <a:pt x="298" y="432"/>
                    </a:cubicBezTo>
                    <a:close/>
                    <a:moveTo>
                      <a:pt x="306" y="294"/>
                    </a:moveTo>
                    <a:cubicBezTo>
                      <a:pt x="286" y="323"/>
                      <a:pt x="268" y="335"/>
                      <a:pt x="258" y="335"/>
                    </a:cubicBezTo>
                    <a:cubicBezTo>
                      <a:pt x="214" y="335"/>
                      <a:pt x="214" y="335"/>
                      <a:pt x="214" y="335"/>
                    </a:cubicBezTo>
                    <a:cubicBezTo>
                      <a:pt x="205" y="335"/>
                      <a:pt x="186" y="323"/>
                      <a:pt x="166" y="294"/>
                    </a:cubicBezTo>
                    <a:cubicBezTo>
                      <a:pt x="151" y="271"/>
                      <a:pt x="140" y="246"/>
                      <a:pt x="137" y="227"/>
                    </a:cubicBezTo>
                    <a:cubicBezTo>
                      <a:pt x="137" y="223"/>
                      <a:pt x="137" y="223"/>
                      <a:pt x="137" y="223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27" y="217"/>
                      <a:pt x="125" y="214"/>
                      <a:pt x="125" y="211"/>
                    </a:cubicBezTo>
                    <a:cubicBezTo>
                      <a:pt x="125" y="198"/>
                      <a:pt x="125" y="198"/>
                      <a:pt x="125" y="198"/>
                    </a:cubicBezTo>
                    <a:cubicBezTo>
                      <a:pt x="125" y="194"/>
                      <a:pt x="129" y="190"/>
                      <a:pt x="133" y="190"/>
                    </a:cubicBezTo>
                    <a:cubicBezTo>
                      <a:pt x="137" y="190"/>
                      <a:pt x="137" y="190"/>
                      <a:pt x="137" y="190"/>
                    </a:cubicBezTo>
                    <a:cubicBezTo>
                      <a:pt x="137" y="176"/>
                      <a:pt x="137" y="176"/>
                      <a:pt x="137" y="176"/>
                    </a:cubicBezTo>
                    <a:cubicBezTo>
                      <a:pt x="137" y="172"/>
                      <a:pt x="139" y="170"/>
                      <a:pt x="141" y="168"/>
                    </a:cubicBezTo>
                    <a:cubicBezTo>
                      <a:pt x="152" y="163"/>
                      <a:pt x="175" y="153"/>
                      <a:pt x="197" y="153"/>
                    </a:cubicBezTo>
                    <a:cubicBezTo>
                      <a:pt x="216" y="153"/>
                      <a:pt x="231" y="159"/>
                      <a:pt x="243" y="171"/>
                    </a:cubicBezTo>
                    <a:cubicBezTo>
                      <a:pt x="257" y="186"/>
                      <a:pt x="274" y="194"/>
                      <a:pt x="292" y="194"/>
                    </a:cubicBezTo>
                    <a:cubicBezTo>
                      <a:pt x="303" y="194"/>
                      <a:pt x="313" y="192"/>
                      <a:pt x="324" y="187"/>
                    </a:cubicBezTo>
                    <a:cubicBezTo>
                      <a:pt x="327" y="186"/>
                      <a:pt x="330" y="186"/>
                      <a:pt x="332" y="187"/>
                    </a:cubicBezTo>
                    <a:cubicBezTo>
                      <a:pt x="333" y="188"/>
                      <a:pt x="334" y="189"/>
                      <a:pt x="335" y="190"/>
                    </a:cubicBezTo>
                    <a:cubicBezTo>
                      <a:pt x="339" y="190"/>
                      <a:pt x="339" y="190"/>
                      <a:pt x="339" y="190"/>
                    </a:cubicBezTo>
                    <a:cubicBezTo>
                      <a:pt x="343" y="190"/>
                      <a:pt x="347" y="194"/>
                      <a:pt x="347" y="198"/>
                    </a:cubicBezTo>
                    <a:cubicBezTo>
                      <a:pt x="347" y="211"/>
                      <a:pt x="347" y="211"/>
                      <a:pt x="347" y="211"/>
                    </a:cubicBezTo>
                    <a:cubicBezTo>
                      <a:pt x="347" y="214"/>
                      <a:pt x="346" y="217"/>
                      <a:pt x="343" y="218"/>
                    </a:cubicBezTo>
                    <a:cubicBezTo>
                      <a:pt x="335" y="223"/>
                      <a:pt x="335" y="223"/>
                      <a:pt x="335" y="223"/>
                    </a:cubicBezTo>
                    <a:cubicBezTo>
                      <a:pt x="335" y="227"/>
                      <a:pt x="335" y="227"/>
                      <a:pt x="335" y="227"/>
                    </a:cubicBezTo>
                    <a:cubicBezTo>
                      <a:pt x="332" y="246"/>
                      <a:pt x="322" y="271"/>
                      <a:pt x="306" y="294"/>
                    </a:cubicBezTo>
                    <a:close/>
                    <a:moveTo>
                      <a:pt x="306" y="294"/>
                    </a:moveTo>
                    <a:cubicBezTo>
                      <a:pt x="306" y="294"/>
                      <a:pt x="306" y="294"/>
                      <a:pt x="306" y="29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80" name="Group 1679"/>
            <p:cNvGrpSpPr/>
            <p:nvPr/>
          </p:nvGrpSpPr>
          <p:grpSpPr>
            <a:xfrm>
              <a:off x="2484400" y="4754769"/>
              <a:ext cx="1072730" cy="746492"/>
              <a:chOff x="7556423" y="4525446"/>
              <a:chExt cx="504212" cy="746492"/>
            </a:xfrm>
          </p:grpSpPr>
          <p:sp>
            <p:nvSpPr>
              <p:cNvPr id="1681" name="TextBox 1680"/>
              <p:cNvSpPr txBox="1"/>
              <p:nvPr/>
            </p:nvSpPr>
            <p:spPr>
              <a:xfrm>
                <a:off x="7556423" y="4525446"/>
                <a:ext cx="5042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7896556</a:t>
                </a:r>
                <a:endParaRPr lang="en-I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2" name="TextBox 1681"/>
              <p:cNvSpPr txBox="1"/>
              <p:nvPr/>
            </p:nvSpPr>
            <p:spPr>
              <a:xfrm>
                <a:off x="7556537" y="4810273"/>
                <a:ext cx="4514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CLIENTS</a:t>
                </a:r>
                <a:endParaRPr lang="en-I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686" name="五边形 1685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22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87" name="文本框 1686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74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5000" y="954364"/>
            <a:ext cx="11083255" cy="5280978"/>
          </a:xfrm>
          <a:prstGeom prst="roundRect">
            <a:avLst>
              <a:gd name="adj" fmla="val 24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86100" y="4331612"/>
            <a:ext cx="8521700" cy="901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6101" y="2524401"/>
            <a:ext cx="8521700" cy="901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0" y="1051202"/>
            <a:ext cx="2578100" cy="57404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" y="1153556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+mn-ea"/>
                <a:sym typeface="+mn-lt"/>
              </a:rPr>
              <a:t>Reseller Plan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27400" y="1051202"/>
            <a:ext cx="8280400" cy="57404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200" y="1139070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Features</a:t>
            </a:r>
          </a:p>
        </p:txBody>
      </p:sp>
      <p:sp>
        <p:nvSpPr>
          <p:cNvPr id="13" name="Freeform 12"/>
          <p:cNvSpPr/>
          <p:nvPr/>
        </p:nvSpPr>
        <p:spPr>
          <a:xfrm rot="5400000">
            <a:off x="1857564" y="516977"/>
            <a:ext cx="901701" cy="3118228"/>
          </a:xfrm>
          <a:custGeom>
            <a:avLst/>
            <a:gdLst>
              <a:gd name="connsiteX0" fmla="*/ 1 w 901701"/>
              <a:gd name="connsiteY0" fmla="*/ 3118228 h 3118228"/>
              <a:gd name="connsiteX1" fmla="*/ 1 w 901701"/>
              <a:gd name="connsiteY1" fmla="*/ 540128 h 3118228"/>
              <a:gd name="connsiteX2" fmla="*/ 901701 w 901701"/>
              <a:gd name="connsiteY2" fmla="*/ 540128 h 3118228"/>
              <a:gd name="connsiteX3" fmla="*/ 901701 w 901701"/>
              <a:gd name="connsiteY3" fmla="*/ 3118228 h 3118228"/>
              <a:gd name="connsiteX4" fmla="*/ 0 w 901701"/>
              <a:gd name="connsiteY4" fmla="*/ 540127 h 3118228"/>
              <a:gd name="connsiteX5" fmla="*/ 450850 w 901701"/>
              <a:gd name="connsiteY5" fmla="*/ 0 h 3118228"/>
              <a:gd name="connsiteX6" fmla="*/ 901700 w 901701"/>
              <a:gd name="connsiteY6" fmla="*/ 540127 h 311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701" h="3118228">
                <a:moveTo>
                  <a:pt x="1" y="3118228"/>
                </a:moveTo>
                <a:lnTo>
                  <a:pt x="1" y="540128"/>
                </a:lnTo>
                <a:lnTo>
                  <a:pt x="901701" y="540128"/>
                </a:lnTo>
                <a:lnTo>
                  <a:pt x="901701" y="3118228"/>
                </a:lnTo>
                <a:close/>
                <a:moveTo>
                  <a:pt x="0" y="540127"/>
                </a:moveTo>
                <a:lnTo>
                  <a:pt x="450850" y="0"/>
                </a:lnTo>
                <a:lnTo>
                  <a:pt x="901700" y="540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>
          <a:xfrm rot="5400000">
            <a:off x="1857563" y="1416138"/>
            <a:ext cx="901701" cy="3118228"/>
          </a:xfrm>
          <a:custGeom>
            <a:avLst/>
            <a:gdLst>
              <a:gd name="connsiteX0" fmla="*/ 1 w 901701"/>
              <a:gd name="connsiteY0" fmla="*/ 3118228 h 3118228"/>
              <a:gd name="connsiteX1" fmla="*/ 1 w 901701"/>
              <a:gd name="connsiteY1" fmla="*/ 540128 h 3118228"/>
              <a:gd name="connsiteX2" fmla="*/ 901701 w 901701"/>
              <a:gd name="connsiteY2" fmla="*/ 540128 h 3118228"/>
              <a:gd name="connsiteX3" fmla="*/ 901701 w 901701"/>
              <a:gd name="connsiteY3" fmla="*/ 3118228 h 3118228"/>
              <a:gd name="connsiteX4" fmla="*/ 0 w 901701"/>
              <a:gd name="connsiteY4" fmla="*/ 540127 h 3118228"/>
              <a:gd name="connsiteX5" fmla="*/ 450850 w 901701"/>
              <a:gd name="connsiteY5" fmla="*/ 0 h 3118228"/>
              <a:gd name="connsiteX6" fmla="*/ 901700 w 901701"/>
              <a:gd name="connsiteY6" fmla="*/ 540127 h 311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701" h="3118228">
                <a:moveTo>
                  <a:pt x="1" y="3118228"/>
                </a:moveTo>
                <a:lnTo>
                  <a:pt x="1" y="540128"/>
                </a:lnTo>
                <a:lnTo>
                  <a:pt x="901701" y="540128"/>
                </a:lnTo>
                <a:lnTo>
                  <a:pt x="901701" y="3118228"/>
                </a:lnTo>
                <a:close/>
                <a:moveTo>
                  <a:pt x="0" y="540127"/>
                </a:moveTo>
                <a:lnTo>
                  <a:pt x="450850" y="0"/>
                </a:lnTo>
                <a:lnTo>
                  <a:pt x="901700" y="5401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 rot="5400000">
            <a:off x="1857561" y="2321650"/>
            <a:ext cx="901701" cy="3118228"/>
          </a:xfrm>
          <a:custGeom>
            <a:avLst/>
            <a:gdLst>
              <a:gd name="connsiteX0" fmla="*/ 1 w 901701"/>
              <a:gd name="connsiteY0" fmla="*/ 3118228 h 3118228"/>
              <a:gd name="connsiteX1" fmla="*/ 1 w 901701"/>
              <a:gd name="connsiteY1" fmla="*/ 540128 h 3118228"/>
              <a:gd name="connsiteX2" fmla="*/ 901701 w 901701"/>
              <a:gd name="connsiteY2" fmla="*/ 540128 h 3118228"/>
              <a:gd name="connsiteX3" fmla="*/ 901701 w 901701"/>
              <a:gd name="connsiteY3" fmla="*/ 3118228 h 3118228"/>
              <a:gd name="connsiteX4" fmla="*/ 0 w 901701"/>
              <a:gd name="connsiteY4" fmla="*/ 540127 h 3118228"/>
              <a:gd name="connsiteX5" fmla="*/ 450850 w 901701"/>
              <a:gd name="connsiteY5" fmla="*/ 0 h 3118228"/>
              <a:gd name="connsiteX6" fmla="*/ 901700 w 901701"/>
              <a:gd name="connsiteY6" fmla="*/ 540127 h 311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701" h="3118228">
                <a:moveTo>
                  <a:pt x="1" y="3118228"/>
                </a:moveTo>
                <a:lnTo>
                  <a:pt x="1" y="540128"/>
                </a:lnTo>
                <a:lnTo>
                  <a:pt x="901701" y="540128"/>
                </a:lnTo>
                <a:lnTo>
                  <a:pt x="901701" y="3118228"/>
                </a:lnTo>
                <a:close/>
                <a:moveTo>
                  <a:pt x="0" y="540127"/>
                </a:moveTo>
                <a:lnTo>
                  <a:pt x="450850" y="0"/>
                </a:lnTo>
                <a:lnTo>
                  <a:pt x="901700" y="5401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6" name="Freeform 15"/>
          <p:cNvSpPr/>
          <p:nvPr/>
        </p:nvSpPr>
        <p:spPr>
          <a:xfrm rot="5400000">
            <a:off x="1857561" y="3223348"/>
            <a:ext cx="901701" cy="3118228"/>
          </a:xfrm>
          <a:custGeom>
            <a:avLst/>
            <a:gdLst>
              <a:gd name="connsiteX0" fmla="*/ 1 w 901701"/>
              <a:gd name="connsiteY0" fmla="*/ 3118228 h 3118228"/>
              <a:gd name="connsiteX1" fmla="*/ 1 w 901701"/>
              <a:gd name="connsiteY1" fmla="*/ 540128 h 3118228"/>
              <a:gd name="connsiteX2" fmla="*/ 901701 w 901701"/>
              <a:gd name="connsiteY2" fmla="*/ 540128 h 3118228"/>
              <a:gd name="connsiteX3" fmla="*/ 901701 w 901701"/>
              <a:gd name="connsiteY3" fmla="*/ 3118228 h 3118228"/>
              <a:gd name="connsiteX4" fmla="*/ 0 w 901701"/>
              <a:gd name="connsiteY4" fmla="*/ 540127 h 3118228"/>
              <a:gd name="connsiteX5" fmla="*/ 450850 w 901701"/>
              <a:gd name="connsiteY5" fmla="*/ 0 h 3118228"/>
              <a:gd name="connsiteX6" fmla="*/ 901700 w 901701"/>
              <a:gd name="connsiteY6" fmla="*/ 540127 h 311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701" h="3118228">
                <a:moveTo>
                  <a:pt x="1" y="3118228"/>
                </a:moveTo>
                <a:lnTo>
                  <a:pt x="1" y="540128"/>
                </a:lnTo>
                <a:lnTo>
                  <a:pt x="901701" y="540128"/>
                </a:lnTo>
                <a:lnTo>
                  <a:pt x="901701" y="3118228"/>
                </a:lnTo>
                <a:close/>
                <a:moveTo>
                  <a:pt x="0" y="540127"/>
                </a:moveTo>
                <a:lnTo>
                  <a:pt x="450850" y="0"/>
                </a:lnTo>
                <a:lnTo>
                  <a:pt x="901700" y="5401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7" name="Freeform 16"/>
          <p:cNvSpPr/>
          <p:nvPr/>
        </p:nvSpPr>
        <p:spPr>
          <a:xfrm rot="5400000">
            <a:off x="1857561" y="4125047"/>
            <a:ext cx="901701" cy="3118228"/>
          </a:xfrm>
          <a:custGeom>
            <a:avLst/>
            <a:gdLst>
              <a:gd name="connsiteX0" fmla="*/ 1 w 901701"/>
              <a:gd name="connsiteY0" fmla="*/ 3118228 h 3118228"/>
              <a:gd name="connsiteX1" fmla="*/ 1 w 901701"/>
              <a:gd name="connsiteY1" fmla="*/ 540128 h 3118228"/>
              <a:gd name="connsiteX2" fmla="*/ 901701 w 901701"/>
              <a:gd name="connsiteY2" fmla="*/ 540128 h 3118228"/>
              <a:gd name="connsiteX3" fmla="*/ 901701 w 901701"/>
              <a:gd name="connsiteY3" fmla="*/ 3118228 h 3118228"/>
              <a:gd name="connsiteX4" fmla="*/ 0 w 901701"/>
              <a:gd name="connsiteY4" fmla="*/ 540127 h 3118228"/>
              <a:gd name="connsiteX5" fmla="*/ 450850 w 901701"/>
              <a:gd name="connsiteY5" fmla="*/ 0 h 3118228"/>
              <a:gd name="connsiteX6" fmla="*/ 901700 w 901701"/>
              <a:gd name="connsiteY6" fmla="*/ 540127 h 311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701" h="3118228">
                <a:moveTo>
                  <a:pt x="1" y="3118228"/>
                </a:moveTo>
                <a:lnTo>
                  <a:pt x="1" y="540128"/>
                </a:lnTo>
                <a:lnTo>
                  <a:pt x="901701" y="540128"/>
                </a:lnTo>
                <a:lnTo>
                  <a:pt x="901701" y="3118228"/>
                </a:lnTo>
                <a:close/>
                <a:moveTo>
                  <a:pt x="0" y="540127"/>
                </a:moveTo>
                <a:lnTo>
                  <a:pt x="450850" y="0"/>
                </a:lnTo>
                <a:lnTo>
                  <a:pt x="901700" y="5401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4760" y="1639726"/>
            <a:ext cx="164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cs typeface="+mn-ea"/>
                <a:sym typeface="+mn-lt"/>
              </a:rPr>
              <a:t>Starter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4761" y="2027077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cs typeface="+mn-ea"/>
                <a:sym typeface="+mn-lt"/>
              </a:rPr>
              <a:t>$5.25 Per Month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6000" y="2550435"/>
            <a:ext cx="164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cs typeface="+mn-ea"/>
                <a:sym typeface="+mn-lt"/>
              </a:rPr>
              <a:t>Business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6001" y="2937786"/>
            <a:ext cx="207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cs typeface="+mn-ea"/>
                <a:sym typeface="+mn-lt"/>
              </a:rPr>
              <a:t>$10.25 Per Month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9936" y="3474598"/>
            <a:ext cx="208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cs typeface="+mn-ea"/>
                <a:sym typeface="+mn-lt"/>
              </a:rPr>
              <a:t>Professional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9937" y="3861949"/>
            <a:ext cx="207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cs typeface="+mn-ea"/>
                <a:sym typeface="+mn-lt"/>
              </a:rPr>
              <a:t>$20.25 Per Month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8852" y="4363997"/>
            <a:ext cx="164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cs typeface="+mn-ea"/>
                <a:sym typeface="+mn-lt"/>
              </a:rPr>
              <a:t>Ultimate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58853" y="4751348"/>
            <a:ext cx="207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cs typeface="+mn-ea"/>
                <a:sym typeface="+mn-lt"/>
              </a:rPr>
              <a:t>$30.25 Per Month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6000" y="5289706"/>
            <a:ext cx="164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cs typeface="+mn-ea"/>
                <a:sym typeface="+mn-lt"/>
              </a:rPr>
              <a:t>Premium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6001" y="5677057"/>
            <a:ext cx="207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cs typeface="+mn-ea"/>
                <a:sym typeface="+mn-lt"/>
              </a:rPr>
              <a:t>$40.25 Per Month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848878" y="1885770"/>
            <a:ext cx="1298172" cy="443861"/>
          </a:xfrm>
          <a:prstGeom prst="roundRect">
            <a:avLst>
              <a:gd name="adj" fmla="val 1661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SIGN UP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848878" y="3665820"/>
            <a:ext cx="1298172" cy="443861"/>
          </a:xfrm>
          <a:prstGeom prst="roundRect">
            <a:avLst>
              <a:gd name="adj" fmla="val 1661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SIGN UP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848878" y="4567519"/>
            <a:ext cx="1298172" cy="443861"/>
          </a:xfrm>
          <a:prstGeom prst="roundRect">
            <a:avLst>
              <a:gd name="adj" fmla="val 1661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SIGN UP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848878" y="5512397"/>
            <a:ext cx="1298172" cy="443861"/>
          </a:xfrm>
          <a:prstGeom prst="roundRect">
            <a:avLst>
              <a:gd name="adj" fmla="val 1661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SIGN UP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848878" y="2781902"/>
            <a:ext cx="1298172" cy="443861"/>
          </a:xfrm>
          <a:prstGeom prst="roundRect">
            <a:avLst>
              <a:gd name="adj" fmla="val 1661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SIGN UP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246601" y="1722080"/>
            <a:ext cx="1849399" cy="696222"/>
            <a:chOff x="4246601" y="1747838"/>
            <a:chExt cx="1849399" cy="696222"/>
          </a:xfrm>
        </p:grpSpPr>
        <p:grpSp>
          <p:nvGrpSpPr>
            <p:cNvPr id="49" name="Group 48"/>
            <p:cNvGrpSpPr/>
            <p:nvPr/>
          </p:nvGrpSpPr>
          <p:grpSpPr>
            <a:xfrm>
              <a:off x="4246601" y="1747838"/>
              <a:ext cx="1849399" cy="276999"/>
              <a:chOff x="4246601" y="1747838"/>
              <a:chExt cx="1849399" cy="276999"/>
            </a:xfrm>
          </p:grpSpPr>
          <p:grpSp>
            <p:nvGrpSpPr>
              <p:cNvPr id="44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46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24x7 Email Support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246601" y="1957449"/>
              <a:ext cx="1849399" cy="276999"/>
              <a:chOff x="4246601" y="1747838"/>
              <a:chExt cx="1849399" cy="276999"/>
            </a:xfrm>
          </p:grpSpPr>
          <p:grpSp>
            <p:nvGrpSpPr>
              <p:cNvPr id="51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53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10 Database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246601" y="2167061"/>
              <a:ext cx="1849399" cy="276999"/>
              <a:chOff x="4246601" y="1747838"/>
              <a:chExt cx="1849399" cy="276999"/>
            </a:xfrm>
          </p:grpSpPr>
          <p:grpSp>
            <p:nvGrpSpPr>
              <p:cNvPr id="56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58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20GB Web Space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6695707" y="1722080"/>
            <a:ext cx="1849399" cy="696222"/>
            <a:chOff x="4246601" y="1747838"/>
            <a:chExt cx="1849399" cy="696222"/>
          </a:xfrm>
        </p:grpSpPr>
        <p:grpSp>
          <p:nvGrpSpPr>
            <p:cNvPr id="62" name="Group 61"/>
            <p:cNvGrpSpPr/>
            <p:nvPr/>
          </p:nvGrpSpPr>
          <p:grpSpPr>
            <a:xfrm>
              <a:off x="4246601" y="1747838"/>
              <a:ext cx="1849399" cy="276999"/>
              <a:chOff x="4246601" y="1747838"/>
              <a:chExt cx="1849399" cy="276999"/>
            </a:xfrm>
          </p:grpSpPr>
          <p:grpSp>
            <p:nvGrpSpPr>
              <p:cNvPr id="73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75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 SSL Certificate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246601" y="1957449"/>
              <a:ext cx="1849399" cy="276999"/>
              <a:chOff x="4246601" y="1747838"/>
              <a:chExt cx="1849399" cy="276999"/>
            </a:xfrm>
          </p:grpSpPr>
          <p:grpSp>
            <p:nvGrpSpPr>
              <p:cNvPr id="69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71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 free dedicated IP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246601" y="2167061"/>
              <a:ext cx="1849399" cy="276999"/>
              <a:chOff x="4246601" y="1747838"/>
              <a:chExt cx="1849399" cy="276999"/>
            </a:xfrm>
          </p:grpSpPr>
          <p:grpSp>
            <p:nvGrpSpPr>
              <p:cNvPr id="65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7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25 Emails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4232389" y="2635034"/>
            <a:ext cx="1849399" cy="696222"/>
            <a:chOff x="4246601" y="1747838"/>
            <a:chExt cx="1849399" cy="696222"/>
          </a:xfrm>
        </p:grpSpPr>
        <p:grpSp>
          <p:nvGrpSpPr>
            <p:cNvPr id="78" name="Group 77"/>
            <p:cNvGrpSpPr/>
            <p:nvPr/>
          </p:nvGrpSpPr>
          <p:grpSpPr>
            <a:xfrm>
              <a:off x="4246601" y="1747838"/>
              <a:ext cx="1849399" cy="276999"/>
              <a:chOff x="4246601" y="1747838"/>
              <a:chExt cx="1849399" cy="276999"/>
            </a:xfrm>
          </p:grpSpPr>
          <p:grpSp>
            <p:nvGrpSpPr>
              <p:cNvPr id="89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1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24x7 Email Support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246601" y="1957449"/>
              <a:ext cx="1849399" cy="276999"/>
              <a:chOff x="4246601" y="1747838"/>
              <a:chExt cx="1849399" cy="276999"/>
            </a:xfrm>
          </p:grpSpPr>
          <p:grpSp>
            <p:nvGrpSpPr>
              <p:cNvPr id="85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87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6" name="TextBox 85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10 Database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246601" y="2167061"/>
              <a:ext cx="1849399" cy="276999"/>
              <a:chOff x="4246601" y="1747838"/>
              <a:chExt cx="1849399" cy="276999"/>
            </a:xfrm>
          </p:grpSpPr>
          <p:grpSp>
            <p:nvGrpSpPr>
              <p:cNvPr id="81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83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20GB Web Space</a:t>
                </a: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681495" y="2635034"/>
            <a:ext cx="1849399" cy="696222"/>
            <a:chOff x="4246601" y="1747838"/>
            <a:chExt cx="1849399" cy="696222"/>
          </a:xfrm>
        </p:grpSpPr>
        <p:grpSp>
          <p:nvGrpSpPr>
            <p:cNvPr id="94" name="Group 93"/>
            <p:cNvGrpSpPr/>
            <p:nvPr/>
          </p:nvGrpSpPr>
          <p:grpSpPr>
            <a:xfrm>
              <a:off x="4246601" y="1747838"/>
              <a:ext cx="1849399" cy="276999"/>
              <a:chOff x="4246601" y="1747838"/>
              <a:chExt cx="1849399" cy="276999"/>
            </a:xfrm>
          </p:grpSpPr>
          <p:grpSp>
            <p:nvGrpSpPr>
              <p:cNvPr id="105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7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6" name="TextBox 105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 SSL Certificate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246601" y="1957449"/>
              <a:ext cx="1849399" cy="276999"/>
              <a:chOff x="4246601" y="1747838"/>
              <a:chExt cx="1849399" cy="276999"/>
            </a:xfrm>
          </p:grpSpPr>
          <p:grpSp>
            <p:nvGrpSpPr>
              <p:cNvPr id="101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3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 free dedicated IP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4246601" y="2167061"/>
              <a:ext cx="1849399" cy="276999"/>
              <a:chOff x="4246601" y="1747838"/>
              <a:chExt cx="1849399" cy="276999"/>
            </a:xfrm>
          </p:grpSpPr>
          <p:grpSp>
            <p:nvGrpSpPr>
              <p:cNvPr id="97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9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25 Emails</a:t>
                </a: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4232389" y="3542504"/>
            <a:ext cx="1849399" cy="696222"/>
            <a:chOff x="4246601" y="1747838"/>
            <a:chExt cx="1849399" cy="696222"/>
          </a:xfrm>
        </p:grpSpPr>
        <p:grpSp>
          <p:nvGrpSpPr>
            <p:cNvPr id="129" name="Group 128"/>
            <p:cNvGrpSpPr/>
            <p:nvPr/>
          </p:nvGrpSpPr>
          <p:grpSpPr>
            <a:xfrm>
              <a:off x="4246601" y="1747838"/>
              <a:ext cx="1849399" cy="276999"/>
              <a:chOff x="4246601" y="1747838"/>
              <a:chExt cx="1849399" cy="276999"/>
            </a:xfrm>
          </p:grpSpPr>
          <p:grpSp>
            <p:nvGrpSpPr>
              <p:cNvPr id="140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42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1" name="TextBox 140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24x7 Email Support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4246601" y="1957449"/>
              <a:ext cx="1849399" cy="276999"/>
              <a:chOff x="4246601" y="1747838"/>
              <a:chExt cx="1849399" cy="276999"/>
            </a:xfrm>
          </p:grpSpPr>
          <p:grpSp>
            <p:nvGrpSpPr>
              <p:cNvPr id="136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38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7" name="TextBox 136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10 Database</a:t>
                </a: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4246601" y="2167061"/>
              <a:ext cx="1849399" cy="276999"/>
              <a:chOff x="4246601" y="1747838"/>
              <a:chExt cx="1849399" cy="276999"/>
            </a:xfrm>
          </p:grpSpPr>
          <p:grpSp>
            <p:nvGrpSpPr>
              <p:cNvPr id="132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34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3" name="TextBox 132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20GB Web Space</a:t>
                </a:r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6681495" y="3542504"/>
            <a:ext cx="1849399" cy="696222"/>
            <a:chOff x="4246601" y="1747838"/>
            <a:chExt cx="1849399" cy="696222"/>
          </a:xfrm>
        </p:grpSpPr>
        <p:grpSp>
          <p:nvGrpSpPr>
            <p:cNvPr id="114" name="Group 113"/>
            <p:cNvGrpSpPr/>
            <p:nvPr/>
          </p:nvGrpSpPr>
          <p:grpSpPr>
            <a:xfrm>
              <a:off x="4246601" y="1747838"/>
              <a:ext cx="1849399" cy="276999"/>
              <a:chOff x="4246601" y="1747838"/>
              <a:chExt cx="1849399" cy="276999"/>
            </a:xfrm>
          </p:grpSpPr>
          <p:grpSp>
            <p:nvGrpSpPr>
              <p:cNvPr id="125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27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 SSL Certificate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246601" y="1957449"/>
              <a:ext cx="1849399" cy="276999"/>
              <a:chOff x="4246601" y="1747838"/>
              <a:chExt cx="1849399" cy="276999"/>
            </a:xfrm>
          </p:grpSpPr>
          <p:grpSp>
            <p:nvGrpSpPr>
              <p:cNvPr id="121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23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 free dedicated IP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246601" y="2167061"/>
              <a:ext cx="1849399" cy="276999"/>
              <a:chOff x="4246601" y="1747838"/>
              <a:chExt cx="1849399" cy="276999"/>
            </a:xfrm>
          </p:grpSpPr>
          <p:grpSp>
            <p:nvGrpSpPr>
              <p:cNvPr id="117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19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8" name="TextBox 117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25 Emails</a:t>
                </a:r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4232389" y="4436063"/>
            <a:ext cx="1849399" cy="696222"/>
            <a:chOff x="4246601" y="1747838"/>
            <a:chExt cx="1849399" cy="696222"/>
          </a:xfrm>
        </p:grpSpPr>
        <p:grpSp>
          <p:nvGrpSpPr>
            <p:cNvPr id="162" name="Group 161"/>
            <p:cNvGrpSpPr/>
            <p:nvPr/>
          </p:nvGrpSpPr>
          <p:grpSpPr>
            <a:xfrm>
              <a:off x="4246601" y="1747838"/>
              <a:ext cx="1849399" cy="276999"/>
              <a:chOff x="4246601" y="1747838"/>
              <a:chExt cx="1849399" cy="276999"/>
            </a:xfrm>
          </p:grpSpPr>
          <p:grpSp>
            <p:nvGrpSpPr>
              <p:cNvPr id="173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75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4" name="TextBox 173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24x7 Email Support</a:t>
                </a: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4246601" y="1957449"/>
              <a:ext cx="1849399" cy="276999"/>
              <a:chOff x="4246601" y="1747838"/>
              <a:chExt cx="1849399" cy="276999"/>
            </a:xfrm>
          </p:grpSpPr>
          <p:grpSp>
            <p:nvGrpSpPr>
              <p:cNvPr id="169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71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0" name="TextBox 169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10 Database</a:t>
                </a: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4246601" y="2167061"/>
              <a:ext cx="1849399" cy="276999"/>
              <a:chOff x="4246601" y="1747838"/>
              <a:chExt cx="1849399" cy="276999"/>
            </a:xfrm>
          </p:grpSpPr>
          <p:grpSp>
            <p:nvGrpSpPr>
              <p:cNvPr id="165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67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6" name="TextBox 165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20GB Web Space</a:t>
                </a: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6681495" y="4436063"/>
            <a:ext cx="1849399" cy="696222"/>
            <a:chOff x="4246601" y="1747838"/>
            <a:chExt cx="1849399" cy="696222"/>
          </a:xfrm>
        </p:grpSpPr>
        <p:grpSp>
          <p:nvGrpSpPr>
            <p:cNvPr id="147" name="Group 146"/>
            <p:cNvGrpSpPr/>
            <p:nvPr/>
          </p:nvGrpSpPr>
          <p:grpSpPr>
            <a:xfrm>
              <a:off x="4246601" y="1747838"/>
              <a:ext cx="1849399" cy="276999"/>
              <a:chOff x="4246601" y="1747838"/>
              <a:chExt cx="1849399" cy="276999"/>
            </a:xfrm>
          </p:grpSpPr>
          <p:grpSp>
            <p:nvGrpSpPr>
              <p:cNvPr id="158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60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9" name="TextBox 158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 SSL Certificate</a:t>
                </a: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4246601" y="1957449"/>
              <a:ext cx="1849399" cy="276999"/>
              <a:chOff x="4246601" y="1747838"/>
              <a:chExt cx="1849399" cy="276999"/>
            </a:xfrm>
          </p:grpSpPr>
          <p:grpSp>
            <p:nvGrpSpPr>
              <p:cNvPr id="154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56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5" name="TextBox 154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 free dedicated IP</a:t>
                </a: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4246601" y="2167061"/>
              <a:ext cx="1849399" cy="276999"/>
              <a:chOff x="4246601" y="1747838"/>
              <a:chExt cx="1849399" cy="276999"/>
            </a:xfrm>
          </p:grpSpPr>
          <p:grpSp>
            <p:nvGrpSpPr>
              <p:cNvPr id="150" name="Group 4"/>
              <p:cNvGrpSpPr>
                <a:grpSpLocks noChangeAspect="1"/>
              </p:cNvGrpSpPr>
              <p:nvPr/>
            </p:nvGrpSpPr>
            <p:grpSpPr bwMode="auto">
              <a:xfrm>
                <a:off x="4246601" y="1804520"/>
                <a:ext cx="168237" cy="167771"/>
                <a:chOff x="-773" y="734"/>
                <a:chExt cx="361" cy="36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52" name="Freeform 5"/>
                <p:cNvSpPr>
                  <a:spLocks noEditPoints="1"/>
                </p:cNvSpPr>
                <p:nvPr/>
              </p:nvSpPr>
              <p:spPr bwMode="auto">
                <a:xfrm>
                  <a:off x="-773" y="734"/>
                  <a:ext cx="361" cy="360"/>
                </a:xfrm>
                <a:custGeom>
                  <a:avLst/>
                  <a:gdLst>
                    <a:gd name="T0" fmla="*/ 640 w 1280"/>
                    <a:gd name="T1" fmla="*/ 0 h 1280"/>
                    <a:gd name="T2" fmla="*/ 0 w 1280"/>
                    <a:gd name="T3" fmla="*/ 640 h 1280"/>
                    <a:gd name="T4" fmla="*/ 640 w 1280"/>
                    <a:gd name="T5" fmla="*/ 1280 h 1280"/>
                    <a:gd name="T6" fmla="*/ 1280 w 1280"/>
                    <a:gd name="T7" fmla="*/ 640 h 1280"/>
                    <a:gd name="T8" fmla="*/ 640 w 1280"/>
                    <a:gd name="T9" fmla="*/ 0 h 1280"/>
                    <a:gd name="T10" fmla="*/ 640 w 1280"/>
                    <a:gd name="T11" fmla="*/ 1196 h 1280"/>
                    <a:gd name="T12" fmla="*/ 84 w 1280"/>
                    <a:gd name="T13" fmla="*/ 640 h 1280"/>
                    <a:gd name="T14" fmla="*/ 640 w 1280"/>
                    <a:gd name="T15" fmla="*/ 84 h 1280"/>
                    <a:gd name="T16" fmla="*/ 1196 w 1280"/>
                    <a:gd name="T17" fmla="*/ 640 h 1280"/>
                    <a:gd name="T18" fmla="*/ 640 w 1280"/>
                    <a:gd name="T19" fmla="*/ 1196 h 1280"/>
                    <a:gd name="T20" fmla="*/ 640 w 1280"/>
                    <a:gd name="T21" fmla="*/ 1196 h 1280"/>
                    <a:gd name="T22" fmla="*/ 640 w 1280"/>
                    <a:gd name="T23" fmla="*/ 1196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0" h="1280">
                      <a:moveTo>
                        <a:pt x="640" y="0"/>
                      </a:moveTo>
                      <a:cubicBezTo>
                        <a:pt x="287" y="0"/>
                        <a:pt x="0" y="287"/>
                        <a:pt x="0" y="640"/>
                      </a:cubicBezTo>
                      <a:cubicBezTo>
                        <a:pt x="0" y="993"/>
                        <a:pt x="287" y="1280"/>
                        <a:pt x="640" y="1280"/>
                      </a:cubicBezTo>
                      <a:cubicBezTo>
                        <a:pt x="993" y="1280"/>
                        <a:pt x="1280" y="993"/>
                        <a:pt x="1280" y="640"/>
                      </a:cubicBezTo>
                      <a:cubicBezTo>
                        <a:pt x="1280" y="287"/>
                        <a:pt x="993" y="0"/>
                        <a:pt x="640" y="0"/>
                      </a:cubicBezTo>
                      <a:close/>
                      <a:moveTo>
                        <a:pt x="640" y="1196"/>
                      </a:moveTo>
                      <a:cubicBezTo>
                        <a:pt x="333" y="1196"/>
                        <a:pt x="84" y="947"/>
                        <a:pt x="84" y="640"/>
                      </a:cubicBezTo>
                      <a:cubicBezTo>
                        <a:pt x="84" y="333"/>
                        <a:pt x="333" y="84"/>
                        <a:pt x="640" y="84"/>
                      </a:cubicBezTo>
                      <a:cubicBezTo>
                        <a:pt x="947" y="84"/>
                        <a:pt x="1196" y="333"/>
                        <a:pt x="1196" y="640"/>
                      </a:cubicBezTo>
                      <a:cubicBezTo>
                        <a:pt x="1196" y="947"/>
                        <a:pt x="947" y="1196"/>
                        <a:pt x="640" y="1196"/>
                      </a:cubicBezTo>
                      <a:close/>
                      <a:moveTo>
                        <a:pt x="640" y="1196"/>
                      </a:moveTo>
                      <a:cubicBezTo>
                        <a:pt x="640" y="1196"/>
                        <a:pt x="640" y="1196"/>
                        <a:pt x="640" y="11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6"/>
                <p:cNvSpPr>
                  <a:spLocks noEditPoints="1"/>
                </p:cNvSpPr>
                <p:nvPr/>
              </p:nvSpPr>
              <p:spPr bwMode="auto">
                <a:xfrm>
                  <a:off x="-679" y="850"/>
                  <a:ext cx="173" cy="127"/>
                </a:xfrm>
                <a:custGeom>
                  <a:avLst/>
                  <a:gdLst>
                    <a:gd name="T0" fmla="*/ 539 w 614"/>
                    <a:gd name="T1" fmla="*/ 16 h 448"/>
                    <a:gd name="T2" fmla="*/ 209 w 614"/>
                    <a:gd name="T3" fmla="*/ 346 h 448"/>
                    <a:gd name="T4" fmla="*/ 75 w 614"/>
                    <a:gd name="T5" fmla="*/ 213 h 448"/>
                    <a:gd name="T6" fmla="*/ 16 w 614"/>
                    <a:gd name="T7" fmla="*/ 213 h 448"/>
                    <a:gd name="T8" fmla="*/ 16 w 614"/>
                    <a:gd name="T9" fmla="*/ 272 h 448"/>
                    <a:gd name="T10" fmla="*/ 179 w 614"/>
                    <a:gd name="T11" fmla="*/ 436 h 448"/>
                    <a:gd name="T12" fmla="*/ 209 w 614"/>
                    <a:gd name="T13" fmla="*/ 448 h 448"/>
                    <a:gd name="T14" fmla="*/ 238 w 614"/>
                    <a:gd name="T15" fmla="*/ 436 h 448"/>
                    <a:gd name="T16" fmla="*/ 238 w 614"/>
                    <a:gd name="T17" fmla="*/ 435 h 448"/>
                    <a:gd name="T18" fmla="*/ 598 w 614"/>
                    <a:gd name="T19" fmla="*/ 76 h 448"/>
                    <a:gd name="T20" fmla="*/ 598 w 614"/>
                    <a:gd name="T21" fmla="*/ 16 h 448"/>
                    <a:gd name="T22" fmla="*/ 539 w 614"/>
                    <a:gd name="T23" fmla="*/ 16 h 448"/>
                    <a:gd name="T24" fmla="*/ 539 w 614"/>
                    <a:gd name="T25" fmla="*/ 16 h 448"/>
                    <a:gd name="T26" fmla="*/ 539 w 614"/>
                    <a:gd name="T27" fmla="*/ 1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4" h="448">
                      <a:moveTo>
                        <a:pt x="539" y="16"/>
                      </a:moveTo>
                      <a:cubicBezTo>
                        <a:pt x="209" y="346"/>
                        <a:pt x="209" y="346"/>
                        <a:pt x="209" y="346"/>
                      </a:cubicBezTo>
                      <a:cubicBezTo>
                        <a:pt x="75" y="213"/>
                        <a:pt x="75" y="213"/>
                        <a:pt x="75" y="213"/>
                      </a:cubicBezTo>
                      <a:cubicBezTo>
                        <a:pt x="59" y="197"/>
                        <a:pt x="32" y="197"/>
                        <a:pt x="16" y="213"/>
                      </a:cubicBezTo>
                      <a:cubicBezTo>
                        <a:pt x="0" y="230"/>
                        <a:pt x="0" y="256"/>
                        <a:pt x="16" y="272"/>
                      </a:cubicBezTo>
                      <a:cubicBezTo>
                        <a:pt x="179" y="436"/>
                        <a:pt x="179" y="436"/>
                        <a:pt x="179" y="436"/>
                      </a:cubicBezTo>
                      <a:cubicBezTo>
                        <a:pt x="187" y="444"/>
                        <a:pt x="198" y="448"/>
                        <a:pt x="209" y="448"/>
                      </a:cubicBezTo>
                      <a:cubicBezTo>
                        <a:pt x="219" y="448"/>
                        <a:pt x="230" y="444"/>
                        <a:pt x="238" y="436"/>
                      </a:cubicBezTo>
                      <a:cubicBezTo>
                        <a:pt x="238" y="435"/>
                        <a:pt x="238" y="435"/>
                        <a:pt x="238" y="435"/>
                      </a:cubicBezTo>
                      <a:cubicBezTo>
                        <a:pt x="598" y="76"/>
                        <a:pt x="598" y="76"/>
                        <a:pt x="598" y="76"/>
                      </a:cubicBezTo>
                      <a:cubicBezTo>
                        <a:pt x="614" y="59"/>
                        <a:pt x="614" y="33"/>
                        <a:pt x="598" y="16"/>
                      </a:cubicBezTo>
                      <a:cubicBezTo>
                        <a:pt x="582" y="0"/>
                        <a:pt x="555" y="0"/>
                        <a:pt x="539" y="16"/>
                      </a:cubicBezTo>
                      <a:close/>
                      <a:moveTo>
                        <a:pt x="539" y="16"/>
                      </a:moveTo>
                      <a:cubicBezTo>
                        <a:pt x="539" y="16"/>
                        <a:pt x="539" y="16"/>
                        <a:pt x="539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1" name="TextBox 150"/>
              <p:cNvSpPr txBox="1"/>
              <p:nvPr/>
            </p:nvSpPr>
            <p:spPr>
              <a:xfrm>
                <a:off x="4400147" y="1747838"/>
                <a:ext cx="16958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25 Emails</a:t>
                </a:r>
              </a:p>
            </p:txBody>
          </p:sp>
        </p:grpSp>
      </p:grpSp>
      <p:grpSp>
        <p:nvGrpSpPr>
          <p:cNvPr id="195" name="Group 194"/>
          <p:cNvGrpSpPr/>
          <p:nvPr/>
        </p:nvGrpSpPr>
        <p:grpSpPr>
          <a:xfrm>
            <a:off x="4246601" y="5379880"/>
            <a:ext cx="1849399" cy="276999"/>
            <a:chOff x="4246601" y="1747838"/>
            <a:chExt cx="1849399" cy="276999"/>
          </a:xfrm>
        </p:grpSpPr>
        <p:grpSp>
          <p:nvGrpSpPr>
            <p:cNvPr id="206" name="Group 4"/>
            <p:cNvGrpSpPr>
              <a:grpSpLocks noChangeAspect="1"/>
            </p:cNvGrpSpPr>
            <p:nvPr/>
          </p:nvGrpSpPr>
          <p:grpSpPr bwMode="auto">
            <a:xfrm>
              <a:off x="4246601" y="1804520"/>
              <a:ext cx="168237" cy="167771"/>
              <a:chOff x="-773" y="734"/>
              <a:chExt cx="361" cy="360"/>
            </a:xfrm>
            <a:solidFill>
              <a:schemeClr val="bg1">
                <a:lumMod val="50000"/>
              </a:schemeClr>
            </a:solidFill>
          </p:grpSpPr>
          <p:sp>
            <p:nvSpPr>
              <p:cNvPr id="208" name="Freeform 5"/>
              <p:cNvSpPr>
                <a:spLocks noEditPoints="1"/>
              </p:cNvSpPr>
              <p:nvPr/>
            </p:nvSpPr>
            <p:spPr bwMode="auto">
              <a:xfrm>
                <a:off x="-773" y="734"/>
                <a:ext cx="361" cy="360"/>
              </a:xfrm>
              <a:custGeom>
                <a:avLst/>
                <a:gdLst>
                  <a:gd name="T0" fmla="*/ 640 w 1280"/>
                  <a:gd name="T1" fmla="*/ 0 h 1280"/>
                  <a:gd name="T2" fmla="*/ 0 w 1280"/>
                  <a:gd name="T3" fmla="*/ 640 h 1280"/>
                  <a:gd name="T4" fmla="*/ 640 w 1280"/>
                  <a:gd name="T5" fmla="*/ 1280 h 1280"/>
                  <a:gd name="T6" fmla="*/ 1280 w 1280"/>
                  <a:gd name="T7" fmla="*/ 640 h 1280"/>
                  <a:gd name="T8" fmla="*/ 640 w 1280"/>
                  <a:gd name="T9" fmla="*/ 0 h 1280"/>
                  <a:gd name="T10" fmla="*/ 640 w 1280"/>
                  <a:gd name="T11" fmla="*/ 1196 h 1280"/>
                  <a:gd name="T12" fmla="*/ 84 w 1280"/>
                  <a:gd name="T13" fmla="*/ 640 h 1280"/>
                  <a:gd name="T14" fmla="*/ 640 w 1280"/>
                  <a:gd name="T15" fmla="*/ 84 h 1280"/>
                  <a:gd name="T16" fmla="*/ 1196 w 1280"/>
                  <a:gd name="T17" fmla="*/ 640 h 1280"/>
                  <a:gd name="T18" fmla="*/ 640 w 1280"/>
                  <a:gd name="T19" fmla="*/ 1196 h 1280"/>
                  <a:gd name="T20" fmla="*/ 640 w 1280"/>
                  <a:gd name="T21" fmla="*/ 1196 h 1280"/>
                  <a:gd name="T22" fmla="*/ 640 w 1280"/>
                  <a:gd name="T23" fmla="*/ 1196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0" h="1280">
                    <a:moveTo>
                      <a:pt x="640" y="0"/>
                    </a:moveTo>
                    <a:cubicBezTo>
                      <a:pt x="287" y="0"/>
                      <a:pt x="0" y="287"/>
                      <a:pt x="0" y="640"/>
                    </a:cubicBezTo>
                    <a:cubicBezTo>
                      <a:pt x="0" y="993"/>
                      <a:pt x="287" y="1280"/>
                      <a:pt x="640" y="1280"/>
                    </a:cubicBezTo>
                    <a:cubicBezTo>
                      <a:pt x="993" y="1280"/>
                      <a:pt x="1280" y="993"/>
                      <a:pt x="1280" y="640"/>
                    </a:cubicBezTo>
                    <a:cubicBezTo>
                      <a:pt x="1280" y="287"/>
                      <a:pt x="993" y="0"/>
                      <a:pt x="640" y="0"/>
                    </a:cubicBezTo>
                    <a:close/>
                    <a:moveTo>
                      <a:pt x="640" y="1196"/>
                    </a:moveTo>
                    <a:cubicBezTo>
                      <a:pt x="333" y="1196"/>
                      <a:pt x="84" y="947"/>
                      <a:pt x="84" y="640"/>
                    </a:cubicBezTo>
                    <a:cubicBezTo>
                      <a:pt x="84" y="333"/>
                      <a:pt x="333" y="84"/>
                      <a:pt x="640" y="84"/>
                    </a:cubicBezTo>
                    <a:cubicBezTo>
                      <a:pt x="947" y="84"/>
                      <a:pt x="1196" y="333"/>
                      <a:pt x="1196" y="640"/>
                    </a:cubicBezTo>
                    <a:cubicBezTo>
                      <a:pt x="1196" y="947"/>
                      <a:pt x="947" y="1196"/>
                      <a:pt x="640" y="1196"/>
                    </a:cubicBezTo>
                    <a:close/>
                    <a:moveTo>
                      <a:pt x="640" y="1196"/>
                    </a:moveTo>
                    <a:cubicBezTo>
                      <a:pt x="640" y="1196"/>
                      <a:pt x="640" y="1196"/>
                      <a:pt x="640" y="11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9" name="Freeform 6"/>
              <p:cNvSpPr>
                <a:spLocks noEditPoints="1"/>
              </p:cNvSpPr>
              <p:nvPr/>
            </p:nvSpPr>
            <p:spPr bwMode="auto">
              <a:xfrm>
                <a:off x="-679" y="850"/>
                <a:ext cx="173" cy="127"/>
              </a:xfrm>
              <a:custGeom>
                <a:avLst/>
                <a:gdLst>
                  <a:gd name="T0" fmla="*/ 539 w 614"/>
                  <a:gd name="T1" fmla="*/ 16 h 448"/>
                  <a:gd name="T2" fmla="*/ 209 w 614"/>
                  <a:gd name="T3" fmla="*/ 346 h 448"/>
                  <a:gd name="T4" fmla="*/ 75 w 614"/>
                  <a:gd name="T5" fmla="*/ 213 h 448"/>
                  <a:gd name="T6" fmla="*/ 16 w 614"/>
                  <a:gd name="T7" fmla="*/ 213 h 448"/>
                  <a:gd name="T8" fmla="*/ 16 w 614"/>
                  <a:gd name="T9" fmla="*/ 272 h 448"/>
                  <a:gd name="T10" fmla="*/ 179 w 614"/>
                  <a:gd name="T11" fmla="*/ 436 h 448"/>
                  <a:gd name="T12" fmla="*/ 209 w 614"/>
                  <a:gd name="T13" fmla="*/ 448 h 448"/>
                  <a:gd name="T14" fmla="*/ 238 w 614"/>
                  <a:gd name="T15" fmla="*/ 436 h 448"/>
                  <a:gd name="T16" fmla="*/ 238 w 614"/>
                  <a:gd name="T17" fmla="*/ 435 h 448"/>
                  <a:gd name="T18" fmla="*/ 598 w 614"/>
                  <a:gd name="T19" fmla="*/ 76 h 448"/>
                  <a:gd name="T20" fmla="*/ 598 w 614"/>
                  <a:gd name="T21" fmla="*/ 16 h 448"/>
                  <a:gd name="T22" fmla="*/ 539 w 614"/>
                  <a:gd name="T23" fmla="*/ 16 h 448"/>
                  <a:gd name="T24" fmla="*/ 539 w 614"/>
                  <a:gd name="T25" fmla="*/ 16 h 448"/>
                  <a:gd name="T26" fmla="*/ 539 w 614"/>
                  <a:gd name="T27" fmla="*/ 16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4" h="448">
                    <a:moveTo>
                      <a:pt x="539" y="16"/>
                    </a:moveTo>
                    <a:cubicBezTo>
                      <a:pt x="209" y="346"/>
                      <a:pt x="209" y="346"/>
                      <a:pt x="209" y="346"/>
                    </a:cubicBezTo>
                    <a:cubicBezTo>
                      <a:pt x="75" y="213"/>
                      <a:pt x="75" y="213"/>
                      <a:pt x="75" y="213"/>
                    </a:cubicBezTo>
                    <a:cubicBezTo>
                      <a:pt x="59" y="197"/>
                      <a:pt x="32" y="197"/>
                      <a:pt x="16" y="213"/>
                    </a:cubicBezTo>
                    <a:cubicBezTo>
                      <a:pt x="0" y="230"/>
                      <a:pt x="0" y="256"/>
                      <a:pt x="16" y="272"/>
                    </a:cubicBezTo>
                    <a:cubicBezTo>
                      <a:pt x="179" y="436"/>
                      <a:pt x="179" y="436"/>
                      <a:pt x="179" y="436"/>
                    </a:cubicBezTo>
                    <a:cubicBezTo>
                      <a:pt x="187" y="444"/>
                      <a:pt x="198" y="448"/>
                      <a:pt x="209" y="448"/>
                    </a:cubicBezTo>
                    <a:cubicBezTo>
                      <a:pt x="219" y="448"/>
                      <a:pt x="230" y="444"/>
                      <a:pt x="238" y="436"/>
                    </a:cubicBezTo>
                    <a:cubicBezTo>
                      <a:pt x="238" y="435"/>
                      <a:pt x="238" y="435"/>
                      <a:pt x="238" y="435"/>
                    </a:cubicBezTo>
                    <a:cubicBezTo>
                      <a:pt x="598" y="76"/>
                      <a:pt x="598" y="76"/>
                      <a:pt x="598" y="76"/>
                    </a:cubicBezTo>
                    <a:cubicBezTo>
                      <a:pt x="614" y="59"/>
                      <a:pt x="614" y="33"/>
                      <a:pt x="598" y="16"/>
                    </a:cubicBezTo>
                    <a:cubicBezTo>
                      <a:pt x="582" y="0"/>
                      <a:pt x="555" y="0"/>
                      <a:pt x="539" y="16"/>
                    </a:cubicBezTo>
                    <a:close/>
                    <a:moveTo>
                      <a:pt x="539" y="16"/>
                    </a:moveTo>
                    <a:cubicBezTo>
                      <a:pt x="539" y="16"/>
                      <a:pt x="539" y="16"/>
                      <a:pt x="539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7" name="TextBox 206"/>
            <p:cNvSpPr txBox="1"/>
            <p:nvPr/>
          </p:nvSpPr>
          <p:spPr>
            <a:xfrm>
              <a:off x="4400147" y="1747838"/>
              <a:ext cx="1695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24x7 Email Support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246601" y="5589491"/>
            <a:ext cx="1849399" cy="276999"/>
            <a:chOff x="4246601" y="1747838"/>
            <a:chExt cx="1849399" cy="276999"/>
          </a:xfrm>
        </p:grpSpPr>
        <p:grpSp>
          <p:nvGrpSpPr>
            <p:cNvPr id="202" name="Group 4"/>
            <p:cNvGrpSpPr>
              <a:grpSpLocks noChangeAspect="1"/>
            </p:cNvGrpSpPr>
            <p:nvPr/>
          </p:nvGrpSpPr>
          <p:grpSpPr bwMode="auto">
            <a:xfrm>
              <a:off x="4246601" y="1804520"/>
              <a:ext cx="168237" cy="167771"/>
              <a:chOff x="-773" y="734"/>
              <a:chExt cx="361" cy="360"/>
            </a:xfrm>
            <a:solidFill>
              <a:schemeClr val="bg1">
                <a:lumMod val="50000"/>
              </a:schemeClr>
            </a:solidFill>
          </p:grpSpPr>
          <p:sp>
            <p:nvSpPr>
              <p:cNvPr id="204" name="Freeform 5"/>
              <p:cNvSpPr>
                <a:spLocks noEditPoints="1"/>
              </p:cNvSpPr>
              <p:nvPr/>
            </p:nvSpPr>
            <p:spPr bwMode="auto">
              <a:xfrm>
                <a:off x="-773" y="734"/>
                <a:ext cx="361" cy="360"/>
              </a:xfrm>
              <a:custGeom>
                <a:avLst/>
                <a:gdLst>
                  <a:gd name="T0" fmla="*/ 640 w 1280"/>
                  <a:gd name="T1" fmla="*/ 0 h 1280"/>
                  <a:gd name="T2" fmla="*/ 0 w 1280"/>
                  <a:gd name="T3" fmla="*/ 640 h 1280"/>
                  <a:gd name="T4" fmla="*/ 640 w 1280"/>
                  <a:gd name="T5" fmla="*/ 1280 h 1280"/>
                  <a:gd name="T6" fmla="*/ 1280 w 1280"/>
                  <a:gd name="T7" fmla="*/ 640 h 1280"/>
                  <a:gd name="T8" fmla="*/ 640 w 1280"/>
                  <a:gd name="T9" fmla="*/ 0 h 1280"/>
                  <a:gd name="T10" fmla="*/ 640 w 1280"/>
                  <a:gd name="T11" fmla="*/ 1196 h 1280"/>
                  <a:gd name="T12" fmla="*/ 84 w 1280"/>
                  <a:gd name="T13" fmla="*/ 640 h 1280"/>
                  <a:gd name="T14" fmla="*/ 640 w 1280"/>
                  <a:gd name="T15" fmla="*/ 84 h 1280"/>
                  <a:gd name="T16" fmla="*/ 1196 w 1280"/>
                  <a:gd name="T17" fmla="*/ 640 h 1280"/>
                  <a:gd name="T18" fmla="*/ 640 w 1280"/>
                  <a:gd name="T19" fmla="*/ 1196 h 1280"/>
                  <a:gd name="T20" fmla="*/ 640 w 1280"/>
                  <a:gd name="T21" fmla="*/ 1196 h 1280"/>
                  <a:gd name="T22" fmla="*/ 640 w 1280"/>
                  <a:gd name="T23" fmla="*/ 1196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0" h="1280">
                    <a:moveTo>
                      <a:pt x="640" y="0"/>
                    </a:moveTo>
                    <a:cubicBezTo>
                      <a:pt x="287" y="0"/>
                      <a:pt x="0" y="287"/>
                      <a:pt x="0" y="640"/>
                    </a:cubicBezTo>
                    <a:cubicBezTo>
                      <a:pt x="0" y="993"/>
                      <a:pt x="287" y="1280"/>
                      <a:pt x="640" y="1280"/>
                    </a:cubicBezTo>
                    <a:cubicBezTo>
                      <a:pt x="993" y="1280"/>
                      <a:pt x="1280" y="993"/>
                      <a:pt x="1280" y="640"/>
                    </a:cubicBezTo>
                    <a:cubicBezTo>
                      <a:pt x="1280" y="287"/>
                      <a:pt x="993" y="0"/>
                      <a:pt x="640" y="0"/>
                    </a:cubicBezTo>
                    <a:close/>
                    <a:moveTo>
                      <a:pt x="640" y="1196"/>
                    </a:moveTo>
                    <a:cubicBezTo>
                      <a:pt x="333" y="1196"/>
                      <a:pt x="84" y="947"/>
                      <a:pt x="84" y="640"/>
                    </a:cubicBezTo>
                    <a:cubicBezTo>
                      <a:pt x="84" y="333"/>
                      <a:pt x="333" y="84"/>
                      <a:pt x="640" y="84"/>
                    </a:cubicBezTo>
                    <a:cubicBezTo>
                      <a:pt x="947" y="84"/>
                      <a:pt x="1196" y="333"/>
                      <a:pt x="1196" y="640"/>
                    </a:cubicBezTo>
                    <a:cubicBezTo>
                      <a:pt x="1196" y="947"/>
                      <a:pt x="947" y="1196"/>
                      <a:pt x="640" y="1196"/>
                    </a:cubicBezTo>
                    <a:close/>
                    <a:moveTo>
                      <a:pt x="640" y="1196"/>
                    </a:moveTo>
                    <a:cubicBezTo>
                      <a:pt x="640" y="1196"/>
                      <a:pt x="640" y="1196"/>
                      <a:pt x="640" y="11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Freeform 6"/>
              <p:cNvSpPr>
                <a:spLocks noEditPoints="1"/>
              </p:cNvSpPr>
              <p:nvPr/>
            </p:nvSpPr>
            <p:spPr bwMode="auto">
              <a:xfrm>
                <a:off x="-679" y="850"/>
                <a:ext cx="173" cy="127"/>
              </a:xfrm>
              <a:custGeom>
                <a:avLst/>
                <a:gdLst>
                  <a:gd name="T0" fmla="*/ 539 w 614"/>
                  <a:gd name="T1" fmla="*/ 16 h 448"/>
                  <a:gd name="T2" fmla="*/ 209 w 614"/>
                  <a:gd name="T3" fmla="*/ 346 h 448"/>
                  <a:gd name="T4" fmla="*/ 75 w 614"/>
                  <a:gd name="T5" fmla="*/ 213 h 448"/>
                  <a:gd name="T6" fmla="*/ 16 w 614"/>
                  <a:gd name="T7" fmla="*/ 213 h 448"/>
                  <a:gd name="T8" fmla="*/ 16 w 614"/>
                  <a:gd name="T9" fmla="*/ 272 h 448"/>
                  <a:gd name="T10" fmla="*/ 179 w 614"/>
                  <a:gd name="T11" fmla="*/ 436 h 448"/>
                  <a:gd name="T12" fmla="*/ 209 w 614"/>
                  <a:gd name="T13" fmla="*/ 448 h 448"/>
                  <a:gd name="T14" fmla="*/ 238 w 614"/>
                  <a:gd name="T15" fmla="*/ 436 h 448"/>
                  <a:gd name="T16" fmla="*/ 238 w 614"/>
                  <a:gd name="T17" fmla="*/ 435 h 448"/>
                  <a:gd name="T18" fmla="*/ 598 w 614"/>
                  <a:gd name="T19" fmla="*/ 76 h 448"/>
                  <a:gd name="T20" fmla="*/ 598 w 614"/>
                  <a:gd name="T21" fmla="*/ 16 h 448"/>
                  <a:gd name="T22" fmla="*/ 539 w 614"/>
                  <a:gd name="T23" fmla="*/ 16 h 448"/>
                  <a:gd name="T24" fmla="*/ 539 w 614"/>
                  <a:gd name="T25" fmla="*/ 16 h 448"/>
                  <a:gd name="T26" fmla="*/ 539 w 614"/>
                  <a:gd name="T27" fmla="*/ 16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4" h="448">
                    <a:moveTo>
                      <a:pt x="539" y="16"/>
                    </a:moveTo>
                    <a:cubicBezTo>
                      <a:pt x="209" y="346"/>
                      <a:pt x="209" y="346"/>
                      <a:pt x="209" y="346"/>
                    </a:cubicBezTo>
                    <a:cubicBezTo>
                      <a:pt x="75" y="213"/>
                      <a:pt x="75" y="213"/>
                      <a:pt x="75" y="213"/>
                    </a:cubicBezTo>
                    <a:cubicBezTo>
                      <a:pt x="59" y="197"/>
                      <a:pt x="32" y="197"/>
                      <a:pt x="16" y="213"/>
                    </a:cubicBezTo>
                    <a:cubicBezTo>
                      <a:pt x="0" y="230"/>
                      <a:pt x="0" y="256"/>
                      <a:pt x="16" y="272"/>
                    </a:cubicBezTo>
                    <a:cubicBezTo>
                      <a:pt x="179" y="436"/>
                      <a:pt x="179" y="436"/>
                      <a:pt x="179" y="436"/>
                    </a:cubicBezTo>
                    <a:cubicBezTo>
                      <a:pt x="187" y="444"/>
                      <a:pt x="198" y="448"/>
                      <a:pt x="209" y="448"/>
                    </a:cubicBezTo>
                    <a:cubicBezTo>
                      <a:pt x="219" y="448"/>
                      <a:pt x="230" y="444"/>
                      <a:pt x="238" y="436"/>
                    </a:cubicBezTo>
                    <a:cubicBezTo>
                      <a:pt x="238" y="435"/>
                      <a:pt x="238" y="435"/>
                      <a:pt x="238" y="435"/>
                    </a:cubicBezTo>
                    <a:cubicBezTo>
                      <a:pt x="598" y="76"/>
                      <a:pt x="598" y="76"/>
                      <a:pt x="598" y="76"/>
                    </a:cubicBezTo>
                    <a:cubicBezTo>
                      <a:pt x="614" y="59"/>
                      <a:pt x="614" y="33"/>
                      <a:pt x="598" y="16"/>
                    </a:cubicBezTo>
                    <a:cubicBezTo>
                      <a:pt x="582" y="0"/>
                      <a:pt x="555" y="0"/>
                      <a:pt x="539" y="16"/>
                    </a:cubicBezTo>
                    <a:close/>
                    <a:moveTo>
                      <a:pt x="539" y="16"/>
                    </a:moveTo>
                    <a:cubicBezTo>
                      <a:pt x="539" y="16"/>
                      <a:pt x="539" y="16"/>
                      <a:pt x="539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3" name="TextBox 202"/>
            <p:cNvSpPr txBox="1"/>
            <p:nvPr/>
          </p:nvSpPr>
          <p:spPr>
            <a:xfrm>
              <a:off x="4400147" y="1747838"/>
              <a:ext cx="1695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10 Database</a:t>
              </a: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246601" y="5799103"/>
            <a:ext cx="1849399" cy="276999"/>
            <a:chOff x="4246601" y="1747838"/>
            <a:chExt cx="1849399" cy="276999"/>
          </a:xfrm>
        </p:grpSpPr>
        <p:grpSp>
          <p:nvGrpSpPr>
            <p:cNvPr id="198" name="Group 4"/>
            <p:cNvGrpSpPr>
              <a:grpSpLocks noChangeAspect="1"/>
            </p:cNvGrpSpPr>
            <p:nvPr/>
          </p:nvGrpSpPr>
          <p:grpSpPr bwMode="auto">
            <a:xfrm>
              <a:off x="4246601" y="1804520"/>
              <a:ext cx="168237" cy="167771"/>
              <a:chOff x="-773" y="734"/>
              <a:chExt cx="361" cy="360"/>
            </a:xfrm>
            <a:solidFill>
              <a:schemeClr val="bg1">
                <a:lumMod val="50000"/>
              </a:schemeClr>
            </a:solidFill>
          </p:grpSpPr>
          <p:sp>
            <p:nvSpPr>
              <p:cNvPr id="200" name="Freeform 5"/>
              <p:cNvSpPr>
                <a:spLocks noEditPoints="1"/>
              </p:cNvSpPr>
              <p:nvPr/>
            </p:nvSpPr>
            <p:spPr bwMode="auto">
              <a:xfrm>
                <a:off x="-773" y="734"/>
                <a:ext cx="361" cy="360"/>
              </a:xfrm>
              <a:custGeom>
                <a:avLst/>
                <a:gdLst>
                  <a:gd name="T0" fmla="*/ 640 w 1280"/>
                  <a:gd name="T1" fmla="*/ 0 h 1280"/>
                  <a:gd name="T2" fmla="*/ 0 w 1280"/>
                  <a:gd name="T3" fmla="*/ 640 h 1280"/>
                  <a:gd name="T4" fmla="*/ 640 w 1280"/>
                  <a:gd name="T5" fmla="*/ 1280 h 1280"/>
                  <a:gd name="T6" fmla="*/ 1280 w 1280"/>
                  <a:gd name="T7" fmla="*/ 640 h 1280"/>
                  <a:gd name="T8" fmla="*/ 640 w 1280"/>
                  <a:gd name="T9" fmla="*/ 0 h 1280"/>
                  <a:gd name="T10" fmla="*/ 640 w 1280"/>
                  <a:gd name="T11" fmla="*/ 1196 h 1280"/>
                  <a:gd name="T12" fmla="*/ 84 w 1280"/>
                  <a:gd name="T13" fmla="*/ 640 h 1280"/>
                  <a:gd name="T14" fmla="*/ 640 w 1280"/>
                  <a:gd name="T15" fmla="*/ 84 h 1280"/>
                  <a:gd name="T16" fmla="*/ 1196 w 1280"/>
                  <a:gd name="T17" fmla="*/ 640 h 1280"/>
                  <a:gd name="T18" fmla="*/ 640 w 1280"/>
                  <a:gd name="T19" fmla="*/ 1196 h 1280"/>
                  <a:gd name="T20" fmla="*/ 640 w 1280"/>
                  <a:gd name="T21" fmla="*/ 1196 h 1280"/>
                  <a:gd name="T22" fmla="*/ 640 w 1280"/>
                  <a:gd name="T23" fmla="*/ 1196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0" h="1280">
                    <a:moveTo>
                      <a:pt x="640" y="0"/>
                    </a:moveTo>
                    <a:cubicBezTo>
                      <a:pt x="287" y="0"/>
                      <a:pt x="0" y="287"/>
                      <a:pt x="0" y="640"/>
                    </a:cubicBezTo>
                    <a:cubicBezTo>
                      <a:pt x="0" y="993"/>
                      <a:pt x="287" y="1280"/>
                      <a:pt x="640" y="1280"/>
                    </a:cubicBezTo>
                    <a:cubicBezTo>
                      <a:pt x="993" y="1280"/>
                      <a:pt x="1280" y="993"/>
                      <a:pt x="1280" y="640"/>
                    </a:cubicBezTo>
                    <a:cubicBezTo>
                      <a:pt x="1280" y="287"/>
                      <a:pt x="993" y="0"/>
                      <a:pt x="640" y="0"/>
                    </a:cubicBezTo>
                    <a:close/>
                    <a:moveTo>
                      <a:pt x="640" y="1196"/>
                    </a:moveTo>
                    <a:cubicBezTo>
                      <a:pt x="333" y="1196"/>
                      <a:pt x="84" y="947"/>
                      <a:pt x="84" y="640"/>
                    </a:cubicBezTo>
                    <a:cubicBezTo>
                      <a:pt x="84" y="333"/>
                      <a:pt x="333" y="84"/>
                      <a:pt x="640" y="84"/>
                    </a:cubicBezTo>
                    <a:cubicBezTo>
                      <a:pt x="947" y="84"/>
                      <a:pt x="1196" y="333"/>
                      <a:pt x="1196" y="640"/>
                    </a:cubicBezTo>
                    <a:cubicBezTo>
                      <a:pt x="1196" y="947"/>
                      <a:pt x="947" y="1196"/>
                      <a:pt x="640" y="1196"/>
                    </a:cubicBezTo>
                    <a:close/>
                    <a:moveTo>
                      <a:pt x="640" y="1196"/>
                    </a:moveTo>
                    <a:cubicBezTo>
                      <a:pt x="640" y="1196"/>
                      <a:pt x="640" y="1196"/>
                      <a:pt x="640" y="11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Freeform 6"/>
              <p:cNvSpPr>
                <a:spLocks noEditPoints="1"/>
              </p:cNvSpPr>
              <p:nvPr/>
            </p:nvSpPr>
            <p:spPr bwMode="auto">
              <a:xfrm>
                <a:off x="-679" y="850"/>
                <a:ext cx="173" cy="127"/>
              </a:xfrm>
              <a:custGeom>
                <a:avLst/>
                <a:gdLst>
                  <a:gd name="T0" fmla="*/ 539 w 614"/>
                  <a:gd name="T1" fmla="*/ 16 h 448"/>
                  <a:gd name="T2" fmla="*/ 209 w 614"/>
                  <a:gd name="T3" fmla="*/ 346 h 448"/>
                  <a:gd name="T4" fmla="*/ 75 w 614"/>
                  <a:gd name="T5" fmla="*/ 213 h 448"/>
                  <a:gd name="T6" fmla="*/ 16 w 614"/>
                  <a:gd name="T7" fmla="*/ 213 h 448"/>
                  <a:gd name="T8" fmla="*/ 16 w 614"/>
                  <a:gd name="T9" fmla="*/ 272 h 448"/>
                  <a:gd name="T10" fmla="*/ 179 w 614"/>
                  <a:gd name="T11" fmla="*/ 436 h 448"/>
                  <a:gd name="T12" fmla="*/ 209 w 614"/>
                  <a:gd name="T13" fmla="*/ 448 h 448"/>
                  <a:gd name="T14" fmla="*/ 238 w 614"/>
                  <a:gd name="T15" fmla="*/ 436 h 448"/>
                  <a:gd name="T16" fmla="*/ 238 w 614"/>
                  <a:gd name="T17" fmla="*/ 435 h 448"/>
                  <a:gd name="T18" fmla="*/ 598 w 614"/>
                  <a:gd name="T19" fmla="*/ 76 h 448"/>
                  <a:gd name="T20" fmla="*/ 598 w 614"/>
                  <a:gd name="T21" fmla="*/ 16 h 448"/>
                  <a:gd name="T22" fmla="*/ 539 w 614"/>
                  <a:gd name="T23" fmla="*/ 16 h 448"/>
                  <a:gd name="T24" fmla="*/ 539 w 614"/>
                  <a:gd name="T25" fmla="*/ 16 h 448"/>
                  <a:gd name="T26" fmla="*/ 539 w 614"/>
                  <a:gd name="T27" fmla="*/ 16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4" h="448">
                    <a:moveTo>
                      <a:pt x="539" y="16"/>
                    </a:moveTo>
                    <a:cubicBezTo>
                      <a:pt x="209" y="346"/>
                      <a:pt x="209" y="346"/>
                      <a:pt x="209" y="346"/>
                    </a:cubicBezTo>
                    <a:cubicBezTo>
                      <a:pt x="75" y="213"/>
                      <a:pt x="75" y="213"/>
                      <a:pt x="75" y="213"/>
                    </a:cubicBezTo>
                    <a:cubicBezTo>
                      <a:pt x="59" y="197"/>
                      <a:pt x="32" y="197"/>
                      <a:pt x="16" y="213"/>
                    </a:cubicBezTo>
                    <a:cubicBezTo>
                      <a:pt x="0" y="230"/>
                      <a:pt x="0" y="256"/>
                      <a:pt x="16" y="272"/>
                    </a:cubicBezTo>
                    <a:cubicBezTo>
                      <a:pt x="179" y="436"/>
                      <a:pt x="179" y="436"/>
                      <a:pt x="179" y="436"/>
                    </a:cubicBezTo>
                    <a:cubicBezTo>
                      <a:pt x="187" y="444"/>
                      <a:pt x="198" y="448"/>
                      <a:pt x="209" y="448"/>
                    </a:cubicBezTo>
                    <a:cubicBezTo>
                      <a:pt x="219" y="448"/>
                      <a:pt x="230" y="444"/>
                      <a:pt x="238" y="436"/>
                    </a:cubicBezTo>
                    <a:cubicBezTo>
                      <a:pt x="238" y="435"/>
                      <a:pt x="238" y="435"/>
                      <a:pt x="238" y="435"/>
                    </a:cubicBezTo>
                    <a:cubicBezTo>
                      <a:pt x="598" y="76"/>
                      <a:pt x="598" y="76"/>
                      <a:pt x="598" y="76"/>
                    </a:cubicBezTo>
                    <a:cubicBezTo>
                      <a:pt x="614" y="59"/>
                      <a:pt x="614" y="33"/>
                      <a:pt x="598" y="16"/>
                    </a:cubicBezTo>
                    <a:cubicBezTo>
                      <a:pt x="582" y="0"/>
                      <a:pt x="555" y="0"/>
                      <a:pt x="539" y="16"/>
                    </a:cubicBezTo>
                    <a:close/>
                    <a:moveTo>
                      <a:pt x="539" y="16"/>
                    </a:moveTo>
                    <a:cubicBezTo>
                      <a:pt x="539" y="16"/>
                      <a:pt x="539" y="16"/>
                      <a:pt x="539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4400147" y="1747838"/>
              <a:ext cx="1695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20GB Web Space</a:t>
              </a:r>
            </a:p>
          </p:txBody>
        </p:sp>
      </p:grpSp>
      <p:grpSp>
        <p:nvGrpSpPr>
          <p:cNvPr id="191" name="Group 4"/>
          <p:cNvGrpSpPr>
            <a:grpSpLocks noChangeAspect="1"/>
          </p:cNvGrpSpPr>
          <p:nvPr/>
        </p:nvGrpSpPr>
        <p:grpSpPr bwMode="auto">
          <a:xfrm>
            <a:off x="6695707" y="5436562"/>
            <a:ext cx="168237" cy="167771"/>
            <a:chOff x="-773" y="734"/>
            <a:chExt cx="361" cy="360"/>
          </a:xfrm>
          <a:solidFill>
            <a:schemeClr val="bg1">
              <a:lumMod val="50000"/>
            </a:schemeClr>
          </a:solidFill>
        </p:grpSpPr>
        <p:sp>
          <p:nvSpPr>
            <p:cNvPr id="193" name="Freeform 5"/>
            <p:cNvSpPr>
              <a:spLocks noEditPoints="1"/>
            </p:cNvSpPr>
            <p:nvPr/>
          </p:nvSpPr>
          <p:spPr bwMode="auto">
            <a:xfrm>
              <a:off x="-773" y="734"/>
              <a:ext cx="361" cy="360"/>
            </a:xfrm>
            <a:custGeom>
              <a:avLst/>
              <a:gdLst>
                <a:gd name="T0" fmla="*/ 640 w 1280"/>
                <a:gd name="T1" fmla="*/ 0 h 1280"/>
                <a:gd name="T2" fmla="*/ 0 w 1280"/>
                <a:gd name="T3" fmla="*/ 640 h 1280"/>
                <a:gd name="T4" fmla="*/ 640 w 1280"/>
                <a:gd name="T5" fmla="*/ 1280 h 1280"/>
                <a:gd name="T6" fmla="*/ 1280 w 1280"/>
                <a:gd name="T7" fmla="*/ 640 h 1280"/>
                <a:gd name="T8" fmla="*/ 640 w 1280"/>
                <a:gd name="T9" fmla="*/ 0 h 1280"/>
                <a:gd name="T10" fmla="*/ 640 w 1280"/>
                <a:gd name="T11" fmla="*/ 1196 h 1280"/>
                <a:gd name="T12" fmla="*/ 84 w 1280"/>
                <a:gd name="T13" fmla="*/ 640 h 1280"/>
                <a:gd name="T14" fmla="*/ 640 w 1280"/>
                <a:gd name="T15" fmla="*/ 84 h 1280"/>
                <a:gd name="T16" fmla="*/ 1196 w 1280"/>
                <a:gd name="T17" fmla="*/ 640 h 1280"/>
                <a:gd name="T18" fmla="*/ 640 w 1280"/>
                <a:gd name="T19" fmla="*/ 1196 h 1280"/>
                <a:gd name="T20" fmla="*/ 640 w 1280"/>
                <a:gd name="T21" fmla="*/ 1196 h 1280"/>
                <a:gd name="T22" fmla="*/ 640 w 1280"/>
                <a:gd name="T23" fmla="*/ 1196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0" h="1280">
                  <a:moveTo>
                    <a:pt x="640" y="0"/>
                  </a:moveTo>
                  <a:cubicBezTo>
                    <a:pt x="287" y="0"/>
                    <a:pt x="0" y="287"/>
                    <a:pt x="0" y="640"/>
                  </a:cubicBezTo>
                  <a:cubicBezTo>
                    <a:pt x="0" y="993"/>
                    <a:pt x="287" y="1280"/>
                    <a:pt x="640" y="1280"/>
                  </a:cubicBezTo>
                  <a:cubicBezTo>
                    <a:pt x="993" y="1280"/>
                    <a:pt x="1280" y="993"/>
                    <a:pt x="1280" y="640"/>
                  </a:cubicBezTo>
                  <a:cubicBezTo>
                    <a:pt x="1280" y="287"/>
                    <a:pt x="993" y="0"/>
                    <a:pt x="640" y="0"/>
                  </a:cubicBezTo>
                  <a:close/>
                  <a:moveTo>
                    <a:pt x="640" y="1196"/>
                  </a:moveTo>
                  <a:cubicBezTo>
                    <a:pt x="333" y="1196"/>
                    <a:pt x="84" y="947"/>
                    <a:pt x="84" y="640"/>
                  </a:cubicBezTo>
                  <a:cubicBezTo>
                    <a:pt x="84" y="333"/>
                    <a:pt x="333" y="84"/>
                    <a:pt x="640" y="84"/>
                  </a:cubicBezTo>
                  <a:cubicBezTo>
                    <a:pt x="947" y="84"/>
                    <a:pt x="1196" y="333"/>
                    <a:pt x="1196" y="640"/>
                  </a:cubicBezTo>
                  <a:cubicBezTo>
                    <a:pt x="1196" y="947"/>
                    <a:pt x="947" y="1196"/>
                    <a:pt x="640" y="1196"/>
                  </a:cubicBezTo>
                  <a:close/>
                  <a:moveTo>
                    <a:pt x="640" y="1196"/>
                  </a:moveTo>
                  <a:cubicBezTo>
                    <a:pt x="640" y="1196"/>
                    <a:pt x="640" y="1196"/>
                    <a:pt x="640" y="11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6"/>
            <p:cNvSpPr>
              <a:spLocks noEditPoints="1"/>
            </p:cNvSpPr>
            <p:nvPr/>
          </p:nvSpPr>
          <p:spPr bwMode="auto">
            <a:xfrm>
              <a:off x="-679" y="850"/>
              <a:ext cx="173" cy="127"/>
            </a:xfrm>
            <a:custGeom>
              <a:avLst/>
              <a:gdLst>
                <a:gd name="T0" fmla="*/ 539 w 614"/>
                <a:gd name="T1" fmla="*/ 16 h 448"/>
                <a:gd name="T2" fmla="*/ 209 w 614"/>
                <a:gd name="T3" fmla="*/ 346 h 448"/>
                <a:gd name="T4" fmla="*/ 75 w 614"/>
                <a:gd name="T5" fmla="*/ 213 h 448"/>
                <a:gd name="T6" fmla="*/ 16 w 614"/>
                <a:gd name="T7" fmla="*/ 213 h 448"/>
                <a:gd name="T8" fmla="*/ 16 w 614"/>
                <a:gd name="T9" fmla="*/ 272 h 448"/>
                <a:gd name="T10" fmla="*/ 179 w 614"/>
                <a:gd name="T11" fmla="*/ 436 h 448"/>
                <a:gd name="T12" fmla="*/ 209 w 614"/>
                <a:gd name="T13" fmla="*/ 448 h 448"/>
                <a:gd name="T14" fmla="*/ 238 w 614"/>
                <a:gd name="T15" fmla="*/ 436 h 448"/>
                <a:gd name="T16" fmla="*/ 238 w 614"/>
                <a:gd name="T17" fmla="*/ 435 h 448"/>
                <a:gd name="T18" fmla="*/ 598 w 614"/>
                <a:gd name="T19" fmla="*/ 76 h 448"/>
                <a:gd name="T20" fmla="*/ 598 w 614"/>
                <a:gd name="T21" fmla="*/ 16 h 448"/>
                <a:gd name="T22" fmla="*/ 539 w 614"/>
                <a:gd name="T23" fmla="*/ 16 h 448"/>
                <a:gd name="T24" fmla="*/ 539 w 614"/>
                <a:gd name="T25" fmla="*/ 16 h 448"/>
                <a:gd name="T26" fmla="*/ 539 w 614"/>
                <a:gd name="T27" fmla="*/ 1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4" h="448">
                  <a:moveTo>
                    <a:pt x="539" y="16"/>
                  </a:moveTo>
                  <a:cubicBezTo>
                    <a:pt x="209" y="346"/>
                    <a:pt x="209" y="346"/>
                    <a:pt x="209" y="346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59" y="197"/>
                    <a:pt x="32" y="197"/>
                    <a:pt x="16" y="213"/>
                  </a:cubicBezTo>
                  <a:cubicBezTo>
                    <a:pt x="0" y="230"/>
                    <a:pt x="0" y="256"/>
                    <a:pt x="16" y="272"/>
                  </a:cubicBezTo>
                  <a:cubicBezTo>
                    <a:pt x="179" y="436"/>
                    <a:pt x="179" y="436"/>
                    <a:pt x="179" y="436"/>
                  </a:cubicBezTo>
                  <a:cubicBezTo>
                    <a:pt x="187" y="444"/>
                    <a:pt x="198" y="448"/>
                    <a:pt x="209" y="448"/>
                  </a:cubicBezTo>
                  <a:cubicBezTo>
                    <a:pt x="219" y="448"/>
                    <a:pt x="230" y="444"/>
                    <a:pt x="238" y="436"/>
                  </a:cubicBezTo>
                  <a:cubicBezTo>
                    <a:pt x="238" y="435"/>
                    <a:pt x="238" y="435"/>
                    <a:pt x="238" y="435"/>
                  </a:cubicBezTo>
                  <a:cubicBezTo>
                    <a:pt x="598" y="76"/>
                    <a:pt x="598" y="76"/>
                    <a:pt x="598" y="76"/>
                  </a:cubicBezTo>
                  <a:cubicBezTo>
                    <a:pt x="614" y="59"/>
                    <a:pt x="614" y="33"/>
                    <a:pt x="598" y="16"/>
                  </a:cubicBezTo>
                  <a:cubicBezTo>
                    <a:pt x="582" y="0"/>
                    <a:pt x="555" y="0"/>
                    <a:pt x="539" y="16"/>
                  </a:cubicBezTo>
                  <a:close/>
                  <a:moveTo>
                    <a:pt x="539" y="16"/>
                  </a:moveTo>
                  <a:cubicBezTo>
                    <a:pt x="539" y="16"/>
                    <a:pt x="539" y="16"/>
                    <a:pt x="539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6849253" y="5379880"/>
            <a:ext cx="1695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 SSL Certificate</a:t>
            </a:r>
          </a:p>
        </p:txBody>
      </p:sp>
      <p:grpSp>
        <p:nvGrpSpPr>
          <p:cNvPr id="187" name="Group 4"/>
          <p:cNvGrpSpPr>
            <a:grpSpLocks noChangeAspect="1"/>
          </p:cNvGrpSpPr>
          <p:nvPr/>
        </p:nvGrpSpPr>
        <p:grpSpPr bwMode="auto">
          <a:xfrm>
            <a:off x="6695707" y="5646173"/>
            <a:ext cx="168237" cy="167771"/>
            <a:chOff x="-773" y="734"/>
            <a:chExt cx="361" cy="360"/>
          </a:xfrm>
          <a:solidFill>
            <a:schemeClr val="bg1">
              <a:lumMod val="50000"/>
            </a:schemeClr>
          </a:solidFill>
        </p:grpSpPr>
        <p:sp>
          <p:nvSpPr>
            <p:cNvPr id="189" name="Freeform 5"/>
            <p:cNvSpPr>
              <a:spLocks noEditPoints="1"/>
            </p:cNvSpPr>
            <p:nvPr/>
          </p:nvSpPr>
          <p:spPr bwMode="auto">
            <a:xfrm>
              <a:off x="-773" y="734"/>
              <a:ext cx="361" cy="360"/>
            </a:xfrm>
            <a:custGeom>
              <a:avLst/>
              <a:gdLst>
                <a:gd name="T0" fmla="*/ 640 w 1280"/>
                <a:gd name="T1" fmla="*/ 0 h 1280"/>
                <a:gd name="T2" fmla="*/ 0 w 1280"/>
                <a:gd name="T3" fmla="*/ 640 h 1280"/>
                <a:gd name="T4" fmla="*/ 640 w 1280"/>
                <a:gd name="T5" fmla="*/ 1280 h 1280"/>
                <a:gd name="T6" fmla="*/ 1280 w 1280"/>
                <a:gd name="T7" fmla="*/ 640 h 1280"/>
                <a:gd name="T8" fmla="*/ 640 w 1280"/>
                <a:gd name="T9" fmla="*/ 0 h 1280"/>
                <a:gd name="T10" fmla="*/ 640 w 1280"/>
                <a:gd name="T11" fmla="*/ 1196 h 1280"/>
                <a:gd name="T12" fmla="*/ 84 w 1280"/>
                <a:gd name="T13" fmla="*/ 640 h 1280"/>
                <a:gd name="T14" fmla="*/ 640 w 1280"/>
                <a:gd name="T15" fmla="*/ 84 h 1280"/>
                <a:gd name="T16" fmla="*/ 1196 w 1280"/>
                <a:gd name="T17" fmla="*/ 640 h 1280"/>
                <a:gd name="T18" fmla="*/ 640 w 1280"/>
                <a:gd name="T19" fmla="*/ 1196 h 1280"/>
                <a:gd name="T20" fmla="*/ 640 w 1280"/>
                <a:gd name="T21" fmla="*/ 1196 h 1280"/>
                <a:gd name="T22" fmla="*/ 640 w 1280"/>
                <a:gd name="T23" fmla="*/ 1196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0" h="1280">
                  <a:moveTo>
                    <a:pt x="640" y="0"/>
                  </a:moveTo>
                  <a:cubicBezTo>
                    <a:pt x="287" y="0"/>
                    <a:pt x="0" y="287"/>
                    <a:pt x="0" y="640"/>
                  </a:cubicBezTo>
                  <a:cubicBezTo>
                    <a:pt x="0" y="993"/>
                    <a:pt x="287" y="1280"/>
                    <a:pt x="640" y="1280"/>
                  </a:cubicBezTo>
                  <a:cubicBezTo>
                    <a:pt x="993" y="1280"/>
                    <a:pt x="1280" y="993"/>
                    <a:pt x="1280" y="640"/>
                  </a:cubicBezTo>
                  <a:cubicBezTo>
                    <a:pt x="1280" y="287"/>
                    <a:pt x="993" y="0"/>
                    <a:pt x="640" y="0"/>
                  </a:cubicBezTo>
                  <a:close/>
                  <a:moveTo>
                    <a:pt x="640" y="1196"/>
                  </a:moveTo>
                  <a:cubicBezTo>
                    <a:pt x="333" y="1196"/>
                    <a:pt x="84" y="947"/>
                    <a:pt x="84" y="640"/>
                  </a:cubicBezTo>
                  <a:cubicBezTo>
                    <a:pt x="84" y="333"/>
                    <a:pt x="333" y="84"/>
                    <a:pt x="640" y="84"/>
                  </a:cubicBezTo>
                  <a:cubicBezTo>
                    <a:pt x="947" y="84"/>
                    <a:pt x="1196" y="333"/>
                    <a:pt x="1196" y="640"/>
                  </a:cubicBezTo>
                  <a:cubicBezTo>
                    <a:pt x="1196" y="947"/>
                    <a:pt x="947" y="1196"/>
                    <a:pt x="640" y="1196"/>
                  </a:cubicBezTo>
                  <a:close/>
                  <a:moveTo>
                    <a:pt x="640" y="1196"/>
                  </a:moveTo>
                  <a:cubicBezTo>
                    <a:pt x="640" y="1196"/>
                    <a:pt x="640" y="1196"/>
                    <a:pt x="640" y="11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6"/>
            <p:cNvSpPr>
              <a:spLocks noEditPoints="1"/>
            </p:cNvSpPr>
            <p:nvPr/>
          </p:nvSpPr>
          <p:spPr bwMode="auto">
            <a:xfrm>
              <a:off x="-679" y="850"/>
              <a:ext cx="173" cy="127"/>
            </a:xfrm>
            <a:custGeom>
              <a:avLst/>
              <a:gdLst>
                <a:gd name="T0" fmla="*/ 539 w 614"/>
                <a:gd name="T1" fmla="*/ 16 h 448"/>
                <a:gd name="T2" fmla="*/ 209 w 614"/>
                <a:gd name="T3" fmla="*/ 346 h 448"/>
                <a:gd name="T4" fmla="*/ 75 w 614"/>
                <a:gd name="T5" fmla="*/ 213 h 448"/>
                <a:gd name="T6" fmla="*/ 16 w 614"/>
                <a:gd name="T7" fmla="*/ 213 h 448"/>
                <a:gd name="T8" fmla="*/ 16 w 614"/>
                <a:gd name="T9" fmla="*/ 272 h 448"/>
                <a:gd name="T10" fmla="*/ 179 w 614"/>
                <a:gd name="T11" fmla="*/ 436 h 448"/>
                <a:gd name="T12" fmla="*/ 209 w 614"/>
                <a:gd name="T13" fmla="*/ 448 h 448"/>
                <a:gd name="T14" fmla="*/ 238 w 614"/>
                <a:gd name="T15" fmla="*/ 436 h 448"/>
                <a:gd name="T16" fmla="*/ 238 w 614"/>
                <a:gd name="T17" fmla="*/ 435 h 448"/>
                <a:gd name="T18" fmla="*/ 598 w 614"/>
                <a:gd name="T19" fmla="*/ 76 h 448"/>
                <a:gd name="T20" fmla="*/ 598 w 614"/>
                <a:gd name="T21" fmla="*/ 16 h 448"/>
                <a:gd name="T22" fmla="*/ 539 w 614"/>
                <a:gd name="T23" fmla="*/ 16 h 448"/>
                <a:gd name="T24" fmla="*/ 539 w 614"/>
                <a:gd name="T25" fmla="*/ 16 h 448"/>
                <a:gd name="T26" fmla="*/ 539 w 614"/>
                <a:gd name="T27" fmla="*/ 1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4" h="448">
                  <a:moveTo>
                    <a:pt x="539" y="16"/>
                  </a:moveTo>
                  <a:cubicBezTo>
                    <a:pt x="209" y="346"/>
                    <a:pt x="209" y="346"/>
                    <a:pt x="209" y="346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59" y="197"/>
                    <a:pt x="32" y="197"/>
                    <a:pt x="16" y="213"/>
                  </a:cubicBezTo>
                  <a:cubicBezTo>
                    <a:pt x="0" y="230"/>
                    <a:pt x="0" y="256"/>
                    <a:pt x="16" y="272"/>
                  </a:cubicBezTo>
                  <a:cubicBezTo>
                    <a:pt x="179" y="436"/>
                    <a:pt x="179" y="436"/>
                    <a:pt x="179" y="436"/>
                  </a:cubicBezTo>
                  <a:cubicBezTo>
                    <a:pt x="187" y="444"/>
                    <a:pt x="198" y="448"/>
                    <a:pt x="209" y="448"/>
                  </a:cubicBezTo>
                  <a:cubicBezTo>
                    <a:pt x="219" y="448"/>
                    <a:pt x="230" y="444"/>
                    <a:pt x="238" y="436"/>
                  </a:cubicBezTo>
                  <a:cubicBezTo>
                    <a:pt x="238" y="435"/>
                    <a:pt x="238" y="435"/>
                    <a:pt x="238" y="435"/>
                  </a:cubicBezTo>
                  <a:cubicBezTo>
                    <a:pt x="598" y="76"/>
                    <a:pt x="598" y="76"/>
                    <a:pt x="598" y="76"/>
                  </a:cubicBezTo>
                  <a:cubicBezTo>
                    <a:pt x="614" y="59"/>
                    <a:pt x="614" y="33"/>
                    <a:pt x="598" y="16"/>
                  </a:cubicBezTo>
                  <a:cubicBezTo>
                    <a:pt x="582" y="0"/>
                    <a:pt x="555" y="0"/>
                    <a:pt x="539" y="16"/>
                  </a:cubicBezTo>
                  <a:close/>
                  <a:moveTo>
                    <a:pt x="539" y="16"/>
                  </a:moveTo>
                  <a:cubicBezTo>
                    <a:pt x="539" y="16"/>
                    <a:pt x="539" y="16"/>
                    <a:pt x="539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849253" y="5589491"/>
            <a:ext cx="1695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 free dedicated IP</a:t>
            </a:r>
          </a:p>
        </p:txBody>
      </p:sp>
      <p:sp>
        <p:nvSpPr>
          <p:cNvPr id="185" name="Freeform 5"/>
          <p:cNvSpPr>
            <a:spLocks noEditPoints="1"/>
          </p:cNvSpPr>
          <p:nvPr/>
        </p:nvSpPr>
        <p:spPr bwMode="auto">
          <a:xfrm>
            <a:off x="6695707" y="5855785"/>
            <a:ext cx="168237" cy="167771"/>
          </a:xfrm>
          <a:custGeom>
            <a:avLst/>
            <a:gdLst>
              <a:gd name="T0" fmla="*/ 640 w 1280"/>
              <a:gd name="T1" fmla="*/ 0 h 1280"/>
              <a:gd name="T2" fmla="*/ 0 w 1280"/>
              <a:gd name="T3" fmla="*/ 640 h 1280"/>
              <a:gd name="T4" fmla="*/ 640 w 1280"/>
              <a:gd name="T5" fmla="*/ 1280 h 1280"/>
              <a:gd name="T6" fmla="*/ 1280 w 1280"/>
              <a:gd name="T7" fmla="*/ 640 h 1280"/>
              <a:gd name="T8" fmla="*/ 640 w 1280"/>
              <a:gd name="T9" fmla="*/ 0 h 1280"/>
              <a:gd name="T10" fmla="*/ 640 w 1280"/>
              <a:gd name="T11" fmla="*/ 1196 h 1280"/>
              <a:gd name="T12" fmla="*/ 84 w 1280"/>
              <a:gd name="T13" fmla="*/ 640 h 1280"/>
              <a:gd name="T14" fmla="*/ 640 w 1280"/>
              <a:gd name="T15" fmla="*/ 84 h 1280"/>
              <a:gd name="T16" fmla="*/ 1196 w 1280"/>
              <a:gd name="T17" fmla="*/ 640 h 1280"/>
              <a:gd name="T18" fmla="*/ 640 w 1280"/>
              <a:gd name="T19" fmla="*/ 1196 h 1280"/>
              <a:gd name="T20" fmla="*/ 640 w 1280"/>
              <a:gd name="T21" fmla="*/ 1196 h 1280"/>
              <a:gd name="T22" fmla="*/ 640 w 1280"/>
              <a:gd name="T23" fmla="*/ 1196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80" h="1280">
                <a:moveTo>
                  <a:pt x="640" y="0"/>
                </a:moveTo>
                <a:cubicBezTo>
                  <a:pt x="287" y="0"/>
                  <a:pt x="0" y="287"/>
                  <a:pt x="0" y="640"/>
                </a:cubicBezTo>
                <a:cubicBezTo>
                  <a:pt x="0" y="993"/>
                  <a:pt x="287" y="1280"/>
                  <a:pt x="640" y="1280"/>
                </a:cubicBezTo>
                <a:cubicBezTo>
                  <a:pt x="993" y="1280"/>
                  <a:pt x="1280" y="993"/>
                  <a:pt x="1280" y="640"/>
                </a:cubicBezTo>
                <a:cubicBezTo>
                  <a:pt x="1280" y="287"/>
                  <a:pt x="993" y="0"/>
                  <a:pt x="640" y="0"/>
                </a:cubicBezTo>
                <a:close/>
                <a:moveTo>
                  <a:pt x="640" y="1196"/>
                </a:moveTo>
                <a:cubicBezTo>
                  <a:pt x="333" y="1196"/>
                  <a:pt x="84" y="947"/>
                  <a:pt x="84" y="640"/>
                </a:cubicBezTo>
                <a:cubicBezTo>
                  <a:pt x="84" y="333"/>
                  <a:pt x="333" y="84"/>
                  <a:pt x="640" y="84"/>
                </a:cubicBezTo>
                <a:cubicBezTo>
                  <a:pt x="947" y="84"/>
                  <a:pt x="1196" y="333"/>
                  <a:pt x="1196" y="640"/>
                </a:cubicBezTo>
                <a:cubicBezTo>
                  <a:pt x="1196" y="947"/>
                  <a:pt x="947" y="1196"/>
                  <a:pt x="640" y="1196"/>
                </a:cubicBezTo>
                <a:close/>
                <a:moveTo>
                  <a:pt x="640" y="1196"/>
                </a:moveTo>
                <a:cubicBezTo>
                  <a:pt x="640" y="1196"/>
                  <a:pt x="640" y="1196"/>
                  <a:pt x="640" y="119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6" name="Freeform 6"/>
          <p:cNvSpPr>
            <a:spLocks noEditPoints="1"/>
          </p:cNvSpPr>
          <p:nvPr/>
        </p:nvSpPr>
        <p:spPr bwMode="auto">
          <a:xfrm>
            <a:off x="6739514" y="5909845"/>
            <a:ext cx="80623" cy="59186"/>
          </a:xfrm>
          <a:custGeom>
            <a:avLst/>
            <a:gdLst>
              <a:gd name="T0" fmla="*/ 539 w 614"/>
              <a:gd name="T1" fmla="*/ 16 h 448"/>
              <a:gd name="T2" fmla="*/ 209 w 614"/>
              <a:gd name="T3" fmla="*/ 346 h 448"/>
              <a:gd name="T4" fmla="*/ 75 w 614"/>
              <a:gd name="T5" fmla="*/ 213 h 448"/>
              <a:gd name="T6" fmla="*/ 16 w 614"/>
              <a:gd name="T7" fmla="*/ 213 h 448"/>
              <a:gd name="T8" fmla="*/ 16 w 614"/>
              <a:gd name="T9" fmla="*/ 272 h 448"/>
              <a:gd name="T10" fmla="*/ 179 w 614"/>
              <a:gd name="T11" fmla="*/ 436 h 448"/>
              <a:gd name="T12" fmla="*/ 209 w 614"/>
              <a:gd name="T13" fmla="*/ 448 h 448"/>
              <a:gd name="T14" fmla="*/ 238 w 614"/>
              <a:gd name="T15" fmla="*/ 436 h 448"/>
              <a:gd name="T16" fmla="*/ 238 w 614"/>
              <a:gd name="T17" fmla="*/ 435 h 448"/>
              <a:gd name="T18" fmla="*/ 598 w 614"/>
              <a:gd name="T19" fmla="*/ 76 h 448"/>
              <a:gd name="T20" fmla="*/ 598 w 614"/>
              <a:gd name="T21" fmla="*/ 16 h 448"/>
              <a:gd name="T22" fmla="*/ 539 w 614"/>
              <a:gd name="T23" fmla="*/ 16 h 448"/>
              <a:gd name="T24" fmla="*/ 539 w 614"/>
              <a:gd name="T25" fmla="*/ 16 h 448"/>
              <a:gd name="T26" fmla="*/ 539 w 614"/>
              <a:gd name="T27" fmla="*/ 16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4" h="448">
                <a:moveTo>
                  <a:pt x="539" y="16"/>
                </a:moveTo>
                <a:cubicBezTo>
                  <a:pt x="209" y="346"/>
                  <a:pt x="209" y="346"/>
                  <a:pt x="209" y="346"/>
                </a:cubicBezTo>
                <a:cubicBezTo>
                  <a:pt x="75" y="213"/>
                  <a:pt x="75" y="213"/>
                  <a:pt x="75" y="213"/>
                </a:cubicBezTo>
                <a:cubicBezTo>
                  <a:pt x="59" y="197"/>
                  <a:pt x="32" y="197"/>
                  <a:pt x="16" y="213"/>
                </a:cubicBezTo>
                <a:cubicBezTo>
                  <a:pt x="0" y="230"/>
                  <a:pt x="0" y="256"/>
                  <a:pt x="16" y="272"/>
                </a:cubicBezTo>
                <a:cubicBezTo>
                  <a:pt x="179" y="436"/>
                  <a:pt x="179" y="436"/>
                  <a:pt x="179" y="436"/>
                </a:cubicBezTo>
                <a:cubicBezTo>
                  <a:pt x="187" y="444"/>
                  <a:pt x="198" y="448"/>
                  <a:pt x="209" y="448"/>
                </a:cubicBezTo>
                <a:cubicBezTo>
                  <a:pt x="219" y="448"/>
                  <a:pt x="230" y="444"/>
                  <a:pt x="238" y="436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598" y="76"/>
                  <a:pt x="598" y="76"/>
                  <a:pt x="598" y="76"/>
                </a:cubicBezTo>
                <a:cubicBezTo>
                  <a:pt x="614" y="59"/>
                  <a:pt x="614" y="33"/>
                  <a:pt x="598" y="16"/>
                </a:cubicBezTo>
                <a:cubicBezTo>
                  <a:pt x="582" y="0"/>
                  <a:pt x="555" y="0"/>
                  <a:pt x="539" y="16"/>
                </a:cubicBezTo>
                <a:close/>
                <a:moveTo>
                  <a:pt x="539" y="16"/>
                </a:moveTo>
                <a:cubicBezTo>
                  <a:pt x="539" y="16"/>
                  <a:pt x="539" y="16"/>
                  <a:pt x="539" y="1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849253" y="5799103"/>
            <a:ext cx="1695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25 Emails</a:t>
            </a:r>
          </a:p>
        </p:txBody>
      </p:sp>
      <p:sp>
        <p:nvSpPr>
          <p:cNvPr id="210" name="五边形 209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23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2" name="文本框 211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6219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37"/>
          <p:cNvGrpSpPr/>
          <p:nvPr/>
        </p:nvGrpSpPr>
        <p:grpSpPr>
          <a:xfrm>
            <a:off x="712259" y="1967442"/>
            <a:ext cx="10767483" cy="2923116"/>
            <a:chOff x="406401" y="2733600"/>
            <a:chExt cx="10767483" cy="2923116"/>
          </a:xfrm>
        </p:grpSpPr>
        <p:grpSp>
          <p:nvGrpSpPr>
            <p:cNvPr id="49" name="Grupo 3"/>
            <p:cNvGrpSpPr/>
            <p:nvPr/>
          </p:nvGrpSpPr>
          <p:grpSpPr>
            <a:xfrm>
              <a:off x="797985" y="2733600"/>
              <a:ext cx="1805516" cy="1805516"/>
              <a:chOff x="797985" y="2733600"/>
              <a:chExt cx="1805516" cy="1805516"/>
            </a:xfrm>
          </p:grpSpPr>
          <p:sp>
            <p:nvSpPr>
              <p:cNvPr id="70" name="Oval 29"/>
              <p:cNvSpPr/>
              <p:nvPr/>
            </p:nvSpPr>
            <p:spPr>
              <a:xfrm>
                <a:off x="797985" y="2733600"/>
                <a:ext cx="1805516" cy="1805516"/>
              </a:xfrm>
              <a:prstGeom prst="ellipse">
                <a:avLst/>
              </a:prstGeom>
              <a:noFill/>
              <a:ln w="19050" cmpd="sng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JM" sz="1867" dirty="0">
                  <a:solidFill>
                    <a:srgbClr val="87CB3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TextBox 37"/>
              <p:cNvSpPr txBox="1"/>
              <p:nvPr/>
            </p:nvSpPr>
            <p:spPr>
              <a:xfrm>
                <a:off x="1217084" y="2993059"/>
                <a:ext cx="1119716" cy="3385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JM" sz="1600" dirty="0">
                    <a:solidFill>
                      <a:srgbClr val="0E8D94"/>
                    </a:solidFill>
                    <a:cs typeface="+mn-ea"/>
                    <a:sym typeface="+mn-lt"/>
                  </a:rPr>
                  <a:t>Product - A</a:t>
                </a:r>
              </a:p>
            </p:txBody>
          </p:sp>
          <p:sp>
            <p:nvSpPr>
              <p:cNvPr id="72" name="Pie 38"/>
              <p:cNvSpPr>
                <a:spLocks noChangeAspect="1"/>
              </p:cNvSpPr>
              <p:nvPr/>
            </p:nvSpPr>
            <p:spPr>
              <a:xfrm>
                <a:off x="861485" y="2788633"/>
                <a:ext cx="1680633" cy="1678516"/>
              </a:xfrm>
              <a:prstGeom prst="pie">
                <a:avLst>
                  <a:gd name="adj1" fmla="val 0"/>
                  <a:gd name="adj2" fmla="val 1312806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JM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0" name="TextBox 54"/>
            <p:cNvSpPr txBox="1"/>
            <p:nvPr/>
          </p:nvSpPr>
          <p:spPr>
            <a:xfrm>
              <a:off x="552452" y="4780415"/>
              <a:ext cx="2290233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JM" sz="1600" dirty="0">
                  <a:solidFill>
                    <a:srgbClr val="0E8D94"/>
                  </a:solidFill>
                  <a:cs typeface="+mn-ea"/>
                  <a:sym typeface="+mn-lt"/>
                </a:rPr>
                <a:t>Product - A</a:t>
              </a:r>
            </a:p>
          </p:txBody>
        </p:sp>
        <p:sp>
          <p:nvSpPr>
            <p:cNvPr id="51" name="Text Placeholder 5"/>
            <p:cNvSpPr txBox="1">
              <a:spLocks/>
            </p:cNvSpPr>
            <p:nvPr/>
          </p:nvSpPr>
          <p:spPr>
            <a:xfrm>
              <a:off x="406401" y="5104267"/>
              <a:ext cx="2580217" cy="55244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0"/>
                </a:spcBef>
                <a:buNone/>
                <a:defRPr/>
              </a:pPr>
              <a:r>
                <a:rPr lang="es-E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Morbi vitae interdum arcu. Cras fringilla lacinia vehicula. </a:t>
              </a:r>
              <a:endParaRPr lang="en-JM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2" name="TextBox 56"/>
            <p:cNvSpPr txBox="1"/>
            <p:nvPr/>
          </p:nvSpPr>
          <p:spPr>
            <a:xfrm>
              <a:off x="3295652" y="4780415"/>
              <a:ext cx="2290233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JM" sz="1600" dirty="0">
                  <a:solidFill>
                    <a:srgbClr val="72AD75"/>
                  </a:solidFill>
                  <a:cs typeface="+mn-ea"/>
                  <a:sym typeface="+mn-lt"/>
                </a:rPr>
                <a:t>Product - B</a:t>
              </a:r>
            </a:p>
          </p:txBody>
        </p:sp>
        <p:sp>
          <p:nvSpPr>
            <p:cNvPr id="53" name="Text Placeholder 5"/>
            <p:cNvSpPr txBox="1">
              <a:spLocks/>
            </p:cNvSpPr>
            <p:nvPr/>
          </p:nvSpPr>
          <p:spPr>
            <a:xfrm>
              <a:off x="3149601" y="5104267"/>
              <a:ext cx="2580217" cy="55244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0"/>
                </a:spcBef>
                <a:buNone/>
                <a:defRPr/>
              </a:pPr>
              <a:r>
                <a:rPr lang="es-E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Morbi vitae interdum arcu. Cras fringilla lacinia vehicula.</a:t>
              </a:r>
              <a:endParaRPr lang="en-JM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4" name="TextBox 58"/>
            <p:cNvSpPr txBox="1"/>
            <p:nvPr/>
          </p:nvSpPr>
          <p:spPr>
            <a:xfrm>
              <a:off x="5994401" y="4780415"/>
              <a:ext cx="2290233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JM" sz="1600" dirty="0">
                  <a:solidFill>
                    <a:srgbClr val="FFAB07"/>
                  </a:solidFill>
                  <a:cs typeface="+mn-ea"/>
                  <a:sym typeface="+mn-lt"/>
                </a:rPr>
                <a:t>Product - C</a:t>
              </a:r>
            </a:p>
          </p:txBody>
        </p:sp>
        <p:sp>
          <p:nvSpPr>
            <p:cNvPr id="55" name="Text Placeholder 5"/>
            <p:cNvSpPr txBox="1">
              <a:spLocks/>
            </p:cNvSpPr>
            <p:nvPr/>
          </p:nvSpPr>
          <p:spPr>
            <a:xfrm>
              <a:off x="5848351" y="5104267"/>
              <a:ext cx="2582333" cy="55244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0"/>
                </a:spcBef>
                <a:buNone/>
                <a:defRPr/>
              </a:pPr>
              <a:r>
                <a:rPr lang="es-E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Morbi vitae interdum arcu. Cras fringilla lacinia vehicula.</a:t>
              </a:r>
              <a:endParaRPr lang="en-JM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6" name="TextBox 60"/>
            <p:cNvSpPr txBox="1"/>
            <p:nvPr/>
          </p:nvSpPr>
          <p:spPr>
            <a:xfrm>
              <a:off x="8737601" y="4780415"/>
              <a:ext cx="2290233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JM" sz="1600" dirty="0">
                  <a:solidFill>
                    <a:srgbClr val="E9D559"/>
                  </a:solidFill>
                  <a:cs typeface="+mn-ea"/>
                  <a:sym typeface="+mn-lt"/>
                </a:rPr>
                <a:t>Product - D</a:t>
              </a:r>
            </a:p>
          </p:txBody>
        </p:sp>
        <p:sp>
          <p:nvSpPr>
            <p:cNvPr id="57" name="Text Placeholder 5"/>
            <p:cNvSpPr txBox="1">
              <a:spLocks/>
            </p:cNvSpPr>
            <p:nvPr/>
          </p:nvSpPr>
          <p:spPr>
            <a:xfrm>
              <a:off x="8591551" y="5104267"/>
              <a:ext cx="2582333" cy="55244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600"/>
                </a:lnSpc>
                <a:spcBef>
                  <a:spcPts val="0"/>
                </a:spcBef>
                <a:buNone/>
                <a:defRPr/>
              </a:pPr>
              <a:r>
                <a:rPr lang="es-E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Morbi vitae interdum arcu. Cras fringilla lacinia vehicula.</a:t>
              </a:r>
              <a:endParaRPr lang="en-JM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58" name="Grupo 15"/>
            <p:cNvGrpSpPr/>
            <p:nvPr/>
          </p:nvGrpSpPr>
          <p:grpSpPr>
            <a:xfrm>
              <a:off x="3477685" y="2733600"/>
              <a:ext cx="1805516" cy="1805516"/>
              <a:chOff x="3477685" y="2733600"/>
              <a:chExt cx="1805516" cy="1805516"/>
            </a:xfrm>
          </p:grpSpPr>
          <p:sp>
            <p:nvSpPr>
              <p:cNvPr id="67" name="TextBox 63"/>
              <p:cNvSpPr txBox="1"/>
              <p:nvPr/>
            </p:nvSpPr>
            <p:spPr>
              <a:xfrm>
                <a:off x="3797300" y="3068033"/>
                <a:ext cx="1119717" cy="3385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JM" sz="1600" dirty="0">
                    <a:solidFill>
                      <a:srgbClr val="72AD75"/>
                    </a:solidFill>
                    <a:cs typeface="+mn-ea"/>
                    <a:sym typeface="+mn-lt"/>
                  </a:rPr>
                  <a:t>Product - B</a:t>
                </a:r>
              </a:p>
            </p:txBody>
          </p:sp>
          <p:sp>
            <p:nvSpPr>
              <p:cNvPr id="68" name="Pie 64"/>
              <p:cNvSpPr>
                <a:spLocks noChangeAspect="1"/>
              </p:cNvSpPr>
              <p:nvPr/>
            </p:nvSpPr>
            <p:spPr>
              <a:xfrm>
                <a:off x="3541185" y="2788633"/>
                <a:ext cx="1680633" cy="1678516"/>
              </a:xfrm>
              <a:prstGeom prst="pie">
                <a:avLst>
                  <a:gd name="adj1" fmla="val 0"/>
                  <a:gd name="adj2" fmla="val 5465583"/>
                </a:avLst>
              </a:prstGeom>
              <a:solidFill>
                <a:srgbClr val="72AD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JM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Oval 30"/>
              <p:cNvSpPr/>
              <p:nvPr/>
            </p:nvSpPr>
            <p:spPr>
              <a:xfrm>
                <a:off x="3477685" y="2733600"/>
                <a:ext cx="1805516" cy="1805516"/>
              </a:xfrm>
              <a:prstGeom prst="ellipse">
                <a:avLst/>
              </a:prstGeom>
              <a:noFill/>
              <a:ln w="19050" cmpd="sng">
                <a:solidFill>
                  <a:srgbClr val="72AD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JM" sz="1867" dirty="0">
                  <a:solidFill>
                    <a:srgbClr val="87CB3D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Grupo 19"/>
            <p:cNvGrpSpPr/>
            <p:nvPr/>
          </p:nvGrpSpPr>
          <p:grpSpPr>
            <a:xfrm>
              <a:off x="6299200" y="2733600"/>
              <a:ext cx="1805517" cy="1805516"/>
              <a:chOff x="6299200" y="2733600"/>
              <a:chExt cx="1805517" cy="1805516"/>
            </a:xfrm>
          </p:grpSpPr>
          <p:sp>
            <p:nvSpPr>
              <p:cNvPr id="64" name="TextBox 67"/>
              <p:cNvSpPr txBox="1"/>
              <p:nvPr/>
            </p:nvSpPr>
            <p:spPr>
              <a:xfrm>
                <a:off x="6642100" y="3068033"/>
                <a:ext cx="1119717" cy="3385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JM" sz="1600" dirty="0">
                    <a:solidFill>
                      <a:srgbClr val="FFAB07"/>
                    </a:solidFill>
                    <a:cs typeface="+mn-ea"/>
                    <a:sym typeface="+mn-lt"/>
                  </a:rPr>
                  <a:t>Product - C</a:t>
                </a:r>
              </a:p>
            </p:txBody>
          </p:sp>
          <p:sp>
            <p:nvSpPr>
              <p:cNvPr id="65" name="Pie 68"/>
              <p:cNvSpPr>
                <a:spLocks noChangeAspect="1"/>
              </p:cNvSpPr>
              <p:nvPr/>
            </p:nvSpPr>
            <p:spPr>
              <a:xfrm>
                <a:off x="6360585" y="2788633"/>
                <a:ext cx="1680633" cy="1678516"/>
              </a:xfrm>
              <a:prstGeom prst="pie">
                <a:avLst>
                  <a:gd name="adj1" fmla="val 0"/>
                  <a:gd name="adj2" fmla="val 10779671"/>
                </a:avLst>
              </a:prstGeom>
              <a:solidFill>
                <a:srgbClr val="FFAB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JM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Oval 31"/>
              <p:cNvSpPr/>
              <p:nvPr/>
            </p:nvSpPr>
            <p:spPr>
              <a:xfrm>
                <a:off x="6299200" y="2733600"/>
                <a:ext cx="1805517" cy="1805516"/>
              </a:xfrm>
              <a:prstGeom prst="ellipse">
                <a:avLst/>
              </a:prstGeom>
              <a:noFill/>
              <a:ln w="19050" cmpd="sng">
                <a:solidFill>
                  <a:srgbClr val="FFAB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JM" sz="1867" dirty="0">
                  <a:solidFill>
                    <a:srgbClr val="87CB3D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upo 23"/>
            <p:cNvGrpSpPr/>
            <p:nvPr/>
          </p:nvGrpSpPr>
          <p:grpSpPr>
            <a:xfrm>
              <a:off x="8940800" y="2733600"/>
              <a:ext cx="1805517" cy="1805516"/>
              <a:chOff x="8940800" y="2733600"/>
              <a:chExt cx="1805517" cy="1805516"/>
            </a:xfrm>
          </p:grpSpPr>
          <p:sp>
            <p:nvSpPr>
              <p:cNvPr id="61" name="TextBox 71"/>
              <p:cNvSpPr txBox="1"/>
              <p:nvPr/>
            </p:nvSpPr>
            <p:spPr>
              <a:xfrm>
                <a:off x="9283700" y="3108249"/>
                <a:ext cx="1119717" cy="3385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JM" sz="1600" dirty="0">
                    <a:solidFill>
                      <a:srgbClr val="E9D559"/>
                    </a:solidFill>
                    <a:cs typeface="+mn-ea"/>
                    <a:sym typeface="+mn-lt"/>
                  </a:rPr>
                  <a:t>Product - D</a:t>
                </a:r>
              </a:p>
            </p:txBody>
          </p:sp>
          <p:sp>
            <p:nvSpPr>
              <p:cNvPr id="62" name="Pie 72"/>
              <p:cNvSpPr>
                <a:spLocks noChangeAspect="1"/>
              </p:cNvSpPr>
              <p:nvPr/>
            </p:nvSpPr>
            <p:spPr>
              <a:xfrm>
                <a:off x="9002185" y="2788633"/>
                <a:ext cx="1680633" cy="1678516"/>
              </a:xfrm>
              <a:prstGeom prst="pie">
                <a:avLst>
                  <a:gd name="adj1" fmla="val 0"/>
                  <a:gd name="adj2" fmla="val 9045872"/>
                </a:avLst>
              </a:prstGeom>
              <a:solidFill>
                <a:srgbClr val="E9D5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JM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Oval 32"/>
              <p:cNvSpPr/>
              <p:nvPr/>
            </p:nvSpPr>
            <p:spPr>
              <a:xfrm>
                <a:off x="8940800" y="2733600"/>
                <a:ext cx="1805517" cy="1805516"/>
              </a:xfrm>
              <a:prstGeom prst="ellipse">
                <a:avLst/>
              </a:prstGeom>
              <a:noFill/>
              <a:ln w="19050" cmpd="sng">
                <a:solidFill>
                  <a:srgbClr val="E9D5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JM" sz="1867" dirty="0">
                  <a:solidFill>
                    <a:srgbClr val="87CB3D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3" name="五边形 82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24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9414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642616" y="1061590"/>
            <a:ext cx="496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Exodus Multiporpose Powerpoint Template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024727" y="685800"/>
            <a:ext cx="412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E8D94"/>
                </a:solidFill>
                <a:cs typeface="+mn-ea"/>
                <a:sym typeface="+mn-lt"/>
              </a:rPr>
              <a:t>Feature Description</a:t>
            </a:r>
          </a:p>
        </p:txBody>
      </p:sp>
      <p:grpSp>
        <p:nvGrpSpPr>
          <p:cNvPr id="123" name="Grupo 122"/>
          <p:cNvGrpSpPr/>
          <p:nvPr/>
        </p:nvGrpSpPr>
        <p:grpSpPr>
          <a:xfrm>
            <a:off x="606286" y="1665663"/>
            <a:ext cx="5328154" cy="4117794"/>
            <a:chOff x="2673705" y="875407"/>
            <a:chExt cx="4805598" cy="3713944"/>
          </a:xfrm>
        </p:grpSpPr>
        <p:grpSp>
          <p:nvGrpSpPr>
            <p:cNvPr id="35" name="그룹 84"/>
            <p:cNvGrpSpPr/>
            <p:nvPr/>
          </p:nvGrpSpPr>
          <p:grpSpPr>
            <a:xfrm>
              <a:off x="3664648" y="1802131"/>
              <a:ext cx="1792552" cy="736693"/>
              <a:chOff x="3664648" y="1802131"/>
              <a:chExt cx="1792552" cy="736693"/>
            </a:xfrm>
          </p:grpSpPr>
          <p:grpSp>
            <p:nvGrpSpPr>
              <p:cNvPr id="36" name="그룹 230"/>
              <p:cNvGrpSpPr/>
              <p:nvPr/>
            </p:nvGrpSpPr>
            <p:grpSpPr>
              <a:xfrm>
                <a:off x="3664648" y="1802131"/>
                <a:ext cx="1792552" cy="736693"/>
                <a:chOff x="1726049" y="1770381"/>
                <a:chExt cx="1792552" cy="736693"/>
              </a:xfrm>
            </p:grpSpPr>
            <p:sp>
              <p:nvSpPr>
                <p:cNvPr id="38" name="직사각형 239"/>
                <p:cNvSpPr/>
                <p:nvPr/>
              </p:nvSpPr>
              <p:spPr>
                <a:xfrm>
                  <a:off x="1726049" y="2387074"/>
                  <a:ext cx="1451514" cy="120000"/>
                </a:xfrm>
                <a:prstGeom prst="rect">
                  <a:avLst/>
                </a:prstGeom>
                <a:solidFill>
                  <a:srgbClr val="FFAB07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cs typeface="+mn-ea"/>
                      <a:sym typeface="+mn-lt"/>
                    </a:rPr>
                    <a:t> </a:t>
                  </a:r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도넛 9"/>
                <p:cNvSpPr/>
                <p:nvPr/>
              </p:nvSpPr>
              <p:spPr>
                <a:xfrm rot="5400000">
                  <a:off x="3177563" y="2267074"/>
                  <a:ext cx="240000" cy="2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00" h="900000">
                      <a:moveTo>
                        <a:pt x="0" y="0"/>
                      </a:moveTo>
                      <a:cubicBezTo>
                        <a:pt x="497056" y="0"/>
                        <a:pt x="900000" y="402944"/>
                        <a:pt x="900000" y="900000"/>
                      </a:cubicBezTo>
                      <a:lnTo>
                        <a:pt x="450000" y="900000"/>
                      </a:lnTo>
                      <a:cubicBezTo>
                        <a:pt x="450000" y="651472"/>
                        <a:pt x="248528" y="450000"/>
                        <a:pt x="0" y="450000"/>
                      </a:cubicBezTo>
                      <a:close/>
                    </a:path>
                  </a:pathLst>
                </a:custGeom>
                <a:solidFill>
                  <a:srgbClr val="FFAB07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직사각형 241"/>
                <p:cNvSpPr/>
                <p:nvPr/>
              </p:nvSpPr>
              <p:spPr>
                <a:xfrm rot="16200000">
                  <a:off x="3267563" y="2117074"/>
                  <a:ext cx="180000" cy="120000"/>
                </a:xfrm>
                <a:prstGeom prst="rect">
                  <a:avLst/>
                </a:prstGeom>
                <a:solidFill>
                  <a:srgbClr val="FFAB07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cs typeface="+mn-ea"/>
                      <a:sym typeface="+mn-lt"/>
                    </a:rPr>
                    <a:t> </a:t>
                  </a:r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이등변 삼각형 242"/>
                <p:cNvSpPr/>
                <p:nvPr/>
              </p:nvSpPr>
              <p:spPr>
                <a:xfrm>
                  <a:off x="3196525" y="1770381"/>
                  <a:ext cx="322076" cy="316693"/>
                </a:xfrm>
                <a:prstGeom prst="triangle">
                  <a:avLst/>
                </a:prstGeom>
                <a:solidFill>
                  <a:srgbClr val="FFAB07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직각 삼각형 243"/>
                <p:cNvSpPr>
                  <a:spLocks/>
                </p:cNvSpPr>
                <p:nvPr/>
              </p:nvSpPr>
              <p:spPr>
                <a:xfrm rot="5400000">
                  <a:off x="3298163" y="2086474"/>
                  <a:ext cx="118800" cy="120000"/>
                </a:xfrm>
                <a:prstGeom prst="rtTriangle">
                  <a:avLst/>
                </a:prstGeom>
                <a:solidFill>
                  <a:srgbClr val="FFAB07">
                    <a:alpha val="1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직사각형 182"/>
              <p:cNvSpPr/>
              <p:nvPr/>
            </p:nvSpPr>
            <p:spPr>
              <a:xfrm>
                <a:off x="3712446" y="2418824"/>
                <a:ext cx="206712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206712" h="118800">
                    <a:moveTo>
                      <a:pt x="159709" y="0"/>
                    </a:moveTo>
                    <a:lnTo>
                      <a:pt x="206712" y="0"/>
                    </a:lnTo>
                    <a:cubicBezTo>
                      <a:pt x="167904" y="68736"/>
                      <a:pt x="95547" y="115609"/>
                      <a:pt x="11904" y="118800"/>
                    </a:cubicBezTo>
                    <a:lnTo>
                      <a:pt x="0" y="118800"/>
                    </a:lnTo>
                    <a:lnTo>
                      <a:pt x="0" y="115262"/>
                    </a:lnTo>
                    <a:cubicBezTo>
                      <a:pt x="68553" y="101780"/>
                      <a:pt x="126572" y="58989"/>
                      <a:pt x="159709" y="0"/>
                    </a:cubicBezTo>
                    <a:close/>
                  </a:path>
                </a:pathLst>
              </a:custGeom>
              <a:pattFill prst="dkVert">
                <a:fgClr>
                  <a:srgbClr val="E9D559"/>
                </a:fgClr>
                <a:bgClr>
                  <a:srgbClr val="FFAB07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그룹 85"/>
            <p:cNvGrpSpPr/>
            <p:nvPr/>
          </p:nvGrpSpPr>
          <p:grpSpPr>
            <a:xfrm>
              <a:off x="5116162" y="1802131"/>
              <a:ext cx="1792553" cy="736693"/>
              <a:chOff x="5116162" y="1802131"/>
              <a:chExt cx="1792553" cy="736693"/>
            </a:xfrm>
          </p:grpSpPr>
          <p:grpSp>
            <p:nvGrpSpPr>
              <p:cNvPr id="44" name="그룹 247"/>
              <p:cNvGrpSpPr/>
              <p:nvPr/>
            </p:nvGrpSpPr>
            <p:grpSpPr>
              <a:xfrm>
                <a:off x="5116162" y="1802131"/>
                <a:ext cx="1792553" cy="736693"/>
                <a:chOff x="1726048" y="1770381"/>
                <a:chExt cx="1792553" cy="736693"/>
              </a:xfrm>
            </p:grpSpPr>
            <p:sp>
              <p:nvSpPr>
                <p:cNvPr id="46" name="직사각형 256"/>
                <p:cNvSpPr/>
                <p:nvPr/>
              </p:nvSpPr>
              <p:spPr>
                <a:xfrm>
                  <a:off x="1726048" y="2387074"/>
                  <a:ext cx="1451515" cy="120000"/>
                </a:xfrm>
                <a:prstGeom prst="rect">
                  <a:avLst/>
                </a:prstGeom>
                <a:solidFill>
                  <a:srgbClr val="FFAB07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cs typeface="+mn-ea"/>
                      <a:sym typeface="+mn-lt"/>
                    </a:rPr>
                    <a:t> </a:t>
                  </a:r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도넛 9"/>
                <p:cNvSpPr/>
                <p:nvPr/>
              </p:nvSpPr>
              <p:spPr>
                <a:xfrm rot="5400000">
                  <a:off x="3177563" y="2267074"/>
                  <a:ext cx="240000" cy="2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00" h="900000">
                      <a:moveTo>
                        <a:pt x="0" y="0"/>
                      </a:moveTo>
                      <a:cubicBezTo>
                        <a:pt x="497056" y="0"/>
                        <a:pt x="900000" y="402944"/>
                        <a:pt x="900000" y="900000"/>
                      </a:cubicBezTo>
                      <a:lnTo>
                        <a:pt x="450000" y="900000"/>
                      </a:lnTo>
                      <a:cubicBezTo>
                        <a:pt x="450000" y="651472"/>
                        <a:pt x="248528" y="450000"/>
                        <a:pt x="0" y="450000"/>
                      </a:cubicBezTo>
                      <a:close/>
                    </a:path>
                  </a:pathLst>
                </a:custGeom>
                <a:solidFill>
                  <a:srgbClr val="FFAB07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직사각형 258"/>
                <p:cNvSpPr/>
                <p:nvPr/>
              </p:nvSpPr>
              <p:spPr>
                <a:xfrm rot="16200000">
                  <a:off x="3267563" y="2117074"/>
                  <a:ext cx="180000" cy="120000"/>
                </a:xfrm>
                <a:prstGeom prst="rect">
                  <a:avLst/>
                </a:prstGeom>
                <a:solidFill>
                  <a:srgbClr val="FFAB07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cs typeface="+mn-ea"/>
                      <a:sym typeface="+mn-lt"/>
                    </a:rPr>
                    <a:t> </a:t>
                  </a:r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이등변 삼각형 259"/>
                <p:cNvSpPr/>
                <p:nvPr/>
              </p:nvSpPr>
              <p:spPr>
                <a:xfrm>
                  <a:off x="3196525" y="1770381"/>
                  <a:ext cx="322076" cy="316693"/>
                </a:xfrm>
                <a:prstGeom prst="triangle">
                  <a:avLst/>
                </a:prstGeom>
                <a:solidFill>
                  <a:srgbClr val="FFAB07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직각 삼각형 260"/>
                <p:cNvSpPr>
                  <a:spLocks/>
                </p:cNvSpPr>
                <p:nvPr/>
              </p:nvSpPr>
              <p:spPr>
                <a:xfrm rot="5400000">
                  <a:off x="3298163" y="2086474"/>
                  <a:ext cx="118800" cy="120000"/>
                </a:xfrm>
                <a:prstGeom prst="rtTriangle">
                  <a:avLst/>
                </a:prstGeom>
                <a:solidFill>
                  <a:srgbClr val="FFAB07">
                    <a:alpha val="1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직사각형 182"/>
              <p:cNvSpPr/>
              <p:nvPr/>
            </p:nvSpPr>
            <p:spPr>
              <a:xfrm>
                <a:off x="5163960" y="2418824"/>
                <a:ext cx="206712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206712" h="118800">
                    <a:moveTo>
                      <a:pt x="159709" y="0"/>
                    </a:moveTo>
                    <a:lnTo>
                      <a:pt x="206712" y="0"/>
                    </a:lnTo>
                    <a:cubicBezTo>
                      <a:pt x="167904" y="68736"/>
                      <a:pt x="95547" y="115609"/>
                      <a:pt x="11904" y="118800"/>
                    </a:cubicBezTo>
                    <a:lnTo>
                      <a:pt x="0" y="118800"/>
                    </a:lnTo>
                    <a:lnTo>
                      <a:pt x="0" y="115262"/>
                    </a:lnTo>
                    <a:cubicBezTo>
                      <a:pt x="68553" y="101780"/>
                      <a:pt x="126572" y="58989"/>
                      <a:pt x="159709" y="0"/>
                    </a:cubicBezTo>
                    <a:close/>
                  </a:path>
                </a:pathLst>
              </a:custGeom>
              <a:pattFill prst="dkVert">
                <a:fgClr>
                  <a:srgbClr val="E9D559"/>
                </a:fgClr>
                <a:bgClr>
                  <a:srgbClr val="FFAB07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그룹 87"/>
            <p:cNvGrpSpPr/>
            <p:nvPr/>
          </p:nvGrpSpPr>
          <p:grpSpPr>
            <a:xfrm>
              <a:off x="2938891" y="2804023"/>
              <a:ext cx="1792552" cy="736693"/>
              <a:chOff x="2938891" y="2804023"/>
              <a:chExt cx="1792552" cy="736693"/>
            </a:xfrm>
          </p:grpSpPr>
          <p:grpSp>
            <p:nvGrpSpPr>
              <p:cNvPr id="52" name="그룹 281"/>
              <p:cNvGrpSpPr/>
              <p:nvPr/>
            </p:nvGrpSpPr>
            <p:grpSpPr>
              <a:xfrm flipV="1">
                <a:off x="2938891" y="2804023"/>
                <a:ext cx="1792552" cy="736693"/>
                <a:chOff x="1726049" y="1770381"/>
                <a:chExt cx="1792552" cy="736693"/>
              </a:xfrm>
            </p:grpSpPr>
            <p:sp>
              <p:nvSpPr>
                <p:cNvPr id="54" name="직사각형 290"/>
                <p:cNvSpPr/>
                <p:nvPr/>
              </p:nvSpPr>
              <p:spPr>
                <a:xfrm>
                  <a:off x="1726049" y="2387074"/>
                  <a:ext cx="1451514" cy="120000"/>
                </a:xfrm>
                <a:prstGeom prst="rect">
                  <a:avLst/>
                </a:prstGeom>
                <a:solidFill>
                  <a:srgbClr val="454F55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cs typeface="+mn-ea"/>
                      <a:sym typeface="+mn-lt"/>
                    </a:rPr>
                    <a:t> </a:t>
                  </a:r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도넛 9"/>
                <p:cNvSpPr/>
                <p:nvPr/>
              </p:nvSpPr>
              <p:spPr>
                <a:xfrm rot="5400000">
                  <a:off x="3177563" y="2267074"/>
                  <a:ext cx="240000" cy="2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00" h="900000">
                      <a:moveTo>
                        <a:pt x="0" y="0"/>
                      </a:moveTo>
                      <a:cubicBezTo>
                        <a:pt x="497056" y="0"/>
                        <a:pt x="900000" y="402944"/>
                        <a:pt x="900000" y="900000"/>
                      </a:cubicBezTo>
                      <a:lnTo>
                        <a:pt x="450000" y="900000"/>
                      </a:lnTo>
                      <a:cubicBezTo>
                        <a:pt x="450000" y="651472"/>
                        <a:pt x="248528" y="450000"/>
                        <a:pt x="0" y="450000"/>
                      </a:cubicBezTo>
                      <a:close/>
                    </a:path>
                  </a:pathLst>
                </a:custGeom>
                <a:solidFill>
                  <a:srgbClr val="454F55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직사각형 292"/>
                <p:cNvSpPr/>
                <p:nvPr/>
              </p:nvSpPr>
              <p:spPr>
                <a:xfrm rot="16200000">
                  <a:off x="3267563" y="2117074"/>
                  <a:ext cx="180000" cy="120000"/>
                </a:xfrm>
                <a:prstGeom prst="rect">
                  <a:avLst/>
                </a:prstGeom>
                <a:solidFill>
                  <a:srgbClr val="454F55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cs typeface="+mn-ea"/>
                      <a:sym typeface="+mn-lt"/>
                    </a:rPr>
                    <a:t> </a:t>
                  </a:r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이등변 삼각형 293"/>
                <p:cNvSpPr/>
                <p:nvPr/>
              </p:nvSpPr>
              <p:spPr>
                <a:xfrm>
                  <a:off x="3196525" y="1770381"/>
                  <a:ext cx="322076" cy="316693"/>
                </a:xfrm>
                <a:prstGeom prst="triangle">
                  <a:avLst/>
                </a:prstGeom>
                <a:solidFill>
                  <a:srgbClr val="454F55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직각 삼각형 294"/>
                <p:cNvSpPr>
                  <a:spLocks/>
                </p:cNvSpPr>
                <p:nvPr/>
              </p:nvSpPr>
              <p:spPr>
                <a:xfrm rot="5400000">
                  <a:off x="3298163" y="2086474"/>
                  <a:ext cx="118800" cy="120000"/>
                </a:xfrm>
                <a:prstGeom prst="rtTriangle">
                  <a:avLst/>
                </a:prstGeom>
                <a:solidFill>
                  <a:srgbClr val="454F55">
                    <a:alpha val="1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" name="직사각형 182"/>
              <p:cNvSpPr/>
              <p:nvPr/>
            </p:nvSpPr>
            <p:spPr>
              <a:xfrm flipV="1">
                <a:off x="2986689" y="2805223"/>
                <a:ext cx="206712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206712" h="118800">
                    <a:moveTo>
                      <a:pt x="159709" y="0"/>
                    </a:moveTo>
                    <a:lnTo>
                      <a:pt x="206712" y="0"/>
                    </a:lnTo>
                    <a:cubicBezTo>
                      <a:pt x="167904" y="68736"/>
                      <a:pt x="95547" y="115609"/>
                      <a:pt x="11904" y="118800"/>
                    </a:cubicBezTo>
                    <a:lnTo>
                      <a:pt x="0" y="118800"/>
                    </a:lnTo>
                    <a:lnTo>
                      <a:pt x="0" y="115262"/>
                    </a:lnTo>
                    <a:cubicBezTo>
                      <a:pt x="68553" y="101780"/>
                      <a:pt x="126572" y="58989"/>
                      <a:pt x="159709" y="0"/>
                    </a:cubicBezTo>
                    <a:close/>
                  </a:path>
                </a:pathLst>
              </a:custGeom>
              <a:pattFill prst="dkVert">
                <a:fgClr>
                  <a:schemeClr val="accent3">
                    <a:lumMod val="50000"/>
                  </a:schemeClr>
                </a:fgClr>
                <a:bgClr>
                  <a:srgbClr val="454F55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그룹 88"/>
            <p:cNvGrpSpPr/>
            <p:nvPr/>
          </p:nvGrpSpPr>
          <p:grpSpPr>
            <a:xfrm>
              <a:off x="4365897" y="2804023"/>
              <a:ext cx="1817060" cy="736693"/>
              <a:chOff x="4365897" y="2804023"/>
              <a:chExt cx="1817060" cy="736693"/>
            </a:xfrm>
          </p:grpSpPr>
          <p:grpSp>
            <p:nvGrpSpPr>
              <p:cNvPr id="60" name="그룹 298"/>
              <p:cNvGrpSpPr/>
              <p:nvPr/>
            </p:nvGrpSpPr>
            <p:grpSpPr>
              <a:xfrm flipV="1">
                <a:off x="4365897" y="2804023"/>
                <a:ext cx="1817060" cy="736693"/>
                <a:chOff x="1701541" y="1770381"/>
                <a:chExt cx="1817060" cy="736693"/>
              </a:xfrm>
            </p:grpSpPr>
            <p:sp>
              <p:nvSpPr>
                <p:cNvPr id="62" name="직사각형 307"/>
                <p:cNvSpPr/>
                <p:nvPr/>
              </p:nvSpPr>
              <p:spPr>
                <a:xfrm>
                  <a:off x="1701541" y="2387074"/>
                  <a:ext cx="1476022" cy="120000"/>
                </a:xfrm>
                <a:prstGeom prst="rect">
                  <a:avLst/>
                </a:prstGeom>
                <a:solidFill>
                  <a:srgbClr val="454F55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cs typeface="+mn-ea"/>
                      <a:sym typeface="+mn-lt"/>
                    </a:rPr>
                    <a:t> </a:t>
                  </a:r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도넛 9"/>
                <p:cNvSpPr/>
                <p:nvPr/>
              </p:nvSpPr>
              <p:spPr>
                <a:xfrm rot="5400000">
                  <a:off x="3177563" y="2267074"/>
                  <a:ext cx="240000" cy="2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00" h="900000">
                      <a:moveTo>
                        <a:pt x="0" y="0"/>
                      </a:moveTo>
                      <a:cubicBezTo>
                        <a:pt x="497056" y="0"/>
                        <a:pt x="900000" y="402944"/>
                        <a:pt x="900000" y="900000"/>
                      </a:cubicBezTo>
                      <a:lnTo>
                        <a:pt x="450000" y="900000"/>
                      </a:lnTo>
                      <a:cubicBezTo>
                        <a:pt x="450000" y="651472"/>
                        <a:pt x="248528" y="450000"/>
                        <a:pt x="0" y="450000"/>
                      </a:cubicBezTo>
                      <a:close/>
                    </a:path>
                  </a:pathLst>
                </a:custGeom>
                <a:solidFill>
                  <a:srgbClr val="454F55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직사각형 309"/>
                <p:cNvSpPr/>
                <p:nvPr/>
              </p:nvSpPr>
              <p:spPr>
                <a:xfrm rot="16200000">
                  <a:off x="3267563" y="2117074"/>
                  <a:ext cx="180000" cy="120000"/>
                </a:xfrm>
                <a:prstGeom prst="rect">
                  <a:avLst/>
                </a:prstGeom>
                <a:solidFill>
                  <a:srgbClr val="454F55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cs typeface="+mn-ea"/>
                      <a:sym typeface="+mn-lt"/>
                    </a:rPr>
                    <a:t> </a:t>
                  </a:r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이등변 삼각형 310"/>
                <p:cNvSpPr/>
                <p:nvPr/>
              </p:nvSpPr>
              <p:spPr>
                <a:xfrm>
                  <a:off x="3196525" y="1770381"/>
                  <a:ext cx="322076" cy="316693"/>
                </a:xfrm>
                <a:prstGeom prst="triangle">
                  <a:avLst/>
                </a:prstGeom>
                <a:solidFill>
                  <a:srgbClr val="454F55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직각 삼각형 311"/>
                <p:cNvSpPr>
                  <a:spLocks/>
                </p:cNvSpPr>
                <p:nvPr/>
              </p:nvSpPr>
              <p:spPr>
                <a:xfrm rot="5400000">
                  <a:off x="3298163" y="2086474"/>
                  <a:ext cx="118800" cy="120000"/>
                </a:xfrm>
                <a:prstGeom prst="rtTriangle">
                  <a:avLst/>
                </a:prstGeom>
                <a:solidFill>
                  <a:srgbClr val="454F55">
                    <a:alpha val="1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1" name="직사각형 182"/>
              <p:cNvSpPr/>
              <p:nvPr/>
            </p:nvSpPr>
            <p:spPr>
              <a:xfrm flipV="1">
                <a:off x="4438203" y="2805223"/>
                <a:ext cx="206712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206712" h="118800">
                    <a:moveTo>
                      <a:pt x="159709" y="0"/>
                    </a:moveTo>
                    <a:lnTo>
                      <a:pt x="206712" y="0"/>
                    </a:lnTo>
                    <a:cubicBezTo>
                      <a:pt x="167904" y="68736"/>
                      <a:pt x="95547" y="115609"/>
                      <a:pt x="11904" y="118800"/>
                    </a:cubicBezTo>
                    <a:lnTo>
                      <a:pt x="0" y="118800"/>
                    </a:lnTo>
                    <a:lnTo>
                      <a:pt x="0" y="115262"/>
                    </a:lnTo>
                    <a:cubicBezTo>
                      <a:pt x="68553" y="101780"/>
                      <a:pt x="126572" y="58989"/>
                      <a:pt x="159709" y="0"/>
                    </a:cubicBezTo>
                    <a:close/>
                  </a:path>
                </a:pathLst>
              </a:custGeom>
              <a:pattFill prst="dkVert">
                <a:fgClr>
                  <a:schemeClr val="accent3">
                    <a:lumMod val="50000"/>
                  </a:schemeClr>
                </a:fgClr>
                <a:bgClr>
                  <a:srgbClr val="454F55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그룹 83"/>
            <p:cNvGrpSpPr/>
            <p:nvPr/>
          </p:nvGrpSpPr>
          <p:grpSpPr>
            <a:xfrm>
              <a:off x="2697563" y="1802131"/>
              <a:ext cx="1308123" cy="736693"/>
              <a:chOff x="2697563" y="1802131"/>
              <a:chExt cx="1308123" cy="736693"/>
            </a:xfrm>
          </p:grpSpPr>
          <p:grpSp>
            <p:nvGrpSpPr>
              <p:cNvPr id="68" name="그룹 183"/>
              <p:cNvGrpSpPr/>
              <p:nvPr/>
            </p:nvGrpSpPr>
            <p:grpSpPr>
              <a:xfrm>
                <a:off x="2756963" y="1802131"/>
                <a:ext cx="1248723" cy="736693"/>
                <a:chOff x="2269878" y="1770381"/>
                <a:chExt cx="1248723" cy="736693"/>
              </a:xfrm>
            </p:grpSpPr>
            <p:sp>
              <p:nvSpPr>
                <p:cNvPr id="70" name="직사각형 12"/>
                <p:cNvSpPr/>
                <p:nvPr/>
              </p:nvSpPr>
              <p:spPr>
                <a:xfrm>
                  <a:off x="2269878" y="2387074"/>
                  <a:ext cx="907685" cy="120000"/>
                </a:xfrm>
                <a:prstGeom prst="rect">
                  <a:avLst/>
                </a:prstGeom>
                <a:solidFill>
                  <a:srgbClr val="FFAB07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cs typeface="+mn-ea"/>
                      <a:sym typeface="+mn-lt"/>
                    </a:rPr>
                    <a:t> </a:t>
                  </a:r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도넛 9"/>
                <p:cNvSpPr/>
                <p:nvPr/>
              </p:nvSpPr>
              <p:spPr>
                <a:xfrm rot="5400000">
                  <a:off x="3177563" y="2267074"/>
                  <a:ext cx="240000" cy="2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00" h="900000">
                      <a:moveTo>
                        <a:pt x="0" y="0"/>
                      </a:moveTo>
                      <a:cubicBezTo>
                        <a:pt x="497056" y="0"/>
                        <a:pt x="900000" y="402944"/>
                        <a:pt x="900000" y="900000"/>
                      </a:cubicBezTo>
                      <a:lnTo>
                        <a:pt x="450000" y="900000"/>
                      </a:lnTo>
                      <a:cubicBezTo>
                        <a:pt x="450000" y="651472"/>
                        <a:pt x="248528" y="450000"/>
                        <a:pt x="0" y="450000"/>
                      </a:cubicBezTo>
                      <a:close/>
                    </a:path>
                  </a:pathLst>
                </a:custGeom>
                <a:solidFill>
                  <a:srgbClr val="FFAB07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직사각형 17"/>
                <p:cNvSpPr/>
                <p:nvPr/>
              </p:nvSpPr>
              <p:spPr>
                <a:xfrm rot="16200000">
                  <a:off x="3267563" y="2117074"/>
                  <a:ext cx="180000" cy="120000"/>
                </a:xfrm>
                <a:prstGeom prst="rect">
                  <a:avLst/>
                </a:prstGeom>
                <a:solidFill>
                  <a:srgbClr val="FFAB07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cs typeface="+mn-ea"/>
                      <a:sym typeface="+mn-lt"/>
                    </a:rPr>
                    <a:t> </a:t>
                  </a:r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이등변 삼각형 20"/>
                <p:cNvSpPr/>
                <p:nvPr/>
              </p:nvSpPr>
              <p:spPr>
                <a:xfrm>
                  <a:off x="3196525" y="1770381"/>
                  <a:ext cx="322076" cy="316693"/>
                </a:xfrm>
                <a:prstGeom prst="triangle">
                  <a:avLst/>
                </a:prstGeom>
                <a:solidFill>
                  <a:srgbClr val="FFAB07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직각 삼각형 22"/>
                <p:cNvSpPr>
                  <a:spLocks/>
                </p:cNvSpPr>
                <p:nvPr/>
              </p:nvSpPr>
              <p:spPr>
                <a:xfrm rot="5400000">
                  <a:off x="3298163" y="2086474"/>
                  <a:ext cx="118800" cy="120000"/>
                </a:xfrm>
                <a:prstGeom prst="rtTriangle">
                  <a:avLst/>
                </a:prstGeom>
                <a:solidFill>
                  <a:schemeClr val="accent4">
                    <a:alpha val="1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9" name="타원 325"/>
              <p:cNvSpPr/>
              <p:nvPr/>
            </p:nvSpPr>
            <p:spPr>
              <a:xfrm>
                <a:off x="2697563" y="2420024"/>
                <a:ext cx="118800" cy="118800"/>
              </a:xfrm>
              <a:prstGeom prst="ellipse">
                <a:avLst/>
              </a:prstGeom>
              <a:solidFill>
                <a:srgbClr val="FFAB07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5" name="그룹 86"/>
            <p:cNvGrpSpPr/>
            <p:nvPr/>
          </p:nvGrpSpPr>
          <p:grpSpPr>
            <a:xfrm>
              <a:off x="2697563" y="2804023"/>
              <a:ext cx="582366" cy="736693"/>
              <a:chOff x="2697563" y="2804023"/>
              <a:chExt cx="582366" cy="736693"/>
            </a:xfrm>
          </p:grpSpPr>
          <p:grpSp>
            <p:nvGrpSpPr>
              <p:cNvPr id="76" name="그룹 264"/>
              <p:cNvGrpSpPr/>
              <p:nvPr/>
            </p:nvGrpSpPr>
            <p:grpSpPr>
              <a:xfrm flipV="1">
                <a:off x="2756963" y="2804023"/>
                <a:ext cx="522966" cy="736693"/>
                <a:chOff x="2995635" y="1770381"/>
                <a:chExt cx="522966" cy="736693"/>
              </a:xfrm>
            </p:grpSpPr>
            <p:sp>
              <p:nvSpPr>
                <p:cNvPr id="78" name="직사각형 273"/>
                <p:cNvSpPr/>
                <p:nvPr/>
              </p:nvSpPr>
              <p:spPr>
                <a:xfrm>
                  <a:off x="2995635" y="2387074"/>
                  <a:ext cx="181928" cy="120000"/>
                </a:xfrm>
                <a:prstGeom prst="rect">
                  <a:avLst/>
                </a:prstGeom>
                <a:solidFill>
                  <a:srgbClr val="454F55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cs typeface="+mn-ea"/>
                      <a:sym typeface="+mn-lt"/>
                    </a:rPr>
                    <a:t> </a:t>
                  </a:r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도넛 9"/>
                <p:cNvSpPr/>
                <p:nvPr/>
              </p:nvSpPr>
              <p:spPr>
                <a:xfrm rot="5400000">
                  <a:off x="3177563" y="2267074"/>
                  <a:ext cx="240000" cy="2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00" h="900000">
                      <a:moveTo>
                        <a:pt x="0" y="0"/>
                      </a:moveTo>
                      <a:cubicBezTo>
                        <a:pt x="497056" y="0"/>
                        <a:pt x="900000" y="402944"/>
                        <a:pt x="900000" y="900000"/>
                      </a:cubicBezTo>
                      <a:lnTo>
                        <a:pt x="450000" y="900000"/>
                      </a:lnTo>
                      <a:cubicBezTo>
                        <a:pt x="450000" y="651472"/>
                        <a:pt x="248528" y="450000"/>
                        <a:pt x="0" y="450000"/>
                      </a:cubicBezTo>
                      <a:close/>
                    </a:path>
                  </a:pathLst>
                </a:custGeom>
                <a:solidFill>
                  <a:srgbClr val="454F55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직사각형 275"/>
                <p:cNvSpPr/>
                <p:nvPr/>
              </p:nvSpPr>
              <p:spPr>
                <a:xfrm rot="16200000">
                  <a:off x="3267563" y="2117074"/>
                  <a:ext cx="180000" cy="120000"/>
                </a:xfrm>
                <a:prstGeom prst="rect">
                  <a:avLst/>
                </a:prstGeom>
                <a:solidFill>
                  <a:srgbClr val="454F55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cs typeface="+mn-ea"/>
                      <a:sym typeface="+mn-lt"/>
                    </a:rPr>
                    <a:t> </a:t>
                  </a:r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이등변 삼각형 276"/>
                <p:cNvSpPr/>
                <p:nvPr/>
              </p:nvSpPr>
              <p:spPr>
                <a:xfrm>
                  <a:off x="3196525" y="1770381"/>
                  <a:ext cx="322076" cy="316693"/>
                </a:xfrm>
                <a:prstGeom prst="triangle">
                  <a:avLst/>
                </a:prstGeom>
                <a:solidFill>
                  <a:srgbClr val="454F55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직각 삼각형 277"/>
                <p:cNvSpPr>
                  <a:spLocks/>
                </p:cNvSpPr>
                <p:nvPr/>
              </p:nvSpPr>
              <p:spPr>
                <a:xfrm rot="5400000">
                  <a:off x="3298162" y="2086475"/>
                  <a:ext cx="118800" cy="120000"/>
                </a:xfrm>
                <a:prstGeom prst="rtTriangle">
                  <a:avLst/>
                </a:prstGeom>
                <a:solidFill>
                  <a:srgbClr val="454F55">
                    <a:alpha val="1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7" name="타원 327"/>
              <p:cNvSpPr/>
              <p:nvPr/>
            </p:nvSpPr>
            <p:spPr>
              <a:xfrm>
                <a:off x="2697563" y="2805223"/>
                <a:ext cx="118800" cy="118800"/>
              </a:xfrm>
              <a:prstGeom prst="ellipse">
                <a:avLst/>
              </a:prstGeom>
              <a:solidFill>
                <a:srgbClr val="454F55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3" name="그룹 330"/>
            <p:cNvGrpSpPr/>
            <p:nvPr/>
          </p:nvGrpSpPr>
          <p:grpSpPr>
            <a:xfrm>
              <a:off x="2697563" y="2510387"/>
              <a:ext cx="4781740" cy="322076"/>
              <a:chOff x="2697563" y="2491337"/>
              <a:chExt cx="4781740" cy="322076"/>
            </a:xfrm>
          </p:grpSpPr>
          <p:grpSp>
            <p:nvGrpSpPr>
              <p:cNvPr id="84" name="그룹 131"/>
              <p:cNvGrpSpPr/>
              <p:nvPr/>
            </p:nvGrpSpPr>
            <p:grpSpPr>
              <a:xfrm rot="5400000">
                <a:off x="4957095" y="291205"/>
                <a:ext cx="322076" cy="4722340"/>
                <a:chOff x="3196525" y="1790689"/>
                <a:chExt cx="322076" cy="4722340"/>
              </a:xfrm>
            </p:grpSpPr>
            <p:sp>
              <p:nvSpPr>
                <p:cNvPr id="86" name="직사각형 142"/>
                <p:cNvSpPr/>
                <p:nvPr/>
              </p:nvSpPr>
              <p:spPr>
                <a:xfrm rot="16200000">
                  <a:off x="1154742" y="4250206"/>
                  <a:ext cx="4405647" cy="120000"/>
                </a:xfrm>
                <a:prstGeom prst="rect">
                  <a:avLst/>
                </a:prstGeom>
                <a:solidFill>
                  <a:schemeClr val="accent3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cs typeface="+mn-ea"/>
                      <a:sym typeface="+mn-lt"/>
                    </a:rPr>
                    <a:t> </a:t>
                  </a:r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이등변 삼각형 143"/>
                <p:cNvSpPr/>
                <p:nvPr/>
              </p:nvSpPr>
              <p:spPr>
                <a:xfrm>
                  <a:off x="3196525" y="1790689"/>
                  <a:ext cx="322076" cy="316693"/>
                </a:xfrm>
                <a:prstGeom prst="triangle">
                  <a:avLst/>
                </a:prstGeom>
                <a:solidFill>
                  <a:schemeClr val="accent3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직각 삼각형 144"/>
                <p:cNvSpPr>
                  <a:spLocks/>
                </p:cNvSpPr>
                <p:nvPr/>
              </p:nvSpPr>
              <p:spPr>
                <a:xfrm rot="5400000">
                  <a:off x="3298163" y="2106782"/>
                  <a:ext cx="118800" cy="120000"/>
                </a:xfrm>
                <a:prstGeom prst="rtTriangle">
                  <a:avLst/>
                </a:prstGeom>
                <a:solidFill>
                  <a:srgbClr val="000000">
                    <a:alpha val="10196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5" name="타원 329"/>
              <p:cNvSpPr/>
              <p:nvPr/>
            </p:nvSpPr>
            <p:spPr>
              <a:xfrm>
                <a:off x="2697563" y="2592975"/>
                <a:ext cx="118800" cy="118800"/>
              </a:xfrm>
              <a:prstGeom prst="ellipse">
                <a:avLst/>
              </a:prstGeom>
              <a:solidFill>
                <a:srgbClr val="0E8D94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3" name="그룹 102"/>
            <p:cNvGrpSpPr/>
            <p:nvPr/>
          </p:nvGrpSpPr>
          <p:grpSpPr>
            <a:xfrm>
              <a:off x="3414910" y="884771"/>
              <a:ext cx="879869" cy="911011"/>
              <a:chOff x="3414910" y="884771"/>
              <a:chExt cx="879869" cy="911011"/>
            </a:xfrm>
          </p:grpSpPr>
          <p:grpSp>
            <p:nvGrpSpPr>
              <p:cNvPr id="94" name="그룹 34"/>
              <p:cNvGrpSpPr/>
              <p:nvPr/>
            </p:nvGrpSpPr>
            <p:grpSpPr>
              <a:xfrm>
                <a:off x="3414910" y="1317079"/>
                <a:ext cx="879869" cy="478703"/>
                <a:chOff x="2871213" y="1119161"/>
                <a:chExt cx="879869" cy="478703"/>
              </a:xfrm>
            </p:grpSpPr>
            <p:sp>
              <p:nvSpPr>
                <p:cNvPr id="96" name="TextBox 32"/>
                <p:cNvSpPr txBox="1"/>
                <p:nvPr/>
              </p:nvSpPr>
              <p:spPr>
                <a:xfrm>
                  <a:off x="2871213" y="1119161"/>
                  <a:ext cx="87986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lvl="0" algn="ctr"/>
                  <a:r>
                    <a:rPr lang="en-US" altLang="ko-KR" sz="900" b="1" dirty="0">
                      <a:solidFill>
                        <a:srgbClr val="92D050"/>
                      </a:solidFill>
                      <a:cs typeface="+mn-ea"/>
                      <a:sym typeface="+mn-lt"/>
                    </a:rPr>
                    <a:t>LOREM IPSUM </a:t>
                  </a:r>
                  <a:endParaRPr lang="ko-KR" altLang="en-US" sz="900" b="1" dirty="0">
                    <a:solidFill>
                      <a:srgbClr val="92D05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TextBox 33"/>
                <p:cNvSpPr txBox="1"/>
                <p:nvPr/>
              </p:nvSpPr>
              <p:spPr>
                <a:xfrm>
                  <a:off x="2871213" y="1288726"/>
                  <a:ext cx="879869" cy="3091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lvl="0" algn="ctr">
                    <a:buClr>
                      <a:schemeClr val="bg2"/>
                    </a:buClr>
                  </a:pPr>
                  <a:r>
                    <a:rPr lang="pt-BR" altLang="ko-KR" sz="7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Sed dignissim lacinia nunc. Curabitur tortor.</a:t>
                  </a:r>
                  <a:endParaRPr lang="en-US" altLang="ko-KR" sz="7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Freeform 50"/>
              <p:cNvSpPr>
                <a:spLocks noEditPoints="1"/>
              </p:cNvSpPr>
              <p:nvPr/>
            </p:nvSpPr>
            <p:spPr bwMode="auto">
              <a:xfrm>
                <a:off x="3718203" y="884771"/>
                <a:ext cx="273283" cy="344211"/>
              </a:xfrm>
              <a:custGeom>
                <a:avLst/>
                <a:gdLst/>
                <a:ahLst/>
                <a:cxnLst>
                  <a:cxn ang="0">
                    <a:pos x="187" y="135"/>
                  </a:cxn>
                  <a:cxn ang="0">
                    <a:pos x="44" y="135"/>
                  </a:cxn>
                  <a:cxn ang="0">
                    <a:pos x="44" y="156"/>
                  </a:cxn>
                  <a:cxn ang="0">
                    <a:pos x="187" y="156"/>
                  </a:cxn>
                  <a:cxn ang="0">
                    <a:pos x="187" y="135"/>
                  </a:cxn>
                  <a:cxn ang="0">
                    <a:pos x="187" y="95"/>
                  </a:cxn>
                  <a:cxn ang="0">
                    <a:pos x="44" y="95"/>
                  </a:cxn>
                  <a:cxn ang="0">
                    <a:pos x="44" y="115"/>
                  </a:cxn>
                  <a:cxn ang="0">
                    <a:pos x="187" y="115"/>
                  </a:cxn>
                  <a:cxn ang="0">
                    <a:pos x="187" y="95"/>
                  </a:cxn>
                  <a:cxn ang="0">
                    <a:pos x="187" y="54"/>
                  </a:cxn>
                  <a:cxn ang="0">
                    <a:pos x="44" y="54"/>
                  </a:cxn>
                  <a:cxn ang="0">
                    <a:pos x="44" y="75"/>
                  </a:cxn>
                  <a:cxn ang="0">
                    <a:pos x="187" y="75"/>
                  </a:cxn>
                  <a:cxn ang="0">
                    <a:pos x="187" y="54"/>
                  </a:cxn>
                  <a:cxn ang="0">
                    <a:pos x="44" y="196"/>
                  </a:cxn>
                  <a:cxn ang="0">
                    <a:pos x="116" y="196"/>
                  </a:cxn>
                  <a:cxn ang="0">
                    <a:pos x="116" y="176"/>
                  </a:cxn>
                  <a:cxn ang="0">
                    <a:pos x="44" y="176"/>
                  </a:cxn>
                  <a:cxn ang="0">
                    <a:pos x="44" y="196"/>
                  </a:cxn>
                  <a:cxn ang="0">
                    <a:pos x="233" y="29"/>
                  </a:cxn>
                  <a:cxn ang="0">
                    <a:pos x="233" y="0"/>
                  </a:cxn>
                  <a:cxn ang="0">
                    <a:pos x="0" y="0"/>
                  </a:cxn>
                  <a:cxn ang="0">
                    <a:pos x="0" y="301"/>
                  </a:cxn>
                  <a:cxn ang="0">
                    <a:pos x="29" y="301"/>
                  </a:cxn>
                  <a:cxn ang="0">
                    <a:pos x="29" y="330"/>
                  </a:cxn>
                  <a:cxn ang="0">
                    <a:pos x="262" y="330"/>
                  </a:cxn>
                  <a:cxn ang="0">
                    <a:pos x="262" y="29"/>
                  </a:cxn>
                  <a:cxn ang="0">
                    <a:pos x="233" y="29"/>
                  </a:cxn>
                  <a:cxn ang="0">
                    <a:pos x="15" y="286"/>
                  </a:cxn>
                  <a:cxn ang="0">
                    <a:pos x="15" y="16"/>
                  </a:cxn>
                  <a:cxn ang="0">
                    <a:pos x="216" y="16"/>
                  </a:cxn>
                  <a:cxn ang="0">
                    <a:pos x="216" y="216"/>
                  </a:cxn>
                  <a:cxn ang="0">
                    <a:pos x="148" y="216"/>
                  </a:cxn>
                  <a:cxn ang="0">
                    <a:pos x="148" y="286"/>
                  </a:cxn>
                  <a:cxn ang="0">
                    <a:pos x="15" y="286"/>
                  </a:cxn>
                  <a:cxn ang="0">
                    <a:pos x="245" y="315"/>
                  </a:cxn>
                  <a:cxn ang="0">
                    <a:pos x="44" y="315"/>
                  </a:cxn>
                  <a:cxn ang="0">
                    <a:pos x="44" y="301"/>
                  </a:cxn>
                  <a:cxn ang="0">
                    <a:pos x="155" y="301"/>
                  </a:cxn>
                  <a:cxn ang="0">
                    <a:pos x="233" y="225"/>
                  </a:cxn>
                  <a:cxn ang="0">
                    <a:pos x="233" y="45"/>
                  </a:cxn>
                  <a:cxn ang="0">
                    <a:pos x="245" y="45"/>
                  </a:cxn>
                  <a:cxn ang="0">
                    <a:pos x="245" y="315"/>
                  </a:cxn>
                </a:cxnLst>
                <a:rect l="0" t="0" r="r" b="b"/>
                <a:pathLst>
                  <a:path w="262" h="330">
                    <a:moveTo>
                      <a:pt x="187" y="135"/>
                    </a:moveTo>
                    <a:lnTo>
                      <a:pt x="44" y="135"/>
                    </a:lnTo>
                    <a:lnTo>
                      <a:pt x="44" y="156"/>
                    </a:lnTo>
                    <a:lnTo>
                      <a:pt x="187" y="156"/>
                    </a:lnTo>
                    <a:lnTo>
                      <a:pt x="187" y="135"/>
                    </a:lnTo>
                    <a:close/>
                    <a:moveTo>
                      <a:pt x="187" y="95"/>
                    </a:moveTo>
                    <a:lnTo>
                      <a:pt x="44" y="95"/>
                    </a:lnTo>
                    <a:lnTo>
                      <a:pt x="44" y="115"/>
                    </a:lnTo>
                    <a:lnTo>
                      <a:pt x="187" y="115"/>
                    </a:lnTo>
                    <a:lnTo>
                      <a:pt x="187" y="95"/>
                    </a:lnTo>
                    <a:close/>
                    <a:moveTo>
                      <a:pt x="187" y="54"/>
                    </a:moveTo>
                    <a:lnTo>
                      <a:pt x="44" y="54"/>
                    </a:lnTo>
                    <a:lnTo>
                      <a:pt x="44" y="75"/>
                    </a:lnTo>
                    <a:lnTo>
                      <a:pt x="187" y="75"/>
                    </a:lnTo>
                    <a:lnTo>
                      <a:pt x="187" y="54"/>
                    </a:lnTo>
                    <a:close/>
                    <a:moveTo>
                      <a:pt x="44" y="196"/>
                    </a:moveTo>
                    <a:lnTo>
                      <a:pt x="116" y="196"/>
                    </a:lnTo>
                    <a:lnTo>
                      <a:pt x="116" y="176"/>
                    </a:lnTo>
                    <a:lnTo>
                      <a:pt x="44" y="176"/>
                    </a:lnTo>
                    <a:lnTo>
                      <a:pt x="44" y="196"/>
                    </a:lnTo>
                    <a:close/>
                    <a:moveTo>
                      <a:pt x="233" y="29"/>
                    </a:moveTo>
                    <a:lnTo>
                      <a:pt x="233" y="0"/>
                    </a:lnTo>
                    <a:lnTo>
                      <a:pt x="0" y="0"/>
                    </a:lnTo>
                    <a:lnTo>
                      <a:pt x="0" y="301"/>
                    </a:lnTo>
                    <a:lnTo>
                      <a:pt x="29" y="301"/>
                    </a:lnTo>
                    <a:lnTo>
                      <a:pt x="29" y="330"/>
                    </a:lnTo>
                    <a:lnTo>
                      <a:pt x="262" y="330"/>
                    </a:lnTo>
                    <a:lnTo>
                      <a:pt x="262" y="29"/>
                    </a:lnTo>
                    <a:lnTo>
                      <a:pt x="233" y="29"/>
                    </a:lnTo>
                    <a:close/>
                    <a:moveTo>
                      <a:pt x="15" y="286"/>
                    </a:moveTo>
                    <a:lnTo>
                      <a:pt x="15" y="16"/>
                    </a:lnTo>
                    <a:lnTo>
                      <a:pt x="216" y="16"/>
                    </a:lnTo>
                    <a:lnTo>
                      <a:pt x="216" y="216"/>
                    </a:lnTo>
                    <a:lnTo>
                      <a:pt x="148" y="216"/>
                    </a:lnTo>
                    <a:lnTo>
                      <a:pt x="148" y="286"/>
                    </a:lnTo>
                    <a:lnTo>
                      <a:pt x="15" y="286"/>
                    </a:lnTo>
                    <a:close/>
                    <a:moveTo>
                      <a:pt x="245" y="315"/>
                    </a:moveTo>
                    <a:lnTo>
                      <a:pt x="44" y="315"/>
                    </a:lnTo>
                    <a:lnTo>
                      <a:pt x="44" y="301"/>
                    </a:lnTo>
                    <a:lnTo>
                      <a:pt x="155" y="301"/>
                    </a:lnTo>
                    <a:lnTo>
                      <a:pt x="233" y="225"/>
                    </a:lnTo>
                    <a:lnTo>
                      <a:pt x="233" y="45"/>
                    </a:lnTo>
                    <a:lnTo>
                      <a:pt x="245" y="45"/>
                    </a:lnTo>
                    <a:lnTo>
                      <a:pt x="245" y="31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그룹 117"/>
            <p:cNvGrpSpPr/>
            <p:nvPr/>
          </p:nvGrpSpPr>
          <p:grpSpPr>
            <a:xfrm>
              <a:off x="6308152" y="875407"/>
              <a:ext cx="879869" cy="920375"/>
              <a:chOff x="6308152" y="875407"/>
              <a:chExt cx="879869" cy="920375"/>
            </a:xfrm>
          </p:grpSpPr>
          <p:grpSp>
            <p:nvGrpSpPr>
              <p:cNvPr id="99" name="그룹 250"/>
              <p:cNvGrpSpPr/>
              <p:nvPr/>
            </p:nvGrpSpPr>
            <p:grpSpPr>
              <a:xfrm>
                <a:off x="6308152" y="1317079"/>
                <a:ext cx="879869" cy="478703"/>
                <a:chOff x="2871213" y="1119161"/>
                <a:chExt cx="879869" cy="478703"/>
              </a:xfrm>
            </p:grpSpPr>
            <p:sp>
              <p:nvSpPr>
                <p:cNvPr id="101" name="TextBox 251"/>
                <p:cNvSpPr txBox="1"/>
                <p:nvPr/>
              </p:nvSpPr>
              <p:spPr>
                <a:xfrm>
                  <a:off x="2871213" y="1119161"/>
                  <a:ext cx="87986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en-US" altLang="ko-KR" sz="900" b="1" dirty="0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LOREM IPSUM </a:t>
                  </a:r>
                  <a:endParaRPr lang="ko-KR" altLang="en-US" sz="900" b="1" dirty="0">
                    <a:solidFill>
                      <a:schemeClr val="accent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TextBox 252"/>
                <p:cNvSpPr txBox="1"/>
                <p:nvPr/>
              </p:nvSpPr>
              <p:spPr>
                <a:xfrm>
                  <a:off x="2871213" y="1288726"/>
                  <a:ext cx="879869" cy="3091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buClr>
                      <a:schemeClr val="bg2"/>
                    </a:buClr>
                  </a:pPr>
                  <a:r>
                    <a:rPr lang="pt-BR" altLang="ko-KR" sz="7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Sed dignissim lacinia nunc. Curabitur tortor.</a:t>
                  </a:r>
                  <a:endParaRPr lang="en-US" altLang="ko-KR" sz="7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0" name="Freeform 48"/>
              <p:cNvSpPr>
                <a:spLocks noEditPoints="1"/>
              </p:cNvSpPr>
              <p:nvPr/>
            </p:nvSpPr>
            <p:spPr bwMode="auto">
              <a:xfrm>
                <a:off x="6627693" y="875407"/>
                <a:ext cx="240786" cy="352319"/>
              </a:xfrm>
              <a:custGeom>
                <a:avLst/>
                <a:gdLst/>
                <a:ahLst/>
                <a:cxnLst>
                  <a:cxn ang="0">
                    <a:pos x="76" y="31"/>
                  </a:cxn>
                  <a:cxn ang="0">
                    <a:pos x="80" y="27"/>
                  </a:cxn>
                  <a:cxn ang="0">
                    <a:pos x="76" y="23"/>
                  </a:cxn>
                  <a:cxn ang="0">
                    <a:pos x="23" y="76"/>
                  </a:cxn>
                  <a:cxn ang="0">
                    <a:pos x="27" y="80"/>
                  </a:cxn>
                  <a:cxn ang="0">
                    <a:pos x="31" y="76"/>
                  </a:cxn>
                  <a:cxn ang="0">
                    <a:pos x="76" y="31"/>
                  </a:cxn>
                  <a:cxn ang="0">
                    <a:pos x="44" y="192"/>
                  </a:cxn>
                  <a:cxn ang="0">
                    <a:pos x="45" y="203"/>
                  </a:cxn>
                  <a:cxn ang="0">
                    <a:pos x="56" y="209"/>
                  </a:cxn>
                  <a:cxn ang="0">
                    <a:pos x="57" y="216"/>
                  </a:cxn>
                  <a:cxn ang="0">
                    <a:pos x="76" y="221"/>
                  </a:cxn>
                  <a:cxn ang="0">
                    <a:pos x="95" y="216"/>
                  </a:cxn>
                  <a:cxn ang="0">
                    <a:pos x="96" y="209"/>
                  </a:cxn>
                  <a:cxn ang="0">
                    <a:pos x="106" y="203"/>
                  </a:cxn>
                  <a:cxn ang="0">
                    <a:pos x="108" y="192"/>
                  </a:cxn>
                  <a:cxn ang="0">
                    <a:pos x="76" y="197"/>
                  </a:cxn>
                  <a:cxn ang="0">
                    <a:pos x="44" y="192"/>
                  </a:cxn>
                  <a:cxn ang="0">
                    <a:pos x="41" y="170"/>
                  </a:cxn>
                  <a:cxn ang="0">
                    <a:pos x="42" y="182"/>
                  </a:cxn>
                  <a:cxn ang="0">
                    <a:pos x="76" y="188"/>
                  </a:cxn>
                  <a:cxn ang="0">
                    <a:pos x="109" y="182"/>
                  </a:cxn>
                  <a:cxn ang="0">
                    <a:pos x="111" y="170"/>
                  </a:cxn>
                  <a:cxn ang="0">
                    <a:pos x="76" y="177"/>
                  </a:cxn>
                  <a:cxn ang="0">
                    <a:pos x="41" y="170"/>
                  </a:cxn>
                  <a:cxn ang="0">
                    <a:pos x="76" y="0"/>
                  </a:cxn>
                  <a:cxn ang="0">
                    <a:pos x="0" y="76"/>
                  </a:cxn>
                  <a:cxn ang="0">
                    <a:pos x="36" y="141"/>
                  </a:cxn>
                  <a:cxn ang="0">
                    <a:pos x="39" y="160"/>
                  </a:cxn>
                  <a:cxn ang="0">
                    <a:pos x="76" y="168"/>
                  </a:cxn>
                  <a:cxn ang="0">
                    <a:pos x="113" y="160"/>
                  </a:cxn>
                  <a:cxn ang="0">
                    <a:pos x="115" y="141"/>
                  </a:cxn>
                  <a:cxn ang="0">
                    <a:pos x="152" y="76"/>
                  </a:cxn>
                  <a:cxn ang="0">
                    <a:pos x="76" y="0"/>
                  </a:cxn>
                  <a:cxn ang="0">
                    <a:pos x="104" y="132"/>
                  </a:cxn>
                  <a:cxn ang="0">
                    <a:pos x="102" y="150"/>
                  </a:cxn>
                  <a:cxn ang="0">
                    <a:pos x="76" y="154"/>
                  </a:cxn>
                  <a:cxn ang="0">
                    <a:pos x="50" y="150"/>
                  </a:cxn>
                  <a:cxn ang="0">
                    <a:pos x="48" y="132"/>
                  </a:cxn>
                  <a:cxn ang="0">
                    <a:pos x="13" y="76"/>
                  </a:cxn>
                  <a:cxn ang="0">
                    <a:pos x="76" y="14"/>
                  </a:cxn>
                  <a:cxn ang="0">
                    <a:pos x="139" y="76"/>
                  </a:cxn>
                  <a:cxn ang="0">
                    <a:pos x="104" y="132"/>
                  </a:cxn>
                  <a:cxn ang="0">
                    <a:pos x="93" y="104"/>
                  </a:cxn>
                  <a:cxn ang="0">
                    <a:pos x="76" y="74"/>
                  </a:cxn>
                  <a:cxn ang="0">
                    <a:pos x="59" y="104"/>
                  </a:cxn>
                  <a:cxn ang="0">
                    <a:pos x="52" y="89"/>
                  </a:cxn>
                  <a:cxn ang="0">
                    <a:pos x="41" y="94"/>
                  </a:cxn>
                  <a:cxn ang="0">
                    <a:pos x="58" y="131"/>
                  </a:cxn>
                  <a:cxn ang="0">
                    <a:pos x="76" y="98"/>
                  </a:cxn>
                  <a:cxn ang="0">
                    <a:pos x="94" y="131"/>
                  </a:cxn>
                  <a:cxn ang="0">
                    <a:pos x="111" y="94"/>
                  </a:cxn>
                  <a:cxn ang="0">
                    <a:pos x="100" y="89"/>
                  </a:cxn>
                  <a:cxn ang="0">
                    <a:pos x="93" y="104"/>
                  </a:cxn>
                </a:cxnLst>
                <a:rect l="0" t="0" r="r" b="b"/>
                <a:pathLst>
                  <a:path w="152" h="221">
                    <a:moveTo>
                      <a:pt x="76" y="31"/>
                    </a:moveTo>
                    <a:cubicBezTo>
                      <a:pt x="78" y="31"/>
                      <a:pt x="80" y="30"/>
                      <a:pt x="80" y="27"/>
                    </a:cubicBezTo>
                    <a:cubicBezTo>
                      <a:pt x="80" y="25"/>
                      <a:pt x="78" y="23"/>
                      <a:pt x="76" y="23"/>
                    </a:cubicBezTo>
                    <a:cubicBezTo>
                      <a:pt x="47" y="23"/>
                      <a:pt x="23" y="47"/>
                      <a:pt x="23" y="76"/>
                    </a:cubicBezTo>
                    <a:cubicBezTo>
                      <a:pt x="23" y="78"/>
                      <a:pt x="25" y="80"/>
                      <a:pt x="27" y="80"/>
                    </a:cubicBezTo>
                    <a:cubicBezTo>
                      <a:pt x="29" y="80"/>
                      <a:pt x="31" y="78"/>
                      <a:pt x="31" y="76"/>
                    </a:cubicBezTo>
                    <a:cubicBezTo>
                      <a:pt x="31" y="52"/>
                      <a:pt x="51" y="31"/>
                      <a:pt x="76" y="31"/>
                    </a:cubicBezTo>
                    <a:close/>
                    <a:moveTo>
                      <a:pt x="44" y="192"/>
                    </a:moveTo>
                    <a:cubicBezTo>
                      <a:pt x="45" y="203"/>
                      <a:pt x="45" y="203"/>
                      <a:pt x="45" y="203"/>
                    </a:cubicBezTo>
                    <a:cubicBezTo>
                      <a:pt x="45" y="203"/>
                      <a:pt x="48" y="207"/>
                      <a:pt x="56" y="209"/>
                    </a:cubicBezTo>
                    <a:cubicBezTo>
                      <a:pt x="57" y="216"/>
                      <a:pt x="57" y="216"/>
                      <a:pt x="57" y="216"/>
                    </a:cubicBezTo>
                    <a:cubicBezTo>
                      <a:pt x="57" y="216"/>
                      <a:pt x="61" y="221"/>
                      <a:pt x="76" y="221"/>
                    </a:cubicBezTo>
                    <a:cubicBezTo>
                      <a:pt x="91" y="221"/>
                      <a:pt x="95" y="216"/>
                      <a:pt x="95" y="216"/>
                    </a:cubicBezTo>
                    <a:cubicBezTo>
                      <a:pt x="96" y="209"/>
                      <a:pt x="96" y="209"/>
                      <a:pt x="96" y="209"/>
                    </a:cubicBezTo>
                    <a:cubicBezTo>
                      <a:pt x="104" y="207"/>
                      <a:pt x="106" y="203"/>
                      <a:pt x="106" y="203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98" y="195"/>
                      <a:pt x="87" y="197"/>
                      <a:pt x="76" y="197"/>
                    </a:cubicBezTo>
                    <a:cubicBezTo>
                      <a:pt x="64" y="197"/>
                      <a:pt x="54" y="195"/>
                      <a:pt x="44" y="192"/>
                    </a:cubicBezTo>
                    <a:close/>
                    <a:moveTo>
                      <a:pt x="41" y="170"/>
                    </a:moveTo>
                    <a:cubicBezTo>
                      <a:pt x="42" y="182"/>
                      <a:pt x="42" y="182"/>
                      <a:pt x="42" y="182"/>
                    </a:cubicBezTo>
                    <a:cubicBezTo>
                      <a:pt x="52" y="186"/>
                      <a:pt x="64" y="188"/>
                      <a:pt x="76" y="188"/>
                    </a:cubicBezTo>
                    <a:cubicBezTo>
                      <a:pt x="88" y="188"/>
                      <a:pt x="99" y="186"/>
                      <a:pt x="109" y="182"/>
                    </a:cubicBezTo>
                    <a:cubicBezTo>
                      <a:pt x="111" y="170"/>
                      <a:pt x="111" y="170"/>
                      <a:pt x="111" y="170"/>
                    </a:cubicBezTo>
                    <a:cubicBezTo>
                      <a:pt x="100" y="174"/>
                      <a:pt x="89" y="177"/>
                      <a:pt x="76" y="177"/>
                    </a:cubicBezTo>
                    <a:cubicBezTo>
                      <a:pt x="63" y="177"/>
                      <a:pt x="51" y="174"/>
                      <a:pt x="41" y="170"/>
                    </a:cubicBezTo>
                    <a:close/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04"/>
                      <a:pt x="15" y="128"/>
                      <a:pt x="36" y="141"/>
                    </a:cubicBezTo>
                    <a:cubicBezTo>
                      <a:pt x="39" y="160"/>
                      <a:pt x="39" y="160"/>
                      <a:pt x="39" y="160"/>
                    </a:cubicBezTo>
                    <a:cubicBezTo>
                      <a:pt x="50" y="165"/>
                      <a:pt x="63" y="168"/>
                      <a:pt x="76" y="168"/>
                    </a:cubicBezTo>
                    <a:cubicBezTo>
                      <a:pt x="89" y="168"/>
                      <a:pt x="102" y="165"/>
                      <a:pt x="113" y="160"/>
                    </a:cubicBezTo>
                    <a:cubicBezTo>
                      <a:pt x="115" y="141"/>
                      <a:pt x="115" y="141"/>
                      <a:pt x="115" y="141"/>
                    </a:cubicBezTo>
                    <a:cubicBezTo>
                      <a:pt x="137" y="128"/>
                      <a:pt x="152" y="104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lose/>
                    <a:moveTo>
                      <a:pt x="104" y="132"/>
                    </a:move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95" y="154"/>
                      <a:pt x="76" y="154"/>
                    </a:cubicBezTo>
                    <a:cubicBezTo>
                      <a:pt x="57" y="154"/>
                      <a:pt x="50" y="150"/>
                      <a:pt x="50" y="150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27" y="122"/>
                      <a:pt x="13" y="101"/>
                      <a:pt x="13" y="76"/>
                    </a:cubicBezTo>
                    <a:cubicBezTo>
                      <a:pt x="13" y="42"/>
                      <a:pt x="41" y="14"/>
                      <a:pt x="76" y="14"/>
                    </a:cubicBezTo>
                    <a:cubicBezTo>
                      <a:pt x="110" y="14"/>
                      <a:pt x="139" y="42"/>
                      <a:pt x="139" y="76"/>
                    </a:cubicBezTo>
                    <a:cubicBezTo>
                      <a:pt x="139" y="101"/>
                      <a:pt x="124" y="122"/>
                      <a:pt x="104" y="132"/>
                    </a:cubicBezTo>
                    <a:close/>
                    <a:moveTo>
                      <a:pt x="93" y="104"/>
                    </a:moveTo>
                    <a:cubicBezTo>
                      <a:pt x="76" y="74"/>
                      <a:pt x="76" y="74"/>
                      <a:pt x="76" y="74"/>
                    </a:cubicBezTo>
                    <a:cubicBezTo>
                      <a:pt x="59" y="104"/>
                      <a:pt x="59" y="104"/>
                      <a:pt x="59" y="104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58" y="131"/>
                      <a:pt x="58" y="131"/>
                      <a:pt x="58" y="131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00" y="89"/>
                      <a:pt x="100" y="89"/>
                      <a:pt x="100" y="89"/>
                    </a:cubicBezTo>
                    <a:lnTo>
                      <a:pt x="93" y="10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3" name="그룹 104"/>
            <p:cNvGrpSpPr/>
            <p:nvPr/>
          </p:nvGrpSpPr>
          <p:grpSpPr>
            <a:xfrm>
              <a:off x="2673705" y="3676783"/>
              <a:ext cx="879869" cy="912568"/>
              <a:chOff x="2673705" y="3676783"/>
              <a:chExt cx="879869" cy="912568"/>
            </a:xfrm>
          </p:grpSpPr>
          <p:grpSp>
            <p:nvGrpSpPr>
              <p:cNvPr id="104" name="그룹 267"/>
              <p:cNvGrpSpPr/>
              <p:nvPr/>
            </p:nvGrpSpPr>
            <p:grpSpPr>
              <a:xfrm>
                <a:off x="2673705" y="4110648"/>
                <a:ext cx="879869" cy="478703"/>
                <a:chOff x="2871213" y="1119161"/>
                <a:chExt cx="879869" cy="478703"/>
              </a:xfrm>
            </p:grpSpPr>
            <p:sp>
              <p:nvSpPr>
                <p:cNvPr id="106" name="TextBox 268"/>
                <p:cNvSpPr txBox="1"/>
                <p:nvPr/>
              </p:nvSpPr>
              <p:spPr>
                <a:xfrm>
                  <a:off x="2871213" y="1119161"/>
                  <a:ext cx="87986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en-US" altLang="ko-KR" sz="900" b="1" dirty="0">
                      <a:solidFill>
                        <a:srgbClr val="72AD75"/>
                      </a:solidFill>
                      <a:cs typeface="+mn-ea"/>
                      <a:sym typeface="+mn-lt"/>
                    </a:rPr>
                    <a:t>LOREM IPSUM </a:t>
                  </a:r>
                  <a:endParaRPr lang="ko-KR" altLang="en-US" sz="900" b="1" dirty="0">
                    <a:solidFill>
                      <a:srgbClr val="72AD7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TextBox 269"/>
                <p:cNvSpPr txBox="1"/>
                <p:nvPr/>
              </p:nvSpPr>
              <p:spPr>
                <a:xfrm>
                  <a:off x="2871213" y="1288726"/>
                  <a:ext cx="879869" cy="3091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buClr>
                      <a:schemeClr val="bg2"/>
                    </a:buClr>
                  </a:pPr>
                  <a:r>
                    <a:rPr lang="pt-BR" altLang="ko-KR" sz="7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Sed dignissim lacinia nunc. Curabitur tortor.</a:t>
                  </a:r>
                  <a:endParaRPr lang="en-US" altLang="ko-KR" sz="7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5" name="Freeform 39"/>
              <p:cNvSpPr>
                <a:spLocks noEditPoints="1"/>
              </p:cNvSpPr>
              <p:nvPr/>
            </p:nvSpPr>
            <p:spPr bwMode="auto">
              <a:xfrm>
                <a:off x="2960742" y="3676783"/>
                <a:ext cx="351925" cy="350893"/>
              </a:xfrm>
              <a:custGeom>
                <a:avLst/>
                <a:gdLst/>
                <a:ahLst/>
                <a:cxnLst>
                  <a:cxn ang="0">
                    <a:pos x="176" y="48"/>
                  </a:cxn>
                  <a:cxn ang="0">
                    <a:pos x="169" y="48"/>
                  </a:cxn>
                  <a:cxn ang="0">
                    <a:pos x="169" y="54"/>
                  </a:cxn>
                  <a:cxn ang="0">
                    <a:pos x="169" y="120"/>
                  </a:cxn>
                  <a:cxn ang="0">
                    <a:pos x="169" y="127"/>
                  </a:cxn>
                  <a:cxn ang="0">
                    <a:pos x="176" y="127"/>
                  </a:cxn>
                  <a:cxn ang="0">
                    <a:pos x="176" y="48"/>
                  </a:cxn>
                  <a:cxn ang="0">
                    <a:pos x="193" y="31"/>
                  </a:cxn>
                  <a:cxn ang="0">
                    <a:pos x="80" y="31"/>
                  </a:cxn>
                  <a:cxn ang="0">
                    <a:pos x="68" y="129"/>
                  </a:cxn>
                  <a:cxn ang="0">
                    <a:pos x="10" y="188"/>
                  </a:cxn>
                  <a:cxn ang="0">
                    <a:pos x="15" y="208"/>
                  </a:cxn>
                  <a:cxn ang="0">
                    <a:pos x="35" y="214"/>
                  </a:cxn>
                  <a:cxn ang="0">
                    <a:pos x="94" y="155"/>
                  </a:cxn>
                  <a:cxn ang="0">
                    <a:pos x="193" y="144"/>
                  </a:cxn>
                  <a:cxn ang="0">
                    <a:pos x="193" y="31"/>
                  </a:cxn>
                  <a:cxn ang="0">
                    <a:pos x="183" y="134"/>
                  </a:cxn>
                  <a:cxn ang="0">
                    <a:pos x="90" y="134"/>
                  </a:cxn>
                  <a:cxn ang="0">
                    <a:pos x="90" y="41"/>
                  </a:cxn>
                  <a:cxn ang="0">
                    <a:pos x="183" y="41"/>
                  </a:cxn>
                  <a:cxn ang="0">
                    <a:pos x="183" y="134"/>
                  </a:cxn>
                </a:cxnLst>
                <a:rect l="0" t="0" r="r" b="b"/>
                <a:pathLst>
                  <a:path w="224" h="223">
                    <a:moveTo>
                      <a:pt x="176" y="48"/>
                    </a:moveTo>
                    <a:cubicBezTo>
                      <a:pt x="174" y="46"/>
                      <a:pt x="171" y="46"/>
                      <a:pt x="169" y="48"/>
                    </a:cubicBezTo>
                    <a:cubicBezTo>
                      <a:pt x="167" y="50"/>
                      <a:pt x="167" y="53"/>
                      <a:pt x="169" y="54"/>
                    </a:cubicBezTo>
                    <a:cubicBezTo>
                      <a:pt x="187" y="73"/>
                      <a:pt x="187" y="102"/>
                      <a:pt x="169" y="120"/>
                    </a:cubicBezTo>
                    <a:cubicBezTo>
                      <a:pt x="167" y="122"/>
                      <a:pt x="167" y="125"/>
                      <a:pt x="169" y="127"/>
                    </a:cubicBezTo>
                    <a:cubicBezTo>
                      <a:pt x="171" y="129"/>
                      <a:pt x="174" y="129"/>
                      <a:pt x="176" y="127"/>
                    </a:cubicBezTo>
                    <a:cubicBezTo>
                      <a:pt x="197" y="105"/>
                      <a:pt x="197" y="70"/>
                      <a:pt x="176" y="48"/>
                    </a:cubicBezTo>
                    <a:close/>
                    <a:moveTo>
                      <a:pt x="193" y="31"/>
                    </a:moveTo>
                    <a:cubicBezTo>
                      <a:pt x="161" y="0"/>
                      <a:pt x="111" y="0"/>
                      <a:pt x="80" y="31"/>
                    </a:cubicBezTo>
                    <a:cubicBezTo>
                      <a:pt x="53" y="58"/>
                      <a:pt x="49" y="98"/>
                      <a:pt x="68" y="129"/>
                    </a:cubicBezTo>
                    <a:cubicBezTo>
                      <a:pt x="10" y="188"/>
                      <a:pt x="10" y="188"/>
                      <a:pt x="10" y="188"/>
                    </a:cubicBezTo>
                    <a:cubicBezTo>
                      <a:pt x="10" y="188"/>
                      <a:pt x="0" y="194"/>
                      <a:pt x="15" y="208"/>
                    </a:cubicBezTo>
                    <a:cubicBezTo>
                      <a:pt x="30" y="223"/>
                      <a:pt x="35" y="214"/>
                      <a:pt x="35" y="214"/>
                    </a:cubicBezTo>
                    <a:cubicBezTo>
                      <a:pt x="94" y="155"/>
                      <a:pt x="94" y="155"/>
                      <a:pt x="94" y="155"/>
                    </a:cubicBezTo>
                    <a:cubicBezTo>
                      <a:pt x="125" y="174"/>
                      <a:pt x="166" y="170"/>
                      <a:pt x="193" y="144"/>
                    </a:cubicBezTo>
                    <a:cubicBezTo>
                      <a:pt x="224" y="113"/>
                      <a:pt x="224" y="62"/>
                      <a:pt x="193" y="31"/>
                    </a:cubicBezTo>
                    <a:close/>
                    <a:moveTo>
                      <a:pt x="183" y="134"/>
                    </a:moveTo>
                    <a:cubicBezTo>
                      <a:pt x="157" y="160"/>
                      <a:pt x="115" y="160"/>
                      <a:pt x="90" y="134"/>
                    </a:cubicBezTo>
                    <a:cubicBezTo>
                      <a:pt x="64" y="108"/>
                      <a:pt x="64" y="67"/>
                      <a:pt x="90" y="41"/>
                    </a:cubicBezTo>
                    <a:cubicBezTo>
                      <a:pt x="115" y="15"/>
                      <a:pt x="157" y="15"/>
                      <a:pt x="183" y="41"/>
                    </a:cubicBezTo>
                    <a:cubicBezTo>
                      <a:pt x="208" y="67"/>
                      <a:pt x="208" y="108"/>
                      <a:pt x="183" y="13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8" name="그룹 106"/>
            <p:cNvGrpSpPr/>
            <p:nvPr/>
          </p:nvGrpSpPr>
          <p:grpSpPr>
            <a:xfrm>
              <a:off x="4128273" y="3683178"/>
              <a:ext cx="879869" cy="906173"/>
              <a:chOff x="4128273" y="3683178"/>
              <a:chExt cx="879869" cy="906173"/>
            </a:xfrm>
          </p:grpSpPr>
          <p:grpSp>
            <p:nvGrpSpPr>
              <p:cNvPr id="109" name="그룹 284"/>
              <p:cNvGrpSpPr/>
              <p:nvPr/>
            </p:nvGrpSpPr>
            <p:grpSpPr>
              <a:xfrm>
                <a:off x="4128273" y="4110648"/>
                <a:ext cx="879869" cy="478703"/>
                <a:chOff x="2871213" y="1119161"/>
                <a:chExt cx="879869" cy="478703"/>
              </a:xfrm>
            </p:grpSpPr>
            <p:sp>
              <p:nvSpPr>
                <p:cNvPr id="111" name="TextBox 285"/>
                <p:cNvSpPr txBox="1"/>
                <p:nvPr/>
              </p:nvSpPr>
              <p:spPr>
                <a:xfrm>
                  <a:off x="2871213" y="1119161"/>
                  <a:ext cx="87986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en-US" altLang="ko-KR" sz="900" b="1" dirty="0">
                      <a:solidFill>
                        <a:srgbClr val="0E8D94"/>
                      </a:solidFill>
                      <a:cs typeface="+mn-ea"/>
                      <a:sym typeface="+mn-lt"/>
                    </a:rPr>
                    <a:t>LOREM IPSUM </a:t>
                  </a:r>
                  <a:endParaRPr lang="ko-KR" altLang="en-US" sz="900" b="1" dirty="0">
                    <a:solidFill>
                      <a:srgbClr val="0E8D9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TextBox 286"/>
                <p:cNvSpPr txBox="1"/>
                <p:nvPr/>
              </p:nvSpPr>
              <p:spPr>
                <a:xfrm>
                  <a:off x="2871213" y="1288726"/>
                  <a:ext cx="879869" cy="3091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buClr>
                      <a:schemeClr val="bg2"/>
                    </a:buClr>
                  </a:pPr>
                  <a:r>
                    <a:rPr lang="pt-BR" altLang="ko-KR" sz="7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Sed dignissim lacinia nunc. Curabitur tortor.</a:t>
                  </a:r>
                  <a:endParaRPr lang="en-US" altLang="ko-KR" sz="7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0" name="Freeform 40"/>
              <p:cNvSpPr>
                <a:spLocks noEditPoints="1"/>
              </p:cNvSpPr>
              <p:nvPr/>
            </p:nvSpPr>
            <p:spPr bwMode="auto">
              <a:xfrm>
                <a:off x="4378674" y="3683178"/>
                <a:ext cx="379066" cy="322452"/>
              </a:xfrm>
              <a:custGeom>
                <a:avLst/>
                <a:gdLst/>
                <a:ahLst/>
                <a:cxnLst>
                  <a:cxn ang="0">
                    <a:pos x="72" y="112"/>
                  </a:cxn>
                  <a:cxn ang="0">
                    <a:pos x="72" y="171"/>
                  </a:cxn>
                  <a:cxn ang="0">
                    <a:pos x="116" y="171"/>
                  </a:cxn>
                  <a:cxn ang="0">
                    <a:pos x="116" y="118"/>
                  </a:cxn>
                  <a:cxn ang="0">
                    <a:pos x="97" y="137"/>
                  </a:cxn>
                  <a:cxn ang="0">
                    <a:pos x="72" y="112"/>
                  </a:cxn>
                  <a:cxn ang="0">
                    <a:pos x="9" y="164"/>
                  </a:cxn>
                  <a:cxn ang="0">
                    <a:pos x="16" y="171"/>
                  </a:cxn>
                  <a:cxn ang="0">
                    <a:pos x="54" y="171"/>
                  </a:cxn>
                  <a:cxn ang="0">
                    <a:pos x="54" y="94"/>
                  </a:cxn>
                  <a:cxn ang="0">
                    <a:pos x="9" y="138"/>
                  </a:cxn>
                  <a:cxn ang="0">
                    <a:pos x="9" y="164"/>
                  </a:cxn>
                  <a:cxn ang="0">
                    <a:pos x="134" y="100"/>
                  </a:cxn>
                  <a:cxn ang="0">
                    <a:pos x="134" y="171"/>
                  </a:cxn>
                  <a:cxn ang="0">
                    <a:pos x="172" y="171"/>
                  </a:cxn>
                  <a:cxn ang="0">
                    <a:pos x="179" y="164"/>
                  </a:cxn>
                  <a:cxn ang="0">
                    <a:pos x="179" y="55"/>
                  </a:cxn>
                  <a:cxn ang="0">
                    <a:pos x="141" y="94"/>
                  </a:cxn>
                  <a:cxn ang="0">
                    <a:pos x="134" y="100"/>
                  </a:cxn>
                  <a:cxn ang="0">
                    <a:pos x="161" y="4"/>
                  </a:cxn>
                  <a:cxn ang="0">
                    <a:pos x="154" y="13"/>
                  </a:cxn>
                  <a:cxn ang="0">
                    <a:pos x="163" y="20"/>
                  </a:cxn>
                  <a:cxn ang="0">
                    <a:pos x="171" y="19"/>
                  </a:cxn>
                  <a:cxn ang="0">
                    <a:pos x="97" y="94"/>
                  </a:cxn>
                  <a:cxn ang="0">
                    <a:pos x="54" y="50"/>
                  </a:cxn>
                  <a:cxn ang="0">
                    <a:pos x="3" y="101"/>
                  </a:cxn>
                  <a:cxn ang="0">
                    <a:pos x="3" y="112"/>
                  </a:cxn>
                  <a:cxn ang="0">
                    <a:pos x="14" y="112"/>
                  </a:cxn>
                  <a:cxn ang="0">
                    <a:pos x="54" y="73"/>
                  </a:cxn>
                  <a:cxn ang="0">
                    <a:pos x="97" y="116"/>
                  </a:cxn>
                  <a:cxn ang="0">
                    <a:pos x="183" y="31"/>
                  </a:cxn>
                  <a:cxn ang="0">
                    <a:pos x="182" y="39"/>
                  </a:cxn>
                  <a:cxn ang="0">
                    <a:pos x="189" y="48"/>
                  </a:cxn>
                  <a:cxn ang="0">
                    <a:pos x="190" y="48"/>
                  </a:cxn>
                  <a:cxn ang="0">
                    <a:pos x="198" y="41"/>
                  </a:cxn>
                  <a:cxn ang="0">
                    <a:pos x="202" y="0"/>
                  </a:cxn>
                  <a:cxn ang="0">
                    <a:pos x="161" y="4"/>
                  </a:cxn>
                </a:cxnLst>
                <a:rect l="0" t="0" r="r" b="b"/>
                <a:pathLst>
                  <a:path w="202" h="171">
                    <a:moveTo>
                      <a:pt x="72" y="112"/>
                    </a:moveTo>
                    <a:cubicBezTo>
                      <a:pt x="72" y="171"/>
                      <a:pt x="72" y="171"/>
                      <a:pt x="72" y="171"/>
                    </a:cubicBezTo>
                    <a:cubicBezTo>
                      <a:pt x="116" y="171"/>
                      <a:pt x="116" y="171"/>
                      <a:pt x="116" y="171"/>
                    </a:cubicBezTo>
                    <a:cubicBezTo>
                      <a:pt x="116" y="118"/>
                      <a:pt x="116" y="118"/>
                      <a:pt x="116" y="118"/>
                    </a:cubicBezTo>
                    <a:cubicBezTo>
                      <a:pt x="97" y="137"/>
                      <a:pt x="97" y="137"/>
                      <a:pt x="97" y="137"/>
                    </a:cubicBezTo>
                    <a:lnTo>
                      <a:pt x="72" y="112"/>
                    </a:lnTo>
                    <a:close/>
                    <a:moveTo>
                      <a:pt x="9" y="164"/>
                    </a:moveTo>
                    <a:cubicBezTo>
                      <a:pt x="9" y="168"/>
                      <a:pt x="12" y="171"/>
                      <a:pt x="16" y="171"/>
                    </a:cubicBezTo>
                    <a:cubicBezTo>
                      <a:pt x="54" y="171"/>
                      <a:pt x="54" y="171"/>
                      <a:pt x="54" y="171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9" y="138"/>
                      <a:pt x="9" y="138"/>
                      <a:pt x="9" y="138"/>
                    </a:cubicBezTo>
                    <a:lnTo>
                      <a:pt x="9" y="164"/>
                    </a:lnTo>
                    <a:close/>
                    <a:moveTo>
                      <a:pt x="134" y="100"/>
                    </a:moveTo>
                    <a:cubicBezTo>
                      <a:pt x="134" y="171"/>
                      <a:pt x="134" y="171"/>
                      <a:pt x="134" y="171"/>
                    </a:cubicBezTo>
                    <a:cubicBezTo>
                      <a:pt x="172" y="171"/>
                      <a:pt x="172" y="171"/>
                      <a:pt x="172" y="171"/>
                    </a:cubicBezTo>
                    <a:cubicBezTo>
                      <a:pt x="176" y="171"/>
                      <a:pt x="179" y="168"/>
                      <a:pt x="179" y="164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41" y="94"/>
                      <a:pt x="141" y="94"/>
                      <a:pt x="141" y="94"/>
                    </a:cubicBezTo>
                    <a:lnTo>
                      <a:pt x="134" y="100"/>
                    </a:lnTo>
                    <a:close/>
                    <a:moveTo>
                      <a:pt x="161" y="4"/>
                    </a:moveTo>
                    <a:cubicBezTo>
                      <a:pt x="157" y="4"/>
                      <a:pt x="154" y="8"/>
                      <a:pt x="154" y="13"/>
                    </a:cubicBezTo>
                    <a:cubicBezTo>
                      <a:pt x="154" y="17"/>
                      <a:pt x="158" y="20"/>
                      <a:pt x="163" y="20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0" y="104"/>
                      <a:pt x="0" y="109"/>
                      <a:pt x="3" y="112"/>
                    </a:cubicBezTo>
                    <a:cubicBezTo>
                      <a:pt x="6" y="115"/>
                      <a:pt x="11" y="115"/>
                      <a:pt x="14" y="11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97" y="116"/>
                      <a:pt x="97" y="116"/>
                      <a:pt x="97" y="116"/>
                    </a:cubicBezTo>
                    <a:cubicBezTo>
                      <a:pt x="183" y="31"/>
                      <a:pt x="183" y="31"/>
                      <a:pt x="183" y="31"/>
                    </a:cubicBezTo>
                    <a:cubicBezTo>
                      <a:pt x="182" y="39"/>
                      <a:pt x="182" y="39"/>
                      <a:pt x="182" y="39"/>
                    </a:cubicBezTo>
                    <a:cubicBezTo>
                      <a:pt x="182" y="44"/>
                      <a:pt x="185" y="48"/>
                      <a:pt x="189" y="48"/>
                    </a:cubicBezTo>
                    <a:cubicBezTo>
                      <a:pt x="190" y="48"/>
                      <a:pt x="190" y="48"/>
                      <a:pt x="190" y="48"/>
                    </a:cubicBezTo>
                    <a:cubicBezTo>
                      <a:pt x="194" y="48"/>
                      <a:pt x="198" y="45"/>
                      <a:pt x="198" y="41"/>
                    </a:cubicBezTo>
                    <a:cubicBezTo>
                      <a:pt x="202" y="0"/>
                      <a:pt x="202" y="0"/>
                      <a:pt x="202" y="0"/>
                    </a:cubicBezTo>
                    <a:lnTo>
                      <a:pt x="161" y="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3" name="그룹 114"/>
            <p:cNvGrpSpPr/>
            <p:nvPr/>
          </p:nvGrpSpPr>
          <p:grpSpPr>
            <a:xfrm>
              <a:off x="5580200" y="3684006"/>
              <a:ext cx="879869" cy="905345"/>
              <a:chOff x="5580200" y="3684006"/>
              <a:chExt cx="879869" cy="905345"/>
            </a:xfrm>
          </p:grpSpPr>
          <p:grpSp>
            <p:nvGrpSpPr>
              <p:cNvPr id="114" name="그룹 301"/>
              <p:cNvGrpSpPr/>
              <p:nvPr/>
            </p:nvGrpSpPr>
            <p:grpSpPr>
              <a:xfrm>
                <a:off x="5580200" y="4110648"/>
                <a:ext cx="879869" cy="478703"/>
                <a:chOff x="2871213" y="1119161"/>
                <a:chExt cx="879869" cy="478703"/>
              </a:xfrm>
            </p:grpSpPr>
            <p:sp>
              <p:nvSpPr>
                <p:cNvPr id="116" name="TextBox 302"/>
                <p:cNvSpPr txBox="1"/>
                <p:nvPr/>
              </p:nvSpPr>
              <p:spPr>
                <a:xfrm>
                  <a:off x="2871213" y="1119161"/>
                  <a:ext cx="87986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en-US" altLang="ko-KR" sz="9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LOREM IPSUM </a:t>
                  </a:r>
                  <a:endParaRPr lang="ko-KR" altLang="en-US" sz="900" b="1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TextBox 303"/>
                <p:cNvSpPr txBox="1"/>
                <p:nvPr/>
              </p:nvSpPr>
              <p:spPr>
                <a:xfrm>
                  <a:off x="2871213" y="1288726"/>
                  <a:ext cx="879869" cy="3091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buClr>
                      <a:schemeClr val="bg2"/>
                    </a:buClr>
                  </a:pPr>
                  <a:r>
                    <a:rPr lang="pt-BR" altLang="ko-KR" sz="7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Sed dignissim lacinia nunc. Curabitur tortor.</a:t>
                  </a:r>
                  <a:endParaRPr lang="en-US" altLang="ko-KR" sz="7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5" name="Freeform 55"/>
              <p:cNvSpPr>
                <a:spLocks noEditPoints="1"/>
              </p:cNvSpPr>
              <p:nvPr/>
            </p:nvSpPr>
            <p:spPr bwMode="auto">
              <a:xfrm>
                <a:off x="5907742" y="3684006"/>
                <a:ext cx="224785" cy="34546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" y="0"/>
                  </a:cxn>
                  <a:cxn ang="0">
                    <a:pos x="0" y="12"/>
                  </a:cxn>
                  <a:cxn ang="0">
                    <a:pos x="0" y="232"/>
                  </a:cxn>
                  <a:cxn ang="0">
                    <a:pos x="13" y="245"/>
                  </a:cxn>
                  <a:cxn ang="0">
                    <a:pos x="148" y="245"/>
                  </a:cxn>
                  <a:cxn ang="0">
                    <a:pos x="160" y="232"/>
                  </a:cxn>
                  <a:cxn ang="0">
                    <a:pos x="160" y="12"/>
                  </a:cxn>
                  <a:cxn ang="0">
                    <a:pos x="148" y="0"/>
                  </a:cxn>
                  <a:cxn ang="0">
                    <a:pos x="80" y="235"/>
                  </a:cxn>
                  <a:cxn ang="0">
                    <a:pos x="68" y="222"/>
                  </a:cxn>
                  <a:cxn ang="0">
                    <a:pos x="80" y="210"/>
                  </a:cxn>
                  <a:cxn ang="0">
                    <a:pos x="93" y="222"/>
                  </a:cxn>
                  <a:cxn ang="0">
                    <a:pos x="80" y="235"/>
                  </a:cxn>
                  <a:cxn ang="0">
                    <a:pos x="145" y="188"/>
                  </a:cxn>
                  <a:cxn ang="0">
                    <a:pos x="133" y="200"/>
                  </a:cxn>
                  <a:cxn ang="0">
                    <a:pos x="28" y="200"/>
                  </a:cxn>
                  <a:cxn ang="0">
                    <a:pos x="15" y="188"/>
                  </a:cxn>
                  <a:cxn ang="0">
                    <a:pos x="15" y="29"/>
                  </a:cxn>
                  <a:cxn ang="0">
                    <a:pos x="28" y="16"/>
                  </a:cxn>
                  <a:cxn ang="0">
                    <a:pos x="133" y="16"/>
                  </a:cxn>
                  <a:cxn ang="0">
                    <a:pos x="145" y="29"/>
                  </a:cxn>
                  <a:cxn ang="0">
                    <a:pos x="145" y="188"/>
                  </a:cxn>
                </a:cxnLst>
                <a:rect l="0" t="0" r="r" b="b"/>
                <a:pathLst>
                  <a:path w="160" h="245">
                    <a:moveTo>
                      <a:pt x="148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9"/>
                      <a:pt x="6" y="245"/>
                      <a:pt x="13" y="245"/>
                    </a:cubicBezTo>
                    <a:cubicBezTo>
                      <a:pt x="148" y="245"/>
                      <a:pt x="148" y="245"/>
                      <a:pt x="148" y="245"/>
                    </a:cubicBezTo>
                    <a:cubicBezTo>
                      <a:pt x="155" y="245"/>
                      <a:pt x="160" y="239"/>
                      <a:pt x="160" y="232"/>
                    </a:cubicBezTo>
                    <a:cubicBezTo>
                      <a:pt x="160" y="12"/>
                      <a:pt x="160" y="12"/>
                      <a:pt x="160" y="12"/>
                    </a:cubicBezTo>
                    <a:cubicBezTo>
                      <a:pt x="160" y="5"/>
                      <a:pt x="155" y="0"/>
                      <a:pt x="148" y="0"/>
                    </a:cubicBezTo>
                    <a:close/>
                    <a:moveTo>
                      <a:pt x="80" y="235"/>
                    </a:moveTo>
                    <a:cubicBezTo>
                      <a:pt x="73" y="235"/>
                      <a:pt x="68" y="229"/>
                      <a:pt x="68" y="222"/>
                    </a:cubicBezTo>
                    <a:cubicBezTo>
                      <a:pt x="68" y="216"/>
                      <a:pt x="73" y="210"/>
                      <a:pt x="80" y="210"/>
                    </a:cubicBezTo>
                    <a:cubicBezTo>
                      <a:pt x="87" y="210"/>
                      <a:pt x="93" y="216"/>
                      <a:pt x="93" y="222"/>
                    </a:cubicBezTo>
                    <a:cubicBezTo>
                      <a:pt x="93" y="229"/>
                      <a:pt x="87" y="235"/>
                      <a:pt x="80" y="235"/>
                    </a:cubicBezTo>
                    <a:close/>
                    <a:moveTo>
                      <a:pt x="145" y="188"/>
                    </a:moveTo>
                    <a:cubicBezTo>
                      <a:pt x="145" y="195"/>
                      <a:pt x="140" y="200"/>
                      <a:pt x="133" y="200"/>
                    </a:cubicBezTo>
                    <a:cubicBezTo>
                      <a:pt x="28" y="200"/>
                      <a:pt x="28" y="200"/>
                      <a:pt x="28" y="200"/>
                    </a:cubicBezTo>
                    <a:cubicBezTo>
                      <a:pt x="21" y="200"/>
                      <a:pt x="15" y="195"/>
                      <a:pt x="15" y="18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2"/>
                      <a:pt x="21" y="16"/>
                      <a:pt x="28" y="16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40" y="16"/>
                      <a:pt x="145" y="22"/>
                      <a:pt x="145" y="29"/>
                    </a:cubicBezTo>
                    <a:lnTo>
                      <a:pt x="145" y="18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8" name="그룹 116"/>
            <p:cNvGrpSpPr/>
            <p:nvPr/>
          </p:nvGrpSpPr>
          <p:grpSpPr>
            <a:xfrm>
              <a:off x="4856226" y="876808"/>
              <a:ext cx="879869" cy="918974"/>
              <a:chOff x="4856226" y="876808"/>
              <a:chExt cx="879869" cy="918974"/>
            </a:xfrm>
          </p:grpSpPr>
          <p:grpSp>
            <p:nvGrpSpPr>
              <p:cNvPr id="119" name="그룹 233"/>
              <p:cNvGrpSpPr/>
              <p:nvPr/>
            </p:nvGrpSpPr>
            <p:grpSpPr>
              <a:xfrm>
                <a:off x="4856226" y="1317079"/>
                <a:ext cx="879869" cy="478703"/>
                <a:chOff x="2871213" y="1119161"/>
                <a:chExt cx="879869" cy="478703"/>
              </a:xfrm>
            </p:grpSpPr>
            <p:sp>
              <p:nvSpPr>
                <p:cNvPr id="121" name="TextBox 234"/>
                <p:cNvSpPr txBox="1"/>
                <p:nvPr/>
              </p:nvSpPr>
              <p:spPr>
                <a:xfrm>
                  <a:off x="2871213" y="1119161"/>
                  <a:ext cx="87986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en-US" altLang="ko-KR" sz="9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LOREM IPSUM </a:t>
                  </a:r>
                  <a:endParaRPr lang="ko-KR" altLang="en-US" sz="900" b="1" dirty="0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TextBox 235"/>
                <p:cNvSpPr txBox="1"/>
                <p:nvPr/>
              </p:nvSpPr>
              <p:spPr>
                <a:xfrm>
                  <a:off x="2871213" y="1288726"/>
                  <a:ext cx="879869" cy="3091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buClr>
                      <a:schemeClr val="bg2"/>
                    </a:buClr>
                  </a:pPr>
                  <a:r>
                    <a:rPr lang="pt-BR" altLang="ko-KR" sz="7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Sed dignissim lacinia nunc. Curabitur tortor.</a:t>
                  </a:r>
                  <a:endParaRPr lang="en-US" altLang="ko-KR" sz="7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0" name="Freeform 57"/>
              <p:cNvSpPr>
                <a:spLocks noEditPoints="1"/>
              </p:cNvSpPr>
              <p:nvPr/>
            </p:nvSpPr>
            <p:spPr bwMode="auto">
              <a:xfrm>
                <a:off x="5128315" y="876808"/>
                <a:ext cx="342124" cy="354303"/>
              </a:xfrm>
              <a:custGeom>
                <a:avLst/>
                <a:gdLst/>
                <a:ahLst/>
                <a:cxnLst>
                  <a:cxn ang="0">
                    <a:pos x="142" y="175"/>
                  </a:cxn>
                  <a:cxn ang="0">
                    <a:pos x="147" y="179"/>
                  </a:cxn>
                  <a:cxn ang="0">
                    <a:pos x="203" y="210"/>
                  </a:cxn>
                  <a:cxn ang="0">
                    <a:pos x="202" y="146"/>
                  </a:cxn>
                  <a:cxn ang="0">
                    <a:pos x="200" y="140"/>
                  </a:cxn>
                  <a:cxn ang="0">
                    <a:pos x="194" y="130"/>
                  </a:cxn>
                  <a:cxn ang="0">
                    <a:pos x="136" y="165"/>
                  </a:cxn>
                  <a:cxn ang="0">
                    <a:pos x="142" y="175"/>
                  </a:cxn>
                  <a:cxn ang="0">
                    <a:pos x="175" y="130"/>
                  </a:cxn>
                  <a:cxn ang="0">
                    <a:pos x="189" y="122"/>
                  </a:cxn>
                  <a:cxn ang="0">
                    <a:pos x="129" y="23"/>
                  </a:cxn>
                  <a:cxn ang="0">
                    <a:pos x="115" y="32"/>
                  </a:cxn>
                  <a:cxn ang="0">
                    <a:pos x="175" y="130"/>
                  </a:cxn>
                  <a:cxn ang="0">
                    <a:pos x="169" y="134"/>
                  </a:cxn>
                  <a:cxn ang="0">
                    <a:pos x="109" y="36"/>
                  </a:cxn>
                  <a:cxn ang="0">
                    <a:pos x="92" y="46"/>
                  </a:cxn>
                  <a:cxn ang="0">
                    <a:pos x="151" y="145"/>
                  </a:cxn>
                  <a:cxn ang="0">
                    <a:pos x="169" y="134"/>
                  </a:cxn>
                  <a:cxn ang="0">
                    <a:pos x="72" y="58"/>
                  </a:cxn>
                  <a:cxn ang="0">
                    <a:pos x="131" y="157"/>
                  </a:cxn>
                  <a:cxn ang="0">
                    <a:pos x="145" y="148"/>
                  </a:cxn>
                  <a:cxn ang="0">
                    <a:pos x="86" y="50"/>
                  </a:cxn>
                  <a:cxn ang="0">
                    <a:pos x="72" y="58"/>
                  </a:cxn>
                  <a:cxn ang="0">
                    <a:pos x="67" y="50"/>
                  </a:cxn>
                  <a:cxn ang="0">
                    <a:pos x="124" y="15"/>
                  </a:cxn>
                  <a:cxn ang="0">
                    <a:pos x="120" y="8"/>
                  </a:cxn>
                  <a:cxn ang="0">
                    <a:pos x="102" y="4"/>
                  </a:cxn>
                  <a:cxn ang="0">
                    <a:pos x="67" y="25"/>
                  </a:cxn>
                  <a:cxn ang="0">
                    <a:pos x="62" y="43"/>
                  </a:cxn>
                  <a:cxn ang="0">
                    <a:pos x="67" y="50"/>
                  </a:cxn>
                  <a:cxn ang="0">
                    <a:pos x="0" y="210"/>
                  </a:cxn>
                  <a:cxn ang="0">
                    <a:pos x="155" y="210"/>
                  </a:cxn>
                  <a:cxn ang="0">
                    <a:pos x="155" y="198"/>
                  </a:cxn>
                  <a:cxn ang="0">
                    <a:pos x="0" y="198"/>
                  </a:cxn>
                  <a:cxn ang="0">
                    <a:pos x="0" y="210"/>
                  </a:cxn>
                </a:cxnLst>
                <a:rect l="0" t="0" r="r" b="b"/>
                <a:pathLst>
                  <a:path w="203" h="210">
                    <a:moveTo>
                      <a:pt x="142" y="175"/>
                    </a:moveTo>
                    <a:cubicBezTo>
                      <a:pt x="143" y="177"/>
                      <a:pt x="145" y="178"/>
                      <a:pt x="147" y="179"/>
                    </a:cubicBezTo>
                    <a:cubicBezTo>
                      <a:pt x="203" y="210"/>
                      <a:pt x="203" y="210"/>
                      <a:pt x="203" y="210"/>
                    </a:cubicBezTo>
                    <a:cubicBezTo>
                      <a:pt x="202" y="146"/>
                      <a:pt x="202" y="146"/>
                      <a:pt x="202" y="146"/>
                    </a:cubicBezTo>
                    <a:cubicBezTo>
                      <a:pt x="202" y="144"/>
                      <a:pt x="201" y="142"/>
                      <a:pt x="200" y="140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36" y="165"/>
                      <a:pt x="136" y="165"/>
                      <a:pt x="136" y="165"/>
                    </a:cubicBezTo>
                    <a:lnTo>
                      <a:pt x="142" y="175"/>
                    </a:lnTo>
                    <a:close/>
                    <a:moveTo>
                      <a:pt x="175" y="130"/>
                    </a:moveTo>
                    <a:cubicBezTo>
                      <a:pt x="189" y="122"/>
                      <a:pt x="189" y="122"/>
                      <a:pt x="189" y="122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15" y="32"/>
                      <a:pt x="115" y="32"/>
                      <a:pt x="115" y="32"/>
                    </a:cubicBezTo>
                    <a:lnTo>
                      <a:pt x="175" y="130"/>
                    </a:lnTo>
                    <a:close/>
                    <a:moveTo>
                      <a:pt x="169" y="134"/>
                    </a:moveTo>
                    <a:cubicBezTo>
                      <a:pt x="109" y="36"/>
                      <a:pt x="109" y="36"/>
                      <a:pt x="109" y="3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151" y="145"/>
                      <a:pt x="151" y="145"/>
                      <a:pt x="151" y="145"/>
                    </a:cubicBezTo>
                    <a:lnTo>
                      <a:pt x="169" y="134"/>
                    </a:lnTo>
                    <a:close/>
                    <a:moveTo>
                      <a:pt x="72" y="58"/>
                    </a:moveTo>
                    <a:cubicBezTo>
                      <a:pt x="131" y="157"/>
                      <a:pt x="131" y="157"/>
                      <a:pt x="131" y="157"/>
                    </a:cubicBezTo>
                    <a:cubicBezTo>
                      <a:pt x="145" y="148"/>
                      <a:pt x="145" y="148"/>
                      <a:pt x="145" y="148"/>
                    </a:cubicBezTo>
                    <a:cubicBezTo>
                      <a:pt x="86" y="50"/>
                      <a:pt x="86" y="50"/>
                      <a:pt x="86" y="50"/>
                    </a:cubicBezTo>
                    <a:lnTo>
                      <a:pt x="72" y="58"/>
                    </a:lnTo>
                    <a:close/>
                    <a:moveTo>
                      <a:pt x="67" y="50"/>
                    </a:moveTo>
                    <a:cubicBezTo>
                      <a:pt x="124" y="15"/>
                      <a:pt x="124" y="15"/>
                      <a:pt x="124" y="15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16" y="2"/>
                      <a:pt x="108" y="0"/>
                      <a:pt x="102" y="4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1" y="29"/>
                      <a:pt x="59" y="37"/>
                      <a:pt x="62" y="43"/>
                    </a:cubicBezTo>
                    <a:lnTo>
                      <a:pt x="67" y="50"/>
                    </a:lnTo>
                    <a:close/>
                    <a:moveTo>
                      <a:pt x="0" y="210"/>
                    </a:moveTo>
                    <a:cubicBezTo>
                      <a:pt x="155" y="210"/>
                      <a:pt x="155" y="210"/>
                      <a:pt x="155" y="210"/>
                    </a:cubicBezTo>
                    <a:cubicBezTo>
                      <a:pt x="155" y="198"/>
                      <a:pt x="155" y="198"/>
                      <a:pt x="155" y="198"/>
                    </a:cubicBezTo>
                    <a:cubicBezTo>
                      <a:pt x="0" y="198"/>
                      <a:pt x="0" y="198"/>
                      <a:pt x="0" y="198"/>
                    </a:cubicBez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2" name="Grupo 141"/>
          <p:cNvGrpSpPr/>
          <p:nvPr/>
        </p:nvGrpSpPr>
        <p:grpSpPr>
          <a:xfrm>
            <a:off x="7202615" y="1766610"/>
            <a:ext cx="614254" cy="4222253"/>
            <a:chOff x="8525858" y="751383"/>
            <a:chExt cx="804092" cy="5527163"/>
          </a:xfrm>
        </p:grpSpPr>
        <p:grpSp>
          <p:nvGrpSpPr>
            <p:cNvPr id="140" name="Grupo 139"/>
            <p:cNvGrpSpPr/>
            <p:nvPr/>
          </p:nvGrpSpPr>
          <p:grpSpPr>
            <a:xfrm>
              <a:off x="8553046" y="751383"/>
              <a:ext cx="776904" cy="776904"/>
              <a:chOff x="7401579" y="1733517"/>
              <a:chExt cx="776904" cy="776904"/>
            </a:xfrm>
          </p:grpSpPr>
          <p:sp>
            <p:nvSpPr>
              <p:cNvPr id="130" name="Elipse 129"/>
              <p:cNvSpPr/>
              <p:nvPr/>
            </p:nvSpPr>
            <p:spPr>
              <a:xfrm>
                <a:off x="7401579" y="1733517"/>
                <a:ext cx="776904" cy="7769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cs typeface="+mn-ea"/>
                  <a:sym typeface="+mn-lt"/>
                </a:endParaRPr>
              </a:p>
            </p:txBody>
          </p:sp>
          <p:sp>
            <p:nvSpPr>
              <p:cNvPr id="124" name="Freeform 50"/>
              <p:cNvSpPr>
                <a:spLocks noEditPoints="1"/>
              </p:cNvSpPr>
              <p:nvPr/>
            </p:nvSpPr>
            <p:spPr bwMode="auto">
              <a:xfrm>
                <a:off x="7624543" y="1924837"/>
                <a:ext cx="302999" cy="381640"/>
              </a:xfrm>
              <a:custGeom>
                <a:avLst/>
                <a:gdLst/>
                <a:ahLst/>
                <a:cxnLst>
                  <a:cxn ang="0">
                    <a:pos x="187" y="135"/>
                  </a:cxn>
                  <a:cxn ang="0">
                    <a:pos x="44" y="135"/>
                  </a:cxn>
                  <a:cxn ang="0">
                    <a:pos x="44" y="156"/>
                  </a:cxn>
                  <a:cxn ang="0">
                    <a:pos x="187" y="156"/>
                  </a:cxn>
                  <a:cxn ang="0">
                    <a:pos x="187" y="135"/>
                  </a:cxn>
                  <a:cxn ang="0">
                    <a:pos x="187" y="95"/>
                  </a:cxn>
                  <a:cxn ang="0">
                    <a:pos x="44" y="95"/>
                  </a:cxn>
                  <a:cxn ang="0">
                    <a:pos x="44" y="115"/>
                  </a:cxn>
                  <a:cxn ang="0">
                    <a:pos x="187" y="115"/>
                  </a:cxn>
                  <a:cxn ang="0">
                    <a:pos x="187" y="95"/>
                  </a:cxn>
                  <a:cxn ang="0">
                    <a:pos x="187" y="54"/>
                  </a:cxn>
                  <a:cxn ang="0">
                    <a:pos x="44" y="54"/>
                  </a:cxn>
                  <a:cxn ang="0">
                    <a:pos x="44" y="75"/>
                  </a:cxn>
                  <a:cxn ang="0">
                    <a:pos x="187" y="75"/>
                  </a:cxn>
                  <a:cxn ang="0">
                    <a:pos x="187" y="54"/>
                  </a:cxn>
                  <a:cxn ang="0">
                    <a:pos x="44" y="196"/>
                  </a:cxn>
                  <a:cxn ang="0">
                    <a:pos x="116" y="196"/>
                  </a:cxn>
                  <a:cxn ang="0">
                    <a:pos x="116" y="176"/>
                  </a:cxn>
                  <a:cxn ang="0">
                    <a:pos x="44" y="176"/>
                  </a:cxn>
                  <a:cxn ang="0">
                    <a:pos x="44" y="196"/>
                  </a:cxn>
                  <a:cxn ang="0">
                    <a:pos x="233" y="29"/>
                  </a:cxn>
                  <a:cxn ang="0">
                    <a:pos x="233" y="0"/>
                  </a:cxn>
                  <a:cxn ang="0">
                    <a:pos x="0" y="0"/>
                  </a:cxn>
                  <a:cxn ang="0">
                    <a:pos x="0" y="301"/>
                  </a:cxn>
                  <a:cxn ang="0">
                    <a:pos x="29" y="301"/>
                  </a:cxn>
                  <a:cxn ang="0">
                    <a:pos x="29" y="330"/>
                  </a:cxn>
                  <a:cxn ang="0">
                    <a:pos x="262" y="330"/>
                  </a:cxn>
                  <a:cxn ang="0">
                    <a:pos x="262" y="29"/>
                  </a:cxn>
                  <a:cxn ang="0">
                    <a:pos x="233" y="29"/>
                  </a:cxn>
                  <a:cxn ang="0">
                    <a:pos x="15" y="286"/>
                  </a:cxn>
                  <a:cxn ang="0">
                    <a:pos x="15" y="16"/>
                  </a:cxn>
                  <a:cxn ang="0">
                    <a:pos x="216" y="16"/>
                  </a:cxn>
                  <a:cxn ang="0">
                    <a:pos x="216" y="216"/>
                  </a:cxn>
                  <a:cxn ang="0">
                    <a:pos x="148" y="216"/>
                  </a:cxn>
                  <a:cxn ang="0">
                    <a:pos x="148" y="286"/>
                  </a:cxn>
                  <a:cxn ang="0">
                    <a:pos x="15" y="286"/>
                  </a:cxn>
                  <a:cxn ang="0">
                    <a:pos x="245" y="315"/>
                  </a:cxn>
                  <a:cxn ang="0">
                    <a:pos x="44" y="315"/>
                  </a:cxn>
                  <a:cxn ang="0">
                    <a:pos x="44" y="301"/>
                  </a:cxn>
                  <a:cxn ang="0">
                    <a:pos x="155" y="301"/>
                  </a:cxn>
                  <a:cxn ang="0">
                    <a:pos x="233" y="225"/>
                  </a:cxn>
                  <a:cxn ang="0">
                    <a:pos x="233" y="45"/>
                  </a:cxn>
                  <a:cxn ang="0">
                    <a:pos x="245" y="45"/>
                  </a:cxn>
                  <a:cxn ang="0">
                    <a:pos x="245" y="315"/>
                  </a:cxn>
                </a:cxnLst>
                <a:rect l="0" t="0" r="r" b="b"/>
                <a:pathLst>
                  <a:path w="262" h="330">
                    <a:moveTo>
                      <a:pt x="187" y="135"/>
                    </a:moveTo>
                    <a:lnTo>
                      <a:pt x="44" y="135"/>
                    </a:lnTo>
                    <a:lnTo>
                      <a:pt x="44" y="156"/>
                    </a:lnTo>
                    <a:lnTo>
                      <a:pt x="187" y="156"/>
                    </a:lnTo>
                    <a:lnTo>
                      <a:pt x="187" y="135"/>
                    </a:lnTo>
                    <a:close/>
                    <a:moveTo>
                      <a:pt x="187" y="95"/>
                    </a:moveTo>
                    <a:lnTo>
                      <a:pt x="44" y="95"/>
                    </a:lnTo>
                    <a:lnTo>
                      <a:pt x="44" y="115"/>
                    </a:lnTo>
                    <a:lnTo>
                      <a:pt x="187" y="115"/>
                    </a:lnTo>
                    <a:lnTo>
                      <a:pt x="187" y="95"/>
                    </a:lnTo>
                    <a:close/>
                    <a:moveTo>
                      <a:pt x="187" y="54"/>
                    </a:moveTo>
                    <a:lnTo>
                      <a:pt x="44" y="54"/>
                    </a:lnTo>
                    <a:lnTo>
                      <a:pt x="44" y="75"/>
                    </a:lnTo>
                    <a:lnTo>
                      <a:pt x="187" y="75"/>
                    </a:lnTo>
                    <a:lnTo>
                      <a:pt x="187" y="54"/>
                    </a:lnTo>
                    <a:close/>
                    <a:moveTo>
                      <a:pt x="44" y="196"/>
                    </a:moveTo>
                    <a:lnTo>
                      <a:pt x="116" y="196"/>
                    </a:lnTo>
                    <a:lnTo>
                      <a:pt x="116" y="176"/>
                    </a:lnTo>
                    <a:lnTo>
                      <a:pt x="44" y="176"/>
                    </a:lnTo>
                    <a:lnTo>
                      <a:pt x="44" y="196"/>
                    </a:lnTo>
                    <a:close/>
                    <a:moveTo>
                      <a:pt x="233" y="29"/>
                    </a:moveTo>
                    <a:lnTo>
                      <a:pt x="233" y="0"/>
                    </a:lnTo>
                    <a:lnTo>
                      <a:pt x="0" y="0"/>
                    </a:lnTo>
                    <a:lnTo>
                      <a:pt x="0" y="301"/>
                    </a:lnTo>
                    <a:lnTo>
                      <a:pt x="29" y="301"/>
                    </a:lnTo>
                    <a:lnTo>
                      <a:pt x="29" y="330"/>
                    </a:lnTo>
                    <a:lnTo>
                      <a:pt x="262" y="330"/>
                    </a:lnTo>
                    <a:lnTo>
                      <a:pt x="262" y="29"/>
                    </a:lnTo>
                    <a:lnTo>
                      <a:pt x="233" y="29"/>
                    </a:lnTo>
                    <a:close/>
                    <a:moveTo>
                      <a:pt x="15" y="286"/>
                    </a:moveTo>
                    <a:lnTo>
                      <a:pt x="15" y="16"/>
                    </a:lnTo>
                    <a:lnTo>
                      <a:pt x="216" y="16"/>
                    </a:lnTo>
                    <a:lnTo>
                      <a:pt x="216" y="216"/>
                    </a:lnTo>
                    <a:lnTo>
                      <a:pt x="148" y="216"/>
                    </a:lnTo>
                    <a:lnTo>
                      <a:pt x="148" y="286"/>
                    </a:lnTo>
                    <a:lnTo>
                      <a:pt x="15" y="286"/>
                    </a:lnTo>
                    <a:close/>
                    <a:moveTo>
                      <a:pt x="245" y="315"/>
                    </a:moveTo>
                    <a:lnTo>
                      <a:pt x="44" y="315"/>
                    </a:lnTo>
                    <a:lnTo>
                      <a:pt x="44" y="301"/>
                    </a:lnTo>
                    <a:lnTo>
                      <a:pt x="155" y="301"/>
                    </a:lnTo>
                    <a:lnTo>
                      <a:pt x="233" y="225"/>
                    </a:lnTo>
                    <a:lnTo>
                      <a:pt x="233" y="45"/>
                    </a:lnTo>
                    <a:lnTo>
                      <a:pt x="245" y="45"/>
                    </a:lnTo>
                    <a:lnTo>
                      <a:pt x="245" y="3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4" name="Grupo 133"/>
            <p:cNvGrpSpPr/>
            <p:nvPr/>
          </p:nvGrpSpPr>
          <p:grpSpPr>
            <a:xfrm>
              <a:off x="8552916" y="2651959"/>
              <a:ext cx="776904" cy="776904"/>
              <a:chOff x="7399529" y="3632861"/>
              <a:chExt cx="776904" cy="776904"/>
            </a:xfrm>
          </p:grpSpPr>
          <p:sp>
            <p:nvSpPr>
              <p:cNvPr id="132" name="Elipse 131"/>
              <p:cNvSpPr/>
              <p:nvPr/>
            </p:nvSpPr>
            <p:spPr>
              <a:xfrm>
                <a:off x="7399529" y="3632861"/>
                <a:ext cx="776904" cy="776904"/>
              </a:xfrm>
              <a:prstGeom prst="ellipse">
                <a:avLst/>
              </a:prstGeom>
              <a:solidFill>
                <a:srgbClr val="E9D5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cs typeface="+mn-ea"/>
                  <a:sym typeface="+mn-lt"/>
                </a:endParaRPr>
              </a:p>
            </p:txBody>
          </p:sp>
          <p:sp>
            <p:nvSpPr>
              <p:cNvPr id="126" name="Freeform 48"/>
              <p:cNvSpPr>
                <a:spLocks noEditPoints="1"/>
              </p:cNvSpPr>
              <p:nvPr/>
            </p:nvSpPr>
            <p:spPr bwMode="auto">
              <a:xfrm>
                <a:off x="7656417" y="3862948"/>
                <a:ext cx="266969" cy="390630"/>
              </a:xfrm>
              <a:custGeom>
                <a:avLst/>
                <a:gdLst/>
                <a:ahLst/>
                <a:cxnLst>
                  <a:cxn ang="0">
                    <a:pos x="76" y="31"/>
                  </a:cxn>
                  <a:cxn ang="0">
                    <a:pos x="80" y="27"/>
                  </a:cxn>
                  <a:cxn ang="0">
                    <a:pos x="76" y="23"/>
                  </a:cxn>
                  <a:cxn ang="0">
                    <a:pos x="23" y="76"/>
                  </a:cxn>
                  <a:cxn ang="0">
                    <a:pos x="27" y="80"/>
                  </a:cxn>
                  <a:cxn ang="0">
                    <a:pos x="31" y="76"/>
                  </a:cxn>
                  <a:cxn ang="0">
                    <a:pos x="76" y="31"/>
                  </a:cxn>
                  <a:cxn ang="0">
                    <a:pos x="44" y="192"/>
                  </a:cxn>
                  <a:cxn ang="0">
                    <a:pos x="45" y="203"/>
                  </a:cxn>
                  <a:cxn ang="0">
                    <a:pos x="56" y="209"/>
                  </a:cxn>
                  <a:cxn ang="0">
                    <a:pos x="57" y="216"/>
                  </a:cxn>
                  <a:cxn ang="0">
                    <a:pos x="76" y="221"/>
                  </a:cxn>
                  <a:cxn ang="0">
                    <a:pos x="95" y="216"/>
                  </a:cxn>
                  <a:cxn ang="0">
                    <a:pos x="96" y="209"/>
                  </a:cxn>
                  <a:cxn ang="0">
                    <a:pos x="106" y="203"/>
                  </a:cxn>
                  <a:cxn ang="0">
                    <a:pos x="108" y="192"/>
                  </a:cxn>
                  <a:cxn ang="0">
                    <a:pos x="76" y="197"/>
                  </a:cxn>
                  <a:cxn ang="0">
                    <a:pos x="44" y="192"/>
                  </a:cxn>
                  <a:cxn ang="0">
                    <a:pos x="41" y="170"/>
                  </a:cxn>
                  <a:cxn ang="0">
                    <a:pos x="42" y="182"/>
                  </a:cxn>
                  <a:cxn ang="0">
                    <a:pos x="76" y="188"/>
                  </a:cxn>
                  <a:cxn ang="0">
                    <a:pos x="109" y="182"/>
                  </a:cxn>
                  <a:cxn ang="0">
                    <a:pos x="111" y="170"/>
                  </a:cxn>
                  <a:cxn ang="0">
                    <a:pos x="76" y="177"/>
                  </a:cxn>
                  <a:cxn ang="0">
                    <a:pos x="41" y="170"/>
                  </a:cxn>
                  <a:cxn ang="0">
                    <a:pos x="76" y="0"/>
                  </a:cxn>
                  <a:cxn ang="0">
                    <a:pos x="0" y="76"/>
                  </a:cxn>
                  <a:cxn ang="0">
                    <a:pos x="36" y="141"/>
                  </a:cxn>
                  <a:cxn ang="0">
                    <a:pos x="39" y="160"/>
                  </a:cxn>
                  <a:cxn ang="0">
                    <a:pos x="76" y="168"/>
                  </a:cxn>
                  <a:cxn ang="0">
                    <a:pos x="113" y="160"/>
                  </a:cxn>
                  <a:cxn ang="0">
                    <a:pos x="115" y="141"/>
                  </a:cxn>
                  <a:cxn ang="0">
                    <a:pos x="152" y="76"/>
                  </a:cxn>
                  <a:cxn ang="0">
                    <a:pos x="76" y="0"/>
                  </a:cxn>
                  <a:cxn ang="0">
                    <a:pos x="104" y="132"/>
                  </a:cxn>
                  <a:cxn ang="0">
                    <a:pos x="102" y="150"/>
                  </a:cxn>
                  <a:cxn ang="0">
                    <a:pos x="76" y="154"/>
                  </a:cxn>
                  <a:cxn ang="0">
                    <a:pos x="50" y="150"/>
                  </a:cxn>
                  <a:cxn ang="0">
                    <a:pos x="48" y="132"/>
                  </a:cxn>
                  <a:cxn ang="0">
                    <a:pos x="13" y="76"/>
                  </a:cxn>
                  <a:cxn ang="0">
                    <a:pos x="76" y="14"/>
                  </a:cxn>
                  <a:cxn ang="0">
                    <a:pos x="139" y="76"/>
                  </a:cxn>
                  <a:cxn ang="0">
                    <a:pos x="104" y="132"/>
                  </a:cxn>
                  <a:cxn ang="0">
                    <a:pos x="93" y="104"/>
                  </a:cxn>
                  <a:cxn ang="0">
                    <a:pos x="76" y="74"/>
                  </a:cxn>
                  <a:cxn ang="0">
                    <a:pos x="59" y="104"/>
                  </a:cxn>
                  <a:cxn ang="0">
                    <a:pos x="52" y="89"/>
                  </a:cxn>
                  <a:cxn ang="0">
                    <a:pos x="41" y="94"/>
                  </a:cxn>
                  <a:cxn ang="0">
                    <a:pos x="58" y="131"/>
                  </a:cxn>
                  <a:cxn ang="0">
                    <a:pos x="76" y="98"/>
                  </a:cxn>
                  <a:cxn ang="0">
                    <a:pos x="94" y="131"/>
                  </a:cxn>
                  <a:cxn ang="0">
                    <a:pos x="111" y="94"/>
                  </a:cxn>
                  <a:cxn ang="0">
                    <a:pos x="100" y="89"/>
                  </a:cxn>
                  <a:cxn ang="0">
                    <a:pos x="93" y="104"/>
                  </a:cxn>
                </a:cxnLst>
                <a:rect l="0" t="0" r="r" b="b"/>
                <a:pathLst>
                  <a:path w="152" h="221">
                    <a:moveTo>
                      <a:pt x="76" y="31"/>
                    </a:moveTo>
                    <a:cubicBezTo>
                      <a:pt x="78" y="31"/>
                      <a:pt x="80" y="30"/>
                      <a:pt x="80" y="27"/>
                    </a:cubicBezTo>
                    <a:cubicBezTo>
                      <a:pt x="80" y="25"/>
                      <a:pt x="78" y="23"/>
                      <a:pt x="76" y="23"/>
                    </a:cubicBezTo>
                    <a:cubicBezTo>
                      <a:pt x="47" y="23"/>
                      <a:pt x="23" y="47"/>
                      <a:pt x="23" y="76"/>
                    </a:cubicBezTo>
                    <a:cubicBezTo>
                      <a:pt x="23" y="78"/>
                      <a:pt x="25" y="80"/>
                      <a:pt x="27" y="80"/>
                    </a:cubicBezTo>
                    <a:cubicBezTo>
                      <a:pt x="29" y="80"/>
                      <a:pt x="31" y="78"/>
                      <a:pt x="31" y="76"/>
                    </a:cubicBezTo>
                    <a:cubicBezTo>
                      <a:pt x="31" y="52"/>
                      <a:pt x="51" y="31"/>
                      <a:pt x="76" y="31"/>
                    </a:cubicBezTo>
                    <a:close/>
                    <a:moveTo>
                      <a:pt x="44" y="192"/>
                    </a:moveTo>
                    <a:cubicBezTo>
                      <a:pt x="45" y="203"/>
                      <a:pt x="45" y="203"/>
                      <a:pt x="45" y="203"/>
                    </a:cubicBezTo>
                    <a:cubicBezTo>
                      <a:pt x="45" y="203"/>
                      <a:pt x="48" y="207"/>
                      <a:pt x="56" y="209"/>
                    </a:cubicBezTo>
                    <a:cubicBezTo>
                      <a:pt x="57" y="216"/>
                      <a:pt x="57" y="216"/>
                      <a:pt x="57" y="216"/>
                    </a:cubicBezTo>
                    <a:cubicBezTo>
                      <a:pt x="57" y="216"/>
                      <a:pt x="61" y="221"/>
                      <a:pt x="76" y="221"/>
                    </a:cubicBezTo>
                    <a:cubicBezTo>
                      <a:pt x="91" y="221"/>
                      <a:pt x="95" y="216"/>
                      <a:pt x="95" y="216"/>
                    </a:cubicBezTo>
                    <a:cubicBezTo>
                      <a:pt x="96" y="209"/>
                      <a:pt x="96" y="209"/>
                      <a:pt x="96" y="209"/>
                    </a:cubicBezTo>
                    <a:cubicBezTo>
                      <a:pt x="104" y="207"/>
                      <a:pt x="106" y="203"/>
                      <a:pt x="106" y="203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98" y="195"/>
                      <a:pt x="87" y="197"/>
                      <a:pt x="76" y="197"/>
                    </a:cubicBezTo>
                    <a:cubicBezTo>
                      <a:pt x="64" y="197"/>
                      <a:pt x="54" y="195"/>
                      <a:pt x="44" y="192"/>
                    </a:cubicBezTo>
                    <a:close/>
                    <a:moveTo>
                      <a:pt x="41" y="170"/>
                    </a:moveTo>
                    <a:cubicBezTo>
                      <a:pt x="42" y="182"/>
                      <a:pt x="42" y="182"/>
                      <a:pt x="42" y="182"/>
                    </a:cubicBezTo>
                    <a:cubicBezTo>
                      <a:pt x="52" y="186"/>
                      <a:pt x="64" y="188"/>
                      <a:pt x="76" y="188"/>
                    </a:cubicBezTo>
                    <a:cubicBezTo>
                      <a:pt x="88" y="188"/>
                      <a:pt x="99" y="186"/>
                      <a:pt x="109" y="182"/>
                    </a:cubicBezTo>
                    <a:cubicBezTo>
                      <a:pt x="111" y="170"/>
                      <a:pt x="111" y="170"/>
                      <a:pt x="111" y="170"/>
                    </a:cubicBezTo>
                    <a:cubicBezTo>
                      <a:pt x="100" y="174"/>
                      <a:pt x="89" y="177"/>
                      <a:pt x="76" y="177"/>
                    </a:cubicBezTo>
                    <a:cubicBezTo>
                      <a:pt x="63" y="177"/>
                      <a:pt x="51" y="174"/>
                      <a:pt x="41" y="170"/>
                    </a:cubicBezTo>
                    <a:close/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04"/>
                      <a:pt x="15" y="128"/>
                      <a:pt x="36" y="141"/>
                    </a:cubicBezTo>
                    <a:cubicBezTo>
                      <a:pt x="39" y="160"/>
                      <a:pt x="39" y="160"/>
                      <a:pt x="39" y="160"/>
                    </a:cubicBezTo>
                    <a:cubicBezTo>
                      <a:pt x="50" y="165"/>
                      <a:pt x="63" y="168"/>
                      <a:pt x="76" y="168"/>
                    </a:cubicBezTo>
                    <a:cubicBezTo>
                      <a:pt x="89" y="168"/>
                      <a:pt x="102" y="165"/>
                      <a:pt x="113" y="160"/>
                    </a:cubicBezTo>
                    <a:cubicBezTo>
                      <a:pt x="115" y="141"/>
                      <a:pt x="115" y="141"/>
                      <a:pt x="115" y="141"/>
                    </a:cubicBezTo>
                    <a:cubicBezTo>
                      <a:pt x="137" y="128"/>
                      <a:pt x="152" y="104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lose/>
                    <a:moveTo>
                      <a:pt x="104" y="132"/>
                    </a:move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95" y="154"/>
                      <a:pt x="76" y="154"/>
                    </a:cubicBezTo>
                    <a:cubicBezTo>
                      <a:pt x="57" y="154"/>
                      <a:pt x="50" y="150"/>
                      <a:pt x="50" y="150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27" y="122"/>
                      <a:pt x="13" y="101"/>
                      <a:pt x="13" y="76"/>
                    </a:cubicBezTo>
                    <a:cubicBezTo>
                      <a:pt x="13" y="42"/>
                      <a:pt x="41" y="14"/>
                      <a:pt x="76" y="14"/>
                    </a:cubicBezTo>
                    <a:cubicBezTo>
                      <a:pt x="110" y="14"/>
                      <a:pt x="139" y="42"/>
                      <a:pt x="139" y="76"/>
                    </a:cubicBezTo>
                    <a:cubicBezTo>
                      <a:pt x="139" y="101"/>
                      <a:pt x="124" y="122"/>
                      <a:pt x="104" y="132"/>
                    </a:cubicBezTo>
                    <a:close/>
                    <a:moveTo>
                      <a:pt x="93" y="104"/>
                    </a:moveTo>
                    <a:cubicBezTo>
                      <a:pt x="76" y="74"/>
                      <a:pt x="76" y="74"/>
                      <a:pt x="76" y="74"/>
                    </a:cubicBezTo>
                    <a:cubicBezTo>
                      <a:pt x="59" y="104"/>
                      <a:pt x="59" y="104"/>
                      <a:pt x="59" y="104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58" y="131"/>
                      <a:pt x="58" y="131"/>
                      <a:pt x="58" y="131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00" y="89"/>
                      <a:pt x="100" y="89"/>
                      <a:pt x="100" y="89"/>
                    </a:cubicBezTo>
                    <a:lnTo>
                      <a:pt x="93" y="1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8" name="Grupo 137"/>
            <p:cNvGrpSpPr/>
            <p:nvPr/>
          </p:nvGrpSpPr>
          <p:grpSpPr>
            <a:xfrm>
              <a:off x="8552916" y="1702041"/>
              <a:ext cx="776904" cy="776904"/>
              <a:chOff x="7401449" y="2684175"/>
              <a:chExt cx="776904" cy="776904"/>
            </a:xfrm>
          </p:grpSpPr>
          <p:sp>
            <p:nvSpPr>
              <p:cNvPr id="131" name="Elipse 130"/>
              <p:cNvSpPr/>
              <p:nvPr/>
            </p:nvSpPr>
            <p:spPr>
              <a:xfrm>
                <a:off x="7401449" y="2684175"/>
                <a:ext cx="776904" cy="776904"/>
              </a:xfrm>
              <a:prstGeom prst="ellipse">
                <a:avLst/>
              </a:prstGeom>
              <a:solidFill>
                <a:srgbClr val="FFAB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cs typeface="+mn-ea"/>
                  <a:sym typeface="+mn-lt"/>
                </a:endParaRPr>
              </a:p>
            </p:txBody>
          </p:sp>
          <p:sp>
            <p:nvSpPr>
              <p:cNvPr id="125" name="Freeform 57"/>
              <p:cNvSpPr>
                <a:spLocks noEditPoints="1"/>
              </p:cNvSpPr>
              <p:nvPr/>
            </p:nvSpPr>
            <p:spPr bwMode="auto">
              <a:xfrm>
                <a:off x="7586379" y="2876159"/>
                <a:ext cx="379326" cy="392829"/>
              </a:xfrm>
              <a:custGeom>
                <a:avLst/>
                <a:gdLst/>
                <a:ahLst/>
                <a:cxnLst>
                  <a:cxn ang="0">
                    <a:pos x="142" y="175"/>
                  </a:cxn>
                  <a:cxn ang="0">
                    <a:pos x="147" y="179"/>
                  </a:cxn>
                  <a:cxn ang="0">
                    <a:pos x="203" y="210"/>
                  </a:cxn>
                  <a:cxn ang="0">
                    <a:pos x="202" y="146"/>
                  </a:cxn>
                  <a:cxn ang="0">
                    <a:pos x="200" y="140"/>
                  </a:cxn>
                  <a:cxn ang="0">
                    <a:pos x="194" y="130"/>
                  </a:cxn>
                  <a:cxn ang="0">
                    <a:pos x="136" y="165"/>
                  </a:cxn>
                  <a:cxn ang="0">
                    <a:pos x="142" y="175"/>
                  </a:cxn>
                  <a:cxn ang="0">
                    <a:pos x="175" y="130"/>
                  </a:cxn>
                  <a:cxn ang="0">
                    <a:pos x="189" y="122"/>
                  </a:cxn>
                  <a:cxn ang="0">
                    <a:pos x="129" y="23"/>
                  </a:cxn>
                  <a:cxn ang="0">
                    <a:pos x="115" y="32"/>
                  </a:cxn>
                  <a:cxn ang="0">
                    <a:pos x="175" y="130"/>
                  </a:cxn>
                  <a:cxn ang="0">
                    <a:pos x="169" y="134"/>
                  </a:cxn>
                  <a:cxn ang="0">
                    <a:pos x="109" y="36"/>
                  </a:cxn>
                  <a:cxn ang="0">
                    <a:pos x="92" y="46"/>
                  </a:cxn>
                  <a:cxn ang="0">
                    <a:pos x="151" y="145"/>
                  </a:cxn>
                  <a:cxn ang="0">
                    <a:pos x="169" y="134"/>
                  </a:cxn>
                  <a:cxn ang="0">
                    <a:pos x="72" y="58"/>
                  </a:cxn>
                  <a:cxn ang="0">
                    <a:pos x="131" y="157"/>
                  </a:cxn>
                  <a:cxn ang="0">
                    <a:pos x="145" y="148"/>
                  </a:cxn>
                  <a:cxn ang="0">
                    <a:pos x="86" y="50"/>
                  </a:cxn>
                  <a:cxn ang="0">
                    <a:pos x="72" y="58"/>
                  </a:cxn>
                  <a:cxn ang="0">
                    <a:pos x="67" y="50"/>
                  </a:cxn>
                  <a:cxn ang="0">
                    <a:pos x="124" y="15"/>
                  </a:cxn>
                  <a:cxn ang="0">
                    <a:pos x="120" y="8"/>
                  </a:cxn>
                  <a:cxn ang="0">
                    <a:pos x="102" y="4"/>
                  </a:cxn>
                  <a:cxn ang="0">
                    <a:pos x="67" y="25"/>
                  </a:cxn>
                  <a:cxn ang="0">
                    <a:pos x="62" y="43"/>
                  </a:cxn>
                  <a:cxn ang="0">
                    <a:pos x="67" y="50"/>
                  </a:cxn>
                  <a:cxn ang="0">
                    <a:pos x="0" y="210"/>
                  </a:cxn>
                  <a:cxn ang="0">
                    <a:pos x="155" y="210"/>
                  </a:cxn>
                  <a:cxn ang="0">
                    <a:pos x="155" y="198"/>
                  </a:cxn>
                  <a:cxn ang="0">
                    <a:pos x="0" y="198"/>
                  </a:cxn>
                  <a:cxn ang="0">
                    <a:pos x="0" y="210"/>
                  </a:cxn>
                </a:cxnLst>
                <a:rect l="0" t="0" r="r" b="b"/>
                <a:pathLst>
                  <a:path w="203" h="210">
                    <a:moveTo>
                      <a:pt x="142" y="175"/>
                    </a:moveTo>
                    <a:cubicBezTo>
                      <a:pt x="143" y="177"/>
                      <a:pt x="145" y="178"/>
                      <a:pt x="147" y="179"/>
                    </a:cubicBezTo>
                    <a:cubicBezTo>
                      <a:pt x="203" y="210"/>
                      <a:pt x="203" y="210"/>
                      <a:pt x="203" y="210"/>
                    </a:cubicBezTo>
                    <a:cubicBezTo>
                      <a:pt x="202" y="146"/>
                      <a:pt x="202" y="146"/>
                      <a:pt x="202" y="146"/>
                    </a:cubicBezTo>
                    <a:cubicBezTo>
                      <a:pt x="202" y="144"/>
                      <a:pt x="201" y="142"/>
                      <a:pt x="200" y="140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36" y="165"/>
                      <a:pt x="136" y="165"/>
                      <a:pt x="136" y="165"/>
                    </a:cubicBezTo>
                    <a:lnTo>
                      <a:pt x="142" y="175"/>
                    </a:lnTo>
                    <a:close/>
                    <a:moveTo>
                      <a:pt x="175" y="130"/>
                    </a:moveTo>
                    <a:cubicBezTo>
                      <a:pt x="189" y="122"/>
                      <a:pt x="189" y="122"/>
                      <a:pt x="189" y="122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15" y="32"/>
                      <a:pt x="115" y="32"/>
                      <a:pt x="115" y="32"/>
                    </a:cubicBezTo>
                    <a:lnTo>
                      <a:pt x="175" y="130"/>
                    </a:lnTo>
                    <a:close/>
                    <a:moveTo>
                      <a:pt x="169" y="134"/>
                    </a:moveTo>
                    <a:cubicBezTo>
                      <a:pt x="109" y="36"/>
                      <a:pt x="109" y="36"/>
                      <a:pt x="109" y="3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151" y="145"/>
                      <a:pt x="151" y="145"/>
                      <a:pt x="151" y="145"/>
                    </a:cubicBezTo>
                    <a:lnTo>
                      <a:pt x="169" y="134"/>
                    </a:lnTo>
                    <a:close/>
                    <a:moveTo>
                      <a:pt x="72" y="58"/>
                    </a:moveTo>
                    <a:cubicBezTo>
                      <a:pt x="131" y="157"/>
                      <a:pt x="131" y="157"/>
                      <a:pt x="131" y="157"/>
                    </a:cubicBezTo>
                    <a:cubicBezTo>
                      <a:pt x="145" y="148"/>
                      <a:pt x="145" y="148"/>
                      <a:pt x="145" y="148"/>
                    </a:cubicBezTo>
                    <a:cubicBezTo>
                      <a:pt x="86" y="50"/>
                      <a:pt x="86" y="50"/>
                      <a:pt x="86" y="50"/>
                    </a:cubicBezTo>
                    <a:lnTo>
                      <a:pt x="72" y="58"/>
                    </a:lnTo>
                    <a:close/>
                    <a:moveTo>
                      <a:pt x="67" y="50"/>
                    </a:moveTo>
                    <a:cubicBezTo>
                      <a:pt x="124" y="15"/>
                      <a:pt x="124" y="15"/>
                      <a:pt x="124" y="15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16" y="2"/>
                      <a:pt x="108" y="0"/>
                      <a:pt x="102" y="4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1" y="29"/>
                      <a:pt x="59" y="37"/>
                      <a:pt x="62" y="43"/>
                    </a:cubicBezTo>
                    <a:lnTo>
                      <a:pt x="67" y="50"/>
                    </a:lnTo>
                    <a:close/>
                    <a:moveTo>
                      <a:pt x="0" y="210"/>
                    </a:moveTo>
                    <a:cubicBezTo>
                      <a:pt x="155" y="210"/>
                      <a:pt x="155" y="210"/>
                      <a:pt x="155" y="210"/>
                    </a:cubicBezTo>
                    <a:cubicBezTo>
                      <a:pt x="155" y="198"/>
                      <a:pt x="155" y="198"/>
                      <a:pt x="155" y="198"/>
                    </a:cubicBezTo>
                    <a:cubicBezTo>
                      <a:pt x="0" y="198"/>
                      <a:pt x="0" y="198"/>
                      <a:pt x="0" y="198"/>
                    </a:cubicBez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7" name="Grupo 136"/>
            <p:cNvGrpSpPr/>
            <p:nvPr/>
          </p:nvGrpSpPr>
          <p:grpSpPr>
            <a:xfrm>
              <a:off x="8525858" y="3605501"/>
              <a:ext cx="776904" cy="776904"/>
              <a:chOff x="7374391" y="4587635"/>
              <a:chExt cx="776904" cy="776904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7374391" y="4587635"/>
                <a:ext cx="776904" cy="77690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cs typeface="+mn-ea"/>
                  <a:sym typeface="+mn-lt"/>
                </a:endParaRPr>
              </a:p>
            </p:txBody>
          </p:sp>
          <p:sp>
            <p:nvSpPr>
              <p:cNvPr id="127" name="Freeform 39"/>
              <p:cNvSpPr>
                <a:spLocks noEditPoints="1"/>
              </p:cNvSpPr>
              <p:nvPr/>
            </p:nvSpPr>
            <p:spPr bwMode="auto">
              <a:xfrm>
                <a:off x="7567746" y="4778748"/>
                <a:ext cx="390193" cy="389049"/>
              </a:xfrm>
              <a:custGeom>
                <a:avLst/>
                <a:gdLst/>
                <a:ahLst/>
                <a:cxnLst>
                  <a:cxn ang="0">
                    <a:pos x="176" y="48"/>
                  </a:cxn>
                  <a:cxn ang="0">
                    <a:pos x="169" y="48"/>
                  </a:cxn>
                  <a:cxn ang="0">
                    <a:pos x="169" y="54"/>
                  </a:cxn>
                  <a:cxn ang="0">
                    <a:pos x="169" y="120"/>
                  </a:cxn>
                  <a:cxn ang="0">
                    <a:pos x="169" y="127"/>
                  </a:cxn>
                  <a:cxn ang="0">
                    <a:pos x="176" y="127"/>
                  </a:cxn>
                  <a:cxn ang="0">
                    <a:pos x="176" y="48"/>
                  </a:cxn>
                  <a:cxn ang="0">
                    <a:pos x="193" y="31"/>
                  </a:cxn>
                  <a:cxn ang="0">
                    <a:pos x="80" y="31"/>
                  </a:cxn>
                  <a:cxn ang="0">
                    <a:pos x="68" y="129"/>
                  </a:cxn>
                  <a:cxn ang="0">
                    <a:pos x="10" y="188"/>
                  </a:cxn>
                  <a:cxn ang="0">
                    <a:pos x="15" y="208"/>
                  </a:cxn>
                  <a:cxn ang="0">
                    <a:pos x="35" y="214"/>
                  </a:cxn>
                  <a:cxn ang="0">
                    <a:pos x="94" y="155"/>
                  </a:cxn>
                  <a:cxn ang="0">
                    <a:pos x="193" y="144"/>
                  </a:cxn>
                  <a:cxn ang="0">
                    <a:pos x="193" y="31"/>
                  </a:cxn>
                  <a:cxn ang="0">
                    <a:pos x="183" y="134"/>
                  </a:cxn>
                  <a:cxn ang="0">
                    <a:pos x="90" y="134"/>
                  </a:cxn>
                  <a:cxn ang="0">
                    <a:pos x="90" y="41"/>
                  </a:cxn>
                  <a:cxn ang="0">
                    <a:pos x="183" y="41"/>
                  </a:cxn>
                  <a:cxn ang="0">
                    <a:pos x="183" y="134"/>
                  </a:cxn>
                </a:cxnLst>
                <a:rect l="0" t="0" r="r" b="b"/>
                <a:pathLst>
                  <a:path w="224" h="223">
                    <a:moveTo>
                      <a:pt x="176" y="48"/>
                    </a:moveTo>
                    <a:cubicBezTo>
                      <a:pt x="174" y="46"/>
                      <a:pt x="171" y="46"/>
                      <a:pt x="169" y="48"/>
                    </a:cubicBezTo>
                    <a:cubicBezTo>
                      <a:pt x="167" y="50"/>
                      <a:pt x="167" y="53"/>
                      <a:pt x="169" y="54"/>
                    </a:cubicBezTo>
                    <a:cubicBezTo>
                      <a:pt x="187" y="73"/>
                      <a:pt x="187" y="102"/>
                      <a:pt x="169" y="120"/>
                    </a:cubicBezTo>
                    <a:cubicBezTo>
                      <a:pt x="167" y="122"/>
                      <a:pt x="167" y="125"/>
                      <a:pt x="169" y="127"/>
                    </a:cubicBezTo>
                    <a:cubicBezTo>
                      <a:pt x="171" y="129"/>
                      <a:pt x="174" y="129"/>
                      <a:pt x="176" y="127"/>
                    </a:cubicBezTo>
                    <a:cubicBezTo>
                      <a:pt x="197" y="105"/>
                      <a:pt x="197" y="70"/>
                      <a:pt x="176" y="48"/>
                    </a:cubicBezTo>
                    <a:close/>
                    <a:moveTo>
                      <a:pt x="193" y="31"/>
                    </a:moveTo>
                    <a:cubicBezTo>
                      <a:pt x="161" y="0"/>
                      <a:pt x="111" y="0"/>
                      <a:pt x="80" y="31"/>
                    </a:cubicBezTo>
                    <a:cubicBezTo>
                      <a:pt x="53" y="58"/>
                      <a:pt x="49" y="98"/>
                      <a:pt x="68" y="129"/>
                    </a:cubicBezTo>
                    <a:cubicBezTo>
                      <a:pt x="10" y="188"/>
                      <a:pt x="10" y="188"/>
                      <a:pt x="10" y="188"/>
                    </a:cubicBezTo>
                    <a:cubicBezTo>
                      <a:pt x="10" y="188"/>
                      <a:pt x="0" y="194"/>
                      <a:pt x="15" y="208"/>
                    </a:cubicBezTo>
                    <a:cubicBezTo>
                      <a:pt x="30" y="223"/>
                      <a:pt x="35" y="214"/>
                      <a:pt x="35" y="214"/>
                    </a:cubicBezTo>
                    <a:cubicBezTo>
                      <a:pt x="94" y="155"/>
                      <a:pt x="94" y="155"/>
                      <a:pt x="94" y="155"/>
                    </a:cubicBezTo>
                    <a:cubicBezTo>
                      <a:pt x="125" y="174"/>
                      <a:pt x="166" y="170"/>
                      <a:pt x="193" y="144"/>
                    </a:cubicBezTo>
                    <a:cubicBezTo>
                      <a:pt x="224" y="113"/>
                      <a:pt x="224" y="62"/>
                      <a:pt x="193" y="31"/>
                    </a:cubicBezTo>
                    <a:close/>
                    <a:moveTo>
                      <a:pt x="183" y="134"/>
                    </a:moveTo>
                    <a:cubicBezTo>
                      <a:pt x="157" y="160"/>
                      <a:pt x="115" y="160"/>
                      <a:pt x="90" y="134"/>
                    </a:cubicBezTo>
                    <a:cubicBezTo>
                      <a:pt x="64" y="108"/>
                      <a:pt x="64" y="67"/>
                      <a:pt x="90" y="41"/>
                    </a:cubicBezTo>
                    <a:cubicBezTo>
                      <a:pt x="115" y="15"/>
                      <a:pt x="157" y="15"/>
                      <a:pt x="183" y="41"/>
                    </a:cubicBezTo>
                    <a:cubicBezTo>
                      <a:pt x="208" y="67"/>
                      <a:pt x="208" y="108"/>
                      <a:pt x="183" y="13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6" name="Grupo 135"/>
            <p:cNvGrpSpPr/>
            <p:nvPr/>
          </p:nvGrpSpPr>
          <p:grpSpPr>
            <a:xfrm>
              <a:off x="8552041" y="4561809"/>
              <a:ext cx="776904" cy="776904"/>
              <a:chOff x="7400574" y="5543943"/>
              <a:chExt cx="776904" cy="776904"/>
            </a:xfrm>
          </p:grpSpPr>
          <p:sp>
            <p:nvSpPr>
              <p:cNvPr id="135" name="Elipse 134"/>
              <p:cNvSpPr/>
              <p:nvPr/>
            </p:nvSpPr>
            <p:spPr>
              <a:xfrm>
                <a:off x="7400574" y="5543943"/>
                <a:ext cx="776904" cy="77690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cs typeface="+mn-ea"/>
                  <a:sym typeface="+mn-lt"/>
                </a:endParaRPr>
              </a:p>
            </p:txBody>
          </p:sp>
          <p:sp>
            <p:nvSpPr>
              <p:cNvPr id="128" name="Freeform 40"/>
              <p:cNvSpPr>
                <a:spLocks noEditPoints="1"/>
              </p:cNvSpPr>
              <p:nvPr/>
            </p:nvSpPr>
            <p:spPr bwMode="auto">
              <a:xfrm>
                <a:off x="7578883" y="5717834"/>
                <a:ext cx="420285" cy="357515"/>
              </a:xfrm>
              <a:custGeom>
                <a:avLst/>
                <a:gdLst/>
                <a:ahLst/>
                <a:cxnLst>
                  <a:cxn ang="0">
                    <a:pos x="72" y="112"/>
                  </a:cxn>
                  <a:cxn ang="0">
                    <a:pos x="72" y="171"/>
                  </a:cxn>
                  <a:cxn ang="0">
                    <a:pos x="116" y="171"/>
                  </a:cxn>
                  <a:cxn ang="0">
                    <a:pos x="116" y="118"/>
                  </a:cxn>
                  <a:cxn ang="0">
                    <a:pos x="97" y="137"/>
                  </a:cxn>
                  <a:cxn ang="0">
                    <a:pos x="72" y="112"/>
                  </a:cxn>
                  <a:cxn ang="0">
                    <a:pos x="9" y="164"/>
                  </a:cxn>
                  <a:cxn ang="0">
                    <a:pos x="16" y="171"/>
                  </a:cxn>
                  <a:cxn ang="0">
                    <a:pos x="54" y="171"/>
                  </a:cxn>
                  <a:cxn ang="0">
                    <a:pos x="54" y="94"/>
                  </a:cxn>
                  <a:cxn ang="0">
                    <a:pos x="9" y="138"/>
                  </a:cxn>
                  <a:cxn ang="0">
                    <a:pos x="9" y="164"/>
                  </a:cxn>
                  <a:cxn ang="0">
                    <a:pos x="134" y="100"/>
                  </a:cxn>
                  <a:cxn ang="0">
                    <a:pos x="134" y="171"/>
                  </a:cxn>
                  <a:cxn ang="0">
                    <a:pos x="172" y="171"/>
                  </a:cxn>
                  <a:cxn ang="0">
                    <a:pos x="179" y="164"/>
                  </a:cxn>
                  <a:cxn ang="0">
                    <a:pos x="179" y="55"/>
                  </a:cxn>
                  <a:cxn ang="0">
                    <a:pos x="141" y="94"/>
                  </a:cxn>
                  <a:cxn ang="0">
                    <a:pos x="134" y="100"/>
                  </a:cxn>
                  <a:cxn ang="0">
                    <a:pos x="161" y="4"/>
                  </a:cxn>
                  <a:cxn ang="0">
                    <a:pos x="154" y="13"/>
                  </a:cxn>
                  <a:cxn ang="0">
                    <a:pos x="163" y="20"/>
                  </a:cxn>
                  <a:cxn ang="0">
                    <a:pos x="171" y="19"/>
                  </a:cxn>
                  <a:cxn ang="0">
                    <a:pos x="97" y="94"/>
                  </a:cxn>
                  <a:cxn ang="0">
                    <a:pos x="54" y="50"/>
                  </a:cxn>
                  <a:cxn ang="0">
                    <a:pos x="3" y="101"/>
                  </a:cxn>
                  <a:cxn ang="0">
                    <a:pos x="3" y="112"/>
                  </a:cxn>
                  <a:cxn ang="0">
                    <a:pos x="14" y="112"/>
                  </a:cxn>
                  <a:cxn ang="0">
                    <a:pos x="54" y="73"/>
                  </a:cxn>
                  <a:cxn ang="0">
                    <a:pos x="97" y="116"/>
                  </a:cxn>
                  <a:cxn ang="0">
                    <a:pos x="183" y="31"/>
                  </a:cxn>
                  <a:cxn ang="0">
                    <a:pos x="182" y="39"/>
                  </a:cxn>
                  <a:cxn ang="0">
                    <a:pos x="189" y="48"/>
                  </a:cxn>
                  <a:cxn ang="0">
                    <a:pos x="190" y="48"/>
                  </a:cxn>
                  <a:cxn ang="0">
                    <a:pos x="198" y="41"/>
                  </a:cxn>
                  <a:cxn ang="0">
                    <a:pos x="202" y="0"/>
                  </a:cxn>
                  <a:cxn ang="0">
                    <a:pos x="161" y="4"/>
                  </a:cxn>
                </a:cxnLst>
                <a:rect l="0" t="0" r="r" b="b"/>
                <a:pathLst>
                  <a:path w="202" h="171">
                    <a:moveTo>
                      <a:pt x="72" y="112"/>
                    </a:moveTo>
                    <a:cubicBezTo>
                      <a:pt x="72" y="171"/>
                      <a:pt x="72" y="171"/>
                      <a:pt x="72" y="171"/>
                    </a:cubicBezTo>
                    <a:cubicBezTo>
                      <a:pt x="116" y="171"/>
                      <a:pt x="116" y="171"/>
                      <a:pt x="116" y="171"/>
                    </a:cubicBezTo>
                    <a:cubicBezTo>
                      <a:pt x="116" y="118"/>
                      <a:pt x="116" y="118"/>
                      <a:pt x="116" y="118"/>
                    </a:cubicBezTo>
                    <a:cubicBezTo>
                      <a:pt x="97" y="137"/>
                      <a:pt x="97" y="137"/>
                      <a:pt x="97" y="137"/>
                    </a:cubicBezTo>
                    <a:lnTo>
                      <a:pt x="72" y="112"/>
                    </a:lnTo>
                    <a:close/>
                    <a:moveTo>
                      <a:pt x="9" y="164"/>
                    </a:moveTo>
                    <a:cubicBezTo>
                      <a:pt x="9" y="168"/>
                      <a:pt x="12" y="171"/>
                      <a:pt x="16" y="171"/>
                    </a:cubicBezTo>
                    <a:cubicBezTo>
                      <a:pt x="54" y="171"/>
                      <a:pt x="54" y="171"/>
                      <a:pt x="54" y="171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9" y="138"/>
                      <a:pt x="9" y="138"/>
                      <a:pt x="9" y="138"/>
                    </a:cubicBezTo>
                    <a:lnTo>
                      <a:pt x="9" y="164"/>
                    </a:lnTo>
                    <a:close/>
                    <a:moveTo>
                      <a:pt x="134" y="100"/>
                    </a:moveTo>
                    <a:cubicBezTo>
                      <a:pt x="134" y="171"/>
                      <a:pt x="134" y="171"/>
                      <a:pt x="134" y="171"/>
                    </a:cubicBezTo>
                    <a:cubicBezTo>
                      <a:pt x="172" y="171"/>
                      <a:pt x="172" y="171"/>
                      <a:pt x="172" y="171"/>
                    </a:cubicBezTo>
                    <a:cubicBezTo>
                      <a:pt x="176" y="171"/>
                      <a:pt x="179" y="168"/>
                      <a:pt x="179" y="164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41" y="94"/>
                      <a:pt x="141" y="94"/>
                      <a:pt x="141" y="94"/>
                    </a:cubicBezTo>
                    <a:lnTo>
                      <a:pt x="134" y="100"/>
                    </a:lnTo>
                    <a:close/>
                    <a:moveTo>
                      <a:pt x="161" y="4"/>
                    </a:moveTo>
                    <a:cubicBezTo>
                      <a:pt x="157" y="4"/>
                      <a:pt x="154" y="8"/>
                      <a:pt x="154" y="13"/>
                    </a:cubicBezTo>
                    <a:cubicBezTo>
                      <a:pt x="154" y="17"/>
                      <a:pt x="158" y="20"/>
                      <a:pt x="163" y="20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0" y="104"/>
                      <a:pt x="0" y="109"/>
                      <a:pt x="3" y="112"/>
                    </a:cubicBezTo>
                    <a:cubicBezTo>
                      <a:pt x="6" y="115"/>
                      <a:pt x="11" y="115"/>
                      <a:pt x="14" y="11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97" y="116"/>
                      <a:pt x="97" y="116"/>
                      <a:pt x="97" y="116"/>
                    </a:cubicBezTo>
                    <a:cubicBezTo>
                      <a:pt x="183" y="31"/>
                      <a:pt x="183" y="31"/>
                      <a:pt x="183" y="31"/>
                    </a:cubicBezTo>
                    <a:cubicBezTo>
                      <a:pt x="182" y="39"/>
                      <a:pt x="182" y="39"/>
                      <a:pt x="182" y="39"/>
                    </a:cubicBezTo>
                    <a:cubicBezTo>
                      <a:pt x="182" y="44"/>
                      <a:pt x="185" y="48"/>
                      <a:pt x="189" y="48"/>
                    </a:cubicBezTo>
                    <a:cubicBezTo>
                      <a:pt x="190" y="48"/>
                      <a:pt x="190" y="48"/>
                      <a:pt x="190" y="48"/>
                    </a:cubicBezTo>
                    <a:cubicBezTo>
                      <a:pt x="194" y="48"/>
                      <a:pt x="198" y="45"/>
                      <a:pt x="198" y="41"/>
                    </a:cubicBezTo>
                    <a:cubicBezTo>
                      <a:pt x="202" y="0"/>
                      <a:pt x="202" y="0"/>
                      <a:pt x="202" y="0"/>
                    </a:cubicBezTo>
                    <a:lnTo>
                      <a:pt x="161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1" name="Grupo 140"/>
            <p:cNvGrpSpPr/>
            <p:nvPr/>
          </p:nvGrpSpPr>
          <p:grpSpPr>
            <a:xfrm>
              <a:off x="8552041" y="5501642"/>
              <a:ext cx="776904" cy="776904"/>
              <a:chOff x="8552041" y="5501642"/>
              <a:chExt cx="776904" cy="776904"/>
            </a:xfrm>
          </p:grpSpPr>
          <p:sp>
            <p:nvSpPr>
              <p:cNvPr id="139" name="Elipse 138"/>
              <p:cNvSpPr/>
              <p:nvPr/>
            </p:nvSpPr>
            <p:spPr>
              <a:xfrm>
                <a:off x="8552041" y="5501642"/>
                <a:ext cx="776904" cy="776904"/>
              </a:xfrm>
              <a:prstGeom prst="ellipse">
                <a:avLst/>
              </a:prstGeom>
              <a:solidFill>
                <a:srgbClr val="454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cs typeface="+mn-ea"/>
                  <a:sym typeface="+mn-lt"/>
                </a:endParaRPr>
              </a:p>
            </p:txBody>
          </p:sp>
          <p:sp>
            <p:nvSpPr>
              <p:cNvPr id="129" name="Freeform 55"/>
              <p:cNvSpPr>
                <a:spLocks noEditPoints="1"/>
              </p:cNvSpPr>
              <p:nvPr/>
            </p:nvSpPr>
            <p:spPr bwMode="auto">
              <a:xfrm>
                <a:off x="8819829" y="5718053"/>
                <a:ext cx="249228" cy="383035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" y="0"/>
                  </a:cxn>
                  <a:cxn ang="0">
                    <a:pos x="0" y="12"/>
                  </a:cxn>
                  <a:cxn ang="0">
                    <a:pos x="0" y="232"/>
                  </a:cxn>
                  <a:cxn ang="0">
                    <a:pos x="13" y="245"/>
                  </a:cxn>
                  <a:cxn ang="0">
                    <a:pos x="148" y="245"/>
                  </a:cxn>
                  <a:cxn ang="0">
                    <a:pos x="160" y="232"/>
                  </a:cxn>
                  <a:cxn ang="0">
                    <a:pos x="160" y="12"/>
                  </a:cxn>
                  <a:cxn ang="0">
                    <a:pos x="148" y="0"/>
                  </a:cxn>
                  <a:cxn ang="0">
                    <a:pos x="80" y="235"/>
                  </a:cxn>
                  <a:cxn ang="0">
                    <a:pos x="68" y="222"/>
                  </a:cxn>
                  <a:cxn ang="0">
                    <a:pos x="80" y="210"/>
                  </a:cxn>
                  <a:cxn ang="0">
                    <a:pos x="93" y="222"/>
                  </a:cxn>
                  <a:cxn ang="0">
                    <a:pos x="80" y="235"/>
                  </a:cxn>
                  <a:cxn ang="0">
                    <a:pos x="145" y="188"/>
                  </a:cxn>
                  <a:cxn ang="0">
                    <a:pos x="133" y="200"/>
                  </a:cxn>
                  <a:cxn ang="0">
                    <a:pos x="28" y="200"/>
                  </a:cxn>
                  <a:cxn ang="0">
                    <a:pos x="15" y="188"/>
                  </a:cxn>
                  <a:cxn ang="0">
                    <a:pos x="15" y="29"/>
                  </a:cxn>
                  <a:cxn ang="0">
                    <a:pos x="28" y="16"/>
                  </a:cxn>
                  <a:cxn ang="0">
                    <a:pos x="133" y="16"/>
                  </a:cxn>
                  <a:cxn ang="0">
                    <a:pos x="145" y="29"/>
                  </a:cxn>
                  <a:cxn ang="0">
                    <a:pos x="145" y="188"/>
                  </a:cxn>
                </a:cxnLst>
                <a:rect l="0" t="0" r="r" b="b"/>
                <a:pathLst>
                  <a:path w="160" h="245">
                    <a:moveTo>
                      <a:pt x="148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9"/>
                      <a:pt x="6" y="245"/>
                      <a:pt x="13" y="245"/>
                    </a:cubicBezTo>
                    <a:cubicBezTo>
                      <a:pt x="148" y="245"/>
                      <a:pt x="148" y="245"/>
                      <a:pt x="148" y="245"/>
                    </a:cubicBezTo>
                    <a:cubicBezTo>
                      <a:pt x="155" y="245"/>
                      <a:pt x="160" y="239"/>
                      <a:pt x="160" y="232"/>
                    </a:cubicBezTo>
                    <a:cubicBezTo>
                      <a:pt x="160" y="12"/>
                      <a:pt x="160" y="12"/>
                      <a:pt x="160" y="12"/>
                    </a:cubicBezTo>
                    <a:cubicBezTo>
                      <a:pt x="160" y="5"/>
                      <a:pt x="155" y="0"/>
                      <a:pt x="148" y="0"/>
                    </a:cubicBezTo>
                    <a:close/>
                    <a:moveTo>
                      <a:pt x="80" y="235"/>
                    </a:moveTo>
                    <a:cubicBezTo>
                      <a:pt x="73" y="235"/>
                      <a:pt x="68" y="229"/>
                      <a:pt x="68" y="222"/>
                    </a:cubicBezTo>
                    <a:cubicBezTo>
                      <a:pt x="68" y="216"/>
                      <a:pt x="73" y="210"/>
                      <a:pt x="80" y="210"/>
                    </a:cubicBezTo>
                    <a:cubicBezTo>
                      <a:pt x="87" y="210"/>
                      <a:pt x="93" y="216"/>
                      <a:pt x="93" y="222"/>
                    </a:cubicBezTo>
                    <a:cubicBezTo>
                      <a:pt x="93" y="229"/>
                      <a:pt x="87" y="235"/>
                      <a:pt x="80" y="235"/>
                    </a:cubicBezTo>
                    <a:close/>
                    <a:moveTo>
                      <a:pt x="145" y="188"/>
                    </a:moveTo>
                    <a:cubicBezTo>
                      <a:pt x="145" y="195"/>
                      <a:pt x="140" y="200"/>
                      <a:pt x="133" y="200"/>
                    </a:cubicBezTo>
                    <a:cubicBezTo>
                      <a:pt x="28" y="200"/>
                      <a:pt x="28" y="200"/>
                      <a:pt x="28" y="200"/>
                    </a:cubicBezTo>
                    <a:cubicBezTo>
                      <a:pt x="21" y="200"/>
                      <a:pt x="15" y="195"/>
                      <a:pt x="15" y="18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2"/>
                      <a:pt x="21" y="16"/>
                      <a:pt x="28" y="16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40" y="16"/>
                      <a:pt x="145" y="22"/>
                      <a:pt x="145" y="29"/>
                    </a:cubicBezTo>
                    <a:lnTo>
                      <a:pt x="145" y="1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7" name="Grupo 146"/>
          <p:cNvGrpSpPr/>
          <p:nvPr/>
        </p:nvGrpSpPr>
        <p:grpSpPr>
          <a:xfrm>
            <a:off x="7816101" y="1711594"/>
            <a:ext cx="2990893" cy="514573"/>
            <a:chOff x="7816101" y="1748516"/>
            <a:chExt cx="2990893" cy="514573"/>
          </a:xfrm>
        </p:grpSpPr>
        <p:sp>
          <p:nvSpPr>
            <p:cNvPr id="143" name="CuadroTexto 142"/>
            <p:cNvSpPr txBox="1"/>
            <p:nvPr/>
          </p:nvSpPr>
          <p:spPr>
            <a:xfrm>
              <a:off x="7821350" y="1748516"/>
              <a:ext cx="160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rgbClr val="28B4C3"/>
                  </a:solidFill>
                  <a:cs typeface="+mn-ea"/>
                  <a:sym typeface="+mn-lt"/>
                </a:rPr>
                <a:t>Lorem Ipsum</a:t>
              </a:r>
            </a:p>
          </p:txBody>
        </p:sp>
        <p:sp>
          <p:nvSpPr>
            <p:cNvPr id="144" name="CuadroTexto 143"/>
            <p:cNvSpPr txBox="1"/>
            <p:nvPr/>
          </p:nvSpPr>
          <p:spPr>
            <a:xfrm>
              <a:off x="7816101" y="2001479"/>
              <a:ext cx="29908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 ipsum dolor sit amet, consectetur adipiscing elit.</a:t>
              </a:r>
            </a:p>
          </p:txBody>
        </p:sp>
      </p:grpSp>
      <p:grpSp>
        <p:nvGrpSpPr>
          <p:cNvPr id="148" name="Grupo 147"/>
          <p:cNvGrpSpPr/>
          <p:nvPr/>
        </p:nvGrpSpPr>
        <p:grpSpPr>
          <a:xfrm>
            <a:off x="7825903" y="2444326"/>
            <a:ext cx="2990893" cy="514573"/>
            <a:chOff x="7816101" y="1748516"/>
            <a:chExt cx="2990893" cy="514573"/>
          </a:xfrm>
        </p:grpSpPr>
        <p:sp>
          <p:nvSpPr>
            <p:cNvPr id="149" name="CuadroTexto 148"/>
            <p:cNvSpPr txBox="1"/>
            <p:nvPr/>
          </p:nvSpPr>
          <p:spPr>
            <a:xfrm>
              <a:off x="7821350" y="1748516"/>
              <a:ext cx="160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rgbClr val="FFAB07"/>
                  </a:solidFill>
                  <a:cs typeface="+mn-ea"/>
                  <a:sym typeface="+mn-lt"/>
                </a:rPr>
                <a:t>Lorem Ipsum</a:t>
              </a:r>
            </a:p>
          </p:txBody>
        </p:sp>
        <p:sp>
          <p:nvSpPr>
            <p:cNvPr id="150" name="CuadroTexto 149"/>
            <p:cNvSpPr txBox="1"/>
            <p:nvPr/>
          </p:nvSpPr>
          <p:spPr>
            <a:xfrm>
              <a:off x="7816101" y="2001479"/>
              <a:ext cx="29908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 ipsum dolor sit amet, consectetur adipiscing elit.</a:t>
              </a:r>
            </a:p>
          </p:txBody>
        </p:sp>
      </p:grpSp>
      <p:grpSp>
        <p:nvGrpSpPr>
          <p:cNvPr id="151" name="Grupo 150"/>
          <p:cNvGrpSpPr/>
          <p:nvPr/>
        </p:nvGrpSpPr>
        <p:grpSpPr>
          <a:xfrm>
            <a:off x="7825903" y="3201522"/>
            <a:ext cx="2990893" cy="514573"/>
            <a:chOff x="7816101" y="1748516"/>
            <a:chExt cx="2990893" cy="514573"/>
          </a:xfrm>
        </p:grpSpPr>
        <p:sp>
          <p:nvSpPr>
            <p:cNvPr id="152" name="CuadroTexto 151"/>
            <p:cNvSpPr txBox="1"/>
            <p:nvPr/>
          </p:nvSpPr>
          <p:spPr>
            <a:xfrm>
              <a:off x="7821350" y="1748516"/>
              <a:ext cx="160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rgbClr val="E9D559"/>
                  </a:solidFill>
                  <a:cs typeface="+mn-ea"/>
                  <a:sym typeface="+mn-lt"/>
                </a:rPr>
                <a:t>Lorem Ipsum</a:t>
              </a:r>
            </a:p>
          </p:txBody>
        </p:sp>
        <p:sp>
          <p:nvSpPr>
            <p:cNvPr id="153" name="CuadroTexto 152"/>
            <p:cNvSpPr txBox="1"/>
            <p:nvPr/>
          </p:nvSpPr>
          <p:spPr>
            <a:xfrm>
              <a:off x="7816101" y="2001479"/>
              <a:ext cx="29908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s-ES" dirty="0">
                  <a:sym typeface="+mn-lt"/>
                </a:rPr>
                <a:t>Lorem ipsum dolor sit amet, consectetur adipiscing elit.</a:t>
              </a:r>
            </a:p>
          </p:txBody>
        </p:sp>
      </p:grpSp>
      <p:grpSp>
        <p:nvGrpSpPr>
          <p:cNvPr id="154" name="Grupo 153"/>
          <p:cNvGrpSpPr/>
          <p:nvPr/>
        </p:nvGrpSpPr>
        <p:grpSpPr>
          <a:xfrm>
            <a:off x="7825903" y="3905681"/>
            <a:ext cx="2990893" cy="514573"/>
            <a:chOff x="7816101" y="1748516"/>
            <a:chExt cx="2990893" cy="514573"/>
          </a:xfrm>
        </p:grpSpPr>
        <p:sp>
          <p:nvSpPr>
            <p:cNvPr id="155" name="CuadroTexto 154"/>
            <p:cNvSpPr txBox="1"/>
            <p:nvPr/>
          </p:nvSpPr>
          <p:spPr>
            <a:xfrm>
              <a:off x="7821350" y="1748516"/>
              <a:ext cx="160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rgbClr val="72AD75"/>
                  </a:solidFill>
                  <a:cs typeface="+mn-ea"/>
                  <a:sym typeface="+mn-lt"/>
                </a:rPr>
                <a:t>Lorem Ipsum</a:t>
              </a:r>
            </a:p>
          </p:txBody>
        </p:sp>
        <p:sp>
          <p:nvSpPr>
            <p:cNvPr id="156" name="CuadroTexto 155"/>
            <p:cNvSpPr txBox="1"/>
            <p:nvPr/>
          </p:nvSpPr>
          <p:spPr>
            <a:xfrm>
              <a:off x="7816101" y="2001479"/>
              <a:ext cx="29908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s-ES" dirty="0">
                  <a:sym typeface="+mn-lt"/>
                </a:rPr>
                <a:t>Lorem ipsum dolor sit amet, consectetur adipiscing elit.</a:t>
              </a:r>
            </a:p>
          </p:txBody>
        </p:sp>
      </p:grpSp>
      <p:grpSp>
        <p:nvGrpSpPr>
          <p:cNvPr id="157" name="Grupo 156"/>
          <p:cNvGrpSpPr/>
          <p:nvPr/>
        </p:nvGrpSpPr>
        <p:grpSpPr>
          <a:xfrm>
            <a:off x="7825902" y="4632205"/>
            <a:ext cx="2990893" cy="514573"/>
            <a:chOff x="7816101" y="1748516"/>
            <a:chExt cx="2990893" cy="514573"/>
          </a:xfrm>
        </p:grpSpPr>
        <p:sp>
          <p:nvSpPr>
            <p:cNvPr id="158" name="CuadroTexto 157"/>
            <p:cNvSpPr txBox="1"/>
            <p:nvPr/>
          </p:nvSpPr>
          <p:spPr>
            <a:xfrm>
              <a:off x="7821350" y="1748516"/>
              <a:ext cx="160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chemeClr val="accent1"/>
                  </a:solidFill>
                  <a:cs typeface="+mn-ea"/>
                  <a:sym typeface="+mn-lt"/>
                </a:rPr>
                <a:t>Lorem Ipsum</a:t>
              </a:r>
            </a:p>
          </p:txBody>
        </p:sp>
        <p:sp>
          <p:nvSpPr>
            <p:cNvPr id="159" name="CuadroTexto 158"/>
            <p:cNvSpPr txBox="1"/>
            <p:nvPr/>
          </p:nvSpPr>
          <p:spPr>
            <a:xfrm>
              <a:off x="7816101" y="2001479"/>
              <a:ext cx="29908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s-ES" dirty="0">
                  <a:sym typeface="+mn-lt"/>
                </a:rPr>
                <a:t>Lorem ipsum dolor sit amet, consectetur adipiscing elit.</a:t>
              </a:r>
            </a:p>
          </p:txBody>
        </p:sp>
      </p:grpSp>
      <p:grpSp>
        <p:nvGrpSpPr>
          <p:cNvPr id="160" name="Grupo 159"/>
          <p:cNvGrpSpPr/>
          <p:nvPr/>
        </p:nvGrpSpPr>
        <p:grpSpPr>
          <a:xfrm>
            <a:off x="7825902" y="5345730"/>
            <a:ext cx="2990893" cy="514573"/>
            <a:chOff x="7816101" y="1748516"/>
            <a:chExt cx="2990893" cy="514573"/>
          </a:xfrm>
        </p:grpSpPr>
        <p:sp>
          <p:nvSpPr>
            <p:cNvPr id="161" name="CuadroTexto 160"/>
            <p:cNvSpPr txBox="1"/>
            <p:nvPr/>
          </p:nvSpPr>
          <p:spPr>
            <a:xfrm>
              <a:off x="7821350" y="1748516"/>
              <a:ext cx="160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rgbClr val="454F55"/>
                  </a:solidFill>
                  <a:cs typeface="+mn-ea"/>
                  <a:sym typeface="+mn-lt"/>
                </a:rPr>
                <a:t>Lorem Ipsum</a:t>
              </a:r>
            </a:p>
          </p:txBody>
        </p:sp>
        <p:sp>
          <p:nvSpPr>
            <p:cNvPr id="162" name="CuadroTexto 161"/>
            <p:cNvSpPr txBox="1"/>
            <p:nvPr/>
          </p:nvSpPr>
          <p:spPr>
            <a:xfrm>
              <a:off x="7816101" y="2001479"/>
              <a:ext cx="29908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s-ES" dirty="0">
                  <a:sym typeface="+mn-lt"/>
                </a:rPr>
                <a:t>Lorem ipsum dolor sit amet, consectetur adipiscing elit.</a:t>
              </a:r>
            </a:p>
          </p:txBody>
        </p:sp>
      </p:grpSp>
      <p:sp>
        <p:nvSpPr>
          <p:cNvPr id="145" name="五边形 144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25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9302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2150661" y="1825546"/>
            <a:ext cx="392736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012689" y="1825546"/>
            <a:ext cx="508151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901786" y="1825546"/>
            <a:ext cx="527387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082533" y="4061563"/>
            <a:ext cx="528991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992184" y="4061563"/>
            <a:ext cx="52097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7958650" y="4061563"/>
            <a:ext cx="503343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cxnSp>
        <p:nvCxnSpPr>
          <p:cNvPr id="10" name="Straight Connector 25"/>
          <p:cNvCxnSpPr/>
          <p:nvPr/>
        </p:nvCxnSpPr>
        <p:spPr>
          <a:xfrm>
            <a:off x="2814270" y="2171423"/>
            <a:ext cx="1958535" cy="0"/>
          </a:xfrm>
          <a:prstGeom prst="line">
            <a:avLst/>
          </a:prstGeom>
          <a:ln w="38100" cap="rnd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/>
          <p:cNvCxnSpPr/>
          <p:nvPr/>
        </p:nvCxnSpPr>
        <p:spPr>
          <a:xfrm>
            <a:off x="5774218" y="2171423"/>
            <a:ext cx="1958535" cy="0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9"/>
          <p:cNvCxnSpPr/>
          <p:nvPr/>
        </p:nvCxnSpPr>
        <p:spPr>
          <a:xfrm>
            <a:off x="8711268" y="2171423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44"/>
          <p:cNvCxnSpPr/>
          <p:nvPr/>
        </p:nvCxnSpPr>
        <p:spPr>
          <a:xfrm rot="5400000">
            <a:off x="8503655" y="2265975"/>
            <a:ext cx="2260700" cy="2071596"/>
          </a:xfrm>
          <a:prstGeom prst="bentConnector3">
            <a:avLst>
              <a:gd name="adj1" fmla="val 100560"/>
            </a:avLst>
          </a:prstGeom>
          <a:ln w="38100">
            <a:solidFill>
              <a:srgbClr val="F8D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7"/>
          <p:cNvCxnSpPr/>
          <p:nvPr/>
        </p:nvCxnSpPr>
        <p:spPr>
          <a:xfrm flipH="1">
            <a:off x="5732433" y="4432123"/>
            <a:ext cx="1958535" cy="0"/>
          </a:xfrm>
          <a:prstGeom prst="line">
            <a:avLst/>
          </a:prstGeom>
          <a:ln w="38100" cap="rnd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68"/>
          <p:cNvCxnSpPr/>
          <p:nvPr/>
        </p:nvCxnSpPr>
        <p:spPr>
          <a:xfrm flipH="1">
            <a:off x="2772485" y="4432123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939360" y="2519017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39360" y="2874496"/>
            <a:ext cx="22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927760" y="2519017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843458" y="2519017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27760" y="2874496"/>
            <a:ext cx="22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843458" y="2874496"/>
            <a:ext cx="22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939360" y="4722263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39360" y="5077742"/>
            <a:ext cx="22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27760" y="4722263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843458" y="4722263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927760" y="5077742"/>
            <a:ext cx="22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843458" y="5077742"/>
            <a:ext cx="22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GB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8" name="五边形 27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90500" y="409059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5392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Shape 3020"/>
          <p:cNvSpPr/>
          <p:nvPr/>
        </p:nvSpPr>
        <p:spPr>
          <a:xfrm>
            <a:off x="5756729" y="2090818"/>
            <a:ext cx="674530" cy="1114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1" y="21600"/>
                </a:moveTo>
                <a:cubicBezTo>
                  <a:pt x="10771" y="21600"/>
                  <a:pt x="0" y="16859"/>
                  <a:pt x="0" y="16859"/>
                </a:cubicBezTo>
                <a:lnTo>
                  <a:pt x="4910" y="16860"/>
                </a:lnTo>
                <a:lnTo>
                  <a:pt x="4913" y="0"/>
                </a:lnTo>
                <a:lnTo>
                  <a:pt x="10818" y="2593"/>
                </a:lnTo>
                <a:lnTo>
                  <a:pt x="16885" y="0"/>
                </a:lnTo>
                <a:lnTo>
                  <a:pt x="16888" y="16865"/>
                </a:lnTo>
                <a:lnTo>
                  <a:pt x="21600" y="16867"/>
                </a:lnTo>
                <a:lnTo>
                  <a:pt x="10821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21" name="Shape 3021"/>
          <p:cNvSpPr/>
          <p:nvPr/>
        </p:nvSpPr>
        <p:spPr>
          <a:xfrm>
            <a:off x="5756729" y="4336672"/>
            <a:ext cx="674530" cy="1114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1" y="0"/>
                </a:moveTo>
                <a:cubicBezTo>
                  <a:pt x="10771" y="0"/>
                  <a:pt x="0" y="4741"/>
                  <a:pt x="0" y="4741"/>
                </a:cubicBezTo>
                <a:lnTo>
                  <a:pt x="4910" y="4740"/>
                </a:lnTo>
                <a:lnTo>
                  <a:pt x="4913" y="21600"/>
                </a:lnTo>
                <a:lnTo>
                  <a:pt x="10818" y="19007"/>
                </a:lnTo>
                <a:lnTo>
                  <a:pt x="16885" y="21600"/>
                </a:lnTo>
                <a:lnTo>
                  <a:pt x="16888" y="4735"/>
                </a:lnTo>
                <a:lnTo>
                  <a:pt x="21600" y="4733"/>
                </a:lnTo>
                <a:lnTo>
                  <a:pt x="10821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22" name="Shape 3022"/>
          <p:cNvSpPr/>
          <p:nvPr/>
        </p:nvSpPr>
        <p:spPr>
          <a:xfrm>
            <a:off x="4781071" y="2440582"/>
            <a:ext cx="983869" cy="987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66" y="20158"/>
                </a:moveTo>
                <a:cubicBezTo>
                  <a:pt x="20142" y="20182"/>
                  <a:pt x="11123" y="21600"/>
                  <a:pt x="11123" y="21600"/>
                </a:cubicBezTo>
                <a:lnTo>
                  <a:pt x="13504" y="19231"/>
                </a:lnTo>
                <a:lnTo>
                  <a:pt x="0" y="5780"/>
                </a:lnTo>
                <a:lnTo>
                  <a:pt x="4940" y="4998"/>
                </a:lnTo>
                <a:lnTo>
                  <a:pt x="5804" y="0"/>
                </a:lnTo>
                <a:lnTo>
                  <a:pt x="19314" y="13452"/>
                </a:lnTo>
                <a:lnTo>
                  <a:pt x="21600" y="11179"/>
                </a:lnTo>
                <a:lnTo>
                  <a:pt x="20166" y="20158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23" name="Shape 3023"/>
          <p:cNvSpPr/>
          <p:nvPr/>
        </p:nvSpPr>
        <p:spPr>
          <a:xfrm>
            <a:off x="6437848" y="4097359"/>
            <a:ext cx="987955" cy="983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2" y="1434"/>
                </a:moveTo>
                <a:cubicBezTo>
                  <a:pt x="1418" y="1458"/>
                  <a:pt x="0" y="10477"/>
                  <a:pt x="0" y="10477"/>
                </a:cubicBezTo>
                <a:lnTo>
                  <a:pt x="2369" y="8096"/>
                </a:lnTo>
                <a:lnTo>
                  <a:pt x="15820" y="21600"/>
                </a:lnTo>
                <a:lnTo>
                  <a:pt x="16602" y="16660"/>
                </a:lnTo>
                <a:lnTo>
                  <a:pt x="21600" y="15796"/>
                </a:lnTo>
                <a:lnTo>
                  <a:pt x="8148" y="2285"/>
                </a:lnTo>
                <a:lnTo>
                  <a:pt x="10422" y="0"/>
                </a:lnTo>
                <a:lnTo>
                  <a:pt x="1442" y="1434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24" name="Shape 3024"/>
          <p:cNvSpPr/>
          <p:nvPr/>
        </p:nvSpPr>
        <p:spPr>
          <a:xfrm>
            <a:off x="4781071" y="4097359"/>
            <a:ext cx="987956" cy="983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58" y="1434"/>
                </a:moveTo>
                <a:cubicBezTo>
                  <a:pt x="20182" y="1458"/>
                  <a:pt x="21600" y="10478"/>
                  <a:pt x="21600" y="10478"/>
                </a:cubicBezTo>
                <a:lnTo>
                  <a:pt x="19231" y="8096"/>
                </a:lnTo>
                <a:lnTo>
                  <a:pt x="5780" y="21600"/>
                </a:lnTo>
                <a:lnTo>
                  <a:pt x="4998" y="16660"/>
                </a:lnTo>
                <a:lnTo>
                  <a:pt x="0" y="15796"/>
                </a:lnTo>
                <a:lnTo>
                  <a:pt x="13452" y="2286"/>
                </a:lnTo>
                <a:lnTo>
                  <a:pt x="11178" y="0"/>
                </a:lnTo>
                <a:lnTo>
                  <a:pt x="20158" y="1434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25" name="Shape 3025"/>
          <p:cNvSpPr/>
          <p:nvPr/>
        </p:nvSpPr>
        <p:spPr>
          <a:xfrm>
            <a:off x="6437848" y="2440582"/>
            <a:ext cx="983869" cy="987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4" y="20158"/>
                </a:moveTo>
                <a:cubicBezTo>
                  <a:pt x="1458" y="20182"/>
                  <a:pt x="10477" y="21600"/>
                  <a:pt x="10477" y="21600"/>
                </a:cubicBezTo>
                <a:lnTo>
                  <a:pt x="8096" y="19231"/>
                </a:lnTo>
                <a:lnTo>
                  <a:pt x="21600" y="5780"/>
                </a:lnTo>
                <a:lnTo>
                  <a:pt x="16660" y="4998"/>
                </a:lnTo>
                <a:lnTo>
                  <a:pt x="15796" y="0"/>
                </a:lnTo>
                <a:lnTo>
                  <a:pt x="2286" y="13452"/>
                </a:lnTo>
                <a:lnTo>
                  <a:pt x="0" y="11178"/>
                </a:lnTo>
                <a:lnTo>
                  <a:pt x="1434" y="20158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26" name="Shape 3026"/>
          <p:cNvSpPr/>
          <p:nvPr/>
        </p:nvSpPr>
        <p:spPr>
          <a:xfrm>
            <a:off x="4431307" y="3434648"/>
            <a:ext cx="1114551" cy="674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80"/>
                </a:moveTo>
                <a:cubicBezTo>
                  <a:pt x="21600" y="10829"/>
                  <a:pt x="16859" y="21600"/>
                  <a:pt x="16859" y="21600"/>
                </a:cubicBezTo>
                <a:lnTo>
                  <a:pt x="16860" y="16690"/>
                </a:lnTo>
                <a:lnTo>
                  <a:pt x="0" y="16687"/>
                </a:lnTo>
                <a:lnTo>
                  <a:pt x="2593" y="10782"/>
                </a:lnTo>
                <a:lnTo>
                  <a:pt x="0" y="4715"/>
                </a:lnTo>
                <a:lnTo>
                  <a:pt x="16865" y="4712"/>
                </a:lnTo>
                <a:lnTo>
                  <a:pt x="16867" y="0"/>
                </a:lnTo>
                <a:lnTo>
                  <a:pt x="21600" y="1078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27" name="Shape 3027"/>
          <p:cNvSpPr/>
          <p:nvPr/>
        </p:nvSpPr>
        <p:spPr>
          <a:xfrm>
            <a:off x="6658752" y="3428298"/>
            <a:ext cx="1114533" cy="674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79"/>
                </a:moveTo>
                <a:cubicBezTo>
                  <a:pt x="0" y="10829"/>
                  <a:pt x="4741" y="21600"/>
                  <a:pt x="4741" y="21600"/>
                </a:cubicBezTo>
                <a:lnTo>
                  <a:pt x="4740" y="16690"/>
                </a:lnTo>
                <a:lnTo>
                  <a:pt x="21600" y="16687"/>
                </a:lnTo>
                <a:lnTo>
                  <a:pt x="19007" y="10782"/>
                </a:lnTo>
                <a:lnTo>
                  <a:pt x="21600" y="4715"/>
                </a:lnTo>
                <a:lnTo>
                  <a:pt x="4735" y="4712"/>
                </a:lnTo>
                <a:lnTo>
                  <a:pt x="4734" y="0"/>
                </a:lnTo>
                <a:lnTo>
                  <a:pt x="0" y="10779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28" name="Shape 3028"/>
          <p:cNvSpPr/>
          <p:nvPr/>
        </p:nvSpPr>
        <p:spPr>
          <a:xfrm>
            <a:off x="6677161" y="4355080"/>
            <a:ext cx="1038229" cy="1036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93" y="10249"/>
                </a:moveTo>
                <a:cubicBezTo>
                  <a:pt x="7296" y="13251"/>
                  <a:pt x="3803" y="15576"/>
                  <a:pt x="0" y="17149"/>
                </a:cubicBezTo>
                <a:lnTo>
                  <a:pt x="1836" y="21600"/>
                </a:lnTo>
                <a:cubicBezTo>
                  <a:pt x="1926" y="21563"/>
                  <a:pt x="2016" y="21526"/>
                  <a:pt x="2105" y="21488"/>
                </a:cubicBezTo>
                <a:cubicBezTo>
                  <a:pt x="6449" y="19648"/>
                  <a:pt x="10349" y="17015"/>
                  <a:pt x="13699" y="13661"/>
                </a:cubicBezTo>
                <a:cubicBezTo>
                  <a:pt x="17049" y="10307"/>
                  <a:pt x="19678" y="6400"/>
                  <a:pt x="21515" y="2051"/>
                </a:cubicBezTo>
                <a:cubicBezTo>
                  <a:pt x="21544" y="1983"/>
                  <a:pt x="21572" y="1915"/>
                  <a:pt x="21600" y="1847"/>
                </a:cubicBezTo>
                <a:lnTo>
                  <a:pt x="17159" y="0"/>
                </a:lnTo>
                <a:cubicBezTo>
                  <a:pt x="15589" y="3786"/>
                  <a:pt x="13275" y="7263"/>
                  <a:pt x="10293" y="1024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29" name="Shape 3029"/>
          <p:cNvSpPr/>
          <p:nvPr/>
        </p:nvSpPr>
        <p:spPr>
          <a:xfrm>
            <a:off x="5425373" y="2017183"/>
            <a:ext cx="1342175" cy="347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4" y="14404"/>
                </a:moveTo>
                <a:cubicBezTo>
                  <a:pt x="14053" y="14404"/>
                  <a:pt x="17233" y="16879"/>
                  <a:pt x="20173" y="21600"/>
                </a:cubicBezTo>
                <a:lnTo>
                  <a:pt x="21600" y="8320"/>
                </a:lnTo>
                <a:cubicBezTo>
                  <a:pt x="18167" y="2800"/>
                  <a:pt x="14526" y="0"/>
                  <a:pt x="10775" y="0"/>
                </a:cubicBezTo>
                <a:cubicBezTo>
                  <a:pt x="7042" y="0"/>
                  <a:pt x="3418" y="2773"/>
                  <a:pt x="0" y="8239"/>
                </a:cubicBezTo>
                <a:lnTo>
                  <a:pt x="1420" y="21530"/>
                </a:lnTo>
                <a:cubicBezTo>
                  <a:pt x="4347" y="16855"/>
                  <a:pt x="7512" y="14404"/>
                  <a:pt x="10774" y="1440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30" name="Shape 3030"/>
          <p:cNvSpPr/>
          <p:nvPr/>
        </p:nvSpPr>
        <p:spPr>
          <a:xfrm>
            <a:off x="5425373" y="5183469"/>
            <a:ext cx="1342175" cy="347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6" y="7196"/>
                </a:moveTo>
                <a:cubicBezTo>
                  <a:pt x="7547" y="7196"/>
                  <a:pt x="4367" y="4721"/>
                  <a:pt x="1427" y="0"/>
                </a:cubicBezTo>
                <a:lnTo>
                  <a:pt x="0" y="13280"/>
                </a:lnTo>
                <a:cubicBezTo>
                  <a:pt x="3433" y="18800"/>
                  <a:pt x="7074" y="21600"/>
                  <a:pt x="10825" y="21600"/>
                </a:cubicBezTo>
                <a:cubicBezTo>
                  <a:pt x="14558" y="21600"/>
                  <a:pt x="18182" y="18827"/>
                  <a:pt x="21600" y="13362"/>
                </a:cubicBezTo>
                <a:lnTo>
                  <a:pt x="20180" y="71"/>
                </a:lnTo>
                <a:cubicBezTo>
                  <a:pt x="17253" y="4745"/>
                  <a:pt x="14088" y="7196"/>
                  <a:pt x="10826" y="719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31" name="Shape 3031"/>
          <p:cNvSpPr/>
          <p:nvPr/>
        </p:nvSpPr>
        <p:spPr>
          <a:xfrm>
            <a:off x="6677161" y="2146044"/>
            <a:ext cx="1036794" cy="1038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9" y="11307"/>
                </a:moveTo>
                <a:cubicBezTo>
                  <a:pt x="13251" y="14304"/>
                  <a:pt x="15576" y="17797"/>
                  <a:pt x="17149" y="21600"/>
                </a:cubicBezTo>
                <a:lnTo>
                  <a:pt x="21600" y="19764"/>
                </a:lnTo>
                <a:cubicBezTo>
                  <a:pt x="21563" y="19674"/>
                  <a:pt x="21526" y="19584"/>
                  <a:pt x="21488" y="19495"/>
                </a:cubicBezTo>
                <a:cubicBezTo>
                  <a:pt x="19648" y="15151"/>
                  <a:pt x="17015" y="11250"/>
                  <a:pt x="13661" y="7901"/>
                </a:cubicBezTo>
                <a:cubicBezTo>
                  <a:pt x="10307" y="4551"/>
                  <a:pt x="6401" y="1922"/>
                  <a:pt x="2051" y="85"/>
                </a:cubicBezTo>
                <a:cubicBezTo>
                  <a:pt x="1983" y="56"/>
                  <a:pt x="1915" y="28"/>
                  <a:pt x="1847" y="0"/>
                </a:cubicBezTo>
                <a:lnTo>
                  <a:pt x="0" y="4441"/>
                </a:lnTo>
                <a:cubicBezTo>
                  <a:pt x="3786" y="6011"/>
                  <a:pt x="7263" y="8325"/>
                  <a:pt x="10249" y="11307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32" name="Shape 3032"/>
          <p:cNvSpPr/>
          <p:nvPr/>
        </p:nvSpPr>
        <p:spPr>
          <a:xfrm>
            <a:off x="7505550" y="3096943"/>
            <a:ext cx="347188" cy="134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62" y="0"/>
                </a:moveTo>
                <a:lnTo>
                  <a:pt x="71" y="1420"/>
                </a:lnTo>
                <a:cubicBezTo>
                  <a:pt x="4745" y="4347"/>
                  <a:pt x="7196" y="7512"/>
                  <a:pt x="7196" y="10774"/>
                </a:cubicBezTo>
                <a:cubicBezTo>
                  <a:pt x="7196" y="14053"/>
                  <a:pt x="4721" y="17234"/>
                  <a:pt x="0" y="20173"/>
                </a:cubicBezTo>
                <a:lnTo>
                  <a:pt x="13280" y="21600"/>
                </a:lnTo>
                <a:cubicBezTo>
                  <a:pt x="18800" y="18167"/>
                  <a:pt x="21600" y="14526"/>
                  <a:pt x="21600" y="10775"/>
                </a:cubicBezTo>
                <a:cubicBezTo>
                  <a:pt x="21600" y="7042"/>
                  <a:pt x="18828" y="3418"/>
                  <a:pt x="1336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33" name="Shape 3033"/>
          <p:cNvSpPr/>
          <p:nvPr/>
        </p:nvSpPr>
        <p:spPr>
          <a:xfrm>
            <a:off x="4486533" y="2146044"/>
            <a:ext cx="1038229" cy="1036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07" y="11350"/>
                </a:moveTo>
                <a:cubicBezTo>
                  <a:pt x="14304" y="8349"/>
                  <a:pt x="17797" y="6024"/>
                  <a:pt x="21600" y="4451"/>
                </a:cubicBezTo>
                <a:lnTo>
                  <a:pt x="19764" y="0"/>
                </a:lnTo>
                <a:cubicBezTo>
                  <a:pt x="19674" y="37"/>
                  <a:pt x="19584" y="74"/>
                  <a:pt x="19495" y="112"/>
                </a:cubicBezTo>
                <a:cubicBezTo>
                  <a:pt x="15151" y="1952"/>
                  <a:pt x="11250" y="4586"/>
                  <a:pt x="7901" y="7940"/>
                </a:cubicBezTo>
                <a:cubicBezTo>
                  <a:pt x="4551" y="11293"/>
                  <a:pt x="1922" y="15199"/>
                  <a:pt x="85" y="19549"/>
                </a:cubicBezTo>
                <a:cubicBezTo>
                  <a:pt x="56" y="19617"/>
                  <a:pt x="28" y="19685"/>
                  <a:pt x="0" y="19753"/>
                </a:cubicBezTo>
                <a:lnTo>
                  <a:pt x="4441" y="21600"/>
                </a:lnTo>
                <a:cubicBezTo>
                  <a:pt x="6011" y="17814"/>
                  <a:pt x="8325" y="14336"/>
                  <a:pt x="11307" y="1135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34" name="Shape 3034"/>
          <p:cNvSpPr/>
          <p:nvPr/>
        </p:nvSpPr>
        <p:spPr>
          <a:xfrm>
            <a:off x="4345614" y="3103293"/>
            <a:ext cx="347206" cy="134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5" y="10826"/>
                </a:moveTo>
                <a:cubicBezTo>
                  <a:pt x="14405" y="7547"/>
                  <a:pt x="16879" y="4366"/>
                  <a:pt x="21600" y="1427"/>
                </a:cubicBezTo>
                <a:lnTo>
                  <a:pt x="8321" y="0"/>
                </a:lnTo>
                <a:cubicBezTo>
                  <a:pt x="2801" y="3433"/>
                  <a:pt x="0" y="7074"/>
                  <a:pt x="0" y="10826"/>
                </a:cubicBezTo>
                <a:cubicBezTo>
                  <a:pt x="0" y="14558"/>
                  <a:pt x="2773" y="18182"/>
                  <a:pt x="8239" y="21600"/>
                </a:cubicBezTo>
                <a:lnTo>
                  <a:pt x="21529" y="20180"/>
                </a:lnTo>
                <a:cubicBezTo>
                  <a:pt x="16854" y="17253"/>
                  <a:pt x="14405" y="14088"/>
                  <a:pt x="14405" y="1082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35" name="Shape 3035"/>
          <p:cNvSpPr/>
          <p:nvPr/>
        </p:nvSpPr>
        <p:spPr>
          <a:xfrm>
            <a:off x="4486533" y="4355080"/>
            <a:ext cx="1036794" cy="1038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51" y="10293"/>
                </a:moveTo>
                <a:cubicBezTo>
                  <a:pt x="8349" y="7296"/>
                  <a:pt x="6024" y="3803"/>
                  <a:pt x="4451" y="0"/>
                </a:cubicBezTo>
                <a:lnTo>
                  <a:pt x="0" y="1836"/>
                </a:lnTo>
                <a:cubicBezTo>
                  <a:pt x="37" y="1926"/>
                  <a:pt x="74" y="2016"/>
                  <a:pt x="112" y="2105"/>
                </a:cubicBezTo>
                <a:cubicBezTo>
                  <a:pt x="1952" y="6449"/>
                  <a:pt x="4585" y="10350"/>
                  <a:pt x="7939" y="13699"/>
                </a:cubicBezTo>
                <a:cubicBezTo>
                  <a:pt x="11293" y="17048"/>
                  <a:pt x="15199" y="19678"/>
                  <a:pt x="19549" y="21515"/>
                </a:cubicBezTo>
                <a:cubicBezTo>
                  <a:pt x="19617" y="21544"/>
                  <a:pt x="19685" y="21572"/>
                  <a:pt x="19753" y="21600"/>
                </a:cubicBezTo>
                <a:lnTo>
                  <a:pt x="21600" y="17159"/>
                </a:lnTo>
                <a:cubicBezTo>
                  <a:pt x="17814" y="15589"/>
                  <a:pt x="14337" y="13275"/>
                  <a:pt x="11351" y="10293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36" name="Shape 3036"/>
          <p:cNvSpPr/>
          <p:nvPr/>
        </p:nvSpPr>
        <p:spPr>
          <a:xfrm>
            <a:off x="942073" y="2261279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3037" name="Shape 3037"/>
          <p:cNvSpPr/>
          <p:nvPr/>
        </p:nvSpPr>
        <p:spPr>
          <a:xfrm>
            <a:off x="945372" y="1854817"/>
            <a:ext cx="1234312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800" kern="0" dirty="0">
                <a:latin typeface="+mn-lt"/>
                <a:ea typeface="+mn-ea"/>
                <a:cs typeface="+mn-ea"/>
                <a:sym typeface="+mn-lt"/>
              </a:rPr>
              <a:t>Trusted Support</a:t>
            </a:r>
          </a:p>
        </p:txBody>
      </p:sp>
      <p:sp>
        <p:nvSpPr>
          <p:cNvPr id="3038" name="Shape 3038"/>
          <p:cNvSpPr/>
          <p:nvPr/>
        </p:nvSpPr>
        <p:spPr>
          <a:xfrm>
            <a:off x="970415" y="2210752"/>
            <a:ext cx="4463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39" name="Shape 3039"/>
          <p:cNvSpPr/>
          <p:nvPr/>
        </p:nvSpPr>
        <p:spPr>
          <a:xfrm>
            <a:off x="585373" y="1938931"/>
            <a:ext cx="251397" cy="70747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40" name="Shape 3040"/>
          <p:cNvSpPr/>
          <p:nvPr/>
        </p:nvSpPr>
        <p:spPr>
          <a:xfrm>
            <a:off x="942073" y="3309029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3041" name="Shape 3041"/>
          <p:cNvSpPr/>
          <p:nvPr/>
        </p:nvSpPr>
        <p:spPr>
          <a:xfrm>
            <a:off x="945372" y="2902567"/>
            <a:ext cx="1530868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800" kern="0">
                <a:latin typeface="+mn-lt"/>
                <a:ea typeface="+mn-ea"/>
                <a:cs typeface="+mn-ea"/>
                <a:sym typeface="+mn-lt"/>
              </a:rPr>
              <a:t>Well-Mannered Code</a:t>
            </a:r>
          </a:p>
        </p:txBody>
      </p:sp>
      <p:sp>
        <p:nvSpPr>
          <p:cNvPr id="3042" name="Shape 3042"/>
          <p:cNvSpPr/>
          <p:nvPr/>
        </p:nvSpPr>
        <p:spPr>
          <a:xfrm>
            <a:off x="970415" y="3258502"/>
            <a:ext cx="4463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43" name="Shape 3043"/>
          <p:cNvSpPr/>
          <p:nvPr/>
        </p:nvSpPr>
        <p:spPr>
          <a:xfrm>
            <a:off x="585373" y="2986681"/>
            <a:ext cx="251397" cy="70747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44" name="Shape 3044"/>
          <p:cNvSpPr/>
          <p:nvPr/>
        </p:nvSpPr>
        <p:spPr>
          <a:xfrm>
            <a:off x="935723" y="4355297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3045" name="Shape 3045"/>
          <p:cNvSpPr/>
          <p:nvPr/>
        </p:nvSpPr>
        <p:spPr>
          <a:xfrm>
            <a:off x="939022" y="3948834"/>
            <a:ext cx="1396216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800" kern="0">
                <a:latin typeface="+mn-lt"/>
                <a:ea typeface="+mn-ea"/>
                <a:cs typeface="+mn-ea"/>
                <a:sym typeface="+mn-lt"/>
              </a:rPr>
              <a:t>Detailed Reporting</a:t>
            </a:r>
          </a:p>
        </p:txBody>
      </p:sp>
      <p:sp>
        <p:nvSpPr>
          <p:cNvPr id="3046" name="Shape 3046"/>
          <p:cNvSpPr/>
          <p:nvPr/>
        </p:nvSpPr>
        <p:spPr>
          <a:xfrm>
            <a:off x="964065" y="4304769"/>
            <a:ext cx="4590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47" name="Shape 3047"/>
          <p:cNvSpPr/>
          <p:nvPr/>
        </p:nvSpPr>
        <p:spPr>
          <a:xfrm>
            <a:off x="579023" y="4032948"/>
            <a:ext cx="251397" cy="70747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48" name="Shape 3048"/>
          <p:cNvSpPr/>
          <p:nvPr/>
        </p:nvSpPr>
        <p:spPr>
          <a:xfrm>
            <a:off x="935723" y="5401564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>
                <a:latin typeface="+mn-lt"/>
                <a:ea typeface="+mn-ea"/>
                <a:cs typeface="+mn-ea"/>
                <a:sym typeface="+mn-lt"/>
              </a:rPr>
              <a:t>Lorem Ipsum is simply dummy text of the printing and typesetting industry.</a:t>
            </a:r>
          </a:p>
        </p:txBody>
      </p:sp>
      <p:sp>
        <p:nvSpPr>
          <p:cNvPr id="3049" name="Shape 3049"/>
          <p:cNvSpPr/>
          <p:nvPr/>
        </p:nvSpPr>
        <p:spPr>
          <a:xfrm>
            <a:off x="939022" y="4995102"/>
            <a:ext cx="1295226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800" kern="0">
                <a:latin typeface="+mn-lt"/>
                <a:ea typeface="+mn-ea"/>
                <a:cs typeface="+mn-ea"/>
                <a:sym typeface="+mn-lt"/>
              </a:rPr>
              <a:t>Custom Branding</a:t>
            </a:r>
          </a:p>
        </p:txBody>
      </p:sp>
      <p:sp>
        <p:nvSpPr>
          <p:cNvPr id="3050" name="Shape 3050"/>
          <p:cNvSpPr/>
          <p:nvPr/>
        </p:nvSpPr>
        <p:spPr>
          <a:xfrm>
            <a:off x="964065" y="5351037"/>
            <a:ext cx="4590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51" name="Shape 3051"/>
          <p:cNvSpPr/>
          <p:nvPr/>
        </p:nvSpPr>
        <p:spPr>
          <a:xfrm>
            <a:off x="579023" y="5079216"/>
            <a:ext cx="251397" cy="7074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52" name="Shape 3052"/>
          <p:cNvSpPr/>
          <p:nvPr/>
        </p:nvSpPr>
        <p:spPr>
          <a:xfrm>
            <a:off x="11355230" y="1938931"/>
            <a:ext cx="251397" cy="7074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53" name="Shape 3053"/>
          <p:cNvSpPr/>
          <p:nvPr/>
        </p:nvSpPr>
        <p:spPr>
          <a:xfrm>
            <a:off x="11355230" y="2986681"/>
            <a:ext cx="251397" cy="70747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54" name="Shape 3054"/>
          <p:cNvSpPr/>
          <p:nvPr/>
        </p:nvSpPr>
        <p:spPr>
          <a:xfrm>
            <a:off x="11348880" y="4032948"/>
            <a:ext cx="251397" cy="70747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55" name="Shape 3055"/>
          <p:cNvSpPr/>
          <p:nvPr/>
        </p:nvSpPr>
        <p:spPr>
          <a:xfrm>
            <a:off x="11348880" y="5079216"/>
            <a:ext cx="251397" cy="70747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56" name="Shape 3056"/>
          <p:cNvSpPr/>
          <p:nvPr/>
        </p:nvSpPr>
        <p:spPr>
          <a:xfrm>
            <a:off x="8816074" y="2254929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</a:t>
            </a:r>
            <a:endParaRPr lang="en-US" sz="1000" kern="0" dirty="0">
              <a:latin typeface="+mn-lt"/>
              <a:ea typeface="+mn-ea"/>
              <a:cs typeface="+mn-ea"/>
              <a:sym typeface="+mn-lt"/>
            </a:endParaRPr>
          </a:p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typesetting industry.</a:t>
            </a:r>
          </a:p>
        </p:txBody>
      </p:sp>
      <p:sp>
        <p:nvSpPr>
          <p:cNvPr id="3057" name="Shape 3057"/>
          <p:cNvSpPr/>
          <p:nvPr/>
        </p:nvSpPr>
        <p:spPr>
          <a:xfrm>
            <a:off x="8819372" y="1848467"/>
            <a:ext cx="1928413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800" kern="0">
                <a:latin typeface="+mn-lt"/>
                <a:ea typeface="+mn-ea"/>
                <a:cs typeface="+mn-ea"/>
                <a:sym typeface="+mn-lt"/>
              </a:rPr>
              <a:t>Risk Based Authentication</a:t>
            </a:r>
          </a:p>
        </p:txBody>
      </p:sp>
      <p:sp>
        <p:nvSpPr>
          <p:cNvPr id="3058" name="Shape 3058"/>
          <p:cNvSpPr/>
          <p:nvPr/>
        </p:nvSpPr>
        <p:spPr>
          <a:xfrm>
            <a:off x="8844415" y="2204402"/>
            <a:ext cx="4463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59" name="Shape 3059"/>
          <p:cNvSpPr/>
          <p:nvPr/>
        </p:nvSpPr>
        <p:spPr>
          <a:xfrm>
            <a:off x="8816074" y="3302679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</a:t>
            </a:r>
            <a:endParaRPr lang="en-US" sz="1000" kern="0" dirty="0">
              <a:latin typeface="+mn-lt"/>
              <a:ea typeface="+mn-ea"/>
              <a:cs typeface="+mn-ea"/>
              <a:sym typeface="+mn-lt"/>
            </a:endParaRPr>
          </a:p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typesetting industry.</a:t>
            </a:r>
          </a:p>
        </p:txBody>
      </p:sp>
      <p:sp>
        <p:nvSpPr>
          <p:cNvPr id="3060" name="Shape 3060"/>
          <p:cNvSpPr/>
          <p:nvPr/>
        </p:nvSpPr>
        <p:spPr>
          <a:xfrm>
            <a:off x="8819372" y="2896217"/>
            <a:ext cx="1570943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800" kern="0">
                <a:latin typeface="+mn-lt"/>
                <a:ea typeface="+mn-ea"/>
                <a:cs typeface="+mn-ea"/>
                <a:sym typeface="+mn-lt"/>
              </a:rPr>
              <a:t>Effortless journalling</a:t>
            </a:r>
          </a:p>
        </p:txBody>
      </p:sp>
      <p:sp>
        <p:nvSpPr>
          <p:cNvPr id="3061" name="Shape 3061"/>
          <p:cNvSpPr/>
          <p:nvPr/>
        </p:nvSpPr>
        <p:spPr>
          <a:xfrm>
            <a:off x="8844415" y="3252152"/>
            <a:ext cx="4463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62" name="Shape 3062"/>
          <p:cNvSpPr/>
          <p:nvPr/>
        </p:nvSpPr>
        <p:spPr>
          <a:xfrm>
            <a:off x="8809724" y="4348947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 </a:t>
            </a:r>
            <a:endParaRPr lang="en-US" sz="1000" kern="0" dirty="0">
              <a:latin typeface="+mn-lt"/>
              <a:ea typeface="+mn-ea"/>
              <a:cs typeface="+mn-ea"/>
              <a:sym typeface="+mn-lt"/>
            </a:endParaRPr>
          </a:p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typesetting industry.</a:t>
            </a:r>
          </a:p>
        </p:txBody>
      </p:sp>
      <p:sp>
        <p:nvSpPr>
          <p:cNvPr id="3063" name="Shape 3063"/>
          <p:cNvSpPr/>
          <p:nvPr/>
        </p:nvSpPr>
        <p:spPr>
          <a:xfrm>
            <a:off x="8813022" y="3942484"/>
            <a:ext cx="1838645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800" kern="0">
                <a:latin typeface="+mn-lt"/>
                <a:ea typeface="+mn-ea"/>
                <a:cs typeface="+mn-ea"/>
                <a:sym typeface="+mn-lt"/>
              </a:rPr>
              <a:t>Social Media Capabilities</a:t>
            </a:r>
          </a:p>
        </p:txBody>
      </p:sp>
      <p:sp>
        <p:nvSpPr>
          <p:cNvPr id="3064" name="Shape 3064"/>
          <p:cNvSpPr/>
          <p:nvPr/>
        </p:nvSpPr>
        <p:spPr>
          <a:xfrm>
            <a:off x="8838065" y="4298419"/>
            <a:ext cx="4590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65" name="Shape 3065"/>
          <p:cNvSpPr/>
          <p:nvPr/>
        </p:nvSpPr>
        <p:spPr>
          <a:xfrm>
            <a:off x="8809724" y="5395214"/>
            <a:ext cx="2715075" cy="40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Lorem Ipsum is simply dummy text of the printing and</a:t>
            </a:r>
            <a:endParaRPr lang="en-US" sz="1000" kern="0" dirty="0">
              <a:latin typeface="+mn-lt"/>
              <a:ea typeface="+mn-ea"/>
              <a:cs typeface="+mn-ea"/>
              <a:sym typeface="+mn-lt"/>
            </a:endParaRPr>
          </a:p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 typesetting industry.</a:t>
            </a:r>
          </a:p>
        </p:txBody>
      </p:sp>
      <p:sp>
        <p:nvSpPr>
          <p:cNvPr id="3066" name="Shape 3066"/>
          <p:cNvSpPr/>
          <p:nvPr/>
        </p:nvSpPr>
        <p:spPr>
          <a:xfrm>
            <a:off x="8813022" y="4988752"/>
            <a:ext cx="1423467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defTabSz="412750">
              <a:defRPr sz="1800">
                <a:solidFill>
                  <a:srgbClr val="000000"/>
                </a:solidFill>
              </a:defRPr>
            </a:pPr>
            <a:r>
              <a:rPr sz="1800" kern="0">
                <a:latin typeface="+mn-lt"/>
                <a:ea typeface="+mn-ea"/>
                <a:cs typeface="+mn-ea"/>
                <a:sym typeface="+mn-lt"/>
              </a:rPr>
              <a:t>Like Rating System</a:t>
            </a:r>
          </a:p>
        </p:txBody>
      </p:sp>
      <p:sp>
        <p:nvSpPr>
          <p:cNvPr id="3067" name="Shape 3067"/>
          <p:cNvSpPr/>
          <p:nvPr/>
        </p:nvSpPr>
        <p:spPr>
          <a:xfrm>
            <a:off x="8838065" y="5344687"/>
            <a:ext cx="459098" cy="1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68" name="Shape 3068"/>
          <p:cNvSpPr/>
          <p:nvPr/>
        </p:nvSpPr>
        <p:spPr>
          <a:xfrm>
            <a:off x="5798872" y="3477417"/>
            <a:ext cx="594256" cy="594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1"/>
                </a:moveTo>
                <a:lnTo>
                  <a:pt x="16200" y="5400"/>
                </a:lnTo>
                <a:lnTo>
                  <a:pt x="21595" y="5400"/>
                </a:lnTo>
                <a:lnTo>
                  <a:pt x="16200" y="1"/>
                </a:lnTo>
                <a:close/>
                <a:moveTo>
                  <a:pt x="15429" y="6171"/>
                </a:moveTo>
                <a:lnTo>
                  <a:pt x="15429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15429" y="6171"/>
                </a:lnTo>
                <a:close/>
                <a:moveTo>
                  <a:pt x="5707" y="8436"/>
                </a:moveTo>
                <a:cubicBezTo>
                  <a:pt x="4291" y="7960"/>
                  <a:pt x="3244" y="7298"/>
                  <a:pt x="3244" y="6013"/>
                </a:cubicBezTo>
                <a:cubicBezTo>
                  <a:pt x="3244" y="4837"/>
                  <a:pt x="3857" y="3922"/>
                  <a:pt x="5400" y="3658"/>
                </a:cubicBezTo>
                <a:lnTo>
                  <a:pt x="5400" y="2314"/>
                </a:lnTo>
                <a:lnTo>
                  <a:pt x="6943" y="2314"/>
                </a:lnTo>
                <a:lnTo>
                  <a:pt x="6943" y="3566"/>
                </a:lnTo>
                <a:cubicBezTo>
                  <a:pt x="7714" y="3592"/>
                  <a:pt x="8370" y="3790"/>
                  <a:pt x="8834" y="4002"/>
                </a:cubicBezTo>
                <a:lnTo>
                  <a:pt x="8415" y="5497"/>
                </a:lnTo>
                <a:cubicBezTo>
                  <a:pt x="8085" y="5338"/>
                  <a:pt x="7452" y="5034"/>
                  <a:pt x="6499" y="5034"/>
                </a:cubicBezTo>
                <a:cubicBezTo>
                  <a:pt x="5640" y="5034"/>
                  <a:pt x="5354" y="5419"/>
                  <a:pt x="5354" y="5789"/>
                </a:cubicBezTo>
                <a:cubicBezTo>
                  <a:pt x="5354" y="6212"/>
                  <a:pt x="5816" y="6503"/>
                  <a:pt x="6954" y="6914"/>
                </a:cubicBezTo>
                <a:cubicBezTo>
                  <a:pt x="8531" y="7469"/>
                  <a:pt x="9219" y="8197"/>
                  <a:pt x="9219" y="9403"/>
                </a:cubicBezTo>
                <a:cubicBezTo>
                  <a:pt x="9219" y="10581"/>
                  <a:pt x="8486" y="11587"/>
                  <a:pt x="6943" y="11838"/>
                </a:cubicBezTo>
                <a:lnTo>
                  <a:pt x="6943" y="13114"/>
                </a:lnTo>
                <a:lnTo>
                  <a:pt x="5400" y="13114"/>
                </a:lnTo>
                <a:lnTo>
                  <a:pt x="5400" y="11943"/>
                </a:lnTo>
                <a:cubicBezTo>
                  <a:pt x="4629" y="11903"/>
                  <a:pt x="3702" y="11653"/>
                  <a:pt x="3198" y="11375"/>
                </a:cubicBezTo>
                <a:lnTo>
                  <a:pt x="3620" y="9826"/>
                </a:lnTo>
                <a:cubicBezTo>
                  <a:pt x="4175" y="10130"/>
                  <a:pt x="4967" y="10408"/>
                  <a:pt x="5828" y="10408"/>
                </a:cubicBezTo>
                <a:cubicBezTo>
                  <a:pt x="6596" y="10408"/>
                  <a:pt x="7118" y="10104"/>
                  <a:pt x="7118" y="9588"/>
                </a:cubicBezTo>
                <a:cubicBezTo>
                  <a:pt x="7118" y="9085"/>
                  <a:pt x="6701" y="8767"/>
                  <a:pt x="5707" y="8436"/>
                </a:cubicBezTo>
                <a:moveTo>
                  <a:pt x="10029" y="19286"/>
                </a:moveTo>
                <a:lnTo>
                  <a:pt x="2314" y="19286"/>
                </a:lnTo>
                <a:lnTo>
                  <a:pt x="2314" y="18514"/>
                </a:lnTo>
                <a:lnTo>
                  <a:pt x="10029" y="18514"/>
                </a:lnTo>
                <a:lnTo>
                  <a:pt x="10029" y="19286"/>
                </a:lnTo>
                <a:close/>
                <a:moveTo>
                  <a:pt x="10029" y="16971"/>
                </a:moveTo>
                <a:lnTo>
                  <a:pt x="2314" y="16971"/>
                </a:lnTo>
                <a:lnTo>
                  <a:pt x="2314" y="16200"/>
                </a:lnTo>
                <a:lnTo>
                  <a:pt x="10029" y="16200"/>
                </a:lnTo>
                <a:lnTo>
                  <a:pt x="10029" y="16971"/>
                </a:lnTo>
                <a:close/>
                <a:moveTo>
                  <a:pt x="19286" y="19286"/>
                </a:moveTo>
                <a:lnTo>
                  <a:pt x="11571" y="19286"/>
                </a:lnTo>
                <a:lnTo>
                  <a:pt x="11571" y="18514"/>
                </a:lnTo>
                <a:lnTo>
                  <a:pt x="19286" y="18514"/>
                </a:lnTo>
                <a:lnTo>
                  <a:pt x="19286" y="19286"/>
                </a:lnTo>
                <a:close/>
                <a:moveTo>
                  <a:pt x="19286" y="16971"/>
                </a:moveTo>
                <a:lnTo>
                  <a:pt x="11571" y="16971"/>
                </a:lnTo>
                <a:lnTo>
                  <a:pt x="11571" y="16200"/>
                </a:lnTo>
                <a:lnTo>
                  <a:pt x="19286" y="16200"/>
                </a:lnTo>
                <a:lnTo>
                  <a:pt x="19286" y="16971"/>
                </a:lnTo>
                <a:close/>
                <a:moveTo>
                  <a:pt x="19286" y="14657"/>
                </a:moveTo>
                <a:lnTo>
                  <a:pt x="11571" y="14657"/>
                </a:lnTo>
                <a:lnTo>
                  <a:pt x="11571" y="13886"/>
                </a:lnTo>
                <a:lnTo>
                  <a:pt x="19286" y="13886"/>
                </a:lnTo>
                <a:lnTo>
                  <a:pt x="19286" y="14657"/>
                </a:lnTo>
                <a:close/>
                <a:moveTo>
                  <a:pt x="19286" y="12343"/>
                </a:moveTo>
                <a:lnTo>
                  <a:pt x="11571" y="12343"/>
                </a:lnTo>
                <a:lnTo>
                  <a:pt x="11571" y="11571"/>
                </a:lnTo>
                <a:lnTo>
                  <a:pt x="19286" y="11571"/>
                </a:lnTo>
                <a:lnTo>
                  <a:pt x="19286" y="1234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3200"/>
            </a:pP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1" name="五边形 50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4323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260"/>
          <p:cNvGrpSpPr/>
          <p:nvPr/>
        </p:nvGrpSpPr>
        <p:grpSpPr>
          <a:xfrm>
            <a:off x="0" y="2869599"/>
            <a:ext cx="6832328" cy="1472655"/>
            <a:chOff x="-1" y="-2"/>
            <a:chExt cx="6832326" cy="1472654"/>
          </a:xfrm>
        </p:grpSpPr>
        <p:sp>
          <p:nvSpPr>
            <p:cNvPr id="60" name="Shape 1256"/>
            <p:cNvSpPr/>
            <p:nvPr/>
          </p:nvSpPr>
          <p:spPr>
            <a:xfrm>
              <a:off x="-1" y="243955"/>
              <a:ext cx="6096001" cy="98474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61" name="Group 1259"/>
            <p:cNvGrpSpPr/>
            <p:nvPr/>
          </p:nvGrpSpPr>
          <p:grpSpPr>
            <a:xfrm>
              <a:off x="5359673" y="-2"/>
              <a:ext cx="1472652" cy="1472654"/>
              <a:chOff x="-1" y="-1"/>
              <a:chExt cx="1472651" cy="1472652"/>
            </a:xfrm>
          </p:grpSpPr>
          <p:sp>
            <p:nvSpPr>
              <p:cNvPr id="62" name="Shape 1257"/>
              <p:cNvSpPr/>
              <p:nvPr/>
            </p:nvSpPr>
            <p:spPr>
              <a:xfrm>
                <a:off x="-1" y="-1"/>
                <a:ext cx="1472651" cy="1472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Shape 1258"/>
              <p:cNvSpPr/>
              <p:nvPr/>
            </p:nvSpPr>
            <p:spPr>
              <a:xfrm>
                <a:off x="127789" y="127791"/>
                <a:ext cx="1217067" cy="1217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C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0" y="349250"/>
            <a:ext cx="3467100" cy="488950"/>
            <a:chOff x="0" y="349250"/>
            <a:chExt cx="3467100" cy="488950"/>
          </a:xfrm>
        </p:grpSpPr>
        <p:sp>
          <p:nvSpPr>
            <p:cNvPr id="17" name="五边形 16"/>
            <p:cNvSpPr/>
            <p:nvPr/>
          </p:nvSpPr>
          <p:spPr>
            <a:xfrm>
              <a:off x="0" y="349250"/>
              <a:ext cx="774700" cy="48895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90500" y="409059"/>
              <a:ext cx="393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74700" y="409059"/>
              <a:ext cx="269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prstClr val="black"/>
                  </a:solidFill>
                  <a:cs typeface="+mn-ea"/>
                  <a:sym typeface="+mn-lt"/>
                </a:rPr>
                <a:t>单击此处添加文字标题</a:t>
              </a:r>
            </a:p>
          </p:txBody>
        </p:sp>
      </p:grpSp>
      <p:grpSp>
        <p:nvGrpSpPr>
          <p:cNvPr id="78" name="Group 1260"/>
          <p:cNvGrpSpPr/>
          <p:nvPr/>
        </p:nvGrpSpPr>
        <p:grpSpPr>
          <a:xfrm>
            <a:off x="-29369" y="1900618"/>
            <a:ext cx="5516836" cy="1472653"/>
            <a:chOff x="1315491" y="-1"/>
            <a:chExt cx="5516834" cy="1472652"/>
          </a:xfrm>
        </p:grpSpPr>
        <p:sp>
          <p:nvSpPr>
            <p:cNvPr id="79" name="Shape 1256"/>
            <p:cNvSpPr/>
            <p:nvPr/>
          </p:nvSpPr>
          <p:spPr>
            <a:xfrm>
              <a:off x="1315491" y="243955"/>
              <a:ext cx="4780510" cy="98474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Group 1259"/>
            <p:cNvGrpSpPr/>
            <p:nvPr/>
          </p:nvGrpSpPr>
          <p:grpSpPr>
            <a:xfrm>
              <a:off x="5359674" y="-1"/>
              <a:ext cx="1472651" cy="1472652"/>
              <a:chOff x="0" y="0"/>
              <a:chExt cx="1472650" cy="1472650"/>
            </a:xfrm>
          </p:grpSpPr>
          <p:sp>
            <p:nvSpPr>
              <p:cNvPr id="81" name="Shape 1257"/>
              <p:cNvSpPr/>
              <p:nvPr/>
            </p:nvSpPr>
            <p:spPr>
              <a:xfrm>
                <a:off x="-1" y="-1"/>
                <a:ext cx="1472652" cy="1472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Shape 1258"/>
              <p:cNvSpPr/>
              <p:nvPr/>
            </p:nvSpPr>
            <p:spPr>
              <a:xfrm>
                <a:off x="127791" y="127791"/>
                <a:ext cx="1217067" cy="1217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C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3" name="Group 1264"/>
          <p:cNvGrpSpPr/>
          <p:nvPr/>
        </p:nvGrpSpPr>
        <p:grpSpPr>
          <a:xfrm>
            <a:off x="5936458" y="3220957"/>
            <a:ext cx="319089" cy="465139"/>
            <a:chOff x="0" y="0"/>
            <a:chExt cx="319088" cy="465137"/>
          </a:xfrm>
          <a:solidFill>
            <a:schemeClr val="accent3"/>
          </a:solidFill>
        </p:grpSpPr>
        <p:sp>
          <p:nvSpPr>
            <p:cNvPr id="84" name="Shape 1261"/>
            <p:cNvSpPr/>
            <p:nvPr/>
          </p:nvSpPr>
          <p:spPr>
            <a:xfrm>
              <a:off x="-1" y="0"/>
              <a:ext cx="319090" cy="46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228600">
                <a:defRPr sz="15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5" name="Shape 1262"/>
            <p:cNvSpPr/>
            <p:nvPr/>
          </p:nvSpPr>
          <p:spPr>
            <a:xfrm>
              <a:off x="130175" y="43656"/>
              <a:ext cx="58739" cy="1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59"/>
                    <a:pt x="20387" y="21600"/>
                    <a:pt x="18899" y="21600"/>
                  </a:cubicBezTo>
                  <a:lnTo>
                    <a:pt x="2699" y="21600"/>
                  </a:lnTo>
                  <a:cubicBezTo>
                    <a:pt x="1202" y="21600"/>
                    <a:pt x="0" y="16759"/>
                    <a:pt x="0" y="10801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1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228600">
                <a:defRPr sz="15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6" name="Shape 1263"/>
            <p:cNvSpPr/>
            <p:nvPr/>
          </p:nvSpPr>
          <p:spPr>
            <a:xfrm>
              <a:off x="145256" y="407193"/>
              <a:ext cx="28576" cy="1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70"/>
                    <a:pt x="19174" y="21600"/>
                    <a:pt x="16199" y="21600"/>
                  </a:cubicBezTo>
                  <a:lnTo>
                    <a:pt x="5399" y="21600"/>
                  </a:lnTo>
                  <a:cubicBezTo>
                    <a:pt x="2404" y="21600"/>
                    <a:pt x="0" y="16770"/>
                    <a:pt x="0" y="10801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1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228600">
                <a:defRPr sz="15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2" name="Shape 1270"/>
          <p:cNvSpPr/>
          <p:nvPr/>
        </p:nvSpPr>
        <p:spPr>
          <a:xfrm>
            <a:off x="4542637" y="2236218"/>
            <a:ext cx="464325" cy="465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9" h="21600" extrusionOk="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30"/>
                </a:moveTo>
                <a:cubicBezTo>
                  <a:pt x="5813" y="18425"/>
                  <a:pt x="5454" y="17482"/>
                  <a:pt x="4730" y="16740"/>
                </a:cubicBezTo>
                <a:cubicBezTo>
                  <a:pt x="4046" y="16035"/>
                  <a:pt x="3150" y="15629"/>
                  <a:pt x="2257" y="15593"/>
                </a:cubicBezTo>
                <a:lnTo>
                  <a:pt x="2911" y="13158"/>
                </a:lnTo>
                <a:cubicBezTo>
                  <a:pt x="2959" y="12996"/>
                  <a:pt x="3052" y="12836"/>
                  <a:pt x="3168" y="12696"/>
                </a:cubicBezTo>
                <a:cubicBezTo>
                  <a:pt x="4485" y="11727"/>
                  <a:pt x="6512" y="12013"/>
                  <a:pt x="7920" y="13461"/>
                </a:cubicBezTo>
                <a:cubicBezTo>
                  <a:pt x="9409" y="14991"/>
                  <a:pt x="9639" y="17231"/>
                  <a:pt x="8492" y="18569"/>
                </a:cubicBezTo>
                <a:cubicBezTo>
                  <a:pt x="8416" y="18610"/>
                  <a:pt x="8339" y="18649"/>
                  <a:pt x="8256" y="18676"/>
                </a:cubicBezTo>
                <a:cubicBezTo>
                  <a:pt x="8256" y="18676"/>
                  <a:pt x="5828" y="19330"/>
                  <a:pt x="5828" y="19330"/>
                </a:cubicBezTo>
                <a:close/>
                <a:moveTo>
                  <a:pt x="2737" y="20165"/>
                </a:moveTo>
                <a:cubicBezTo>
                  <a:pt x="2665" y="20182"/>
                  <a:pt x="2443" y="20240"/>
                  <a:pt x="2291" y="20250"/>
                </a:cubicBezTo>
                <a:cubicBezTo>
                  <a:pt x="1751" y="20245"/>
                  <a:pt x="1313" y="19793"/>
                  <a:pt x="1313" y="19238"/>
                </a:cubicBezTo>
                <a:cubicBezTo>
                  <a:pt x="1321" y="19125"/>
                  <a:pt x="1365" y="18930"/>
                  <a:pt x="1380" y="18858"/>
                </a:cubicBezTo>
                <a:lnTo>
                  <a:pt x="2071" y="16284"/>
                </a:lnTo>
                <a:cubicBezTo>
                  <a:pt x="2822" y="16262"/>
                  <a:pt x="3630" y="16563"/>
                  <a:pt x="4265" y="17216"/>
                </a:cubicBezTo>
                <a:cubicBezTo>
                  <a:pt x="4911" y="17879"/>
                  <a:pt x="5214" y="18726"/>
                  <a:pt x="5181" y="19505"/>
                </a:cubicBezTo>
                <a:cubicBezTo>
                  <a:pt x="5181" y="19505"/>
                  <a:pt x="2737" y="20165"/>
                  <a:pt x="2737" y="20165"/>
                </a:cubicBezTo>
                <a:close/>
                <a:moveTo>
                  <a:pt x="6888" y="11180"/>
                </a:moveTo>
                <a:cubicBezTo>
                  <a:pt x="6280" y="10928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80"/>
                  <a:pt x="6888" y="11180"/>
                </a:cubicBezTo>
                <a:close/>
                <a:moveTo>
                  <a:pt x="9717" y="13673"/>
                </a:moveTo>
                <a:cubicBezTo>
                  <a:pt x="9473" y="13259"/>
                  <a:pt x="9194" y="12860"/>
                  <a:pt x="8848" y="12506"/>
                </a:cubicBezTo>
                <a:cubicBezTo>
                  <a:pt x="8447" y="12094"/>
                  <a:pt x="7986" y="11771"/>
                  <a:pt x="7507" y="11499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3"/>
                  <a:pt x="9717" y="13673"/>
                </a:cubicBezTo>
                <a:close/>
                <a:moveTo>
                  <a:pt x="10519" y="16062"/>
                </a:moveTo>
                <a:cubicBezTo>
                  <a:pt x="10465" y="15453"/>
                  <a:pt x="10298" y="14855"/>
                  <a:pt x="10047" y="14289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5"/>
                </a:cubicBezTo>
                <a:cubicBezTo>
                  <a:pt x="15604" y="11291"/>
                  <a:pt x="15598" y="11294"/>
                  <a:pt x="15593" y="11299"/>
                </a:cubicBezTo>
                <a:lnTo>
                  <a:pt x="15602" y="11307"/>
                </a:lnTo>
                <a:lnTo>
                  <a:pt x="10525" y="16566"/>
                </a:lnTo>
                <a:cubicBezTo>
                  <a:pt x="10527" y="16398"/>
                  <a:pt x="10534" y="16233"/>
                  <a:pt x="10519" y="16062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8"/>
                </a:lnTo>
                <a:cubicBezTo>
                  <a:pt x="1998" y="11967"/>
                  <a:pt x="1771" y="12365"/>
                  <a:pt x="1645" y="12798"/>
                </a:cubicBezTo>
                <a:lnTo>
                  <a:pt x="102" y="18542"/>
                </a:lnTo>
                <a:cubicBezTo>
                  <a:pt x="100" y="18558"/>
                  <a:pt x="0" y="19009"/>
                  <a:pt x="0" y="19238"/>
                </a:cubicBezTo>
                <a:cubicBezTo>
                  <a:pt x="0" y="20542"/>
                  <a:pt x="1030" y="21600"/>
                  <a:pt x="2302" y="21600"/>
                </a:cubicBezTo>
                <a:cubicBezTo>
                  <a:pt x="2554" y="21600"/>
                  <a:pt x="3044" y="21476"/>
                  <a:pt x="3062" y="21474"/>
                </a:cubicBezTo>
                <a:lnTo>
                  <a:pt x="8630" y="19970"/>
                </a:lnTo>
                <a:cubicBezTo>
                  <a:pt x="9054" y="19840"/>
                  <a:pt x="9439" y="19605"/>
                  <a:pt x="9750" y="19284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228600">
              <a:defRPr sz="15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38100" dir="2700000" rotWithShape="0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93" name="Group 1275"/>
          <p:cNvGrpSpPr/>
          <p:nvPr/>
        </p:nvGrpSpPr>
        <p:grpSpPr>
          <a:xfrm>
            <a:off x="1" y="4682220"/>
            <a:ext cx="6832326" cy="1472651"/>
            <a:chOff x="0" y="0"/>
            <a:chExt cx="6832324" cy="1472650"/>
          </a:xfrm>
        </p:grpSpPr>
        <p:sp>
          <p:nvSpPr>
            <p:cNvPr id="94" name="Shape 1271"/>
            <p:cNvSpPr/>
            <p:nvPr/>
          </p:nvSpPr>
          <p:spPr>
            <a:xfrm>
              <a:off x="-1" y="246678"/>
              <a:ext cx="6096001" cy="98474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95" name="Group 1274"/>
            <p:cNvGrpSpPr/>
            <p:nvPr/>
          </p:nvGrpSpPr>
          <p:grpSpPr>
            <a:xfrm>
              <a:off x="5359674" y="-1"/>
              <a:ext cx="1472651" cy="1472652"/>
              <a:chOff x="0" y="0"/>
              <a:chExt cx="1472650" cy="1472650"/>
            </a:xfrm>
          </p:grpSpPr>
          <p:sp>
            <p:nvSpPr>
              <p:cNvPr id="96" name="Shape 1272"/>
              <p:cNvSpPr/>
              <p:nvPr/>
            </p:nvSpPr>
            <p:spPr>
              <a:xfrm>
                <a:off x="-1" y="-1"/>
                <a:ext cx="1472652" cy="1472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Shape 1273"/>
              <p:cNvSpPr/>
              <p:nvPr/>
            </p:nvSpPr>
            <p:spPr>
              <a:xfrm>
                <a:off x="127791" y="127791"/>
                <a:ext cx="1217067" cy="1217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C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8" name="Group 1278"/>
          <p:cNvGrpSpPr/>
          <p:nvPr/>
        </p:nvGrpSpPr>
        <p:grpSpPr>
          <a:xfrm>
            <a:off x="5936458" y="5185976"/>
            <a:ext cx="319089" cy="465117"/>
            <a:chOff x="0" y="0"/>
            <a:chExt cx="319088" cy="465116"/>
          </a:xfrm>
          <a:solidFill>
            <a:schemeClr val="accent5"/>
          </a:solidFill>
        </p:grpSpPr>
        <p:sp>
          <p:nvSpPr>
            <p:cNvPr id="99" name="Shape 1276"/>
            <p:cNvSpPr/>
            <p:nvPr/>
          </p:nvSpPr>
          <p:spPr>
            <a:xfrm>
              <a:off x="-1" y="0"/>
              <a:ext cx="319090" cy="4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86" y="14176"/>
                  </a:moveTo>
                  <a:lnTo>
                    <a:pt x="6223" y="14176"/>
                  </a:lnTo>
                  <a:cubicBezTo>
                    <a:pt x="5734" y="13447"/>
                    <a:pt x="5147" y="12717"/>
                    <a:pt x="4568" y="12004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2"/>
                  </a:cubicBezTo>
                  <a:cubicBezTo>
                    <a:pt x="16455" y="12724"/>
                    <a:pt x="15873" y="13450"/>
                    <a:pt x="15386" y="14176"/>
                  </a:cubicBezTo>
                  <a:moveTo>
                    <a:pt x="10800" y="20250"/>
                  </a:moveTo>
                  <a:cubicBezTo>
                    <a:pt x="9805" y="20250"/>
                    <a:pt x="9347" y="20172"/>
                    <a:pt x="8839" y="19407"/>
                  </a:cubicBezTo>
                  <a:lnTo>
                    <a:pt x="13000" y="19049"/>
                  </a:lnTo>
                  <a:cubicBezTo>
                    <a:pt x="12398" y="20165"/>
                    <a:pt x="11959" y="20250"/>
                    <a:pt x="10800" y="20250"/>
                  </a:cubicBezTo>
                  <a:moveTo>
                    <a:pt x="7595" y="16814"/>
                  </a:moveTo>
                  <a:cubicBezTo>
                    <a:pt x="7417" y="16408"/>
                    <a:pt x="7215" y="15979"/>
                    <a:pt x="6991" y="15526"/>
                  </a:cubicBezTo>
                  <a:lnTo>
                    <a:pt x="14616" y="15526"/>
                  </a:lnTo>
                  <a:cubicBezTo>
                    <a:pt x="14496" y="15768"/>
                    <a:pt x="14375" y="16011"/>
                    <a:pt x="14270" y="16240"/>
                  </a:cubicBezTo>
                  <a:cubicBezTo>
                    <a:pt x="14270" y="16240"/>
                    <a:pt x="7595" y="16814"/>
                    <a:pt x="7595" y="16814"/>
                  </a:cubicBezTo>
                  <a:close/>
                  <a:moveTo>
                    <a:pt x="13345" y="18344"/>
                  </a:moveTo>
                  <a:lnTo>
                    <a:pt x="8476" y="18763"/>
                  </a:lnTo>
                  <a:cubicBezTo>
                    <a:pt x="8303" y="18417"/>
                    <a:pt x="8116" y="18012"/>
                    <a:pt x="7890" y="17484"/>
                  </a:cubicBezTo>
                  <a:cubicBezTo>
                    <a:pt x="7887" y="17478"/>
                    <a:pt x="7883" y="17470"/>
                    <a:pt x="7881" y="17463"/>
                  </a:cubicBezTo>
                  <a:lnTo>
                    <a:pt x="13957" y="16942"/>
                  </a:lnTo>
                  <a:cubicBezTo>
                    <a:pt x="13871" y="17141"/>
                    <a:pt x="13778" y="17351"/>
                    <a:pt x="13698" y="17538"/>
                  </a:cubicBezTo>
                  <a:cubicBezTo>
                    <a:pt x="13569" y="17842"/>
                    <a:pt x="13453" y="18105"/>
                    <a:pt x="13345" y="18344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30"/>
                    <a:pt x="4939" y="15563"/>
                  </a:cubicBezTo>
                  <a:cubicBezTo>
                    <a:pt x="6906" y="19340"/>
                    <a:pt x="6688" y="21600"/>
                    <a:pt x="10800" y="21600"/>
                  </a:cubicBezTo>
                  <a:cubicBezTo>
                    <a:pt x="14972" y="21600"/>
                    <a:pt x="14692" y="19350"/>
                    <a:pt x="16660" y="15578"/>
                  </a:cubicBezTo>
                  <a:cubicBezTo>
                    <a:pt x="17983" y="13040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228600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Shape 1277"/>
            <p:cNvSpPr/>
            <p:nvPr/>
          </p:nvSpPr>
          <p:spPr>
            <a:xfrm>
              <a:off x="72231" y="73025"/>
              <a:ext cx="94457" cy="9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228600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1" name="Group 1283"/>
          <p:cNvGrpSpPr/>
          <p:nvPr/>
        </p:nvGrpSpPr>
        <p:grpSpPr>
          <a:xfrm>
            <a:off x="-1" y="3700205"/>
            <a:ext cx="5508268" cy="1472651"/>
            <a:chOff x="0" y="0"/>
            <a:chExt cx="5508266" cy="1472650"/>
          </a:xfrm>
        </p:grpSpPr>
        <p:sp>
          <p:nvSpPr>
            <p:cNvPr id="102" name="Shape 1279"/>
            <p:cNvSpPr/>
            <p:nvPr/>
          </p:nvSpPr>
          <p:spPr>
            <a:xfrm>
              <a:off x="-1" y="244822"/>
              <a:ext cx="4445393" cy="9847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03" name="Group 1282"/>
            <p:cNvGrpSpPr/>
            <p:nvPr/>
          </p:nvGrpSpPr>
          <p:grpSpPr>
            <a:xfrm>
              <a:off x="4035616" y="-1"/>
              <a:ext cx="1472651" cy="1472652"/>
              <a:chOff x="0" y="0"/>
              <a:chExt cx="1472650" cy="1472650"/>
            </a:xfrm>
          </p:grpSpPr>
          <p:sp>
            <p:nvSpPr>
              <p:cNvPr id="104" name="Shape 1280"/>
              <p:cNvSpPr/>
              <p:nvPr/>
            </p:nvSpPr>
            <p:spPr>
              <a:xfrm>
                <a:off x="-1" y="-1"/>
                <a:ext cx="1472652" cy="1472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Shape 1281"/>
              <p:cNvSpPr/>
              <p:nvPr/>
            </p:nvSpPr>
            <p:spPr>
              <a:xfrm>
                <a:off x="127791" y="127791"/>
                <a:ext cx="1217067" cy="1217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C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6" name="Shape 1284"/>
          <p:cNvSpPr/>
          <p:nvPr/>
        </p:nvSpPr>
        <p:spPr>
          <a:xfrm>
            <a:off x="4539747" y="4266758"/>
            <a:ext cx="464346" cy="348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4512" y="2151"/>
                </a:moveTo>
                <a:lnTo>
                  <a:pt x="6065" y="3877"/>
                </a:lnTo>
                <a:lnTo>
                  <a:pt x="4247" y="6302"/>
                </a:lnTo>
                <a:lnTo>
                  <a:pt x="1354" y="6302"/>
                </a:lnTo>
                <a:cubicBezTo>
                  <a:pt x="1354" y="6302"/>
                  <a:pt x="4512" y="2151"/>
                  <a:pt x="4512" y="2151"/>
                </a:cubicBezTo>
                <a:close/>
                <a:moveTo>
                  <a:pt x="17350" y="6302"/>
                </a:moveTo>
                <a:lnTo>
                  <a:pt x="15533" y="3877"/>
                </a:lnTo>
                <a:lnTo>
                  <a:pt x="17084" y="2153"/>
                </a:lnTo>
                <a:lnTo>
                  <a:pt x="20193" y="6302"/>
                </a:lnTo>
                <a:cubicBezTo>
                  <a:pt x="20193" y="6302"/>
                  <a:pt x="17350" y="6302"/>
                  <a:pt x="17350" y="6302"/>
                </a:cubicBezTo>
                <a:close/>
                <a:moveTo>
                  <a:pt x="17266" y="7202"/>
                </a:moveTo>
                <a:lnTo>
                  <a:pt x="19665" y="7202"/>
                </a:lnTo>
                <a:lnTo>
                  <a:pt x="13023" y="16639"/>
                </a:lnTo>
                <a:cubicBezTo>
                  <a:pt x="13023" y="16639"/>
                  <a:pt x="17266" y="7202"/>
                  <a:pt x="17266" y="7202"/>
                </a:cubicBezTo>
                <a:close/>
                <a:moveTo>
                  <a:pt x="8575" y="16638"/>
                </a:moveTo>
                <a:lnTo>
                  <a:pt x="1934" y="7202"/>
                </a:lnTo>
                <a:lnTo>
                  <a:pt x="4331" y="7202"/>
                </a:lnTo>
                <a:cubicBezTo>
                  <a:pt x="4331" y="7202"/>
                  <a:pt x="8575" y="16638"/>
                  <a:pt x="8575" y="16638"/>
                </a:cubicBezTo>
                <a:close/>
                <a:moveTo>
                  <a:pt x="8430" y="7202"/>
                </a:moveTo>
                <a:lnTo>
                  <a:pt x="10085" y="18250"/>
                </a:lnTo>
                <a:lnTo>
                  <a:pt x="5118" y="7202"/>
                </a:lnTo>
                <a:cubicBezTo>
                  <a:pt x="5118" y="7202"/>
                  <a:pt x="8430" y="7202"/>
                  <a:pt x="8430" y="7202"/>
                </a:cubicBezTo>
                <a:close/>
                <a:moveTo>
                  <a:pt x="6585" y="4456"/>
                </a:moveTo>
                <a:lnTo>
                  <a:pt x="8247" y="6302"/>
                </a:lnTo>
                <a:lnTo>
                  <a:pt x="5201" y="6302"/>
                </a:lnTo>
                <a:cubicBezTo>
                  <a:pt x="5201" y="6302"/>
                  <a:pt x="6585" y="4456"/>
                  <a:pt x="6585" y="4456"/>
                </a:cubicBezTo>
                <a:close/>
                <a:moveTo>
                  <a:pt x="6544" y="3238"/>
                </a:moveTo>
                <a:lnTo>
                  <a:pt x="5251" y="1800"/>
                </a:lnTo>
                <a:lnTo>
                  <a:pt x="7622" y="1800"/>
                </a:lnTo>
                <a:cubicBezTo>
                  <a:pt x="7622" y="1800"/>
                  <a:pt x="6544" y="3238"/>
                  <a:pt x="6544" y="3238"/>
                </a:cubicBezTo>
                <a:close/>
                <a:moveTo>
                  <a:pt x="10799" y="3466"/>
                </a:moveTo>
                <a:lnTo>
                  <a:pt x="9300" y="1800"/>
                </a:lnTo>
                <a:lnTo>
                  <a:pt x="12298" y="1800"/>
                </a:lnTo>
                <a:cubicBezTo>
                  <a:pt x="12298" y="1800"/>
                  <a:pt x="10799" y="3466"/>
                  <a:pt x="10799" y="3466"/>
                </a:cubicBezTo>
                <a:close/>
                <a:moveTo>
                  <a:pt x="13976" y="1800"/>
                </a:moveTo>
                <a:lnTo>
                  <a:pt x="16347" y="1800"/>
                </a:lnTo>
                <a:lnTo>
                  <a:pt x="15054" y="3238"/>
                </a:lnTo>
                <a:cubicBezTo>
                  <a:pt x="15054" y="3238"/>
                  <a:pt x="13976" y="1800"/>
                  <a:pt x="13976" y="1800"/>
                </a:cubicBezTo>
                <a:close/>
                <a:moveTo>
                  <a:pt x="13351" y="6302"/>
                </a:moveTo>
                <a:lnTo>
                  <a:pt x="15013" y="4456"/>
                </a:lnTo>
                <a:lnTo>
                  <a:pt x="16396" y="6302"/>
                </a:lnTo>
                <a:cubicBezTo>
                  <a:pt x="16396" y="6302"/>
                  <a:pt x="13351" y="6302"/>
                  <a:pt x="13351" y="6302"/>
                </a:cubicBezTo>
                <a:close/>
                <a:moveTo>
                  <a:pt x="13168" y="7202"/>
                </a:moveTo>
                <a:lnTo>
                  <a:pt x="16480" y="7202"/>
                </a:lnTo>
                <a:lnTo>
                  <a:pt x="11513" y="18250"/>
                </a:lnTo>
                <a:cubicBezTo>
                  <a:pt x="11513" y="18250"/>
                  <a:pt x="13168" y="7202"/>
                  <a:pt x="13168" y="7202"/>
                </a:cubicBezTo>
                <a:close/>
                <a:moveTo>
                  <a:pt x="12480" y="7202"/>
                </a:moveTo>
                <a:lnTo>
                  <a:pt x="10799" y="18415"/>
                </a:lnTo>
                <a:lnTo>
                  <a:pt x="9118" y="7202"/>
                </a:lnTo>
                <a:cubicBezTo>
                  <a:pt x="9118" y="7202"/>
                  <a:pt x="12480" y="7202"/>
                  <a:pt x="12480" y="7202"/>
                </a:cubicBezTo>
                <a:close/>
                <a:moveTo>
                  <a:pt x="8774" y="5716"/>
                </a:moveTo>
                <a:lnTo>
                  <a:pt x="7065" y="3817"/>
                </a:lnTo>
                <a:lnTo>
                  <a:pt x="8427" y="2000"/>
                </a:lnTo>
                <a:lnTo>
                  <a:pt x="10271" y="4051"/>
                </a:lnTo>
                <a:cubicBezTo>
                  <a:pt x="10271" y="4051"/>
                  <a:pt x="8774" y="5716"/>
                  <a:pt x="8774" y="5716"/>
                </a:cubicBezTo>
                <a:close/>
                <a:moveTo>
                  <a:pt x="11327" y="4051"/>
                </a:moveTo>
                <a:lnTo>
                  <a:pt x="13171" y="2000"/>
                </a:lnTo>
                <a:lnTo>
                  <a:pt x="14533" y="3817"/>
                </a:lnTo>
                <a:lnTo>
                  <a:pt x="12824" y="5716"/>
                </a:lnTo>
                <a:cubicBezTo>
                  <a:pt x="12824" y="5716"/>
                  <a:pt x="11327" y="4051"/>
                  <a:pt x="11327" y="4051"/>
                </a:cubicBezTo>
                <a:close/>
                <a:moveTo>
                  <a:pt x="12298" y="6302"/>
                </a:moveTo>
                <a:lnTo>
                  <a:pt x="9300" y="6302"/>
                </a:lnTo>
                <a:lnTo>
                  <a:pt x="10799" y="4638"/>
                </a:lnTo>
                <a:cubicBezTo>
                  <a:pt x="10799" y="4638"/>
                  <a:pt x="12298" y="6302"/>
                  <a:pt x="12298" y="6302"/>
                </a:cubicBezTo>
                <a:close/>
                <a:moveTo>
                  <a:pt x="21202" y="5102"/>
                </a:moveTo>
                <a:lnTo>
                  <a:pt x="17773" y="527"/>
                </a:lnTo>
                <a:cubicBezTo>
                  <a:pt x="17520" y="189"/>
                  <a:pt x="17178" y="0"/>
                  <a:pt x="16819" y="0"/>
                </a:cubicBezTo>
                <a:lnTo>
                  <a:pt x="4780" y="0"/>
                </a:lnTo>
                <a:cubicBezTo>
                  <a:pt x="4421" y="0"/>
                  <a:pt x="4078" y="189"/>
                  <a:pt x="3825" y="527"/>
                </a:cubicBezTo>
                <a:lnTo>
                  <a:pt x="396" y="5102"/>
                </a:lnTo>
                <a:cubicBezTo>
                  <a:pt x="132" y="5455"/>
                  <a:pt x="0" y="5921"/>
                  <a:pt x="0" y="6387"/>
                </a:cubicBezTo>
                <a:cubicBezTo>
                  <a:pt x="2" y="6810"/>
                  <a:pt x="115" y="7233"/>
                  <a:pt x="342" y="7573"/>
                </a:cubicBezTo>
                <a:lnTo>
                  <a:pt x="9789" y="20996"/>
                </a:lnTo>
                <a:cubicBezTo>
                  <a:pt x="10046" y="21380"/>
                  <a:pt x="10413" y="21600"/>
                  <a:pt x="10799" y="21600"/>
                </a:cubicBezTo>
                <a:cubicBezTo>
                  <a:pt x="11185" y="21600"/>
                  <a:pt x="11552" y="21380"/>
                  <a:pt x="11809" y="20996"/>
                </a:cubicBezTo>
                <a:lnTo>
                  <a:pt x="21257" y="7573"/>
                </a:lnTo>
                <a:cubicBezTo>
                  <a:pt x="21487" y="7226"/>
                  <a:pt x="21600" y="6791"/>
                  <a:pt x="21597" y="6359"/>
                </a:cubicBezTo>
                <a:cubicBezTo>
                  <a:pt x="21595" y="5902"/>
                  <a:pt x="21461" y="5449"/>
                  <a:pt x="21202" y="5102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228600">
              <a:defRPr sz="15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38100" dir="2700000" rotWithShape="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7" name="Shape 1305"/>
          <p:cNvSpPr/>
          <p:nvPr/>
        </p:nvSpPr>
        <p:spPr>
          <a:xfrm>
            <a:off x="271791" y="2495041"/>
            <a:ext cx="373852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id-ID" altLang="zh-CN" sz="1400" dirty="0">
                <a:solidFill>
                  <a:schemeClr val="bg1"/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Lorem Ipsum is not simply random</a:t>
            </a: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text.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8" name="Shape 1306"/>
          <p:cNvSpPr/>
          <p:nvPr/>
        </p:nvSpPr>
        <p:spPr>
          <a:xfrm>
            <a:off x="244652" y="4120897"/>
            <a:ext cx="35965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id-ID" altLang="zh-CN" sz="1400" dirty="0">
                <a:solidFill>
                  <a:schemeClr val="bg1"/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Lorem Ipsum is not simply random text.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9" name="Shape 1307"/>
          <p:cNvSpPr/>
          <p:nvPr/>
        </p:nvSpPr>
        <p:spPr>
          <a:xfrm>
            <a:off x="241859" y="5116445"/>
            <a:ext cx="358419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id-ID" altLang="zh-CN" sz="1400" dirty="0">
                <a:solidFill>
                  <a:schemeClr val="bg1"/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Lorem Ipsum is not simply random text.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0" name="Shape 1308"/>
          <p:cNvSpPr/>
          <p:nvPr/>
        </p:nvSpPr>
        <p:spPr>
          <a:xfrm>
            <a:off x="256983" y="3154860"/>
            <a:ext cx="35690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id-ID" altLang="zh-CN" sz="1400" dirty="0">
                <a:solidFill>
                  <a:schemeClr val="bg1"/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Lorem Ipsum is not simply random text.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0" name="Group 4906"/>
          <p:cNvGrpSpPr/>
          <p:nvPr/>
        </p:nvGrpSpPr>
        <p:grpSpPr>
          <a:xfrm>
            <a:off x="7233010" y="2194118"/>
            <a:ext cx="464345" cy="464323"/>
            <a:chOff x="0" y="0"/>
            <a:chExt cx="464344" cy="464322"/>
          </a:xfrm>
        </p:grpSpPr>
        <p:sp>
          <p:nvSpPr>
            <p:cNvPr id="121" name="Shape 4904"/>
            <p:cNvSpPr/>
            <p:nvPr/>
          </p:nvSpPr>
          <p:spPr>
            <a:xfrm>
              <a:off x="0" y="-1"/>
              <a:ext cx="464345" cy="46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99" y="14851"/>
                  </a:moveTo>
                  <a:cubicBezTo>
                    <a:pt x="9772" y="14851"/>
                    <a:pt x="6749" y="11828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8"/>
                    <a:pt x="17227" y="14851"/>
                    <a:pt x="13499" y="14851"/>
                  </a:cubicBezTo>
                  <a:moveTo>
                    <a:pt x="3236" y="20043"/>
                  </a:moveTo>
                  <a:cubicBezTo>
                    <a:pt x="3019" y="20267"/>
                    <a:pt x="2718" y="20409"/>
                    <a:pt x="2382" y="20409"/>
                  </a:cubicBezTo>
                  <a:cubicBezTo>
                    <a:pt x="1724" y="20409"/>
                    <a:pt x="1191" y="19876"/>
                    <a:pt x="1191" y="19219"/>
                  </a:cubicBezTo>
                  <a:cubicBezTo>
                    <a:pt x="1191" y="18882"/>
                    <a:pt x="1332" y="18581"/>
                    <a:pt x="1557" y="18364"/>
                  </a:cubicBezTo>
                  <a:lnTo>
                    <a:pt x="1551" y="18359"/>
                  </a:lnTo>
                  <a:lnTo>
                    <a:pt x="6996" y="12914"/>
                  </a:lnTo>
                  <a:cubicBezTo>
                    <a:pt x="7472" y="13556"/>
                    <a:pt x="8039" y="14123"/>
                    <a:pt x="8680" y="14600"/>
                  </a:cubicBezTo>
                  <a:cubicBezTo>
                    <a:pt x="8680" y="14600"/>
                    <a:pt x="3236" y="20043"/>
                    <a:pt x="3236" y="20043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5"/>
                  </a:cubicBezTo>
                  <a:lnTo>
                    <a:pt x="709" y="17516"/>
                  </a:lnTo>
                  <a:lnTo>
                    <a:pt x="713" y="17521"/>
                  </a:lnTo>
                  <a:cubicBezTo>
                    <a:pt x="274" y="17954"/>
                    <a:pt x="0" y="18553"/>
                    <a:pt x="0" y="19219"/>
                  </a:cubicBezTo>
                  <a:cubicBezTo>
                    <a:pt x="0" y="20534"/>
                    <a:pt x="1066" y="21600"/>
                    <a:pt x="2382" y="21600"/>
                  </a:cubicBezTo>
                  <a:cubicBezTo>
                    <a:pt x="3047" y="21600"/>
                    <a:pt x="3647" y="21327"/>
                    <a:pt x="4079" y="20886"/>
                  </a:cubicBezTo>
                  <a:lnTo>
                    <a:pt x="4078" y="20885"/>
                  </a:lnTo>
                  <a:lnTo>
                    <a:pt x="9708" y="15256"/>
                  </a:lnTo>
                  <a:cubicBezTo>
                    <a:pt x="10839" y="15857"/>
                    <a:pt x="12128" y="16201"/>
                    <a:pt x="13499" y="16201"/>
                  </a:cubicBezTo>
                  <a:cubicBezTo>
                    <a:pt x="17973" y="16201"/>
                    <a:pt x="21600" y="12574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rgbClr val="42424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228600">
                <a:defRPr sz="15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2" name="Shape 4905"/>
            <p:cNvSpPr/>
            <p:nvPr/>
          </p:nvSpPr>
          <p:spPr>
            <a:xfrm>
              <a:off x="188117" y="72230"/>
              <a:ext cx="109534" cy="108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1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1" y="2880"/>
                  </a:cubicBezTo>
                  <a:cubicBezTo>
                    <a:pt x="20956" y="2880"/>
                    <a:pt x="21600" y="2234"/>
                    <a:pt x="21600" y="1440"/>
                  </a:cubicBezTo>
                  <a:cubicBezTo>
                    <a:pt x="21600" y="645"/>
                    <a:pt x="20956" y="0"/>
                    <a:pt x="20161" y="0"/>
                  </a:cubicBezTo>
                </a:path>
              </a:pathLst>
            </a:custGeom>
            <a:solidFill>
              <a:srgbClr val="42424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228600">
                <a:defRPr sz="15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697356" y="2048850"/>
            <a:ext cx="4018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Suitable for all category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Lorem Ipsum is not simply random text.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105136" y="3219431"/>
            <a:ext cx="2329882" cy="912457"/>
            <a:chOff x="7481446" y="3333250"/>
            <a:chExt cx="2329882" cy="912457"/>
          </a:xfrm>
        </p:grpSpPr>
        <p:sp>
          <p:nvSpPr>
            <p:cNvPr id="4" name="圆角矩形 3"/>
            <p:cNvSpPr/>
            <p:nvPr/>
          </p:nvSpPr>
          <p:spPr>
            <a:xfrm>
              <a:off x="7572739" y="3333250"/>
              <a:ext cx="452873" cy="45287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8" name="Rectangle 9"/>
            <p:cNvSpPr/>
            <p:nvPr/>
          </p:nvSpPr>
          <p:spPr>
            <a:xfrm>
              <a:off x="8025612" y="3347632"/>
              <a:ext cx="1632738" cy="340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YOUR TEXT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81446" y="3784042"/>
              <a:ext cx="23298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Lorem Ipsum is not simply random text.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9448085" y="3225124"/>
            <a:ext cx="2329882" cy="912457"/>
            <a:chOff x="7481446" y="3333250"/>
            <a:chExt cx="2329882" cy="912457"/>
          </a:xfrm>
        </p:grpSpPr>
        <p:sp>
          <p:nvSpPr>
            <p:cNvPr id="150" name="圆角矩形 149"/>
            <p:cNvSpPr/>
            <p:nvPr/>
          </p:nvSpPr>
          <p:spPr>
            <a:xfrm>
              <a:off x="7572739" y="3333250"/>
              <a:ext cx="452873" cy="45287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1" name="Rectangle 9"/>
            <p:cNvSpPr/>
            <p:nvPr/>
          </p:nvSpPr>
          <p:spPr>
            <a:xfrm>
              <a:off x="8025612" y="3347632"/>
              <a:ext cx="1632738" cy="340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YOUR TEXT</a:t>
              </a:r>
            </a:p>
          </p:txBody>
        </p:sp>
        <p:sp>
          <p:nvSpPr>
            <p:cNvPr id="152" name="矩形 151"/>
            <p:cNvSpPr/>
            <p:nvPr/>
          </p:nvSpPr>
          <p:spPr>
            <a:xfrm>
              <a:off x="7481446" y="3784042"/>
              <a:ext cx="23298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Lorem Ipsum is not simply random text.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7105136" y="4652577"/>
            <a:ext cx="2329882" cy="912457"/>
            <a:chOff x="7481446" y="3333250"/>
            <a:chExt cx="2329882" cy="912457"/>
          </a:xfrm>
        </p:grpSpPr>
        <p:sp>
          <p:nvSpPr>
            <p:cNvPr id="154" name="圆角矩形 153"/>
            <p:cNvSpPr/>
            <p:nvPr/>
          </p:nvSpPr>
          <p:spPr>
            <a:xfrm>
              <a:off x="7572739" y="3333250"/>
              <a:ext cx="452873" cy="45287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5" name="Rectangle 9"/>
            <p:cNvSpPr/>
            <p:nvPr/>
          </p:nvSpPr>
          <p:spPr>
            <a:xfrm>
              <a:off x="8025612" y="3347632"/>
              <a:ext cx="1632738" cy="340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YOUR TEXT</a:t>
              </a:r>
            </a:p>
          </p:txBody>
        </p:sp>
        <p:sp>
          <p:nvSpPr>
            <p:cNvPr id="156" name="矩形 155"/>
            <p:cNvSpPr/>
            <p:nvPr/>
          </p:nvSpPr>
          <p:spPr>
            <a:xfrm>
              <a:off x="7481446" y="3784042"/>
              <a:ext cx="23298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Lorem Ipsum is not simply random text.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9448085" y="4658270"/>
            <a:ext cx="2329882" cy="912457"/>
            <a:chOff x="7481446" y="3333250"/>
            <a:chExt cx="2329882" cy="912457"/>
          </a:xfrm>
        </p:grpSpPr>
        <p:sp>
          <p:nvSpPr>
            <p:cNvPr id="158" name="圆角矩形 157"/>
            <p:cNvSpPr/>
            <p:nvPr/>
          </p:nvSpPr>
          <p:spPr>
            <a:xfrm>
              <a:off x="7572739" y="3333250"/>
              <a:ext cx="452873" cy="45287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9" name="Rectangle 9"/>
            <p:cNvSpPr/>
            <p:nvPr/>
          </p:nvSpPr>
          <p:spPr>
            <a:xfrm>
              <a:off x="8025612" y="3347632"/>
              <a:ext cx="1632738" cy="340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YOUR TEXT</a:t>
              </a:r>
            </a:p>
          </p:txBody>
        </p:sp>
        <p:sp>
          <p:nvSpPr>
            <p:cNvPr id="160" name="矩形 159"/>
            <p:cNvSpPr/>
            <p:nvPr/>
          </p:nvSpPr>
          <p:spPr>
            <a:xfrm>
              <a:off x="7481446" y="3784042"/>
              <a:ext cx="23298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Lorem Ipsum is not simply random text.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6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3606" y="6311298"/>
            <a:ext cx="604805" cy="365125"/>
          </a:xfrm>
        </p:spPr>
        <p:txBody>
          <a:bodyPr/>
          <a:lstStyle/>
          <a:p>
            <a:fld id="{98C37ADA-FE03-4EF7-8F15-3521BBE76F4D}" type="slidenum">
              <a:rPr lang="en-US" smtClean="0">
                <a:solidFill>
                  <a:srgbClr val="FCFCFC"/>
                </a:solidFill>
                <a:cs typeface="+mn-ea"/>
                <a:sym typeface="+mn-lt"/>
              </a:rPr>
              <a:pPr/>
              <a:t>6</a:t>
            </a:fld>
            <a:endParaRPr lang="en-US">
              <a:solidFill>
                <a:srgbClr val="FCFCFC"/>
              </a:solidFill>
              <a:cs typeface="+mn-ea"/>
              <a:sym typeface="+mn-lt"/>
            </a:endParaRPr>
          </a:p>
        </p:txBody>
      </p:sp>
      <p:grpSp>
        <p:nvGrpSpPr>
          <p:cNvPr id="10" name="Group 100"/>
          <p:cNvGrpSpPr/>
          <p:nvPr/>
        </p:nvGrpSpPr>
        <p:grpSpPr>
          <a:xfrm>
            <a:off x="984785" y="3212766"/>
            <a:ext cx="1227319" cy="2920983"/>
            <a:chOff x="984785" y="3212766"/>
            <a:chExt cx="1227319" cy="2920983"/>
          </a:xfrm>
        </p:grpSpPr>
        <p:sp>
          <p:nvSpPr>
            <p:cNvPr id="11" name="Freeform 46"/>
            <p:cNvSpPr>
              <a:spLocks/>
            </p:cNvSpPr>
            <p:nvPr/>
          </p:nvSpPr>
          <p:spPr bwMode="auto">
            <a:xfrm>
              <a:off x="2212104" y="4847825"/>
              <a:ext cx="0" cy="5468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0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>
              <a:off x="2212104" y="4847825"/>
              <a:ext cx="0" cy="5468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2212104" y="4853293"/>
              <a:ext cx="0" cy="1049936"/>
            </a:xfrm>
            <a:custGeom>
              <a:avLst/>
              <a:gdLst>
                <a:gd name="T0" fmla="*/ 0 h 768"/>
                <a:gd name="T1" fmla="*/ 768 h 768"/>
                <a:gd name="T2" fmla="*/ 766 h 768"/>
                <a:gd name="T3" fmla="*/ 0 h 768"/>
                <a:gd name="T4" fmla="*/ 0 h 76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68">
                  <a:moveTo>
                    <a:pt x="0" y="0"/>
                  </a:moveTo>
                  <a:lnTo>
                    <a:pt x="0" y="768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0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2212104" y="4853293"/>
              <a:ext cx="0" cy="1049936"/>
            </a:xfrm>
            <a:custGeom>
              <a:avLst/>
              <a:gdLst>
                <a:gd name="T0" fmla="*/ 0 h 768"/>
                <a:gd name="T1" fmla="*/ 768 h 768"/>
                <a:gd name="T2" fmla="*/ 766 h 768"/>
                <a:gd name="T3" fmla="*/ 0 h 768"/>
                <a:gd name="T4" fmla="*/ 0 h 76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68">
                  <a:moveTo>
                    <a:pt x="0" y="0"/>
                  </a:moveTo>
                  <a:lnTo>
                    <a:pt x="0" y="768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61"/>
            <p:cNvSpPr>
              <a:spLocks/>
            </p:cNvSpPr>
            <p:nvPr/>
          </p:nvSpPr>
          <p:spPr bwMode="auto">
            <a:xfrm>
              <a:off x="984786" y="3212766"/>
              <a:ext cx="553678" cy="2687729"/>
            </a:xfrm>
            <a:custGeom>
              <a:avLst/>
              <a:gdLst>
                <a:gd name="T0" fmla="*/ 0 w 405"/>
                <a:gd name="T1" fmla="*/ 1966 h 1966"/>
                <a:gd name="T2" fmla="*/ 405 w 405"/>
                <a:gd name="T3" fmla="*/ 1803 h 1966"/>
                <a:gd name="T4" fmla="*/ 405 w 405"/>
                <a:gd name="T5" fmla="*/ 0 h 1966"/>
                <a:gd name="T6" fmla="*/ 0 w 405"/>
                <a:gd name="T7" fmla="*/ 121 h 1966"/>
                <a:gd name="T8" fmla="*/ 0 w 405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6">
                  <a:moveTo>
                    <a:pt x="0" y="1966"/>
                  </a:moveTo>
                  <a:lnTo>
                    <a:pt x="405" y="1803"/>
                  </a:lnTo>
                  <a:lnTo>
                    <a:pt x="405" y="0"/>
                  </a:lnTo>
                  <a:lnTo>
                    <a:pt x="0" y="121"/>
                  </a:lnTo>
                  <a:lnTo>
                    <a:pt x="0" y="19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984786" y="3383655"/>
              <a:ext cx="553678" cy="2746514"/>
            </a:xfrm>
            <a:custGeom>
              <a:avLst/>
              <a:gdLst>
                <a:gd name="T0" fmla="*/ 405 w 405"/>
                <a:gd name="T1" fmla="*/ 2009 h 2009"/>
                <a:gd name="T2" fmla="*/ 0 w 405"/>
                <a:gd name="T3" fmla="*/ 1843 h 2009"/>
                <a:gd name="T4" fmla="*/ 0 w 405"/>
                <a:gd name="T5" fmla="*/ 0 h 2009"/>
                <a:gd name="T6" fmla="*/ 405 w 405"/>
                <a:gd name="T7" fmla="*/ 123 h 2009"/>
                <a:gd name="T8" fmla="*/ 405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405" y="2009"/>
                  </a:moveTo>
                  <a:lnTo>
                    <a:pt x="0" y="1843"/>
                  </a:lnTo>
                  <a:lnTo>
                    <a:pt x="0" y="0"/>
                  </a:lnTo>
                  <a:lnTo>
                    <a:pt x="405" y="123"/>
                  </a:lnTo>
                  <a:lnTo>
                    <a:pt x="405" y="20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Group 66"/>
            <p:cNvGrpSpPr/>
            <p:nvPr/>
          </p:nvGrpSpPr>
          <p:grpSpPr>
            <a:xfrm>
              <a:off x="984785" y="3216346"/>
              <a:ext cx="1105988" cy="2917403"/>
              <a:chOff x="3510500" y="2567551"/>
              <a:chExt cx="1216587" cy="3209143"/>
            </a:xfrm>
          </p:grpSpPr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4119545" y="2567551"/>
                <a:ext cx="607542" cy="2954998"/>
              </a:xfrm>
              <a:custGeom>
                <a:avLst/>
                <a:gdLst>
                  <a:gd name="T0" fmla="*/ 404 w 404"/>
                  <a:gd name="T1" fmla="*/ 1965 h 1965"/>
                  <a:gd name="T2" fmla="*/ 0 w 404"/>
                  <a:gd name="T3" fmla="*/ 1802 h 1965"/>
                  <a:gd name="T4" fmla="*/ 0 w 404"/>
                  <a:gd name="T5" fmla="*/ 0 h 1965"/>
                  <a:gd name="T6" fmla="*/ 404 w 404"/>
                  <a:gd name="T7" fmla="*/ 121 h 1965"/>
                  <a:gd name="T8" fmla="*/ 404 w 404"/>
                  <a:gd name="T9" fmla="*/ 1965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4" h="1965">
                    <a:moveTo>
                      <a:pt x="404" y="1965"/>
                    </a:moveTo>
                    <a:lnTo>
                      <a:pt x="0" y="1802"/>
                    </a:lnTo>
                    <a:lnTo>
                      <a:pt x="0" y="0"/>
                    </a:lnTo>
                    <a:lnTo>
                      <a:pt x="404" y="121"/>
                    </a:lnTo>
                    <a:lnTo>
                      <a:pt x="404" y="19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3510500" y="2567551"/>
                <a:ext cx="609046" cy="2956502"/>
              </a:xfrm>
              <a:custGeom>
                <a:avLst/>
                <a:gdLst>
                  <a:gd name="T0" fmla="*/ 0 w 405"/>
                  <a:gd name="T1" fmla="*/ 1966 h 1966"/>
                  <a:gd name="T2" fmla="*/ 405 w 405"/>
                  <a:gd name="T3" fmla="*/ 1803 h 1966"/>
                  <a:gd name="T4" fmla="*/ 405 w 405"/>
                  <a:gd name="T5" fmla="*/ 0 h 1966"/>
                  <a:gd name="T6" fmla="*/ 0 w 405"/>
                  <a:gd name="T7" fmla="*/ 121 h 1966"/>
                  <a:gd name="T8" fmla="*/ 0 w 405"/>
                  <a:gd name="T9" fmla="*/ 1966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1966">
                    <a:moveTo>
                      <a:pt x="0" y="1966"/>
                    </a:moveTo>
                    <a:lnTo>
                      <a:pt x="405" y="1803"/>
                    </a:lnTo>
                    <a:lnTo>
                      <a:pt x="405" y="0"/>
                    </a:lnTo>
                    <a:lnTo>
                      <a:pt x="0" y="121"/>
                    </a:lnTo>
                    <a:lnTo>
                      <a:pt x="0" y="196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auto">
              <a:xfrm>
                <a:off x="3510500" y="2755528"/>
                <a:ext cx="609046" cy="3021166"/>
              </a:xfrm>
              <a:custGeom>
                <a:avLst/>
                <a:gdLst>
                  <a:gd name="T0" fmla="*/ 405 w 405"/>
                  <a:gd name="T1" fmla="*/ 2009 h 2009"/>
                  <a:gd name="T2" fmla="*/ 0 w 405"/>
                  <a:gd name="T3" fmla="*/ 1843 h 2009"/>
                  <a:gd name="T4" fmla="*/ 0 w 405"/>
                  <a:gd name="T5" fmla="*/ 0 h 2009"/>
                  <a:gd name="T6" fmla="*/ 405 w 405"/>
                  <a:gd name="T7" fmla="*/ 123 h 2009"/>
                  <a:gd name="T8" fmla="*/ 405 w 405"/>
                  <a:gd name="T9" fmla="*/ 2009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2009">
                    <a:moveTo>
                      <a:pt x="405" y="2009"/>
                    </a:moveTo>
                    <a:lnTo>
                      <a:pt x="0" y="1843"/>
                    </a:lnTo>
                    <a:lnTo>
                      <a:pt x="0" y="0"/>
                    </a:lnTo>
                    <a:lnTo>
                      <a:pt x="405" y="123"/>
                    </a:lnTo>
                    <a:lnTo>
                      <a:pt x="405" y="20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64"/>
              <p:cNvSpPr>
                <a:spLocks/>
              </p:cNvSpPr>
              <p:nvPr/>
            </p:nvSpPr>
            <p:spPr bwMode="auto">
              <a:xfrm>
                <a:off x="4119545" y="2755528"/>
                <a:ext cx="607542" cy="3021166"/>
              </a:xfrm>
              <a:custGeom>
                <a:avLst/>
                <a:gdLst>
                  <a:gd name="T0" fmla="*/ 0 w 404"/>
                  <a:gd name="T1" fmla="*/ 2009 h 2009"/>
                  <a:gd name="T2" fmla="*/ 404 w 404"/>
                  <a:gd name="T3" fmla="*/ 1843 h 2009"/>
                  <a:gd name="T4" fmla="*/ 404 w 404"/>
                  <a:gd name="T5" fmla="*/ 0 h 2009"/>
                  <a:gd name="T6" fmla="*/ 0 w 404"/>
                  <a:gd name="T7" fmla="*/ 123 h 2009"/>
                  <a:gd name="T8" fmla="*/ 0 w 404"/>
                  <a:gd name="T9" fmla="*/ 2009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4" h="2009">
                    <a:moveTo>
                      <a:pt x="0" y="2009"/>
                    </a:moveTo>
                    <a:lnTo>
                      <a:pt x="404" y="1843"/>
                    </a:lnTo>
                    <a:lnTo>
                      <a:pt x="404" y="0"/>
                    </a:lnTo>
                    <a:lnTo>
                      <a:pt x="0" y="123"/>
                    </a:lnTo>
                    <a:lnTo>
                      <a:pt x="0" y="200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 65"/>
            <p:cNvSpPr>
              <a:spLocks/>
            </p:cNvSpPr>
            <p:nvPr/>
          </p:nvSpPr>
          <p:spPr bwMode="auto">
            <a:xfrm>
              <a:off x="1538463" y="3383655"/>
              <a:ext cx="552311" cy="2746514"/>
            </a:xfrm>
            <a:custGeom>
              <a:avLst/>
              <a:gdLst>
                <a:gd name="T0" fmla="*/ 0 w 404"/>
                <a:gd name="T1" fmla="*/ 2009 h 2009"/>
                <a:gd name="T2" fmla="*/ 404 w 404"/>
                <a:gd name="T3" fmla="*/ 1843 h 2009"/>
                <a:gd name="T4" fmla="*/ 404 w 404"/>
                <a:gd name="T5" fmla="*/ 0 h 2009"/>
                <a:gd name="T6" fmla="*/ 0 w 404"/>
                <a:gd name="T7" fmla="*/ 123 h 2009"/>
                <a:gd name="T8" fmla="*/ 0 w 404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009">
                  <a:moveTo>
                    <a:pt x="0" y="2009"/>
                  </a:moveTo>
                  <a:lnTo>
                    <a:pt x="404" y="1843"/>
                  </a:lnTo>
                  <a:lnTo>
                    <a:pt x="404" y="0"/>
                  </a:lnTo>
                  <a:lnTo>
                    <a:pt x="0" y="123"/>
                  </a:lnTo>
                  <a:lnTo>
                    <a:pt x="0" y="20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67"/>
            <p:cNvSpPr>
              <a:spLocks/>
            </p:cNvSpPr>
            <p:nvPr/>
          </p:nvSpPr>
          <p:spPr bwMode="auto">
            <a:xfrm>
              <a:off x="2090774" y="4184778"/>
              <a:ext cx="4102" cy="1697944"/>
            </a:xfrm>
            <a:custGeom>
              <a:avLst/>
              <a:gdLst>
                <a:gd name="T0" fmla="*/ 0 w 3"/>
                <a:gd name="T1" fmla="*/ 0 h 1242"/>
                <a:gd name="T2" fmla="*/ 0 w 3"/>
                <a:gd name="T3" fmla="*/ 16 h 1242"/>
                <a:gd name="T4" fmla="*/ 0 w 3"/>
                <a:gd name="T5" fmla="*/ 1242 h 1242"/>
                <a:gd name="T6" fmla="*/ 3 w 3"/>
                <a:gd name="T7" fmla="*/ 1242 h 1242"/>
                <a:gd name="T8" fmla="*/ 3 w 3"/>
                <a:gd name="T9" fmla="*/ 0 h 1242"/>
                <a:gd name="T10" fmla="*/ 0 w 3"/>
                <a:gd name="T11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242">
                  <a:moveTo>
                    <a:pt x="0" y="0"/>
                  </a:moveTo>
                  <a:lnTo>
                    <a:pt x="0" y="16"/>
                  </a:lnTo>
                  <a:lnTo>
                    <a:pt x="0" y="1242"/>
                  </a:lnTo>
                  <a:lnTo>
                    <a:pt x="3" y="124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69"/>
            <p:cNvSpPr>
              <a:spLocks/>
            </p:cNvSpPr>
            <p:nvPr/>
          </p:nvSpPr>
          <p:spPr bwMode="auto">
            <a:xfrm>
              <a:off x="1541198" y="4019358"/>
              <a:ext cx="549576" cy="354081"/>
            </a:xfrm>
            <a:custGeom>
              <a:avLst/>
              <a:gdLst>
                <a:gd name="T0" fmla="*/ 0 w 402"/>
                <a:gd name="T1" fmla="*/ 0 h 259"/>
                <a:gd name="T2" fmla="*/ 0 w 402"/>
                <a:gd name="T3" fmla="*/ 259 h 259"/>
                <a:gd name="T4" fmla="*/ 402 w 402"/>
                <a:gd name="T5" fmla="*/ 137 h 259"/>
                <a:gd name="T6" fmla="*/ 402 w 402"/>
                <a:gd name="T7" fmla="*/ 121 h 259"/>
                <a:gd name="T8" fmla="*/ 0 w 402"/>
                <a:gd name="T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59">
                  <a:moveTo>
                    <a:pt x="0" y="0"/>
                  </a:moveTo>
                  <a:lnTo>
                    <a:pt x="0" y="259"/>
                  </a:lnTo>
                  <a:lnTo>
                    <a:pt x="402" y="137"/>
                  </a:lnTo>
                  <a:lnTo>
                    <a:pt x="402" y="1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71"/>
            <p:cNvSpPr>
              <a:spLocks/>
            </p:cNvSpPr>
            <p:nvPr/>
          </p:nvSpPr>
          <p:spPr bwMode="auto">
            <a:xfrm>
              <a:off x="987520" y="4022093"/>
              <a:ext cx="550944" cy="1863364"/>
            </a:xfrm>
            <a:custGeom>
              <a:avLst/>
              <a:gdLst>
                <a:gd name="T0" fmla="*/ 403 w 403"/>
                <a:gd name="T1" fmla="*/ 0 h 1363"/>
                <a:gd name="T2" fmla="*/ 0 w 403"/>
                <a:gd name="T3" fmla="*/ 119 h 1363"/>
                <a:gd name="T4" fmla="*/ 0 w 403"/>
                <a:gd name="T5" fmla="*/ 1363 h 1363"/>
                <a:gd name="T6" fmla="*/ 0 w 403"/>
                <a:gd name="T7" fmla="*/ 135 h 1363"/>
                <a:gd name="T8" fmla="*/ 403 w 403"/>
                <a:gd name="T9" fmla="*/ 257 h 1363"/>
                <a:gd name="T10" fmla="*/ 403 w 403"/>
                <a:gd name="T11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1363">
                  <a:moveTo>
                    <a:pt x="403" y="0"/>
                  </a:moveTo>
                  <a:lnTo>
                    <a:pt x="0" y="119"/>
                  </a:lnTo>
                  <a:lnTo>
                    <a:pt x="0" y="1363"/>
                  </a:lnTo>
                  <a:lnTo>
                    <a:pt x="0" y="135"/>
                  </a:lnTo>
                  <a:lnTo>
                    <a:pt x="403" y="257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72"/>
            <p:cNvSpPr>
              <a:spLocks/>
            </p:cNvSpPr>
            <p:nvPr/>
          </p:nvSpPr>
          <p:spPr bwMode="auto">
            <a:xfrm>
              <a:off x="1538463" y="4019358"/>
              <a:ext cx="2735" cy="355447"/>
            </a:xfrm>
            <a:custGeom>
              <a:avLst/>
              <a:gdLst>
                <a:gd name="T0" fmla="*/ 2 w 2"/>
                <a:gd name="T1" fmla="*/ 0 h 260"/>
                <a:gd name="T2" fmla="*/ 0 w 2"/>
                <a:gd name="T3" fmla="*/ 2 h 260"/>
                <a:gd name="T4" fmla="*/ 0 w 2"/>
                <a:gd name="T5" fmla="*/ 259 h 260"/>
                <a:gd name="T6" fmla="*/ 1 w 2"/>
                <a:gd name="T7" fmla="*/ 260 h 260"/>
                <a:gd name="T8" fmla="*/ 2 w 2"/>
                <a:gd name="T9" fmla="*/ 259 h 260"/>
                <a:gd name="T10" fmla="*/ 2 w 2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60">
                  <a:moveTo>
                    <a:pt x="2" y="0"/>
                  </a:moveTo>
                  <a:lnTo>
                    <a:pt x="0" y="2"/>
                  </a:lnTo>
                  <a:lnTo>
                    <a:pt x="0" y="259"/>
                  </a:lnTo>
                  <a:lnTo>
                    <a:pt x="1" y="260"/>
                  </a:lnTo>
                  <a:lnTo>
                    <a:pt x="2" y="25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C8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73"/>
            <p:cNvSpPr>
              <a:spLocks/>
            </p:cNvSpPr>
            <p:nvPr/>
          </p:nvSpPr>
          <p:spPr bwMode="auto">
            <a:xfrm>
              <a:off x="1538463" y="4019358"/>
              <a:ext cx="2735" cy="355447"/>
            </a:xfrm>
            <a:custGeom>
              <a:avLst/>
              <a:gdLst>
                <a:gd name="T0" fmla="*/ 2 w 2"/>
                <a:gd name="T1" fmla="*/ 0 h 260"/>
                <a:gd name="T2" fmla="*/ 0 w 2"/>
                <a:gd name="T3" fmla="*/ 2 h 260"/>
                <a:gd name="T4" fmla="*/ 0 w 2"/>
                <a:gd name="T5" fmla="*/ 259 h 260"/>
                <a:gd name="T6" fmla="*/ 1 w 2"/>
                <a:gd name="T7" fmla="*/ 260 h 260"/>
                <a:gd name="T8" fmla="*/ 2 w 2"/>
                <a:gd name="T9" fmla="*/ 259 h 260"/>
                <a:gd name="T10" fmla="*/ 2 w 2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60">
                  <a:moveTo>
                    <a:pt x="2" y="0"/>
                  </a:moveTo>
                  <a:lnTo>
                    <a:pt x="0" y="2"/>
                  </a:lnTo>
                  <a:lnTo>
                    <a:pt x="0" y="259"/>
                  </a:lnTo>
                  <a:lnTo>
                    <a:pt x="1" y="260"/>
                  </a:lnTo>
                  <a:lnTo>
                    <a:pt x="2" y="259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75"/>
            <p:cNvSpPr>
              <a:spLocks/>
            </p:cNvSpPr>
            <p:nvPr/>
          </p:nvSpPr>
          <p:spPr bwMode="auto">
            <a:xfrm>
              <a:off x="987520" y="4206652"/>
              <a:ext cx="550944" cy="1923517"/>
            </a:xfrm>
            <a:custGeom>
              <a:avLst/>
              <a:gdLst>
                <a:gd name="T0" fmla="*/ 0 w 403"/>
                <a:gd name="T1" fmla="*/ 0 h 1407"/>
                <a:gd name="T2" fmla="*/ 0 w 403"/>
                <a:gd name="T3" fmla="*/ 1228 h 1407"/>
                <a:gd name="T4" fmla="*/ 0 w 403"/>
                <a:gd name="T5" fmla="*/ 1241 h 1407"/>
                <a:gd name="T6" fmla="*/ 403 w 403"/>
                <a:gd name="T7" fmla="*/ 1407 h 1407"/>
                <a:gd name="T8" fmla="*/ 403 w 403"/>
                <a:gd name="T9" fmla="*/ 122 h 1407"/>
                <a:gd name="T10" fmla="*/ 0 w 403"/>
                <a:gd name="T11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1407">
                  <a:moveTo>
                    <a:pt x="0" y="0"/>
                  </a:moveTo>
                  <a:lnTo>
                    <a:pt x="0" y="1228"/>
                  </a:lnTo>
                  <a:lnTo>
                    <a:pt x="0" y="1241"/>
                  </a:lnTo>
                  <a:lnTo>
                    <a:pt x="403" y="1407"/>
                  </a:lnTo>
                  <a:lnTo>
                    <a:pt x="403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auto">
            <a:xfrm>
              <a:off x="1538463" y="4373439"/>
              <a:ext cx="1367" cy="1756731"/>
            </a:xfrm>
            <a:custGeom>
              <a:avLst/>
              <a:gdLst>
                <a:gd name="T0" fmla="*/ 0 w 1"/>
                <a:gd name="T1" fmla="*/ 0 h 1285"/>
                <a:gd name="T2" fmla="*/ 0 w 1"/>
                <a:gd name="T3" fmla="*/ 1285 h 1285"/>
                <a:gd name="T4" fmla="*/ 0 w 1"/>
                <a:gd name="T5" fmla="*/ 1 h 1285"/>
                <a:gd name="T6" fmla="*/ 1 w 1"/>
                <a:gd name="T7" fmla="*/ 1 h 1285"/>
                <a:gd name="T8" fmla="*/ 0 w 1"/>
                <a:gd name="T9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85">
                  <a:moveTo>
                    <a:pt x="0" y="0"/>
                  </a:moveTo>
                  <a:lnTo>
                    <a:pt x="0" y="1285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2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77"/>
            <p:cNvSpPr>
              <a:spLocks/>
            </p:cNvSpPr>
            <p:nvPr/>
          </p:nvSpPr>
          <p:spPr bwMode="auto">
            <a:xfrm>
              <a:off x="1538463" y="4373439"/>
              <a:ext cx="1367" cy="1756731"/>
            </a:xfrm>
            <a:custGeom>
              <a:avLst/>
              <a:gdLst>
                <a:gd name="T0" fmla="*/ 0 w 1"/>
                <a:gd name="T1" fmla="*/ 0 h 1285"/>
                <a:gd name="T2" fmla="*/ 0 w 1"/>
                <a:gd name="T3" fmla="*/ 1285 h 1285"/>
                <a:gd name="T4" fmla="*/ 0 w 1"/>
                <a:gd name="T5" fmla="*/ 1 h 1285"/>
                <a:gd name="T6" fmla="*/ 1 w 1"/>
                <a:gd name="T7" fmla="*/ 1 h 1285"/>
                <a:gd name="T8" fmla="*/ 0 w 1"/>
                <a:gd name="T9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85">
                  <a:moveTo>
                    <a:pt x="0" y="0"/>
                  </a:moveTo>
                  <a:lnTo>
                    <a:pt x="0" y="1285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78"/>
            <p:cNvSpPr>
              <a:spLocks/>
            </p:cNvSpPr>
            <p:nvPr/>
          </p:nvSpPr>
          <p:spPr bwMode="auto">
            <a:xfrm>
              <a:off x="1539830" y="6130169"/>
              <a:ext cx="1367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79"/>
            <p:cNvSpPr>
              <a:spLocks/>
            </p:cNvSpPr>
            <p:nvPr/>
          </p:nvSpPr>
          <p:spPr bwMode="auto">
            <a:xfrm>
              <a:off x="1539830" y="6130169"/>
              <a:ext cx="1367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Group 82"/>
            <p:cNvGrpSpPr/>
            <p:nvPr/>
          </p:nvGrpSpPr>
          <p:grpSpPr>
            <a:xfrm>
              <a:off x="987520" y="4023666"/>
              <a:ext cx="1103254" cy="2102241"/>
              <a:chOff x="3513508" y="3464229"/>
              <a:chExt cx="1213579" cy="2312465"/>
            </a:xfrm>
          </p:grpSpPr>
          <p:sp>
            <p:nvSpPr>
              <p:cNvPr id="32" name="Freeform 74"/>
              <p:cNvSpPr>
                <a:spLocks/>
              </p:cNvSpPr>
              <p:nvPr/>
            </p:nvSpPr>
            <p:spPr bwMode="auto">
              <a:xfrm>
                <a:off x="3513508" y="3660825"/>
                <a:ext cx="606038" cy="2115869"/>
              </a:xfrm>
              <a:custGeom>
                <a:avLst/>
                <a:gdLst>
                  <a:gd name="T0" fmla="*/ 0 w 403"/>
                  <a:gd name="T1" fmla="*/ 0 h 1407"/>
                  <a:gd name="T2" fmla="*/ 0 w 403"/>
                  <a:gd name="T3" fmla="*/ 1228 h 1407"/>
                  <a:gd name="T4" fmla="*/ 0 w 403"/>
                  <a:gd name="T5" fmla="*/ 1241 h 1407"/>
                  <a:gd name="T6" fmla="*/ 403 w 403"/>
                  <a:gd name="T7" fmla="*/ 1407 h 1407"/>
                  <a:gd name="T8" fmla="*/ 403 w 403"/>
                  <a:gd name="T9" fmla="*/ 122 h 1407"/>
                  <a:gd name="T10" fmla="*/ 0 w 403"/>
                  <a:gd name="T11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3" h="1407">
                    <a:moveTo>
                      <a:pt x="0" y="0"/>
                    </a:moveTo>
                    <a:lnTo>
                      <a:pt x="0" y="1228"/>
                    </a:lnTo>
                    <a:lnTo>
                      <a:pt x="0" y="1241"/>
                    </a:lnTo>
                    <a:lnTo>
                      <a:pt x="403" y="1407"/>
                    </a:lnTo>
                    <a:lnTo>
                      <a:pt x="403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68"/>
              <p:cNvSpPr>
                <a:spLocks/>
              </p:cNvSpPr>
              <p:nvPr/>
            </p:nvSpPr>
            <p:spPr bwMode="auto">
              <a:xfrm>
                <a:off x="4122553" y="3464229"/>
                <a:ext cx="604534" cy="389489"/>
              </a:xfrm>
              <a:custGeom>
                <a:avLst/>
                <a:gdLst>
                  <a:gd name="T0" fmla="*/ 0 w 402"/>
                  <a:gd name="T1" fmla="*/ 0 h 259"/>
                  <a:gd name="T2" fmla="*/ 0 w 402"/>
                  <a:gd name="T3" fmla="*/ 259 h 259"/>
                  <a:gd name="T4" fmla="*/ 402 w 402"/>
                  <a:gd name="T5" fmla="*/ 137 h 259"/>
                  <a:gd name="T6" fmla="*/ 402 w 402"/>
                  <a:gd name="T7" fmla="*/ 121 h 259"/>
                  <a:gd name="T8" fmla="*/ 0 w 402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259">
                    <a:moveTo>
                      <a:pt x="0" y="0"/>
                    </a:moveTo>
                    <a:lnTo>
                      <a:pt x="0" y="259"/>
                    </a:lnTo>
                    <a:lnTo>
                      <a:pt x="402" y="137"/>
                    </a:lnTo>
                    <a:lnTo>
                      <a:pt x="402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70"/>
              <p:cNvSpPr>
                <a:spLocks/>
              </p:cNvSpPr>
              <p:nvPr/>
            </p:nvSpPr>
            <p:spPr bwMode="auto">
              <a:xfrm>
                <a:off x="3513508" y="3475062"/>
                <a:ext cx="606038" cy="2049701"/>
              </a:xfrm>
              <a:custGeom>
                <a:avLst/>
                <a:gdLst>
                  <a:gd name="T0" fmla="*/ 403 w 403"/>
                  <a:gd name="T1" fmla="*/ 0 h 1363"/>
                  <a:gd name="T2" fmla="*/ 0 w 403"/>
                  <a:gd name="T3" fmla="*/ 119 h 1363"/>
                  <a:gd name="T4" fmla="*/ 0 w 403"/>
                  <a:gd name="T5" fmla="*/ 1363 h 1363"/>
                  <a:gd name="T6" fmla="*/ 0 w 403"/>
                  <a:gd name="T7" fmla="*/ 135 h 1363"/>
                  <a:gd name="T8" fmla="*/ 403 w 403"/>
                  <a:gd name="T9" fmla="*/ 257 h 1363"/>
                  <a:gd name="T10" fmla="*/ 403 w 403"/>
                  <a:gd name="T11" fmla="*/ 0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3" h="1363">
                    <a:moveTo>
                      <a:pt x="403" y="0"/>
                    </a:moveTo>
                    <a:lnTo>
                      <a:pt x="0" y="119"/>
                    </a:lnTo>
                    <a:lnTo>
                      <a:pt x="0" y="1363"/>
                    </a:lnTo>
                    <a:lnTo>
                      <a:pt x="0" y="135"/>
                    </a:lnTo>
                    <a:lnTo>
                      <a:pt x="403" y="257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80"/>
              <p:cNvSpPr>
                <a:spLocks/>
              </p:cNvSpPr>
              <p:nvPr/>
            </p:nvSpPr>
            <p:spPr bwMode="auto">
              <a:xfrm>
                <a:off x="4119545" y="3660825"/>
                <a:ext cx="607542" cy="2115869"/>
              </a:xfrm>
              <a:custGeom>
                <a:avLst/>
                <a:gdLst>
                  <a:gd name="T0" fmla="*/ 404 w 404"/>
                  <a:gd name="T1" fmla="*/ 0 h 1407"/>
                  <a:gd name="T2" fmla="*/ 2 w 404"/>
                  <a:gd name="T3" fmla="*/ 122 h 1407"/>
                  <a:gd name="T4" fmla="*/ 1 w 404"/>
                  <a:gd name="T5" fmla="*/ 123 h 1407"/>
                  <a:gd name="T6" fmla="*/ 0 w 404"/>
                  <a:gd name="T7" fmla="*/ 123 h 1407"/>
                  <a:gd name="T8" fmla="*/ 0 w 404"/>
                  <a:gd name="T9" fmla="*/ 1407 h 1407"/>
                  <a:gd name="T10" fmla="*/ 0 w 404"/>
                  <a:gd name="T11" fmla="*/ 1407 h 1407"/>
                  <a:gd name="T12" fmla="*/ 404 w 404"/>
                  <a:gd name="T13" fmla="*/ 1241 h 1407"/>
                  <a:gd name="T14" fmla="*/ 404 w 404"/>
                  <a:gd name="T15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4" h="1407">
                    <a:moveTo>
                      <a:pt x="404" y="0"/>
                    </a:moveTo>
                    <a:lnTo>
                      <a:pt x="2" y="122"/>
                    </a:lnTo>
                    <a:lnTo>
                      <a:pt x="1" y="123"/>
                    </a:lnTo>
                    <a:lnTo>
                      <a:pt x="0" y="123"/>
                    </a:lnTo>
                    <a:lnTo>
                      <a:pt x="0" y="1407"/>
                    </a:lnTo>
                    <a:lnTo>
                      <a:pt x="0" y="1407"/>
                    </a:lnTo>
                    <a:lnTo>
                      <a:pt x="404" y="1241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 81"/>
            <p:cNvSpPr>
              <a:spLocks/>
            </p:cNvSpPr>
            <p:nvPr/>
          </p:nvSpPr>
          <p:spPr bwMode="auto">
            <a:xfrm>
              <a:off x="1538463" y="4206652"/>
              <a:ext cx="552311" cy="1923517"/>
            </a:xfrm>
            <a:custGeom>
              <a:avLst/>
              <a:gdLst>
                <a:gd name="T0" fmla="*/ 404 w 404"/>
                <a:gd name="T1" fmla="*/ 0 h 1407"/>
                <a:gd name="T2" fmla="*/ 2 w 404"/>
                <a:gd name="T3" fmla="*/ 122 h 1407"/>
                <a:gd name="T4" fmla="*/ 1 w 404"/>
                <a:gd name="T5" fmla="*/ 123 h 1407"/>
                <a:gd name="T6" fmla="*/ 0 w 404"/>
                <a:gd name="T7" fmla="*/ 123 h 1407"/>
                <a:gd name="T8" fmla="*/ 0 w 404"/>
                <a:gd name="T9" fmla="*/ 1407 h 1407"/>
                <a:gd name="T10" fmla="*/ 0 w 404"/>
                <a:gd name="T11" fmla="*/ 1407 h 1407"/>
                <a:gd name="T12" fmla="*/ 404 w 404"/>
                <a:gd name="T13" fmla="*/ 1241 h 1407"/>
                <a:gd name="T14" fmla="*/ 404 w 404"/>
                <a:gd name="T15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1407">
                  <a:moveTo>
                    <a:pt x="404" y="0"/>
                  </a:moveTo>
                  <a:lnTo>
                    <a:pt x="2" y="122"/>
                  </a:lnTo>
                  <a:lnTo>
                    <a:pt x="1" y="123"/>
                  </a:lnTo>
                  <a:lnTo>
                    <a:pt x="0" y="123"/>
                  </a:lnTo>
                  <a:lnTo>
                    <a:pt x="0" y="1407"/>
                  </a:lnTo>
                  <a:lnTo>
                    <a:pt x="0" y="1407"/>
                  </a:lnTo>
                  <a:lnTo>
                    <a:pt x="404" y="1241"/>
                  </a:lnTo>
                  <a:lnTo>
                    <a:pt x="4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88"/>
            <p:cNvSpPr txBox="1"/>
            <p:nvPr/>
          </p:nvSpPr>
          <p:spPr>
            <a:xfrm>
              <a:off x="1194005" y="5371262"/>
              <a:ext cx="70724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800" b="1" dirty="0">
                  <a:solidFill>
                    <a:srgbClr val="FFFFFF"/>
                  </a:solidFill>
                  <a:cs typeface="+mn-ea"/>
                  <a:sym typeface="+mn-lt"/>
                </a:rPr>
                <a:t>7</a:t>
              </a:r>
              <a:r>
                <a:rPr lang="en-US" sz="2800" b="1" dirty="0">
                  <a:solidFill>
                    <a:srgbClr val="FFFFFF"/>
                  </a:solidFill>
                  <a:cs typeface="+mn-ea"/>
                  <a:sym typeface="+mn-lt"/>
                </a:rPr>
                <a:t>9</a:t>
              </a:r>
              <a:r>
                <a:rPr lang="id-ID" sz="2800" b="1" dirty="0">
                  <a:solidFill>
                    <a:srgbClr val="FFFFFF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40" name="Group 134"/>
          <p:cNvGrpSpPr/>
          <p:nvPr/>
        </p:nvGrpSpPr>
        <p:grpSpPr>
          <a:xfrm>
            <a:off x="2212104" y="3212766"/>
            <a:ext cx="1108723" cy="2917403"/>
            <a:chOff x="2212104" y="3212766"/>
            <a:chExt cx="1108723" cy="2917403"/>
          </a:xfrm>
        </p:grpSpPr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67149" y="3212766"/>
              <a:ext cx="553678" cy="2686362"/>
            </a:xfrm>
            <a:custGeom>
              <a:avLst/>
              <a:gdLst>
                <a:gd name="T0" fmla="*/ 405 w 405"/>
                <a:gd name="T1" fmla="*/ 1965 h 1965"/>
                <a:gd name="T2" fmla="*/ 0 w 405"/>
                <a:gd name="T3" fmla="*/ 1802 h 1965"/>
                <a:gd name="T4" fmla="*/ 0 w 405"/>
                <a:gd name="T5" fmla="*/ 0 h 1965"/>
                <a:gd name="T6" fmla="*/ 405 w 405"/>
                <a:gd name="T7" fmla="*/ 121 h 1965"/>
                <a:gd name="T8" fmla="*/ 405 w 405"/>
                <a:gd name="T9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5">
                  <a:moveTo>
                    <a:pt x="405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5" y="121"/>
                  </a:lnTo>
                  <a:lnTo>
                    <a:pt x="405" y="19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2212104" y="3212766"/>
              <a:ext cx="555045" cy="2687729"/>
            </a:xfrm>
            <a:custGeom>
              <a:avLst/>
              <a:gdLst>
                <a:gd name="T0" fmla="*/ 0 w 406"/>
                <a:gd name="T1" fmla="*/ 1966 h 1966"/>
                <a:gd name="T2" fmla="*/ 406 w 406"/>
                <a:gd name="T3" fmla="*/ 1803 h 1966"/>
                <a:gd name="T4" fmla="*/ 406 w 406"/>
                <a:gd name="T5" fmla="*/ 0 h 1966"/>
                <a:gd name="T6" fmla="*/ 0 w 406"/>
                <a:gd name="T7" fmla="*/ 121 h 1966"/>
                <a:gd name="T8" fmla="*/ 0 w 406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966">
                  <a:moveTo>
                    <a:pt x="0" y="1966"/>
                  </a:moveTo>
                  <a:lnTo>
                    <a:pt x="406" y="1803"/>
                  </a:lnTo>
                  <a:lnTo>
                    <a:pt x="406" y="0"/>
                  </a:lnTo>
                  <a:lnTo>
                    <a:pt x="0" y="121"/>
                  </a:lnTo>
                  <a:lnTo>
                    <a:pt x="0" y="19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212104" y="3383655"/>
              <a:ext cx="555045" cy="2746514"/>
            </a:xfrm>
            <a:custGeom>
              <a:avLst/>
              <a:gdLst>
                <a:gd name="T0" fmla="*/ 406 w 406"/>
                <a:gd name="T1" fmla="*/ 2009 h 2009"/>
                <a:gd name="T2" fmla="*/ 0 w 406"/>
                <a:gd name="T3" fmla="*/ 1843 h 2009"/>
                <a:gd name="T4" fmla="*/ 0 w 406"/>
                <a:gd name="T5" fmla="*/ 0 h 2009"/>
                <a:gd name="T6" fmla="*/ 406 w 406"/>
                <a:gd name="T7" fmla="*/ 123 h 2009"/>
                <a:gd name="T8" fmla="*/ 406 w 406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009">
                  <a:moveTo>
                    <a:pt x="406" y="2009"/>
                  </a:moveTo>
                  <a:lnTo>
                    <a:pt x="0" y="1843"/>
                  </a:lnTo>
                  <a:lnTo>
                    <a:pt x="0" y="0"/>
                  </a:lnTo>
                  <a:lnTo>
                    <a:pt x="406" y="123"/>
                  </a:lnTo>
                  <a:lnTo>
                    <a:pt x="406" y="20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Group 41"/>
            <p:cNvGrpSpPr/>
            <p:nvPr/>
          </p:nvGrpSpPr>
          <p:grpSpPr>
            <a:xfrm>
              <a:off x="2212104" y="3212766"/>
              <a:ext cx="1108723" cy="2917403"/>
              <a:chOff x="4860550" y="2567551"/>
              <a:chExt cx="1219595" cy="3209143"/>
            </a:xfrm>
          </p:grpSpPr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5471099" y="2567551"/>
                <a:ext cx="609046" cy="2954998"/>
              </a:xfrm>
              <a:custGeom>
                <a:avLst/>
                <a:gdLst>
                  <a:gd name="T0" fmla="*/ 405 w 405"/>
                  <a:gd name="T1" fmla="*/ 1965 h 1965"/>
                  <a:gd name="T2" fmla="*/ 0 w 405"/>
                  <a:gd name="T3" fmla="*/ 1802 h 1965"/>
                  <a:gd name="T4" fmla="*/ 0 w 405"/>
                  <a:gd name="T5" fmla="*/ 0 h 1965"/>
                  <a:gd name="T6" fmla="*/ 405 w 405"/>
                  <a:gd name="T7" fmla="*/ 121 h 1965"/>
                  <a:gd name="T8" fmla="*/ 405 w 405"/>
                  <a:gd name="T9" fmla="*/ 1965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1965">
                    <a:moveTo>
                      <a:pt x="405" y="1965"/>
                    </a:moveTo>
                    <a:lnTo>
                      <a:pt x="0" y="1802"/>
                    </a:lnTo>
                    <a:lnTo>
                      <a:pt x="0" y="0"/>
                    </a:lnTo>
                    <a:lnTo>
                      <a:pt x="405" y="121"/>
                    </a:lnTo>
                    <a:lnTo>
                      <a:pt x="405" y="196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36"/>
              <p:cNvSpPr>
                <a:spLocks/>
              </p:cNvSpPr>
              <p:nvPr/>
            </p:nvSpPr>
            <p:spPr bwMode="auto">
              <a:xfrm>
                <a:off x="4860550" y="2567551"/>
                <a:ext cx="610549" cy="2956502"/>
              </a:xfrm>
              <a:custGeom>
                <a:avLst/>
                <a:gdLst>
                  <a:gd name="T0" fmla="*/ 0 w 406"/>
                  <a:gd name="T1" fmla="*/ 1966 h 1966"/>
                  <a:gd name="T2" fmla="*/ 406 w 406"/>
                  <a:gd name="T3" fmla="*/ 1803 h 1966"/>
                  <a:gd name="T4" fmla="*/ 406 w 406"/>
                  <a:gd name="T5" fmla="*/ 0 h 1966"/>
                  <a:gd name="T6" fmla="*/ 0 w 406"/>
                  <a:gd name="T7" fmla="*/ 121 h 1966"/>
                  <a:gd name="T8" fmla="*/ 0 w 406"/>
                  <a:gd name="T9" fmla="*/ 1966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1966">
                    <a:moveTo>
                      <a:pt x="0" y="1966"/>
                    </a:moveTo>
                    <a:lnTo>
                      <a:pt x="406" y="1803"/>
                    </a:lnTo>
                    <a:lnTo>
                      <a:pt x="406" y="0"/>
                    </a:lnTo>
                    <a:lnTo>
                      <a:pt x="0" y="121"/>
                    </a:lnTo>
                    <a:lnTo>
                      <a:pt x="0" y="196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38"/>
              <p:cNvSpPr>
                <a:spLocks/>
              </p:cNvSpPr>
              <p:nvPr/>
            </p:nvSpPr>
            <p:spPr bwMode="auto">
              <a:xfrm>
                <a:off x="4860550" y="2755528"/>
                <a:ext cx="610549" cy="3021166"/>
              </a:xfrm>
              <a:custGeom>
                <a:avLst/>
                <a:gdLst>
                  <a:gd name="T0" fmla="*/ 406 w 406"/>
                  <a:gd name="T1" fmla="*/ 2009 h 2009"/>
                  <a:gd name="T2" fmla="*/ 0 w 406"/>
                  <a:gd name="T3" fmla="*/ 1843 h 2009"/>
                  <a:gd name="T4" fmla="*/ 0 w 406"/>
                  <a:gd name="T5" fmla="*/ 0 h 2009"/>
                  <a:gd name="T6" fmla="*/ 406 w 406"/>
                  <a:gd name="T7" fmla="*/ 123 h 2009"/>
                  <a:gd name="T8" fmla="*/ 406 w 406"/>
                  <a:gd name="T9" fmla="*/ 2009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2009">
                    <a:moveTo>
                      <a:pt x="406" y="2009"/>
                    </a:moveTo>
                    <a:lnTo>
                      <a:pt x="0" y="1843"/>
                    </a:lnTo>
                    <a:lnTo>
                      <a:pt x="0" y="0"/>
                    </a:lnTo>
                    <a:lnTo>
                      <a:pt x="406" y="123"/>
                    </a:lnTo>
                    <a:lnTo>
                      <a:pt x="406" y="200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40"/>
              <p:cNvSpPr>
                <a:spLocks/>
              </p:cNvSpPr>
              <p:nvPr/>
            </p:nvSpPr>
            <p:spPr bwMode="auto">
              <a:xfrm>
                <a:off x="5471099" y="2755528"/>
                <a:ext cx="609046" cy="3021166"/>
              </a:xfrm>
              <a:custGeom>
                <a:avLst/>
                <a:gdLst>
                  <a:gd name="T0" fmla="*/ 0 w 405"/>
                  <a:gd name="T1" fmla="*/ 2009 h 2009"/>
                  <a:gd name="T2" fmla="*/ 405 w 405"/>
                  <a:gd name="T3" fmla="*/ 1843 h 2009"/>
                  <a:gd name="T4" fmla="*/ 405 w 405"/>
                  <a:gd name="T5" fmla="*/ 0 h 2009"/>
                  <a:gd name="T6" fmla="*/ 0 w 405"/>
                  <a:gd name="T7" fmla="*/ 123 h 2009"/>
                  <a:gd name="T8" fmla="*/ 0 w 405"/>
                  <a:gd name="T9" fmla="*/ 2009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2009">
                    <a:moveTo>
                      <a:pt x="0" y="2009"/>
                    </a:moveTo>
                    <a:lnTo>
                      <a:pt x="405" y="1843"/>
                    </a:lnTo>
                    <a:lnTo>
                      <a:pt x="405" y="0"/>
                    </a:lnTo>
                    <a:lnTo>
                      <a:pt x="0" y="123"/>
                    </a:lnTo>
                    <a:lnTo>
                      <a:pt x="0" y="200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2767149" y="3383655"/>
              <a:ext cx="553678" cy="2746514"/>
            </a:xfrm>
            <a:custGeom>
              <a:avLst/>
              <a:gdLst>
                <a:gd name="T0" fmla="*/ 0 w 405"/>
                <a:gd name="T1" fmla="*/ 2009 h 2009"/>
                <a:gd name="T2" fmla="*/ 405 w 405"/>
                <a:gd name="T3" fmla="*/ 1843 h 2009"/>
                <a:gd name="T4" fmla="*/ 405 w 405"/>
                <a:gd name="T5" fmla="*/ 0 h 2009"/>
                <a:gd name="T6" fmla="*/ 0 w 405"/>
                <a:gd name="T7" fmla="*/ 123 h 2009"/>
                <a:gd name="T8" fmla="*/ 0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0" y="2009"/>
                  </a:moveTo>
                  <a:lnTo>
                    <a:pt x="405" y="1843"/>
                  </a:lnTo>
                  <a:lnTo>
                    <a:pt x="405" y="0"/>
                  </a:lnTo>
                  <a:lnTo>
                    <a:pt x="0" y="123"/>
                  </a:lnTo>
                  <a:lnTo>
                    <a:pt x="0" y="20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2767149" y="4682405"/>
              <a:ext cx="0" cy="340410"/>
            </a:xfrm>
            <a:custGeom>
              <a:avLst/>
              <a:gdLst>
                <a:gd name="T0" fmla="*/ 0 h 249"/>
                <a:gd name="T1" fmla="*/ 0 h 249"/>
                <a:gd name="T2" fmla="*/ 249 h 249"/>
                <a:gd name="T3" fmla="*/ 249 h 249"/>
                <a:gd name="T4" fmla="*/ 0 h 249"/>
                <a:gd name="T5" fmla="*/ 0 h 2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49">
                  <a:moveTo>
                    <a:pt x="0" y="0"/>
                  </a:moveTo>
                  <a:lnTo>
                    <a:pt x="0" y="0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491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2767149" y="4682405"/>
              <a:ext cx="0" cy="340410"/>
            </a:xfrm>
            <a:custGeom>
              <a:avLst/>
              <a:gdLst>
                <a:gd name="T0" fmla="*/ 0 h 249"/>
                <a:gd name="T1" fmla="*/ 0 h 249"/>
                <a:gd name="T2" fmla="*/ 249 h 249"/>
                <a:gd name="T3" fmla="*/ 249 h 249"/>
                <a:gd name="T4" fmla="*/ 0 h 249"/>
                <a:gd name="T5" fmla="*/ 0 h 2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49">
                  <a:moveTo>
                    <a:pt x="0" y="0"/>
                  </a:moveTo>
                  <a:lnTo>
                    <a:pt x="0" y="0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2767149" y="4682405"/>
              <a:ext cx="553678" cy="1216724"/>
            </a:xfrm>
            <a:custGeom>
              <a:avLst/>
              <a:gdLst>
                <a:gd name="T0" fmla="*/ 0 w 405"/>
                <a:gd name="T1" fmla="*/ 0 h 890"/>
                <a:gd name="T2" fmla="*/ 0 w 405"/>
                <a:gd name="T3" fmla="*/ 249 h 890"/>
                <a:gd name="T4" fmla="*/ 405 w 405"/>
                <a:gd name="T5" fmla="*/ 125 h 890"/>
                <a:gd name="T6" fmla="*/ 405 w 405"/>
                <a:gd name="T7" fmla="*/ 890 h 890"/>
                <a:gd name="T8" fmla="*/ 405 w 405"/>
                <a:gd name="T9" fmla="*/ 121 h 890"/>
                <a:gd name="T10" fmla="*/ 0 w 40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890">
                  <a:moveTo>
                    <a:pt x="0" y="0"/>
                  </a:moveTo>
                  <a:lnTo>
                    <a:pt x="0" y="249"/>
                  </a:lnTo>
                  <a:lnTo>
                    <a:pt x="405" y="125"/>
                  </a:lnTo>
                  <a:lnTo>
                    <a:pt x="405" y="890"/>
                  </a:lnTo>
                  <a:lnTo>
                    <a:pt x="405" y="1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2212104" y="4682405"/>
              <a:ext cx="555045" cy="995253"/>
            </a:xfrm>
            <a:custGeom>
              <a:avLst/>
              <a:gdLst>
                <a:gd name="T0" fmla="*/ 406 w 406"/>
                <a:gd name="T1" fmla="*/ 0 h 728"/>
                <a:gd name="T2" fmla="*/ 0 w 406"/>
                <a:gd name="T3" fmla="*/ 121 h 728"/>
                <a:gd name="T4" fmla="*/ 0 w 406"/>
                <a:gd name="T5" fmla="*/ 125 h 728"/>
                <a:gd name="T6" fmla="*/ 406 w 406"/>
                <a:gd name="T7" fmla="*/ 249 h 728"/>
                <a:gd name="T8" fmla="*/ 406 w 406"/>
                <a:gd name="T9" fmla="*/ 728 h 728"/>
                <a:gd name="T10" fmla="*/ 406 w 406"/>
                <a:gd name="T11" fmla="*/ 728 h 728"/>
                <a:gd name="T12" fmla="*/ 406 w 406"/>
                <a:gd name="T13" fmla="*/ 249 h 728"/>
                <a:gd name="T14" fmla="*/ 406 w 406"/>
                <a:gd name="T15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6" h="728">
                  <a:moveTo>
                    <a:pt x="406" y="0"/>
                  </a:moveTo>
                  <a:lnTo>
                    <a:pt x="0" y="121"/>
                  </a:lnTo>
                  <a:lnTo>
                    <a:pt x="0" y="125"/>
                  </a:lnTo>
                  <a:lnTo>
                    <a:pt x="406" y="249"/>
                  </a:lnTo>
                  <a:lnTo>
                    <a:pt x="406" y="728"/>
                  </a:lnTo>
                  <a:lnTo>
                    <a:pt x="406" y="728"/>
                  </a:lnTo>
                  <a:lnTo>
                    <a:pt x="406" y="249"/>
                  </a:lnTo>
                  <a:lnTo>
                    <a:pt x="4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2212104" y="4853293"/>
              <a:ext cx="555045" cy="1276876"/>
            </a:xfrm>
            <a:custGeom>
              <a:avLst/>
              <a:gdLst>
                <a:gd name="T0" fmla="*/ 0 w 406"/>
                <a:gd name="T1" fmla="*/ 0 h 934"/>
                <a:gd name="T2" fmla="*/ 0 w 406"/>
                <a:gd name="T3" fmla="*/ 766 h 934"/>
                <a:gd name="T4" fmla="*/ 0 w 406"/>
                <a:gd name="T5" fmla="*/ 768 h 934"/>
                <a:gd name="T6" fmla="*/ 406 w 406"/>
                <a:gd name="T7" fmla="*/ 934 h 934"/>
                <a:gd name="T8" fmla="*/ 406 w 406"/>
                <a:gd name="T9" fmla="*/ 603 h 934"/>
                <a:gd name="T10" fmla="*/ 406 w 406"/>
                <a:gd name="T11" fmla="*/ 124 h 934"/>
                <a:gd name="T12" fmla="*/ 0 w 406"/>
                <a:gd name="T13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934">
                  <a:moveTo>
                    <a:pt x="0" y="0"/>
                  </a:moveTo>
                  <a:lnTo>
                    <a:pt x="0" y="766"/>
                  </a:lnTo>
                  <a:lnTo>
                    <a:pt x="0" y="768"/>
                  </a:lnTo>
                  <a:lnTo>
                    <a:pt x="406" y="934"/>
                  </a:lnTo>
                  <a:lnTo>
                    <a:pt x="406" y="603"/>
                  </a:lnTo>
                  <a:lnTo>
                    <a:pt x="406" y="1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2767149" y="5022814"/>
              <a:ext cx="0" cy="1107355"/>
            </a:xfrm>
            <a:custGeom>
              <a:avLst/>
              <a:gdLst>
                <a:gd name="T0" fmla="*/ 0 h 810"/>
                <a:gd name="T1" fmla="*/ 0 h 810"/>
                <a:gd name="T2" fmla="*/ 479 h 810"/>
                <a:gd name="T3" fmla="*/ 810 h 810"/>
                <a:gd name="T4" fmla="*/ 0 h 8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10">
                  <a:moveTo>
                    <a:pt x="0" y="0"/>
                  </a:moveTo>
                  <a:lnTo>
                    <a:pt x="0" y="0"/>
                  </a:lnTo>
                  <a:lnTo>
                    <a:pt x="0" y="479"/>
                  </a:lnTo>
                  <a:lnTo>
                    <a:pt x="0" y="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4E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2767149" y="5022814"/>
              <a:ext cx="0" cy="1107355"/>
            </a:xfrm>
            <a:custGeom>
              <a:avLst/>
              <a:gdLst>
                <a:gd name="T0" fmla="*/ 0 h 810"/>
                <a:gd name="T1" fmla="*/ 0 h 810"/>
                <a:gd name="T2" fmla="*/ 479 h 810"/>
                <a:gd name="T3" fmla="*/ 810 h 810"/>
                <a:gd name="T4" fmla="*/ 0 h 8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10">
                  <a:moveTo>
                    <a:pt x="0" y="0"/>
                  </a:moveTo>
                  <a:lnTo>
                    <a:pt x="0" y="0"/>
                  </a:lnTo>
                  <a:lnTo>
                    <a:pt x="0" y="479"/>
                  </a:lnTo>
                  <a:lnTo>
                    <a:pt x="0" y="8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Group 58"/>
            <p:cNvGrpSpPr/>
            <p:nvPr/>
          </p:nvGrpSpPr>
          <p:grpSpPr>
            <a:xfrm>
              <a:off x="2212104" y="4682405"/>
              <a:ext cx="1108723" cy="1447764"/>
              <a:chOff x="4860550" y="4184153"/>
              <a:chExt cx="1219595" cy="1592541"/>
            </a:xfrm>
          </p:grpSpPr>
          <p:sp>
            <p:nvSpPr>
              <p:cNvPr id="56" name="Freeform 44"/>
              <p:cNvSpPr>
                <a:spLocks/>
              </p:cNvSpPr>
              <p:nvPr/>
            </p:nvSpPr>
            <p:spPr bwMode="auto">
              <a:xfrm>
                <a:off x="5471099" y="4184153"/>
                <a:ext cx="609046" cy="1338396"/>
              </a:xfrm>
              <a:custGeom>
                <a:avLst/>
                <a:gdLst>
                  <a:gd name="T0" fmla="*/ 0 w 405"/>
                  <a:gd name="T1" fmla="*/ 0 h 890"/>
                  <a:gd name="T2" fmla="*/ 0 w 405"/>
                  <a:gd name="T3" fmla="*/ 249 h 890"/>
                  <a:gd name="T4" fmla="*/ 405 w 405"/>
                  <a:gd name="T5" fmla="*/ 125 h 890"/>
                  <a:gd name="T6" fmla="*/ 405 w 405"/>
                  <a:gd name="T7" fmla="*/ 890 h 890"/>
                  <a:gd name="T8" fmla="*/ 405 w 405"/>
                  <a:gd name="T9" fmla="*/ 121 h 890"/>
                  <a:gd name="T10" fmla="*/ 0 w 405"/>
                  <a:gd name="T11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5" h="890">
                    <a:moveTo>
                      <a:pt x="0" y="0"/>
                    </a:moveTo>
                    <a:lnTo>
                      <a:pt x="0" y="249"/>
                    </a:lnTo>
                    <a:lnTo>
                      <a:pt x="405" y="125"/>
                    </a:lnTo>
                    <a:lnTo>
                      <a:pt x="405" y="890"/>
                    </a:lnTo>
                    <a:lnTo>
                      <a:pt x="405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48"/>
              <p:cNvSpPr>
                <a:spLocks/>
              </p:cNvSpPr>
              <p:nvPr/>
            </p:nvSpPr>
            <p:spPr bwMode="auto">
              <a:xfrm>
                <a:off x="4860550" y="4184153"/>
                <a:ext cx="610549" cy="1094778"/>
              </a:xfrm>
              <a:custGeom>
                <a:avLst/>
                <a:gdLst>
                  <a:gd name="T0" fmla="*/ 406 w 406"/>
                  <a:gd name="T1" fmla="*/ 0 h 728"/>
                  <a:gd name="T2" fmla="*/ 0 w 406"/>
                  <a:gd name="T3" fmla="*/ 121 h 728"/>
                  <a:gd name="T4" fmla="*/ 0 w 406"/>
                  <a:gd name="T5" fmla="*/ 125 h 728"/>
                  <a:gd name="T6" fmla="*/ 406 w 406"/>
                  <a:gd name="T7" fmla="*/ 249 h 728"/>
                  <a:gd name="T8" fmla="*/ 406 w 406"/>
                  <a:gd name="T9" fmla="*/ 728 h 728"/>
                  <a:gd name="T10" fmla="*/ 406 w 406"/>
                  <a:gd name="T11" fmla="*/ 728 h 728"/>
                  <a:gd name="T12" fmla="*/ 406 w 406"/>
                  <a:gd name="T13" fmla="*/ 249 h 728"/>
                  <a:gd name="T14" fmla="*/ 406 w 406"/>
                  <a:gd name="T15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6" h="728">
                    <a:moveTo>
                      <a:pt x="406" y="0"/>
                    </a:moveTo>
                    <a:lnTo>
                      <a:pt x="0" y="121"/>
                    </a:lnTo>
                    <a:lnTo>
                      <a:pt x="0" y="125"/>
                    </a:lnTo>
                    <a:lnTo>
                      <a:pt x="406" y="249"/>
                    </a:lnTo>
                    <a:lnTo>
                      <a:pt x="406" y="728"/>
                    </a:lnTo>
                    <a:lnTo>
                      <a:pt x="406" y="728"/>
                    </a:lnTo>
                    <a:lnTo>
                      <a:pt x="406" y="249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52"/>
              <p:cNvSpPr>
                <a:spLocks/>
              </p:cNvSpPr>
              <p:nvPr/>
            </p:nvSpPr>
            <p:spPr bwMode="auto">
              <a:xfrm>
                <a:off x="4860550" y="4372130"/>
                <a:ext cx="610549" cy="1404564"/>
              </a:xfrm>
              <a:custGeom>
                <a:avLst/>
                <a:gdLst>
                  <a:gd name="T0" fmla="*/ 0 w 406"/>
                  <a:gd name="T1" fmla="*/ 0 h 934"/>
                  <a:gd name="T2" fmla="*/ 0 w 406"/>
                  <a:gd name="T3" fmla="*/ 766 h 934"/>
                  <a:gd name="T4" fmla="*/ 0 w 406"/>
                  <a:gd name="T5" fmla="*/ 768 h 934"/>
                  <a:gd name="T6" fmla="*/ 406 w 406"/>
                  <a:gd name="T7" fmla="*/ 934 h 934"/>
                  <a:gd name="T8" fmla="*/ 406 w 406"/>
                  <a:gd name="T9" fmla="*/ 603 h 934"/>
                  <a:gd name="T10" fmla="*/ 406 w 406"/>
                  <a:gd name="T11" fmla="*/ 124 h 934"/>
                  <a:gd name="T12" fmla="*/ 0 w 406"/>
                  <a:gd name="T13" fmla="*/ 0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934">
                    <a:moveTo>
                      <a:pt x="0" y="0"/>
                    </a:moveTo>
                    <a:lnTo>
                      <a:pt x="0" y="766"/>
                    </a:lnTo>
                    <a:lnTo>
                      <a:pt x="0" y="768"/>
                    </a:lnTo>
                    <a:lnTo>
                      <a:pt x="406" y="934"/>
                    </a:lnTo>
                    <a:lnTo>
                      <a:pt x="406" y="603"/>
                    </a:lnTo>
                    <a:lnTo>
                      <a:pt x="406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5471099" y="4372130"/>
                <a:ext cx="609046" cy="1404564"/>
              </a:xfrm>
              <a:custGeom>
                <a:avLst/>
                <a:gdLst>
                  <a:gd name="T0" fmla="*/ 405 w 405"/>
                  <a:gd name="T1" fmla="*/ 0 h 934"/>
                  <a:gd name="T2" fmla="*/ 0 w 405"/>
                  <a:gd name="T3" fmla="*/ 124 h 934"/>
                  <a:gd name="T4" fmla="*/ 0 w 405"/>
                  <a:gd name="T5" fmla="*/ 934 h 934"/>
                  <a:gd name="T6" fmla="*/ 405 w 405"/>
                  <a:gd name="T7" fmla="*/ 768 h 934"/>
                  <a:gd name="T8" fmla="*/ 405 w 405"/>
                  <a:gd name="T9" fmla="*/ 765 h 934"/>
                  <a:gd name="T10" fmla="*/ 405 w 405"/>
                  <a:gd name="T11" fmla="*/ 0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5" h="934">
                    <a:moveTo>
                      <a:pt x="405" y="0"/>
                    </a:moveTo>
                    <a:lnTo>
                      <a:pt x="0" y="124"/>
                    </a:lnTo>
                    <a:lnTo>
                      <a:pt x="0" y="934"/>
                    </a:lnTo>
                    <a:lnTo>
                      <a:pt x="405" y="768"/>
                    </a:lnTo>
                    <a:lnTo>
                      <a:pt x="405" y="765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Freeform 57"/>
            <p:cNvSpPr>
              <a:spLocks/>
            </p:cNvSpPr>
            <p:nvPr/>
          </p:nvSpPr>
          <p:spPr bwMode="auto">
            <a:xfrm>
              <a:off x="2767149" y="4853293"/>
              <a:ext cx="553678" cy="1276876"/>
            </a:xfrm>
            <a:custGeom>
              <a:avLst/>
              <a:gdLst>
                <a:gd name="T0" fmla="*/ 405 w 405"/>
                <a:gd name="T1" fmla="*/ 0 h 934"/>
                <a:gd name="T2" fmla="*/ 0 w 405"/>
                <a:gd name="T3" fmla="*/ 124 h 934"/>
                <a:gd name="T4" fmla="*/ 0 w 405"/>
                <a:gd name="T5" fmla="*/ 934 h 934"/>
                <a:gd name="T6" fmla="*/ 405 w 405"/>
                <a:gd name="T7" fmla="*/ 768 h 934"/>
                <a:gd name="T8" fmla="*/ 405 w 405"/>
                <a:gd name="T9" fmla="*/ 765 h 934"/>
                <a:gd name="T10" fmla="*/ 405 w 405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934">
                  <a:moveTo>
                    <a:pt x="405" y="0"/>
                  </a:moveTo>
                  <a:lnTo>
                    <a:pt x="0" y="124"/>
                  </a:lnTo>
                  <a:lnTo>
                    <a:pt x="0" y="934"/>
                  </a:lnTo>
                  <a:lnTo>
                    <a:pt x="405" y="768"/>
                  </a:lnTo>
                  <a:lnTo>
                    <a:pt x="405" y="765"/>
                  </a:lnTo>
                  <a:lnTo>
                    <a:pt x="4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89"/>
            <p:cNvSpPr txBox="1"/>
            <p:nvPr/>
          </p:nvSpPr>
          <p:spPr>
            <a:xfrm>
              <a:off x="2402312" y="5367790"/>
              <a:ext cx="750526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cs typeface="+mn-ea"/>
                  <a:sym typeface="+mn-lt"/>
                </a:rPr>
                <a:t>39</a:t>
              </a:r>
              <a:r>
                <a:rPr lang="id-ID" sz="2800" b="1" dirty="0">
                  <a:solidFill>
                    <a:srgbClr val="FFFFFF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64" name="Group 136"/>
          <p:cNvGrpSpPr/>
          <p:nvPr/>
        </p:nvGrpSpPr>
        <p:grpSpPr>
          <a:xfrm>
            <a:off x="4636701" y="3208666"/>
            <a:ext cx="1108723" cy="2917402"/>
            <a:chOff x="4636701" y="3208666"/>
            <a:chExt cx="1108723" cy="2917402"/>
          </a:xfrm>
        </p:grpSpPr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5190379" y="3208666"/>
              <a:ext cx="555045" cy="2686362"/>
            </a:xfrm>
            <a:custGeom>
              <a:avLst/>
              <a:gdLst>
                <a:gd name="T0" fmla="*/ 406 w 406"/>
                <a:gd name="T1" fmla="*/ 1965 h 1965"/>
                <a:gd name="T2" fmla="*/ 0 w 406"/>
                <a:gd name="T3" fmla="*/ 1802 h 1965"/>
                <a:gd name="T4" fmla="*/ 0 w 406"/>
                <a:gd name="T5" fmla="*/ 0 h 1965"/>
                <a:gd name="T6" fmla="*/ 406 w 406"/>
                <a:gd name="T7" fmla="*/ 121 h 1965"/>
                <a:gd name="T8" fmla="*/ 406 w 406"/>
                <a:gd name="T9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965">
                  <a:moveTo>
                    <a:pt x="406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6" y="121"/>
                  </a:lnTo>
                  <a:lnTo>
                    <a:pt x="406" y="19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4636701" y="3208666"/>
              <a:ext cx="553678" cy="2687729"/>
            </a:xfrm>
            <a:custGeom>
              <a:avLst/>
              <a:gdLst>
                <a:gd name="T0" fmla="*/ 0 w 405"/>
                <a:gd name="T1" fmla="*/ 1966 h 1966"/>
                <a:gd name="T2" fmla="*/ 405 w 405"/>
                <a:gd name="T3" fmla="*/ 1804 h 1966"/>
                <a:gd name="T4" fmla="*/ 405 w 405"/>
                <a:gd name="T5" fmla="*/ 0 h 1966"/>
                <a:gd name="T6" fmla="*/ 0 w 405"/>
                <a:gd name="T7" fmla="*/ 121 h 1966"/>
                <a:gd name="T8" fmla="*/ 0 w 405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6">
                  <a:moveTo>
                    <a:pt x="0" y="1966"/>
                  </a:moveTo>
                  <a:lnTo>
                    <a:pt x="405" y="1804"/>
                  </a:lnTo>
                  <a:lnTo>
                    <a:pt x="405" y="0"/>
                  </a:lnTo>
                  <a:lnTo>
                    <a:pt x="0" y="121"/>
                  </a:lnTo>
                  <a:lnTo>
                    <a:pt x="0" y="19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4636701" y="3379553"/>
              <a:ext cx="553678" cy="2746514"/>
            </a:xfrm>
            <a:custGeom>
              <a:avLst/>
              <a:gdLst>
                <a:gd name="T0" fmla="*/ 405 w 405"/>
                <a:gd name="T1" fmla="*/ 2009 h 2009"/>
                <a:gd name="T2" fmla="*/ 0 w 405"/>
                <a:gd name="T3" fmla="*/ 1844 h 2009"/>
                <a:gd name="T4" fmla="*/ 0 w 405"/>
                <a:gd name="T5" fmla="*/ 0 h 2009"/>
                <a:gd name="T6" fmla="*/ 405 w 405"/>
                <a:gd name="T7" fmla="*/ 124 h 2009"/>
                <a:gd name="T8" fmla="*/ 405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405" y="2009"/>
                  </a:moveTo>
                  <a:lnTo>
                    <a:pt x="0" y="1844"/>
                  </a:lnTo>
                  <a:lnTo>
                    <a:pt x="0" y="0"/>
                  </a:lnTo>
                  <a:lnTo>
                    <a:pt x="405" y="124"/>
                  </a:lnTo>
                  <a:lnTo>
                    <a:pt x="405" y="20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grpSp>
          <p:nvGrpSpPr>
            <p:cNvPr id="68" name="Group 21"/>
            <p:cNvGrpSpPr/>
            <p:nvPr/>
          </p:nvGrpSpPr>
          <p:grpSpPr>
            <a:xfrm>
              <a:off x="4636701" y="3208666"/>
              <a:ext cx="1108723" cy="2917402"/>
              <a:chOff x="7527607" y="2563040"/>
              <a:chExt cx="1219595" cy="3209142"/>
            </a:xfrm>
          </p:grpSpPr>
          <p:sp>
            <p:nvSpPr>
              <p:cNvPr id="82" name="Freeform 16"/>
              <p:cNvSpPr>
                <a:spLocks/>
              </p:cNvSpPr>
              <p:nvPr/>
            </p:nvSpPr>
            <p:spPr bwMode="auto">
              <a:xfrm>
                <a:off x="8136653" y="2563040"/>
                <a:ext cx="610549" cy="2954998"/>
              </a:xfrm>
              <a:custGeom>
                <a:avLst/>
                <a:gdLst>
                  <a:gd name="T0" fmla="*/ 406 w 406"/>
                  <a:gd name="T1" fmla="*/ 1965 h 1965"/>
                  <a:gd name="T2" fmla="*/ 0 w 406"/>
                  <a:gd name="T3" fmla="*/ 1802 h 1965"/>
                  <a:gd name="T4" fmla="*/ 0 w 406"/>
                  <a:gd name="T5" fmla="*/ 0 h 1965"/>
                  <a:gd name="T6" fmla="*/ 406 w 406"/>
                  <a:gd name="T7" fmla="*/ 121 h 1965"/>
                  <a:gd name="T8" fmla="*/ 406 w 406"/>
                  <a:gd name="T9" fmla="*/ 1965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1965">
                    <a:moveTo>
                      <a:pt x="406" y="1965"/>
                    </a:moveTo>
                    <a:lnTo>
                      <a:pt x="0" y="1802"/>
                    </a:lnTo>
                    <a:lnTo>
                      <a:pt x="0" y="0"/>
                    </a:lnTo>
                    <a:lnTo>
                      <a:pt x="406" y="121"/>
                    </a:lnTo>
                    <a:lnTo>
                      <a:pt x="406" y="196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18"/>
              <p:cNvSpPr>
                <a:spLocks/>
              </p:cNvSpPr>
              <p:nvPr/>
            </p:nvSpPr>
            <p:spPr bwMode="auto">
              <a:xfrm>
                <a:off x="7527607" y="2563040"/>
                <a:ext cx="609046" cy="2956502"/>
              </a:xfrm>
              <a:custGeom>
                <a:avLst/>
                <a:gdLst>
                  <a:gd name="T0" fmla="*/ 0 w 405"/>
                  <a:gd name="T1" fmla="*/ 1966 h 1966"/>
                  <a:gd name="T2" fmla="*/ 405 w 405"/>
                  <a:gd name="T3" fmla="*/ 1804 h 1966"/>
                  <a:gd name="T4" fmla="*/ 405 w 405"/>
                  <a:gd name="T5" fmla="*/ 0 h 1966"/>
                  <a:gd name="T6" fmla="*/ 0 w 405"/>
                  <a:gd name="T7" fmla="*/ 121 h 1966"/>
                  <a:gd name="T8" fmla="*/ 0 w 405"/>
                  <a:gd name="T9" fmla="*/ 1966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1966">
                    <a:moveTo>
                      <a:pt x="0" y="1966"/>
                    </a:moveTo>
                    <a:lnTo>
                      <a:pt x="405" y="1804"/>
                    </a:lnTo>
                    <a:lnTo>
                      <a:pt x="405" y="0"/>
                    </a:lnTo>
                    <a:lnTo>
                      <a:pt x="0" y="121"/>
                    </a:lnTo>
                    <a:lnTo>
                      <a:pt x="0" y="196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7527607" y="2751016"/>
                <a:ext cx="609046" cy="3021166"/>
              </a:xfrm>
              <a:custGeom>
                <a:avLst/>
                <a:gdLst>
                  <a:gd name="T0" fmla="*/ 405 w 405"/>
                  <a:gd name="T1" fmla="*/ 2009 h 2009"/>
                  <a:gd name="T2" fmla="*/ 0 w 405"/>
                  <a:gd name="T3" fmla="*/ 1844 h 2009"/>
                  <a:gd name="T4" fmla="*/ 0 w 405"/>
                  <a:gd name="T5" fmla="*/ 0 h 2009"/>
                  <a:gd name="T6" fmla="*/ 405 w 405"/>
                  <a:gd name="T7" fmla="*/ 124 h 2009"/>
                  <a:gd name="T8" fmla="*/ 405 w 405"/>
                  <a:gd name="T9" fmla="*/ 2009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2009">
                    <a:moveTo>
                      <a:pt x="405" y="2009"/>
                    </a:moveTo>
                    <a:lnTo>
                      <a:pt x="0" y="1844"/>
                    </a:lnTo>
                    <a:lnTo>
                      <a:pt x="0" y="0"/>
                    </a:lnTo>
                    <a:lnTo>
                      <a:pt x="405" y="124"/>
                    </a:lnTo>
                    <a:lnTo>
                      <a:pt x="405" y="200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22"/>
              <p:cNvSpPr>
                <a:spLocks/>
              </p:cNvSpPr>
              <p:nvPr/>
            </p:nvSpPr>
            <p:spPr bwMode="auto">
              <a:xfrm>
                <a:off x="8136653" y="2751016"/>
                <a:ext cx="610549" cy="3021166"/>
              </a:xfrm>
              <a:custGeom>
                <a:avLst/>
                <a:gdLst>
                  <a:gd name="T0" fmla="*/ 0 w 406"/>
                  <a:gd name="T1" fmla="*/ 2009 h 2009"/>
                  <a:gd name="T2" fmla="*/ 406 w 406"/>
                  <a:gd name="T3" fmla="*/ 1844 h 2009"/>
                  <a:gd name="T4" fmla="*/ 406 w 406"/>
                  <a:gd name="T5" fmla="*/ 0 h 2009"/>
                  <a:gd name="T6" fmla="*/ 0 w 406"/>
                  <a:gd name="T7" fmla="*/ 124 h 2009"/>
                  <a:gd name="T8" fmla="*/ 0 w 406"/>
                  <a:gd name="T9" fmla="*/ 2009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2009">
                    <a:moveTo>
                      <a:pt x="0" y="2009"/>
                    </a:moveTo>
                    <a:lnTo>
                      <a:pt x="406" y="1844"/>
                    </a:lnTo>
                    <a:lnTo>
                      <a:pt x="406" y="0"/>
                    </a:lnTo>
                    <a:lnTo>
                      <a:pt x="0" y="124"/>
                    </a:lnTo>
                    <a:lnTo>
                      <a:pt x="0" y="200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5190379" y="3379553"/>
              <a:ext cx="555045" cy="2746514"/>
            </a:xfrm>
            <a:custGeom>
              <a:avLst/>
              <a:gdLst>
                <a:gd name="T0" fmla="*/ 0 w 406"/>
                <a:gd name="T1" fmla="*/ 2009 h 2009"/>
                <a:gd name="T2" fmla="*/ 406 w 406"/>
                <a:gd name="T3" fmla="*/ 1844 h 2009"/>
                <a:gd name="T4" fmla="*/ 406 w 406"/>
                <a:gd name="T5" fmla="*/ 0 h 2009"/>
                <a:gd name="T6" fmla="*/ 0 w 406"/>
                <a:gd name="T7" fmla="*/ 124 h 2009"/>
                <a:gd name="T8" fmla="*/ 0 w 406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009">
                  <a:moveTo>
                    <a:pt x="0" y="2009"/>
                  </a:moveTo>
                  <a:lnTo>
                    <a:pt x="406" y="1844"/>
                  </a:lnTo>
                  <a:lnTo>
                    <a:pt x="406" y="0"/>
                  </a:lnTo>
                  <a:lnTo>
                    <a:pt x="0" y="124"/>
                  </a:lnTo>
                  <a:lnTo>
                    <a:pt x="0" y="20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5190379" y="5046055"/>
              <a:ext cx="555045" cy="626135"/>
            </a:xfrm>
            <a:custGeom>
              <a:avLst/>
              <a:gdLst>
                <a:gd name="T0" fmla="*/ 0 w 406"/>
                <a:gd name="T1" fmla="*/ 0 h 458"/>
                <a:gd name="T2" fmla="*/ 0 w 406"/>
                <a:gd name="T3" fmla="*/ 249 h 458"/>
                <a:gd name="T4" fmla="*/ 0 w 406"/>
                <a:gd name="T5" fmla="*/ 458 h 458"/>
                <a:gd name="T6" fmla="*/ 0 w 406"/>
                <a:gd name="T7" fmla="*/ 249 h 458"/>
                <a:gd name="T8" fmla="*/ 406 w 406"/>
                <a:gd name="T9" fmla="*/ 125 h 458"/>
                <a:gd name="T10" fmla="*/ 406 w 406"/>
                <a:gd name="T11" fmla="*/ 121 h 458"/>
                <a:gd name="T12" fmla="*/ 0 w 406"/>
                <a:gd name="T1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458">
                  <a:moveTo>
                    <a:pt x="0" y="0"/>
                  </a:moveTo>
                  <a:lnTo>
                    <a:pt x="0" y="249"/>
                  </a:lnTo>
                  <a:lnTo>
                    <a:pt x="0" y="458"/>
                  </a:lnTo>
                  <a:lnTo>
                    <a:pt x="0" y="249"/>
                  </a:lnTo>
                  <a:lnTo>
                    <a:pt x="406" y="125"/>
                  </a:lnTo>
                  <a:lnTo>
                    <a:pt x="406" y="1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auto">
            <a:xfrm>
              <a:off x="4636701" y="5046055"/>
              <a:ext cx="553678" cy="850339"/>
            </a:xfrm>
            <a:custGeom>
              <a:avLst/>
              <a:gdLst>
                <a:gd name="T0" fmla="*/ 405 w 405"/>
                <a:gd name="T1" fmla="*/ 0 h 622"/>
                <a:gd name="T2" fmla="*/ 0 w 405"/>
                <a:gd name="T3" fmla="*/ 121 h 622"/>
                <a:gd name="T4" fmla="*/ 0 w 405"/>
                <a:gd name="T5" fmla="*/ 622 h 622"/>
                <a:gd name="T6" fmla="*/ 0 w 405"/>
                <a:gd name="T7" fmla="*/ 125 h 622"/>
                <a:gd name="T8" fmla="*/ 405 w 405"/>
                <a:gd name="T9" fmla="*/ 249 h 622"/>
                <a:gd name="T10" fmla="*/ 405 w 405"/>
                <a:gd name="T1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622">
                  <a:moveTo>
                    <a:pt x="405" y="0"/>
                  </a:moveTo>
                  <a:lnTo>
                    <a:pt x="0" y="121"/>
                  </a:lnTo>
                  <a:lnTo>
                    <a:pt x="0" y="622"/>
                  </a:lnTo>
                  <a:lnTo>
                    <a:pt x="0" y="125"/>
                  </a:lnTo>
                  <a:lnTo>
                    <a:pt x="405" y="249"/>
                  </a:lnTo>
                  <a:lnTo>
                    <a:pt x="4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auto">
            <a:xfrm>
              <a:off x="4636701" y="5216943"/>
              <a:ext cx="553678" cy="909125"/>
            </a:xfrm>
            <a:custGeom>
              <a:avLst/>
              <a:gdLst>
                <a:gd name="T0" fmla="*/ 0 w 405"/>
                <a:gd name="T1" fmla="*/ 0 h 665"/>
                <a:gd name="T2" fmla="*/ 0 w 405"/>
                <a:gd name="T3" fmla="*/ 497 h 665"/>
                <a:gd name="T4" fmla="*/ 0 w 405"/>
                <a:gd name="T5" fmla="*/ 500 h 665"/>
                <a:gd name="T6" fmla="*/ 405 w 405"/>
                <a:gd name="T7" fmla="*/ 665 h 665"/>
                <a:gd name="T8" fmla="*/ 405 w 405"/>
                <a:gd name="T9" fmla="*/ 124 h 665"/>
                <a:gd name="T10" fmla="*/ 0 w 405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665">
                  <a:moveTo>
                    <a:pt x="0" y="0"/>
                  </a:moveTo>
                  <a:lnTo>
                    <a:pt x="0" y="497"/>
                  </a:lnTo>
                  <a:lnTo>
                    <a:pt x="0" y="500"/>
                  </a:lnTo>
                  <a:lnTo>
                    <a:pt x="405" y="665"/>
                  </a:lnTo>
                  <a:lnTo>
                    <a:pt x="405" y="1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30"/>
            <p:cNvSpPr>
              <a:spLocks/>
            </p:cNvSpPr>
            <p:nvPr/>
          </p:nvSpPr>
          <p:spPr bwMode="auto">
            <a:xfrm>
              <a:off x="5190379" y="5386464"/>
              <a:ext cx="0" cy="739604"/>
            </a:xfrm>
            <a:custGeom>
              <a:avLst/>
              <a:gdLst>
                <a:gd name="T0" fmla="*/ 0 h 541"/>
                <a:gd name="T1" fmla="*/ 541 h 541"/>
                <a:gd name="T2" fmla="*/ 209 h 541"/>
                <a:gd name="T3" fmla="*/ 0 h 5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41">
                  <a:moveTo>
                    <a:pt x="0" y="0"/>
                  </a:moveTo>
                  <a:lnTo>
                    <a:pt x="0" y="541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99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31"/>
            <p:cNvSpPr>
              <a:spLocks/>
            </p:cNvSpPr>
            <p:nvPr/>
          </p:nvSpPr>
          <p:spPr bwMode="auto">
            <a:xfrm>
              <a:off x="5190379" y="5386464"/>
              <a:ext cx="0" cy="739604"/>
            </a:xfrm>
            <a:custGeom>
              <a:avLst/>
              <a:gdLst>
                <a:gd name="T0" fmla="*/ 0 h 541"/>
                <a:gd name="T1" fmla="*/ 541 h 541"/>
                <a:gd name="T2" fmla="*/ 209 h 541"/>
                <a:gd name="T3" fmla="*/ 0 h 5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41">
                  <a:moveTo>
                    <a:pt x="0" y="0"/>
                  </a:moveTo>
                  <a:lnTo>
                    <a:pt x="0" y="541"/>
                  </a:lnTo>
                  <a:lnTo>
                    <a:pt x="0" y="2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grpSp>
          <p:nvGrpSpPr>
            <p:cNvPr id="75" name="Group 32"/>
            <p:cNvGrpSpPr/>
            <p:nvPr/>
          </p:nvGrpSpPr>
          <p:grpSpPr>
            <a:xfrm>
              <a:off x="4636701" y="5022814"/>
              <a:ext cx="1108723" cy="1095697"/>
              <a:chOff x="7527607" y="4584168"/>
              <a:chExt cx="1219595" cy="1205267"/>
            </a:xfrm>
          </p:grpSpPr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8136653" y="4584168"/>
                <a:ext cx="610549" cy="688748"/>
              </a:xfrm>
              <a:custGeom>
                <a:avLst/>
                <a:gdLst>
                  <a:gd name="T0" fmla="*/ 0 w 406"/>
                  <a:gd name="T1" fmla="*/ 0 h 458"/>
                  <a:gd name="T2" fmla="*/ 0 w 406"/>
                  <a:gd name="T3" fmla="*/ 249 h 458"/>
                  <a:gd name="T4" fmla="*/ 0 w 406"/>
                  <a:gd name="T5" fmla="*/ 458 h 458"/>
                  <a:gd name="T6" fmla="*/ 0 w 406"/>
                  <a:gd name="T7" fmla="*/ 249 h 458"/>
                  <a:gd name="T8" fmla="*/ 406 w 406"/>
                  <a:gd name="T9" fmla="*/ 125 h 458"/>
                  <a:gd name="T10" fmla="*/ 406 w 406"/>
                  <a:gd name="T11" fmla="*/ 121 h 458"/>
                  <a:gd name="T12" fmla="*/ 0 w 406"/>
                  <a:gd name="T13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458">
                    <a:moveTo>
                      <a:pt x="0" y="0"/>
                    </a:moveTo>
                    <a:lnTo>
                      <a:pt x="0" y="249"/>
                    </a:lnTo>
                    <a:lnTo>
                      <a:pt x="0" y="458"/>
                    </a:lnTo>
                    <a:lnTo>
                      <a:pt x="0" y="249"/>
                    </a:lnTo>
                    <a:lnTo>
                      <a:pt x="406" y="125"/>
                    </a:lnTo>
                    <a:lnTo>
                      <a:pt x="406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26"/>
              <p:cNvSpPr>
                <a:spLocks/>
              </p:cNvSpPr>
              <p:nvPr/>
            </p:nvSpPr>
            <p:spPr bwMode="auto">
              <a:xfrm>
                <a:off x="7527607" y="4584168"/>
                <a:ext cx="609046" cy="935373"/>
              </a:xfrm>
              <a:custGeom>
                <a:avLst/>
                <a:gdLst>
                  <a:gd name="T0" fmla="*/ 405 w 405"/>
                  <a:gd name="T1" fmla="*/ 0 h 622"/>
                  <a:gd name="T2" fmla="*/ 0 w 405"/>
                  <a:gd name="T3" fmla="*/ 121 h 622"/>
                  <a:gd name="T4" fmla="*/ 0 w 405"/>
                  <a:gd name="T5" fmla="*/ 622 h 622"/>
                  <a:gd name="T6" fmla="*/ 0 w 405"/>
                  <a:gd name="T7" fmla="*/ 125 h 622"/>
                  <a:gd name="T8" fmla="*/ 405 w 405"/>
                  <a:gd name="T9" fmla="*/ 249 h 622"/>
                  <a:gd name="T10" fmla="*/ 405 w 405"/>
                  <a:gd name="T11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5" h="622">
                    <a:moveTo>
                      <a:pt x="405" y="0"/>
                    </a:moveTo>
                    <a:lnTo>
                      <a:pt x="0" y="121"/>
                    </a:lnTo>
                    <a:lnTo>
                      <a:pt x="0" y="622"/>
                    </a:lnTo>
                    <a:lnTo>
                      <a:pt x="0" y="125"/>
                    </a:lnTo>
                    <a:lnTo>
                      <a:pt x="405" y="249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>
                <a:off x="7527607" y="4772145"/>
                <a:ext cx="609046" cy="1000038"/>
              </a:xfrm>
              <a:custGeom>
                <a:avLst/>
                <a:gdLst>
                  <a:gd name="T0" fmla="*/ 0 w 405"/>
                  <a:gd name="T1" fmla="*/ 0 h 665"/>
                  <a:gd name="T2" fmla="*/ 0 w 405"/>
                  <a:gd name="T3" fmla="*/ 497 h 665"/>
                  <a:gd name="T4" fmla="*/ 0 w 405"/>
                  <a:gd name="T5" fmla="*/ 500 h 665"/>
                  <a:gd name="T6" fmla="*/ 405 w 405"/>
                  <a:gd name="T7" fmla="*/ 665 h 665"/>
                  <a:gd name="T8" fmla="*/ 405 w 405"/>
                  <a:gd name="T9" fmla="*/ 124 h 665"/>
                  <a:gd name="T10" fmla="*/ 0 w 405"/>
                  <a:gd name="T1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5" h="665">
                    <a:moveTo>
                      <a:pt x="0" y="0"/>
                    </a:moveTo>
                    <a:lnTo>
                      <a:pt x="0" y="497"/>
                    </a:lnTo>
                    <a:lnTo>
                      <a:pt x="0" y="500"/>
                    </a:lnTo>
                    <a:lnTo>
                      <a:pt x="405" y="665"/>
                    </a:lnTo>
                    <a:lnTo>
                      <a:pt x="405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32"/>
              <p:cNvSpPr>
                <a:spLocks/>
              </p:cNvSpPr>
              <p:nvPr/>
            </p:nvSpPr>
            <p:spPr bwMode="auto">
              <a:xfrm>
                <a:off x="8136653" y="4769390"/>
                <a:ext cx="610549" cy="1020045"/>
              </a:xfrm>
              <a:custGeom>
                <a:avLst/>
                <a:gdLst>
                  <a:gd name="T0" fmla="*/ 406 w 406"/>
                  <a:gd name="T1" fmla="*/ 0 h 665"/>
                  <a:gd name="T2" fmla="*/ 0 w 406"/>
                  <a:gd name="T3" fmla="*/ 124 h 665"/>
                  <a:gd name="T4" fmla="*/ 0 w 406"/>
                  <a:gd name="T5" fmla="*/ 333 h 665"/>
                  <a:gd name="T6" fmla="*/ 0 w 406"/>
                  <a:gd name="T7" fmla="*/ 665 h 665"/>
                  <a:gd name="T8" fmla="*/ 406 w 406"/>
                  <a:gd name="T9" fmla="*/ 500 h 665"/>
                  <a:gd name="T10" fmla="*/ 406 w 406"/>
                  <a:gd name="T1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6" h="665">
                    <a:moveTo>
                      <a:pt x="406" y="0"/>
                    </a:moveTo>
                    <a:lnTo>
                      <a:pt x="0" y="124"/>
                    </a:lnTo>
                    <a:lnTo>
                      <a:pt x="0" y="333"/>
                    </a:lnTo>
                    <a:lnTo>
                      <a:pt x="0" y="665"/>
                    </a:lnTo>
                    <a:lnTo>
                      <a:pt x="406" y="50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6" name="Freeform 33"/>
            <p:cNvSpPr>
              <a:spLocks/>
            </p:cNvSpPr>
            <p:nvPr/>
          </p:nvSpPr>
          <p:spPr bwMode="auto">
            <a:xfrm>
              <a:off x="5190379" y="5216943"/>
              <a:ext cx="555045" cy="909125"/>
            </a:xfrm>
            <a:custGeom>
              <a:avLst/>
              <a:gdLst>
                <a:gd name="T0" fmla="*/ 406 w 406"/>
                <a:gd name="T1" fmla="*/ 0 h 665"/>
                <a:gd name="T2" fmla="*/ 0 w 406"/>
                <a:gd name="T3" fmla="*/ 124 h 665"/>
                <a:gd name="T4" fmla="*/ 0 w 406"/>
                <a:gd name="T5" fmla="*/ 333 h 665"/>
                <a:gd name="T6" fmla="*/ 0 w 406"/>
                <a:gd name="T7" fmla="*/ 665 h 665"/>
                <a:gd name="T8" fmla="*/ 406 w 406"/>
                <a:gd name="T9" fmla="*/ 500 h 665"/>
                <a:gd name="T10" fmla="*/ 406 w 406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665">
                  <a:moveTo>
                    <a:pt x="406" y="0"/>
                  </a:moveTo>
                  <a:lnTo>
                    <a:pt x="0" y="124"/>
                  </a:lnTo>
                  <a:lnTo>
                    <a:pt x="0" y="333"/>
                  </a:lnTo>
                  <a:lnTo>
                    <a:pt x="0" y="665"/>
                  </a:lnTo>
                  <a:lnTo>
                    <a:pt x="406" y="500"/>
                  </a:lnTo>
                  <a:lnTo>
                    <a:pt x="4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77" name="TextBox 90"/>
            <p:cNvSpPr txBox="1"/>
            <p:nvPr/>
          </p:nvSpPr>
          <p:spPr>
            <a:xfrm>
              <a:off x="4836757" y="5374356"/>
              <a:ext cx="70724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cs typeface="+mn-ea"/>
                  <a:sym typeface="+mn-lt"/>
                </a:rPr>
                <a:t>22</a:t>
              </a:r>
              <a:r>
                <a:rPr lang="id-ID" sz="2800" b="1" dirty="0">
                  <a:solidFill>
                    <a:srgbClr val="FFFFFF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86" name="Group 135"/>
          <p:cNvGrpSpPr/>
          <p:nvPr/>
        </p:nvGrpSpPr>
        <p:grpSpPr>
          <a:xfrm>
            <a:off x="3424246" y="3207297"/>
            <a:ext cx="1114910" cy="2924238"/>
            <a:chOff x="3424246" y="3207297"/>
            <a:chExt cx="1114910" cy="2924238"/>
          </a:xfrm>
        </p:grpSpPr>
        <p:grpSp>
          <p:nvGrpSpPr>
            <p:cNvPr id="87" name="Group 8"/>
            <p:cNvGrpSpPr/>
            <p:nvPr/>
          </p:nvGrpSpPr>
          <p:grpSpPr>
            <a:xfrm>
              <a:off x="3424246" y="3207297"/>
              <a:ext cx="1114910" cy="2924238"/>
              <a:chOff x="6193906" y="2561535"/>
              <a:chExt cx="1226401" cy="3216662"/>
            </a:xfrm>
          </p:grpSpPr>
          <p:sp>
            <p:nvSpPr>
              <p:cNvPr id="94" name="Freeform 5"/>
              <p:cNvSpPr>
                <a:spLocks/>
              </p:cNvSpPr>
              <p:nvPr/>
            </p:nvSpPr>
            <p:spPr bwMode="auto">
              <a:xfrm>
                <a:off x="6807663" y="2561535"/>
                <a:ext cx="612644" cy="2962042"/>
              </a:xfrm>
              <a:custGeom>
                <a:avLst/>
                <a:gdLst>
                  <a:gd name="T0" fmla="*/ 551 w 551"/>
                  <a:gd name="T1" fmla="*/ 2664 h 2664"/>
                  <a:gd name="T2" fmla="*/ 0 w 551"/>
                  <a:gd name="T3" fmla="*/ 2443 h 2664"/>
                  <a:gd name="T4" fmla="*/ 0 w 551"/>
                  <a:gd name="T5" fmla="*/ 0 h 2664"/>
                  <a:gd name="T6" fmla="*/ 551 w 551"/>
                  <a:gd name="T7" fmla="*/ 164 h 2664"/>
                  <a:gd name="T8" fmla="*/ 551 w 551"/>
                  <a:gd name="T9" fmla="*/ 2664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1" h="2664">
                    <a:moveTo>
                      <a:pt x="551" y="2664"/>
                    </a:moveTo>
                    <a:lnTo>
                      <a:pt x="0" y="2443"/>
                    </a:lnTo>
                    <a:lnTo>
                      <a:pt x="0" y="0"/>
                    </a:lnTo>
                    <a:lnTo>
                      <a:pt x="551" y="164"/>
                    </a:lnTo>
                    <a:lnTo>
                      <a:pt x="551" y="266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6"/>
              <p:cNvSpPr>
                <a:spLocks/>
              </p:cNvSpPr>
              <p:nvPr/>
            </p:nvSpPr>
            <p:spPr bwMode="auto">
              <a:xfrm>
                <a:off x="6193906" y="2561535"/>
                <a:ext cx="613757" cy="2964266"/>
              </a:xfrm>
              <a:custGeom>
                <a:avLst/>
                <a:gdLst>
                  <a:gd name="T0" fmla="*/ 0 w 552"/>
                  <a:gd name="T1" fmla="*/ 2666 h 2666"/>
                  <a:gd name="T2" fmla="*/ 552 w 552"/>
                  <a:gd name="T3" fmla="*/ 2445 h 2666"/>
                  <a:gd name="T4" fmla="*/ 552 w 552"/>
                  <a:gd name="T5" fmla="*/ 0 h 2666"/>
                  <a:gd name="T6" fmla="*/ 0 w 552"/>
                  <a:gd name="T7" fmla="*/ 164 h 2666"/>
                  <a:gd name="T8" fmla="*/ 0 w 552"/>
                  <a:gd name="T9" fmla="*/ 2666 h 2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666">
                    <a:moveTo>
                      <a:pt x="0" y="2666"/>
                    </a:moveTo>
                    <a:lnTo>
                      <a:pt x="552" y="2445"/>
                    </a:lnTo>
                    <a:lnTo>
                      <a:pt x="552" y="0"/>
                    </a:lnTo>
                    <a:lnTo>
                      <a:pt x="0" y="164"/>
                    </a:lnTo>
                    <a:lnTo>
                      <a:pt x="0" y="266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7"/>
              <p:cNvSpPr>
                <a:spLocks/>
              </p:cNvSpPr>
              <p:nvPr/>
            </p:nvSpPr>
            <p:spPr bwMode="auto">
              <a:xfrm>
                <a:off x="6193906" y="2749442"/>
                <a:ext cx="613757" cy="3028755"/>
              </a:xfrm>
              <a:custGeom>
                <a:avLst/>
                <a:gdLst>
                  <a:gd name="T0" fmla="*/ 552 w 552"/>
                  <a:gd name="T1" fmla="*/ 2724 h 2724"/>
                  <a:gd name="T2" fmla="*/ 0 w 552"/>
                  <a:gd name="T3" fmla="*/ 2500 h 2724"/>
                  <a:gd name="T4" fmla="*/ 0 w 552"/>
                  <a:gd name="T5" fmla="*/ 0 h 2724"/>
                  <a:gd name="T6" fmla="*/ 552 w 552"/>
                  <a:gd name="T7" fmla="*/ 168 h 2724"/>
                  <a:gd name="T8" fmla="*/ 552 w 552"/>
                  <a:gd name="T9" fmla="*/ 2724 h 2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724">
                    <a:moveTo>
                      <a:pt x="552" y="2724"/>
                    </a:moveTo>
                    <a:lnTo>
                      <a:pt x="0" y="2500"/>
                    </a:lnTo>
                    <a:lnTo>
                      <a:pt x="0" y="0"/>
                    </a:lnTo>
                    <a:lnTo>
                      <a:pt x="552" y="168"/>
                    </a:lnTo>
                    <a:lnTo>
                      <a:pt x="552" y="27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8"/>
              <p:cNvSpPr>
                <a:spLocks/>
              </p:cNvSpPr>
              <p:nvPr/>
            </p:nvSpPr>
            <p:spPr bwMode="auto">
              <a:xfrm>
                <a:off x="6807663" y="2749442"/>
                <a:ext cx="612644" cy="3028755"/>
              </a:xfrm>
              <a:custGeom>
                <a:avLst/>
                <a:gdLst>
                  <a:gd name="T0" fmla="*/ 0 w 551"/>
                  <a:gd name="T1" fmla="*/ 2724 h 2724"/>
                  <a:gd name="T2" fmla="*/ 551 w 551"/>
                  <a:gd name="T3" fmla="*/ 2500 h 2724"/>
                  <a:gd name="T4" fmla="*/ 551 w 551"/>
                  <a:gd name="T5" fmla="*/ 0 h 2724"/>
                  <a:gd name="T6" fmla="*/ 0 w 551"/>
                  <a:gd name="T7" fmla="*/ 168 h 2724"/>
                  <a:gd name="T8" fmla="*/ 0 w 551"/>
                  <a:gd name="T9" fmla="*/ 2724 h 2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1" h="2724">
                    <a:moveTo>
                      <a:pt x="0" y="2724"/>
                    </a:moveTo>
                    <a:lnTo>
                      <a:pt x="551" y="2500"/>
                    </a:lnTo>
                    <a:lnTo>
                      <a:pt x="551" y="0"/>
                    </a:lnTo>
                    <a:lnTo>
                      <a:pt x="0" y="168"/>
                    </a:lnTo>
                    <a:lnTo>
                      <a:pt x="0" y="2724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Group 13"/>
            <p:cNvGrpSpPr/>
            <p:nvPr/>
          </p:nvGrpSpPr>
          <p:grpSpPr>
            <a:xfrm>
              <a:off x="3424246" y="4032108"/>
              <a:ext cx="1114910" cy="2099427"/>
              <a:chOff x="6193906" y="3468827"/>
              <a:chExt cx="1226401" cy="2309370"/>
            </a:xfrm>
          </p:grpSpPr>
          <p:sp>
            <p:nvSpPr>
              <p:cNvPr id="90" name="Freeform 9"/>
              <p:cNvSpPr>
                <a:spLocks/>
              </p:cNvSpPr>
              <p:nvPr/>
            </p:nvSpPr>
            <p:spPr bwMode="auto">
              <a:xfrm>
                <a:off x="6807663" y="3468827"/>
                <a:ext cx="612644" cy="2054749"/>
              </a:xfrm>
              <a:custGeom>
                <a:avLst/>
                <a:gdLst>
                  <a:gd name="T0" fmla="*/ 551 w 551"/>
                  <a:gd name="T1" fmla="*/ 1848 h 1848"/>
                  <a:gd name="T2" fmla="*/ 0 w 551"/>
                  <a:gd name="T3" fmla="*/ 1627 h 1848"/>
                  <a:gd name="T4" fmla="*/ 0 w 551"/>
                  <a:gd name="T5" fmla="*/ 0 h 1848"/>
                  <a:gd name="T6" fmla="*/ 551 w 551"/>
                  <a:gd name="T7" fmla="*/ 164 h 1848"/>
                  <a:gd name="T8" fmla="*/ 551 w 551"/>
                  <a:gd name="T9" fmla="*/ 1848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1" h="1848">
                    <a:moveTo>
                      <a:pt x="551" y="1848"/>
                    </a:moveTo>
                    <a:lnTo>
                      <a:pt x="0" y="1627"/>
                    </a:lnTo>
                    <a:lnTo>
                      <a:pt x="0" y="0"/>
                    </a:lnTo>
                    <a:lnTo>
                      <a:pt x="551" y="164"/>
                    </a:lnTo>
                    <a:lnTo>
                      <a:pt x="551" y="184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6193906" y="3468827"/>
                <a:ext cx="613757" cy="2056974"/>
              </a:xfrm>
              <a:custGeom>
                <a:avLst/>
                <a:gdLst>
                  <a:gd name="T0" fmla="*/ 0 w 552"/>
                  <a:gd name="T1" fmla="*/ 1850 h 1850"/>
                  <a:gd name="T2" fmla="*/ 552 w 552"/>
                  <a:gd name="T3" fmla="*/ 1629 h 1850"/>
                  <a:gd name="T4" fmla="*/ 552 w 552"/>
                  <a:gd name="T5" fmla="*/ 0 h 1850"/>
                  <a:gd name="T6" fmla="*/ 0 w 552"/>
                  <a:gd name="T7" fmla="*/ 164 h 1850"/>
                  <a:gd name="T8" fmla="*/ 0 w 552"/>
                  <a:gd name="T9" fmla="*/ 185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1850">
                    <a:moveTo>
                      <a:pt x="0" y="1850"/>
                    </a:moveTo>
                    <a:lnTo>
                      <a:pt x="552" y="1629"/>
                    </a:lnTo>
                    <a:lnTo>
                      <a:pt x="552" y="0"/>
                    </a:lnTo>
                    <a:lnTo>
                      <a:pt x="0" y="164"/>
                    </a:lnTo>
                    <a:lnTo>
                      <a:pt x="0" y="185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11"/>
              <p:cNvSpPr>
                <a:spLocks/>
              </p:cNvSpPr>
              <p:nvPr/>
            </p:nvSpPr>
            <p:spPr bwMode="auto">
              <a:xfrm>
                <a:off x="6193906" y="3656734"/>
                <a:ext cx="613757" cy="2121463"/>
              </a:xfrm>
              <a:custGeom>
                <a:avLst/>
                <a:gdLst>
                  <a:gd name="T0" fmla="*/ 552 w 552"/>
                  <a:gd name="T1" fmla="*/ 1908 h 1908"/>
                  <a:gd name="T2" fmla="*/ 0 w 552"/>
                  <a:gd name="T3" fmla="*/ 1684 h 1908"/>
                  <a:gd name="T4" fmla="*/ 0 w 552"/>
                  <a:gd name="T5" fmla="*/ 0 h 1908"/>
                  <a:gd name="T6" fmla="*/ 552 w 552"/>
                  <a:gd name="T7" fmla="*/ 168 h 1908"/>
                  <a:gd name="T8" fmla="*/ 552 w 552"/>
                  <a:gd name="T9" fmla="*/ 1908 h 1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1908">
                    <a:moveTo>
                      <a:pt x="552" y="1908"/>
                    </a:moveTo>
                    <a:lnTo>
                      <a:pt x="0" y="1684"/>
                    </a:lnTo>
                    <a:lnTo>
                      <a:pt x="0" y="0"/>
                    </a:lnTo>
                    <a:lnTo>
                      <a:pt x="552" y="168"/>
                    </a:lnTo>
                    <a:lnTo>
                      <a:pt x="552" y="19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auto">
              <a:xfrm>
                <a:off x="6807663" y="3656734"/>
                <a:ext cx="612644" cy="2121463"/>
              </a:xfrm>
              <a:custGeom>
                <a:avLst/>
                <a:gdLst>
                  <a:gd name="T0" fmla="*/ 0 w 551"/>
                  <a:gd name="T1" fmla="*/ 1908 h 1908"/>
                  <a:gd name="T2" fmla="*/ 551 w 551"/>
                  <a:gd name="T3" fmla="*/ 1684 h 1908"/>
                  <a:gd name="T4" fmla="*/ 551 w 551"/>
                  <a:gd name="T5" fmla="*/ 0 h 1908"/>
                  <a:gd name="T6" fmla="*/ 0 w 551"/>
                  <a:gd name="T7" fmla="*/ 168 h 1908"/>
                  <a:gd name="T8" fmla="*/ 0 w 551"/>
                  <a:gd name="T9" fmla="*/ 1908 h 1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1" h="1908">
                    <a:moveTo>
                      <a:pt x="0" y="1908"/>
                    </a:moveTo>
                    <a:lnTo>
                      <a:pt x="551" y="1684"/>
                    </a:lnTo>
                    <a:lnTo>
                      <a:pt x="551" y="0"/>
                    </a:lnTo>
                    <a:lnTo>
                      <a:pt x="0" y="168"/>
                    </a:lnTo>
                    <a:lnTo>
                      <a:pt x="0" y="190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rgbClr val="1C1C1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9" name="TextBox 91"/>
            <p:cNvSpPr txBox="1"/>
            <p:nvPr/>
          </p:nvSpPr>
          <p:spPr>
            <a:xfrm>
              <a:off x="3617130" y="5367790"/>
              <a:ext cx="75373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cs typeface="+mn-ea"/>
                  <a:sym typeface="+mn-lt"/>
                </a:rPr>
                <a:t>68</a:t>
              </a:r>
              <a:r>
                <a:rPr lang="id-ID" sz="2800" b="1" dirty="0">
                  <a:solidFill>
                    <a:srgbClr val="FFFFFF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98" name="Group 138"/>
          <p:cNvGrpSpPr/>
          <p:nvPr/>
        </p:nvGrpSpPr>
        <p:grpSpPr>
          <a:xfrm>
            <a:off x="1032747" y="2273142"/>
            <a:ext cx="672503" cy="615004"/>
            <a:chOff x="1032747" y="2273142"/>
            <a:chExt cx="672503" cy="615004"/>
          </a:xfrm>
        </p:grpSpPr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1041080" y="2462922"/>
              <a:ext cx="552362" cy="351365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1548033" y="2627029"/>
              <a:ext cx="157217" cy="261117"/>
            </a:xfrm>
            <a:custGeom>
              <a:avLst/>
              <a:gdLst>
                <a:gd name="T0" fmla="*/ 48 w 48"/>
                <a:gd name="T1" fmla="*/ 56 h 80"/>
                <a:gd name="T2" fmla="*/ 24 w 48"/>
                <a:gd name="T3" fmla="*/ 80 h 80"/>
                <a:gd name="T4" fmla="*/ 0 w 48"/>
                <a:gd name="T5" fmla="*/ 56 h 80"/>
                <a:gd name="T6" fmla="*/ 24 w 48"/>
                <a:gd name="T7" fmla="*/ 0 h 80"/>
                <a:gd name="T8" fmla="*/ 48 w 48"/>
                <a:gd name="T9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0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1"/>
            </a:solidFill>
            <a:ln w="301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5"/>
            <p:cNvSpPr>
              <a:spLocks noEditPoints="1"/>
            </p:cNvSpPr>
            <p:nvPr/>
          </p:nvSpPr>
          <p:spPr bwMode="auto">
            <a:xfrm>
              <a:off x="1032747" y="2273142"/>
              <a:ext cx="593895" cy="554787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" name="Group 139"/>
          <p:cNvGrpSpPr/>
          <p:nvPr/>
        </p:nvGrpSpPr>
        <p:grpSpPr>
          <a:xfrm>
            <a:off x="2260065" y="2273142"/>
            <a:ext cx="672503" cy="622674"/>
            <a:chOff x="2260065" y="2273142"/>
            <a:chExt cx="672503" cy="622674"/>
          </a:xfrm>
        </p:grpSpPr>
        <p:sp>
          <p:nvSpPr>
            <p:cNvPr id="103" name="Freeform 6"/>
            <p:cNvSpPr>
              <a:spLocks/>
            </p:cNvSpPr>
            <p:nvPr/>
          </p:nvSpPr>
          <p:spPr bwMode="auto">
            <a:xfrm>
              <a:off x="2268398" y="2462922"/>
              <a:ext cx="552362" cy="351365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7"/>
            <p:cNvSpPr>
              <a:spLocks/>
            </p:cNvSpPr>
            <p:nvPr/>
          </p:nvSpPr>
          <p:spPr bwMode="auto">
            <a:xfrm>
              <a:off x="2775351" y="2634699"/>
              <a:ext cx="157217" cy="261117"/>
            </a:xfrm>
            <a:custGeom>
              <a:avLst/>
              <a:gdLst>
                <a:gd name="T0" fmla="*/ 48 w 48"/>
                <a:gd name="T1" fmla="*/ 56 h 80"/>
                <a:gd name="T2" fmla="*/ 24 w 48"/>
                <a:gd name="T3" fmla="*/ 80 h 80"/>
                <a:gd name="T4" fmla="*/ 0 w 48"/>
                <a:gd name="T5" fmla="*/ 56 h 80"/>
                <a:gd name="T6" fmla="*/ 24 w 48"/>
                <a:gd name="T7" fmla="*/ 0 h 80"/>
                <a:gd name="T8" fmla="*/ 48 w 48"/>
                <a:gd name="T9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0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2"/>
            </a:solidFill>
            <a:ln w="30163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5"/>
            <p:cNvSpPr>
              <a:spLocks noEditPoints="1"/>
            </p:cNvSpPr>
            <p:nvPr/>
          </p:nvSpPr>
          <p:spPr bwMode="auto">
            <a:xfrm>
              <a:off x="2260065" y="2273142"/>
              <a:ext cx="593895" cy="554787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6" name="Group 140"/>
          <p:cNvGrpSpPr/>
          <p:nvPr/>
        </p:nvGrpSpPr>
        <p:grpSpPr>
          <a:xfrm>
            <a:off x="3464619" y="2273142"/>
            <a:ext cx="680091" cy="615004"/>
            <a:chOff x="3464619" y="2273142"/>
            <a:chExt cx="680091" cy="615004"/>
          </a:xfrm>
        </p:grpSpPr>
        <p:sp>
          <p:nvSpPr>
            <p:cNvPr id="107" name="Freeform 6"/>
            <p:cNvSpPr>
              <a:spLocks/>
            </p:cNvSpPr>
            <p:nvPr/>
          </p:nvSpPr>
          <p:spPr bwMode="auto">
            <a:xfrm>
              <a:off x="3472952" y="2462922"/>
              <a:ext cx="552362" cy="351365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7"/>
            <p:cNvSpPr>
              <a:spLocks/>
            </p:cNvSpPr>
            <p:nvPr/>
          </p:nvSpPr>
          <p:spPr bwMode="auto">
            <a:xfrm>
              <a:off x="3987493" y="2627029"/>
              <a:ext cx="157217" cy="261117"/>
            </a:xfrm>
            <a:custGeom>
              <a:avLst/>
              <a:gdLst>
                <a:gd name="T0" fmla="*/ 48 w 48"/>
                <a:gd name="T1" fmla="*/ 56 h 80"/>
                <a:gd name="T2" fmla="*/ 24 w 48"/>
                <a:gd name="T3" fmla="*/ 80 h 80"/>
                <a:gd name="T4" fmla="*/ 0 w 48"/>
                <a:gd name="T5" fmla="*/ 56 h 80"/>
                <a:gd name="T6" fmla="*/ 24 w 48"/>
                <a:gd name="T7" fmla="*/ 0 h 80"/>
                <a:gd name="T8" fmla="*/ 48 w 48"/>
                <a:gd name="T9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0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3"/>
            </a:solidFill>
            <a:ln w="30163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5"/>
            <p:cNvSpPr>
              <a:spLocks noEditPoints="1"/>
            </p:cNvSpPr>
            <p:nvPr/>
          </p:nvSpPr>
          <p:spPr bwMode="auto">
            <a:xfrm>
              <a:off x="3464619" y="2273142"/>
              <a:ext cx="593895" cy="554787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0" name="Group 141"/>
          <p:cNvGrpSpPr/>
          <p:nvPr/>
        </p:nvGrpSpPr>
        <p:grpSpPr>
          <a:xfrm>
            <a:off x="4691938" y="2273142"/>
            <a:ext cx="664915" cy="616522"/>
            <a:chOff x="4691938" y="2273142"/>
            <a:chExt cx="664915" cy="616522"/>
          </a:xfrm>
        </p:grpSpPr>
        <p:sp>
          <p:nvSpPr>
            <p:cNvPr id="111" name="Freeform 7"/>
            <p:cNvSpPr>
              <a:spLocks/>
            </p:cNvSpPr>
            <p:nvPr/>
          </p:nvSpPr>
          <p:spPr bwMode="auto">
            <a:xfrm>
              <a:off x="4700270" y="2462922"/>
              <a:ext cx="552362" cy="351365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7"/>
            <p:cNvSpPr>
              <a:spLocks/>
            </p:cNvSpPr>
            <p:nvPr/>
          </p:nvSpPr>
          <p:spPr bwMode="auto">
            <a:xfrm>
              <a:off x="5199636" y="2628547"/>
              <a:ext cx="157217" cy="261117"/>
            </a:xfrm>
            <a:custGeom>
              <a:avLst/>
              <a:gdLst>
                <a:gd name="T0" fmla="*/ 48 w 48"/>
                <a:gd name="T1" fmla="*/ 56 h 80"/>
                <a:gd name="T2" fmla="*/ 24 w 48"/>
                <a:gd name="T3" fmla="*/ 80 h 80"/>
                <a:gd name="T4" fmla="*/ 0 w 48"/>
                <a:gd name="T5" fmla="*/ 56 h 80"/>
                <a:gd name="T6" fmla="*/ 24 w 48"/>
                <a:gd name="T7" fmla="*/ 0 h 80"/>
                <a:gd name="T8" fmla="*/ 48 w 48"/>
                <a:gd name="T9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0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4"/>
            </a:solidFill>
            <a:ln w="30163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5"/>
            <p:cNvSpPr>
              <a:spLocks noEditPoints="1"/>
            </p:cNvSpPr>
            <p:nvPr/>
          </p:nvSpPr>
          <p:spPr bwMode="auto">
            <a:xfrm>
              <a:off x="4691938" y="2273142"/>
              <a:ext cx="593895" cy="554787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4" name="Group 144"/>
          <p:cNvGrpSpPr/>
          <p:nvPr/>
        </p:nvGrpSpPr>
        <p:grpSpPr>
          <a:xfrm>
            <a:off x="6307015" y="4914495"/>
            <a:ext cx="2523298" cy="764721"/>
            <a:chOff x="6307015" y="4914495"/>
            <a:chExt cx="2523298" cy="764721"/>
          </a:xfrm>
        </p:grpSpPr>
        <p:grpSp>
          <p:nvGrpSpPr>
            <p:cNvPr id="115" name="Group 104"/>
            <p:cNvGrpSpPr/>
            <p:nvPr/>
          </p:nvGrpSpPr>
          <p:grpSpPr>
            <a:xfrm>
              <a:off x="6909722" y="4914495"/>
              <a:ext cx="1920591" cy="764721"/>
              <a:chOff x="8508022" y="2061983"/>
              <a:chExt cx="1920591" cy="764721"/>
            </a:xfrm>
          </p:grpSpPr>
          <p:sp>
            <p:nvSpPr>
              <p:cNvPr id="121" name="TextBox 105"/>
              <p:cNvSpPr txBox="1"/>
              <p:nvPr/>
            </p:nvSpPr>
            <p:spPr>
              <a:xfrm>
                <a:off x="8508022" y="2061983"/>
                <a:ext cx="938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1C1C1C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Gold Color</a:t>
                </a:r>
                <a:endParaRPr lang="en-GB" b="1">
                  <a:solidFill>
                    <a:srgbClr val="1C1C1C">
                      <a:lumMod val="75000"/>
                      <a:lumOff val="2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Rectangle 106"/>
              <p:cNvSpPr/>
              <p:nvPr/>
            </p:nvSpPr>
            <p:spPr>
              <a:xfrm>
                <a:off x="8508023" y="2365039"/>
                <a:ext cx="19205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Lorem ipsum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dolor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sit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consectetur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adipiscing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elit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</p:grp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6307015" y="5019617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grpSp>
          <p:nvGrpSpPr>
            <p:cNvPr id="117" name="Group 117"/>
            <p:cNvGrpSpPr/>
            <p:nvPr/>
          </p:nvGrpSpPr>
          <p:grpSpPr>
            <a:xfrm>
              <a:off x="6435903" y="5186295"/>
              <a:ext cx="282246" cy="246604"/>
              <a:chOff x="6357938" y="3535363"/>
              <a:chExt cx="465138" cy="406400"/>
            </a:xfrm>
            <a:solidFill>
              <a:schemeClr val="accent3"/>
            </a:solidFill>
          </p:grpSpPr>
          <p:sp>
            <p:nvSpPr>
              <p:cNvPr id="118" name="AutoShape 43"/>
              <p:cNvSpPr>
                <a:spLocks/>
              </p:cNvSpPr>
              <p:nvPr/>
            </p:nvSpPr>
            <p:spPr bwMode="auto">
              <a:xfrm>
                <a:off x="6357938" y="3535363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19" name="AutoShape 44"/>
              <p:cNvSpPr>
                <a:spLocks/>
              </p:cNvSpPr>
              <p:nvPr/>
            </p:nvSpPr>
            <p:spPr bwMode="auto">
              <a:xfrm>
                <a:off x="6779419" y="3680619"/>
                <a:ext cx="28575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20" name="AutoShape 45"/>
              <p:cNvSpPr>
                <a:spLocks/>
              </p:cNvSpPr>
              <p:nvPr/>
            </p:nvSpPr>
            <p:spPr bwMode="auto">
              <a:xfrm>
                <a:off x="6764338" y="3854450"/>
                <a:ext cx="58738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3" name="Group 145"/>
          <p:cNvGrpSpPr/>
          <p:nvPr/>
        </p:nvGrpSpPr>
        <p:grpSpPr>
          <a:xfrm>
            <a:off x="8988501" y="4853354"/>
            <a:ext cx="2508969" cy="825862"/>
            <a:chOff x="8988501" y="4853354"/>
            <a:chExt cx="2508969" cy="825862"/>
          </a:xfrm>
        </p:grpSpPr>
        <p:grpSp>
          <p:nvGrpSpPr>
            <p:cNvPr id="124" name="Group 110"/>
            <p:cNvGrpSpPr/>
            <p:nvPr/>
          </p:nvGrpSpPr>
          <p:grpSpPr>
            <a:xfrm>
              <a:off x="9478108" y="4853354"/>
              <a:ext cx="2019362" cy="825862"/>
              <a:chOff x="8409251" y="2000842"/>
              <a:chExt cx="2019362" cy="825862"/>
            </a:xfrm>
          </p:grpSpPr>
          <p:sp>
            <p:nvSpPr>
              <p:cNvPr id="131" name="TextBox 111"/>
              <p:cNvSpPr txBox="1"/>
              <p:nvPr/>
            </p:nvSpPr>
            <p:spPr>
              <a:xfrm>
                <a:off x="8409251" y="2000842"/>
                <a:ext cx="1129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1C1C1C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Dark Color</a:t>
                </a:r>
                <a:endParaRPr lang="en-GB" b="1" dirty="0">
                  <a:solidFill>
                    <a:srgbClr val="1C1C1C">
                      <a:lumMod val="75000"/>
                      <a:lumOff val="2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Rectangle 112"/>
              <p:cNvSpPr/>
              <p:nvPr/>
            </p:nvSpPr>
            <p:spPr>
              <a:xfrm>
                <a:off x="8508023" y="2365039"/>
                <a:ext cx="19205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Lorem ipsum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dolor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sit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consectetur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adipiscing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elit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</p:grp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8988501" y="5019617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grpSp>
          <p:nvGrpSpPr>
            <p:cNvPr id="126" name="Group 121"/>
            <p:cNvGrpSpPr/>
            <p:nvPr/>
          </p:nvGrpSpPr>
          <p:grpSpPr>
            <a:xfrm>
              <a:off x="9130460" y="5160550"/>
              <a:ext cx="281764" cy="281764"/>
              <a:chOff x="8216107" y="2577307"/>
              <a:chExt cx="464344" cy="464344"/>
            </a:xfrm>
            <a:solidFill>
              <a:schemeClr val="accent4"/>
            </a:solidFill>
          </p:grpSpPr>
          <p:sp>
            <p:nvSpPr>
              <p:cNvPr id="127" name="AutoShape 52"/>
              <p:cNvSpPr>
                <a:spLocks/>
              </p:cNvSpPr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28" name="AutoShape 53"/>
              <p:cNvSpPr>
                <a:spLocks/>
              </p:cNvSpPr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29" name="AutoShape 54"/>
              <p:cNvSpPr>
                <a:spLocks/>
              </p:cNvSpPr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30" name="AutoShape 55"/>
              <p:cNvSpPr>
                <a:spLocks/>
              </p:cNvSpPr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3" name="Group 143"/>
          <p:cNvGrpSpPr/>
          <p:nvPr/>
        </p:nvGrpSpPr>
        <p:grpSpPr>
          <a:xfrm>
            <a:off x="8988501" y="3927887"/>
            <a:ext cx="2508969" cy="764721"/>
            <a:chOff x="8988501" y="3927887"/>
            <a:chExt cx="2508969" cy="764721"/>
          </a:xfrm>
        </p:grpSpPr>
        <p:grpSp>
          <p:nvGrpSpPr>
            <p:cNvPr id="134" name="Group 107"/>
            <p:cNvGrpSpPr/>
            <p:nvPr/>
          </p:nvGrpSpPr>
          <p:grpSpPr>
            <a:xfrm>
              <a:off x="9576879" y="3927887"/>
              <a:ext cx="1920591" cy="764721"/>
              <a:chOff x="8508022" y="2061983"/>
              <a:chExt cx="1920591" cy="764721"/>
            </a:xfrm>
          </p:grpSpPr>
          <p:sp>
            <p:nvSpPr>
              <p:cNvPr id="139" name="TextBox 108"/>
              <p:cNvSpPr txBox="1"/>
              <p:nvPr/>
            </p:nvSpPr>
            <p:spPr>
              <a:xfrm>
                <a:off x="8508022" y="2061983"/>
                <a:ext cx="9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1C1C1C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Dark Color</a:t>
                </a:r>
                <a:endParaRPr lang="en-GB" b="1">
                  <a:solidFill>
                    <a:srgbClr val="1C1C1C">
                      <a:lumMod val="75000"/>
                      <a:lumOff val="2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Rectangle 109"/>
              <p:cNvSpPr/>
              <p:nvPr/>
            </p:nvSpPr>
            <p:spPr>
              <a:xfrm>
                <a:off x="8508023" y="2365039"/>
                <a:ext cx="19205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Lorem ipsum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dolor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sit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consectetur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adipiscing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elit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</p:grpSp>
        <p:sp>
          <p:nvSpPr>
            <p:cNvPr id="135" name="Freeform 52"/>
            <p:cNvSpPr>
              <a:spLocks noEditPoints="1"/>
            </p:cNvSpPr>
            <p:nvPr/>
          </p:nvSpPr>
          <p:spPr bwMode="auto">
            <a:xfrm>
              <a:off x="8988501" y="402822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grpSp>
          <p:nvGrpSpPr>
            <p:cNvPr id="136" name="Group 126"/>
            <p:cNvGrpSpPr/>
            <p:nvPr/>
          </p:nvGrpSpPr>
          <p:grpSpPr>
            <a:xfrm>
              <a:off x="9172542" y="4169125"/>
              <a:ext cx="193623" cy="282247"/>
              <a:chOff x="3582988" y="3510757"/>
              <a:chExt cx="319088" cy="465138"/>
            </a:xfrm>
            <a:solidFill>
              <a:schemeClr val="accent2"/>
            </a:solidFill>
          </p:grpSpPr>
          <p:sp>
            <p:nvSpPr>
              <p:cNvPr id="137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38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1" name="Group 142"/>
          <p:cNvGrpSpPr/>
          <p:nvPr/>
        </p:nvGrpSpPr>
        <p:grpSpPr>
          <a:xfrm>
            <a:off x="6307015" y="3927887"/>
            <a:ext cx="2528015" cy="764721"/>
            <a:chOff x="6307015" y="3927887"/>
            <a:chExt cx="2528015" cy="764721"/>
          </a:xfrm>
        </p:grpSpPr>
        <p:grpSp>
          <p:nvGrpSpPr>
            <p:cNvPr id="142" name="Group 101"/>
            <p:cNvGrpSpPr/>
            <p:nvPr/>
          </p:nvGrpSpPr>
          <p:grpSpPr>
            <a:xfrm>
              <a:off x="6914439" y="3927887"/>
              <a:ext cx="1920591" cy="764721"/>
              <a:chOff x="8508022" y="2061983"/>
              <a:chExt cx="1920591" cy="764721"/>
            </a:xfrm>
          </p:grpSpPr>
          <p:sp>
            <p:nvSpPr>
              <p:cNvPr id="145" name="TextBox 102"/>
              <p:cNvSpPr txBox="1"/>
              <p:nvPr/>
            </p:nvSpPr>
            <p:spPr>
              <a:xfrm>
                <a:off x="8508022" y="2061983"/>
                <a:ext cx="915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1C1C1C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Teal Color</a:t>
                </a:r>
                <a:endParaRPr lang="en-GB" b="1" dirty="0">
                  <a:solidFill>
                    <a:srgbClr val="1C1C1C">
                      <a:lumMod val="75000"/>
                      <a:lumOff val="2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Rectangle 103"/>
              <p:cNvSpPr/>
              <p:nvPr/>
            </p:nvSpPr>
            <p:spPr>
              <a:xfrm>
                <a:off x="8508023" y="2365039"/>
                <a:ext cx="19205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Lorem ipsum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dolor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sit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consectetur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adipiscing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elit</a:t>
                </a: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</p:grpSp>
        <p:sp>
          <p:nvSpPr>
            <p:cNvPr id="143" name="Freeform 52"/>
            <p:cNvSpPr>
              <a:spLocks noEditPoints="1"/>
            </p:cNvSpPr>
            <p:nvPr/>
          </p:nvSpPr>
          <p:spPr bwMode="auto">
            <a:xfrm>
              <a:off x="6307015" y="402822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44" name="AutoShape 149"/>
            <p:cNvSpPr>
              <a:spLocks/>
            </p:cNvSpPr>
            <p:nvPr/>
          </p:nvSpPr>
          <p:spPr bwMode="auto">
            <a:xfrm>
              <a:off x="6445116" y="4201665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47" name="TextBox 130"/>
          <p:cNvSpPr txBox="1"/>
          <p:nvPr/>
        </p:nvSpPr>
        <p:spPr>
          <a:xfrm>
            <a:off x="6188842" y="2178893"/>
            <a:ext cx="1093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45BE9B"/>
                </a:solidFill>
                <a:cs typeface="+mn-ea"/>
                <a:sym typeface="+mn-lt"/>
              </a:rPr>
              <a:t>70K</a:t>
            </a:r>
            <a:endParaRPr lang="en-GB" sz="6000">
              <a:solidFill>
                <a:srgbClr val="45BE9B"/>
              </a:solidFill>
              <a:cs typeface="+mn-ea"/>
              <a:sym typeface="+mn-lt"/>
            </a:endParaRPr>
          </a:p>
        </p:txBody>
      </p:sp>
      <p:sp>
        <p:nvSpPr>
          <p:cNvPr id="148" name="Rectangle 131"/>
          <p:cNvSpPr/>
          <p:nvPr/>
        </p:nvSpPr>
        <p:spPr>
          <a:xfrm>
            <a:off x="6188843" y="3029089"/>
            <a:ext cx="4156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consectetur adipiscing elit. Nulla pretium, lacus ac aliquet facilisis, diam metus ultricies nibh, vel eleifend felis arcu at elit. </a:t>
            </a:r>
          </a:p>
        </p:txBody>
      </p:sp>
      <p:sp>
        <p:nvSpPr>
          <p:cNvPr id="149" name="Rectangle 132"/>
          <p:cNvSpPr/>
          <p:nvPr/>
        </p:nvSpPr>
        <p:spPr>
          <a:xfrm>
            <a:off x="7692990" y="2371392"/>
            <a:ext cx="3701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Nulla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pretium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lacus ac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aliquet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facilisis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metus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ultricies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0" name="TextBox 133"/>
          <p:cNvSpPr txBox="1"/>
          <p:nvPr/>
        </p:nvSpPr>
        <p:spPr>
          <a:xfrm>
            <a:off x="6188840" y="1909937"/>
            <a:ext cx="251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1C1C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Data Analysis</a:t>
            </a:r>
            <a:endParaRPr lang="en-GB" b="1">
              <a:solidFill>
                <a:srgbClr val="1C1C1C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cxnSp>
        <p:nvCxnSpPr>
          <p:cNvPr id="151" name="Straight Connector 137"/>
          <p:cNvCxnSpPr/>
          <p:nvPr/>
        </p:nvCxnSpPr>
        <p:spPr>
          <a:xfrm>
            <a:off x="6096000" y="2025748"/>
            <a:ext cx="0" cy="371661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0" y="349250"/>
            <a:ext cx="3467100" cy="488950"/>
            <a:chOff x="0" y="349250"/>
            <a:chExt cx="3467100" cy="488950"/>
          </a:xfrm>
        </p:grpSpPr>
        <p:sp>
          <p:nvSpPr>
            <p:cNvPr id="153" name="五边形 152"/>
            <p:cNvSpPr/>
            <p:nvPr/>
          </p:nvSpPr>
          <p:spPr>
            <a:xfrm>
              <a:off x="0" y="349250"/>
              <a:ext cx="774700" cy="48895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190500" y="409059"/>
              <a:ext cx="393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774700" y="409059"/>
              <a:ext cx="269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prstClr val="black"/>
                  </a:solidFill>
                  <a:cs typeface="+mn-ea"/>
                  <a:sym typeface="+mn-lt"/>
                </a:rPr>
                <a:t>单击此处添加文字标题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6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3606" y="6311298"/>
            <a:ext cx="604805" cy="365125"/>
          </a:xfrm>
        </p:spPr>
        <p:txBody>
          <a:bodyPr/>
          <a:lstStyle/>
          <a:p>
            <a:fld id="{98C37ADA-FE03-4EF7-8F15-3521BBE76F4D}" type="slidenum">
              <a:rPr lang="en-US" smtClean="0">
                <a:solidFill>
                  <a:srgbClr val="FCFCFC"/>
                </a:solidFill>
                <a:cs typeface="+mn-ea"/>
                <a:sym typeface="+mn-lt"/>
              </a:rPr>
              <a:pPr/>
              <a:t>7</a:t>
            </a:fld>
            <a:endParaRPr lang="en-US">
              <a:solidFill>
                <a:srgbClr val="FCFCFC"/>
              </a:solidFill>
              <a:cs typeface="+mn-ea"/>
              <a:sym typeface="+mn-lt"/>
            </a:endParaRPr>
          </a:p>
        </p:txBody>
      </p:sp>
      <p:cxnSp>
        <p:nvCxnSpPr>
          <p:cNvPr id="3" name="Straight Connector 4"/>
          <p:cNvCxnSpPr/>
          <p:nvPr/>
        </p:nvCxnSpPr>
        <p:spPr>
          <a:xfrm>
            <a:off x="2800707" y="3501103"/>
            <a:ext cx="157705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"/>
          <p:cNvCxnSpPr/>
          <p:nvPr/>
        </p:nvCxnSpPr>
        <p:spPr>
          <a:xfrm>
            <a:off x="4098350" y="2052338"/>
            <a:ext cx="157705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"/>
          <p:cNvCxnSpPr/>
          <p:nvPr/>
        </p:nvCxnSpPr>
        <p:spPr>
          <a:xfrm>
            <a:off x="7858745" y="3501103"/>
            <a:ext cx="157705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7"/>
          <p:cNvGrpSpPr/>
          <p:nvPr/>
        </p:nvGrpSpPr>
        <p:grpSpPr>
          <a:xfrm>
            <a:off x="4282529" y="1933173"/>
            <a:ext cx="3626941" cy="2335418"/>
            <a:chOff x="4368418" y="2523549"/>
            <a:chExt cx="3626941" cy="2335418"/>
          </a:xfrm>
        </p:grpSpPr>
        <p:sp>
          <p:nvSpPr>
            <p:cNvPr id="7" name="Freeform 69"/>
            <p:cNvSpPr>
              <a:spLocks/>
            </p:cNvSpPr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70"/>
            <p:cNvSpPr>
              <a:spLocks/>
            </p:cNvSpPr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71"/>
            <p:cNvSpPr>
              <a:spLocks/>
            </p:cNvSpPr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72"/>
            <p:cNvSpPr>
              <a:spLocks/>
            </p:cNvSpPr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73"/>
            <p:cNvSpPr>
              <a:spLocks/>
            </p:cNvSpPr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74"/>
            <p:cNvSpPr>
              <a:spLocks/>
            </p:cNvSpPr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75"/>
            <p:cNvSpPr>
              <a:spLocks/>
            </p:cNvSpPr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76"/>
            <p:cNvSpPr>
              <a:spLocks/>
            </p:cNvSpPr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77"/>
            <p:cNvSpPr>
              <a:spLocks/>
            </p:cNvSpPr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78"/>
            <p:cNvSpPr>
              <a:spLocks/>
            </p:cNvSpPr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79"/>
            <p:cNvSpPr>
              <a:spLocks/>
            </p:cNvSpPr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80"/>
            <p:cNvSpPr>
              <a:spLocks/>
            </p:cNvSpPr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81"/>
            <p:cNvSpPr>
              <a:spLocks/>
            </p:cNvSpPr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82"/>
            <p:cNvSpPr>
              <a:spLocks/>
            </p:cNvSpPr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83"/>
            <p:cNvSpPr>
              <a:spLocks/>
            </p:cNvSpPr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84"/>
            <p:cNvSpPr>
              <a:spLocks/>
            </p:cNvSpPr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85"/>
            <p:cNvSpPr>
              <a:spLocks/>
            </p:cNvSpPr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86"/>
            <p:cNvSpPr>
              <a:spLocks/>
            </p:cNvSpPr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87"/>
            <p:cNvSpPr>
              <a:spLocks/>
            </p:cNvSpPr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88"/>
            <p:cNvSpPr>
              <a:spLocks/>
            </p:cNvSpPr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89"/>
            <p:cNvSpPr>
              <a:spLocks/>
            </p:cNvSpPr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90"/>
            <p:cNvSpPr>
              <a:spLocks/>
            </p:cNvSpPr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91"/>
            <p:cNvSpPr>
              <a:spLocks/>
            </p:cNvSpPr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92"/>
            <p:cNvSpPr>
              <a:spLocks/>
            </p:cNvSpPr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93"/>
            <p:cNvSpPr>
              <a:spLocks/>
            </p:cNvSpPr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94"/>
            <p:cNvSpPr>
              <a:spLocks/>
            </p:cNvSpPr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95"/>
            <p:cNvSpPr>
              <a:spLocks/>
            </p:cNvSpPr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96"/>
            <p:cNvSpPr>
              <a:spLocks/>
            </p:cNvSpPr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6" name="Straight Connector 37"/>
          <p:cNvCxnSpPr/>
          <p:nvPr/>
        </p:nvCxnSpPr>
        <p:spPr>
          <a:xfrm>
            <a:off x="6496404" y="2052338"/>
            <a:ext cx="157705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8"/>
          <p:cNvGrpSpPr/>
          <p:nvPr/>
        </p:nvGrpSpPr>
        <p:grpSpPr>
          <a:xfrm>
            <a:off x="2371657" y="1838276"/>
            <a:ext cx="2240269" cy="740032"/>
            <a:chOff x="8198838" y="3829029"/>
            <a:chExt cx="2240269" cy="740032"/>
          </a:xfrm>
        </p:grpSpPr>
        <p:sp>
          <p:nvSpPr>
            <p:cNvPr id="38" name="TextBox 39"/>
            <p:cNvSpPr txBox="1"/>
            <p:nvPr/>
          </p:nvSpPr>
          <p:spPr>
            <a:xfrm>
              <a:off x="8198838" y="3829029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45BE9B"/>
                  </a:solidFill>
                  <a:cs typeface="+mn-ea"/>
                  <a:sym typeface="+mn-lt"/>
                </a:rPr>
                <a:t>Right </a:t>
              </a:r>
              <a:r>
                <a:rPr lang="en-US" b="1" dirty="0" err="1">
                  <a:solidFill>
                    <a:srgbClr val="45BE9B"/>
                  </a:solidFill>
                  <a:cs typeface="+mn-ea"/>
                  <a:sym typeface="+mn-lt"/>
                </a:rPr>
                <a:t>Stragery</a:t>
              </a:r>
              <a:endParaRPr lang="id-ID" b="1" dirty="0">
                <a:solidFill>
                  <a:srgbClr val="45BE9B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40"/>
            <p:cNvSpPr txBox="1"/>
            <p:nvPr/>
          </p:nvSpPr>
          <p:spPr>
            <a:xfrm>
              <a:off x="8198838" y="4138174"/>
              <a:ext cx="2240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is not simply random text.</a:t>
              </a:r>
              <a:endPara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41"/>
          <p:cNvGrpSpPr/>
          <p:nvPr/>
        </p:nvGrpSpPr>
        <p:grpSpPr>
          <a:xfrm>
            <a:off x="1060080" y="3294081"/>
            <a:ext cx="2078345" cy="740032"/>
            <a:chOff x="8198838" y="3829029"/>
            <a:chExt cx="2078345" cy="740032"/>
          </a:xfrm>
        </p:grpSpPr>
        <p:sp>
          <p:nvSpPr>
            <p:cNvPr id="41" name="TextBox 42"/>
            <p:cNvSpPr txBox="1"/>
            <p:nvPr/>
          </p:nvSpPr>
          <p:spPr>
            <a:xfrm>
              <a:off x="8198838" y="3829029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7B1"/>
                  </a:solidFill>
                  <a:cs typeface="+mn-ea"/>
                  <a:sym typeface="+mn-lt"/>
                </a:rPr>
                <a:t>Love My Job</a:t>
              </a:r>
              <a:endParaRPr lang="id-ID" b="1" dirty="0">
                <a:solidFill>
                  <a:srgbClr val="0087B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3"/>
            <p:cNvSpPr txBox="1"/>
            <p:nvPr/>
          </p:nvSpPr>
          <p:spPr>
            <a:xfrm>
              <a:off x="8198839" y="4138174"/>
              <a:ext cx="2078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is not simply random text.</a:t>
              </a:r>
              <a:endPara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44"/>
          <p:cNvGrpSpPr/>
          <p:nvPr/>
        </p:nvGrpSpPr>
        <p:grpSpPr>
          <a:xfrm>
            <a:off x="7715511" y="1825170"/>
            <a:ext cx="2085356" cy="740032"/>
            <a:chOff x="10106644" y="4225567"/>
            <a:chExt cx="2085356" cy="740032"/>
          </a:xfrm>
        </p:grpSpPr>
        <p:sp>
          <p:nvSpPr>
            <p:cNvPr id="44" name="TextBox 45"/>
            <p:cNvSpPr txBox="1"/>
            <p:nvPr/>
          </p:nvSpPr>
          <p:spPr>
            <a:xfrm>
              <a:off x="10960573" y="4225567"/>
              <a:ext cx="123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F49100"/>
                  </a:solidFill>
                  <a:cs typeface="+mn-ea"/>
                  <a:sym typeface="+mn-lt"/>
                </a:rPr>
                <a:t>Brainstorming</a:t>
              </a:r>
              <a:endParaRPr lang="id-ID" b="1" dirty="0">
                <a:solidFill>
                  <a:srgbClr val="F491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46"/>
            <p:cNvSpPr txBox="1"/>
            <p:nvPr/>
          </p:nvSpPr>
          <p:spPr>
            <a:xfrm>
              <a:off x="10106644" y="4534712"/>
              <a:ext cx="20853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is not simply random text.</a:t>
              </a:r>
              <a:endPara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8647273" y="3294081"/>
            <a:ext cx="2202425" cy="740032"/>
            <a:chOff x="9046449" y="5095956"/>
            <a:chExt cx="2202425" cy="740032"/>
          </a:xfrm>
        </p:grpSpPr>
        <p:sp>
          <p:nvSpPr>
            <p:cNvPr id="47" name="TextBox 48"/>
            <p:cNvSpPr txBox="1"/>
            <p:nvPr/>
          </p:nvSpPr>
          <p:spPr>
            <a:xfrm>
              <a:off x="10382931" y="5095956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D44024"/>
                  </a:solidFill>
                  <a:cs typeface="+mn-ea"/>
                  <a:sym typeface="+mn-lt"/>
                </a:rPr>
                <a:t>Complete</a:t>
              </a:r>
              <a:endParaRPr lang="id-ID" b="1" dirty="0">
                <a:solidFill>
                  <a:srgbClr val="D44024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9"/>
            <p:cNvSpPr txBox="1"/>
            <p:nvPr/>
          </p:nvSpPr>
          <p:spPr>
            <a:xfrm>
              <a:off x="9046449" y="5405101"/>
              <a:ext cx="22024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is not simply random text.</a:t>
              </a:r>
              <a:endPara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Rectangle 51"/>
          <p:cNvSpPr/>
          <p:nvPr/>
        </p:nvSpPr>
        <p:spPr>
          <a:xfrm>
            <a:off x="1446625" y="5637272"/>
            <a:ext cx="9298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diam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nonummy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euismod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tincidunt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laoreet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dolore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magna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aliquam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erat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volutpat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wisi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 minim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veniam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quis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nostrud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exerci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tation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ullamcorper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suscipit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lobortis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nisl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aliquip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ex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consequat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Duis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autem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vel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iriure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cxnSp>
        <p:nvCxnSpPr>
          <p:cNvPr id="50" name="Straight Connector 52"/>
          <p:cNvCxnSpPr/>
          <p:nvPr/>
        </p:nvCxnSpPr>
        <p:spPr>
          <a:xfrm>
            <a:off x="2439908" y="5545257"/>
            <a:ext cx="727495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3"/>
          <p:cNvGrpSpPr/>
          <p:nvPr/>
        </p:nvGrpSpPr>
        <p:grpSpPr>
          <a:xfrm>
            <a:off x="4656282" y="4500301"/>
            <a:ext cx="2887425" cy="740032"/>
            <a:chOff x="7883800" y="3829029"/>
            <a:chExt cx="2887425" cy="740032"/>
          </a:xfrm>
        </p:grpSpPr>
        <p:sp>
          <p:nvSpPr>
            <p:cNvPr id="52" name="TextBox 54"/>
            <p:cNvSpPr txBox="1"/>
            <p:nvPr/>
          </p:nvSpPr>
          <p:spPr>
            <a:xfrm>
              <a:off x="8692839" y="3829029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A0BC34"/>
                  </a:solidFill>
                  <a:cs typeface="+mn-ea"/>
                  <a:sym typeface="+mn-lt"/>
                </a:rPr>
                <a:t>Right </a:t>
              </a:r>
              <a:r>
                <a:rPr lang="en-US" b="1" dirty="0" err="1">
                  <a:solidFill>
                    <a:srgbClr val="A0BC34"/>
                  </a:solidFill>
                  <a:cs typeface="+mn-ea"/>
                  <a:sym typeface="+mn-lt"/>
                </a:rPr>
                <a:t>Stragery</a:t>
              </a:r>
              <a:endParaRPr lang="id-ID" b="1" dirty="0">
                <a:solidFill>
                  <a:srgbClr val="A0BC34"/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55"/>
            <p:cNvSpPr txBox="1"/>
            <p:nvPr/>
          </p:nvSpPr>
          <p:spPr>
            <a:xfrm>
              <a:off x="7883800" y="4138174"/>
              <a:ext cx="28874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is not simply random text.</a:t>
              </a:r>
              <a:endPara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0" y="349279"/>
            <a:ext cx="3467100" cy="488950"/>
            <a:chOff x="0" y="349250"/>
            <a:chExt cx="3467100" cy="488950"/>
          </a:xfrm>
        </p:grpSpPr>
        <p:sp>
          <p:nvSpPr>
            <p:cNvPr id="55" name="五边形 54"/>
            <p:cNvSpPr/>
            <p:nvPr/>
          </p:nvSpPr>
          <p:spPr>
            <a:xfrm>
              <a:off x="0" y="349250"/>
              <a:ext cx="774700" cy="48895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90500" y="409059"/>
              <a:ext cx="393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5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74700" y="409059"/>
              <a:ext cx="269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prstClr val="black"/>
                  </a:solidFill>
                  <a:cs typeface="+mn-ea"/>
                  <a:sym typeface="+mn-lt"/>
                </a:rPr>
                <a:t>单击此处添加文字标题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081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 rot="21065039">
            <a:off x="4094368" y="2250349"/>
            <a:ext cx="2930381" cy="2646127"/>
          </a:xfrm>
          <a:custGeom>
            <a:avLst/>
            <a:gdLst>
              <a:gd name="T0" fmla="*/ 1678 w 1701"/>
              <a:gd name="T1" fmla="*/ 782 h 1536"/>
              <a:gd name="T2" fmla="*/ 1604 w 1701"/>
              <a:gd name="T3" fmla="*/ 676 h 1536"/>
              <a:gd name="T4" fmla="*/ 1547 w 1701"/>
              <a:gd name="T5" fmla="*/ 607 h 1536"/>
              <a:gd name="T6" fmla="*/ 1491 w 1701"/>
              <a:gd name="T7" fmla="*/ 458 h 1536"/>
              <a:gd name="T8" fmla="*/ 1391 w 1701"/>
              <a:gd name="T9" fmla="*/ 327 h 1536"/>
              <a:gd name="T10" fmla="*/ 1346 w 1701"/>
              <a:gd name="T11" fmla="*/ 164 h 1536"/>
              <a:gd name="T12" fmla="*/ 1289 w 1701"/>
              <a:gd name="T13" fmla="*/ 140 h 1536"/>
              <a:gd name="T14" fmla="*/ 1246 w 1701"/>
              <a:gd name="T15" fmla="*/ 2 h 1536"/>
              <a:gd name="T16" fmla="*/ 1209 w 1701"/>
              <a:gd name="T17" fmla="*/ 50 h 1536"/>
              <a:gd name="T18" fmla="*/ 1190 w 1701"/>
              <a:gd name="T19" fmla="*/ 140 h 1536"/>
              <a:gd name="T20" fmla="*/ 1194 w 1701"/>
              <a:gd name="T21" fmla="*/ 244 h 1536"/>
              <a:gd name="T22" fmla="*/ 1173 w 1701"/>
              <a:gd name="T23" fmla="*/ 318 h 1536"/>
              <a:gd name="T24" fmla="*/ 1064 w 1701"/>
              <a:gd name="T25" fmla="*/ 282 h 1536"/>
              <a:gd name="T26" fmla="*/ 960 w 1701"/>
              <a:gd name="T27" fmla="*/ 171 h 1536"/>
              <a:gd name="T28" fmla="*/ 1002 w 1701"/>
              <a:gd name="T29" fmla="*/ 74 h 1536"/>
              <a:gd name="T30" fmla="*/ 896 w 1701"/>
              <a:gd name="T31" fmla="*/ 33 h 1536"/>
              <a:gd name="T32" fmla="*/ 796 w 1701"/>
              <a:gd name="T33" fmla="*/ 2 h 1536"/>
              <a:gd name="T34" fmla="*/ 796 w 1701"/>
              <a:gd name="T35" fmla="*/ 50 h 1536"/>
              <a:gd name="T36" fmla="*/ 727 w 1701"/>
              <a:gd name="T37" fmla="*/ 88 h 1536"/>
              <a:gd name="T38" fmla="*/ 704 w 1701"/>
              <a:gd name="T39" fmla="*/ 171 h 1536"/>
              <a:gd name="T40" fmla="*/ 635 w 1701"/>
              <a:gd name="T41" fmla="*/ 171 h 1536"/>
              <a:gd name="T42" fmla="*/ 557 w 1701"/>
              <a:gd name="T43" fmla="*/ 149 h 1536"/>
              <a:gd name="T44" fmla="*/ 467 w 1701"/>
              <a:gd name="T45" fmla="*/ 244 h 1536"/>
              <a:gd name="T46" fmla="*/ 379 w 1701"/>
              <a:gd name="T47" fmla="*/ 318 h 1536"/>
              <a:gd name="T48" fmla="*/ 353 w 1701"/>
              <a:gd name="T49" fmla="*/ 401 h 1536"/>
              <a:gd name="T50" fmla="*/ 280 w 1701"/>
              <a:gd name="T51" fmla="*/ 439 h 1536"/>
              <a:gd name="T52" fmla="*/ 218 w 1701"/>
              <a:gd name="T53" fmla="*/ 477 h 1536"/>
              <a:gd name="T54" fmla="*/ 102 w 1701"/>
              <a:gd name="T55" fmla="*/ 538 h 1536"/>
              <a:gd name="T56" fmla="*/ 0 w 1701"/>
              <a:gd name="T57" fmla="*/ 645 h 1536"/>
              <a:gd name="T58" fmla="*/ 24 w 1701"/>
              <a:gd name="T59" fmla="*/ 775 h 1536"/>
              <a:gd name="T60" fmla="*/ 54 w 1701"/>
              <a:gd name="T61" fmla="*/ 882 h 1536"/>
              <a:gd name="T62" fmla="*/ 78 w 1701"/>
              <a:gd name="T63" fmla="*/ 974 h 1536"/>
              <a:gd name="T64" fmla="*/ 116 w 1701"/>
              <a:gd name="T65" fmla="*/ 1095 h 1536"/>
              <a:gd name="T66" fmla="*/ 92 w 1701"/>
              <a:gd name="T67" fmla="*/ 1212 h 1536"/>
              <a:gd name="T68" fmla="*/ 135 w 1701"/>
              <a:gd name="T69" fmla="*/ 1271 h 1536"/>
              <a:gd name="T70" fmla="*/ 265 w 1701"/>
              <a:gd name="T71" fmla="*/ 1238 h 1536"/>
              <a:gd name="T72" fmla="*/ 405 w 1701"/>
              <a:gd name="T73" fmla="*/ 1226 h 1536"/>
              <a:gd name="T74" fmla="*/ 611 w 1701"/>
              <a:gd name="T75" fmla="*/ 1121 h 1536"/>
              <a:gd name="T76" fmla="*/ 780 w 1701"/>
              <a:gd name="T77" fmla="*/ 1095 h 1536"/>
              <a:gd name="T78" fmla="*/ 879 w 1701"/>
              <a:gd name="T79" fmla="*/ 1157 h 1536"/>
              <a:gd name="T80" fmla="*/ 922 w 1701"/>
              <a:gd name="T81" fmla="*/ 1221 h 1536"/>
              <a:gd name="T82" fmla="*/ 983 w 1701"/>
              <a:gd name="T83" fmla="*/ 1238 h 1536"/>
              <a:gd name="T84" fmla="*/ 1047 w 1701"/>
              <a:gd name="T85" fmla="*/ 1176 h 1536"/>
              <a:gd name="T86" fmla="*/ 1007 w 1701"/>
              <a:gd name="T87" fmla="*/ 1252 h 1536"/>
              <a:gd name="T88" fmla="*/ 1028 w 1701"/>
              <a:gd name="T89" fmla="*/ 1299 h 1536"/>
              <a:gd name="T90" fmla="*/ 1064 w 1701"/>
              <a:gd name="T91" fmla="*/ 1287 h 1536"/>
              <a:gd name="T92" fmla="*/ 1052 w 1701"/>
              <a:gd name="T93" fmla="*/ 1332 h 1536"/>
              <a:gd name="T94" fmla="*/ 1123 w 1701"/>
              <a:gd name="T95" fmla="*/ 1370 h 1536"/>
              <a:gd name="T96" fmla="*/ 1128 w 1701"/>
              <a:gd name="T97" fmla="*/ 1458 h 1536"/>
              <a:gd name="T98" fmla="*/ 1254 w 1701"/>
              <a:gd name="T99" fmla="*/ 1532 h 1536"/>
              <a:gd name="T100" fmla="*/ 1341 w 1701"/>
              <a:gd name="T101" fmla="*/ 1496 h 1536"/>
              <a:gd name="T102" fmla="*/ 1422 w 1701"/>
              <a:gd name="T103" fmla="*/ 1520 h 1536"/>
              <a:gd name="T104" fmla="*/ 1460 w 1701"/>
              <a:gd name="T105" fmla="*/ 1456 h 1536"/>
              <a:gd name="T106" fmla="*/ 1547 w 1701"/>
              <a:gd name="T107" fmla="*/ 1444 h 1536"/>
              <a:gd name="T108" fmla="*/ 1547 w 1701"/>
              <a:gd name="T109" fmla="*/ 1377 h 1536"/>
              <a:gd name="T110" fmla="*/ 1578 w 1701"/>
              <a:gd name="T111" fmla="*/ 1283 h 1536"/>
              <a:gd name="T112" fmla="*/ 1597 w 1701"/>
              <a:gd name="T113" fmla="*/ 1176 h 1536"/>
              <a:gd name="T114" fmla="*/ 1685 w 1701"/>
              <a:gd name="T115" fmla="*/ 1121 h 1536"/>
              <a:gd name="T116" fmla="*/ 1685 w 1701"/>
              <a:gd name="T117" fmla="*/ 98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01" h="1536">
                <a:moveTo>
                  <a:pt x="1685" y="903"/>
                </a:moveTo>
                <a:lnTo>
                  <a:pt x="1675" y="875"/>
                </a:lnTo>
                <a:lnTo>
                  <a:pt x="1671" y="844"/>
                </a:lnTo>
                <a:lnTo>
                  <a:pt x="1671" y="820"/>
                </a:lnTo>
                <a:lnTo>
                  <a:pt x="1675" y="801"/>
                </a:lnTo>
                <a:lnTo>
                  <a:pt x="1678" y="782"/>
                </a:lnTo>
                <a:lnTo>
                  <a:pt x="1675" y="763"/>
                </a:lnTo>
                <a:lnTo>
                  <a:pt x="1671" y="742"/>
                </a:lnTo>
                <a:lnTo>
                  <a:pt x="1659" y="721"/>
                </a:lnTo>
                <a:lnTo>
                  <a:pt x="1645" y="707"/>
                </a:lnTo>
                <a:lnTo>
                  <a:pt x="1623" y="690"/>
                </a:lnTo>
                <a:lnTo>
                  <a:pt x="1604" y="676"/>
                </a:lnTo>
                <a:lnTo>
                  <a:pt x="1590" y="662"/>
                </a:lnTo>
                <a:lnTo>
                  <a:pt x="1583" y="650"/>
                </a:lnTo>
                <a:lnTo>
                  <a:pt x="1578" y="645"/>
                </a:lnTo>
                <a:lnTo>
                  <a:pt x="1564" y="638"/>
                </a:lnTo>
                <a:lnTo>
                  <a:pt x="1552" y="626"/>
                </a:lnTo>
                <a:lnTo>
                  <a:pt x="1547" y="607"/>
                </a:lnTo>
                <a:lnTo>
                  <a:pt x="1543" y="569"/>
                </a:lnTo>
                <a:lnTo>
                  <a:pt x="1538" y="538"/>
                </a:lnTo>
                <a:lnTo>
                  <a:pt x="1528" y="515"/>
                </a:lnTo>
                <a:lnTo>
                  <a:pt x="1521" y="493"/>
                </a:lnTo>
                <a:lnTo>
                  <a:pt x="1514" y="474"/>
                </a:lnTo>
                <a:lnTo>
                  <a:pt x="1491" y="458"/>
                </a:lnTo>
                <a:lnTo>
                  <a:pt x="1472" y="443"/>
                </a:lnTo>
                <a:lnTo>
                  <a:pt x="1453" y="432"/>
                </a:lnTo>
                <a:lnTo>
                  <a:pt x="1434" y="413"/>
                </a:lnTo>
                <a:lnTo>
                  <a:pt x="1415" y="394"/>
                </a:lnTo>
                <a:lnTo>
                  <a:pt x="1408" y="370"/>
                </a:lnTo>
                <a:lnTo>
                  <a:pt x="1391" y="327"/>
                </a:lnTo>
                <a:lnTo>
                  <a:pt x="1372" y="296"/>
                </a:lnTo>
                <a:lnTo>
                  <a:pt x="1360" y="266"/>
                </a:lnTo>
                <a:lnTo>
                  <a:pt x="1355" y="237"/>
                </a:lnTo>
                <a:lnTo>
                  <a:pt x="1355" y="206"/>
                </a:lnTo>
                <a:lnTo>
                  <a:pt x="1351" y="175"/>
                </a:lnTo>
                <a:lnTo>
                  <a:pt x="1346" y="164"/>
                </a:lnTo>
                <a:lnTo>
                  <a:pt x="1334" y="157"/>
                </a:lnTo>
                <a:lnTo>
                  <a:pt x="1327" y="149"/>
                </a:lnTo>
                <a:lnTo>
                  <a:pt x="1315" y="149"/>
                </a:lnTo>
                <a:lnTo>
                  <a:pt x="1301" y="149"/>
                </a:lnTo>
                <a:lnTo>
                  <a:pt x="1296" y="145"/>
                </a:lnTo>
                <a:lnTo>
                  <a:pt x="1289" y="140"/>
                </a:lnTo>
                <a:lnTo>
                  <a:pt x="1277" y="119"/>
                </a:lnTo>
                <a:lnTo>
                  <a:pt x="1270" y="100"/>
                </a:lnTo>
                <a:lnTo>
                  <a:pt x="1258" y="52"/>
                </a:lnTo>
                <a:lnTo>
                  <a:pt x="1258" y="26"/>
                </a:lnTo>
                <a:lnTo>
                  <a:pt x="1254" y="14"/>
                </a:lnTo>
                <a:lnTo>
                  <a:pt x="1246" y="2"/>
                </a:lnTo>
                <a:lnTo>
                  <a:pt x="1239" y="0"/>
                </a:lnTo>
                <a:lnTo>
                  <a:pt x="1228" y="0"/>
                </a:lnTo>
                <a:lnTo>
                  <a:pt x="1220" y="2"/>
                </a:lnTo>
                <a:lnTo>
                  <a:pt x="1216" y="7"/>
                </a:lnTo>
                <a:lnTo>
                  <a:pt x="1209" y="26"/>
                </a:lnTo>
                <a:lnTo>
                  <a:pt x="1209" y="50"/>
                </a:lnTo>
                <a:lnTo>
                  <a:pt x="1216" y="69"/>
                </a:lnTo>
                <a:lnTo>
                  <a:pt x="1216" y="88"/>
                </a:lnTo>
                <a:lnTo>
                  <a:pt x="1209" y="104"/>
                </a:lnTo>
                <a:lnTo>
                  <a:pt x="1204" y="114"/>
                </a:lnTo>
                <a:lnTo>
                  <a:pt x="1194" y="126"/>
                </a:lnTo>
                <a:lnTo>
                  <a:pt x="1190" y="140"/>
                </a:lnTo>
                <a:lnTo>
                  <a:pt x="1190" y="159"/>
                </a:lnTo>
                <a:lnTo>
                  <a:pt x="1194" y="175"/>
                </a:lnTo>
                <a:lnTo>
                  <a:pt x="1199" y="190"/>
                </a:lnTo>
                <a:lnTo>
                  <a:pt x="1204" y="211"/>
                </a:lnTo>
                <a:lnTo>
                  <a:pt x="1199" y="232"/>
                </a:lnTo>
                <a:lnTo>
                  <a:pt x="1194" y="244"/>
                </a:lnTo>
                <a:lnTo>
                  <a:pt x="1190" y="256"/>
                </a:lnTo>
                <a:lnTo>
                  <a:pt x="1185" y="266"/>
                </a:lnTo>
                <a:lnTo>
                  <a:pt x="1178" y="296"/>
                </a:lnTo>
                <a:lnTo>
                  <a:pt x="1178" y="306"/>
                </a:lnTo>
                <a:lnTo>
                  <a:pt x="1178" y="313"/>
                </a:lnTo>
                <a:lnTo>
                  <a:pt x="1173" y="318"/>
                </a:lnTo>
                <a:lnTo>
                  <a:pt x="1154" y="320"/>
                </a:lnTo>
                <a:lnTo>
                  <a:pt x="1133" y="320"/>
                </a:lnTo>
                <a:lnTo>
                  <a:pt x="1114" y="318"/>
                </a:lnTo>
                <a:lnTo>
                  <a:pt x="1097" y="313"/>
                </a:lnTo>
                <a:lnTo>
                  <a:pt x="1078" y="301"/>
                </a:lnTo>
                <a:lnTo>
                  <a:pt x="1064" y="282"/>
                </a:lnTo>
                <a:lnTo>
                  <a:pt x="1040" y="240"/>
                </a:lnTo>
                <a:lnTo>
                  <a:pt x="1028" y="221"/>
                </a:lnTo>
                <a:lnTo>
                  <a:pt x="1007" y="213"/>
                </a:lnTo>
                <a:lnTo>
                  <a:pt x="986" y="206"/>
                </a:lnTo>
                <a:lnTo>
                  <a:pt x="972" y="190"/>
                </a:lnTo>
                <a:lnTo>
                  <a:pt x="960" y="171"/>
                </a:lnTo>
                <a:lnTo>
                  <a:pt x="955" y="157"/>
                </a:lnTo>
                <a:lnTo>
                  <a:pt x="955" y="140"/>
                </a:lnTo>
                <a:lnTo>
                  <a:pt x="960" y="126"/>
                </a:lnTo>
                <a:lnTo>
                  <a:pt x="983" y="104"/>
                </a:lnTo>
                <a:lnTo>
                  <a:pt x="998" y="83"/>
                </a:lnTo>
                <a:lnTo>
                  <a:pt x="1002" y="74"/>
                </a:lnTo>
                <a:lnTo>
                  <a:pt x="998" y="57"/>
                </a:lnTo>
                <a:lnTo>
                  <a:pt x="991" y="52"/>
                </a:lnTo>
                <a:lnTo>
                  <a:pt x="983" y="50"/>
                </a:lnTo>
                <a:lnTo>
                  <a:pt x="960" y="43"/>
                </a:lnTo>
                <a:lnTo>
                  <a:pt x="915" y="38"/>
                </a:lnTo>
                <a:lnTo>
                  <a:pt x="896" y="33"/>
                </a:lnTo>
                <a:lnTo>
                  <a:pt x="879" y="24"/>
                </a:lnTo>
                <a:lnTo>
                  <a:pt x="865" y="14"/>
                </a:lnTo>
                <a:lnTo>
                  <a:pt x="834" y="2"/>
                </a:lnTo>
                <a:lnTo>
                  <a:pt x="820" y="0"/>
                </a:lnTo>
                <a:lnTo>
                  <a:pt x="803" y="0"/>
                </a:lnTo>
                <a:lnTo>
                  <a:pt x="796" y="2"/>
                </a:lnTo>
                <a:lnTo>
                  <a:pt x="796" y="14"/>
                </a:lnTo>
                <a:lnTo>
                  <a:pt x="796" y="19"/>
                </a:lnTo>
                <a:lnTo>
                  <a:pt x="803" y="26"/>
                </a:lnTo>
                <a:lnTo>
                  <a:pt x="803" y="38"/>
                </a:lnTo>
                <a:lnTo>
                  <a:pt x="803" y="43"/>
                </a:lnTo>
                <a:lnTo>
                  <a:pt x="796" y="50"/>
                </a:lnTo>
                <a:lnTo>
                  <a:pt x="784" y="52"/>
                </a:lnTo>
                <a:lnTo>
                  <a:pt x="770" y="50"/>
                </a:lnTo>
                <a:lnTo>
                  <a:pt x="758" y="50"/>
                </a:lnTo>
                <a:lnTo>
                  <a:pt x="749" y="52"/>
                </a:lnTo>
                <a:lnTo>
                  <a:pt x="735" y="69"/>
                </a:lnTo>
                <a:lnTo>
                  <a:pt x="727" y="88"/>
                </a:lnTo>
                <a:lnTo>
                  <a:pt x="723" y="100"/>
                </a:lnTo>
                <a:lnTo>
                  <a:pt x="718" y="109"/>
                </a:lnTo>
                <a:lnTo>
                  <a:pt x="704" y="119"/>
                </a:lnTo>
                <a:lnTo>
                  <a:pt x="697" y="133"/>
                </a:lnTo>
                <a:lnTo>
                  <a:pt x="697" y="149"/>
                </a:lnTo>
                <a:lnTo>
                  <a:pt x="704" y="171"/>
                </a:lnTo>
                <a:lnTo>
                  <a:pt x="697" y="175"/>
                </a:lnTo>
                <a:lnTo>
                  <a:pt x="690" y="180"/>
                </a:lnTo>
                <a:lnTo>
                  <a:pt x="673" y="183"/>
                </a:lnTo>
                <a:lnTo>
                  <a:pt x="663" y="183"/>
                </a:lnTo>
                <a:lnTo>
                  <a:pt x="654" y="180"/>
                </a:lnTo>
                <a:lnTo>
                  <a:pt x="635" y="171"/>
                </a:lnTo>
                <a:lnTo>
                  <a:pt x="616" y="149"/>
                </a:lnTo>
                <a:lnTo>
                  <a:pt x="597" y="133"/>
                </a:lnTo>
                <a:lnTo>
                  <a:pt x="585" y="130"/>
                </a:lnTo>
                <a:lnTo>
                  <a:pt x="578" y="130"/>
                </a:lnTo>
                <a:lnTo>
                  <a:pt x="566" y="140"/>
                </a:lnTo>
                <a:lnTo>
                  <a:pt x="557" y="149"/>
                </a:lnTo>
                <a:lnTo>
                  <a:pt x="547" y="164"/>
                </a:lnTo>
                <a:lnTo>
                  <a:pt x="531" y="175"/>
                </a:lnTo>
                <a:lnTo>
                  <a:pt x="498" y="190"/>
                </a:lnTo>
                <a:lnTo>
                  <a:pt x="479" y="206"/>
                </a:lnTo>
                <a:lnTo>
                  <a:pt x="476" y="213"/>
                </a:lnTo>
                <a:lnTo>
                  <a:pt x="467" y="244"/>
                </a:lnTo>
                <a:lnTo>
                  <a:pt x="460" y="266"/>
                </a:lnTo>
                <a:lnTo>
                  <a:pt x="445" y="275"/>
                </a:lnTo>
                <a:lnTo>
                  <a:pt x="410" y="287"/>
                </a:lnTo>
                <a:lnTo>
                  <a:pt x="396" y="289"/>
                </a:lnTo>
                <a:lnTo>
                  <a:pt x="384" y="301"/>
                </a:lnTo>
                <a:lnTo>
                  <a:pt x="379" y="318"/>
                </a:lnTo>
                <a:lnTo>
                  <a:pt x="384" y="332"/>
                </a:lnTo>
                <a:lnTo>
                  <a:pt x="384" y="346"/>
                </a:lnTo>
                <a:lnTo>
                  <a:pt x="379" y="363"/>
                </a:lnTo>
                <a:lnTo>
                  <a:pt x="365" y="382"/>
                </a:lnTo>
                <a:lnTo>
                  <a:pt x="360" y="389"/>
                </a:lnTo>
                <a:lnTo>
                  <a:pt x="353" y="401"/>
                </a:lnTo>
                <a:lnTo>
                  <a:pt x="353" y="413"/>
                </a:lnTo>
                <a:lnTo>
                  <a:pt x="344" y="424"/>
                </a:lnTo>
                <a:lnTo>
                  <a:pt x="329" y="432"/>
                </a:lnTo>
                <a:lnTo>
                  <a:pt x="315" y="432"/>
                </a:lnTo>
                <a:lnTo>
                  <a:pt x="289" y="432"/>
                </a:lnTo>
                <a:lnTo>
                  <a:pt x="280" y="439"/>
                </a:lnTo>
                <a:lnTo>
                  <a:pt x="268" y="443"/>
                </a:lnTo>
                <a:lnTo>
                  <a:pt x="265" y="451"/>
                </a:lnTo>
                <a:lnTo>
                  <a:pt x="254" y="453"/>
                </a:lnTo>
                <a:lnTo>
                  <a:pt x="249" y="458"/>
                </a:lnTo>
                <a:lnTo>
                  <a:pt x="227" y="469"/>
                </a:lnTo>
                <a:lnTo>
                  <a:pt x="218" y="477"/>
                </a:lnTo>
                <a:lnTo>
                  <a:pt x="208" y="484"/>
                </a:lnTo>
                <a:lnTo>
                  <a:pt x="197" y="488"/>
                </a:lnTo>
                <a:lnTo>
                  <a:pt x="173" y="493"/>
                </a:lnTo>
                <a:lnTo>
                  <a:pt x="147" y="503"/>
                </a:lnTo>
                <a:lnTo>
                  <a:pt x="121" y="519"/>
                </a:lnTo>
                <a:lnTo>
                  <a:pt x="102" y="538"/>
                </a:lnTo>
                <a:lnTo>
                  <a:pt x="71" y="550"/>
                </a:lnTo>
                <a:lnTo>
                  <a:pt x="47" y="564"/>
                </a:lnTo>
                <a:lnTo>
                  <a:pt x="31" y="576"/>
                </a:lnTo>
                <a:lnTo>
                  <a:pt x="21" y="583"/>
                </a:lnTo>
                <a:lnTo>
                  <a:pt x="5" y="614"/>
                </a:lnTo>
                <a:lnTo>
                  <a:pt x="0" y="645"/>
                </a:lnTo>
                <a:lnTo>
                  <a:pt x="5" y="671"/>
                </a:lnTo>
                <a:lnTo>
                  <a:pt x="21" y="702"/>
                </a:lnTo>
                <a:lnTo>
                  <a:pt x="31" y="721"/>
                </a:lnTo>
                <a:lnTo>
                  <a:pt x="40" y="747"/>
                </a:lnTo>
                <a:lnTo>
                  <a:pt x="36" y="763"/>
                </a:lnTo>
                <a:lnTo>
                  <a:pt x="24" y="775"/>
                </a:lnTo>
                <a:lnTo>
                  <a:pt x="21" y="797"/>
                </a:lnTo>
                <a:lnTo>
                  <a:pt x="21" y="818"/>
                </a:lnTo>
                <a:lnTo>
                  <a:pt x="24" y="837"/>
                </a:lnTo>
                <a:lnTo>
                  <a:pt x="36" y="858"/>
                </a:lnTo>
                <a:lnTo>
                  <a:pt x="47" y="868"/>
                </a:lnTo>
                <a:lnTo>
                  <a:pt x="54" y="882"/>
                </a:lnTo>
                <a:lnTo>
                  <a:pt x="71" y="894"/>
                </a:lnTo>
                <a:lnTo>
                  <a:pt x="81" y="908"/>
                </a:lnTo>
                <a:lnTo>
                  <a:pt x="85" y="913"/>
                </a:lnTo>
                <a:lnTo>
                  <a:pt x="85" y="927"/>
                </a:lnTo>
                <a:lnTo>
                  <a:pt x="85" y="944"/>
                </a:lnTo>
                <a:lnTo>
                  <a:pt x="78" y="974"/>
                </a:lnTo>
                <a:lnTo>
                  <a:pt x="71" y="1008"/>
                </a:lnTo>
                <a:lnTo>
                  <a:pt x="78" y="1024"/>
                </a:lnTo>
                <a:lnTo>
                  <a:pt x="81" y="1038"/>
                </a:lnTo>
                <a:lnTo>
                  <a:pt x="102" y="1065"/>
                </a:lnTo>
                <a:lnTo>
                  <a:pt x="104" y="1081"/>
                </a:lnTo>
                <a:lnTo>
                  <a:pt x="116" y="1095"/>
                </a:lnTo>
                <a:lnTo>
                  <a:pt x="121" y="1112"/>
                </a:lnTo>
                <a:lnTo>
                  <a:pt x="121" y="1131"/>
                </a:lnTo>
                <a:lnTo>
                  <a:pt x="116" y="1171"/>
                </a:lnTo>
                <a:lnTo>
                  <a:pt x="111" y="1193"/>
                </a:lnTo>
                <a:lnTo>
                  <a:pt x="97" y="1207"/>
                </a:lnTo>
                <a:lnTo>
                  <a:pt x="92" y="1212"/>
                </a:lnTo>
                <a:lnTo>
                  <a:pt x="85" y="1219"/>
                </a:lnTo>
                <a:lnTo>
                  <a:pt x="85" y="1226"/>
                </a:lnTo>
                <a:lnTo>
                  <a:pt x="92" y="1238"/>
                </a:lnTo>
                <a:lnTo>
                  <a:pt x="104" y="1252"/>
                </a:lnTo>
                <a:lnTo>
                  <a:pt x="121" y="1268"/>
                </a:lnTo>
                <a:lnTo>
                  <a:pt x="135" y="1271"/>
                </a:lnTo>
                <a:lnTo>
                  <a:pt x="161" y="1278"/>
                </a:lnTo>
                <a:lnTo>
                  <a:pt x="187" y="1283"/>
                </a:lnTo>
                <a:lnTo>
                  <a:pt x="211" y="1278"/>
                </a:lnTo>
                <a:lnTo>
                  <a:pt x="235" y="1268"/>
                </a:lnTo>
                <a:lnTo>
                  <a:pt x="254" y="1247"/>
                </a:lnTo>
                <a:lnTo>
                  <a:pt x="265" y="1238"/>
                </a:lnTo>
                <a:lnTo>
                  <a:pt x="280" y="1238"/>
                </a:lnTo>
                <a:lnTo>
                  <a:pt x="303" y="1242"/>
                </a:lnTo>
                <a:lnTo>
                  <a:pt x="329" y="1242"/>
                </a:lnTo>
                <a:lnTo>
                  <a:pt x="348" y="1247"/>
                </a:lnTo>
                <a:lnTo>
                  <a:pt x="374" y="1238"/>
                </a:lnTo>
                <a:lnTo>
                  <a:pt x="405" y="1226"/>
                </a:lnTo>
                <a:lnTo>
                  <a:pt x="424" y="1207"/>
                </a:lnTo>
                <a:lnTo>
                  <a:pt x="460" y="1171"/>
                </a:lnTo>
                <a:lnTo>
                  <a:pt x="486" y="1157"/>
                </a:lnTo>
                <a:lnTo>
                  <a:pt x="521" y="1140"/>
                </a:lnTo>
                <a:lnTo>
                  <a:pt x="583" y="1131"/>
                </a:lnTo>
                <a:lnTo>
                  <a:pt x="611" y="1121"/>
                </a:lnTo>
                <a:lnTo>
                  <a:pt x="642" y="1112"/>
                </a:lnTo>
                <a:lnTo>
                  <a:pt x="678" y="1100"/>
                </a:lnTo>
                <a:lnTo>
                  <a:pt x="709" y="1091"/>
                </a:lnTo>
                <a:lnTo>
                  <a:pt x="742" y="1086"/>
                </a:lnTo>
                <a:lnTo>
                  <a:pt x="758" y="1091"/>
                </a:lnTo>
                <a:lnTo>
                  <a:pt x="780" y="1095"/>
                </a:lnTo>
                <a:lnTo>
                  <a:pt x="815" y="1114"/>
                </a:lnTo>
                <a:lnTo>
                  <a:pt x="846" y="1131"/>
                </a:lnTo>
                <a:lnTo>
                  <a:pt x="860" y="1131"/>
                </a:lnTo>
                <a:lnTo>
                  <a:pt x="872" y="1140"/>
                </a:lnTo>
                <a:lnTo>
                  <a:pt x="877" y="1145"/>
                </a:lnTo>
                <a:lnTo>
                  <a:pt x="879" y="1157"/>
                </a:lnTo>
                <a:lnTo>
                  <a:pt x="884" y="1162"/>
                </a:lnTo>
                <a:lnTo>
                  <a:pt x="891" y="1164"/>
                </a:lnTo>
                <a:lnTo>
                  <a:pt x="910" y="1176"/>
                </a:lnTo>
                <a:lnTo>
                  <a:pt x="922" y="1193"/>
                </a:lnTo>
                <a:lnTo>
                  <a:pt x="922" y="1212"/>
                </a:lnTo>
                <a:lnTo>
                  <a:pt x="922" y="1221"/>
                </a:lnTo>
                <a:lnTo>
                  <a:pt x="927" y="1233"/>
                </a:lnTo>
                <a:lnTo>
                  <a:pt x="929" y="1238"/>
                </a:lnTo>
                <a:lnTo>
                  <a:pt x="946" y="1242"/>
                </a:lnTo>
                <a:lnTo>
                  <a:pt x="960" y="1247"/>
                </a:lnTo>
                <a:lnTo>
                  <a:pt x="976" y="1247"/>
                </a:lnTo>
                <a:lnTo>
                  <a:pt x="983" y="1238"/>
                </a:lnTo>
                <a:lnTo>
                  <a:pt x="991" y="1221"/>
                </a:lnTo>
                <a:lnTo>
                  <a:pt x="1002" y="1195"/>
                </a:lnTo>
                <a:lnTo>
                  <a:pt x="1012" y="1188"/>
                </a:lnTo>
                <a:lnTo>
                  <a:pt x="1021" y="1183"/>
                </a:lnTo>
                <a:lnTo>
                  <a:pt x="1036" y="1176"/>
                </a:lnTo>
                <a:lnTo>
                  <a:pt x="1047" y="1176"/>
                </a:lnTo>
                <a:lnTo>
                  <a:pt x="1052" y="1183"/>
                </a:lnTo>
                <a:lnTo>
                  <a:pt x="1052" y="1195"/>
                </a:lnTo>
                <a:lnTo>
                  <a:pt x="1052" y="1207"/>
                </a:lnTo>
                <a:lnTo>
                  <a:pt x="1040" y="1212"/>
                </a:lnTo>
                <a:lnTo>
                  <a:pt x="1028" y="1226"/>
                </a:lnTo>
                <a:lnTo>
                  <a:pt x="1007" y="1252"/>
                </a:lnTo>
                <a:lnTo>
                  <a:pt x="1002" y="1268"/>
                </a:lnTo>
                <a:lnTo>
                  <a:pt x="998" y="1278"/>
                </a:lnTo>
                <a:lnTo>
                  <a:pt x="998" y="1287"/>
                </a:lnTo>
                <a:lnTo>
                  <a:pt x="1002" y="1295"/>
                </a:lnTo>
                <a:lnTo>
                  <a:pt x="1017" y="1299"/>
                </a:lnTo>
                <a:lnTo>
                  <a:pt x="1028" y="1299"/>
                </a:lnTo>
                <a:lnTo>
                  <a:pt x="1033" y="1295"/>
                </a:lnTo>
                <a:lnTo>
                  <a:pt x="1040" y="1278"/>
                </a:lnTo>
                <a:lnTo>
                  <a:pt x="1052" y="1271"/>
                </a:lnTo>
                <a:lnTo>
                  <a:pt x="1059" y="1271"/>
                </a:lnTo>
                <a:lnTo>
                  <a:pt x="1064" y="1278"/>
                </a:lnTo>
                <a:lnTo>
                  <a:pt x="1064" y="1287"/>
                </a:lnTo>
                <a:lnTo>
                  <a:pt x="1059" y="1299"/>
                </a:lnTo>
                <a:lnTo>
                  <a:pt x="1052" y="1302"/>
                </a:lnTo>
                <a:lnTo>
                  <a:pt x="1040" y="1313"/>
                </a:lnTo>
                <a:lnTo>
                  <a:pt x="1040" y="1325"/>
                </a:lnTo>
                <a:lnTo>
                  <a:pt x="1047" y="1328"/>
                </a:lnTo>
                <a:lnTo>
                  <a:pt x="1052" y="1332"/>
                </a:lnTo>
                <a:lnTo>
                  <a:pt x="1066" y="1332"/>
                </a:lnTo>
                <a:lnTo>
                  <a:pt x="1090" y="1332"/>
                </a:lnTo>
                <a:lnTo>
                  <a:pt x="1102" y="1340"/>
                </a:lnTo>
                <a:lnTo>
                  <a:pt x="1114" y="1344"/>
                </a:lnTo>
                <a:lnTo>
                  <a:pt x="1116" y="1349"/>
                </a:lnTo>
                <a:lnTo>
                  <a:pt x="1123" y="1370"/>
                </a:lnTo>
                <a:lnTo>
                  <a:pt x="1123" y="1382"/>
                </a:lnTo>
                <a:lnTo>
                  <a:pt x="1114" y="1406"/>
                </a:lnTo>
                <a:lnTo>
                  <a:pt x="1109" y="1430"/>
                </a:lnTo>
                <a:lnTo>
                  <a:pt x="1109" y="1444"/>
                </a:lnTo>
                <a:lnTo>
                  <a:pt x="1114" y="1451"/>
                </a:lnTo>
                <a:lnTo>
                  <a:pt x="1128" y="1458"/>
                </a:lnTo>
                <a:lnTo>
                  <a:pt x="1142" y="1465"/>
                </a:lnTo>
                <a:lnTo>
                  <a:pt x="1178" y="1470"/>
                </a:lnTo>
                <a:lnTo>
                  <a:pt x="1204" y="1475"/>
                </a:lnTo>
                <a:lnTo>
                  <a:pt x="1220" y="1484"/>
                </a:lnTo>
                <a:lnTo>
                  <a:pt x="1239" y="1520"/>
                </a:lnTo>
                <a:lnTo>
                  <a:pt x="1254" y="1532"/>
                </a:lnTo>
                <a:lnTo>
                  <a:pt x="1270" y="1532"/>
                </a:lnTo>
                <a:lnTo>
                  <a:pt x="1284" y="1527"/>
                </a:lnTo>
                <a:lnTo>
                  <a:pt x="1296" y="1513"/>
                </a:lnTo>
                <a:lnTo>
                  <a:pt x="1310" y="1501"/>
                </a:lnTo>
                <a:lnTo>
                  <a:pt x="1327" y="1496"/>
                </a:lnTo>
                <a:lnTo>
                  <a:pt x="1341" y="1496"/>
                </a:lnTo>
                <a:lnTo>
                  <a:pt x="1355" y="1501"/>
                </a:lnTo>
                <a:lnTo>
                  <a:pt x="1372" y="1520"/>
                </a:lnTo>
                <a:lnTo>
                  <a:pt x="1382" y="1532"/>
                </a:lnTo>
                <a:lnTo>
                  <a:pt x="1396" y="1536"/>
                </a:lnTo>
                <a:lnTo>
                  <a:pt x="1410" y="1532"/>
                </a:lnTo>
                <a:lnTo>
                  <a:pt x="1422" y="1520"/>
                </a:lnTo>
                <a:lnTo>
                  <a:pt x="1434" y="1513"/>
                </a:lnTo>
                <a:lnTo>
                  <a:pt x="1436" y="1496"/>
                </a:lnTo>
                <a:lnTo>
                  <a:pt x="1441" y="1475"/>
                </a:lnTo>
                <a:lnTo>
                  <a:pt x="1446" y="1465"/>
                </a:lnTo>
                <a:lnTo>
                  <a:pt x="1453" y="1458"/>
                </a:lnTo>
                <a:lnTo>
                  <a:pt x="1460" y="1456"/>
                </a:lnTo>
                <a:lnTo>
                  <a:pt x="1472" y="1456"/>
                </a:lnTo>
                <a:lnTo>
                  <a:pt x="1488" y="1456"/>
                </a:lnTo>
                <a:lnTo>
                  <a:pt x="1507" y="1458"/>
                </a:lnTo>
                <a:lnTo>
                  <a:pt x="1528" y="1456"/>
                </a:lnTo>
                <a:lnTo>
                  <a:pt x="1543" y="1451"/>
                </a:lnTo>
                <a:lnTo>
                  <a:pt x="1547" y="1444"/>
                </a:lnTo>
                <a:lnTo>
                  <a:pt x="1552" y="1434"/>
                </a:lnTo>
                <a:lnTo>
                  <a:pt x="1552" y="1420"/>
                </a:lnTo>
                <a:lnTo>
                  <a:pt x="1547" y="1408"/>
                </a:lnTo>
                <a:lnTo>
                  <a:pt x="1543" y="1401"/>
                </a:lnTo>
                <a:lnTo>
                  <a:pt x="1543" y="1389"/>
                </a:lnTo>
                <a:lnTo>
                  <a:pt x="1547" y="1377"/>
                </a:lnTo>
                <a:lnTo>
                  <a:pt x="1552" y="1375"/>
                </a:lnTo>
                <a:lnTo>
                  <a:pt x="1552" y="1351"/>
                </a:lnTo>
                <a:lnTo>
                  <a:pt x="1559" y="1325"/>
                </a:lnTo>
                <a:lnTo>
                  <a:pt x="1559" y="1313"/>
                </a:lnTo>
                <a:lnTo>
                  <a:pt x="1569" y="1299"/>
                </a:lnTo>
                <a:lnTo>
                  <a:pt x="1578" y="1283"/>
                </a:lnTo>
                <a:lnTo>
                  <a:pt x="1590" y="1268"/>
                </a:lnTo>
                <a:lnTo>
                  <a:pt x="1595" y="1247"/>
                </a:lnTo>
                <a:lnTo>
                  <a:pt x="1595" y="1226"/>
                </a:lnTo>
                <a:lnTo>
                  <a:pt x="1595" y="1202"/>
                </a:lnTo>
                <a:lnTo>
                  <a:pt x="1595" y="1188"/>
                </a:lnTo>
                <a:lnTo>
                  <a:pt x="1597" y="1176"/>
                </a:lnTo>
                <a:lnTo>
                  <a:pt x="1609" y="1162"/>
                </a:lnTo>
                <a:lnTo>
                  <a:pt x="1623" y="1157"/>
                </a:lnTo>
                <a:lnTo>
                  <a:pt x="1647" y="1145"/>
                </a:lnTo>
                <a:lnTo>
                  <a:pt x="1664" y="1140"/>
                </a:lnTo>
                <a:lnTo>
                  <a:pt x="1675" y="1131"/>
                </a:lnTo>
                <a:lnTo>
                  <a:pt x="1685" y="1121"/>
                </a:lnTo>
                <a:lnTo>
                  <a:pt x="1690" y="1107"/>
                </a:lnTo>
                <a:lnTo>
                  <a:pt x="1690" y="1081"/>
                </a:lnTo>
                <a:lnTo>
                  <a:pt x="1685" y="1062"/>
                </a:lnTo>
                <a:lnTo>
                  <a:pt x="1678" y="1015"/>
                </a:lnTo>
                <a:lnTo>
                  <a:pt x="1678" y="1001"/>
                </a:lnTo>
                <a:lnTo>
                  <a:pt x="1685" y="984"/>
                </a:lnTo>
                <a:lnTo>
                  <a:pt x="1694" y="955"/>
                </a:lnTo>
                <a:lnTo>
                  <a:pt x="1701" y="939"/>
                </a:lnTo>
                <a:lnTo>
                  <a:pt x="1694" y="927"/>
                </a:lnTo>
                <a:lnTo>
                  <a:pt x="1685" y="9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1C1C1C"/>
              </a:solidFill>
              <a:cs typeface="+mn-ea"/>
              <a:sym typeface="+mn-lt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8" y="87156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Change </a:t>
            </a:r>
            <a:r>
              <a:rPr lang="en-US" dirty="0">
                <a:solidFill>
                  <a:srgbClr val="45BE9B"/>
                </a:solidFill>
                <a:cs typeface="+mn-ea"/>
                <a:sym typeface="+mn-lt"/>
              </a:rPr>
              <a:t>Your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3606" y="6311298"/>
            <a:ext cx="604805" cy="365125"/>
          </a:xfrm>
        </p:spPr>
        <p:txBody>
          <a:bodyPr/>
          <a:lstStyle/>
          <a:p>
            <a:fld id="{98C37ADA-FE03-4EF7-8F15-3521BBE76F4D}" type="slidenum">
              <a:rPr lang="en-US" smtClean="0">
                <a:solidFill>
                  <a:srgbClr val="FCFCFC"/>
                </a:solidFill>
                <a:cs typeface="+mn-ea"/>
                <a:sym typeface="+mn-lt"/>
              </a:rPr>
              <a:pPr/>
              <a:t>8</a:t>
            </a:fld>
            <a:endParaRPr lang="en-US">
              <a:solidFill>
                <a:srgbClr val="FCFCFC"/>
              </a:solidFill>
              <a:cs typeface="+mn-ea"/>
              <a:sym typeface="+mn-lt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8180882" y="3828129"/>
            <a:ext cx="3319458" cy="277399"/>
            <a:chOff x="6709964" y="4022857"/>
            <a:chExt cx="3319458" cy="277399"/>
          </a:xfrm>
        </p:grpSpPr>
        <p:sp>
          <p:nvSpPr>
            <p:cNvPr id="7" name="Rectangle 5"/>
            <p:cNvSpPr/>
            <p:nvPr/>
          </p:nvSpPr>
          <p:spPr>
            <a:xfrm>
              <a:off x="6724824" y="4032503"/>
              <a:ext cx="3304598" cy="26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6"/>
            <p:cNvSpPr/>
            <p:nvPr/>
          </p:nvSpPr>
          <p:spPr>
            <a:xfrm>
              <a:off x="6724824" y="4032503"/>
              <a:ext cx="1652299" cy="2677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6709964" y="4022857"/>
              <a:ext cx="469708" cy="26161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1100" b="1" dirty="0">
                  <a:solidFill>
                    <a:srgbClr val="FFFFFF"/>
                  </a:solidFill>
                  <a:cs typeface="+mn-ea"/>
                  <a:sym typeface="+mn-lt"/>
                </a:rPr>
                <a:t>68%</a:t>
              </a: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8180882" y="4226602"/>
            <a:ext cx="3319458" cy="277398"/>
            <a:chOff x="6709964" y="4421330"/>
            <a:chExt cx="3319458" cy="277398"/>
          </a:xfrm>
        </p:grpSpPr>
        <p:sp>
          <p:nvSpPr>
            <p:cNvPr id="11" name="Rectangle 9"/>
            <p:cNvSpPr/>
            <p:nvPr/>
          </p:nvSpPr>
          <p:spPr>
            <a:xfrm>
              <a:off x="6724824" y="4430975"/>
              <a:ext cx="3304598" cy="26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6724824" y="4430975"/>
              <a:ext cx="1943882" cy="2677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6709964" y="4421330"/>
              <a:ext cx="469708" cy="26161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1100" b="1" dirty="0">
                  <a:solidFill>
                    <a:srgbClr val="FFFFFF"/>
                  </a:solidFill>
                  <a:cs typeface="+mn-ea"/>
                  <a:sym typeface="+mn-lt"/>
                </a:rPr>
                <a:t>68%</a:t>
              </a: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8180882" y="4647784"/>
            <a:ext cx="3319458" cy="277399"/>
            <a:chOff x="6709964" y="4842512"/>
            <a:chExt cx="3319458" cy="277399"/>
          </a:xfrm>
        </p:grpSpPr>
        <p:sp>
          <p:nvSpPr>
            <p:cNvPr id="15" name="Rectangle 13"/>
            <p:cNvSpPr/>
            <p:nvPr/>
          </p:nvSpPr>
          <p:spPr>
            <a:xfrm>
              <a:off x="6724824" y="4852158"/>
              <a:ext cx="3304598" cy="26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4"/>
            <p:cNvSpPr/>
            <p:nvPr/>
          </p:nvSpPr>
          <p:spPr>
            <a:xfrm>
              <a:off x="6724824" y="4852158"/>
              <a:ext cx="826149" cy="26775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709964" y="4842512"/>
              <a:ext cx="469708" cy="26161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1100" b="1" dirty="0">
                  <a:solidFill>
                    <a:srgbClr val="FFFFFF"/>
                  </a:solidFill>
                  <a:cs typeface="+mn-ea"/>
                  <a:sym typeface="+mn-lt"/>
                </a:rPr>
                <a:t>68%</a:t>
              </a:r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8180882" y="5052999"/>
            <a:ext cx="3319458" cy="277399"/>
            <a:chOff x="6709964" y="5247727"/>
            <a:chExt cx="3319458" cy="277399"/>
          </a:xfrm>
        </p:grpSpPr>
        <p:sp>
          <p:nvSpPr>
            <p:cNvPr id="19" name="Rectangle 17"/>
            <p:cNvSpPr/>
            <p:nvPr/>
          </p:nvSpPr>
          <p:spPr>
            <a:xfrm>
              <a:off x="6724824" y="5257373"/>
              <a:ext cx="3304598" cy="26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8"/>
            <p:cNvSpPr/>
            <p:nvPr/>
          </p:nvSpPr>
          <p:spPr>
            <a:xfrm>
              <a:off x="6724824" y="5257373"/>
              <a:ext cx="2462249" cy="2677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6709964" y="5247727"/>
              <a:ext cx="469708" cy="26161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1100" b="1" dirty="0">
                  <a:solidFill>
                    <a:srgbClr val="FFFFFF"/>
                  </a:solidFill>
                  <a:cs typeface="+mn-ea"/>
                  <a:sym typeface="+mn-lt"/>
                </a:rPr>
                <a:t>79%</a:t>
              </a: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8180882" y="5459314"/>
            <a:ext cx="3319458" cy="276299"/>
            <a:chOff x="6709964" y="5654042"/>
            <a:chExt cx="3319458" cy="276299"/>
          </a:xfrm>
        </p:grpSpPr>
        <p:sp>
          <p:nvSpPr>
            <p:cNvPr id="23" name="Rectangle 21"/>
            <p:cNvSpPr/>
            <p:nvPr/>
          </p:nvSpPr>
          <p:spPr>
            <a:xfrm>
              <a:off x="6724824" y="5662588"/>
              <a:ext cx="3304598" cy="26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22"/>
            <p:cNvSpPr/>
            <p:nvPr/>
          </p:nvSpPr>
          <p:spPr>
            <a:xfrm>
              <a:off x="6724824" y="5662588"/>
              <a:ext cx="1360716" cy="26775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6709964" y="5654042"/>
              <a:ext cx="469708" cy="26161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1100" b="1" dirty="0">
                  <a:solidFill>
                    <a:srgbClr val="FFFFFF"/>
                  </a:solidFill>
                  <a:cs typeface="+mn-ea"/>
                  <a:sym typeface="+mn-lt"/>
                </a:rPr>
                <a:t>68%</a:t>
              </a:r>
            </a:p>
          </p:txBody>
        </p:sp>
      </p:grpSp>
      <p:sp>
        <p:nvSpPr>
          <p:cNvPr id="26" name="TextBox 24"/>
          <p:cNvSpPr txBox="1"/>
          <p:nvPr/>
        </p:nvSpPr>
        <p:spPr>
          <a:xfrm>
            <a:off x="840895" y="2226021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>
                <a:solidFill>
                  <a:srgbClr val="1C1C1C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Autralian</a:t>
            </a:r>
            <a:r>
              <a:rPr lang="en-US" sz="2000" b="1" dirty="0">
                <a:solidFill>
                  <a:srgbClr val="1C1C1C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 Map:</a:t>
            </a:r>
            <a:endParaRPr lang="id-ID" sz="2000" b="1" dirty="0">
              <a:solidFill>
                <a:srgbClr val="1C1C1C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840895" y="2720088"/>
            <a:ext cx="289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Something project  you should know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34"/>
          <p:cNvSpPr txBox="1"/>
          <p:nvPr/>
        </p:nvSpPr>
        <p:spPr>
          <a:xfrm>
            <a:off x="850420" y="3219391"/>
            <a:ext cx="2779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Suitable for all categories business and personal presentation</a:t>
            </a:r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id-ID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eaque ipsa quae ab illo inventore veritatis et quasi architecto beatae vitae dicta sunt explicabo. Suitable for all categories business and personal presentation, 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eaque ipsa quae ab illo eaque ipsa quae ab illo inventore veritatis et quasi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Group 27"/>
          <p:cNvGrpSpPr/>
          <p:nvPr/>
        </p:nvGrpSpPr>
        <p:grpSpPr>
          <a:xfrm>
            <a:off x="4190821" y="5163784"/>
            <a:ext cx="1603736" cy="803628"/>
            <a:chOff x="1796811" y="4352016"/>
            <a:chExt cx="1603736" cy="803628"/>
          </a:xfrm>
        </p:grpSpPr>
        <p:grpSp>
          <p:nvGrpSpPr>
            <p:cNvPr id="30" name="Group 28"/>
            <p:cNvGrpSpPr/>
            <p:nvPr/>
          </p:nvGrpSpPr>
          <p:grpSpPr>
            <a:xfrm>
              <a:off x="1796811" y="4352016"/>
              <a:ext cx="1603736" cy="621719"/>
              <a:chOff x="1796811" y="4352016"/>
              <a:chExt cx="1603736" cy="621719"/>
            </a:xfrm>
          </p:grpSpPr>
          <p:grpSp>
            <p:nvGrpSpPr>
              <p:cNvPr id="32" name="Group 30"/>
              <p:cNvGrpSpPr/>
              <p:nvPr/>
            </p:nvGrpSpPr>
            <p:grpSpPr>
              <a:xfrm>
                <a:off x="1796811" y="4459323"/>
                <a:ext cx="233460" cy="503500"/>
                <a:chOff x="4395788" y="2198688"/>
                <a:chExt cx="344488" cy="742951"/>
              </a:xfrm>
              <a:solidFill>
                <a:schemeClr val="accent3"/>
              </a:solidFill>
            </p:grpSpPr>
            <p:sp>
              <p:nvSpPr>
                <p:cNvPr id="34" name="Oval 32"/>
                <p:cNvSpPr>
                  <a:spLocks noChangeArrowheads="1"/>
                </p:cNvSpPr>
                <p:nvPr/>
              </p:nvSpPr>
              <p:spPr bwMode="auto">
                <a:xfrm>
                  <a:off x="4511675" y="2198688"/>
                  <a:ext cx="109538" cy="11271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1C1C1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7"/>
                <p:cNvSpPr>
                  <a:spLocks/>
                </p:cNvSpPr>
                <p:nvPr/>
              </p:nvSpPr>
              <p:spPr bwMode="auto">
                <a:xfrm>
                  <a:off x="4395788" y="2333626"/>
                  <a:ext cx="344488" cy="608013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1C1C1C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2015868" y="4352016"/>
                <a:ext cx="1384679" cy="621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800" b="1" dirty="0">
                    <a:solidFill>
                      <a:srgbClr val="A0BC34"/>
                    </a:solidFill>
                    <a:cs typeface="+mn-ea"/>
                    <a:sym typeface="+mn-lt"/>
                  </a:rPr>
                  <a:t>76%</a:t>
                </a:r>
              </a:p>
            </p:txBody>
          </p:sp>
        </p:grp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2030271" y="4662876"/>
              <a:ext cx="1370276" cy="492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Female Users</a:t>
              </a:r>
            </a:p>
          </p:txBody>
        </p:sp>
      </p:grpSp>
      <p:grpSp>
        <p:nvGrpSpPr>
          <p:cNvPr id="36" name="Group 34"/>
          <p:cNvGrpSpPr/>
          <p:nvPr/>
        </p:nvGrpSpPr>
        <p:grpSpPr>
          <a:xfrm>
            <a:off x="5926592" y="5163781"/>
            <a:ext cx="1582623" cy="791891"/>
            <a:chOff x="3532582" y="4352013"/>
            <a:chExt cx="1582623" cy="791891"/>
          </a:xfrm>
        </p:grpSpPr>
        <p:grpSp>
          <p:nvGrpSpPr>
            <p:cNvPr id="37" name="Group 35"/>
            <p:cNvGrpSpPr/>
            <p:nvPr/>
          </p:nvGrpSpPr>
          <p:grpSpPr>
            <a:xfrm>
              <a:off x="3532582" y="4352013"/>
              <a:ext cx="1582623" cy="621719"/>
              <a:chOff x="3532582" y="4352013"/>
              <a:chExt cx="1582623" cy="621719"/>
            </a:xfrm>
          </p:grpSpPr>
          <p:grpSp>
            <p:nvGrpSpPr>
              <p:cNvPr id="39" name="Group 37"/>
              <p:cNvGrpSpPr/>
              <p:nvPr/>
            </p:nvGrpSpPr>
            <p:grpSpPr>
              <a:xfrm>
                <a:off x="3532582" y="4443631"/>
                <a:ext cx="204213" cy="519412"/>
                <a:chOff x="4422775" y="2198688"/>
                <a:chExt cx="292100" cy="742950"/>
              </a:xfrm>
              <a:solidFill>
                <a:schemeClr val="accent2"/>
              </a:solidFill>
            </p:grpSpPr>
            <p:sp>
              <p:nvSpPr>
                <p:cNvPr id="41" name="Freeform 12"/>
                <p:cNvSpPr>
                  <a:spLocks/>
                </p:cNvSpPr>
                <p:nvPr/>
              </p:nvSpPr>
              <p:spPr bwMode="auto">
                <a:xfrm>
                  <a:off x="4422775" y="2325688"/>
                  <a:ext cx="292100" cy="615950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1C1C1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Oval 13"/>
                <p:cNvSpPr>
                  <a:spLocks noChangeArrowheads="1"/>
                </p:cNvSpPr>
                <p:nvPr/>
              </p:nvSpPr>
              <p:spPr bwMode="auto">
                <a:xfrm>
                  <a:off x="4511675" y="2198688"/>
                  <a:ext cx="115888" cy="1158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1C1C1C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3730526" y="4352013"/>
                <a:ext cx="1384679" cy="621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800" b="1" dirty="0">
                    <a:solidFill>
                      <a:srgbClr val="45BE9B"/>
                    </a:solidFill>
                    <a:cs typeface="+mn-ea"/>
                    <a:sym typeface="+mn-lt"/>
                  </a:rPr>
                  <a:t>24%</a:t>
                </a:r>
              </a:p>
            </p:txBody>
          </p:sp>
        </p:grp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3744929" y="4651137"/>
              <a:ext cx="1370276" cy="4927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Male Users</a:t>
              </a:r>
            </a:p>
          </p:txBody>
        </p:sp>
      </p:grpSp>
      <p:sp>
        <p:nvSpPr>
          <p:cNvPr id="43" name="TextBox 41"/>
          <p:cNvSpPr txBox="1"/>
          <p:nvPr/>
        </p:nvSpPr>
        <p:spPr>
          <a:xfrm>
            <a:off x="7595588" y="2364225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rgbClr val="1C1C1C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Wolrd Analysis</a:t>
            </a:r>
          </a:p>
        </p:txBody>
      </p:sp>
      <p:sp>
        <p:nvSpPr>
          <p:cNvPr id="44" name="TextBox 42"/>
          <p:cNvSpPr txBox="1"/>
          <p:nvPr/>
        </p:nvSpPr>
        <p:spPr>
          <a:xfrm>
            <a:off x="8987316" y="2740438"/>
            <a:ext cx="2497663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Vestibulum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dignissim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nunc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nisi, ac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scelerisque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nulla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is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spum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</a:t>
            </a:r>
            <a:endParaRPr lang="id-ID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3"/>
          <p:cNvSpPr txBox="1"/>
          <p:nvPr/>
        </p:nvSpPr>
        <p:spPr>
          <a:xfrm>
            <a:off x="7595588" y="2705723"/>
            <a:ext cx="128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400" b="1" dirty="0">
                <a:solidFill>
                  <a:srgbClr val="45BE9B"/>
                </a:solidFill>
                <a:cs typeface="+mn-ea"/>
                <a:sym typeface="+mn-lt"/>
              </a:rPr>
              <a:t>8</a:t>
            </a:r>
            <a:r>
              <a:rPr lang="en-US" sz="5400" b="1" dirty="0">
                <a:solidFill>
                  <a:srgbClr val="45BE9B"/>
                </a:solidFill>
                <a:cs typeface="+mn-ea"/>
                <a:sym typeface="+mn-lt"/>
              </a:rPr>
              <a:t>6</a:t>
            </a:r>
            <a:r>
              <a:rPr lang="id-ID" sz="5400" b="1" dirty="0">
                <a:solidFill>
                  <a:srgbClr val="45BE9B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4801945" y="3123936"/>
            <a:ext cx="1308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400" b="1" dirty="0">
                <a:solidFill>
                  <a:srgbClr val="FFFFFF"/>
                </a:solidFill>
                <a:cs typeface="+mn-ea"/>
                <a:sym typeface="+mn-lt"/>
              </a:rPr>
              <a:t>489K</a:t>
            </a:r>
          </a:p>
        </p:txBody>
      </p:sp>
      <p:sp>
        <p:nvSpPr>
          <p:cNvPr id="47" name="Rectangle 45"/>
          <p:cNvSpPr/>
          <p:nvPr/>
        </p:nvSpPr>
        <p:spPr>
          <a:xfrm>
            <a:off x="7653066" y="3837775"/>
            <a:ext cx="453966" cy="267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48" name="Rectangle 46"/>
          <p:cNvSpPr/>
          <p:nvPr/>
        </p:nvSpPr>
        <p:spPr>
          <a:xfrm>
            <a:off x="7653066" y="4236247"/>
            <a:ext cx="453966" cy="267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49" name="Rectangle 47"/>
          <p:cNvSpPr/>
          <p:nvPr/>
        </p:nvSpPr>
        <p:spPr>
          <a:xfrm>
            <a:off x="7653066" y="4657430"/>
            <a:ext cx="453966" cy="2677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50" name="Rectangle 48"/>
          <p:cNvSpPr/>
          <p:nvPr/>
        </p:nvSpPr>
        <p:spPr>
          <a:xfrm>
            <a:off x="7651888" y="5062645"/>
            <a:ext cx="453966" cy="2677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D</a:t>
            </a:r>
          </a:p>
        </p:txBody>
      </p:sp>
      <p:sp>
        <p:nvSpPr>
          <p:cNvPr id="51" name="Rectangle 49"/>
          <p:cNvSpPr/>
          <p:nvPr/>
        </p:nvSpPr>
        <p:spPr>
          <a:xfrm>
            <a:off x="7651888" y="5459977"/>
            <a:ext cx="453966" cy="2550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E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0" y="349250"/>
            <a:ext cx="3467100" cy="488950"/>
            <a:chOff x="0" y="349250"/>
            <a:chExt cx="3467100" cy="488950"/>
          </a:xfrm>
        </p:grpSpPr>
        <p:sp>
          <p:nvSpPr>
            <p:cNvPr id="53" name="五边形 52"/>
            <p:cNvSpPr/>
            <p:nvPr/>
          </p:nvSpPr>
          <p:spPr>
            <a:xfrm>
              <a:off x="0" y="349250"/>
              <a:ext cx="774700" cy="48895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90500" y="409059"/>
              <a:ext cx="393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6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74700" y="409059"/>
              <a:ext cx="269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prstClr val="black"/>
                  </a:solidFill>
                  <a:cs typeface="+mn-ea"/>
                  <a:sym typeface="+mn-lt"/>
                </a:rPr>
                <a:t>单击此处添加文字标题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349250"/>
            <a:ext cx="774700" cy="48895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060" y="409059"/>
            <a:ext cx="45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7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4700" y="409059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单击此处添加文字标题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74700" y="1413256"/>
            <a:ext cx="10511797" cy="4706692"/>
            <a:chOff x="878108" y="1203706"/>
            <a:chExt cx="9809493" cy="4392233"/>
          </a:xfrm>
        </p:grpSpPr>
        <p:sp>
          <p:nvSpPr>
            <p:cNvPr id="6" name="Rectangle 195"/>
            <p:cNvSpPr>
              <a:spLocks noChangeArrowheads="1"/>
            </p:cNvSpPr>
            <p:nvPr/>
          </p:nvSpPr>
          <p:spPr bwMode="auto">
            <a:xfrm>
              <a:off x="1679575" y="5513348"/>
              <a:ext cx="8747860" cy="825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196"/>
            <p:cNvSpPr>
              <a:spLocks noChangeArrowheads="1"/>
            </p:cNvSpPr>
            <p:nvPr/>
          </p:nvSpPr>
          <p:spPr bwMode="auto">
            <a:xfrm>
              <a:off x="2251010" y="5406204"/>
              <a:ext cx="189735" cy="1897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197"/>
            <p:cNvSpPr>
              <a:spLocks noChangeArrowheads="1"/>
            </p:cNvSpPr>
            <p:nvPr/>
          </p:nvSpPr>
          <p:spPr bwMode="auto">
            <a:xfrm>
              <a:off x="3960849" y="5216471"/>
              <a:ext cx="189735" cy="3794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198"/>
            <p:cNvSpPr>
              <a:spLocks noChangeArrowheads="1"/>
            </p:cNvSpPr>
            <p:nvPr/>
          </p:nvSpPr>
          <p:spPr bwMode="auto">
            <a:xfrm>
              <a:off x="2059043" y="4647268"/>
              <a:ext cx="571435" cy="5692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199"/>
            <p:cNvSpPr>
              <a:spLocks noChangeArrowheads="1"/>
            </p:cNvSpPr>
            <p:nvPr/>
          </p:nvSpPr>
          <p:spPr bwMode="auto">
            <a:xfrm>
              <a:off x="3771115" y="4457534"/>
              <a:ext cx="571435" cy="5692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06"/>
            <p:cNvSpPr>
              <a:spLocks noChangeArrowheads="1"/>
            </p:cNvSpPr>
            <p:nvPr/>
          </p:nvSpPr>
          <p:spPr bwMode="auto">
            <a:xfrm>
              <a:off x="5693010" y="5026736"/>
              <a:ext cx="191966" cy="5692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207"/>
            <p:cNvSpPr>
              <a:spLocks noChangeArrowheads="1"/>
            </p:cNvSpPr>
            <p:nvPr/>
          </p:nvSpPr>
          <p:spPr bwMode="auto">
            <a:xfrm>
              <a:off x="7405082" y="5216471"/>
              <a:ext cx="189735" cy="3794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208"/>
            <p:cNvSpPr>
              <a:spLocks noChangeArrowheads="1"/>
            </p:cNvSpPr>
            <p:nvPr/>
          </p:nvSpPr>
          <p:spPr bwMode="auto">
            <a:xfrm>
              <a:off x="5503276" y="4225389"/>
              <a:ext cx="571435" cy="5692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209"/>
            <p:cNvSpPr>
              <a:spLocks noChangeArrowheads="1"/>
            </p:cNvSpPr>
            <p:nvPr/>
          </p:nvSpPr>
          <p:spPr bwMode="auto">
            <a:xfrm>
              <a:off x="7215347" y="4415122"/>
              <a:ext cx="569203" cy="5692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16"/>
            <p:cNvSpPr>
              <a:spLocks noChangeArrowheads="1"/>
            </p:cNvSpPr>
            <p:nvPr/>
          </p:nvSpPr>
          <p:spPr bwMode="auto">
            <a:xfrm>
              <a:off x="9201975" y="5026736"/>
              <a:ext cx="189735" cy="569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217"/>
            <p:cNvSpPr>
              <a:spLocks noChangeArrowheads="1"/>
            </p:cNvSpPr>
            <p:nvPr/>
          </p:nvSpPr>
          <p:spPr bwMode="auto">
            <a:xfrm>
              <a:off x="9010009" y="4225389"/>
              <a:ext cx="571435" cy="5692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40637" y="4742135"/>
              <a:ext cx="639510" cy="34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20%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778372" y="4567606"/>
              <a:ext cx="639510" cy="34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50%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503275" y="4324300"/>
              <a:ext cx="639510" cy="34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70%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217031" y="4514546"/>
              <a:ext cx="639510" cy="34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50%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975971" y="4324300"/>
              <a:ext cx="639510" cy="34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70%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V="1">
              <a:off x="2344760" y="3799840"/>
              <a:ext cx="0" cy="767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9"/>
            <p:cNvSpPr/>
            <p:nvPr/>
          </p:nvSpPr>
          <p:spPr>
            <a:xfrm>
              <a:off x="878108" y="3007495"/>
              <a:ext cx="2933304" cy="449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YOUR TEXT</a:t>
              </a:r>
            </a:p>
            <a:p>
              <a:pPr algn="r"/>
              <a:r>
                <a:rPr lang="id-ID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Lorem Ipsum is not simply random text.</a:t>
              </a:r>
              <a:endParaRPr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V="1">
              <a:off x="4073836" y="2834640"/>
              <a:ext cx="0" cy="14896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9"/>
            <p:cNvSpPr/>
            <p:nvPr/>
          </p:nvSpPr>
          <p:spPr>
            <a:xfrm>
              <a:off x="2589064" y="2022837"/>
              <a:ext cx="2933304" cy="449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YOUR TEXT</a:t>
              </a:r>
              <a:endParaRPr 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algn="r"/>
              <a:r>
                <a:rPr lang="id-ID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Lorem Ipsum is not simply random text.</a:t>
              </a:r>
              <a:endParaRPr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5790876" y="1965960"/>
              <a:ext cx="0" cy="2134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9"/>
            <p:cNvSpPr/>
            <p:nvPr/>
          </p:nvSpPr>
          <p:spPr>
            <a:xfrm>
              <a:off x="4226358" y="1203706"/>
              <a:ext cx="2933304" cy="449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YOUR TEXT</a:t>
              </a:r>
            </a:p>
            <a:p>
              <a:pPr algn="r"/>
              <a:r>
                <a:rPr lang="id-ID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Lorem Ipsum is not simply random text.</a:t>
              </a:r>
              <a:endParaRPr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7505255" y="2834640"/>
              <a:ext cx="0" cy="14896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9"/>
            <p:cNvSpPr/>
            <p:nvPr/>
          </p:nvSpPr>
          <p:spPr>
            <a:xfrm>
              <a:off x="6020483" y="2022837"/>
              <a:ext cx="2933304" cy="449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YOUR TEXT</a:t>
              </a:r>
            </a:p>
            <a:p>
              <a:pPr algn="r"/>
              <a:r>
                <a:rPr lang="id-ID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Lorem Ipsum is not simply random text.</a:t>
              </a:r>
              <a:endParaRPr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9318815" y="1965960"/>
              <a:ext cx="0" cy="2134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9"/>
            <p:cNvSpPr/>
            <p:nvPr/>
          </p:nvSpPr>
          <p:spPr>
            <a:xfrm>
              <a:off x="7754297" y="1203706"/>
              <a:ext cx="2933304" cy="449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YOUR TEXT</a:t>
              </a:r>
            </a:p>
            <a:p>
              <a:pPr algn="r"/>
              <a:r>
                <a:rPr lang="id-ID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Suitable for all category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Lorem Ipsum is not simply random text.</a:t>
              </a:r>
              <a:endParaRPr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8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.16 图表"/>
</p:tagLst>
</file>

<file path=ppt/theme/theme1.xml><?xml version="1.0" encoding="utf-8"?>
<a:theme xmlns:a="http://schemas.openxmlformats.org/drawingml/2006/main" name="Office 主题​​">
  <a:themeElements>
    <a:clrScheme name="清新四色图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C5C"/>
      </a:accent1>
      <a:accent2>
        <a:srgbClr val="F3A13A"/>
      </a:accent2>
      <a:accent3>
        <a:srgbClr val="28B4C3"/>
      </a:accent3>
      <a:accent4>
        <a:srgbClr val="FFC000"/>
      </a:accent4>
      <a:accent5>
        <a:srgbClr val="9DC362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gency FB" panose="020F0302020204030204"/>
        <a:ea typeface="造字工房悦黑体验版常规体"/>
        <a:cs typeface=""/>
      </a:majorFont>
      <a:minorFont>
        <a:latin typeface="Agency FB" panose="020F0502020204030204"/>
        <a:ea typeface="造字工房悦黑体验版常规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清新四色图表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D7C5C"/>
    </a:accent1>
    <a:accent2>
      <a:srgbClr val="F3A13A"/>
    </a:accent2>
    <a:accent3>
      <a:srgbClr val="28B4C3"/>
    </a:accent3>
    <a:accent4>
      <a:srgbClr val="FFC000"/>
    </a:accent4>
    <a:accent5>
      <a:srgbClr val="9DC362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2403</Words>
  <Application>Microsoft Office PowerPoint</Application>
  <PresentationFormat>宽屏</PresentationFormat>
  <Paragraphs>495</Paragraphs>
  <Slides>27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Cantarell</vt:lpstr>
      <vt:lpstr>Gill Sans</vt:lpstr>
      <vt:lpstr>Helvetica Light</vt:lpstr>
      <vt:lpstr>Roboto Medium</vt:lpstr>
      <vt:lpstr>Roboto Regular</vt:lpstr>
      <vt:lpstr>等线</vt:lpstr>
      <vt:lpstr>造字工房力黑（非商用）常规体</vt:lpstr>
      <vt:lpstr>造字工房悦黑体验版常规体</vt:lpstr>
      <vt:lpstr>Agency FB</vt:lpstr>
      <vt:lpstr>Arial</vt:lpstr>
      <vt:lpstr>Helvetica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11.16 图表</dc:title>
  <dc:creator>Iverson allen</dc:creator>
  <cp:lastModifiedBy>Administrator</cp:lastModifiedBy>
  <cp:revision>44</cp:revision>
  <dcterms:created xsi:type="dcterms:W3CDTF">2015-11-15T05:09:16Z</dcterms:created>
  <dcterms:modified xsi:type="dcterms:W3CDTF">2016-12-15T15:40:21Z</dcterms:modified>
</cp:coreProperties>
</file>