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B60C0"/>
    <a:srgbClr val="20B2AA"/>
    <a:srgbClr val="4F50A2"/>
    <a:srgbClr val="1D50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37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2019/6/10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1621255"/>
            <a:ext cx="12192000" cy="1628274"/>
          </a:xfrm>
          <a:prstGeom prst="rect">
            <a:avLst/>
          </a:prstGeom>
          <a:solidFill>
            <a:srgbClr val="4B60C0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317041" y="2292516"/>
            <a:ext cx="4605477" cy="3866714"/>
            <a:chOff x="6605672" y="2062912"/>
            <a:chExt cx="5341772" cy="4484900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05672" y="2062912"/>
              <a:ext cx="5341772" cy="4484900"/>
            </a:xfrm>
            <a:prstGeom prst="rect">
              <a:avLst/>
            </a:prstGeom>
          </p:spPr>
        </p:pic>
        <p:sp>
          <p:nvSpPr>
            <p:cNvPr id="8" name="矩形 7"/>
            <p:cNvSpPr/>
            <p:nvPr/>
          </p:nvSpPr>
          <p:spPr>
            <a:xfrm>
              <a:off x="7763934" y="2306629"/>
              <a:ext cx="3987800" cy="213866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4584361" y="3114149"/>
            <a:ext cx="544906" cy="544906"/>
            <a:chOff x="4530324" y="2961150"/>
            <a:chExt cx="748877" cy="748877"/>
          </a:xfrm>
        </p:grpSpPr>
        <p:sp>
          <p:nvSpPr>
            <p:cNvPr id="15" name="椭圆 14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17" name="矩形 16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4B60C0"/>
          </a:solidFill>
          <a:ln>
            <a:solidFill>
              <a:srgbClr val="4B6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19" name="文本框 18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621056" y="3611469"/>
            <a:ext cx="282424" cy="282424"/>
            <a:chOff x="4530324" y="2961150"/>
            <a:chExt cx="748877" cy="748877"/>
          </a:xfrm>
        </p:grpSpPr>
        <p:sp>
          <p:nvSpPr>
            <p:cNvPr id="22" name="椭圆 21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45" name="文本框 44"/>
          <p:cNvSpPr txBox="1"/>
          <p:nvPr/>
        </p:nvSpPr>
        <p:spPr>
          <a:xfrm>
            <a:off x="5469157" y="2128536"/>
            <a:ext cx="55755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latin typeface="+mj-ea"/>
              </a:rPr>
              <a:t>8</a:t>
            </a:r>
            <a:r>
              <a:rPr lang="zh-CN" altLang="en-US" sz="4400" b="1" dirty="0" smtClean="0">
                <a:latin typeface="+mj-ea"/>
              </a:rPr>
              <a:t>套</a:t>
            </a:r>
            <a:r>
              <a:rPr lang="zh-CN" altLang="en-US" sz="4400" b="1" dirty="0" smtClean="0">
                <a:latin typeface="+mj-ea"/>
              </a:rPr>
              <a:t>精美通用</a:t>
            </a:r>
            <a:r>
              <a:rPr lang="en-US" altLang="zh-CN" sz="4400" b="1" dirty="0" smtClean="0">
                <a:latin typeface="+mj-ea"/>
              </a:rPr>
              <a:t>PPT</a:t>
            </a:r>
            <a:r>
              <a:rPr lang="zh-CN" altLang="en-US" sz="4400" b="1" dirty="0" smtClean="0">
                <a:latin typeface="+mj-ea"/>
              </a:rPr>
              <a:t>图表</a:t>
            </a:r>
            <a:endParaRPr lang="zh-CN" altLang="en-US" sz="4400" b="1" dirty="0">
              <a:latin typeface="+mj-ea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1522400" y="2960314"/>
            <a:ext cx="295465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rgbClr val="4B60C0"/>
                </a:solidFill>
                <a:latin typeface="+mj-ea"/>
              </a:rPr>
              <a:t>递进关系</a:t>
            </a:r>
            <a:endParaRPr lang="zh-CN" altLang="en-US" sz="5400" b="1" dirty="0">
              <a:solidFill>
                <a:srgbClr val="4B60C0"/>
              </a:solidFill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1529710" y="3759458"/>
            <a:ext cx="304693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b="1" dirty="0" smtClean="0"/>
              <a:t>LOREM IPSUM DOLOR SIT AMET, CONSECTETUR ADIPISICING ELIT</a:t>
            </a:r>
            <a:endParaRPr lang="zh-CN" altLang="en-US" sz="800" b="1" dirty="0"/>
          </a:p>
        </p:txBody>
      </p:sp>
      <p:sp>
        <p:nvSpPr>
          <p:cNvPr id="48" name="文本框 47"/>
          <p:cNvSpPr txBox="1"/>
          <p:nvPr/>
        </p:nvSpPr>
        <p:spPr>
          <a:xfrm>
            <a:off x="5921128" y="3569877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工作总结</a:t>
            </a:r>
            <a:endParaRPr lang="zh-CN" altLang="en-US" sz="1400" b="1" dirty="0"/>
          </a:p>
        </p:txBody>
      </p:sp>
      <p:sp>
        <p:nvSpPr>
          <p:cNvPr id="49" name="矩形 48"/>
          <p:cNvSpPr/>
          <p:nvPr/>
        </p:nvSpPr>
        <p:spPr>
          <a:xfrm>
            <a:off x="5930654" y="3824096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grpSp>
        <p:nvGrpSpPr>
          <p:cNvPr id="50" name="组合 49"/>
          <p:cNvGrpSpPr/>
          <p:nvPr/>
        </p:nvGrpSpPr>
        <p:grpSpPr>
          <a:xfrm>
            <a:off x="7685266" y="3611469"/>
            <a:ext cx="282424" cy="282424"/>
            <a:chOff x="4530324" y="2961150"/>
            <a:chExt cx="748877" cy="748877"/>
          </a:xfrm>
        </p:grpSpPr>
        <p:sp>
          <p:nvSpPr>
            <p:cNvPr id="51" name="椭圆 50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53" name="文本框 52"/>
          <p:cNvSpPr txBox="1"/>
          <p:nvPr/>
        </p:nvSpPr>
        <p:spPr>
          <a:xfrm>
            <a:off x="7985338" y="3569877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工作计划</a:t>
            </a:r>
            <a:endParaRPr lang="zh-CN" altLang="en-US" sz="1400" b="1" dirty="0"/>
          </a:p>
        </p:txBody>
      </p:sp>
      <p:sp>
        <p:nvSpPr>
          <p:cNvPr id="54" name="矩形 53"/>
          <p:cNvSpPr/>
          <p:nvPr/>
        </p:nvSpPr>
        <p:spPr>
          <a:xfrm>
            <a:off x="7994864" y="3824096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grpSp>
        <p:nvGrpSpPr>
          <p:cNvPr id="55" name="组合 54"/>
          <p:cNvGrpSpPr/>
          <p:nvPr/>
        </p:nvGrpSpPr>
        <p:grpSpPr>
          <a:xfrm>
            <a:off x="9749476" y="3611469"/>
            <a:ext cx="282424" cy="282424"/>
            <a:chOff x="4530324" y="2961150"/>
            <a:chExt cx="748877" cy="748877"/>
          </a:xfrm>
        </p:grpSpPr>
        <p:sp>
          <p:nvSpPr>
            <p:cNvPr id="56" name="椭圆 55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58" name="文本框 57"/>
          <p:cNvSpPr txBox="1"/>
          <p:nvPr/>
        </p:nvSpPr>
        <p:spPr>
          <a:xfrm>
            <a:off x="10049548" y="3569877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工作汇报</a:t>
            </a:r>
            <a:endParaRPr lang="zh-CN" altLang="en-US" sz="1400" b="1" dirty="0"/>
          </a:p>
        </p:txBody>
      </p:sp>
      <p:sp>
        <p:nvSpPr>
          <p:cNvPr id="59" name="矩形 58"/>
          <p:cNvSpPr/>
          <p:nvPr/>
        </p:nvSpPr>
        <p:spPr>
          <a:xfrm>
            <a:off x="10059074" y="3824096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grpSp>
        <p:nvGrpSpPr>
          <p:cNvPr id="60" name="组合 59"/>
          <p:cNvGrpSpPr/>
          <p:nvPr/>
        </p:nvGrpSpPr>
        <p:grpSpPr>
          <a:xfrm>
            <a:off x="5630581" y="4560138"/>
            <a:ext cx="282424" cy="282424"/>
            <a:chOff x="4530324" y="2961150"/>
            <a:chExt cx="748877" cy="748877"/>
          </a:xfrm>
        </p:grpSpPr>
        <p:sp>
          <p:nvSpPr>
            <p:cNvPr id="61" name="椭圆 60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63" name="文本框 62"/>
          <p:cNvSpPr txBox="1"/>
          <p:nvPr/>
        </p:nvSpPr>
        <p:spPr>
          <a:xfrm>
            <a:off x="5930653" y="4518546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毕业答辩</a:t>
            </a:r>
            <a:r>
              <a:rPr lang="en-US" altLang="zh-CN" sz="1400" b="1" dirty="0" smtClean="0"/>
              <a:t>	</a:t>
            </a:r>
            <a:endParaRPr lang="zh-CN" altLang="en-US" sz="1400" b="1" dirty="0"/>
          </a:p>
        </p:txBody>
      </p:sp>
      <p:sp>
        <p:nvSpPr>
          <p:cNvPr id="64" name="矩形 63"/>
          <p:cNvSpPr/>
          <p:nvPr/>
        </p:nvSpPr>
        <p:spPr>
          <a:xfrm>
            <a:off x="5940179" y="4761662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grpSp>
        <p:nvGrpSpPr>
          <p:cNvPr id="65" name="组合 64"/>
          <p:cNvGrpSpPr/>
          <p:nvPr/>
        </p:nvGrpSpPr>
        <p:grpSpPr>
          <a:xfrm>
            <a:off x="7694791" y="4560138"/>
            <a:ext cx="282424" cy="282424"/>
            <a:chOff x="4530324" y="2961150"/>
            <a:chExt cx="748877" cy="748877"/>
          </a:xfrm>
        </p:grpSpPr>
        <p:sp>
          <p:nvSpPr>
            <p:cNvPr id="66" name="椭圆 65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68" name="文本框 67"/>
          <p:cNvSpPr txBox="1"/>
          <p:nvPr/>
        </p:nvSpPr>
        <p:spPr>
          <a:xfrm>
            <a:off x="7994863" y="4518546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企业宣传</a:t>
            </a:r>
            <a:endParaRPr lang="zh-CN" altLang="en-US" sz="1400" b="1" dirty="0"/>
          </a:p>
        </p:txBody>
      </p:sp>
      <p:sp>
        <p:nvSpPr>
          <p:cNvPr id="69" name="矩形 68"/>
          <p:cNvSpPr/>
          <p:nvPr/>
        </p:nvSpPr>
        <p:spPr>
          <a:xfrm>
            <a:off x="8004389" y="4761662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grpSp>
        <p:nvGrpSpPr>
          <p:cNvPr id="70" name="组合 69"/>
          <p:cNvGrpSpPr/>
          <p:nvPr/>
        </p:nvGrpSpPr>
        <p:grpSpPr>
          <a:xfrm>
            <a:off x="9759001" y="4560138"/>
            <a:ext cx="282424" cy="282424"/>
            <a:chOff x="4530324" y="2961150"/>
            <a:chExt cx="748877" cy="748877"/>
          </a:xfrm>
        </p:grpSpPr>
        <p:sp>
          <p:nvSpPr>
            <p:cNvPr id="71" name="椭圆 70"/>
            <p:cNvSpPr/>
            <p:nvPr/>
          </p:nvSpPr>
          <p:spPr>
            <a:xfrm>
              <a:off x="4530324" y="2961150"/>
              <a:ext cx="748877" cy="748877"/>
            </a:xfrm>
            <a:prstGeom prst="ellipse">
              <a:avLst/>
            </a:prstGeom>
            <a:solidFill>
              <a:srgbClr val="1AB49C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ppt-open-file-format-with-pie-chart_28957"/>
            <p:cNvSpPr>
              <a:spLocks noChangeAspect="1"/>
            </p:cNvSpPr>
            <p:nvPr/>
          </p:nvSpPr>
          <p:spPr bwMode="auto">
            <a:xfrm>
              <a:off x="4736029" y="3137046"/>
              <a:ext cx="382530" cy="397084"/>
            </a:xfrm>
            <a:custGeom>
              <a:avLst/>
              <a:gdLst>
                <a:gd name="connsiteX0" fmla="*/ 75651 w 584211"/>
                <a:gd name="connsiteY0" fmla="*/ 264077 h 606439"/>
                <a:gd name="connsiteX1" fmla="*/ 94628 w 584211"/>
                <a:gd name="connsiteY1" fmla="*/ 280685 h 606439"/>
                <a:gd name="connsiteX2" fmla="*/ 73707 w 584211"/>
                <a:gd name="connsiteY2" fmla="*/ 299621 h 606439"/>
                <a:gd name="connsiteX3" fmla="*/ 65696 w 584211"/>
                <a:gd name="connsiteY3" fmla="*/ 298923 h 606439"/>
                <a:gd name="connsiteX4" fmla="*/ 65696 w 584211"/>
                <a:gd name="connsiteY4" fmla="*/ 265241 h 606439"/>
                <a:gd name="connsiteX5" fmla="*/ 75651 w 584211"/>
                <a:gd name="connsiteY5" fmla="*/ 264077 h 606439"/>
                <a:gd name="connsiteX6" fmla="*/ 171759 w 584211"/>
                <a:gd name="connsiteY6" fmla="*/ 262383 h 606439"/>
                <a:gd name="connsiteX7" fmla="*/ 192503 w 584211"/>
                <a:gd name="connsiteY7" fmla="*/ 279767 h 606439"/>
                <a:gd name="connsiteX8" fmla="*/ 169739 w 584211"/>
                <a:gd name="connsiteY8" fmla="*/ 299479 h 606439"/>
                <a:gd name="connsiteX9" fmla="*/ 160960 w 584211"/>
                <a:gd name="connsiteY9" fmla="*/ 298781 h 606439"/>
                <a:gd name="connsiteX10" fmla="*/ 160960 w 584211"/>
                <a:gd name="connsiteY10" fmla="*/ 263625 h 606439"/>
                <a:gd name="connsiteX11" fmla="*/ 171759 w 584211"/>
                <a:gd name="connsiteY11" fmla="*/ 262383 h 606439"/>
                <a:gd name="connsiteX12" fmla="*/ 74329 w 584211"/>
                <a:gd name="connsiteY12" fmla="*/ 244532 h 606439"/>
                <a:gd name="connsiteX13" fmla="*/ 42218 w 584211"/>
                <a:gd name="connsiteY13" fmla="*/ 247715 h 606439"/>
                <a:gd name="connsiteX14" fmla="*/ 42218 w 584211"/>
                <a:gd name="connsiteY14" fmla="*/ 359190 h 606439"/>
                <a:gd name="connsiteX15" fmla="*/ 65698 w 584211"/>
                <a:gd name="connsiteY15" fmla="*/ 359811 h 606439"/>
                <a:gd name="connsiteX16" fmla="*/ 65698 w 584211"/>
                <a:gd name="connsiteY16" fmla="*/ 318978 h 606439"/>
                <a:gd name="connsiteX17" fmla="*/ 73862 w 584211"/>
                <a:gd name="connsiteY17" fmla="*/ 319522 h 606439"/>
                <a:gd name="connsiteX18" fmla="*/ 109083 w 584211"/>
                <a:gd name="connsiteY18" fmla="*/ 307489 h 606439"/>
                <a:gd name="connsiteX19" fmla="*/ 119268 w 584211"/>
                <a:gd name="connsiteY19" fmla="*/ 279776 h 606439"/>
                <a:gd name="connsiteX20" fmla="*/ 107450 w 584211"/>
                <a:gd name="connsiteY20" fmla="*/ 252993 h 606439"/>
                <a:gd name="connsiteX21" fmla="*/ 74329 w 584211"/>
                <a:gd name="connsiteY21" fmla="*/ 244532 h 606439"/>
                <a:gd name="connsiteX22" fmla="*/ 170427 w 584211"/>
                <a:gd name="connsiteY22" fmla="*/ 241970 h 606439"/>
                <a:gd name="connsiteX23" fmla="*/ 135440 w 584211"/>
                <a:gd name="connsiteY23" fmla="*/ 245386 h 606439"/>
                <a:gd name="connsiteX24" fmla="*/ 135440 w 584211"/>
                <a:gd name="connsiteY24" fmla="*/ 361519 h 606439"/>
                <a:gd name="connsiteX25" fmla="*/ 160942 w 584211"/>
                <a:gd name="connsiteY25" fmla="*/ 362218 h 606439"/>
                <a:gd name="connsiteX26" fmla="*/ 160942 w 584211"/>
                <a:gd name="connsiteY26" fmla="*/ 319599 h 606439"/>
                <a:gd name="connsiteX27" fmla="*/ 169883 w 584211"/>
                <a:gd name="connsiteY27" fmla="*/ 320220 h 606439"/>
                <a:gd name="connsiteX28" fmla="*/ 208214 w 584211"/>
                <a:gd name="connsiteY28" fmla="*/ 307722 h 606439"/>
                <a:gd name="connsiteX29" fmla="*/ 219332 w 584211"/>
                <a:gd name="connsiteY29" fmla="*/ 278766 h 606439"/>
                <a:gd name="connsiteX30" fmla="*/ 206425 w 584211"/>
                <a:gd name="connsiteY30" fmla="*/ 250742 h 606439"/>
                <a:gd name="connsiteX31" fmla="*/ 170427 w 584211"/>
                <a:gd name="connsiteY31" fmla="*/ 241970 h 606439"/>
                <a:gd name="connsiteX32" fmla="*/ 325227 w 584211"/>
                <a:gd name="connsiteY32" fmla="*/ 238865 h 606439"/>
                <a:gd name="connsiteX33" fmla="*/ 227651 w 584211"/>
                <a:gd name="connsiteY33" fmla="*/ 241427 h 606439"/>
                <a:gd name="connsiteX34" fmla="*/ 227651 w 584211"/>
                <a:gd name="connsiteY34" fmla="*/ 264638 h 606439"/>
                <a:gd name="connsiteX35" fmla="*/ 260850 w 584211"/>
                <a:gd name="connsiteY35" fmla="*/ 264094 h 606439"/>
                <a:gd name="connsiteX36" fmla="*/ 260850 w 584211"/>
                <a:gd name="connsiteY36" fmla="*/ 364779 h 606439"/>
                <a:gd name="connsiteX37" fmla="*/ 289695 w 584211"/>
                <a:gd name="connsiteY37" fmla="*/ 365478 h 606439"/>
                <a:gd name="connsiteX38" fmla="*/ 289695 w 584211"/>
                <a:gd name="connsiteY38" fmla="*/ 263629 h 606439"/>
                <a:gd name="connsiteX39" fmla="*/ 325227 w 584211"/>
                <a:gd name="connsiteY39" fmla="*/ 263085 h 606439"/>
                <a:gd name="connsiteX40" fmla="*/ 522926 w 584211"/>
                <a:gd name="connsiteY40" fmla="*/ 227644 h 606439"/>
                <a:gd name="connsiteX41" fmla="*/ 550693 w 584211"/>
                <a:gd name="connsiteY41" fmla="*/ 292917 h 606439"/>
                <a:gd name="connsiteX42" fmla="*/ 459381 w 584211"/>
                <a:gd name="connsiteY42" fmla="*/ 292917 h 606439"/>
                <a:gd name="connsiteX43" fmla="*/ 459381 w 584211"/>
                <a:gd name="connsiteY43" fmla="*/ 292839 h 606439"/>
                <a:gd name="connsiteX44" fmla="*/ 458393 w 584211"/>
                <a:gd name="connsiteY44" fmla="*/ 185757 h 606439"/>
                <a:gd name="connsiteX45" fmla="*/ 522890 w 584211"/>
                <a:gd name="connsiteY45" fmla="*/ 212387 h 606439"/>
                <a:gd name="connsiteX46" fmla="*/ 458471 w 584211"/>
                <a:gd name="connsiteY46" fmla="*/ 276828 h 606439"/>
                <a:gd name="connsiteX47" fmla="*/ 458393 w 584211"/>
                <a:gd name="connsiteY47" fmla="*/ 276828 h 606439"/>
                <a:gd name="connsiteX48" fmla="*/ 361303 w 584211"/>
                <a:gd name="connsiteY48" fmla="*/ 72971 h 606439"/>
                <a:gd name="connsiteX49" fmla="*/ 358892 w 584211"/>
                <a:gd name="connsiteY49" fmla="*/ 73204 h 606439"/>
                <a:gd name="connsiteX50" fmla="*/ 358892 w 584211"/>
                <a:gd name="connsiteY50" fmla="*/ 284045 h 606439"/>
                <a:gd name="connsiteX51" fmla="*/ 447061 w 584211"/>
                <a:gd name="connsiteY51" fmla="*/ 216120 h 606439"/>
                <a:gd name="connsiteX52" fmla="*/ 447061 w 584211"/>
                <a:gd name="connsiteY52" fmla="*/ 307179 h 606439"/>
                <a:gd name="connsiteX53" fmla="*/ 538261 w 584211"/>
                <a:gd name="connsiteY53" fmla="*/ 307179 h 606439"/>
                <a:gd name="connsiteX54" fmla="*/ 447061 w 584211"/>
                <a:gd name="connsiteY54" fmla="*/ 398315 h 606439"/>
                <a:gd name="connsiteX55" fmla="*/ 358892 w 584211"/>
                <a:gd name="connsiteY55" fmla="*/ 330390 h 606439"/>
                <a:gd name="connsiteX56" fmla="*/ 358892 w 584211"/>
                <a:gd name="connsiteY56" fmla="*/ 531682 h 606439"/>
                <a:gd name="connsiteX57" fmla="*/ 361303 w 584211"/>
                <a:gd name="connsiteY57" fmla="*/ 531993 h 606439"/>
                <a:gd name="connsiteX58" fmla="*/ 545258 w 584211"/>
                <a:gd name="connsiteY58" fmla="*/ 531993 h 606439"/>
                <a:gd name="connsiteX59" fmla="*/ 561975 w 584211"/>
                <a:gd name="connsiteY59" fmla="*/ 515302 h 606439"/>
                <a:gd name="connsiteX60" fmla="*/ 561975 w 584211"/>
                <a:gd name="connsiteY60" fmla="*/ 89662 h 606439"/>
                <a:gd name="connsiteX61" fmla="*/ 545258 w 584211"/>
                <a:gd name="connsiteY61" fmla="*/ 72971 h 606439"/>
                <a:gd name="connsiteX62" fmla="*/ 358892 w 584211"/>
                <a:gd name="connsiteY62" fmla="*/ 0 h 606439"/>
                <a:gd name="connsiteX63" fmla="*/ 358892 w 584211"/>
                <a:gd name="connsiteY63" fmla="*/ 50769 h 606439"/>
                <a:gd name="connsiteX64" fmla="*/ 361303 w 584211"/>
                <a:gd name="connsiteY64" fmla="*/ 50692 h 606439"/>
                <a:gd name="connsiteX65" fmla="*/ 545258 w 584211"/>
                <a:gd name="connsiteY65" fmla="*/ 50692 h 606439"/>
                <a:gd name="connsiteX66" fmla="*/ 584211 w 584211"/>
                <a:gd name="connsiteY66" fmla="*/ 89662 h 606439"/>
                <a:gd name="connsiteX67" fmla="*/ 584211 w 584211"/>
                <a:gd name="connsiteY67" fmla="*/ 515225 h 606439"/>
                <a:gd name="connsiteX68" fmla="*/ 545258 w 584211"/>
                <a:gd name="connsiteY68" fmla="*/ 554195 h 606439"/>
                <a:gd name="connsiteX69" fmla="*/ 361303 w 584211"/>
                <a:gd name="connsiteY69" fmla="*/ 554195 h 606439"/>
                <a:gd name="connsiteX70" fmla="*/ 358892 w 584211"/>
                <a:gd name="connsiteY70" fmla="*/ 554117 h 606439"/>
                <a:gd name="connsiteX71" fmla="*/ 358892 w 584211"/>
                <a:gd name="connsiteY71" fmla="*/ 606439 h 606439"/>
                <a:gd name="connsiteX72" fmla="*/ 0 w 584211"/>
                <a:gd name="connsiteY72" fmla="*/ 557377 h 606439"/>
                <a:gd name="connsiteX73" fmla="*/ 0 w 584211"/>
                <a:gd name="connsiteY73" fmla="*/ 4782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84211" h="606439">
                  <a:moveTo>
                    <a:pt x="75651" y="264077"/>
                  </a:moveTo>
                  <a:cubicBezTo>
                    <a:pt x="87784" y="263844"/>
                    <a:pt x="94628" y="270053"/>
                    <a:pt x="94628" y="280685"/>
                  </a:cubicBezTo>
                  <a:cubicBezTo>
                    <a:pt x="94628" y="292559"/>
                    <a:pt x="86617" y="299621"/>
                    <a:pt x="73707" y="299621"/>
                  </a:cubicBezTo>
                  <a:cubicBezTo>
                    <a:pt x="70207" y="299621"/>
                    <a:pt x="67718" y="299466"/>
                    <a:pt x="65696" y="298923"/>
                  </a:cubicBezTo>
                  <a:lnTo>
                    <a:pt x="65696" y="265241"/>
                  </a:lnTo>
                  <a:cubicBezTo>
                    <a:pt x="67407" y="264698"/>
                    <a:pt x="70674" y="264154"/>
                    <a:pt x="75651" y="264077"/>
                  </a:cubicBezTo>
                  <a:close/>
                  <a:moveTo>
                    <a:pt x="171759" y="262383"/>
                  </a:moveTo>
                  <a:cubicBezTo>
                    <a:pt x="184967" y="262150"/>
                    <a:pt x="192503" y="268669"/>
                    <a:pt x="192503" y="279767"/>
                  </a:cubicBezTo>
                  <a:cubicBezTo>
                    <a:pt x="192503" y="292106"/>
                    <a:pt x="183724" y="299401"/>
                    <a:pt x="169739" y="299479"/>
                  </a:cubicBezTo>
                  <a:cubicBezTo>
                    <a:pt x="165932" y="299479"/>
                    <a:pt x="163213" y="299324"/>
                    <a:pt x="160960" y="298781"/>
                  </a:cubicBezTo>
                  <a:lnTo>
                    <a:pt x="160960" y="263625"/>
                  </a:lnTo>
                  <a:cubicBezTo>
                    <a:pt x="162825" y="263081"/>
                    <a:pt x="166476" y="262460"/>
                    <a:pt x="171759" y="262383"/>
                  </a:cubicBezTo>
                  <a:close/>
                  <a:moveTo>
                    <a:pt x="74329" y="244532"/>
                  </a:moveTo>
                  <a:cubicBezTo>
                    <a:pt x="59712" y="244920"/>
                    <a:pt x="49449" y="246162"/>
                    <a:pt x="42218" y="247715"/>
                  </a:cubicBezTo>
                  <a:lnTo>
                    <a:pt x="42218" y="359190"/>
                  </a:lnTo>
                  <a:lnTo>
                    <a:pt x="65698" y="359811"/>
                  </a:lnTo>
                  <a:lnTo>
                    <a:pt x="65698" y="318978"/>
                  </a:lnTo>
                  <a:cubicBezTo>
                    <a:pt x="67875" y="319289"/>
                    <a:pt x="70752" y="319522"/>
                    <a:pt x="73862" y="319522"/>
                  </a:cubicBezTo>
                  <a:cubicBezTo>
                    <a:pt x="88246" y="319599"/>
                    <a:pt x="100608" y="315951"/>
                    <a:pt x="109083" y="307489"/>
                  </a:cubicBezTo>
                  <a:cubicBezTo>
                    <a:pt x="115692" y="300968"/>
                    <a:pt x="119268" y="291265"/>
                    <a:pt x="119268" y="279776"/>
                  </a:cubicBezTo>
                  <a:cubicBezTo>
                    <a:pt x="119268" y="268364"/>
                    <a:pt x="114525" y="258738"/>
                    <a:pt x="107450" y="252993"/>
                  </a:cubicBezTo>
                  <a:cubicBezTo>
                    <a:pt x="100142" y="246938"/>
                    <a:pt x="89334" y="244144"/>
                    <a:pt x="74329" y="244532"/>
                  </a:cubicBezTo>
                  <a:close/>
                  <a:moveTo>
                    <a:pt x="170427" y="241970"/>
                  </a:moveTo>
                  <a:cubicBezTo>
                    <a:pt x="154489" y="242436"/>
                    <a:pt x="143293" y="243756"/>
                    <a:pt x="135440" y="245386"/>
                  </a:cubicBezTo>
                  <a:lnTo>
                    <a:pt x="135440" y="361519"/>
                  </a:lnTo>
                  <a:lnTo>
                    <a:pt x="160942" y="362218"/>
                  </a:lnTo>
                  <a:lnTo>
                    <a:pt x="160942" y="319599"/>
                  </a:lnTo>
                  <a:cubicBezTo>
                    <a:pt x="163352" y="319987"/>
                    <a:pt x="166462" y="320220"/>
                    <a:pt x="169883" y="320220"/>
                  </a:cubicBezTo>
                  <a:cubicBezTo>
                    <a:pt x="185511" y="320298"/>
                    <a:pt x="199039" y="316494"/>
                    <a:pt x="208214" y="307722"/>
                  </a:cubicBezTo>
                  <a:cubicBezTo>
                    <a:pt x="215367" y="300813"/>
                    <a:pt x="219332" y="290721"/>
                    <a:pt x="219332" y="278766"/>
                  </a:cubicBezTo>
                  <a:cubicBezTo>
                    <a:pt x="219332" y="266811"/>
                    <a:pt x="214123" y="256720"/>
                    <a:pt x="206425" y="250742"/>
                  </a:cubicBezTo>
                  <a:cubicBezTo>
                    <a:pt x="198495" y="244454"/>
                    <a:pt x="186755" y="241582"/>
                    <a:pt x="170427" y="241970"/>
                  </a:cubicBezTo>
                  <a:close/>
                  <a:moveTo>
                    <a:pt x="325227" y="238865"/>
                  </a:moveTo>
                  <a:lnTo>
                    <a:pt x="227651" y="241427"/>
                  </a:lnTo>
                  <a:lnTo>
                    <a:pt x="227651" y="264638"/>
                  </a:lnTo>
                  <a:lnTo>
                    <a:pt x="260850" y="264094"/>
                  </a:lnTo>
                  <a:lnTo>
                    <a:pt x="260850" y="364779"/>
                  </a:lnTo>
                  <a:lnTo>
                    <a:pt x="289695" y="365478"/>
                  </a:lnTo>
                  <a:lnTo>
                    <a:pt x="289695" y="263629"/>
                  </a:lnTo>
                  <a:lnTo>
                    <a:pt x="325227" y="263085"/>
                  </a:lnTo>
                  <a:close/>
                  <a:moveTo>
                    <a:pt x="522926" y="227644"/>
                  </a:moveTo>
                  <a:cubicBezTo>
                    <a:pt x="540037" y="244176"/>
                    <a:pt x="550693" y="267305"/>
                    <a:pt x="550693" y="292917"/>
                  </a:cubicBezTo>
                  <a:lnTo>
                    <a:pt x="459381" y="292917"/>
                  </a:lnTo>
                  <a:lnTo>
                    <a:pt x="459381" y="292839"/>
                  </a:lnTo>
                  <a:close/>
                  <a:moveTo>
                    <a:pt x="458393" y="185757"/>
                  </a:moveTo>
                  <a:cubicBezTo>
                    <a:pt x="482171" y="185446"/>
                    <a:pt x="504784" y="194297"/>
                    <a:pt x="522890" y="212387"/>
                  </a:cubicBezTo>
                  <a:lnTo>
                    <a:pt x="458471" y="276828"/>
                  </a:lnTo>
                  <a:lnTo>
                    <a:pt x="458393" y="276828"/>
                  </a:lnTo>
                  <a:close/>
                  <a:moveTo>
                    <a:pt x="361303" y="72971"/>
                  </a:moveTo>
                  <a:cubicBezTo>
                    <a:pt x="360525" y="72971"/>
                    <a:pt x="359670" y="73049"/>
                    <a:pt x="358892" y="73204"/>
                  </a:cubicBezTo>
                  <a:lnTo>
                    <a:pt x="358892" y="284045"/>
                  </a:lnTo>
                  <a:cubicBezTo>
                    <a:pt x="369155" y="244998"/>
                    <a:pt x="404687" y="216120"/>
                    <a:pt x="447061" y="216120"/>
                  </a:cubicBezTo>
                  <a:lnTo>
                    <a:pt x="447061" y="307179"/>
                  </a:lnTo>
                  <a:lnTo>
                    <a:pt x="538261" y="307179"/>
                  </a:lnTo>
                  <a:cubicBezTo>
                    <a:pt x="538261" y="357560"/>
                    <a:pt x="497442" y="398315"/>
                    <a:pt x="447061" y="398315"/>
                  </a:cubicBezTo>
                  <a:cubicBezTo>
                    <a:pt x="404687" y="398315"/>
                    <a:pt x="369233" y="369437"/>
                    <a:pt x="358892" y="330390"/>
                  </a:cubicBezTo>
                  <a:lnTo>
                    <a:pt x="358892" y="531682"/>
                  </a:lnTo>
                  <a:cubicBezTo>
                    <a:pt x="359748" y="531837"/>
                    <a:pt x="360525" y="531993"/>
                    <a:pt x="361303" y="531993"/>
                  </a:cubicBezTo>
                  <a:lnTo>
                    <a:pt x="545258" y="531993"/>
                  </a:lnTo>
                  <a:cubicBezTo>
                    <a:pt x="554433" y="531993"/>
                    <a:pt x="561975" y="524463"/>
                    <a:pt x="561975" y="515302"/>
                  </a:cubicBezTo>
                  <a:lnTo>
                    <a:pt x="561975" y="89662"/>
                  </a:lnTo>
                  <a:cubicBezTo>
                    <a:pt x="561975" y="80424"/>
                    <a:pt x="554433" y="72971"/>
                    <a:pt x="545258" y="72971"/>
                  </a:cubicBezTo>
                  <a:close/>
                  <a:moveTo>
                    <a:pt x="358892" y="0"/>
                  </a:moveTo>
                  <a:lnTo>
                    <a:pt x="358892" y="50769"/>
                  </a:lnTo>
                  <a:cubicBezTo>
                    <a:pt x="359748" y="50769"/>
                    <a:pt x="360525" y="50692"/>
                    <a:pt x="361303" y="50692"/>
                  </a:cubicBezTo>
                  <a:lnTo>
                    <a:pt x="545258" y="50692"/>
                  </a:lnTo>
                  <a:cubicBezTo>
                    <a:pt x="566717" y="50692"/>
                    <a:pt x="584211" y="68158"/>
                    <a:pt x="584211" y="89662"/>
                  </a:cubicBezTo>
                  <a:lnTo>
                    <a:pt x="584211" y="515225"/>
                  </a:lnTo>
                  <a:cubicBezTo>
                    <a:pt x="584211" y="536728"/>
                    <a:pt x="566717" y="554195"/>
                    <a:pt x="545258" y="554195"/>
                  </a:cubicBezTo>
                  <a:lnTo>
                    <a:pt x="361303" y="554195"/>
                  </a:lnTo>
                  <a:cubicBezTo>
                    <a:pt x="360525" y="554195"/>
                    <a:pt x="359748" y="554117"/>
                    <a:pt x="358892" y="554117"/>
                  </a:cubicBezTo>
                  <a:lnTo>
                    <a:pt x="358892" y="606439"/>
                  </a:lnTo>
                  <a:lnTo>
                    <a:pt x="0" y="557377"/>
                  </a:lnTo>
                  <a:lnTo>
                    <a:pt x="0" y="478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</p:grpSp>
      <p:sp>
        <p:nvSpPr>
          <p:cNvPr id="73" name="文本框 72"/>
          <p:cNvSpPr txBox="1"/>
          <p:nvPr/>
        </p:nvSpPr>
        <p:spPr>
          <a:xfrm>
            <a:off x="10059073" y="4518546"/>
            <a:ext cx="13430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dirty="0" smtClean="0"/>
              <a:t>述职报告</a:t>
            </a:r>
            <a:endParaRPr lang="zh-CN" altLang="en-US" sz="1400" b="1" dirty="0"/>
          </a:p>
        </p:txBody>
      </p:sp>
      <p:sp>
        <p:nvSpPr>
          <p:cNvPr id="74" name="矩形 73"/>
          <p:cNvSpPr/>
          <p:nvPr/>
        </p:nvSpPr>
        <p:spPr>
          <a:xfrm>
            <a:off x="10068599" y="4761662"/>
            <a:ext cx="1796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" dirty="0">
                <a:solidFill>
                  <a:schemeClr val="bg1">
                    <a:lumMod val="50000"/>
                  </a:schemeClr>
                </a:solidFill>
              </a:rPr>
              <a:t>Lorem ipsum dolor sit amet, consectetur adipisicing elit, sed do eiusmod tempor incididunt ut labore et dolore magna aliqua</a:t>
            </a:r>
          </a:p>
        </p:txBody>
      </p:sp>
      <p:sp>
        <p:nvSpPr>
          <p:cNvPr id="75" name="矩形 74"/>
          <p:cNvSpPr/>
          <p:nvPr/>
        </p:nvSpPr>
        <p:spPr>
          <a:xfrm>
            <a:off x="5581342" y="2775517"/>
            <a:ext cx="609386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>
                <a:solidFill>
                  <a:schemeClr val="bg1"/>
                </a:solidFill>
                <a:latin typeface="+mj-ea"/>
                <a:ea typeface="+mj-ea"/>
              </a:rPr>
              <a:t>LOREM IPSUM DOLOR SIT AMET, CONSECTETUR ADIPISICING ELIT, SED DO EIUSMOD</a:t>
            </a:r>
            <a:endParaRPr lang="zh-CN" altLang="en-US" sz="1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17830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2234142" y="1837797"/>
            <a:ext cx="8035925" cy="3932473"/>
            <a:chOff x="1057275" y="931863"/>
            <a:chExt cx="9774238" cy="4783137"/>
          </a:xfrm>
        </p:grpSpPr>
        <p:sp>
          <p:nvSpPr>
            <p:cNvPr id="517" name="Freeform 5"/>
            <p:cNvSpPr>
              <a:spLocks/>
            </p:cNvSpPr>
            <p:nvPr/>
          </p:nvSpPr>
          <p:spPr bwMode="auto">
            <a:xfrm>
              <a:off x="7118350" y="2659063"/>
              <a:ext cx="812800" cy="1381125"/>
            </a:xfrm>
            <a:custGeom>
              <a:avLst/>
              <a:gdLst>
                <a:gd name="T0" fmla="*/ 38 w 246"/>
                <a:gd name="T1" fmla="*/ 417 h 417"/>
                <a:gd name="T2" fmla="*/ 246 w 246"/>
                <a:gd name="T3" fmla="*/ 209 h 417"/>
                <a:gd name="T4" fmla="*/ 38 w 246"/>
                <a:gd name="T5" fmla="*/ 0 h 417"/>
                <a:gd name="T6" fmla="*/ 8 w 246"/>
                <a:gd name="T7" fmla="*/ 0 h 417"/>
                <a:gd name="T8" fmla="*/ 29 w 246"/>
                <a:gd name="T9" fmla="*/ 39 h 417"/>
                <a:gd name="T10" fmla="*/ 38 w 246"/>
                <a:gd name="T11" fmla="*/ 39 h 417"/>
                <a:gd name="T12" fmla="*/ 208 w 246"/>
                <a:gd name="T13" fmla="*/ 209 h 417"/>
                <a:gd name="T14" fmla="*/ 38 w 246"/>
                <a:gd name="T15" fmla="*/ 379 h 417"/>
                <a:gd name="T16" fmla="*/ 23 w 246"/>
                <a:gd name="T17" fmla="*/ 379 h 417"/>
                <a:gd name="T18" fmla="*/ 0 w 246"/>
                <a:gd name="T19" fmla="*/ 417 h 417"/>
                <a:gd name="T20" fmla="*/ 38 w 246"/>
                <a:gd name="T21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417">
                  <a:moveTo>
                    <a:pt x="38" y="417"/>
                  </a:moveTo>
                  <a:cubicBezTo>
                    <a:pt x="153" y="417"/>
                    <a:pt x="246" y="324"/>
                    <a:pt x="246" y="209"/>
                  </a:cubicBezTo>
                  <a:cubicBezTo>
                    <a:pt x="246" y="94"/>
                    <a:pt x="153" y="0"/>
                    <a:pt x="3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6" y="12"/>
                    <a:pt x="23" y="25"/>
                    <a:pt x="2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132" y="39"/>
                    <a:pt x="208" y="115"/>
                    <a:pt x="208" y="209"/>
                  </a:cubicBezTo>
                  <a:cubicBezTo>
                    <a:pt x="208" y="302"/>
                    <a:pt x="132" y="379"/>
                    <a:pt x="38" y="379"/>
                  </a:cubicBezTo>
                  <a:cubicBezTo>
                    <a:pt x="23" y="379"/>
                    <a:pt x="23" y="379"/>
                    <a:pt x="23" y="379"/>
                  </a:cubicBezTo>
                  <a:cubicBezTo>
                    <a:pt x="16" y="392"/>
                    <a:pt x="9" y="405"/>
                    <a:pt x="0" y="417"/>
                  </a:cubicBezTo>
                  <a:lnTo>
                    <a:pt x="38" y="41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6"/>
            <p:cNvSpPr>
              <a:spLocks noChangeArrowheads="1"/>
            </p:cNvSpPr>
            <p:nvPr/>
          </p:nvSpPr>
          <p:spPr bwMode="auto">
            <a:xfrm>
              <a:off x="6000750" y="5181600"/>
              <a:ext cx="165100" cy="12541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Rectangle 7"/>
            <p:cNvSpPr>
              <a:spLocks noChangeArrowheads="1"/>
            </p:cNvSpPr>
            <p:nvPr/>
          </p:nvSpPr>
          <p:spPr bwMode="auto">
            <a:xfrm>
              <a:off x="6000750" y="3927475"/>
              <a:ext cx="165100" cy="12858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8"/>
            <p:cNvSpPr>
              <a:spLocks noChangeArrowheads="1"/>
            </p:cNvSpPr>
            <p:nvPr/>
          </p:nvSpPr>
          <p:spPr bwMode="auto">
            <a:xfrm>
              <a:off x="6000750" y="2663825"/>
              <a:ext cx="165100" cy="12858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9"/>
            <p:cNvSpPr>
              <a:spLocks/>
            </p:cNvSpPr>
            <p:nvPr/>
          </p:nvSpPr>
          <p:spPr bwMode="auto">
            <a:xfrm>
              <a:off x="4268788" y="1408113"/>
              <a:ext cx="769938" cy="1384300"/>
            </a:xfrm>
            <a:custGeom>
              <a:avLst/>
              <a:gdLst>
                <a:gd name="T0" fmla="*/ 209 w 233"/>
                <a:gd name="T1" fmla="*/ 379 h 418"/>
                <a:gd name="T2" fmla="*/ 39 w 233"/>
                <a:gd name="T3" fmla="*/ 209 h 418"/>
                <a:gd name="T4" fmla="*/ 209 w 233"/>
                <a:gd name="T5" fmla="*/ 39 h 418"/>
                <a:gd name="T6" fmla="*/ 209 w 233"/>
                <a:gd name="T7" fmla="*/ 39 h 418"/>
                <a:gd name="T8" fmla="*/ 232 w 233"/>
                <a:gd name="T9" fmla="*/ 0 h 418"/>
                <a:gd name="T10" fmla="*/ 209 w 233"/>
                <a:gd name="T11" fmla="*/ 0 h 418"/>
                <a:gd name="T12" fmla="*/ 209 w 233"/>
                <a:gd name="T13" fmla="*/ 0 h 418"/>
                <a:gd name="T14" fmla="*/ 0 w 233"/>
                <a:gd name="T15" fmla="*/ 209 h 418"/>
                <a:gd name="T16" fmla="*/ 209 w 233"/>
                <a:gd name="T17" fmla="*/ 418 h 418"/>
                <a:gd name="T18" fmla="*/ 233 w 233"/>
                <a:gd name="T19" fmla="*/ 418 h 418"/>
                <a:gd name="T20" fmla="*/ 211 w 233"/>
                <a:gd name="T21" fmla="*/ 379 h 418"/>
                <a:gd name="T22" fmla="*/ 209 w 233"/>
                <a:gd name="T23" fmla="*/ 379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3" h="418">
                  <a:moveTo>
                    <a:pt x="209" y="379"/>
                  </a:moveTo>
                  <a:cubicBezTo>
                    <a:pt x="115" y="379"/>
                    <a:pt x="39" y="303"/>
                    <a:pt x="39" y="209"/>
                  </a:cubicBezTo>
                  <a:cubicBezTo>
                    <a:pt x="39" y="115"/>
                    <a:pt x="115" y="39"/>
                    <a:pt x="209" y="39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16" y="26"/>
                    <a:pt x="223" y="13"/>
                    <a:pt x="232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94" y="1"/>
                    <a:pt x="0" y="94"/>
                    <a:pt x="0" y="209"/>
                  </a:cubicBezTo>
                  <a:cubicBezTo>
                    <a:pt x="0" y="324"/>
                    <a:pt x="94" y="418"/>
                    <a:pt x="209" y="418"/>
                  </a:cubicBezTo>
                  <a:cubicBezTo>
                    <a:pt x="233" y="418"/>
                    <a:pt x="233" y="418"/>
                    <a:pt x="233" y="418"/>
                  </a:cubicBezTo>
                  <a:cubicBezTo>
                    <a:pt x="225" y="405"/>
                    <a:pt x="217" y="392"/>
                    <a:pt x="211" y="379"/>
                  </a:cubicBezTo>
                  <a:lnTo>
                    <a:pt x="209" y="3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0"/>
            <p:cNvSpPr>
              <a:spLocks noChangeArrowheads="1"/>
            </p:cNvSpPr>
            <p:nvPr/>
          </p:nvSpPr>
          <p:spPr bwMode="auto">
            <a:xfrm>
              <a:off x="6000750" y="1408113"/>
              <a:ext cx="165100" cy="130175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1"/>
            <p:cNvSpPr>
              <a:spLocks/>
            </p:cNvSpPr>
            <p:nvPr/>
          </p:nvSpPr>
          <p:spPr bwMode="auto">
            <a:xfrm>
              <a:off x="4268788" y="3927475"/>
              <a:ext cx="815975" cy="1379537"/>
            </a:xfrm>
            <a:custGeom>
              <a:avLst/>
              <a:gdLst>
                <a:gd name="T0" fmla="*/ 209 w 247"/>
                <a:gd name="T1" fmla="*/ 0 h 417"/>
                <a:gd name="T2" fmla="*/ 0 w 247"/>
                <a:gd name="T3" fmla="*/ 209 h 417"/>
                <a:gd name="T4" fmla="*/ 209 w 247"/>
                <a:gd name="T5" fmla="*/ 417 h 417"/>
                <a:gd name="T6" fmla="*/ 247 w 247"/>
                <a:gd name="T7" fmla="*/ 417 h 417"/>
                <a:gd name="T8" fmla="*/ 221 w 247"/>
                <a:gd name="T9" fmla="*/ 379 h 417"/>
                <a:gd name="T10" fmla="*/ 209 w 247"/>
                <a:gd name="T11" fmla="*/ 379 h 417"/>
                <a:gd name="T12" fmla="*/ 39 w 247"/>
                <a:gd name="T13" fmla="*/ 209 h 417"/>
                <a:gd name="T14" fmla="*/ 201 w 247"/>
                <a:gd name="T15" fmla="*/ 39 h 417"/>
                <a:gd name="T16" fmla="*/ 220 w 247"/>
                <a:gd name="T17" fmla="*/ 0 h 417"/>
                <a:gd name="T18" fmla="*/ 209 w 247"/>
                <a:gd name="T1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417">
                  <a:moveTo>
                    <a:pt x="209" y="0"/>
                  </a:moveTo>
                  <a:cubicBezTo>
                    <a:pt x="94" y="0"/>
                    <a:pt x="0" y="94"/>
                    <a:pt x="0" y="209"/>
                  </a:cubicBezTo>
                  <a:cubicBezTo>
                    <a:pt x="0" y="324"/>
                    <a:pt x="94" y="417"/>
                    <a:pt x="209" y="417"/>
                  </a:cubicBezTo>
                  <a:cubicBezTo>
                    <a:pt x="247" y="417"/>
                    <a:pt x="247" y="417"/>
                    <a:pt x="247" y="417"/>
                  </a:cubicBezTo>
                  <a:cubicBezTo>
                    <a:pt x="237" y="405"/>
                    <a:pt x="228" y="392"/>
                    <a:pt x="221" y="379"/>
                  </a:cubicBezTo>
                  <a:cubicBezTo>
                    <a:pt x="209" y="379"/>
                    <a:pt x="209" y="379"/>
                    <a:pt x="209" y="379"/>
                  </a:cubicBezTo>
                  <a:cubicBezTo>
                    <a:pt x="115" y="379"/>
                    <a:pt x="39" y="303"/>
                    <a:pt x="39" y="209"/>
                  </a:cubicBezTo>
                  <a:cubicBezTo>
                    <a:pt x="39" y="118"/>
                    <a:pt x="111" y="43"/>
                    <a:pt x="201" y="39"/>
                  </a:cubicBezTo>
                  <a:cubicBezTo>
                    <a:pt x="207" y="26"/>
                    <a:pt x="213" y="13"/>
                    <a:pt x="220" y="0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2"/>
            <p:cNvSpPr>
              <a:spLocks/>
            </p:cNvSpPr>
            <p:nvPr/>
          </p:nvSpPr>
          <p:spPr bwMode="auto">
            <a:xfrm>
              <a:off x="6205538" y="931863"/>
              <a:ext cx="1074738" cy="1098550"/>
            </a:xfrm>
            <a:custGeom>
              <a:avLst/>
              <a:gdLst>
                <a:gd name="T0" fmla="*/ 0 w 325"/>
                <a:gd name="T1" fmla="*/ 325 h 332"/>
                <a:gd name="T2" fmla="*/ 0 w 325"/>
                <a:gd name="T3" fmla="*/ 332 h 332"/>
                <a:gd name="T4" fmla="*/ 0 w 325"/>
                <a:gd name="T5" fmla="*/ 326 h 332"/>
                <a:gd name="T6" fmla="*/ 325 w 325"/>
                <a:gd name="T7" fmla="*/ 1 h 332"/>
                <a:gd name="T8" fmla="*/ 325 w 325"/>
                <a:gd name="T9" fmla="*/ 0 h 332"/>
                <a:gd name="T10" fmla="*/ 0 w 325"/>
                <a:gd name="T11" fmla="*/ 0 h 332"/>
                <a:gd name="T12" fmla="*/ 0 w 325"/>
                <a:gd name="T13" fmla="*/ 1 h 332"/>
                <a:gd name="T14" fmla="*/ 0 w 325"/>
                <a:gd name="T15" fmla="*/ 32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332">
                  <a:moveTo>
                    <a:pt x="0" y="325"/>
                  </a:moveTo>
                  <a:cubicBezTo>
                    <a:pt x="0" y="332"/>
                    <a:pt x="0" y="332"/>
                    <a:pt x="0" y="332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79" y="322"/>
                    <a:pt x="322" y="179"/>
                    <a:pt x="325" y="1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325"/>
                  </a:lnTo>
                  <a:close/>
                </a:path>
              </a:pathLst>
            </a:custGeom>
            <a:solidFill>
              <a:srgbClr val="20B2A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3"/>
            <p:cNvSpPr>
              <a:spLocks noEditPoints="1"/>
            </p:cNvSpPr>
            <p:nvPr/>
          </p:nvSpPr>
          <p:spPr bwMode="auto">
            <a:xfrm>
              <a:off x="6430963" y="1292225"/>
              <a:ext cx="379413" cy="414337"/>
            </a:xfrm>
            <a:custGeom>
              <a:avLst/>
              <a:gdLst>
                <a:gd name="T0" fmla="*/ 110 w 239"/>
                <a:gd name="T1" fmla="*/ 0 h 261"/>
                <a:gd name="T2" fmla="*/ 131 w 239"/>
                <a:gd name="T3" fmla="*/ 0 h 261"/>
                <a:gd name="T4" fmla="*/ 239 w 239"/>
                <a:gd name="T5" fmla="*/ 261 h 261"/>
                <a:gd name="T6" fmla="*/ 212 w 239"/>
                <a:gd name="T7" fmla="*/ 261 h 261"/>
                <a:gd name="T8" fmla="*/ 179 w 239"/>
                <a:gd name="T9" fmla="*/ 180 h 261"/>
                <a:gd name="T10" fmla="*/ 60 w 239"/>
                <a:gd name="T11" fmla="*/ 180 h 261"/>
                <a:gd name="T12" fmla="*/ 27 w 239"/>
                <a:gd name="T13" fmla="*/ 261 h 261"/>
                <a:gd name="T14" fmla="*/ 0 w 239"/>
                <a:gd name="T15" fmla="*/ 261 h 261"/>
                <a:gd name="T16" fmla="*/ 110 w 239"/>
                <a:gd name="T17" fmla="*/ 0 h 261"/>
                <a:gd name="T18" fmla="*/ 173 w 239"/>
                <a:gd name="T19" fmla="*/ 159 h 261"/>
                <a:gd name="T20" fmla="*/ 121 w 239"/>
                <a:gd name="T21" fmla="*/ 30 h 261"/>
                <a:gd name="T22" fmla="*/ 66 w 239"/>
                <a:gd name="T23" fmla="*/ 159 h 261"/>
                <a:gd name="T24" fmla="*/ 173 w 239"/>
                <a:gd name="T25" fmla="*/ 1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9" h="261">
                  <a:moveTo>
                    <a:pt x="110" y="0"/>
                  </a:moveTo>
                  <a:lnTo>
                    <a:pt x="131" y="0"/>
                  </a:lnTo>
                  <a:lnTo>
                    <a:pt x="239" y="261"/>
                  </a:lnTo>
                  <a:lnTo>
                    <a:pt x="212" y="261"/>
                  </a:lnTo>
                  <a:lnTo>
                    <a:pt x="179" y="180"/>
                  </a:lnTo>
                  <a:lnTo>
                    <a:pt x="60" y="180"/>
                  </a:lnTo>
                  <a:lnTo>
                    <a:pt x="27" y="261"/>
                  </a:lnTo>
                  <a:lnTo>
                    <a:pt x="0" y="261"/>
                  </a:lnTo>
                  <a:lnTo>
                    <a:pt x="110" y="0"/>
                  </a:lnTo>
                  <a:close/>
                  <a:moveTo>
                    <a:pt x="173" y="159"/>
                  </a:moveTo>
                  <a:lnTo>
                    <a:pt x="121" y="30"/>
                  </a:lnTo>
                  <a:lnTo>
                    <a:pt x="66" y="159"/>
                  </a:lnTo>
                  <a:lnTo>
                    <a:pt x="173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4"/>
            <p:cNvSpPr>
              <a:spLocks/>
            </p:cNvSpPr>
            <p:nvPr/>
          </p:nvSpPr>
          <p:spPr bwMode="auto">
            <a:xfrm>
              <a:off x="6205538" y="4638675"/>
              <a:ext cx="1095375" cy="1076325"/>
            </a:xfrm>
            <a:custGeom>
              <a:avLst/>
              <a:gdLst>
                <a:gd name="T0" fmla="*/ 0 w 331"/>
                <a:gd name="T1" fmla="*/ 325 h 325"/>
                <a:gd name="T2" fmla="*/ 0 w 331"/>
                <a:gd name="T3" fmla="*/ 325 h 325"/>
                <a:gd name="T4" fmla="*/ 325 w 331"/>
                <a:gd name="T5" fmla="*/ 325 h 325"/>
                <a:gd name="T6" fmla="*/ 331 w 331"/>
                <a:gd name="T7" fmla="*/ 325 h 325"/>
                <a:gd name="T8" fmla="*/ 325 w 331"/>
                <a:gd name="T9" fmla="*/ 325 h 325"/>
                <a:gd name="T10" fmla="*/ 0 w 331"/>
                <a:gd name="T11" fmla="*/ 0 h 325"/>
                <a:gd name="T12" fmla="*/ 0 w 331"/>
                <a:gd name="T13" fmla="*/ 0 h 325"/>
                <a:gd name="T14" fmla="*/ 0 w 331"/>
                <a:gd name="T15" fmla="*/ 0 h 325"/>
                <a:gd name="T16" fmla="*/ 0 w 331"/>
                <a:gd name="T17" fmla="*/ 0 h 325"/>
                <a:gd name="T18" fmla="*/ 0 w 331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25">
                  <a:moveTo>
                    <a:pt x="0" y="325"/>
                  </a:moveTo>
                  <a:cubicBezTo>
                    <a:pt x="0" y="325"/>
                    <a:pt x="0" y="325"/>
                    <a:pt x="0" y="325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331" y="325"/>
                    <a:pt x="331" y="325"/>
                    <a:pt x="331" y="325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322" y="146"/>
                    <a:pt x="179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5"/>
                  </a:lnTo>
                  <a:close/>
                </a:path>
              </a:pathLst>
            </a:custGeom>
            <a:solidFill>
              <a:srgbClr val="4B60C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5"/>
            <p:cNvSpPr>
              <a:spLocks/>
            </p:cNvSpPr>
            <p:nvPr/>
          </p:nvSpPr>
          <p:spPr bwMode="auto">
            <a:xfrm>
              <a:off x="6419850" y="4919663"/>
              <a:ext cx="328613" cy="414337"/>
            </a:xfrm>
            <a:custGeom>
              <a:avLst/>
              <a:gdLst>
                <a:gd name="T0" fmla="*/ 207 w 207"/>
                <a:gd name="T1" fmla="*/ 0 h 261"/>
                <a:gd name="T2" fmla="*/ 207 w 207"/>
                <a:gd name="T3" fmla="*/ 261 h 261"/>
                <a:gd name="T4" fmla="*/ 180 w 207"/>
                <a:gd name="T5" fmla="*/ 261 h 261"/>
                <a:gd name="T6" fmla="*/ 180 w 207"/>
                <a:gd name="T7" fmla="*/ 140 h 261"/>
                <a:gd name="T8" fmla="*/ 25 w 207"/>
                <a:gd name="T9" fmla="*/ 140 h 261"/>
                <a:gd name="T10" fmla="*/ 25 w 207"/>
                <a:gd name="T11" fmla="*/ 261 h 261"/>
                <a:gd name="T12" fmla="*/ 0 w 207"/>
                <a:gd name="T13" fmla="*/ 261 h 261"/>
                <a:gd name="T14" fmla="*/ 0 w 207"/>
                <a:gd name="T15" fmla="*/ 0 h 261"/>
                <a:gd name="T16" fmla="*/ 25 w 207"/>
                <a:gd name="T17" fmla="*/ 0 h 261"/>
                <a:gd name="T18" fmla="*/ 25 w 207"/>
                <a:gd name="T19" fmla="*/ 117 h 261"/>
                <a:gd name="T20" fmla="*/ 180 w 207"/>
                <a:gd name="T21" fmla="*/ 117 h 261"/>
                <a:gd name="T22" fmla="*/ 180 w 207"/>
                <a:gd name="T23" fmla="*/ 0 h 261"/>
                <a:gd name="T24" fmla="*/ 207 w 207"/>
                <a:gd name="T2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61">
                  <a:moveTo>
                    <a:pt x="207" y="0"/>
                  </a:moveTo>
                  <a:lnTo>
                    <a:pt x="207" y="261"/>
                  </a:lnTo>
                  <a:lnTo>
                    <a:pt x="180" y="261"/>
                  </a:lnTo>
                  <a:lnTo>
                    <a:pt x="180" y="140"/>
                  </a:lnTo>
                  <a:lnTo>
                    <a:pt x="25" y="140"/>
                  </a:lnTo>
                  <a:lnTo>
                    <a:pt x="25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5" y="117"/>
                  </a:lnTo>
                  <a:lnTo>
                    <a:pt x="180" y="117"/>
                  </a:lnTo>
                  <a:lnTo>
                    <a:pt x="180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6"/>
            <p:cNvSpPr>
              <a:spLocks/>
            </p:cNvSpPr>
            <p:nvPr/>
          </p:nvSpPr>
          <p:spPr bwMode="auto">
            <a:xfrm>
              <a:off x="6205538" y="3411538"/>
              <a:ext cx="1074738" cy="1077912"/>
            </a:xfrm>
            <a:custGeom>
              <a:avLst/>
              <a:gdLst>
                <a:gd name="T0" fmla="*/ 0 w 325"/>
                <a:gd name="T1" fmla="*/ 325 h 326"/>
                <a:gd name="T2" fmla="*/ 0 w 325"/>
                <a:gd name="T3" fmla="*/ 326 h 326"/>
                <a:gd name="T4" fmla="*/ 325 w 325"/>
                <a:gd name="T5" fmla="*/ 1 h 326"/>
                <a:gd name="T6" fmla="*/ 325 w 325"/>
                <a:gd name="T7" fmla="*/ 0 h 326"/>
                <a:gd name="T8" fmla="*/ 0 w 325"/>
                <a:gd name="T9" fmla="*/ 0 h 326"/>
                <a:gd name="T10" fmla="*/ 0 w 325"/>
                <a:gd name="T11" fmla="*/ 1 h 326"/>
                <a:gd name="T12" fmla="*/ 0 w 325"/>
                <a:gd name="T13" fmla="*/ 32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" h="326">
                  <a:moveTo>
                    <a:pt x="0" y="325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179" y="322"/>
                    <a:pt x="322" y="180"/>
                    <a:pt x="325" y="1"/>
                  </a:cubicBezTo>
                  <a:cubicBezTo>
                    <a:pt x="325" y="1"/>
                    <a:pt x="325" y="1"/>
                    <a:pt x="3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325"/>
                  </a:lnTo>
                  <a:close/>
                </a:path>
              </a:pathLst>
            </a:custGeom>
            <a:solidFill>
              <a:srgbClr val="20B2A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7"/>
            <p:cNvSpPr>
              <a:spLocks/>
            </p:cNvSpPr>
            <p:nvPr/>
          </p:nvSpPr>
          <p:spPr bwMode="auto">
            <a:xfrm>
              <a:off x="6477000" y="3775075"/>
              <a:ext cx="277813" cy="414337"/>
            </a:xfrm>
            <a:custGeom>
              <a:avLst/>
              <a:gdLst>
                <a:gd name="T0" fmla="*/ 175 w 175"/>
                <a:gd name="T1" fmla="*/ 238 h 261"/>
                <a:gd name="T2" fmla="*/ 175 w 175"/>
                <a:gd name="T3" fmla="*/ 261 h 261"/>
                <a:gd name="T4" fmla="*/ 0 w 175"/>
                <a:gd name="T5" fmla="*/ 261 h 261"/>
                <a:gd name="T6" fmla="*/ 0 w 175"/>
                <a:gd name="T7" fmla="*/ 0 h 261"/>
                <a:gd name="T8" fmla="*/ 171 w 175"/>
                <a:gd name="T9" fmla="*/ 0 h 261"/>
                <a:gd name="T10" fmla="*/ 171 w 175"/>
                <a:gd name="T11" fmla="*/ 23 h 261"/>
                <a:gd name="T12" fmla="*/ 25 w 175"/>
                <a:gd name="T13" fmla="*/ 23 h 261"/>
                <a:gd name="T14" fmla="*/ 25 w 175"/>
                <a:gd name="T15" fmla="*/ 117 h 261"/>
                <a:gd name="T16" fmla="*/ 152 w 175"/>
                <a:gd name="T17" fmla="*/ 117 h 261"/>
                <a:gd name="T18" fmla="*/ 152 w 175"/>
                <a:gd name="T19" fmla="*/ 138 h 261"/>
                <a:gd name="T20" fmla="*/ 25 w 175"/>
                <a:gd name="T21" fmla="*/ 138 h 261"/>
                <a:gd name="T22" fmla="*/ 25 w 175"/>
                <a:gd name="T23" fmla="*/ 238 h 261"/>
                <a:gd name="T24" fmla="*/ 175 w 175"/>
                <a:gd name="T25" fmla="*/ 23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61">
                  <a:moveTo>
                    <a:pt x="175" y="238"/>
                  </a:moveTo>
                  <a:lnTo>
                    <a:pt x="175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171" y="0"/>
                  </a:lnTo>
                  <a:lnTo>
                    <a:pt x="171" y="23"/>
                  </a:lnTo>
                  <a:lnTo>
                    <a:pt x="25" y="23"/>
                  </a:lnTo>
                  <a:lnTo>
                    <a:pt x="25" y="117"/>
                  </a:lnTo>
                  <a:lnTo>
                    <a:pt x="152" y="117"/>
                  </a:lnTo>
                  <a:lnTo>
                    <a:pt x="152" y="138"/>
                  </a:lnTo>
                  <a:lnTo>
                    <a:pt x="25" y="138"/>
                  </a:lnTo>
                  <a:lnTo>
                    <a:pt x="25" y="238"/>
                  </a:lnTo>
                  <a:lnTo>
                    <a:pt x="175" y="2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8"/>
            <p:cNvSpPr>
              <a:spLocks/>
            </p:cNvSpPr>
            <p:nvPr/>
          </p:nvSpPr>
          <p:spPr bwMode="auto">
            <a:xfrm>
              <a:off x="4883150" y="941388"/>
              <a:ext cx="1077913" cy="1079500"/>
            </a:xfrm>
            <a:custGeom>
              <a:avLst/>
              <a:gdLst>
                <a:gd name="T0" fmla="*/ 0 w 326"/>
                <a:gd name="T1" fmla="*/ 326 h 326"/>
                <a:gd name="T2" fmla="*/ 0 w 326"/>
                <a:gd name="T3" fmla="*/ 326 h 326"/>
                <a:gd name="T4" fmla="*/ 0 w 326"/>
                <a:gd name="T5" fmla="*/ 326 h 326"/>
                <a:gd name="T6" fmla="*/ 325 w 326"/>
                <a:gd name="T7" fmla="*/ 326 h 326"/>
                <a:gd name="T8" fmla="*/ 326 w 326"/>
                <a:gd name="T9" fmla="*/ 325 h 326"/>
                <a:gd name="T10" fmla="*/ 326 w 326"/>
                <a:gd name="T11" fmla="*/ 1 h 326"/>
                <a:gd name="T12" fmla="*/ 325 w 326"/>
                <a:gd name="T13" fmla="*/ 0 h 326"/>
                <a:gd name="T14" fmla="*/ 0 w 326"/>
                <a:gd name="T15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32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325" y="326"/>
                    <a:pt x="325" y="326"/>
                    <a:pt x="325" y="326"/>
                  </a:cubicBezTo>
                  <a:cubicBezTo>
                    <a:pt x="325" y="326"/>
                    <a:pt x="326" y="326"/>
                    <a:pt x="326" y="325"/>
                  </a:cubicBezTo>
                  <a:cubicBezTo>
                    <a:pt x="326" y="1"/>
                    <a:pt x="326" y="1"/>
                    <a:pt x="326" y="1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146" y="4"/>
                    <a:pt x="4" y="147"/>
                    <a:pt x="0" y="326"/>
                  </a:cubicBezTo>
                  <a:close/>
                </a:path>
              </a:pathLst>
            </a:custGeom>
            <a:solidFill>
              <a:srgbClr val="4B60C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9"/>
            <p:cNvSpPr>
              <a:spLocks noEditPoints="1"/>
            </p:cNvSpPr>
            <p:nvPr/>
          </p:nvSpPr>
          <p:spPr bwMode="auto">
            <a:xfrm>
              <a:off x="5349875" y="1292225"/>
              <a:ext cx="309563" cy="414337"/>
            </a:xfrm>
            <a:custGeom>
              <a:avLst/>
              <a:gdLst>
                <a:gd name="T0" fmla="*/ 94 w 94"/>
                <a:gd name="T1" fmla="*/ 93 h 125"/>
                <a:gd name="T2" fmla="*/ 91 w 94"/>
                <a:gd name="T3" fmla="*/ 106 h 125"/>
                <a:gd name="T4" fmla="*/ 84 w 94"/>
                <a:gd name="T5" fmla="*/ 116 h 125"/>
                <a:gd name="T6" fmla="*/ 73 w 94"/>
                <a:gd name="T7" fmla="*/ 122 h 125"/>
                <a:gd name="T8" fmla="*/ 59 w 94"/>
                <a:gd name="T9" fmla="*/ 125 h 125"/>
                <a:gd name="T10" fmla="*/ 0 w 94"/>
                <a:gd name="T11" fmla="*/ 125 h 125"/>
                <a:gd name="T12" fmla="*/ 0 w 94"/>
                <a:gd name="T13" fmla="*/ 0 h 125"/>
                <a:gd name="T14" fmla="*/ 60 w 94"/>
                <a:gd name="T15" fmla="*/ 0 h 125"/>
                <a:gd name="T16" fmla="*/ 72 w 94"/>
                <a:gd name="T17" fmla="*/ 3 h 125"/>
                <a:gd name="T18" fmla="*/ 81 w 94"/>
                <a:gd name="T19" fmla="*/ 10 h 125"/>
                <a:gd name="T20" fmla="*/ 87 w 94"/>
                <a:gd name="T21" fmla="*/ 20 h 125"/>
                <a:gd name="T22" fmla="*/ 89 w 94"/>
                <a:gd name="T23" fmla="*/ 32 h 125"/>
                <a:gd name="T24" fmla="*/ 84 w 94"/>
                <a:gd name="T25" fmla="*/ 49 h 125"/>
                <a:gd name="T26" fmla="*/ 71 w 94"/>
                <a:gd name="T27" fmla="*/ 61 h 125"/>
                <a:gd name="T28" fmla="*/ 88 w 94"/>
                <a:gd name="T29" fmla="*/ 73 h 125"/>
                <a:gd name="T30" fmla="*/ 94 w 94"/>
                <a:gd name="T31" fmla="*/ 93 h 125"/>
                <a:gd name="T32" fmla="*/ 12 w 94"/>
                <a:gd name="T33" fmla="*/ 11 h 125"/>
                <a:gd name="T34" fmla="*/ 12 w 94"/>
                <a:gd name="T35" fmla="*/ 57 h 125"/>
                <a:gd name="T36" fmla="*/ 55 w 94"/>
                <a:gd name="T37" fmla="*/ 57 h 125"/>
                <a:gd name="T38" fmla="*/ 64 w 94"/>
                <a:gd name="T39" fmla="*/ 55 h 125"/>
                <a:gd name="T40" fmla="*/ 71 w 94"/>
                <a:gd name="T41" fmla="*/ 50 h 125"/>
                <a:gd name="T42" fmla="*/ 75 w 94"/>
                <a:gd name="T43" fmla="*/ 42 h 125"/>
                <a:gd name="T44" fmla="*/ 77 w 94"/>
                <a:gd name="T45" fmla="*/ 34 h 125"/>
                <a:gd name="T46" fmla="*/ 75 w 94"/>
                <a:gd name="T47" fmla="*/ 25 h 125"/>
                <a:gd name="T48" fmla="*/ 71 w 94"/>
                <a:gd name="T49" fmla="*/ 17 h 125"/>
                <a:gd name="T50" fmla="*/ 65 w 94"/>
                <a:gd name="T51" fmla="*/ 12 h 125"/>
                <a:gd name="T52" fmla="*/ 56 w 94"/>
                <a:gd name="T53" fmla="*/ 11 h 125"/>
                <a:gd name="T54" fmla="*/ 12 w 94"/>
                <a:gd name="T55" fmla="*/ 11 h 125"/>
                <a:gd name="T56" fmla="*/ 82 w 94"/>
                <a:gd name="T57" fmla="*/ 90 h 125"/>
                <a:gd name="T58" fmla="*/ 80 w 94"/>
                <a:gd name="T59" fmla="*/ 82 h 125"/>
                <a:gd name="T60" fmla="*/ 76 w 94"/>
                <a:gd name="T61" fmla="*/ 74 h 125"/>
                <a:gd name="T62" fmla="*/ 69 w 94"/>
                <a:gd name="T63" fmla="*/ 69 h 125"/>
                <a:gd name="T64" fmla="*/ 60 w 94"/>
                <a:gd name="T65" fmla="*/ 67 h 125"/>
                <a:gd name="T66" fmla="*/ 12 w 94"/>
                <a:gd name="T67" fmla="*/ 67 h 125"/>
                <a:gd name="T68" fmla="*/ 12 w 94"/>
                <a:gd name="T69" fmla="*/ 114 h 125"/>
                <a:gd name="T70" fmla="*/ 59 w 94"/>
                <a:gd name="T71" fmla="*/ 114 h 125"/>
                <a:gd name="T72" fmla="*/ 68 w 94"/>
                <a:gd name="T73" fmla="*/ 112 h 125"/>
                <a:gd name="T74" fmla="*/ 75 w 94"/>
                <a:gd name="T75" fmla="*/ 107 h 125"/>
                <a:gd name="T76" fmla="*/ 80 w 94"/>
                <a:gd name="T77" fmla="*/ 99 h 125"/>
                <a:gd name="T78" fmla="*/ 82 w 94"/>
                <a:gd name="T79" fmla="*/ 9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125">
                  <a:moveTo>
                    <a:pt x="94" y="93"/>
                  </a:moveTo>
                  <a:cubicBezTo>
                    <a:pt x="94" y="97"/>
                    <a:pt x="93" y="102"/>
                    <a:pt x="91" y="106"/>
                  </a:cubicBezTo>
                  <a:cubicBezTo>
                    <a:pt x="89" y="109"/>
                    <a:pt x="87" y="113"/>
                    <a:pt x="84" y="116"/>
                  </a:cubicBezTo>
                  <a:cubicBezTo>
                    <a:pt x="81" y="119"/>
                    <a:pt x="77" y="121"/>
                    <a:pt x="73" y="122"/>
                  </a:cubicBezTo>
                  <a:cubicBezTo>
                    <a:pt x="68" y="124"/>
                    <a:pt x="64" y="125"/>
                    <a:pt x="59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9" y="1"/>
                    <a:pt x="72" y="3"/>
                  </a:cubicBezTo>
                  <a:cubicBezTo>
                    <a:pt x="76" y="5"/>
                    <a:pt x="79" y="7"/>
                    <a:pt x="81" y="10"/>
                  </a:cubicBezTo>
                  <a:cubicBezTo>
                    <a:pt x="84" y="13"/>
                    <a:pt x="85" y="16"/>
                    <a:pt x="87" y="20"/>
                  </a:cubicBezTo>
                  <a:cubicBezTo>
                    <a:pt x="88" y="24"/>
                    <a:pt x="89" y="28"/>
                    <a:pt x="89" y="32"/>
                  </a:cubicBezTo>
                  <a:cubicBezTo>
                    <a:pt x="89" y="38"/>
                    <a:pt x="87" y="44"/>
                    <a:pt x="84" y="49"/>
                  </a:cubicBezTo>
                  <a:cubicBezTo>
                    <a:pt x="81" y="54"/>
                    <a:pt x="77" y="58"/>
                    <a:pt x="71" y="61"/>
                  </a:cubicBezTo>
                  <a:cubicBezTo>
                    <a:pt x="78" y="63"/>
                    <a:pt x="84" y="67"/>
                    <a:pt x="88" y="73"/>
                  </a:cubicBezTo>
                  <a:cubicBezTo>
                    <a:pt x="92" y="78"/>
                    <a:pt x="94" y="85"/>
                    <a:pt x="94" y="93"/>
                  </a:cubicBezTo>
                  <a:close/>
                  <a:moveTo>
                    <a:pt x="12" y="11"/>
                  </a:moveTo>
                  <a:cubicBezTo>
                    <a:pt x="12" y="57"/>
                    <a:pt x="12" y="57"/>
                    <a:pt x="12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7"/>
                    <a:pt x="61" y="56"/>
                    <a:pt x="64" y="55"/>
                  </a:cubicBezTo>
                  <a:cubicBezTo>
                    <a:pt x="67" y="53"/>
                    <a:pt x="69" y="52"/>
                    <a:pt x="71" y="50"/>
                  </a:cubicBezTo>
                  <a:cubicBezTo>
                    <a:pt x="73" y="48"/>
                    <a:pt x="74" y="45"/>
                    <a:pt x="75" y="42"/>
                  </a:cubicBezTo>
                  <a:cubicBezTo>
                    <a:pt x="76" y="40"/>
                    <a:pt x="77" y="37"/>
                    <a:pt x="77" y="34"/>
                  </a:cubicBezTo>
                  <a:cubicBezTo>
                    <a:pt x="77" y="30"/>
                    <a:pt x="76" y="27"/>
                    <a:pt x="75" y="25"/>
                  </a:cubicBezTo>
                  <a:cubicBezTo>
                    <a:pt x="74" y="22"/>
                    <a:pt x="73" y="19"/>
                    <a:pt x="71" y="17"/>
                  </a:cubicBezTo>
                  <a:cubicBezTo>
                    <a:pt x="69" y="15"/>
                    <a:pt x="67" y="14"/>
                    <a:pt x="65" y="12"/>
                  </a:cubicBezTo>
                  <a:cubicBezTo>
                    <a:pt x="62" y="11"/>
                    <a:pt x="59" y="11"/>
                    <a:pt x="56" y="11"/>
                  </a:cubicBezTo>
                  <a:lnTo>
                    <a:pt x="12" y="11"/>
                  </a:lnTo>
                  <a:close/>
                  <a:moveTo>
                    <a:pt x="82" y="90"/>
                  </a:moveTo>
                  <a:cubicBezTo>
                    <a:pt x="82" y="87"/>
                    <a:pt x="81" y="84"/>
                    <a:pt x="80" y="82"/>
                  </a:cubicBezTo>
                  <a:cubicBezTo>
                    <a:pt x="79" y="79"/>
                    <a:pt x="78" y="76"/>
                    <a:pt x="76" y="74"/>
                  </a:cubicBezTo>
                  <a:cubicBezTo>
                    <a:pt x="74" y="72"/>
                    <a:pt x="71" y="70"/>
                    <a:pt x="69" y="69"/>
                  </a:cubicBezTo>
                  <a:cubicBezTo>
                    <a:pt x="66" y="67"/>
                    <a:pt x="63" y="67"/>
                    <a:pt x="60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62" y="114"/>
                    <a:pt x="65" y="113"/>
                    <a:pt x="68" y="112"/>
                  </a:cubicBezTo>
                  <a:cubicBezTo>
                    <a:pt x="71" y="111"/>
                    <a:pt x="73" y="109"/>
                    <a:pt x="75" y="107"/>
                  </a:cubicBezTo>
                  <a:cubicBezTo>
                    <a:pt x="77" y="105"/>
                    <a:pt x="79" y="102"/>
                    <a:pt x="80" y="99"/>
                  </a:cubicBezTo>
                  <a:cubicBezTo>
                    <a:pt x="81" y="96"/>
                    <a:pt x="82" y="94"/>
                    <a:pt x="8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0"/>
            <p:cNvSpPr>
              <a:spLocks/>
            </p:cNvSpPr>
            <p:nvPr/>
          </p:nvSpPr>
          <p:spPr bwMode="auto">
            <a:xfrm>
              <a:off x="4883150" y="2173288"/>
              <a:ext cx="1077913" cy="1076325"/>
            </a:xfrm>
            <a:custGeom>
              <a:avLst/>
              <a:gdLst>
                <a:gd name="T0" fmla="*/ 326 w 326"/>
                <a:gd name="T1" fmla="*/ 0 h 325"/>
                <a:gd name="T2" fmla="*/ 325 w 326"/>
                <a:gd name="T3" fmla="*/ 0 h 325"/>
                <a:gd name="T4" fmla="*/ 1 w 326"/>
                <a:gd name="T5" fmla="*/ 0 h 325"/>
                <a:gd name="T6" fmla="*/ 0 w 326"/>
                <a:gd name="T7" fmla="*/ 0 h 325"/>
                <a:gd name="T8" fmla="*/ 325 w 326"/>
                <a:gd name="T9" fmla="*/ 325 h 325"/>
                <a:gd name="T10" fmla="*/ 326 w 326"/>
                <a:gd name="T11" fmla="*/ 325 h 325"/>
                <a:gd name="T12" fmla="*/ 326 w 326"/>
                <a:gd name="T1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325">
                  <a:moveTo>
                    <a:pt x="326" y="0"/>
                  </a:moveTo>
                  <a:cubicBezTo>
                    <a:pt x="326" y="0"/>
                    <a:pt x="325" y="0"/>
                    <a:pt x="32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79"/>
                    <a:pt x="146" y="322"/>
                    <a:pt x="325" y="325"/>
                  </a:cubicBezTo>
                  <a:cubicBezTo>
                    <a:pt x="325" y="325"/>
                    <a:pt x="325" y="325"/>
                    <a:pt x="326" y="325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20B2A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1"/>
            <p:cNvSpPr>
              <a:spLocks/>
            </p:cNvSpPr>
            <p:nvPr/>
          </p:nvSpPr>
          <p:spPr bwMode="auto">
            <a:xfrm>
              <a:off x="5316538" y="2481263"/>
              <a:ext cx="357188" cy="420687"/>
            </a:xfrm>
            <a:custGeom>
              <a:avLst/>
              <a:gdLst>
                <a:gd name="T0" fmla="*/ 0 w 108"/>
                <a:gd name="T1" fmla="*/ 62 h 127"/>
                <a:gd name="T2" fmla="*/ 4 w 108"/>
                <a:gd name="T3" fmla="*/ 40 h 127"/>
                <a:gd name="T4" fmla="*/ 16 w 108"/>
                <a:gd name="T5" fmla="*/ 20 h 127"/>
                <a:gd name="T6" fmla="*/ 34 w 108"/>
                <a:gd name="T7" fmla="*/ 5 h 127"/>
                <a:gd name="T8" fmla="*/ 59 w 108"/>
                <a:gd name="T9" fmla="*/ 0 h 127"/>
                <a:gd name="T10" fmla="*/ 88 w 108"/>
                <a:gd name="T11" fmla="*/ 7 h 127"/>
                <a:gd name="T12" fmla="*/ 106 w 108"/>
                <a:gd name="T13" fmla="*/ 27 h 127"/>
                <a:gd name="T14" fmla="*/ 96 w 108"/>
                <a:gd name="T15" fmla="*/ 33 h 127"/>
                <a:gd name="T16" fmla="*/ 89 w 108"/>
                <a:gd name="T17" fmla="*/ 23 h 127"/>
                <a:gd name="T18" fmla="*/ 79 w 108"/>
                <a:gd name="T19" fmla="*/ 16 h 127"/>
                <a:gd name="T20" fmla="*/ 69 w 108"/>
                <a:gd name="T21" fmla="*/ 12 h 127"/>
                <a:gd name="T22" fmla="*/ 59 w 108"/>
                <a:gd name="T23" fmla="*/ 11 h 127"/>
                <a:gd name="T24" fmla="*/ 39 w 108"/>
                <a:gd name="T25" fmla="*/ 16 h 127"/>
                <a:gd name="T26" fmla="*/ 24 w 108"/>
                <a:gd name="T27" fmla="*/ 27 h 127"/>
                <a:gd name="T28" fmla="*/ 15 w 108"/>
                <a:gd name="T29" fmla="*/ 44 h 127"/>
                <a:gd name="T30" fmla="*/ 12 w 108"/>
                <a:gd name="T31" fmla="*/ 63 h 127"/>
                <a:gd name="T32" fmla="*/ 16 w 108"/>
                <a:gd name="T33" fmla="*/ 83 h 127"/>
                <a:gd name="T34" fmla="*/ 26 w 108"/>
                <a:gd name="T35" fmla="*/ 100 h 127"/>
                <a:gd name="T36" fmla="*/ 41 w 108"/>
                <a:gd name="T37" fmla="*/ 111 h 127"/>
                <a:gd name="T38" fmla="*/ 59 w 108"/>
                <a:gd name="T39" fmla="*/ 115 h 127"/>
                <a:gd name="T40" fmla="*/ 70 w 108"/>
                <a:gd name="T41" fmla="*/ 114 h 127"/>
                <a:gd name="T42" fmla="*/ 81 w 108"/>
                <a:gd name="T43" fmla="*/ 110 h 127"/>
                <a:gd name="T44" fmla="*/ 90 w 108"/>
                <a:gd name="T45" fmla="*/ 103 h 127"/>
                <a:gd name="T46" fmla="*/ 98 w 108"/>
                <a:gd name="T47" fmla="*/ 92 h 127"/>
                <a:gd name="T48" fmla="*/ 108 w 108"/>
                <a:gd name="T49" fmla="*/ 98 h 127"/>
                <a:gd name="T50" fmla="*/ 100 w 108"/>
                <a:gd name="T51" fmla="*/ 110 h 127"/>
                <a:gd name="T52" fmla="*/ 87 w 108"/>
                <a:gd name="T53" fmla="*/ 119 h 127"/>
                <a:gd name="T54" fmla="*/ 73 w 108"/>
                <a:gd name="T55" fmla="*/ 125 h 127"/>
                <a:gd name="T56" fmla="*/ 59 w 108"/>
                <a:gd name="T57" fmla="*/ 127 h 127"/>
                <a:gd name="T58" fmla="*/ 35 w 108"/>
                <a:gd name="T59" fmla="*/ 121 h 127"/>
                <a:gd name="T60" fmla="*/ 16 w 108"/>
                <a:gd name="T61" fmla="*/ 106 h 127"/>
                <a:gd name="T62" fmla="*/ 4 w 108"/>
                <a:gd name="T63" fmla="*/ 86 h 127"/>
                <a:gd name="T64" fmla="*/ 0 w 108"/>
                <a:gd name="T65" fmla="*/ 6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27">
                  <a:moveTo>
                    <a:pt x="0" y="62"/>
                  </a:moveTo>
                  <a:cubicBezTo>
                    <a:pt x="0" y="55"/>
                    <a:pt x="1" y="47"/>
                    <a:pt x="4" y="40"/>
                  </a:cubicBezTo>
                  <a:cubicBezTo>
                    <a:pt x="7" y="32"/>
                    <a:pt x="11" y="26"/>
                    <a:pt x="16" y="20"/>
                  </a:cubicBezTo>
                  <a:cubicBezTo>
                    <a:pt x="21" y="14"/>
                    <a:pt x="27" y="9"/>
                    <a:pt x="34" y="5"/>
                  </a:cubicBezTo>
                  <a:cubicBezTo>
                    <a:pt x="42" y="2"/>
                    <a:pt x="50" y="0"/>
                    <a:pt x="59" y="0"/>
                  </a:cubicBezTo>
                  <a:cubicBezTo>
                    <a:pt x="71" y="0"/>
                    <a:pt x="80" y="2"/>
                    <a:pt x="88" y="7"/>
                  </a:cubicBezTo>
                  <a:cubicBezTo>
                    <a:pt x="96" y="12"/>
                    <a:pt x="102" y="19"/>
                    <a:pt x="106" y="27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29"/>
                    <a:pt x="91" y="26"/>
                    <a:pt x="89" y="23"/>
                  </a:cubicBezTo>
                  <a:cubicBezTo>
                    <a:pt x="86" y="20"/>
                    <a:pt x="83" y="18"/>
                    <a:pt x="79" y="16"/>
                  </a:cubicBezTo>
                  <a:cubicBezTo>
                    <a:pt x="76" y="14"/>
                    <a:pt x="73" y="13"/>
                    <a:pt x="69" y="12"/>
                  </a:cubicBezTo>
                  <a:cubicBezTo>
                    <a:pt x="66" y="11"/>
                    <a:pt x="62" y="11"/>
                    <a:pt x="59" y="11"/>
                  </a:cubicBezTo>
                  <a:cubicBezTo>
                    <a:pt x="51" y="11"/>
                    <a:pt x="45" y="12"/>
                    <a:pt x="39" y="16"/>
                  </a:cubicBezTo>
                  <a:cubicBezTo>
                    <a:pt x="33" y="19"/>
                    <a:pt x="28" y="23"/>
                    <a:pt x="24" y="27"/>
                  </a:cubicBezTo>
                  <a:cubicBezTo>
                    <a:pt x="20" y="32"/>
                    <a:pt x="17" y="38"/>
                    <a:pt x="15" y="44"/>
                  </a:cubicBezTo>
                  <a:cubicBezTo>
                    <a:pt x="13" y="50"/>
                    <a:pt x="12" y="57"/>
                    <a:pt x="12" y="63"/>
                  </a:cubicBezTo>
                  <a:cubicBezTo>
                    <a:pt x="12" y="70"/>
                    <a:pt x="14" y="76"/>
                    <a:pt x="16" y="83"/>
                  </a:cubicBezTo>
                  <a:cubicBezTo>
                    <a:pt x="18" y="89"/>
                    <a:pt x="22" y="95"/>
                    <a:pt x="26" y="100"/>
                  </a:cubicBezTo>
                  <a:cubicBezTo>
                    <a:pt x="30" y="104"/>
                    <a:pt x="35" y="108"/>
                    <a:pt x="41" y="111"/>
                  </a:cubicBezTo>
                  <a:cubicBezTo>
                    <a:pt x="46" y="114"/>
                    <a:pt x="53" y="115"/>
                    <a:pt x="59" y="115"/>
                  </a:cubicBezTo>
                  <a:cubicBezTo>
                    <a:pt x="63" y="115"/>
                    <a:pt x="66" y="115"/>
                    <a:pt x="70" y="114"/>
                  </a:cubicBezTo>
                  <a:cubicBezTo>
                    <a:pt x="74" y="113"/>
                    <a:pt x="77" y="112"/>
                    <a:pt x="81" y="110"/>
                  </a:cubicBezTo>
                  <a:cubicBezTo>
                    <a:pt x="84" y="108"/>
                    <a:pt x="87" y="106"/>
                    <a:pt x="90" y="103"/>
                  </a:cubicBezTo>
                  <a:cubicBezTo>
                    <a:pt x="93" y="100"/>
                    <a:pt x="96" y="96"/>
                    <a:pt x="98" y="92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6" y="102"/>
                    <a:pt x="103" y="106"/>
                    <a:pt x="100" y="110"/>
                  </a:cubicBezTo>
                  <a:cubicBezTo>
                    <a:pt x="96" y="114"/>
                    <a:pt x="92" y="117"/>
                    <a:pt x="87" y="119"/>
                  </a:cubicBezTo>
                  <a:cubicBezTo>
                    <a:pt x="83" y="121"/>
                    <a:pt x="78" y="123"/>
                    <a:pt x="73" y="125"/>
                  </a:cubicBezTo>
                  <a:cubicBezTo>
                    <a:pt x="68" y="126"/>
                    <a:pt x="63" y="127"/>
                    <a:pt x="59" y="127"/>
                  </a:cubicBezTo>
                  <a:cubicBezTo>
                    <a:pt x="50" y="127"/>
                    <a:pt x="42" y="125"/>
                    <a:pt x="35" y="121"/>
                  </a:cubicBezTo>
                  <a:cubicBezTo>
                    <a:pt x="28" y="117"/>
                    <a:pt x="22" y="112"/>
                    <a:pt x="16" y="106"/>
                  </a:cubicBezTo>
                  <a:cubicBezTo>
                    <a:pt x="11" y="100"/>
                    <a:pt x="7" y="93"/>
                    <a:pt x="4" y="86"/>
                  </a:cubicBezTo>
                  <a:cubicBezTo>
                    <a:pt x="2" y="78"/>
                    <a:pt x="0" y="70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2"/>
            <p:cNvSpPr>
              <a:spLocks/>
            </p:cNvSpPr>
            <p:nvPr/>
          </p:nvSpPr>
          <p:spPr bwMode="auto">
            <a:xfrm>
              <a:off x="4883150" y="3400425"/>
              <a:ext cx="1077913" cy="1079500"/>
            </a:xfrm>
            <a:custGeom>
              <a:avLst/>
              <a:gdLst>
                <a:gd name="T0" fmla="*/ 326 w 326"/>
                <a:gd name="T1" fmla="*/ 0 h 326"/>
                <a:gd name="T2" fmla="*/ 325 w 326"/>
                <a:gd name="T3" fmla="*/ 0 h 326"/>
                <a:gd name="T4" fmla="*/ 0 w 326"/>
                <a:gd name="T5" fmla="*/ 325 h 326"/>
                <a:gd name="T6" fmla="*/ 0 w 326"/>
                <a:gd name="T7" fmla="*/ 325 h 326"/>
                <a:gd name="T8" fmla="*/ 325 w 326"/>
                <a:gd name="T9" fmla="*/ 326 h 326"/>
                <a:gd name="T10" fmla="*/ 326 w 326"/>
                <a:gd name="T11" fmla="*/ 325 h 326"/>
                <a:gd name="T12" fmla="*/ 326 w 326"/>
                <a:gd name="T13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326">
                  <a:moveTo>
                    <a:pt x="326" y="0"/>
                  </a:moveTo>
                  <a:cubicBezTo>
                    <a:pt x="325" y="0"/>
                    <a:pt x="325" y="0"/>
                    <a:pt x="325" y="0"/>
                  </a:cubicBezTo>
                  <a:cubicBezTo>
                    <a:pt x="146" y="3"/>
                    <a:pt x="4" y="146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25" y="326"/>
                    <a:pt x="325" y="326"/>
                    <a:pt x="325" y="326"/>
                  </a:cubicBezTo>
                  <a:cubicBezTo>
                    <a:pt x="325" y="326"/>
                    <a:pt x="326" y="325"/>
                    <a:pt x="326" y="325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4B60C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3"/>
            <p:cNvSpPr>
              <a:spLocks/>
            </p:cNvSpPr>
            <p:nvPr/>
          </p:nvSpPr>
          <p:spPr bwMode="auto">
            <a:xfrm>
              <a:off x="5372100" y="3775075"/>
              <a:ext cx="271463" cy="414337"/>
            </a:xfrm>
            <a:custGeom>
              <a:avLst/>
              <a:gdLst>
                <a:gd name="T0" fmla="*/ 0 w 171"/>
                <a:gd name="T1" fmla="*/ 261 h 261"/>
                <a:gd name="T2" fmla="*/ 0 w 171"/>
                <a:gd name="T3" fmla="*/ 0 h 261"/>
                <a:gd name="T4" fmla="*/ 171 w 171"/>
                <a:gd name="T5" fmla="*/ 0 h 261"/>
                <a:gd name="T6" fmla="*/ 171 w 171"/>
                <a:gd name="T7" fmla="*/ 23 h 261"/>
                <a:gd name="T8" fmla="*/ 25 w 171"/>
                <a:gd name="T9" fmla="*/ 23 h 261"/>
                <a:gd name="T10" fmla="*/ 25 w 171"/>
                <a:gd name="T11" fmla="*/ 119 h 261"/>
                <a:gd name="T12" fmla="*/ 148 w 171"/>
                <a:gd name="T13" fmla="*/ 119 h 261"/>
                <a:gd name="T14" fmla="*/ 148 w 171"/>
                <a:gd name="T15" fmla="*/ 140 h 261"/>
                <a:gd name="T16" fmla="*/ 25 w 171"/>
                <a:gd name="T17" fmla="*/ 140 h 261"/>
                <a:gd name="T18" fmla="*/ 25 w 171"/>
                <a:gd name="T19" fmla="*/ 261 h 261"/>
                <a:gd name="T20" fmla="*/ 0 w 171"/>
                <a:gd name="T2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261">
                  <a:moveTo>
                    <a:pt x="0" y="261"/>
                  </a:moveTo>
                  <a:lnTo>
                    <a:pt x="0" y="0"/>
                  </a:lnTo>
                  <a:lnTo>
                    <a:pt x="171" y="0"/>
                  </a:lnTo>
                  <a:lnTo>
                    <a:pt x="171" y="23"/>
                  </a:lnTo>
                  <a:lnTo>
                    <a:pt x="25" y="23"/>
                  </a:lnTo>
                  <a:lnTo>
                    <a:pt x="25" y="119"/>
                  </a:lnTo>
                  <a:lnTo>
                    <a:pt x="148" y="119"/>
                  </a:lnTo>
                  <a:lnTo>
                    <a:pt x="148" y="140"/>
                  </a:lnTo>
                  <a:lnTo>
                    <a:pt x="25" y="140"/>
                  </a:lnTo>
                  <a:lnTo>
                    <a:pt x="25" y="261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4"/>
            <p:cNvSpPr>
              <a:spLocks/>
            </p:cNvSpPr>
            <p:nvPr/>
          </p:nvSpPr>
          <p:spPr bwMode="auto">
            <a:xfrm>
              <a:off x="4883150" y="4629150"/>
              <a:ext cx="1077913" cy="1079500"/>
            </a:xfrm>
            <a:custGeom>
              <a:avLst/>
              <a:gdLst>
                <a:gd name="T0" fmla="*/ 325 w 326"/>
                <a:gd name="T1" fmla="*/ 326 h 326"/>
                <a:gd name="T2" fmla="*/ 326 w 326"/>
                <a:gd name="T3" fmla="*/ 326 h 326"/>
                <a:gd name="T4" fmla="*/ 326 w 326"/>
                <a:gd name="T5" fmla="*/ 1 h 326"/>
                <a:gd name="T6" fmla="*/ 325 w 326"/>
                <a:gd name="T7" fmla="*/ 0 h 326"/>
                <a:gd name="T8" fmla="*/ 1 w 326"/>
                <a:gd name="T9" fmla="*/ 0 h 326"/>
                <a:gd name="T10" fmla="*/ 0 w 326"/>
                <a:gd name="T11" fmla="*/ 1 h 326"/>
                <a:gd name="T12" fmla="*/ 325 w 326"/>
                <a:gd name="T13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326">
                  <a:moveTo>
                    <a:pt x="325" y="326"/>
                  </a:moveTo>
                  <a:cubicBezTo>
                    <a:pt x="325" y="326"/>
                    <a:pt x="325" y="326"/>
                    <a:pt x="326" y="326"/>
                  </a:cubicBezTo>
                  <a:cubicBezTo>
                    <a:pt x="326" y="1"/>
                    <a:pt x="326" y="1"/>
                    <a:pt x="326" y="1"/>
                  </a:cubicBezTo>
                  <a:cubicBezTo>
                    <a:pt x="326" y="1"/>
                    <a:pt x="325" y="0"/>
                    <a:pt x="32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80"/>
                    <a:pt x="146" y="323"/>
                    <a:pt x="325" y="326"/>
                  </a:cubicBezTo>
                  <a:close/>
                </a:path>
              </a:pathLst>
            </a:custGeom>
            <a:solidFill>
              <a:srgbClr val="20B2A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5"/>
            <p:cNvSpPr>
              <a:spLocks/>
            </p:cNvSpPr>
            <p:nvPr/>
          </p:nvSpPr>
          <p:spPr bwMode="auto">
            <a:xfrm>
              <a:off x="5307013" y="4916488"/>
              <a:ext cx="360363" cy="420687"/>
            </a:xfrm>
            <a:custGeom>
              <a:avLst/>
              <a:gdLst>
                <a:gd name="T0" fmla="*/ 99 w 109"/>
                <a:gd name="T1" fmla="*/ 108 h 127"/>
                <a:gd name="T2" fmla="*/ 59 w 109"/>
                <a:gd name="T3" fmla="*/ 127 h 127"/>
                <a:gd name="T4" fmla="*/ 36 w 109"/>
                <a:gd name="T5" fmla="*/ 122 h 127"/>
                <a:gd name="T6" fmla="*/ 17 w 109"/>
                <a:gd name="T7" fmla="*/ 107 h 127"/>
                <a:gd name="T8" fmla="*/ 5 w 109"/>
                <a:gd name="T9" fmla="*/ 87 h 127"/>
                <a:gd name="T10" fmla="*/ 0 w 109"/>
                <a:gd name="T11" fmla="*/ 64 h 127"/>
                <a:gd name="T12" fmla="*/ 5 w 109"/>
                <a:gd name="T13" fmla="*/ 40 h 127"/>
                <a:gd name="T14" fmla="*/ 17 w 109"/>
                <a:gd name="T15" fmla="*/ 20 h 127"/>
                <a:gd name="T16" fmla="*/ 35 w 109"/>
                <a:gd name="T17" fmla="*/ 6 h 127"/>
                <a:gd name="T18" fmla="*/ 58 w 109"/>
                <a:gd name="T19" fmla="*/ 0 h 127"/>
                <a:gd name="T20" fmla="*/ 75 w 109"/>
                <a:gd name="T21" fmla="*/ 2 h 127"/>
                <a:gd name="T22" fmla="*/ 88 w 109"/>
                <a:gd name="T23" fmla="*/ 8 h 127"/>
                <a:gd name="T24" fmla="*/ 99 w 109"/>
                <a:gd name="T25" fmla="*/ 17 h 127"/>
                <a:gd name="T26" fmla="*/ 106 w 109"/>
                <a:gd name="T27" fmla="*/ 28 h 127"/>
                <a:gd name="T28" fmla="*/ 96 w 109"/>
                <a:gd name="T29" fmla="*/ 34 h 127"/>
                <a:gd name="T30" fmla="*/ 80 w 109"/>
                <a:gd name="T31" fmla="*/ 17 h 127"/>
                <a:gd name="T32" fmla="*/ 58 w 109"/>
                <a:gd name="T33" fmla="*/ 12 h 127"/>
                <a:gd name="T34" fmla="*/ 39 w 109"/>
                <a:gd name="T35" fmla="*/ 16 h 127"/>
                <a:gd name="T36" fmla="*/ 25 w 109"/>
                <a:gd name="T37" fmla="*/ 28 h 127"/>
                <a:gd name="T38" fmla="*/ 16 w 109"/>
                <a:gd name="T39" fmla="*/ 44 h 127"/>
                <a:gd name="T40" fmla="*/ 13 w 109"/>
                <a:gd name="T41" fmla="*/ 64 h 127"/>
                <a:gd name="T42" fmla="*/ 16 w 109"/>
                <a:gd name="T43" fmla="*/ 84 h 127"/>
                <a:gd name="T44" fmla="*/ 26 w 109"/>
                <a:gd name="T45" fmla="*/ 100 h 127"/>
                <a:gd name="T46" fmla="*/ 41 w 109"/>
                <a:gd name="T47" fmla="*/ 112 h 127"/>
                <a:gd name="T48" fmla="*/ 60 w 109"/>
                <a:gd name="T49" fmla="*/ 116 h 127"/>
                <a:gd name="T50" fmla="*/ 80 w 109"/>
                <a:gd name="T51" fmla="*/ 111 h 127"/>
                <a:gd name="T52" fmla="*/ 99 w 109"/>
                <a:gd name="T53" fmla="*/ 95 h 127"/>
                <a:gd name="T54" fmla="*/ 99 w 109"/>
                <a:gd name="T55" fmla="*/ 74 h 127"/>
                <a:gd name="T56" fmla="*/ 71 w 109"/>
                <a:gd name="T57" fmla="*/ 74 h 127"/>
                <a:gd name="T58" fmla="*/ 71 w 109"/>
                <a:gd name="T59" fmla="*/ 65 h 127"/>
                <a:gd name="T60" fmla="*/ 109 w 109"/>
                <a:gd name="T61" fmla="*/ 65 h 127"/>
                <a:gd name="T62" fmla="*/ 109 w 109"/>
                <a:gd name="T63" fmla="*/ 126 h 127"/>
                <a:gd name="T64" fmla="*/ 99 w 109"/>
                <a:gd name="T65" fmla="*/ 126 h 127"/>
                <a:gd name="T66" fmla="*/ 99 w 109"/>
                <a:gd name="T67" fmla="*/ 10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127">
                  <a:moveTo>
                    <a:pt x="99" y="108"/>
                  </a:moveTo>
                  <a:cubicBezTo>
                    <a:pt x="87" y="121"/>
                    <a:pt x="74" y="127"/>
                    <a:pt x="59" y="127"/>
                  </a:cubicBezTo>
                  <a:cubicBezTo>
                    <a:pt x="50" y="127"/>
                    <a:pt x="43" y="125"/>
                    <a:pt x="36" y="122"/>
                  </a:cubicBezTo>
                  <a:cubicBezTo>
                    <a:pt x="28" y="118"/>
                    <a:pt x="22" y="113"/>
                    <a:pt x="17" y="107"/>
                  </a:cubicBezTo>
                  <a:cubicBezTo>
                    <a:pt x="12" y="101"/>
                    <a:pt x="8" y="94"/>
                    <a:pt x="5" y="87"/>
                  </a:cubicBezTo>
                  <a:cubicBezTo>
                    <a:pt x="2" y="79"/>
                    <a:pt x="0" y="72"/>
                    <a:pt x="0" y="64"/>
                  </a:cubicBezTo>
                  <a:cubicBezTo>
                    <a:pt x="0" y="55"/>
                    <a:pt x="2" y="47"/>
                    <a:pt x="5" y="40"/>
                  </a:cubicBezTo>
                  <a:cubicBezTo>
                    <a:pt x="8" y="32"/>
                    <a:pt x="12" y="25"/>
                    <a:pt x="17" y="20"/>
                  </a:cubicBezTo>
                  <a:cubicBezTo>
                    <a:pt x="22" y="14"/>
                    <a:pt x="28" y="9"/>
                    <a:pt x="35" y="6"/>
                  </a:cubicBezTo>
                  <a:cubicBezTo>
                    <a:pt x="42" y="2"/>
                    <a:pt x="50" y="0"/>
                    <a:pt x="58" y="0"/>
                  </a:cubicBezTo>
                  <a:cubicBezTo>
                    <a:pt x="64" y="0"/>
                    <a:pt x="70" y="1"/>
                    <a:pt x="75" y="2"/>
                  </a:cubicBezTo>
                  <a:cubicBezTo>
                    <a:pt x="80" y="4"/>
                    <a:pt x="84" y="6"/>
                    <a:pt x="88" y="8"/>
                  </a:cubicBezTo>
                  <a:cubicBezTo>
                    <a:pt x="92" y="10"/>
                    <a:pt x="96" y="13"/>
                    <a:pt x="99" y="17"/>
                  </a:cubicBezTo>
                  <a:cubicBezTo>
                    <a:pt x="101" y="20"/>
                    <a:pt x="104" y="24"/>
                    <a:pt x="106" y="28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2" y="26"/>
                    <a:pt x="87" y="21"/>
                    <a:pt x="80" y="17"/>
                  </a:cubicBezTo>
                  <a:cubicBezTo>
                    <a:pt x="74" y="13"/>
                    <a:pt x="66" y="12"/>
                    <a:pt x="58" y="12"/>
                  </a:cubicBezTo>
                  <a:cubicBezTo>
                    <a:pt x="51" y="12"/>
                    <a:pt x="45" y="13"/>
                    <a:pt x="39" y="16"/>
                  </a:cubicBezTo>
                  <a:cubicBezTo>
                    <a:pt x="34" y="19"/>
                    <a:pt x="29" y="23"/>
                    <a:pt x="25" y="28"/>
                  </a:cubicBezTo>
                  <a:cubicBezTo>
                    <a:pt x="21" y="32"/>
                    <a:pt x="18" y="38"/>
                    <a:pt x="16" y="44"/>
                  </a:cubicBezTo>
                  <a:cubicBezTo>
                    <a:pt x="14" y="51"/>
                    <a:pt x="13" y="57"/>
                    <a:pt x="13" y="64"/>
                  </a:cubicBezTo>
                  <a:cubicBezTo>
                    <a:pt x="13" y="71"/>
                    <a:pt x="14" y="78"/>
                    <a:pt x="16" y="84"/>
                  </a:cubicBezTo>
                  <a:cubicBezTo>
                    <a:pt x="19" y="90"/>
                    <a:pt x="22" y="96"/>
                    <a:pt x="26" y="100"/>
                  </a:cubicBezTo>
                  <a:cubicBezTo>
                    <a:pt x="31" y="105"/>
                    <a:pt x="35" y="109"/>
                    <a:pt x="41" y="112"/>
                  </a:cubicBezTo>
                  <a:cubicBezTo>
                    <a:pt x="47" y="115"/>
                    <a:pt x="53" y="116"/>
                    <a:pt x="60" y="116"/>
                  </a:cubicBezTo>
                  <a:cubicBezTo>
                    <a:pt x="67" y="116"/>
                    <a:pt x="74" y="114"/>
                    <a:pt x="80" y="111"/>
                  </a:cubicBezTo>
                  <a:cubicBezTo>
                    <a:pt x="87" y="108"/>
                    <a:pt x="93" y="102"/>
                    <a:pt x="99" y="95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99" y="126"/>
                    <a:pt x="99" y="126"/>
                    <a:pt x="99" y="126"/>
                  </a:cubicBezTo>
                  <a:lnTo>
                    <a:pt x="99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6"/>
            <p:cNvSpPr>
              <a:spLocks/>
            </p:cNvSpPr>
            <p:nvPr/>
          </p:nvSpPr>
          <p:spPr bwMode="auto">
            <a:xfrm>
              <a:off x="6205538" y="2173288"/>
              <a:ext cx="1095375" cy="1076325"/>
            </a:xfrm>
            <a:custGeom>
              <a:avLst/>
              <a:gdLst>
                <a:gd name="T0" fmla="*/ 0 w 331"/>
                <a:gd name="T1" fmla="*/ 0 h 325"/>
                <a:gd name="T2" fmla="*/ 0 w 331"/>
                <a:gd name="T3" fmla="*/ 0 h 325"/>
                <a:gd name="T4" fmla="*/ 0 w 331"/>
                <a:gd name="T5" fmla="*/ 0 h 325"/>
                <a:gd name="T6" fmla="*/ 0 w 331"/>
                <a:gd name="T7" fmla="*/ 325 h 325"/>
                <a:gd name="T8" fmla="*/ 0 w 331"/>
                <a:gd name="T9" fmla="*/ 325 h 325"/>
                <a:gd name="T10" fmla="*/ 325 w 331"/>
                <a:gd name="T11" fmla="*/ 325 h 325"/>
                <a:gd name="T12" fmla="*/ 331 w 331"/>
                <a:gd name="T13" fmla="*/ 325 h 325"/>
                <a:gd name="T14" fmla="*/ 325 w 331"/>
                <a:gd name="T15" fmla="*/ 325 h 325"/>
                <a:gd name="T16" fmla="*/ 0 w 331"/>
                <a:gd name="T1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1" h="3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331" y="325"/>
                    <a:pt x="331" y="325"/>
                    <a:pt x="331" y="325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322" y="146"/>
                    <a:pt x="179" y="3"/>
                    <a:pt x="0" y="0"/>
                  </a:cubicBezTo>
                  <a:close/>
                </a:path>
              </a:pathLst>
            </a:custGeom>
            <a:solidFill>
              <a:srgbClr val="4B60C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7"/>
            <p:cNvSpPr>
              <a:spLocks noEditPoints="1"/>
            </p:cNvSpPr>
            <p:nvPr/>
          </p:nvSpPr>
          <p:spPr bwMode="auto">
            <a:xfrm>
              <a:off x="6473825" y="2484438"/>
              <a:ext cx="336550" cy="414337"/>
            </a:xfrm>
            <a:custGeom>
              <a:avLst/>
              <a:gdLst>
                <a:gd name="T0" fmla="*/ 0 w 102"/>
                <a:gd name="T1" fmla="*/ 125 h 125"/>
                <a:gd name="T2" fmla="*/ 0 w 102"/>
                <a:gd name="T3" fmla="*/ 0 h 125"/>
                <a:gd name="T4" fmla="*/ 42 w 102"/>
                <a:gd name="T5" fmla="*/ 0 h 125"/>
                <a:gd name="T6" fmla="*/ 68 w 102"/>
                <a:gd name="T7" fmla="*/ 5 h 125"/>
                <a:gd name="T8" fmla="*/ 87 w 102"/>
                <a:gd name="T9" fmla="*/ 18 h 125"/>
                <a:gd name="T10" fmla="*/ 98 w 102"/>
                <a:gd name="T11" fmla="*/ 38 h 125"/>
                <a:gd name="T12" fmla="*/ 102 w 102"/>
                <a:gd name="T13" fmla="*/ 62 h 125"/>
                <a:gd name="T14" fmla="*/ 98 w 102"/>
                <a:gd name="T15" fmla="*/ 88 h 125"/>
                <a:gd name="T16" fmla="*/ 86 w 102"/>
                <a:gd name="T17" fmla="*/ 108 h 125"/>
                <a:gd name="T18" fmla="*/ 67 w 102"/>
                <a:gd name="T19" fmla="*/ 120 h 125"/>
                <a:gd name="T20" fmla="*/ 42 w 102"/>
                <a:gd name="T21" fmla="*/ 125 h 125"/>
                <a:gd name="T22" fmla="*/ 0 w 102"/>
                <a:gd name="T23" fmla="*/ 125 h 125"/>
                <a:gd name="T24" fmla="*/ 89 w 102"/>
                <a:gd name="T25" fmla="*/ 62 h 125"/>
                <a:gd name="T26" fmla="*/ 86 w 102"/>
                <a:gd name="T27" fmla="*/ 41 h 125"/>
                <a:gd name="T28" fmla="*/ 77 w 102"/>
                <a:gd name="T29" fmla="*/ 25 h 125"/>
                <a:gd name="T30" fmla="*/ 62 w 102"/>
                <a:gd name="T31" fmla="*/ 14 h 125"/>
                <a:gd name="T32" fmla="*/ 42 w 102"/>
                <a:gd name="T33" fmla="*/ 11 h 125"/>
                <a:gd name="T34" fmla="*/ 12 w 102"/>
                <a:gd name="T35" fmla="*/ 11 h 125"/>
                <a:gd name="T36" fmla="*/ 12 w 102"/>
                <a:gd name="T37" fmla="*/ 114 h 125"/>
                <a:gd name="T38" fmla="*/ 42 w 102"/>
                <a:gd name="T39" fmla="*/ 114 h 125"/>
                <a:gd name="T40" fmla="*/ 62 w 102"/>
                <a:gd name="T41" fmla="*/ 110 h 125"/>
                <a:gd name="T42" fmla="*/ 77 w 102"/>
                <a:gd name="T43" fmla="*/ 99 h 125"/>
                <a:gd name="T44" fmla="*/ 86 w 102"/>
                <a:gd name="T45" fmla="*/ 83 h 125"/>
                <a:gd name="T46" fmla="*/ 89 w 102"/>
                <a:gd name="T47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25">
                  <a:moveTo>
                    <a:pt x="0" y="12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1" y="1"/>
                    <a:pt x="68" y="5"/>
                  </a:cubicBezTo>
                  <a:cubicBezTo>
                    <a:pt x="76" y="8"/>
                    <a:pt x="82" y="12"/>
                    <a:pt x="87" y="18"/>
                  </a:cubicBezTo>
                  <a:cubicBezTo>
                    <a:pt x="92" y="24"/>
                    <a:pt x="95" y="30"/>
                    <a:pt x="98" y="38"/>
                  </a:cubicBezTo>
                  <a:cubicBezTo>
                    <a:pt x="101" y="45"/>
                    <a:pt x="102" y="53"/>
                    <a:pt x="102" y="62"/>
                  </a:cubicBezTo>
                  <a:cubicBezTo>
                    <a:pt x="102" y="72"/>
                    <a:pt x="100" y="80"/>
                    <a:pt x="98" y="88"/>
                  </a:cubicBezTo>
                  <a:cubicBezTo>
                    <a:pt x="95" y="96"/>
                    <a:pt x="91" y="102"/>
                    <a:pt x="86" y="108"/>
                  </a:cubicBezTo>
                  <a:cubicBezTo>
                    <a:pt x="80" y="113"/>
                    <a:pt x="74" y="117"/>
                    <a:pt x="67" y="120"/>
                  </a:cubicBezTo>
                  <a:cubicBezTo>
                    <a:pt x="59" y="123"/>
                    <a:pt x="51" y="125"/>
                    <a:pt x="42" y="125"/>
                  </a:cubicBezTo>
                  <a:lnTo>
                    <a:pt x="0" y="125"/>
                  </a:lnTo>
                  <a:close/>
                  <a:moveTo>
                    <a:pt x="89" y="62"/>
                  </a:moveTo>
                  <a:cubicBezTo>
                    <a:pt x="89" y="55"/>
                    <a:pt x="88" y="48"/>
                    <a:pt x="86" y="41"/>
                  </a:cubicBezTo>
                  <a:cubicBezTo>
                    <a:pt x="84" y="35"/>
                    <a:pt x="81" y="30"/>
                    <a:pt x="77" y="25"/>
                  </a:cubicBezTo>
                  <a:cubicBezTo>
                    <a:pt x="73" y="21"/>
                    <a:pt x="68" y="17"/>
                    <a:pt x="62" y="14"/>
                  </a:cubicBezTo>
                  <a:cubicBezTo>
                    <a:pt x="56" y="12"/>
                    <a:pt x="50" y="11"/>
                    <a:pt x="4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50" y="114"/>
                    <a:pt x="57" y="112"/>
                    <a:pt x="62" y="110"/>
                  </a:cubicBezTo>
                  <a:cubicBezTo>
                    <a:pt x="68" y="107"/>
                    <a:pt x="73" y="104"/>
                    <a:pt x="77" y="99"/>
                  </a:cubicBezTo>
                  <a:cubicBezTo>
                    <a:pt x="81" y="94"/>
                    <a:pt x="84" y="89"/>
                    <a:pt x="86" y="83"/>
                  </a:cubicBezTo>
                  <a:cubicBezTo>
                    <a:pt x="88" y="76"/>
                    <a:pt x="89" y="69"/>
                    <a:pt x="89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9240838" y="2441575"/>
              <a:ext cx="1590675" cy="674688"/>
              <a:chOff x="9240838" y="2441575"/>
              <a:chExt cx="1590675" cy="674688"/>
            </a:xfrm>
          </p:grpSpPr>
          <p:sp>
            <p:nvSpPr>
              <p:cNvPr id="540" name="Freeform 28"/>
              <p:cNvSpPr>
                <a:spLocks/>
              </p:cNvSpPr>
              <p:nvPr/>
            </p:nvSpPr>
            <p:spPr bwMode="auto">
              <a:xfrm>
                <a:off x="9240838" y="2444750"/>
                <a:ext cx="100013" cy="122237"/>
              </a:xfrm>
              <a:custGeom>
                <a:avLst/>
                <a:gdLst>
                  <a:gd name="T0" fmla="*/ 63 w 63"/>
                  <a:gd name="T1" fmla="*/ 12 h 77"/>
                  <a:gd name="T2" fmla="*/ 40 w 63"/>
                  <a:gd name="T3" fmla="*/ 12 h 77"/>
                  <a:gd name="T4" fmla="*/ 40 w 63"/>
                  <a:gd name="T5" fmla="*/ 77 h 77"/>
                  <a:gd name="T6" fmla="*/ 23 w 63"/>
                  <a:gd name="T7" fmla="*/ 77 h 77"/>
                  <a:gd name="T8" fmla="*/ 23 w 63"/>
                  <a:gd name="T9" fmla="*/ 12 h 77"/>
                  <a:gd name="T10" fmla="*/ 0 w 63"/>
                  <a:gd name="T11" fmla="*/ 12 h 77"/>
                  <a:gd name="T12" fmla="*/ 0 w 63"/>
                  <a:gd name="T13" fmla="*/ 0 h 77"/>
                  <a:gd name="T14" fmla="*/ 63 w 63"/>
                  <a:gd name="T15" fmla="*/ 0 h 77"/>
                  <a:gd name="T16" fmla="*/ 63 w 63"/>
                  <a:gd name="T17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77">
                    <a:moveTo>
                      <a:pt x="63" y="12"/>
                    </a:moveTo>
                    <a:lnTo>
                      <a:pt x="40" y="12"/>
                    </a:lnTo>
                    <a:lnTo>
                      <a:pt x="40" y="77"/>
                    </a:lnTo>
                    <a:lnTo>
                      <a:pt x="23" y="77"/>
                    </a:lnTo>
                    <a:lnTo>
                      <a:pt x="23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3" y="12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9"/>
              <p:cNvSpPr>
                <a:spLocks noEditPoints="1"/>
              </p:cNvSpPr>
              <p:nvPr/>
            </p:nvSpPr>
            <p:spPr bwMode="auto">
              <a:xfrm>
                <a:off x="9353550" y="2441575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0"/>
              <p:cNvSpPr>
                <a:spLocks/>
              </p:cNvSpPr>
              <p:nvPr/>
            </p:nvSpPr>
            <p:spPr bwMode="auto">
              <a:xfrm>
                <a:off x="9390063" y="2447925"/>
                <a:ext cx="58738" cy="119062"/>
              </a:xfrm>
              <a:custGeom>
                <a:avLst/>
                <a:gdLst>
                  <a:gd name="T0" fmla="*/ 18 w 18"/>
                  <a:gd name="T1" fmla="*/ 35 h 36"/>
                  <a:gd name="T2" fmla="*/ 15 w 18"/>
                  <a:gd name="T3" fmla="*/ 36 h 36"/>
                  <a:gd name="T4" fmla="*/ 10 w 18"/>
                  <a:gd name="T5" fmla="*/ 36 h 36"/>
                  <a:gd name="T6" fmla="*/ 8 w 18"/>
                  <a:gd name="T7" fmla="*/ 36 h 36"/>
                  <a:gd name="T8" fmla="*/ 5 w 18"/>
                  <a:gd name="T9" fmla="*/ 35 h 36"/>
                  <a:gd name="T10" fmla="*/ 4 w 18"/>
                  <a:gd name="T11" fmla="*/ 33 h 36"/>
                  <a:gd name="T12" fmla="*/ 3 w 18"/>
                  <a:gd name="T13" fmla="*/ 30 h 36"/>
                  <a:gd name="T14" fmla="*/ 3 w 18"/>
                  <a:gd name="T15" fmla="*/ 14 h 36"/>
                  <a:gd name="T16" fmla="*/ 0 w 18"/>
                  <a:gd name="T17" fmla="*/ 14 h 36"/>
                  <a:gd name="T18" fmla="*/ 0 w 18"/>
                  <a:gd name="T19" fmla="*/ 9 h 36"/>
                  <a:gd name="T20" fmla="*/ 3 w 18"/>
                  <a:gd name="T21" fmla="*/ 9 h 36"/>
                  <a:gd name="T22" fmla="*/ 3 w 18"/>
                  <a:gd name="T23" fmla="*/ 0 h 36"/>
                  <a:gd name="T24" fmla="*/ 10 w 18"/>
                  <a:gd name="T25" fmla="*/ 0 h 36"/>
                  <a:gd name="T26" fmla="*/ 10 w 18"/>
                  <a:gd name="T27" fmla="*/ 9 h 36"/>
                  <a:gd name="T28" fmla="*/ 16 w 18"/>
                  <a:gd name="T29" fmla="*/ 9 h 36"/>
                  <a:gd name="T30" fmla="*/ 16 w 18"/>
                  <a:gd name="T31" fmla="*/ 14 h 36"/>
                  <a:gd name="T32" fmla="*/ 10 w 18"/>
                  <a:gd name="T33" fmla="*/ 14 h 36"/>
                  <a:gd name="T34" fmla="*/ 10 w 18"/>
                  <a:gd name="T35" fmla="*/ 27 h 36"/>
                  <a:gd name="T36" fmla="*/ 11 w 18"/>
                  <a:gd name="T37" fmla="*/ 29 h 36"/>
                  <a:gd name="T38" fmla="*/ 13 w 18"/>
                  <a:gd name="T39" fmla="*/ 30 h 36"/>
                  <a:gd name="T40" fmla="*/ 15 w 18"/>
                  <a:gd name="T41" fmla="*/ 30 h 36"/>
                  <a:gd name="T42" fmla="*/ 17 w 18"/>
                  <a:gd name="T43" fmla="*/ 29 h 36"/>
                  <a:gd name="T44" fmla="*/ 18 w 18"/>
                  <a:gd name="T4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6">
                    <a:moveTo>
                      <a:pt x="18" y="35"/>
                    </a:moveTo>
                    <a:cubicBezTo>
                      <a:pt x="17" y="35"/>
                      <a:pt x="16" y="35"/>
                      <a:pt x="15" y="36"/>
                    </a:cubicBezTo>
                    <a:cubicBezTo>
                      <a:pt x="13" y="36"/>
                      <a:pt x="12" y="36"/>
                      <a:pt x="10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7" y="36"/>
                      <a:pt x="6" y="35"/>
                      <a:pt x="5" y="35"/>
                    </a:cubicBezTo>
                    <a:cubicBezTo>
                      <a:pt x="5" y="34"/>
                      <a:pt x="4" y="34"/>
                      <a:pt x="4" y="33"/>
                    </a:cubicBezTo>
                    <a:cubicBezTo>
                      <a:pt x="3" y="32"/>
                      <a:pt x="3" y="31"/>
                      <a:pt x="3" y="3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1" y="29"/>
                      <a:pt x="11" y="29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6" y="29"/>
                      <a:pt x="16" y="29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1"/>
              <p:cNvSpPr>
                <a:spLocks/>
              </p:cNvSpPr>
              <p:nvPr/>
            </p:nvSpPr>
            <p:spPr bwMode="auto">
              <a:xfrm>
                <a:off x="9459913" y="2441575"/>
                <a:ext cx="46038" cy="125412"/>
              </a:xfrm>
              <a:custGeom>
                <a:avLst/>
                <a:gdLst>
                  <a:gd name="T0" fmla="*/ 0 w 14"/>
                  <a:gd name="T1" fmla="*/ 0 h 38"/>
                  <a:gd name="T2" fmla="*/ 7 w 14"/>
                  <a:gd name="T3" fmla="*/ 0 h 38"/>
                  <a:gd name="T4" fmla="*/ 7 w 14"/>
                  <a:gd name="T5" fmla="*/ 29 h 38"/>
                  <a:gd name="T6" fmla="*/ 8 w 14"/>
                  <a:gd name="T7" fmla="*/ 32 h 38"/>
                  <a:gd name="T8" fmla="*/ 10 w 14"/>
                  <a:gd name="T9" fmla="*/ 32 h 38"/>
                  <a:gd name="T10" fmla="*/ 11 w 14"/>
                  <a:gd name="T11" fmla="*/ 32 h 38"/>
                  <a:gd name="T12" fmla="*/ 13 w 14"/>
                  <a:gd name="T13" fmla="*/ 32 h 38"/>
                  <a:gd name="T14" fmla="*/ 14 w 14"/>
                  <a:gd name="T15" fmla="*/ 37 h 38"/>
                  <a:gd name="T16" fmla="*/ 10 w 14"/>
                  <a:gd name="T17" fmla="*/ 38 h 38"/>
                  <a:gd name="T18" fmla="*/ 7 w 14"/>
                  <a:gd name="T19" fmla="*/ 38 h 38"/>
                  <a:gd name="T20" fmla="*/ 2 w 14"/>
                  <a:gd name="T21" fmla="*/ 37 h 38"/>
                  <a:gd name="T22" fmla="*/ 0 w 14"/>
                  <a:gd name="T23" fmla="*/ 32 h 38"/>
                  <a:gd name="T24" fmla="*/ 0 w 14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8" y="32"/>
                    </a:cubicBezTo>
                    <a:cubicBezTo>
                      <a:pt x="8" y="32"/>
                      <a:pt x="9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7"/>
                      <a:pt x="12" y="38"/>
                      <a:pt x="10" y="38"/>
                    </a:cubicBezTo>
                    <a:cubicBezTo>
                      <a:pt x="9" y="38"/>
                      <a:pt x="8" y="38"/>
                      <a:pt x="7" y="38"/>
                    </a:cubicBezTo>
                    <a:cubicBezTo>
                      <a:pt x="5" y="38"/>
                      <a:pt x="3" y="38"/>
                      <a:pt x="2" y="37"/>
                    </a:cubicBezTo>
                    <a:cubicBezTo>
                      <a:pt x="1" y="35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2"/>
              <p:cNvSpPr>
                <a:spLocks noEditPoints="1"/>
              </p:cNvSpPr>
              <p:nvPr/>
            </p:nvSpPr>
            <p:spPr bwMode="auto">
              <a:xfrm>
                <a:off x="9509125" y="2474913"/>
                <a:ext cx="92075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3 w 28"/>
                  <a:gd name="T5" fmla="*/ 24 h 28"/>
                  <a:gd name="T6" fmla="*/ 1 w 28"/>
                  <a:gd name="T7" fmla="*/ 20 h 28"/>
                  <a:gd name="T8" fmla="*/ 0 w 28"/>
                  <a:gd name="T9" fmla="*/ 15 h 28"/>
                  <a:gd name="T10" fmla="*/ 1 w 28"/>
                  <a:gd name="T11" fmla="*/ 9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9 h 28"/>
                  <a:gd name="T24" fmla="*/ 28 w 28"/>
                  <a:gd name="T25" fmla="*/ 14 h 28"/>
                  <a:gd name="T26" fmla="*/ 28 w 28"/>
                  <a:gd name="T27" fmla="*/ 16 h 28"/>
                  <a:gd name="T28" fmla="*/ 28 w 28"/>
                  <a:gd name="T29" fmla="*/ 17 h 28"/>
                  <a:gd name="T30" fmla="*/ 7 w 28"/>
                  <a:gd name="T31" fmla="*/ 17 h 28"/>
                  <a:gd name="T32" fmla="*/ 8 w 28"/>
                  <a:gd name="T33" fmla="*/ 19 h 28"/>
                  <a:gd name="T34" fmla="*/ 9 w 28"/>
                  <a:gd name="T35" fmla="*/ 22 h 28"/>
                  <a:gd name="T36" fmla="*/ 12 w 28"/>
                  <a:gd name="T37" fmla="*/ 23 h 28"/>
                  <a:gd name="T38" fmla="*/ 14 w 28"/>
                  <a:gd name="T39" fmla="*/ 23 h 28"/>
                  <a:gd name="T40" fmla="*/ 18 w 28"/>
                  <a:gd name="T41" fmla="*/ 22 h 28"/>
                  <a:gd name="T42" fmla="*/ 21 w 28"/>
                  <a:gd name="T43" fmla="*/ 20 h 28"/>
                  <a:gd name="T44" fmla="*/ 27 w 28"/>
                  <a:gd name="T45" fmla="*/ 21 h 28"/>
                  <a:gd name="T46" fmla="*/ 22 w 28"/>
                  <a:gd name="T47" fmla="*/ 26 h 28"/>
                  <a:gd name="T48" fmla="*/ 14 w 28"/>
                  <a:gd name="T49" fmla="*/ 28 h 28"/>
                  <a:gd name="T50" fmla="*/ 21 w 28"/>
                  <a:gd name="T51" fmla="*/ 12 h 28"/>
                  <a:gd name="T52" fmla="*/ 19 w 28"/>
                  <a:gd name="T53" fmla="*/ 7 h 28"/>
                  <a:gd name="T54" fmla="*/ 14 w 28"/>
                  <a:gd name="T55" fmla="*/ 5 h 28"/>
                  <a:gd name="T56" fmla="*/ 11 w 28"/>
                  <a:gd name="T57" fmla="*/ 6 h 28"/>
                  <a:gd name="T58" fmla="*/ 9 w 28"/>
                  <a:gd name="T59" fmla="*/ 7 h 28"/>
                  <a:gd name="T60" fmla="*/ 8 w 28"/>
                  <a:gd name="T61" fmla="*/ 9 h 28"/>
                  <a:gd name="T62" fmla="*/ 7 w 28"/>
                  <a:gd name="T63" fmla="*/ 12 h 28"/>
                  <a:gd name="T64" fmla="*/ 21 w 28"/>
                  <a:gd name="T6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6" y="27"/>
                      <a:pt x="5" y="26"/>
                      <a:pt x="3" y="24"/>
                    </a:cubicBezTo>
                    <a:cubicBezTo>
                      <a:pt x="2" y="23"/>
                      <a:pt x="1" y="22"/>
                      <a:pt x="1" y="20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6" y="0"/>
                      <a:pt x="18" y="1"/>
                      <a:pt x="20" y="1"/>
                    </a:cubicBezTo>
                    <a:cubicBezTo>
                      <a:pt x="22" y="2"/>
                      <a:pt x="23" y="3"/>
                      <a:pt x="24" y="4"/>
                    </a:cubicBezTo>
                    <a:cubicBezTo>
                      <a:pt x="26" y="6"/>
                      <a:pt x="27" y="7"/>
                      <a:pt x="27" y="9"/>
                    </a:cubicBezTo>
                    <a:cubicBezTo>
                      <a:pt x="28" y="11"/>
                      <a:pt x="28" y="12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8" y="20"/>
                      <a:pt x="9" y="21"/>
                      <a:pt x="9" y="22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7" y="23"/>
                      <a:pt x="18" y="22"/>
                    </a:cubicBezTo>
                    <a:cubicBezTo>
                      <a:pt x="19" y="22"/>
                      <a:pt x="20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5"/>
                      <a:pt x="22" y="26"/>
                    </a:cubicBezTo>
                    <a:cubicBezTo>
                      <a:pt x="20" y="28"/>
                      <a:pt x="17" y="28"/>
                      <a:pt x="14" y="28"/>
                    </a:cubicBezTo>
                    <a:close/>
                    <a:moveTo>
                      <a:pt x="21" y="12"/>
                    </a:moveTo>
                    <a:cubicBezTo>
                      <a:pt x="21" y="10"/>
                      <a:pt x="20" y="8"/>
                      <a:pt x="19" y="7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3" y="5"/>
                      <a:pt x="12" y="5"/>
                      <a:pt x="11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7" y="10"/>
                      <a:pt x="7" y="11"/>
                      <a:pt x="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3"/>
              <p:cNvSpPr>
                <a:spLocks/>
              </p:cNvSpPr>
              <p:nvPr/>
            </p:nvSpPr>
            <p:spPr bwMode="auto">
              <a:xfrm>
                <a:off x="9650413" y="2444750"/>
                <a:ext cx="96838" cy="122237"/>
              </a:xfrm>
              <a:custGeom>
                <a:avLst/>
                <a:gdLst>
                  <a:gd name="T0" fmla="*/ 25 w 29"/>
                  <a:gd name="T1" fmla="*/ 10 h 37"/>
                  <a:gd name="T2" fmla="*/ 23 w 29"/>
                  <a:gd name="T3" fmla="*/ 9 h 37"/>
                  <a:gd name="T4" fmla="*/ 21 w 29"/>
                  <a:gd name="T5" fmla="*/ 8 h 37"/>
                  <a:gd name="T6" fmla="*/ 18 w 29"/>
                  <a:gd name="T7" fmla="*/ 6 h 37"/>
                  <a:gd name="T8" fmla="*/ 15 w 29"/>
                  <a:gd name="T9" fmla="*/ 6 h 37"/>
                  <a:gd name="T10" fmla="*/ 10 w 29"/>
                  <a:gd name="T11" fmla="*/ 7 h 37"/>
                  <a:gd name="T12" fmla="*/ 9 w 29"/>
                  <a:gd name="T13" fmla="*/ 10 h 37"/>
                  <a:gd name="T14" fmla="*/ 9 w 29"/>
                  <a:gd name="T15" fmla="*/ 12 h 37"/>
                  <a:gd name="T16" fmla="*/ 11 w 29"/>
                  <a:gd name="T17" fmla="*/ 13 h 37"/>
                  <a:gd name="T18" fmla="*/ 14 w 29"/>
                  <a:gd name="T19" fmla="*/ 15 h 37"/>
                  <a:gd name="T20" fmla="*/ 17 w 29"/>
                  <a:gd name="T21" fmla="*/ 15 h 37"/>
                  <a:gd name="T22" fmla="*/ 22 w 29"/>
                  <a:gd name="T23" fmla="*/ 17 h 37"/>
                  <a:gd name="T24" fmla="*/ 26 w 29"/>
                  <a:gd name="T25" fmla="*/ 19 h 37"/>
                  <a:gd name="T26" fmla="*/ 28 w 29"/>
                  <a:gd name="T27" fmla="*/ 22 h 37"/>
                  <a:gd name="T28" fmla="*/ 29 w 29"/>
                  <a:gd name="T29" fmla="*/ 26 h 37"/>
                  <a:gd name="T30" fmla="*/ 28 w 29"/>
                  <a:gd name="T31" fmla="*/ 31 h 37"/>
                  <a:gd name="T32" fmla="*/ 25 w 29"/>
                  <a:gd name="T33" fmla="*/ 35 h 37"/>
                  <a:gd name="T34" fmla="*/ 21 w 29"/>
                  <a:gd name="T35" fmla="*/ 37 h 37"/>
                  <a:gd name="T36" fmla="*/ 15 w 29"/>
                  <a:gd name="T37" fmla="*/ 37 h 37"/>
                  <a:gd name="T38" fmla="*/ 7 w 29"/>
                  <a:gd name="T39" fmla="*/ 36 h 37"/>
                  <a:gd name="T40" fmla="*/ 0 w 29"/>
                  <a:gd name="T41" fmla="*/ 33 h 37"/>
                  <a:gd name="T42" fmla="*/ 3 w 29"/>
                  <a:gd name="T43" fmla="*/ 26 h 37"/>
                  <a:gd name="T44" fmla="*/ 5 w 29"/>
                  <a:gd name="T45" fmla="*/ 28 h 37"/>
                  <a:gd name="T46" fmla="*/ 8 w 29"/>
                  <a:gd name="T47" fmla="*/ 29 h 37"/>
                  <a:gd name="T48" fmla="*/ 11 w 29"/>
                  <a:gd name="T49" fmla="*/ 30 h 37"/>
                  <a:gd name="T50" fmla="*/ 16 w 29"/>
                  <a:gd name="T51" fmla="*/ 31 h 37"/>
                  <a:gd name="T52" fmla="*/ 21 w 29"/>
                  <a:gd name="T53" fmla="*/ 27 h 37"/>
                  <a:gd name="T54" fmla="*/ 21 w 29"/>
                  <a:gd name="T55" fmla="*/ 25 h 37"/>
                  <a:gd name="T56" fmla="*/ 19 w 29"/>
                  <a:gd name="T57" fmla="*/ 24 h 37"/>
                  <a:gd name="T58" fmla="*/ 16 w 29"/>
                  <a:gd name="T59" fmla="*/ 23 h 37"/>
                  <a:gd name="T60" fmla="*/ 12 w 29"/>
                  <a:gd name="T61" fmla="*/ 21 h 37"/>
                  <a:gd name="T62" fmla="*/ 7 w 29"/>
                  <a:gd name="T63" fmla="*/ 20 h 37"/>
                  <a:gd name="T64" fmla="*/ 4 w 29"/>
                  <a:gd name="T65" fmla="*/ 18 h 37"/>
                  <a:gd name="T66" fmla="*/ 2 w 29"/>
                  <a:gd name="T67" fmla="*/ 15 h 37"/>
                  <a:gd name="T68" fmla="*/ 1 w 29"/>
                  <a:gd name="T69" fmla="*/ 11 h 37"/>
                  <a:gd name="T70" fmla="*/ 2 w 29"/>
                  <a:gd name="T71" fmla="*/ 6 h 37"/>
                  <a:gd name="T72" fmla="*/ 5 w 29"/>
                  <a:gd name="T73" fmla="*/ 3 h 37"/>
                  <a:gd name="T74" fmla="*/ 10 w 29"/>
                  <a:gd name="T75" fmla="*/ 1 h 37"/>
                  <a:gd name="T76" fmla="*/ 15 w 29"/>
                  <a:gd name="T77" fmla="*/ 0 h 37"/>
                  <a:gd name="T78" fmla="*/ 22 w 29"/>
                  <a:gd name="T79" fmla="*/ 1 h 37"/>
                  <a:gd name="T80" fmla="*/ 28 w 29"/>
                  <a:gd name="T81" fmla="*/ 4 h 37"/>
                  <a:gd name="T82" fmla="*/ 25 w 29"/>
                  <a:gd name="T83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37">
                    <a:moveTo>
                      <a:pt x="25" y="10"/>
                    </a:moveTo>
                    <a:cubicBezTo>
                      <a:pt x="24" y="9"/>
                      <a:pt x="24" y="9"/>
                      <a:pt x="23" y="9"/>
                    </a:cubicBezTo>
                    <a:cubicBezTo>
                      <a:pt x="23" y="8"/>
                      <a:pt x="22" y="8"/>
                      <a:pt x="21" y="8"/>
                    </a:cubicBezTo>
                    <a:cubicBezTo>
                      <a:pt x="20" y="7"/>
                      <a:pt x="19" y="7"/>
                      <a:pt x="18" y="6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3" y="6"/>
                      <a:pt x="11" y="6"/>
                      <a:pt x="10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4"/>
                      <a:pt x="12" y="14"/>
                      <a:pt x="14" y="15"/>
                    </a:cubicBezTo>
                    <a:cubicBezTo>
                      <a:pt x="15" y="15"/>
                      <a:pt x="16" y="15"/>
                      <a:pt x="17" y="15"/>
                    </a:cubicBezTo>
                    <a:cubicBezTo>
                      <a:pt x="19" y="16"/>
                      <a:pt x="21" y="17"/>
                      <a:pt x="22" y="17"/>
                    </a:cubicBezTo>
                    <a:cubicBezTo>
                      <a:pt x="24" y="18"/>
                      <a:pt x="25" y="18"/>
                      <a:pt x="26" y="19"/>
                    </a:cubicBezTo>
                    <a:cubicBezTo>
                      <a:pt x="27" y="20"/>
                      <a:pt x="28" y="21"/>
                      <a:pt x="28" y="22"/>
                    </a:cubicBezTo>
                    <a:cubicBezTo>
                      <a:pt x="29" y="23"/>
                      <a:pt x="29" y="25"/>
                      <a:pt x="29" y="26"/>
                    </a:cubicBezTo>
                    <a:cubicBezTo>
                      <a:pt x="29" y="28"/>
                      <a:pt x="29" y="30"/>
                      <a:pt x="28" y="31"/>
                    </a:cubicBezTo>
                    <a:cubicBezTo>
                      <a:pt x="27" y="33"/>
                      <a:pt x="26" y="34"/>
                      <a:pt x="25" y="35"/>
                    </a:cubicBezTo>
                    <a:cubicBezTo>
                      <a:pt x="24" y="36"/>
                      <a:pt x="22" y="36"/>
                      <a:pt x="21" y="37"/>
                    </a:cubicBezTo>
                    <a:cubicBezTo>
                      <a:pt x="19" y="37"/>
                      <a:pt x="17" y="37"/>
                      <a:pt x="15" y="37"/>
                    </a:cubicBezTo>
                    <a:cubicBezTo>
                      <a:pt x="13" y="37"/>
                      <a:pt x="10" y="37"/>
                      <a:pt x="7" y="36"/>
                    </a:cubicBezTo>
                    <a:cubicBezTo>
                      <a:pt x="4" y="35"/>
                      <a:pt x="2" y="34"/>
                      <a:pt x="0" y="3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4" y="27"/>
                      <a:pt x="5" y="28"/>
                    </a:cubicBezTo>
                    <a:cubicBezTo>
                      <a:pt x="6" y="28"/>
                      <a:pt x="7" y="29"/>
                      <a:pt x="8" y="29"/>
                    </a:cubicBezTo>
                    <a:cubicBezTo>
                      <a:pt x="9" y="30"/>
                      <a:pt x="10" y="30"/>
                      <a:pt x="11" y="30"/>
                    </a:cubicBezTo>
                    <a:cubicBezTo>
                      <a:pt x="13" y="31"/>
                      <a:pt x="14" y="31"/>
                      <a:pt x="16" y="31"/>
                    </a:cubicBezTo>
                    <a:cubicBezTo>
                      <a:pt x="19" y="31"/>
                      <a:pt x="21" y="30"/>
                      <a:pt x="21" y="27"/>
                    </a:cubicBezTo>
                    <a:cubicBezTo>
                      <a:pt x="21" y="26"/>
                      <a:pt x="21" y="26"/>
                      <a:pt x="21" y="25"/>
                    </a:cubicBezTo>
                    <a:cubicBezTo>
                      <a:pt x="20" y="25"/>
                      <a:pt x="20" y="24"/>
                      <a:pt x="19" y="24"/>
                    </a:cubicBezTo>
                    <a:cubicBezTo>
                      <a:pt x="18" y="23"/>
                      <a:pt x="17" y="23"/>
                      <a:pt x="16" y="23"/>
                    </a:cubicBezTo>
                    <a:cubicBezTo>
                      <a:pt x="15" y="22"/>
                      <a:pt x="13" y="22"/>
                      <a:pt x="12" y="21"/>
                    </a:cubicBezTo>
                    <a:cubicBezTo>
                      <a:pt x="10" y="21"/>
                      <a:pt x="9" y="20"/>
                      <a:pt x="7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7"/>
                      <a:pt x="2" y="16"/>
                      <a:pt x="2" y="15"/>
                    </a:cubicBezTo>
                    <a:cubicBezTo>
                      <a:pt x="2" y="14"/>
                      <a:pt x="1" y="13"/>
                      <a:pt x="1" y="11"/>
                    </a:cubicBezTo>
                    <a:cubicBezTo>
                      <a:pt x="1" y="10"/>
                      <a:pt x="2" y="8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1" y="0"/>
                      <a:pt x="13" y="0"/>
                      <a:pt x="15" y="0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2"/>
                      <a:pt x="26" y="3"/>
                      <a:pt x="28" y="4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4"/>
              <p:cNvSpPr>
                <a:spLocks noEditPoints="1"/>
              </p:cNvSpPr>
              <p:nvPr/>
            </p:nvSpPr>
            <p:spPr bwMode="auto">
              <a:xfrm>
                <a:off x="9763125" y="2441575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5"/>
              <p:cNvSpPr>
                <a:spLocks/>
              </p:cNvSpPr>
              <p:nvPr/>
            </p:nvSpPr>
            <p:spPr bwMode="auto">
              <a:xfrm>
                <a:off x="9796463" y="2478088"/>
                <a:ext cx="88900" cy="88900"/>
              </a:xfrm>
              <a:custGeom>
                <a:avLst/>
                <a:gdLst>
                  <a:gd name="T0" fmla="*/ 15 w 56"/>
                  <a:gd name="T1" fmla="*/ 0 h 56"/>
                  <a:gd name="T2" fmla="*/ 27 w 56"/>
                  <a:gd name="T3" fmla="*/ 16 h 56"/>
                  <a:gd name="T4" fmla="*/ 29 w 56"/>
                  <a:gd name="T5" fmla="*/ 19 h 56"/>
                  <a:gd name="T6" fmla="*/ 29 w 56"/>
                  <a:gd name="T7" fmla="*/ 16 h 56"/>
                  <a:gd name="T8" fmla="*/ 42 w 56"/>
                  <a:gd name="T9" fmla="*/ 0 h 56"/>
                  <a:gd name="T10" fmla="*/ 56 w 56"/>
                  <a:gd name="T11" fmla="*/ 0 h 56"/>
                  <a:gd name="T12" fmla="*/ 35 w 56"/>
                  <a:gd name="T13" fmla="*/ 27 h 56"/>
                  <a:gd name="T14" fmla="*/ 56 w 56"/>
                  <a:gd name="T15" fmla="*/ 56 h 56"/>
                  <a:gd name="T16" fmla="*/ 42 w 56"/>
                  <a:gd name="T17" fmla="*/ 56 h 56"/>
                  <a:gd name="T18" fmla="*/ 29 w 56"/>
                  <a:gd name="T19" fmla="*/ 37 h 56"/>
                  <a:gd name="T20" fmla="*/ 29 w 56"/>
                  <a:gd name="T21" fmla="*/ 37 h 56"/>
                  <a:gd name="T22" fmla="*/ 27 w 56"/>
                  <a:gd name="T23" fmla="*/ 37 h 56"/>
                  <a:gd name="T24" fmla="*/ 15 w 56"/>
                  <a:gd name="T25" fmla="*/ 56 h 56"/>
                  <a:gd name="T26" fmla="*/ 0 w 56"/>
                  <a:gd name="T27" fmla="*/ 56 h 56"/>
                  <a:gd name="T28" fmla="*/ 21 w 56"/>
                  <a:gd name="T29" fmla="*/ 27 h 56"/>
                  <a:gd name="T30" fmla="*/ 0 w 56"/>
                  <a:gd name="T31" fmla="*/ 0 h 56"/>
                  <a:gd name="T32" fmla="*/ 15 w 56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6">
                    <a:moveTo>
                      <a:pt x="15" y="0"/>
                    </a:moveTo>
                    <a:lnTo>
                      <a:pt x="27" y="16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42" y="0"/>
                    </a:lnTo>
                    <a:lnTo>
                      <a:pt x="56" y="0"/>
                    </a:lnTo>
                    <a:lnTo>
                      <a:pt x="35" y="27"/>
                    </a:lnTo>
                    <a:lnTo>
                      <a:pt x="56" y="56"/>
                    </a:lnTo>
                    <a:lnTo>
                      <a:pt x="42" y="56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15" y="56"/>
                    </a:lnTo>
                    <a:lnTo>
                      <a:pt x="0" y="56"/>
                    </a:lnTo>
                    <a:lnTo>
                      <a:pt x="21" y="27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F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6"/>
              <p:cNvSpPr>
                <a:spLocks noEditPoints="1"/>
              </p:cNvSpPr>
              <p:nvPr/>
            </p:nvSpPr>
            <p:spPr bwMode="auto">
              <a:xfrm>
                <a:off x="9247188" y="2765425"/>
                <a:ext cx="57150" cy="76200"/>
              </a:xfrm>
              <a:custGeom>
                <a:avLst/>
                <a:gdLst>
                  <a:gd name="T0" fmla="*/ 17 w 17"/>
                  <a:gd name="T1" fmla="*/ 17 h 23"/>
                  <a:gd name="T2" fmla="*/ 16 w 17"/>
                  <a:gd name="T3" fmla="*/ 19 h 23"/>
                  <a:gd name="T4" fmla="*/ 15 w 17"/>
                  <a:gd name="T5" fmla="*/ 21 h 23"/>
                  <a:gd name="T6" fmla="*/ 13 w 17"/>
                  <a:gd name="T7" fmla="*/ 22 h 23"/>
                  <a:gd name="T8" fmla="*/ 10 w 17"/>
                  <a:gd name="T9" fmla="*/ 23 h 23"/>
                  <a:gd name="T10" fmla="*/ 0 w 17"/>
                  <a:gd name="T11" fmla="*/ 23 h 23"/>
                  <a:gd name="T12" fmla="*/ 0 w 17"/>
                  <a:gd name="T13" fmla="*/ 0 h 23"/>
                  <a:gd name="T14" fmla="*/ 10 w 17"/>
                  <a:gd name="T15" fmla="*/ 0 h 23"/>
                  <a:gd name="T16" fmla="*/ 13 w 17"/>
                  <a:gd name="T17" fmla="*/ 1 h 23"/>
                  <a:gd name="T18" fmla="*/ 14 w 17"/>
                  <a:gd name="T19" fmla="*/ 2 h 23"/>
                  <a:gd name="T20" fmla="*/ 15 w 17"/>
                  <a:gd name="T21" fmla="*/ 4 h 23"/>
                  <a:gd name="T22" fmla="*/ 16 w 17"/>
                  <a:gd name="T23" fmla="*/ 6 h 23"/>
                  <a:gd name="T24" fmla="*/ 15 w 17"/>
                  <a:gd name="T25" fmla="*/ 9 h 23"/>
                  <a:gd name="T26" fmla="*/ 12 w 17"/>
                  <a:gd name="T27" fmla="*/ 11 h 23"/>
                  <a:gd name="T28" fmla="*/ 15 w 17"/>
                  <a:gd name="T29" fmla="*/ 13 h 23"/>
                  <a:gd name="T30" fmla="*/ 17 w 17"/>
                  <a:gd name="T31" fmla="*/ 17 h 23"/>
                  <a:gd name="T32" fmla="*/ 1 w 17"/>
                  <a:gd name="T33" fmla="*/ 2 h 23"/>
                  <a:gd name="T34" fmla="*/ 1 w 17"/>
                  <a:gd name="T35" fmla="*/ 11 h 23"/>
                  <a:gd name="T36" fmla="*/ 10 w 17"/>
                  <a:gd name="T37" fmla="*/ 11 h 23"/>
                  <a:gd name="T38" fmla="*/ 11 w 17"/>
                  <a:gd name="T39" fmla="*/ 10 h 23"/>
                  <a:gd name="T40" fmla="*/ 13 w 17"/>
                  <a:gd name="T41" fmla="*/ 9 h 23"/>
                  <a:gd name="T42" fmla="*/ 14 w 17"/>
                  <a:gd name="T43" fmla="*/ 8 h 23"/>
                  <a:gd name="T44" fmla="*/ 14 w 17"/>
                  <a:gd name="T45" fmla="*/ 6 h 23"/>
                  <a:gd name="T46" fmla="*/ 14 w 17"/>
                  <a:gd name="T47" fmla="*/ 4 h 23"/>
                  <a:gd name="T48" fmla="*/ 13 w 17"/>
                  <a:gd name="T49" fmla="*/ 3 h 23"/>
                  <a:gd name="T50" fmla="*/ 12 w 17"/>
                  <a:gd name="T51" fmla="*/ 2 h 23"/>
                  <a:gd name="T52" fmla="*/ 10 w 17"/>
                  <a:gd name="T53" fmla="*/ 2 h 23"/>
                  <a:gd name="T54" fmla="*/ 1 w 17"/>
                  <a:gd name="T55" fmla="*/ 2 h 23"/>
                  <a:gd name="T56" fmla="*/ 15 w 17"/>
                  <a:gd name="T57" fmla="*/ 17 h 23"/>
                  <a:gd name="T58" fmla="*/ 15 w 17"/>
                  <a:gd name="T59" fmla="*/ 15 h 23"/>
                  <a:gd name="T60" fmla="*/ 14 w 17"/>
                  <a:gd name="T61" fmla="*/ 13 h 23"/>
                  <a:gd name="T62" fmla="*/ 12 w 17"/>
                  <a:gd name="T63" fmla="*/ 12 h 23"/>
                  <a:gd name="T64" fmla="*/ 11 w 17"/>
                  <a:gd name="T65" fmla="*/ 12 h 23"/>
                  <a:gd name="T66" fmla="*/ 1 w 17"/>
                  <a:gd name="T67" fmla="*/ 12 h 23"/>
                  <a:gd name="T68" fmla="*/ 1 w 17"/>
                  <a:gd name="T69" fmla="*/ 21 h 23"/>
                  <a:gd name="T70" fmla="*/ 10 w 17"/>
                  <a:gd name="T71" fmla="*/ 21 h 23"/>
                  <a:gd name="T72" fmla="*/ 12 w 17"/>
                  <a:gd name="T73" fmla="*/ 21 h 23"/>
                  <a:gd name="T74" fmla="*/ 14 w 17"/>
                  <a:gd name="T75" fmla="*/ 20 h 23"/>
                  <a:gd name="T76" fmla="*/ 15 w 17"/>
                  <a:gd name="T77" fmla="*/ 18 h 23"/>
                  <a:gd name="T78" fmla="*/ 15 w 17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23">
                    <a:moveTo>
                      <a:pt x="17" y="17"/>
                    </a:moveTo>
                    <a:cubicBezTo>
                      <a:pt x="17" y="18"/>
                      <a:pt x="16" y="18"/>
                      <a:pt x="16" y="19"/>
                    </a:cubicBezTo>
                    <a:cubicBezTo>
                      <a:pt x="16" y="20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4" y="12"/>
                      <a:pt x="15" y="12"/>
                      <a:pt x="15" y="13"/>
                    </a:cubicBezTo>
                    <a:cubicBezTo>
                      <a:pt x="16" y="14"/>
                      <a:pt x="17" y="16"/>
                      <a:pt x="17" y="17"/>
                    </a:cubicBezTo>
                    <a:close/>
                    <a:moveTo>
                      <a:pt x="1" y="2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lnTo>
                      <a:pt x="1" y="2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5"/>
                      <a:pt x="15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3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7"/>
              <p:cNvSpPr>
                <a:spLocks noEditPoints="1"/>
              </p:cNvSpPr>
              <p:nvPr/>
            </p:nvSpPr>
            <p:spPr bwMode="auto">
              <a:xfrm>
                <a:off x="9313863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2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8"/>
              <p:cNvSpPr>
                <a:spLocks/>
              </p:cNvSpPr>
              <p:nvPr/>
            </p:nvSpPr>
            <p:spPr bwMode="auto">
              <a:xfrm>
                <a:off x="9383713" y="2786063"/>
                <a:ext cx="22225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"/>
              <p:cNvSpPr>
                <a:spLocks/>
              </p:cNvSpPr>
              <p:nvPr/>
            </p:nvSpPr>
            <p:spPr bwMode="auto">
              <a:xfrm>
                <a:off x="9439275" y="2786063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5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10 h 17"/>
                  <a:gd name="T22" fmla="*/ 7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3 w 13"/>
                  <a:gd name="T57" fmla="*/ 5 h 17"/>
                  <a:gd name="T58" fmla="*/ 3 w 13"/>
                  <a:gd name="T59" fmla="*/ 6 h 17"/>
                  <a:gd name="T60" fmla="*/ 4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10" y="16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6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2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0"/>
              <p:cNvSpPr>
                <a:spLocks noEditPoints="1"/>
              </p:cNvSpPr>
              <p:nvPr/>
            </p:nvSpPr>
            <p:spPr bwMode="auto">
              <a:xfrm>
                <a:off x="9491663" y="2786063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9 w 17"/>
                  <a:gd name="T17" fmla="*/ 0 h 17"/>
                  <a:gd name="T18" fmla="*/ 12 w 17"/>
                  <a:gd name="T19" fmla="*/ 1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6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9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1"/>
              <p:cNvSpPr>
                <a:spLocks noEditPoints="1"/>
              </p:cNvSpPr>
              <p:nvPr/>
            </p:nvSpPr>
            <p:spPr bwMode="auto">
              <a:xfrm>
                <a:off x="9582150" y="2762250"/>
                <a:ext cx="55563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3 w 17"/>
                  <a:gd name="T5" fmla="*/ 21 h 24"/>
                  <a:gd name="T6" fmla="*/ 1 w 17"/>
                  <a:gd name="T7" fmla="*/ 19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8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1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2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5 w 17"/>
                  <a:gd name="T43" fmla="*/ 22 h 24"/>
                  <a:gd name="T44" fmla="*/ 15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9 w 17"/>
                  <a:gd name="T51" fmla="*/ 23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3 h 24"/>
                  <a:gd name="T62" fmla="*/ 13 w 17"/>
                  <a:gd name="T63" fmla="*/ 11 h 24"/>
                  <a:gd name="T64" fmla="*/ 12 w 17"/>
                  <a:gd name="T65" fmla="*/ 10 h 24"/>
                  <a:gd name="T66" fmla="*/ 10 w 17"/>
                  <a:gd name="T67" fmla="*/ 9 h 24"/>
                  <a:gd name="T68" fmla="*/ 8 w 17"/>
                  <a:gd name="T69" fmla="*/ 8 h 24"/>
                  <a:gd name="T70" fmla="*/ 6 w 17"/>
                  <a:gd name="T71" fmla="*/ 9 h 24"/>
                  <a:gd name="T72" fmla="*/ 4 w 17"/>
                  <a:gd name="T73" fmla="*/ 11 h 24"/>
                  <a:gd name="T74" fmla="*/ 2 w 17"/>
                  <a:gd name="T75" fmla="*/ 13 h 24"/>
                  <a:gd name="T76" fmla="*/ 2 w 17"/>
                  <a:gd name="T77" fmla="*/ 16 h 24"/>
                  <a:gd name="T78" fmla="*/ 2 w 17"/>
                  <a:gd name="T79" fmla="*/ 18 h 24"/>
                  <a:gd name="T80" fmla="*/ 4 w 17"/>
                  <a:gd name="T81" fmla="*/ 21 h 24"/>
                  <a:gd name="T82" fmla="*/ 6 w 17"/>
                  <a:gd name="T83" fmla="*/ 22 h 24"/>
                  <a:gd name="T84" fmla="*/ 9 w 17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3" y="21"/>
                    </a:cubicBezTo>
                    <a:cubicBezTo>
                      <a:pt x="2" y="21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2"/>
                      <a:pt x="13" y="22"/>
                      <a:pt x="12" y="23"/>
                    </a:cubicBezTo>
                    <a:cubicBezTo>
                      <a:pt x="11" y="24"/>
                      <a:pt x="10" y="24"/>
                      <a:pt x="8" y="24"/>
                    </a:cubicBezTo>
                    <a:close/>
                    <a:moveTo>
                      <a:pt x="9" y="23"/>
                    </a:moveTo>
                    <a:cubicBezTo>
                      <a:pt x="9" y="23"/>
                      <a:pt x="10" y="23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3" y="11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10"/>
                      <a:pt x="4" y="11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1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7" y="22"/>
                      <a:pt x="8" y="23"/>
                      <a:pt x="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2"/>
              <p:cNvSpPr>
                <a:spLocks noEditPoints="1"/>
              </p:cNvSpPr>
              <p:nvPr/>
            </p:nvSpPr>
            <p:spPr bwMode="auto">
              <a:xfrm>
                <a:off x="9647238" y="2786063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5 h 17"/>
                  <a:gd name="T30" fmla="*/ 12 w 17"/>
                  <a:gd name="T31" fmla="*/ 16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1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4 h 17"/>
                  <a:gd name="T48" fmla="*/ 14 w 17"/>
                  <a:gd name="T49" fmla="*/ 11 h 17"/>
                  <a:gd name="T50" fmla="*/ 15 w 17"/>
                  <a:gd name="T51" fmla="*/ 8 h 17"/>
                  <a:gd name="T52" fmla="*/ 14 w 17"/>
                  <a:gd name="T53" fmla="*/ 6 h 17"/>
                  <a:gd name="T54" fmla="*/ 13 w 17"/>
                  <a:gd name="T55" fmla="*/ 3 h 17"/>
                  <a:gd name="T56" fmla="*/ 11 w 17"/>
                  <a:gd name="T57" fmla="*/ 2 h 17"/>
                  <a:gd name="T58" fmla="*/ 8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3"/>
              <p:cNvSpPr>
                <a:spLocks/>
              </p:cNvSpPr>
              <p:nvPr/>
            </p:nvSpPr>
            <p:spPr bwMode="auto">
              <a:xfrm>
                <a:off x="9717088" y="2762250"/>
                <a:ext cx="20638" cy="79375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2 w 6"/>
                  <a:gd name="T7" fmla="*/ 22 h 24"/>
                  <a:gd name="T8" fmla="*/ 4 w 6"/>
                  <a:gd name="T9" fmla="*/ 22 h 24"/>
                  <a:gd name="T10" fmla="*/ 4 w 6"/>
                  <a:gd name="T11" fmla="*/ 22 h 24"/>
                  <a:gd name="T12" fmla="*/ 5 w 6"/>
                  <a:gd name="T13" fmla="*/ 22 h 24"/>
                  <a:gd name="T14" fmla="*/ 6 w 6"/>
                  <a:gd name="T15" fmla="*/ 23 h 24"/>
                  <a:gd name="T16" fmla="*/ 4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4"/>
              <p:cNvSpPr>
                <a:spLocks noEditPoints="1"/>
              </p:cNvSpPr>
              <p:nvPr/>
            </p:nvSpPr>
            <p:spPr bwMode="auto">
              <a:xfrm>
                <a:off x="9740900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5"/>
              <p:cNvSpPr>
                <a:spLocks/>
              </p:cNvSpPr>
              <p:nvPr/>
            </p:nvSpPr>
            <p:spPr bwMode="auto">
              <a:xfrm>
                <a:off x="9805988" y="2786063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6"/>
              <p:cNvSpPr>
                <a:spLocks noEditPoints="1"/>
              </p:cNvSpPr>
              <p:nvPr/>
            </p:nvSpPr>
            <p:spPr bwMode="auto">
              <a:xfrm>
                <a:off x="9839325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7"/>
              <p:cNvSpPr>
                <a:spLocks noEditPoints="1"/>
              </p:cNvSpPr>
              <p:nvPr/>
            </p:nvSpPr>
            <p:spPr bwMode="auto">
              <a:xfrm>
                <a:off x="9906000" y="2786063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5 h 24"/>
                  <a:gd name="T32" fmla="*/ 12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4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8"/>
              <p:cNvSpPr>
                <a:spLocks noEditPoints="1"/>
              </p:cNvSpPr>
              <p:nvPr/>
            </p:nvSpPr>
            <p:spPr bwMode="auto">
              <a:xfrm>
                <a:off x="9967913" y="2786063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9"/>
              <p:cNvSpPr>
                <a:spLocks/>
              </p:cNvSpPr>
              <p:nvPr/>
            </p:nvSpPr>
            <p:spPr bwMode="auto">
              <a:xfrm>
                <a:off x="10037763" y="2786063"/>
                <a:ext cx="23813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0"/>
              <p:cNvSpPr>
                <a:spLocks/>
              </p:cNvSpPr>
              <p:nvPr/>
            </p:nvSpPr>
            <p:spPr bwMode="auto">
              <a:xfrm>
                <a:off x="10074275" y="2786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6 w 14"/>
                  <a:gd name="T11" fmla="*/ 16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6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51"/>
              <p:cNvSpPr>
                <a:spLocks/>
              </p:cNvSpPr>
              <p:nvPr/>
            </p:nvSpPr>
            <p:spPr bwMode="auto">
              <a:xfrm>
                <a:off x="10137775" y="2786063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52"/>
              <p:cNvSpPr>
                <a:spLocks/>
              </p:cNvSpPr>
              <p:nvPr/>
            </p:nvSpPr>
            <p:spPr bwMode="auto">
              <a:xfrm>
                <a:off x="10263188" y="2786063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3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3"/>
              <p:cNvSpPr>
                <a:spLocks noEditPoints="1"/>
              </p:cNvSpPr>
              <p:nvPr/>
            </p:nvSpPr>
            <p:spPr bwMode="auto">
              <a:xfrm>
                <a:off x="10291763" y="2786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2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54"/>
              <p:cNvSpPr>
                <a:spLocks/>
              </p:cNvSpPr>
              <p:nvPr/>
            </p:nvSpPr>
            <p:spPr bwMode="auto">
              <a:xfrm>
                <a:off x="10382250" y="2786063"/>
                <a:ext cx="42863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5 h 17"/>
                  <a:gd name="T6" fmla="*/ 1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10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55"/>
              <p:cNvSpPr>
                <a:spLocks noEditPoints="1"/>
              </p:cNvSpPr>
              <p:nvPr/>
            </p:nvSpPr>
            <p:spPr bwMode="auto">
              <a:xfrm>
                <a:off x="10434638" y="2786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2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10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4 w 14"/>
                  <a:gd name="T39" fmla="*/ 6 h 17"/>
                  <a:gd name="T40" fmla="*/ 14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3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2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10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3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2"/>
                    </a:cubicBezTo>
                    <a:cubicBezTo>
                      <a:pt x="13" y="3"/>
                      <a:pt x="14" y="4"/>
                      <a:pt x="14" y="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56"/>
              <p:cNvSpPr>
                <a:spLocks noEditPoints="1"/>
              </p:cNvSpPr>
              <p:nvPr/>
            </p:nvSpPr>
            <p:spPr bwMode="auto">
              <a:xfrm>
                <a:off x="10498138" y="2786063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3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1 w 16"/>
                  <a:gd name="T13" fmla="*/ 0 h 24"/>
                  <a:gd name="T14" fmla="*/ 1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3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7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57"/>
              <p:cNvSpPr>
                <a:spLocks noEditPoints="1"/>
              </p:cNvSpPr>
              <p:nvPr/>
            </p:nvSpPr>
            <p:spPr bwMode="auto">
              <a:xfrm>
                <a:off x="10563225" y="2762250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58"/>
              <p:cNvSpPr>
                <a:spLocks noEditPoints="1"/>
              </p:cNvSpPr>
              <p:nvPr/>
            </p:nvSpPr>
            <p:spPr bwMode="auto">
              <a:xfrm>
                <a:off x="10583863" y="2762250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5 w 16"/>
                  <a:gd name="T3" fmla="*/ 23 h 24"/>
                  <a:gd name="T4" fmla="*/ 2 w 16"/>
                  <a:gd name="T5" fmla="*/ 21 h 24"/>
                  <a:gd name="T6" fmla="*/ 0 w 16"/>
                  <a:gd name="T7" fmla="*/ 19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8 h 24"/>
                  <a:gd name="T16" fmla="*/ 7 w 16"/>
                  <a:gd name="T17" fmla="*/ 7 h 24"/>
                  <a:gd name="T18" fmla="*/ 10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1 h 24"/>
                  <a:gd name="T26" fmla="*/ 14 w 16"/>
                  <a:gd name="T27" fmla="*/ 0 h 24"/>
                  <a:gd name="T28" fmla="*/ 16 w 16"/>
                  <a:gd name="T29" fmla="*/ 0 h 24"/>
                  <a:gd name="T30" fmla="*/ 16 w 16"/>
                  <a:gd name="T31" fmla="*/ 22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5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3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3 h 24"/>
                  <a:gd name="T62" fmla="*/ 13 w 16"/>
                  <a:gd name="T63" fmla="*/ 11 h 24"/>
                  <a:gd name="T64" fmla="*/ 11 w 16"/>
                  <a:gd name="T65" fmla="*/ 10 h 24"/>
                  <a:gd name="T66" fmla="*/ 10 w 16"/>
                  <a:gd name="T67" fmla="*/ 9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1 h 24"/>
                  <a:gd name="T74" fmla="*/ 2 w 16"/>
                  <a:gd name="T75" fmla="*/ 13 h 24"/>
                  <a:gd name="T76" fmla="*/ 1 w 16"/>
                  <a:gd name="T77" fmla="*/ 16 h 24"/>
                  <a:gd name="T78" fmla="*/ 2 w 16"/>
                  <a:gd name="T79" fmla="*/ 18 h 24"/>
                  <a:gd name="T80" fmla="*/ 3 w 16"/>
                  <a:gd name="T81" fmla="*/ 21 h 24"/>
                  <a:gd name="T82" fmla="*/ 6 w 16"/>
                  <a:gd name="T83" fmla="*/ 22 h 24"/>
                  <a:gd name="T84" fmla="*/ 8 w 16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1" y="21"/>
                      <a:pt x="1" y="20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2"/>
                      <a:pt x="13" y="22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9" y="23"/>
                      <a:pt x="10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1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4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59"/>
              <p:cNvSpPr>
                <a:spLocks noEditPoints="1"/>
              </p:cNvSpPr>
              <p:nvPr/>
            </p:nvSpPr>
            <p:spPr bwMode="auto">
              <a:xfrm>
                <a:off x="10648950" y="2786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60"/>
              <p:cNvSpPr>
                <a:spLocks noEditPoints="1"/>
              </p:cNvSpPr>
              <p:nvPr/>
            </p:nvSpPr>
            <p:spPr bwMode="auto">
              <a:xfrm>
                <a:off x="10715625" y="2762250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0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1 h 24"/>
                  <a:gd name="T16" fmla="*/ 5 w 16"/>
                  <a:gd name="T17" fmla="*/ 8 h 24"/>
                  <a:gd name="T18" fmla="*/ 8 w 16"/>
                  <a:gd name="T19" fmla="*/ 7 h 24"/>
                  <a:gd name="T20" fmla="*/ 12 w 16"/>
                  <a:gd name="T21" fmla="*/ 8 h 24"/>
                  <a:gd name="T22" fmla="*/ 14 w 16"/>
                  <a:gd name="T23" fmla="*/ 10 h 24"/>
                  <a:gd name="T24" fmla="*/ 15 w 16"/>
                  <a:gd name="T25" fmla="*/ 12 h 24"/>
                  <a:gd name="T26" fmla="*/ 16 w 16"/>
                  <a:gd name="T27" fmla="*/ 16 h 24"/>
                  <a:gd name="T28" fmla="*/ 15 w 16"/>
                  <a:gd name="T29" fmla="*/ 19 h 24"/>
                  <a:gd name="T30" fmla="*/ 14 w 16"/>
                  <a:gd name="T31" fmla="*/ 22 h 24"/>
                  <a:gd name="T32" fmla="*/ 11 w 16"/>
                  <a:gd name="T33" fmla="*/ 23 h 24"/>
                  <a:gd name="T34" fmla="*/ 8 w 16"/>
                  <a:gd name="T35" fmla="*/ 24 h 24"/>
                  <a:gd name="T36" fmla="*/ 8 w 16"/>
                  <a:gd name="T37" fmla="*/ 23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6 h 24"/>
                  <a:gd name="T46" fmla="*/ 14 w 16"/>
                  <a:gd name="T47" fmla="*/ 13 h 24"/>
                  <a:gd name="T48" fmla="*/ 13 w 16"/>
                  <a:gd name="T49" fmla="*/ 11 h 24"/>
                  <a:gd name="T50" fmla="*/ 11 w 16"/>
                  <a:gd name="T51" fmla="*/ 9 h 24"/>
                  <a:gd name="T52" fmla="*/ 8 w 16"/>
                  <a:gd name="T53" fmla="*/ 8 h 24"/>
                  <a:gd name="T54" fmla="*/ 6 w 16"/>
                  <a:gd name="T55" fmla="*/ 9 h 24"/>
                  <a:gd name="T56" fmla="*/ 4 w 16"/>
                  <a:gd name="T57" fmla="*/ 10 h 24"/>
                  <a:gd name="T58" fmla="*/ 3 w 16"/>
                  <a:gd name="T59" fmla="*/ 11 h 24"/>
                  <a:gd name="T60" fmla="*/ 2 w 16"/>
                  <a:gd name="T61" fmla="*/ 13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8 w 16"/>
                  <a:gd name="T7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4"/>
                      <a:pt x="4" y="23"/>
                    </a:cubicBezTo>
                    <a:cubicBezTo>
                      <a:pt x="3" y="22"/>
                      <a:pt x="2" y="22"/>
                      <a:pt x="2" y="2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5" y="20"/>
                      <a:pt x="14" y="21"/>
                      <a:pt x="14" y="22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10" y="22"/>
                      <a:pt x="10" y="22"/>
                    </a:cubicBezTo>
                    <a:cubicBezTo>
                      <a:pt x="11" y="22"/>
                      <a:pt x="12" y="21"/>
                      <a:pt x="12" y="20"/>
                    </a:cubicBezTo>
                    <a:cubicBezTo>
                      <a:pt x="13" y="20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2" y="10"/>
                      <a:pt x="11" y="9"/>
                      <a:pt x="11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3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61"/>
              <p:cNvSpPr>
                <a:spLocks noEditPoints="1"/>
              </p:cNvSpPr>
              <p:nvPr/>
            </p:nvSpPr>
            <p:spPr bwMode="auto">
              <a:xfrm>
                <a:off x="10782300" y="2762250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62"/>
              <p:cNvSpPr>
                <a:spLocks/>
              </p:cNvSpPr>
              <p:nvPr/>
            </p:nvSpPr>
            <p:spPr bwMode="auto">
              <a:xfrm>
                <a:off x="10798175" y="2765425"/>
                <a:ext cx="33338" cy="76200"/>
              </a:xfrm>
              <a:custGeom>
                <a:avLst/>
                <a:gdLst>
                  <a:gd name="T0" fmla="*/ 10 w 10"/>
                  <a:gd name="T1" fmla="*/ 22 h 23"/>
                  <a:gd name="T2" fmla="*/ 9 w 10"/>
                  <a:gd name="T3" fmla="*/ 22 h 23"/>
                  <a:gd name="T4" fmla="*/ 8 w 10"/>
                  <a:gd name="T5" fmla="*/ 23 h 23"/>
                  <a:gd name="T6" fmla="*/ 7 w 10"/>
                  <a:gd name="T7" fmla="*/ 23 h 23"/>
                  <a:gd name="T8" fmla="*/ 6 w 10"/>
                  <a:gd name="T9" fmla="*/ 23 h 23"/>
                  <a:gd name="T10" fmla="*/ 5 w 10"/>
                  <a:gd name="T11" fmla="*/ 23 h 23"/>
                  <a:gd name="T12" fmla="*/ 4 w 10"/>
                  <a:gd name="T13" fmla="*/ 22 h 23"/>
                  <a:gd name="T14" fmla="*/ 3 w 10"/>
                  <a:gd name="T15" fmla="*/ 21 h 23"/>
                  <a:gd name="T16" fmla="*/ 3 w 10"/>
                  <a:gd name="T17" fmla="*/ 20 h 23"/>
                  <a:gd name="T18" fmla="*/ 3 w 10"/>
                  <a:gd name="T19" fmla="*/ 7 h 23"/>
                  <a:gd name="T20" fmla="*/ 0 w 10"/>
                  <a:gd name="T21" fmla="*/ 7 h 23"/>
                  <a:gd name="T22" fmla="*/ 0 w 10"/>
                  <a:gd name="T23" fmla="*/ 6 h 23"/>
                  <a:gd name="T24" fmla="*/ 3 w 10"/>
                  <a:gd name="T25" fmla="*/ 6 h 23"/>
                  <a:gd name="T26" fmla="*/ 3 w 10"/>
                  <a:gd name="T27" fmla="*/ 0 h 23"/>
                  <a:gd name="T28" fmla="*/ 4 w 10"/>
                  <a:gd name="T29" fmla="*/ 0 h 23"/>
                  <a:gd name="T30" fmla="*/ 4 w 10"/>
                  <a:gd name="T31" fmla="*/ 6 h 23"/>
                  <a:gd name="T32" fmla="*/ 8 w 10"/>
                  <a:gd name="T33" fmla="*/ 6 h 23"/>
                  <a:gd name="T34" fmla="*/ 8 w 10"/>
                  <a:gd name="T35" fmla="*/ 7 h 23"/>
                  <a:gd name="T36" fmla="*/ 4 w 10"/>
                  <a:gd name="T37" fmla="*/ 7 h 23"/>
                  <a:gd name="T38" fmla="*/ 4 w 10"/>
                  <a:gd name="T39" fmla="*/ 20 h 23"/>
                  <a:gd name="T40" fmla="*/ 5 w 10"/>
                  <a:gd name="T41" fmla="*/ 21 h 23"/>
                  <a:gd name="T42" fmla="*/ 6 w 10"/>
                  <a:gd name="T43" fmla="*/ 21 h 23"/>
                  <a:gd name="T44" fmla="*/ 8 w 10"/>
                  <a:gd name="T45" fmla="*/ 21 h 23"/>
                  <a:gd name="T46" fmla="*/ 9 w 10"/>
                  <a:gd name="T47" fmla="*/ 21 h 23"/>
                  <a:gd name="T48" fmla="*/ 10 w 10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3">
                    <a:moveTo>
                      <a:pt x="10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63"/>
              <p:cNvSpPr>
                <a:spLocks/>
              </p:cNvSpPr>
              <p:nvPr/>
            </p:nvSpPr>
            <p:spPr bwMode="auto">
              <a:xfrm>
                <a:off x="9244013" y="2911475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6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1 h 17"/>
                  <a:gd name="T42" fmla="*/ 2 w 25"/>
                  <a:gd name="T43" fmla="*/ 1 h 17"/>
                  <a:gd name="T44" fmla="*/ 2 w 25"/>
                  <a:gd name="T45" fmla="*/ 4 h 17"/>
                  <a:gd name="T46" fmla="*/ 5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5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5" y="4"/>
                      <a:pt x="15" y="4"/>
                      <a:pt x="14" y="5"/>
                    </a:cubicBezTo>
                    <a:cubicBezTo>
                      <a:pt x="14" y="5"/>
                      <a:pt x="14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3" y="3"/>
                      <a:pt x="13" y="5"/>
                    </a:cubicBezTo>
                    <a:cubicBezTo>
                      <a:pt x="15" y="2"/>
                      <a:pt x="17" y="0"/>
                      <a:pt x="20" y="0"/>
                    </a:cubicBezTo>
                    <a:cubicBezTo>
                      <a:pt x="22" y="0"/>
                      <a:pt x="23" y="1"/>
                      <a:pt x="24" y="2"/>
                    </a:cubicBezTo>
                    <a:cubicBezTo>
                      <a:pt x="24" y="3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64"/>
              <p:cNvSpPr>
                <a:spLocks noEditPoints="1"/>
              </p:cNvSpPr>
              <p:nvPr/>
            </p:nvSpPr>
            <p:spPr bwMode="auto">
              <a:xfrm>
                <a:off x="9340850" y="2911475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6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6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2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2 h 17"/>
                  <a:gd name="T60" fmla="*/ 6 w 16"/>
                  <a:gd name="T61" fmla="*/ 2 h 17"/>
                  <a:gd name="T62" fmla="*/ 4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65"/>
              <p:cNvSpPr>
                <a:spLocks noEditPoints="1"/>
              </p:cNvSpPr>
              <p:nvPr/>
            </p:nvSpPr>
            <p:spPr bwMode="auto">
              <a:xfrm>
                <a:off x="9402763" y="2890838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2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7 h 23"/>
                  <a:gd name="T20" fmla="*/ 12 w 17"/>
                  <a:gd name="T21" fmla="*/ 7 h 23"/>
                  <a:gd name="T22" fmla="*/ 13 w 17"/>
                  <a:gd name="T23" fmla="*/ 9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2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3 h 23"/>
                  <a:gd name="T42" fmla="*/ 15 w 17"/>
                  <a:gd name="T43" fmla="*/ 22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2 h 23"/>
                  <a:gd name="T54" fmla="*/ 12 w 17"/>
                  <a:gd name="T55" fmla="*/ 21 h 23"/>
                  <a:gd name="T56" fmla="*/ 14 w 17"/>
                  <a:gd name="T57" fmla="*/ 19 h 23"/>
                  <a:gd name="T58" fmla="*/ 15 w 17"/>
                  <a:gd name="T59" fmla="*/ 18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8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8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66"/>
              <p:cNvSpPr>
                <a:spLocks noEditPoints="1"/>
              </p:cNvSpPr>
              <p:nvPr/>
            </p:nvSpPr>
            <p:spPr bwMode="auto">
              <a:xfrm>
                <a:off x="9475788" y="2890838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67"/>
              <p:cNvSpPr>
                <a:spLocks noEditPoints="1"/>
              </p:cNvSpPr>
              <p:nvPr/>
            </p:nvSpPr>
            <p:spPr bwMode="auto">
              <a:xfrm>
                <a:off x="9518650" y="2911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2 h 17"/>
                  <a:gd name="T28" fmla="*/ 5 w 15"/>
                  <a:gd name="T29" fmla="*/ 2 h 17"/>
                  <a:gd name="T30" fmla="*/ 2 w 15"/>
                  <a:gd name="T31" fmla="*/ 4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6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9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68"/>
              <p:cNvSpPr>
                <a:spLocks/>
              </p:cNvSpPr>
              <p:nvPr/>
            </p:nvSpPr>
            <p:spPr bwMode="auto">
              <a:xfrm>
                <a:off x="9582150" y="2914650"/>
                <a:ext cx="46038" cy="52387"/>
              </a:xfrm>
              <a:custGeom>
                <a:avLst/>
                <a:gdLst>
                  <a:gd name="T0" fmla="*/ 5 w 14"/>
                  <a:gd name="T1" fmla="*/ 16 h 16"/>
                  <a:gd name="T2" fmla="*/ 0 w 14"/>
                  <a:gd name="T3" fmla="*/ 9 h 16"/>
                  <a:gd name="T4" fmla="*/ 0 w 14"/>
                  <a:gd name="T5" fmla="*/ 0 h 16"/>
                  <a:gd name="T6" fmla="*/ 1 w 14"/>
                  <a:gd name="T7" fmla="*/ 0 h 16"/>
                  <a:gd name="T8" fmla="*/ 1 w 14"/>
                  <a:gd name="T9" fmla="*/ 9 h 16"/>
                  <a:gd name="T10" fmla="*/ 6 w 14"/>
                  <a:gd name="T11" fmla="*/ 15 h 16"/>
                  <a:gd name="T12" fmla="*/ 8 w 14"/>
                  <a:gd name="T13" fmla="*/ 15 h 16"/>
                  <a:gd name="T14" fmla="*/ 10 w 14"/>
                  <a:gd name="T15" fmla="*/ 14 h 16"/>
                  <a:gd name="T16" fmla="*/ 11 w 14"/>
                  <a:gd name="T17" fmla="*/ 12 h 16"/>
                  <a:gd name="T18" fmla="*/ 12 w 14"/>
                  <a:gd name="T19" fmla="*/ 10 h 16"/>
                  <a:gd name="T20" fmla="*/ 12 w 14"/>
                  <a:gd name="T21" fmla="*/ 0 h 16"/>
                  <a:gd name="T22" fmla="*/ 14 w 14"/>
                  <a:gd name="T23" fmla="*/ 0 h 16"/>
                  <a:gd name="T24" fmla="*/ 14 w 14"/>
                  <a:gd name="T25" fmla="*/ 14 h 16"/>
                  <a:gd name="T26" fmla="*/ 14 w 14"/>
                  <a:gd name="T27" fmla="*/ 15 h 16"/>
                  <a:gd name="T28" fmla="*/ 14 w 14"/>
                  <a:gd name="T29" fmla="*/ 16 h 16"/>
                  <a:gd name="T30" fmla="*/ 14 w 14"/>
                  <a:gd name="T31" fmla="*/ 16 h 16"/>
                  <a:gd name="T32" fmla="*/ 14 w 14"/>
                  <a:gd name="T33" fmla="*/ 16 h 16"/>
                  <a:gd name="T34" fmla="*/ 13 w 14"/>
                  <a:gd name="T35" fmla="*/ 16 h 16"/>
                  <a:gd name="T36" fmla="*/ 12 w 14"/>
                  <a:gd name="T37" fmla="*/ 15 h 16"/>
                  <a:gd name="T38" fmla="*/ 12 w 14"/>
                  <a:gd name="T39" fmla="*/ 12 h 16"/>
                  <a:gd name="T40" fmla="*/ 9 w 14"/>
                  <a:gd name="T41" fmla="*/ 15 h 16"/>
                  <a:gd name="T42" fmla="*/ 5 w 14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6">
                    <a:moveTo>
                      <a:pt x="5" y="16"/>
                    </a:moveTo>
                    <a:cubicBezTo>
                      <a:pt x="2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4"/>
                      <a:pt x="9" y="14"/>
                      <a:pt x="10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4"/>
                      <a:pt x="11" y="15"/>
                      <a:pt x="9" y="15"/>
                    </a:cubicBezTo>
                    <a:cubicBezTo>
                      <a:pt x="8" y="16"/>
                      <a:pt x="7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69"/>
              <p:cNvSpPr>
                <a:spLocks/>
              </p:cNvSpPr>
              <p:nvPr/>
            </p:nvSpPr>
            <p:spPr bwMode="auto">
              <a:xfrm>
                <a:off x="9637713" y="2894013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70"/>
              <p:cNvSpPr>
                <a:spLocks noEditPoints="1"/>
              </p:cNvSpPr>
              <p:nvPr/>
            </p:nvSpPr>
            <p:spPr bwMode="auto">
              <a:xfrm>
                <a:off x="9707563" y="2890838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71"/>
              <p:cNvSpPr>
                <a:spLocks noEditPoints="1"/>
              </p:cNvSpPr>
              <p:nvPr/>
            </p:nvSpPr>
            <p:spPr bwMode="auto">
              <a:xfrm>
                <a:off x="9723438" y="2890838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2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7 h 23"/>
                  <a:gd name="T20" fmla="*/ 12 w 17"/>
                  <a:gd name="T21" fmla="*/ 7 h 23"/>
                  <a:gd name="T22" fmla="*/ 13 w 17"/>
                  <a:gd name="T23" fmla="*/ 9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2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3 h 23"/>
                  <a:gd name="T42" fmla="*/ 15 w 17"/>
                  <a:gd name="T43" fmla="*/ 22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2 h 23"/>
                  <a:gd name="T54" fmla="*/ 12 w 17"/>
                  <a:gd name="T55" fmla="*/ 21 h 23"/>
                  <a:gd name="T56" fmla="*/ 14 w 17"/>
                  <a:gd name="T57" fmla="*/ 19 h 23"/>
                  <a:gd name="T58" fmla="*/ 15 w 17"/>
                  <a:gd name="T59" fmla="*/ 18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8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8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72"/>
              <p:cNvSpPr>
                <a:spLocks noEditPoints="1"/>
              </p:cNvSpPr>
              <p:nvPr/>
            </p:nvSpPr>
            <p:spPr bwMode="auto">
              <a:xfrm>
                <a:off x="9796463" y="2890838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73"/>
              <p:cNvSpPr>
                <a:spLocks noEditPoints="1"/>
              </p:cNvSpPr>
              <p:nvPr/>
            </p:nvSpPr>
            <p:spPr bwMode="auto">
              <a:xfrm>
                <a:off x="9817100" y="2911475"/>
                <a:ext cx="49213" cy="79375"/>
              </a:xfrm>
              <a:custGeom>
                <a:avLst/>
                <a:gdLst>
                  <a:gd name="T0" fmla="*/ 7 w 15"/>
                  <a:gd name="T1" fmla="*/ 17 h 24"/>
                  <a:gd name="T2" fmla="*/ 4 w 15"/>
                  <a:gd name="T3" fmla="*/ 17 h 24"/>
                  <a:gd name="T4" fmla="*/ 2 w 15"/>
                  <a:gd name="T5" fmla="*/ 15 h 24"/>
                  <a:gd name="T6" fmla="*/ 0 w 15"/>
                  <a:gd name="T7" fmla="*/ 12 h 24"/>
                  <a:gd name="T8" fmla="*/ 0 w 15"/>
                  <a:gd name="T9" fmla="*/ 9 h 24"/>
                  <a:gd name="T10" fmla="*/ 0 w 15"/>
                  <a:gd name="T11" fmla="*/ 6 h 24"/>
                  <a:gd name="T12" fmla="*/ 2 w 15"/>
                  <a:gd name="T13" fmla="*/ 3 h 24"/>
                  <a:gd name="T14" fmla="*/ 4 w 15"/>
                  <a:gd name="T15" fmla="*/ 1 h 24"/>
                  <a:gd name="T16" fmla="*/ 7 w 15"/>
                  <a:gd name="T17" fmla="*/ 0 h 24"/>
                  <a:gd name="T18" fmla="*/ 11 w 15"/>
                  <a:gd name="T19" fmla="*/ 1 h 24"/>
                  <a:gd name="T20" fmla="*/ 14 w 15"/>
                  <a:gd name="T21" fmla="*/ 4 h 24"/>
                  <a:gd name="T22" fmla="*/ 14 w 15"/>
                  <a:gd name="T23" fmla="*/ 1 h 24"/>
                  <a:gd name="T24" fmla="*/ 15 w 15"/>
                  <a:gd name="T25" fmla="*/ 1 h 24"/>
                  <a:gd name="T26" fmla="*/ 15 w 15"/>
                  <a:gd name="T27" fmla="*/ 17 h 24"/>
                  <a:gd name="T28" fmla="*/ 15 w 15"/>
                  <a:gd name="T29" fmla="*/ 20 h 24"/>
                  <a:gd name="T30" fmla="*/ 13 w 15"/>
                  <a:gd name="T31" fmla="*/ 23 h 24"/>
                  <a:gd name="T32" fmla="*/ 11 w 15"/>
                  <a:gd name="T33" fmla="*/ 24 h 24"/>
                  <a:gd name="T34" fmla="*/ 8 w 15"/>
                  <a:gd name="T35" fmla="*/ 24 h 24"/>
                  <a:gd name="T36" fmla="*/ 5 w 15"/>
                  <a:gd name="T37" fmla="*/ 24 h 24"/>
                  <a:gd name="T38" fmla="*/ 3 w 15"/>
                  <a:gd name="T39" fmla="*/ 23 h 24"/>
                  <a:gd name="T40" fmla="*/ 1 w 15"/>
                  <a:gd name="T41" fmla="*/ 22 h 24"/>
                  <a:gd name="T42" fmla="*/ 0 w 15"/>
                  <a:gd name="T43" fmla="*/ 20 h 24"/>
                  <a:gd name="T44" fmla="*/ 1 w 15"/>
                  <a:gd name="T45" fmla="*/ 20 h 24"/>
                  <a:gd name="T46" fmla="*/ 4 w 15"/>
                  <a:gd name="T47" fmla="*/ 22 h 24"/>
                  <a:gd name="T48" fmla="*/ 8 w 15"/>
                  <a:gd name="T49" fmla="*/ 23 h 24"/>
                  <a:gd name="T50" fmla="*/ 10 w 15"/>
                  <a:gd name="T51" fmla="*/ 23 h 24"/>
                  <a:gd name="T52" fmla="*/ 12 w 15"/>
                  <a:gd name="T53" fmla="*/ 22 h 24"/>
                  <a:gd name="T54" fmla="*/ 13 w 15"/>
                  <a:gd name="T55" fmla="*/ 20 h 24"/>
                  <a:gd name="T56" fmla="*/ 14 w 15"/>
                  <a:gd name="T57" fmla="*/ 17 h 24"/>
                  <a:gd name="T58" fmla="*/ 14 w 15"/>
                  <a:gd name="T59" fmla="*/ 14 h 24"/>
                  <a:gd name="T60" fmla="*/ 11 w 15"/>
                  <a:gd name="T61" fmla="*/ 16 h 24"/>
                  <a:gd name="T62" fmla="*/ 7 w 15"/>
                  <a:gd name="T63" fmla="*/ 17 h 24"/>
                  <a:gd name="T64" fmla="*/ 8 w 15"/>
                  <a:gd name="T65" fmla="*/ 16 h 24"/>
                  <a:gd name="T66" fmla="*/ 10 w 15"/>
                  <a:gd name="T67" fmla="*/ 16 h 24"/>
                  <a:gd name="T68" fmla="*/ 12 w 15"/>
                  <a:gd name="T69" fmla="*/ 15 h 24"/>
                  <a:gd name="T70" fmla="*/ 13 w 15"/>
                  <a:gd name="T71" fmla="*/ 13 h 24"/>
                  <a:gd name="T72" fmla="*/ 14 w 15"/>
                  <a:gd name="T73" fmla="*/ 12 h 24"/>
                  <a:gd name="T74" fmla="*/ 14 w 15"/>
                  <a:gd name="T75" fmla="*/ 6 h 24"/>
                  <a:gd name="T76" fmla="*/ 13 w 15"/>
                  <a:gd name="T77" fmla="*/ 4 h 24"/>
                  <a:gd name="T78" fmla="*/ 11 w 15"/>
                  <a:gd name="T79" fmla="*/ 3 h 24"/>
                  <a:gd name="T80" fmla="*/ 10 w 15"/>
                  <a:gd name="T81" fmla="*/ 2 h 24"/>
                  <a:gd name="T82" fmla="*/ 8 w 15"/>
                  <a:gd name="T83" fmla="*/ 2 h 24"/>
                  <a:gd name="T84" fmla="*/ 5 w 15"/>
                  <a:gd name="T85" fmla="*/ 2 h 24"/>
                  <a:gd name="T86" fmla="*/ 3 w 15"/>
                  <a:gd name="T87" fmla="*/ 4 h 24"/>
                  <a:gd name="T88" fmla="*/ 2 w 15"/>
                  <a:gd name="T89" fmla="*/ 6 h 24"/>
                  <a:gd name="T90" fmla="*/ 1 w 15"/>
                  <a:gd name="T91" fmla="*/ 9 h 24"/>
                  <a:gd name="T92" fmla="*/ 2 w 15"/>
                  <a:gd name="T93" fmla="*/ 12 h 24"/>
                  <a:gd name="T94" fmla="*/ 3 w 15"/>
                  <a:gd name="T95" fmla="*/ 14 h 24"/>
                  <a:gd name="T96" fmla="*/ 5 w 15"/>
                  <a:gd name="T97" fmla="*/ 15 h 24"/>
                  <a:gd name="T98" fmla="*/ 8 w 15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" h="24">
                    <a:moveTo>
                      <a:pt x="7" y="17"/>
                    </a:moveTo>
                    <a:cubicBezTo>
                      <a:pt x="6" y="17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4" y="21"/>
                      <a:pt x="14" y="22"/>
                      <a:pt x="13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4"/>
                      <a:pt x="3" y="23"/>
                    </a:cubicBezTo>
                    <a:cubicBezTo>
                      <a:pt x="2" y="23"/>
                      <a:pt x="2" y="23"/>
                      <a:pt x="1" y="22"/>
                    </a:cubicBezTo>
                    <a:cubicBezTo>
                      <a:pt x="1" y="22"/>
                      <a:pt x="0" y="21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6" y="23"/>
                      <a:pt x="8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1"/>
                      <a:pt x="13" y="21"/>
                      <a:pt x="13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74"/>
              <p:cNvSpPr>
                <a:spLocks/>
              </p:cNvSpPr>
              <p:nvPr/>
            </p:nvSpPr>
            <p:spPr bwMode="auto">
              <a:xfrm>
                <a:off x="9885363" y="2911475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1 h 17"/>
                  <a:gd name="T24" fmla="*/ 1 w 13"/>
                  <a:gd name="T25" fmla="*/ 1 h 17"/>
                  <a:gd name="T26" fmla="*/ 1 w 13"/>
                  <a:gd name="T27" fmla="*/ 4 h 17"/>
                  <a:gd name="T28" fmla="*/ 2 w 13"/>
                  <a:gd name="T29" fmla="*/ 3 h 17"/>
                  <a:gd name="T30" fmla="*/ 4 w 13"/>
                  <a:gd name="T31" fmla="*/ 1 h 17"/>
                  <a:gd name="T32" fmla="*/ 6 w 13"/>
                  <a:gd name="T33" fmla="*/ 1 h 17"/>
                  <a:gd name="T34" fmla="*/ 8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75"/>
              <p:cNvSpPr>
                <a:spLocks noEditPoints="1"/>
              </p:cNvSpPr>
              <p:nvPr/>
            </p:nvSpPr>
            <p:spPr bwMode="auto">
              <a:xfrm>
                <a:off x="9942513" y="2911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2 h 17"/>
                  <a:gd name="T28" fmla="*/ 5 w 15"/>
                  <a:gd name="T29" fmla="*/ 2 h 17"/>
                  <a:gd name="T30" fmla="*/ 2 w 15"/>
                  <a:gd name="T31" fmla="*/ 4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6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9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76"/>
              <p:cNvSpPr>
                <a:spLocks/>
              </p:cNvSpPr>
              <p:nvPr/>
            </p:nvSpPr>
            <p:spPr bwMode="auto">
              <a:xfrm>
                <a:off x="9998075" y="2894013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3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77"/>
              <p:cNvSpPr>
                <a:spLocks/>
              </p:cNvSpPr>
              <p:nvPr/>
            </p:nvSpPr>
            <p:spPr bwMode="auto">
              <a:xfrm>
                <a:off x="10064750" y="2914650"/>
                <a:ext cx="49213" cy="52387"/>
              </a:xfrm>
              <a:custGeom>
                <a:avLst/>
                <a:gdLst>
                  <a:gd name="T0" fmla="*/ 5 w 15"/>
                  <a:gd name="T1" fmla="*/ 16 h 16"/>
                  <a:gd name="T2" fmla="*/ 0 w 15"/>
                  <a:gd name="T3" fmla="*/ 9 h 16"/>
                  <a:gd name="T4" fmla="*/ 0 w 15"/>
                  <a:gd name="T5" fmla="*/ 0 h 16"/>
                  <a:gd name="T6" fmla="*/ 2 w 15"/>
                  <a:gd name="T7" fmla="*/ 0 h 16"/>
                  <a:gd name="T8" fmla="*/ 2 w 15"/>
                  <a:gd name="T9" fmla="*/ 9 h 16"/>
                  <a:gd name="T10" fmla="*/ 6 w 15"/>
                  <a:gd name="T11" fmla="*/ 15 h 16"/>
                  <a:gd name="T12" fmla="*/ 8 w 15"/>
                  <a:gd name="T13" fmla="*/ 15 h 16"/>
                  <a:gd name="T14" fmla="*/ 10 w 15"/>
                  <a:gd name="T15" fmla="*/ 14 h 16"/>
                  <a:gd name="T16" fmla="*/ 11 w 15"/>
                  <a:gd name="T17" fmla="*/ 12 h 16"/>
                  <a:gd name="T18" fmla="*/ 12 w 15"/>
                  <a:gd name="T19" fmla="*/ 10 h 16"/>
                  <a:gd name="T20" fmla="*/ 12 w 15"/>
                  <a:gd name="T21" fmla="*/ 0 h 16"/>
                  <a:gd name="T22" fmla="*/ 14 w 15"/>
                  <a:gd name="T23" fmla="*/ 0 h 16"/>
                  <a:gd name="T24" fmla="*/ 14 w 15"/>
                  <a:gd name="T25" fmla="*/ 14 h 16"/>
                  <a:gd name="T26" fmla="*/ 15 w 15"/>
                  <a:gd name="T27" fmla="*/ 15 h 16"/>
                  <a:gd name="T28" fmla="*/ 15 w 15"/>
                  <a:gd name="T29" fmla="*/ 16 h 16"/>
                  <a:gd name="T30" fmla="*/ 14 w 15"/>
                  <a:gd name="T31" fmla="*/ 16 h 16"/>
                  <a:gd name="T32" fmla="*/ 14 w 15"/>
                  <a:gd name="T33" fmla="*/ 16 h 16"/>
                  <a:gd name="T34" fmla="*/ 13 w 15"/>
                  <a:gd name="T35" fmla="*/ 16 h 16"/>
                  <a:gd name="T36" fmla="*/ 13 w 15"/>
                  <a:gd name="T37" fmla="*/ 15 h 16"/>
                  <a:gd name="T38" fmla="*/ 13 w 15"/>
                  <a:gd name="T39" fmla="*/ 12 h 16"/>
                  <a:gd name="T40" fmla="*/ 10 w 15"/>
                  <a:gd name="T41" fmla="*/ 15 h 16"/>
                  <a:gd name="T42" fmla="*/ 5 w 15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6">
                    <a:moveTo>
                      <a:pt x="5" y="16"/>
                    </a:moveTo>
                    <a:cubicBezTo>
                      <a:pt x="2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8" y="16"/>
                      <a:pt x="7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78"/>
              <p:cNvSpPr>
                <a:spLocks/>
              </p:cNvSpPr>
              <p:nvPr/>
            </p:nvSpPr>
            <p:spPr bwMode="auto">
              <a:xfrm>
                <a:off x="10126663" y="2911475"/>
                <a:ext cx="47625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2 w 14"/>
                  <a:gd name="T7" fmla="*/ 3 h 17"/>
                  <a:gd name="T8" fmla="*/ 9 w 14"/>
                  <a:gd name="T9" fmla="*/ 2 h 17"/>
                  <a:gd name="T10" fmla="*/ 7 w 14"/>
                  <a:gd name="T11" fmla="*/ 2 h 17"/>
                  <a:gd name="T12" fmla="*/ 5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1 h 17"/>
                  <a:gd name="T24" fmla="*/ 2 w 14"/>
                  <a:gd name="T25" fmla="*/ 1 h 17"/>
                  <a:gd name="T26" fmla="*/ 2 w 14"/>
                  <a:gd name="T27" fmla="*/ 4 h 17"/>
                  <a:gd name="T28" fmla="*/ 3 w 14"/>
                  <a:gd name="T29" fmla="*/ 3 h 17"/>
                  <a:gd name="T30" fmla="*/ 5 w 14"/>
                  <a:gd name="T31" fmla="*/ 1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4" y="3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79"/>
              <p:cNvSpPr>
                <a:spLocks/>
              </p:cNvSpPr>
              <p:nvPr/>
            </p:nvSpPr>
            <p:spPr bwMode="auto">
              <a:xfrm>
                <a:off x="10183813" y="2894013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80"/>
              <p:cNvSpPr>
                <a:spLocks noEditPoints="1"/>
              </p:cNvSpPr>
              <p:nvPr/>
            </p:nvSpPr>
            <p:spPr bwMode="auto">
              <a:xfrm>
                <a:off x="10248900" y="2911475"/>
                <a:ext cx="53975" cy="79375"/>
              </a:xfrm>
              <a:custGeom>
                <a:avLst/>
                <a:gdLst>
                  <a:gd name="T0" fmla="*/ 9 w 16"/>
                  <a:gd name="T1" fmla="*/ 17 h 24"/>
                  <a:gd name="T2" fmla="*/ 5 w 16"/>
                  <a:gd name="T3" fmla="*/ 16 h 24"/>
                  <a:gd name="T4" fmla="*/ 2 w 16"/>
                  <a:gd name="T5" fmla="*/ 14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1 h 24"/>
                  <a:gd name="T12" fmla="*/ 2 w 16"/>
                  <a:gd name="T13" fmla="*/ 1 h 24"/>
                  <a:gd name="T14" fmla="*/ 2 w 16"/>
                  <a:gd name="T15" fmla="*/ 4 h 24"/>
                  <a:gd name="T16" fmla="*/ 5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6 w 16"/>
                  <a:gd name="T25" fmla="*/ 6 h 24"/>
                  <a:gd name="T26" fmla="*/ 16 w 16"/>
                  <a:gd name="T27" fmla="*/ 9 h 24"/>
                  <a:gd name="T28" fmla="*/ 16 w 16"/>
                  <a:gd name="T29" fmla="*/ 12 h 24"/>
                  <a:gd name="T30" fmla="*/ 14 w 16"/>
                  <a:gd name="T31" fmla="*/ 15 h 24"/>
                  <a:gd name="T32" fmla="*/ 12 w 16"/>
                  <a:gd name="T33" fmla="*/ 17 h 24"/>
                  <a:gd name="T34" fmla="*/ 9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4 h 24"/>
                  <a:gd name="T42" fmla="*/ 14 w 16"/>
                  <a:gd name="T43" fmla="*/ 12 h 24"/>
                  <a:gd name="T44" fmla="*/ 15 w 16"/>
                  <a:gd name="T45" fmla="*/ 9 h 24"/>
                  <a:gd name="T46" fmla="*/ 14 w 16"/>
                  <a:gd name="T47" fmla="*/ 6 h 24"/>
                  <a:gd name="T48" fmla="*/ 13 w 16"/>
                  <a:gd name="T49" fmla="*/ 4 h 24"/>
                  <a:gd name="T50" fmla="*/ 11 w 16"/>
                  <a:gd name="T51" fmla="*/ 2 h 24"/>
                  <a:gd name="T52" fmla="*/ 8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2 h 24"/>
                  <a:gd name="T64" fmla="*/ 3 w 16"/>
                  <a:gd name="T65" fmla="*/ 13 h 24"/>
                  <a:gd name="T66" fmla="*/ 5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81"/>
              <p:cNvSpPr>
                <a:spLocks noEditPoints="1"/>
              </p:cNvSpPr>
              <p:nvPr/>
            </p:nvSpPr>
            <p:spPr bwMode="auto">
              <a:xfrm>
                <a:off x="10315575" y="2911475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6 h 17"/>
                  <a:gd name="T12" fmla="*/ 2 w 16"/>
                  <a:gd name="T13" fmla="*/ 3 h 17"/>
                  <a:gd name="T14" fmla="*/ 4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3 w 16"/>
                  <a:gd name="T21" fmla="*/ 3 h 17"/>
                  <a:gd name="T22" fmla="*/ 15 w 16"/>
                  <a:gd name="T23" fmla="*/ 6 h 17"/>
                  <a:gd name="T24" fmla="*/ 16 w 16"/>
                  <a:gd name="T25" fmla="*/ 9 h 17"/>
                  <a:gd name="T26" fmla="*/ 15 w 16"/>
                  <a:gd name="T27" fmla="*/ 12 h 17"/>
                  <a:gd name="T28" fmla="*/ 13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4 h 17"/>
                  <a:gd name="T48" fmla="*/ 14 w 16"/>
                  <a:gd name="T49" fmla="*/ 12 h 17"/>
                  <a:gd name="T50" fmla="*/ 14 w 16"/>
                  <a:gd name="T51" fmla="*/ 9 h 17"/>
                  <a:gd name="T52" fmla="*/ 14 w 16"/>
                  <a:gd name="T53" fmla="*/ 6 h 17"/>
                  <a:gd name="T54" fmla="*/ 12 w 16"/>
                  <a:gd name="T55" fmla="*/ 4 h 17"/>
                  <a:gd name="T56" fmla="*/ 10 w 16"/>
                  <a:gd name="T57" fmla="*/ 2 h 17"/>
                  <a:gd name="T58" fmla="*/ 8 w 16"/>
                  <a:gd name="T59" fmla="*/ 2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6" y="17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3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82"/>
              <p:cNvSpPr>
                <a:spLocks/>
              </p:cNvSpPr>
              <p:nvPr/>
            </p:nvSpPr>
            <p:spPr bwMode="auto">
              <a:xfrm>
                <a:off x="10382250" y="2911475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1 h 17"/>
                  <a:gd name="T12" fmla="*/ 2 w 8"/>
                  <a:gd name="T13" fmla="*/ 1 h 17"/>
                  <a:gd name="T14" fmla="*/ 2 w 8"/>
                  <a:gd name="T15" fmla="*/ 5 h 17"/>
                  <a:gd name="T16" fmla="*/ 4 w 8"/>
                  <a:gd name="T17" fmla="*/ 2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83"/>
              <p:cNvSpPr>
                <a:spLocks/>
              </p:cNvSpPr>
              <p:nvPr/>
            </p:nvSpPr>
            <p:spPr bwMode="auto">
              <a:xfrm>
                <a:off x="10418763" y="2914650"/>
                <a:ext cx="49213" cy="52387"/>
              </a:xfrm>
              <a:custGeom>
                <a:avLst/>
                <a:gdLst>
                  <a:gd name="T0" fmla="*/ 6 w 15"/>
                  <a:gd name="T1" fmla="*/ 16 h 16"/>
                  <a:gd name="T2" fmla="*/ 0 w 15"/>
                  <a:gd name="T3" fmla="*/ 9 h 16"/>
                  <a:gd name="T4" fmla="*/ 0 w 15"/>
                  <a:gd name="T5" fmla="*/ 0 h 16"/>
                  <a:gd name="T6" fmla="*/ 2 w 15"/>
                  <a:gd name="T7" fmla="*/ 0 h 16"/>
                  <a:gd name="T8" fmla="*/ 2 w 15"/>
                  <a:gd name="T9" fmla="*/ 9 h 16"/>
                  <a:gd name="T10" fmla="*/ 6 w 15"/>
                  <a:gd name="T11" fmla="*/ 15 h 16"/>
                  <a:gd name="T12" fmla="*/ 8 w 15"/>
                  <a:gd name="T13" fmla="*/ 15 h 16"/>
                  <a:gd name="T14" fmla="*/ 10 w 15"/>
                  <a:gd name="T15" fmla="*/ 14 h 16"/>
                  <a:gd name="T16" fmla="*/ 11 w 15"/>
                  <a:gd name="T17" fmla="*/ 12 h 16"/>
                  <a:gd name="T18" fmla="*/ 13 w 15"/>
                  <a:gd name="T19" fmla="*/ 10 h 16"/>
                  <a:gd name="T20" fmla="*/ 13 w 15"/>
                  <a:gd name="T21" fmla="*/ 0 h 16"/>
                  <a:gd name="T22" fmla="*/ 14 w 15"/>
                  <a:gd name="T23" fmla="*/ 0 h 16"/>
                  <a:gd name="T24" fmla="*/ 14 w 15"/>
                  <a:gd name="T25" fmla="*/ 14 h 16"/>
                  <a:gd name="T26" fmla="*/ 15 w 15"/>
                  <a:gd name="T27" fmla="*/ 15 h 16"/>
                  <a:gd name="T28" fmla="*/ 15 w 15"/>
                  <a:gd name="T29" fmla="*/ 16 h 16"/>
                  <a:gd name="T30" fmla="*/ 14 w 15"/>
                  <a:gd name="T31" fmla="*/ 16 h 16"/>
                  <a:gd name="T32" fmla="*/ 14 w 15"/>
                  <a:gd name="T33" fmla="*/ 16 h 16"/>
                  <a:gd name="T34" fmla="*/ 13 w 15"/>
                  <a:gd name="T35" fmla="*/ 16 h 16"/>
                  <a:gd name="T36" fmla="*/ 13 w 15"/>
                  <a:gd name="T37" fmla="*/ 15 h 16"/>
                  <a:gd name="T38" fmla="*/ 13 w 15"/>
                  <a:gd name="T39" fmla="*/ 12 h 16"/>
                  <a:gd name="T40" fmla="*/ 10 w 15"/>
                  <a:gd name="T41" fmla="*/ 15 h 16"/>
                  <a:gd name="T42" fmla="*/ 6 w 15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6">
                    <a:moveTo>
                      <a:pt x="6" y="16"/>
                    </a:moveTo>
                    <a:cubicBezTo>
                      <a:pt x="2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2" y="11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8" y="16"/>
                      <a:pt x="7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84"/>
              <p:cNvSpPr>
                <a:spLocks/>
              </p:cNvSpPr>
              <p:nvPr/>
            </p:nvSpPr>
            <p:spPr bwMode="auto">
              <a:xfrm>
                <a:off x="10483850" y="2911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2 w 24"/>
                  <a:gd name="T3" fmla="*/ 17 h 17"/>
                  <a:gd name="T4" fmla="*/ 22 w 24"/>
                  <a:gd name="T5" fmla="*/ 8 h 17"/>
                  <a:gd name="T6" fmla="*/ 21 w 24"/>
                  <a:gd name="T7" fmla="*/ 3 h 17"/>
                  <a:gd name="T8" fmla="*/ 18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3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4 h 17"/>
                  <a:gd name="T46" fmla="*/ 4 w 24"/>
                  <a:gd name="T47" fmla="*/ 1 h 17"/>
                  <a:gd name="T48" fmla="*/ 7 w 24"/>
                  <a:gd name="T49" fmla="*/ 0 h 17"/>
                  <a:gd name="T50" fmla="*/ 11 w 24"/>
                  <a:gd name="T51" fmla="*/ 1 h 17"/>
                  <a:gd name="T52" fmla="*/ 12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4"/>
                      <a:pt x="21" y="3"/>
                    </a:cubicBezTo>
                    <a:cubicBezTo>
                      <a:pt x="21" y="2"/>
                      <a:pt x="20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85"/>
              <p:cNvSpPr>
                <a:spLocks noEditPoints="1"/>
              </p:cNvSpPr>
              <p:nvPr/>
            </p:nvSpPr>
            <p:spPr bwMode="auto">
              <a:xfrm>
                <a:off x="10602913" y="2911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2 h 17"/>
                  <a:gd name="T28" fmla="*/ 4 w 14"/>
                  <a:gd name="T29" fmla="*/ 2 h 17"/>
                  <a:gd name="T30" fmla="*/ 1 w 14"/>
                  <a:gd name="T31" fmla="*/ 4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6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9 h 17"/>
                  <a:gd name="T74" fmla="*/ 5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2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86"/>
              <p:cNvSpPr>
                <a:spLocks/>
              </p:cNvSpPr>
              <p:nvPr/>
            </p:nvSpPr>
            <p:spPr bwMode="auto">
              <a:xfrm>
                <a:off x="10666413" y="2890838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2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1 w 5"/>
                  <a:gd name="T21" fmla="*/ 23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87"/>
              <p:cNvSpPr>
                <a:spLocks noEditPoints="1"/>
              </p:cNvSpPr>
              <p:nvPr/>
            </p:nvSpPr>
            <p:spPr bwMode="auto">
              <a:xfrm>
                <a:off x="10696575" y="2890838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88"/>
              <p:cNvSpPr>
                <a:spLocks noEditPoints="1"/>
              </p:cNvSpPr>
              <p:nvPr/>
            </p:nvSpPr>
            <p:spPr bwMode="auto">
              <a:xfrm>
                <a:off x="10712450" y="2911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2 h 17"/>
                  <a:gd name="T28" fmla="*/ 5 w 15"/>
                  <a:gd name="T29" fmla="*/ 2 h 17"/>
                  <a:gd name="T30" fmla="*/ 2 w 15"/>
                  <a:gd name="T31" fmla="*/ 4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6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9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89"/>
              <p:cNvSpPr>
                <a:spLocks/>
              </p:cNvSpPr>
              <p:nvPr/>
            </p:nvSpPr>
            <p:spPr bwMode="auto">
              <a:xfrm>
                <a:off x="9240838" y="3040063"/>
                <a:ext cx="49213" cy="57150"/>
              </a:xfrm>
              <a:custGeom>
                <a:avLst/>
                <a:gdLst>
                  <a:gd name="T0" fmla="*/ 13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5 w 31"/>
                  <a:gd name="T7" fmla="*/ 31 h 36"/>
                  <a:gd name="T8" fmla="*/ 29 w 31"/>
                  <a:gd name="T9" fmla="*/ 0 h 36"/>
                  <a:gd name="T10" fmla="*/ 31 w 31"/>
                  <a:gd name="T11" fmla="*/ 0 h 36"/>
                  <a:gd name="T12" fmla="*/ 17 w 31"/>
                  <a:gd name="T13" fmla="*/ 36 h 36"/>
                  <a:gd name="T14" fmla="*/ 13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3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5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7" y="36"/>
                    </a:ln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90"/>
              <p:cNvSpPr>
                <a:spLocks noEditPoints="1"/>
              </p:cNvSpPr>
              <p:nvPr/>
            </p:nvSpPr>
            <p:spPr bwMode="auto">
              <a:xfrm>
                <a:off x="9297988" y="3040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"/>
              <p:cNvSpPr>
                <a:spLocks/>
              </p:cNvSpPr>
              <p:nvPr/>
            </p:nvSpPr>
            <p:spPr bwMode="auto">
              <a:xfrm>
                <a:off x="9363075" y="3017838"/>
                <a:ext cx="20638" cy="79375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3 w 6"/>
                  <a:gd name="T7" fmla="*/ 22 h 24"/>
                  <a:gd name="T8" fmla="*/ 4 w 6"/>
                  <a:gd name="T9" fmla="*/ 22 h 24"/>
                  <a:gd name="T10" fmla="*/ 5 w 6"/>
                  <a:gd name="T11" fmla="*/ 22 h 24"/>
                  <a:gd name="T12" fmla="*/ 6 w 6"/>
                  <a:gd name="T13" fmla="*/ 22 h 24"/>
                  <a:gd name="T14" fmla="*/ 6 w 6"/>
                  <a:gd name="T15" fmla="*/ 23 h 24"/>
                  <a:gd name="T16" fmla="*/ 5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1" y="23"/>
                    </a:cubicBezTo>
                    <a:cubicBezTo>
                      <a:pt x="1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2"/>
              <p:cNvSpPr>
                <a:spLocks noEditPoints="1"/>
              </p:cNvSpPr>
              <p:nvPr/>
            </p:nvSpPr>
            <p:spPr bwMode="auto">
              <a:xfrm>
                <a:off x="9386888" y="3040063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4 h 17"/>
                  <a:gd name="T30" fmla="*/ 12 w 17"/>
                  <a:gd name="T31" fmla="*/ 16 h 17"/>
                  <a:gd name="T32" fmla="*/ 9 w 17"/>
                  <a:gd name="T33" fmla="*/ 17 h 17"/>
                  <a:gd name="T34" fmla="*/ 2 w 17"/>
                  <a:gd name="T35" fmla="*/ 8 h 17"/>
                  <a:gd name="T36" fmla="*/ 3 w 17"/>
                  <a:gd name="T37" fmla="*/ 11 h 17"/>
                  <a:gd name="T38" fmla="*/ 4 w 17"/>
                  <a:gd name="T39" fmla="*/ 13 h 17"/>
                  <a:gd name="T40" fmla="*/ 6 w 17"/>
                  <a:gd name="T41" fmla="*/ 15 h 17"/>
                  <a:gd name="T42" fmla="*/ 9 w 17"/>
                  <a:gd name="T43" fmla="*/ 15 h 17"/>
                  <a:gd name="T44" fmla="*/ 11 w 17"/>
                  <a:gd name="T45" fmla="*/ 15 h 17"/>
                  <a:gd name="T46" fmla="*/ 13 w 17"/>
                  <a:gd name="T47" fmla="*/ 13 h 17"/>
                  <a:gd name="T48" fmla="*/ 15 w 17"/>
                  <a:gd name="T49" fmla="*/ 11 h 17"/>
                  <a:gd name="T50" fmla="*/ 15 w 17"/>
                  <a:gd name="T51" fmla="*/ 8 h 17"/>
                  <a:gd name="T52" fmla="*/ 15 w 17"/>
                  <a:gd name="T53" fmla="*/ 5 h 17"/>
                  <a:gd name="T54" fmla="*/ 13 w 17"/>
                  <a:gd name="T55" fmla="*/ 3 h 17"/>
                  <a:gd name="T56" fmla="*/ 11 w 17"/>
                  <a:gd name="T57" fmla="*/ 2 h 17"/>
                  <a:gd name="T58" fmla="*/ 9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3 w 17"/>
                  <a:gd name="T65" fmla="*/ 6 h 17"/>
                  <a:gd name="T66" fmla="*/ 2 w 17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2" y="15"/>
                      <a:pt x="13" y="14"/>
                      <a:pt x="13" y="13"/>
                    </a:cubicBezTo>
                    <a:cubicBezTo>
                      <a:pt x="14" y="13"/>
                      <a:pt x="14" y="12"/>
                      <a:pt x="15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3"/>
              <p:cNvSpPr>
                <a:spLocks/>
              </p:cNvSpPr>
              <p:nvPr/>
            </p:nvSpPr>
            <p:spPr bwMode="auto">
              <a:xfrm>
                <a:off x="9456738" y="3040063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4"/>
              <p:cNvSpPr>
                <a:spLocks noEditPoints="1"/>
              </p:cNvSpPr>
              <p:nvPr/>
            </p:nvSpPr>
            <p:spPr bwMode="auto">
              <a:xfrm>
                <a:off x="9485313" y="3040063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6 w 17"/>
                  <a:gd name="T49" fmla="*/ 13 h 17"/>
                  <a:gd name="T50" fmla="*/ 15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9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8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5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5"/>
              <p:cNvSpPr>
                <a:spLocks/>
              </p:cNvSpPr>
              <p:nvPr/>
            </p:nvSpPr>
            <p:spPr bwMode="auto">
              <a:xfrm>
                <a:off x="9555163" y="3040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6"/>
              <p:cNvSpPr>
                <a:spLocks/>
              </p:cNvSpPr>
              <p:nvPr/>
            </p:nvSpPr>
            <p:spPr bwMode="auto">
              <a:xfrm>
                <a:off x="9618663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97"/>
              <p:cNvSpPr>
                <a:spLocks/>
              </p:cNvSpPr>
              <p:nvPr/>
            </p:nvSpPr>
            <p:spPr bwMode="auto">
              <a:xfrm>
                <a:off x="9680575" y="3040063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8"/>
              <p:cNvSpPr>
                <a:spLocks noEditPoints="1"/>
              </p:cNvSpPr>
              <p:nvPr/>
            </p:nvSpPr>
            <p:spPr bwMode="auto">
              <a:xfrm>
                <a:off x="9777413" y="3040063"/>
                <a:ext cx="52388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2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5 w 16"/>
                  <a:gd name="T25" fmla="*/ 0 h 23"/>
                  <a:gd name="T26" fmla="*/ 15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5 h 23"/>
                  <a:gd name="T46" fmla="*/ 10 w 16"/>
                  <a:gd name="T47" fmla="*/ 15 h 23"/>
                  <a:gd name="T48" fmla="*/ 11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2 h 23"/>
                  <a:gd name="T60" fmla="*/ 10 w 16"/>
                  <a:gd name="T61" fmla="*/ 1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2" y="15"/>
                      <a:pt x="2" y="14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5"/>
                    </a:move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3"/>
                      <a:pt x="12" y="3"/>
                      <a:pt x="12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7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99"/>
              <p:cNvSpPr>
                <a:spLocks/>
              </p:cNvSpPr>
              <p:nvPr/>
            </p:nvSpPr>
            <p:spPr bwMode="auto">
              <a:xfrm>
                <a:off x="9845675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00"/>
              <p:cNvSpPr>
                <a:spLocks noEditPoints="1"/>
              </p:cNvSpPr>
              <p:nvPr/>
            </p:nvSpPr>
            <p:spPr bwMode="auto">
              <a:xfrm>
                <a:off x="9906000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1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8 h 17"/>
                  <a:gd name="T14" fmla="*/ 4 w 14"/>
                  <a:gd name="T15" fmla="*/ 7 h 17"/>
                  <a:gd name="T16" fmla="*/ 6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1 w 14"/>
                  <a:gd name="T79" fmla="*/ 10 h 17"/>
                  <a:gd name="T80" fmla="*/ 1 w 14"/>
                  <a:gd name="T81" fmla="*/ 12 h 17"/>
                  <a:gd name="T82" fmla="*/ 1 w 14"/>
                  <a:gd name="T83" fmla="*/ 13 h 17"/>
                  <a:gd name="T84" fmla="*/ 2 w 14"/>
                  <a:gd name="T85" fmla="*/ 14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01"/>
              <p:cNvSpPr>
                <a:spLocks/>
              </p:cNvSpPr>
              <p:nvPr/>
            </p:nvSpPr>
            <p:spPr bwMode="auto">
              <a:xfrm>
                <a:off x="9961563" y="3021013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7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3 w 9"/>
                  <a:gd name="T29" fmla="*/ 0 h 23"/>
                  <a:gd name="T30" fmla="*/ 3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3 w 9"/>
                  <a:gd name="T37" fmla="*/ 7 h 23"/>
                  <a:gd name="T38" fmla="*/ 3 w 9"/>
                  <a:gd name="T39" fmla="*/ 19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0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02"/>
              <p:cNvSpPr>
                <a:spLocks/>
              </p:cNvSpPr>
              <p:nvPr/>
            </p:nvSpPr>
            <p:spPr bwMode="auto">
              <a:xfrm>
                <a:off x="9998075" y="3040063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03"/>
              <p:cNvSpPr>
                <a:spLocks/>
              </p:cNvSpPr>
              <p:nvPr/>
            </p:nvSpPr>
            <p:spPr bwMode="auto">
              <a:xfrm>
                <a:off x="10058400" y="3040063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1" y="16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04"/>
              <p:cNvSpPr>
                <a:spLocks/>
              </p:cNvSpPr>
              <p:nvPr/>
            </p:nvSpPr>
            <p:spPr bwMode="auto">
              <a:xfrm>
                <a:off x="10137775" y="3040063"/>
                <a:ext cx="42863" cy="57150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1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6"/>
                    </a:cubicBezTo>
                    <a:cubicBezTo>
                      <a:pt x="10" y="16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05"/>
              <p:cNvSpPr>
                <a:spLocks/>
              </p:cNvSpPr>
              <p:nvPr/>
            </p:nvSpPr>
            <p:spPr bwMode="auto">
              <a:xfrm>
                <a:off x="10193338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06"/>
              <p:cNvSpPr>
                <a:spLocks/>
              </p:cNvSpPr>
              <p:nvPr/>
            </p:nvSpPr>
            <p:spPr bwMode="auto">
              <a:xfrm>
                <a:off x="10256838" y="3040063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1 h 17"/>
                  <a:gd name="T30" fmla="*/ 4 w 24"/>
                  <a:gd name="T31" fmla="*/ 3 h 17"/>
                  <a:gd name="T32" fmla="*/ 2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07"/>
              <p:cNvSpPr>
                <a:spLocks noEditPoints="1"/>
              </p:cNvSpPr>
              <p:nvPr/>
            </p:nvSpPr>
            <p:spPr bwMode="auto">
              <a:xfrm>
                <a:off x="10375900" y="3040063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5 w 17"/>
                  <a:gd name="T49" fmla="*/ 13 h 17"/>
                  <a:gd name="T50" fmla="*/ 14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8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08"/>
              <p:cNvSpPr>
                <a:spLocks/>
              </p:cNvSpPr>
              <p:nvPr/>
            </p:nvSpPr>
            <p:spPr bwMode="auto">
              <a:xfrm>
                <a:off x="10440988" y="3040063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09"/>
              <p:cNvSpPr>
                <a:spLocks/>
              </p:cNvSpPr>
              <p:nvPr/>
            </p:nvSpPr>
            <p:spPr bwMode="auto">
              <a:xfrm>
                <a:off x="10507663" y="3040063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1 h 17"/>
                  <a:gd name="T30" fmla="*/ 4 w 24"/>
                  <a:gd name="T31" fmla="*/ 3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2" name="Freeform 110"/>
            <p:cNvSpPr>
              <a:spLocks noEditPoints="1"/>
            </p:cNvSpPr>
            <p:nvPr/>
          </p:nvSpPr>
          <p:spPr bwMode="auto">
            <a:xfrm>
              <a:off x="8556625" y="2424113"/>
              <a:ext cx="469900" cy="493712"/>
            </a:xfrm>
            <a:custGeom>
              <a:avLst/>
              <a:gdLst>
                <a:gd name="T0" fmla="*/ 107 w 142"/>
                <a:gd name="T1" fmla="*/ 15 h 149"/>
                <a:gd name="T2" fmla="*/ 126 w 142"/>
                <a:gd name="T3" fmla="*/ 1 h 149"/>
                <a:gd name="T4" fmla="*/ 121 w 142"/>
                <a:gd name="T5" fmla="*/ 24 h 149"/>
                <a:gd name="T6" fmla="*/ 90 w 142"/>
                <a:gd name="T7" fmla="*/ 65 h 149"/>
                <a:gd name="T8" fmla="*/ 107 w 142"/>
                <a:gd name="T9" fmla="*/ 16 h 149"/>
                <a:gd name="T10" fmla="*/ 74 w 142"/>
                <a:gd name="T11" fmla="*/ 77 h 149"/>
                <a:gd name="T12" fmla="*/ 90 w 142"/>
                <a:gd name="T13" fmla="*/ 65 h 149"/>
                <a:gd name="T14" fmla="*/ 126 w 142"/>
                <a:gd name="T15" fmla="*/ 125 h 149"/>
                <a:gd name="T16" fmla="*/ 129 w 142"/>
                <a:gd name="T17" fmla="*/ 148 h 149"/>
                <a:gd name="T18" fmla="*/ 112 w 142"/>
                <a:gd name="T19" fmla="*/ 132 h 149"/>
                <a:gd name="T20" fmla="*/ 92 w 142"/>
                <a:gd name="T21" fmla="*/ 85 h 149"/>
                <a:gd name="T22" fmla="*/ 126 w 142"/>
                <a:gd name="T23" fmla="*/ 124 h 149"/>
                <a:gd name="T24" fmla="*/ 123 w 142"/>
                <a:gd name="T25" fmla="*/ 109 h 149"/>
                <a:gd name="T26" fmla="*/ 116 w 142"/>
                <a:gd name="T27" fmla="*/ 109 h 149"/>
                <a:gd name="T28" fmla="*/ 109 w 142"/>
                <a:gd name="T29" fmla="*/ 113 h 149"/>
                <a:gd name="T30" fmla="*/ 109 w 142"/>
                <a:gd name="T31" fmla="*/ 106 h 149"/>
                <a:gd name="T32" fmla="*/ 109 w 142"/>
                <a:gd name="T33" fmla="*/ 113 h 149"/>
                <a:gd name="T34" fmla="*/ 102 w 142"/>
                <a:gd name="T35" fmla="*/ 110 h 149"/>
                <a:gd name="T36" fmla="*/ 94 w 142"/>
                <a:gd name="T37" fmla="*/ 110 h 149"/>
                <a:gd name="T38" fmla="*/ 23 w 142"/>
                <a:gd name="T39" fmla="*/ 87 h 149"/>
                <a:gd name="T40" fmla="*/ 74 w 142"/>
                <a:gd name="T41" fmla="*/ 77 h 149"/>
                <a:gd name="T42" fmla="*/ 23 w 142"/>
                <a:gd name="T43" fmla="*/ 70 h 149"/>
                <a:gd name="T44" fmla="*/ 1 w 142"/>
                <a:gd name="T45" fmla="*/ 77 h 149"/>
                <a:gd name="T46" fmla="*/ 22 w 142"/>
                <a:gd name="T47" fmla="*/ 86 h 149"/>
                <a:gd name="T48" fmla="*/ 50 w 142"/>
                <a:gd name="T49" fmla="*/ 85 h 149"/>
                <a:gd name="T50" fmla="*/ 50 w 142"/>
                <a:gd name="T51" fmla="*/ 71 h 149"/>
                <a:gd name="T52" fmla="*/ 41 w 142"/>
                <a:gd name="T53" fmla="*/ 64 h 149"/>
                <a:gd name="T54" fmla="*/ 50 w 142"/>
                <a:gd name="T55" fmla="*/ 85 h 149"/>
                <a:gd name="T56" fmla="*/ 44 w 142"/>
                <a:gd name="T57" fmla="*/ 92 h 149"/>
                <a:gd name="T58" fmla="*/ 51 w 142"/>
                <a:gd name="T59" fmla="*/ 92 h 149"/>
                <a:gd name="T60" fmla="*/ 93 w 142"/>
                <a:gd name="T61" fmla="*/ 22 h 149"/>
                <a:gd name="T62" fmla="*/ 99 w 142"/>
                <a:gd name="T63" fmla="*/ 45 h 149"/>
                <a:gd name="T64" fmla="*/ 93 w 142"/>
                <a:gd name="T65" fmla="*/ 22 h 149"/>
                <a:gd name="T66" fmla="*/ 101 w 142"/>
                <a:gd name="T67" fmla="*/ 52 h 149"/>
                <a:gd name="T68" fmla="*/ 93 w 142"/>
                <a:gd name="T69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" h="149">
                  <a:moveTo>
                    <a:pt x="107" y="16"/>
                  </a:moveTo>
                  <a:cubicBezTo>
                    <a:pt x="107" y="16"/>
                    <a:pt x="107" y="16"/>
                    <a:pt x="107" y="15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6" y="0"/>
                    <a:pt x="126" y="1"/>
                    <a:pt x="126" y="1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0" y="24"/>
                    <a:pt x="121" y="24"/>
                    <a:pt x="121" y="24"/>
                  </a:cubicBezTo>
                  <a:cubicBezTo>
                    <a:pt x="133" y="36"/>
                    <a:pt x="135" y="56"/>
                    <a:pt x="125" y="70"/>
                  </a:cubicBezTo>
                  <a:cubicBezTo>
                    <a:pt x="115" y="62"/>
                    <a:pt x="101" y="60"/>
                    <a:pt x="90" y="65"/>
                  </a:cubicBezTo>
                  <a:cubicBezTo>
                    <a:pt x="84" y="53"/>
                    <a:pt x="74" y="45"/>
                    <a:pt x="61" y="44"/>
                  </a:cubicBezTo>
                  <a:cubicBezTo>
                    <a:pt x="64" y="22"/>
                    <a:pt x="86" y="9"/>
                    <a:pt x="107" y="16"/>
                  </a:cubicBezTo>
                  <a:close/>
                  <a:moveTo>
                    <a:pt x="90" y="65"/>
                  </a:moveTo>
                  <a:cubicBezTo>
                    <a:pt x="83" y="67"/>
                    <a:pt x="78" y="71"/>
                    <a:pt x="74" y="77"/>
                  </a:cubicBezTo>
                  <a:cubicBezTo>
                    <a:pt x="79" y="81"/>
                    <a:pt x="86" y="84"/>
                    <a:pt x="92" y="85"/>
                  </a:cubicBezTo>
                  <a:cubicBezTo>
                    <a:pt x="93" y="78"/>
                    <a:pt x="92" y="71"/>
                    <a:pt x="90" y="65"/>
                  </a:cubicBezTo>
                  <a:close/>
                  <a:moveTo>
                    <a:pt x="126" y="124"/>
                  </a:moveTo>
                  <a:cubicBezTo>
                    <a:pt x="126" y="124"/>
                    <a:pt x="126" y="124"/>
                    <a:pt x="126" y="125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8"/>
                    <a:pt x="129" y="149"/>
                    <a:pt x="129" y="148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95" y="137"/>
                    <a:pt x="77" y="128"/>
                    <a:pt x="70" y="112"/>
                  </a:cubicBezTo>
                  <a:cubicBezTo>
                    <a:pt x="82" y="108"/>
                    <a:pt x="90" y="97"/>
                    <a:pt x="92" y="85"/>
                  </a:cubicBezTo>
                  <a:cubicBezTo>
                    <a:pt x="105" y="86"/>
                    <a:pt x="117" y="80"/>
                    <a:pt x="125" y="70"/>
                  </a:cubicBezTo>
                  <a:cubicBezTo>
                    <a:pt x="142" y="84"/>
                    <a:pt x="142" y="109"/>
                    <a:pt x="126" y="124"/>
                  </a:cubicBezTo>
                  <a:close/>
                  <a:moveTo>
                    <a:pt x="119" y="113"/>
                  </a:moveTo>
                  <a:cubicBezTo>
                    <a:pt x="122" y="113"/>
                    <a:pt x="123" y="112"/>
                    <a:pt x="123" y="109"/>
                  </a:cubicBezTo>
                  <a:cubicBezTo>
                    <a:pt x="123" y="107"/>
                    <a:pt x="121" y="105"/>
                    <a:pt x="119" y="105"/>
                  </a:cubicBezTo>
                  <a:cubicBezTo>
                    <a:pt x="117" y="105"/>
                    <a:pt x="116" y="107"/>
                    <a:pt x="116" y="109"/>
                  </a:cubicBezTo>
                  <a:cubicBezTo>
                    <a:pt x="116" y="111"/>
                    <a:pt x="117" y="113"/>
                    <a:pt x="119" y="113"/>
                  </a:cubicBezTo>
                  <a:close/>
                  <a:moveTo>
                    <a:pt x="109" y="113"/>
                  </a:moveTo>
                  <a:cubicBezTo>
                    <a:pt x="111" y="113"/>
                    <a:pt x="112" y="112"/>
                    <a:pt x="112" y="110"/>
                  </a:cubicBezTo>
                  <a:cubicBezTo>
                    <a:pt x="112" y="107"/>
                    <a:pt x="111" y="106"/>
                    <a:pt x="109" y="106"/>
                  </a:cubicBezTo>
                  <a:cubicBezTo>
                    <a:pt x="107" y="106"/>
                    <a:pt x="105" y="107"/>
                    <a:pt x="105" y="110"/>
                  </a:cubicBezTo>
                  <a:cubicBezTo>
                    <a:pt x="105" y="112"/>
                    <a:pt x="106" y="113"/>
                    <a:pt x="109" y="113"/>
                  </a:cubicBezTo>
                  <a:close/>
                  <a:moveTo>
                    <a:pt x="98" y="113"/>
                  </a:moveTo>
                  <a:cubicBezTo>
                    <a:pt x="100" y="113"/>
                    <a:pt x="102" y="112"/>
                    <a:pt x="102" y="110"/>
                  </a:cubicBezTo>
                  <a:cubicBezTo>
                    <a:pt x="102" y="107"/>
                    <a:pt x="100" y="106"/>
                    <a:pt x="98" y="106"/>
                  </a:cubicBezTo>
                  <a:cubicBezTo>
                    <a:pt x="96" y="106"/>
                    <a:pt x="94" y="107"/>
                    <a:pt x="94" y="110"/>
                  </a:cubicBezTo>
                  <a:cubicBezTo>
                    <a:pt x="94" y="112"/>
                    <a:pt x="96" y="113"/>
                    <a:pt x="98" y="113"/>
                  </a:cubicBezTo>
                  <a:close/>
                  <a:moveTo>
                    <a:pt x="23" y="87"/>
                  </a:moveTo>
                  <a:cubicBezTo>
                    <a:pt x="27" y="108"/>
                    <a:pt x="50" y="120"/>
                    <a:pt x="70" y="112"/>
                  </a:cubicBezTo>
                  <a:cubicBezTo>
                    <a:pt x="65" y="101"/>
                    <a:pt x="66" y="87"/>
                    <a:pt x="74" y="77"/>
                  </a:cubicBezTo>
                  <a:cubicBezTo>
                    <a:pt x="64" y="69"/>
                    <a:pt x="59" y="57"/>
                    <a:pt x="61" y="44"/>
                  </a:cubicBezTo>
                  <a:cubicBezTo>
                    <a:pt x="43" y="42"/>
                    <a:pt x="27" y="53"/>
                    <a:pt x="23" y="70"/>
                  </a:cubicBezTo>
                  <a:cubicBezTo>
                    <a:pt x="23" y="71"/>
                    <a:pt x="23" y="71"/>
                    <a:pt x="22" y="71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3" y="87"/>
                    <a:pt x="23" y="87"/>
                  </a:cubicBezTo>
                  <a:close/>
                  <a:moveTo>
                    <a:pt x="50" y="85"/>
                  </a:moveTo>
                  <a:cubicBezTo>
                    <a:pt x="45" y="85"/>
                    <a:pt x="45" y="85"/>
                    <a:pt x="45" y="85"/>
                  </a:cubicBezTo>
                  <a:cubicBezTo>
                    <a:pt x="44" y="77"/>
                    <a:pt x="50" y="75"/>
                    <a:pt x="50" y="71"/>
                  </a:cubicBezTo>
                  <a:cubicBezTo>
                    <a:pt x="50" y="66"/>
                    <a:pt x="45" y="67"/>
                    <a:pt x="42" y="69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6" y="61"/>
                    <a:pt x="56" y="62"/>
                    <a:pt x="56" y="70"/>
                  </a:cubicBezTo>
                  <a:cubicBezTo>
                    <a:pt x="56" y="76"/>
                    <a:pt x="50" y="77"/>
                    <a:pt x="50" y="85"/>
                  </a:cubicBezTo>
                  <a:close/>
                  <a:moveTo>
                    <a:pt x="47" y="96"/>
                  </a:moveTo>
                  <a:cubicBezTo>
                    <a:pt x="45" y="96"/>
                    <a:pt x="44" y="94"/>
                    <a:pt x="44" y="92"/>
                  </a:cubicBezTo>
                  <a:cubicBezTo>
                    <a:pt x="44" y="90"/>
                    <a:pt x="45" y="88"/>
                    <a:pt x="47" y="88"/>
                  </a:cubicBezTo>
                  <a:cubicBezTo>
                    <a:pt x="50" y="88"/>
                    <a:pt x="51" y="90"/>
                    <a:pt x="51" y="92"/>
                  </a:cubicBezTo>
                  <a:cubicBezTo>
                    <a:pt x="51" y="94"/>
                    <a:pt x="50" y="96"/>
                    <a:pt x="47" y="96"/>
                  </a:cubicBezTo>
                  <a:close/>
                  <a:moveTo>
                    <a:pt x="93" y="22"/>
                  </a:moveTo>
                  <a:cubicBezTo>
                    <a:pt x="94" y="45"/>
                    <a:pt x="94" y="45"/>
                    <a:pt x="94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3" y="22"/>
                    <a:pt x="93" y="22"/>
                    <a:pt x="93" y="22"/>
                  </a:cubicBezTo>
                  <a:close/>
                  <a:moveTo>
                    <a:pt x="97" y="56"/>
                  </a:moveTo>
                  <a:cubicBezTo>
                    <a:pt x="99" y="56"/>
                    <a:pt x="101" y="54"/>
                    <a:pt x="101" y="52"/>
                  </a:cubicBezTo>
                  <a:cubicBezTo>
                    <a:pt x="101" y="49"/>
                    <a:pt x="99" y="48"/>
                    <a:pt x="97" y="48"/>
                  </a:cubicBezTo>
                  <a:cubicBezTo>
                    <a:pt x="95" y="48"/>
                    <a:pt x="93" y="49"/>
                    <a:pt x="93" y="52"/>
                  </a:cubicBezTo>
                  <a:cubicBezTo>
                    <a:pt x="93" y="54"/>
                    <a:pt x="95" y="56"/>
                    <a:pt x="97" y="56"/>
                  </a:cubicBez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9240838" y="1303338"/>
              <a:ext cx="1590675" cy="671512"/>
              <a:chOff x="9240838" y="1303338"/>
              <a:chExt cx="1590675" cy="671512"/>
            </a:xfrm>
          </p:grpSpPr>
          <p:sp>
            <p:nvSpPr>
              <p:cNvPr id="623" name="Freeform 111"/>
              <p:cNvSpPr>
                <a:spLocks/>
              </p:cNvSpPr>
              <p:nvPr/>
            </p:nvSpPr>
            <p:spPr bwMode="auto">
              <a:xfrm>
                <a:off x="9240838" y="1306513"/>
                <a:ext cx="100013" cy="122237"/>
              </a:xfrm>
              <a:custGeom>
                <a:avLst/>
                <a:gdLst>
                  <a:gd name="T0" fmla="*/ 63 w 63"/>
                  <a:gd name="T1" fmla="*/ 14 h 77"/>
                  <a:gd name="T2" fmla="*/ 40 w 63"/>
                  <a:gd name="T3" fmla="*/ 14 h 77"/>
                  <a:gd name="T4" fmla="*/ 40 w 63"/>
                  <a:gd name="T5" fmla="*/ 77 h 77"/>
                  <a:gd name="T6" fmla="*/ 23 w 63"/>
                  <a:gd name="T7" fmla="*/ 77 h 77"/>
                  <a:gd name="T8" fmla="*/ 23 w 63"/>
                  <a:gd name="T9" fmla="*/ 14 h 77"/>
                  <a:gd name="T10" fmla="*/ 0 w 63"/>
                  <a:gd name="T11" fmla="*/ 14 h 77"/>
                  <a:gd name="T12" fmla="*/ 0 w 63"/>
                  <a:gd name="T13" fmla="*/ 0 h 77"/>
                  <a:gd name="T14" fmla="*/ 63 w 63"/>
                  <a:gd name="T15" fmla="*/ 0 h 77"/>
                  <a:gd name="T16" fmla="*/ 63 w 63"/>
                  <a:gd name="T17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77">
                    <a:moveTo>
                      <a:pt x="63" y="14"/>
                    </a:moveTo>
                    <a:lnTo>
                      <a:pt x="40" y="14"/>
                    </a:lnTo>
                    <a:lnTo>
                      <a:pt x="40" y="77"/>
                    </a:lnTo>
                    <a:lnTo>
                      <a:pt x="23" y="77"/>
                    </a:lnTo>
                    <a:lnTo>
                      <a:pt x="23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3" y="14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2"/>
              <p:cNvSpPr>
                <a:spLocks noEditPoints="1"/>
              </p:cNvSpPr>
              <p:nvPr/>
            </p:nvSpPr>
            <p:spPr bwMode="auto">
              <a:xfrm>
                <a:off x="9353550" y="1303338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3"/>
              <p:cNvSpPr>
                <a:spLocks/>
              </p:cNvSpPr>
              <p:nvPr/>
            </p:nvSpPr>
            <p:spPr bwMode="auto">
              <a:xfrm>
                <a:off x="9390063" y="1309688"/>
                <a:ext cx="58738" cy="122237"/>
              </a:xfrm>
              <a:custGeom>
                <a:avLst/>
                <a:gdLst>
                  <a:gd name="T0" fmla="*/ 18 w 18"/>
                  <a:gd name="T1" fmla="*/ 35 h 37"/>
                  <a:gd name="T2" fmla="*/ 15 w 18"/>
                  <a:gd name="T3" fmla="*/ 36 h 37"/>
                  <a:gd name="T4" fmla="*/ 10 w 18"/>
                  <a:gd name="T5" fmla="*/ 37 h 37"/>
                  <a:gd name="T6" fmla="*/ 8 w 18"/>
                  <a:gd name="T7" fmla="*/ 36 h 37"/>
                  <a:gd name="T8" fmla="*/ 5 w 18"/>
                  <a:gd name="T9" fmla="*/ 35 h 37"/>
                  <a:gd name="T10" fmla="*/ 4 w 18"/>
                  <a:gd name="T11" fmla="*/ 33 h 37"/>
                  <a:gd name="T12" fmla="*/ 3 w 18"/>
                  <a:gd name="T13" fmla="*/ 30 h 37"/>
                  <a:gd name="T14" fmla="*/ 3 w 18"/>
                  <a:gd name="T15" fmla="*/ 14 h 37"/>
                  <a:gd name="T16" fmla="*/ 0 w 18"/>
                  <a:gd name="T17" fmla="*/ 14 h 37"/>
                  <a:gd name="T18" fmla="*/ 0 w 18"/>
                  <a:gd name="T19" fmla="*/ 9 h 37"/>
                  <a:gd name="T20" fmla="*/ 3 w 18"/>
                  <a:gd name="T21" fmla="*/ 9 h 37"/>
                  <a:gd name="T22" fmla="*/ 3 w 18"/>
                  <a:gd name="T23" fmla="*/ 0 h 37"/>
                  <a:gd name="T24" fmla="*/ 10 w 18"/>
                  <a:gd name="T25" fmla="*/ 0 h 37"/>
                  <a:gd name="T26" fmla="*/ 10 w 18"/>
                  <a:gd name="T27" fmla="*/ 9 h 37"/>
                  <a:gd name="T28" fmla="*/ 16 w 18"/>
                  <a:gd name="T29" fmla="*/ 9 h 37"/>
                  <a:gd name="T30" fmla="*/ 16 w 18"/>
                  <a:gd name="T31" fmla="*/ 14 h 37"/>
                  <a:gd name="T32" fmla="*/ 10 w 18"/>
                  <a:gd name="T33" fmla="*/ 14 h 37"/>
                  <a:gd name="T34" fmla="*/ 10 w 18"/>
                  <a:gd name="T35" fmla="*/ 28 h 37"/>
                  <a:gd name="T36" fmla="*/ 11 w 18"/>
                  <a:gd name="T37" fmla="*/ 30 h 37"/>
                  <a:gd name="T38" fmla="*/ 13 w 18"/>
                  <a:gd name="T39" fmla="*/ 30 h 37"/>
                  <a:gd name="T40" fmla="*/ 15 w 18"/>
                  <a:gd name="T41" fmla="*/ 30 h 37"/>
                  <a:gd name="T42" fmla="*/ 17 w 18"/>
                  <a:gd name="T43" fmla="*/ 29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5"/>
                      <a:pt x="16" y="36"/>
                      <a:pt x="15" y="36"/>
                    </a:cubicBezTo>
                    <a:cubicBezTo>
                      <a:pt x="13" y="37"/>
                      <a:pt x="12" y="37"/>
                      <a:pt x="10" y="37"/>
                    </a:cubicBezTo>
                    <a:cubicBezTo>
                      <a:pt x="9" y="37"/>
                      <a:pt x="8" y="37"/>
                      <a:pt x="8" y="36"/>
                    </a:cubicBezTo>
                    <a:cubicBezTo>
                      <a:pt x="7" y="36"/>
                      <a:pt x="6" y="36"/>
                      <a:pt x="5" y="35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3" y="32"/>
                      <a:pt x="3" y="31"/>
                      <a:pt x="3" y="3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6" y="30"/>
                      <a:pt x="16" y="30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4"/>
              <p:cNvSpPr>
                <a:spLocks/>
              </p:cNvSpPr>
              <p:nvPr/>
            </p:nvSpPr>
            <p:spPr bwMode="auto">
              <a:xfrm>
                <a:off x="9459913" y="1303338"/>
                <a:ext cx="46038" cy="128587"/>
              </a:xfrm>
              <a:custGeom>
                <a:avLst/>
                <a:gdLst>
                  <a:gd name="T0" fmla="*/ 0 w 14"/>
                  <a:gd name="T1" fmla="*/ 0 h 39"/>
                  <a:gd name="T2" fmla="*/ 7 w 14"/>
                  <a:gd name="T3" fmla="*/ 0 h 39"/>
                  <a:gd name="T4" fmla="*/ 7 w 14"/>
                  <a:gd name="T5" fmla="*/ 30 h 39"/>
                  <a:gd name="T6" fmla="*/ 8 w 14"/>
                  <a:gd name="T7" fmla="*/ 32 h 39"/>
                  <a:gd name="T8" fmla="*/ 10 w 14"/>
                  <a:gd name="T9" fmla="*/ 33 h 39"/>
                  <a:gd name="T10" fmla="*/ 11 w 14"/>
                  <a:gd name="T11" fmla="*/ 33 h 39"/>
                  <a:gd name="T12" fmla="*/ 13 w 14"/>
                  <a:gd name="T13" fmla="*/ 32 h 39"/>
                  <a:gd name="T14" fmla="*/ 14 w 14"/>
                  <a:gd name="T15" fmla="*/ 37 h 39"/>
                  <a:gd name="T16" fmla="*/ 10 w 14"/>
                  <a:gd name="T17" fmla="*/ 38 h 39"/>
                  <a:gd name="T18" fmla="*/ 7 w 14"/>
                  <a:gd name="T19" fmla="*/ 39 h 39"/>
                  <a:gd name="T20" fmla="*/ 2 w 14"/>
                  <a:gd name="T21" fmla="*/ 37 h 39"/>
                  <a:gd name="T22" fmla="*/ 0 w 14"/>
                  <a:gd name="T23" fmla="*/ 32 h 39"/>
                  <a:gd name="T24" fmla="*/ 0 w 14"/>
                  <a:gd name="T2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8" y="32"/>
                    </a:cubicBezTo>
                    <a:cubicBezTo>
                      <a:pt x="8" y="32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8"/>
                      <a:pt x="12" y="38"/>
                      <a:pt x="10" y="38"/>
                    </a:cubicBezTo>
                    <a:cubicBezTo>
                      <a:pt x="9" y="39"/>
                      <a:pt x="8" y="39"/>
                      <a:pt x="7" y="39"/>
                    </a:cubicBezTo>
                    <a:cubicBezTo>
                      <a:pt x="5" y="39"/>
                      <a:pt x="3" y="38"/>
                      <a:pt x="2" y="37"/>
                    </a:cubicBezTo>
                    <a:cubicBezTo>
                      <a:pt x="1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5"/>
              <p:cNvSpPr>
                <a:spLocks noEditPoints="1"/>
              </p:cNvSpPr>
              <p:nvPr/>
            </p:nvSpPr>
            <p:spPr bwMode="auto">
              <a:xfrm>
                <a:off x="9509125" y="1339850"/>
                <a:ext cx="92075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3 w 28"/>
                  <a:gd name="T5" fmla="*/ 24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8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8 h 28"/>
                  <a:gd name="T24" fmla="*/ 28 w 28"/>
                  <a:gd name="T25" fmla="*/ 14 h 28"/>
                  <a:gd name="T26" fmla="*/ 28 w 28"/>
                  <a:gd name="T27" fmla="*/ 15 h 28"/>
                  <a:gd name="T28" fmla="*/ 28 w 28"/>
                  <a:gd name="T29" fmla="*/ 16 h 28"/>
                  <a:gd name="T30" fmla="*/ 7 w 28"/>
                  <a:gd name="T31" fmla="*/ 16 h 28"/>
                  <a:gd name="T32" fmla="*/ 8 w 28"/>
                  <a:gd name="T33" fmla="*/ 19 h 28"/>
                  <a:gd name="T34" fmla="*/ 9 w 28"/>
                  <a:gd name="T35" fmla="*/ 21 h 28"/>
                  <a:gd name="T36" fmla="*/ 12 w 28"/>
                  <a:gd name="T37" fmla="*/ 22 h 28"/>
                  <a:gd name="T38" fmla="*/ 14 w 28"/>
                  <a:gd name="T39" fmla="*/ 23 h 28"/>
                  <a:gd name="T40" fmla="*/ 18 w 28"/>
                  <a:gd name="T41" fmla="*/ 22 h 28"/>
                  <a:gd name="T42" fmla="*/ 21 w 28"/>
                  <a:gd name="T43" fmla="*/ 19 h 28"/>
                  <a:gd name="T44" fmla="*/ 27 w 28"/>
                  <a:gd name="T45" fmla="*/ 21 h 28"/>
                  <a:gd name="T46" fmla="*/ 22 w 28"/>
                  <a:gd name="T47" fmla="*/ 26 h 28"/>
                  <a:gd name="T48" fmla="*/ 14 w 28"/>
                  <a:gd name="T49" fmla="*/ 28 h 28"/>
                  <a:gd name="T50" fmla="*/ 21 w 28"/>
                  <a:gd name="T51" fmla="*/ 11 h 28"/>
                  <a:gd name="T52" fmla="*/ 19 w 28"/>
                  <a:gd name="T53" fmla="*/ 6 h 28"/>
                  <a:gd name="T54" fmla="*/ 14 w 28"/>
                  <a:gd name="T55" fmla="*/ 5 h 28"/>
                  <a:gd name="T56" fmla="*/ 11 w 28"/>
                  <a:gd name="T57" fmla="*/ 5 h 28"/>
                  <a:gd name="T58" fmla="*/ 9 w 28"/>
                  <a:gd name="T59" fmla="*/ 6 h 28"/>
                  <a:gd name="T60" fmla="*/ 8 w 28"/>
                  <a:gd name="T61" fmla="*/ 9 h 28"/>
                  <a:gd name="T62" fmla="*/ 7 w 28"/>
                  <a:gd name="T63" fmla="*/ 11 h 28"/>
                  <a:gd name="T64" fmla="*/ 21 w 28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7"/>
                      <a:pt x="8" y="27"/>
                    </a:cubicBezTo>
                    <a:cubicBezTo>
                      <a:pt x="6" y="26"/>
                      <a:pt x="5" y="25"/>
                      <a:pt x="3" y="24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6" y="5"/>
                      <a:pt x="27" y="7"/>
                      <a:pt x="27" y="8"/>
                    </a:cubicBezTo>
                    <a:cubicBezTo>
                      <a:pt x="28" y="10"/>
                      <a:pt x="28" y="12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8" y="19"/>
                    </a:cubicBezTo>
                    <a:cubicBezTo>
                      <a:pt x="8" y="20"/>
                      <a:pt x="9" y="20"/>
                      <a:pt x="9" y="21"/>
                    </a:cubicBezTo>
                    <a:cubicBezTo>
                      <a:pt x="10" y="21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7" y="22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4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  <a:moveTo>
                      <a:pt x="21" y="11"/>
                    </a:moveTo>
                    <a:cubicBezTo>
                      <a:pt x="21" y="9"/>
                      <a:pt x="20" y="8"/>
                      <a:pt x="19" y="6"/>
                    </a:cubicBezTo>
                    <a:cubicBezTo>
                      <a:pt x="17" y="5"/>
                      <a:pt x="16" y="5"/>
                      <a:pt x="14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7" y="9"/>
                      <a:pt x="7" y="10"/>
                      <a:pt x="7" y="11"/>
                    </a:cubicBez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6"/>
              <p:cNvSpPr>
                <a:spLocks/>
              </p:cNvSpPr>
              <p:nvPr/>
            </p:nvSpPr>
            <p:spPr bwMode="auto">
              <a:xfrm>
                <a:off x="9661525" y="1306513"/>
                <a:ext cx="79375" cy="122237"/>
              </a:xfrm>
              <a:custGeom>
                <a:avLst/>
                <a:gdLst>
                  <a:gd name="T0" fmla="*/ 0 w 50"/>
                  <a:gd name="T1" fmla="*/ 77 h 77"/>
                  <a:gd name="T2" fmla="*/ 0 w 50"/>
                  <a:gd name="T3" fmla="*/ 0 h 77"/>
                  <a:gd name="T4" fmla="*/ 50 w 50"/>
                  <a:gd name="T5" fmla="*/ 0 h 77"/>
                  <a:gd name="T6" fmla="*/ 50 w 50"/>
                  <a:gd name="T7" fmla="*/ 14 h 77"/>
                  <a:gd name="T8" fmla="*/ 14 w 50"/>
                  <a:gd name="T9" fmla="*/ 14 h 77"/>
                  <a:gd name="T10" fmla="*/ 14 w 50"/>
                  <a:gd name="T11" fmla="*/ 33 h 77"/>
                  <a:gd name="T12" fmla="*/ 43 w 50"/>
                  <a:gd name="T13" fmla="*/ 33 h 77"/>
                  <a:gd name="T14" fmla="*/ 43 w 50"/>
                  <a:gd name="T15" fmla="*/ 46 h 77"/>
                  <a:gd name="T16" fmla="*/ 14 w 50"/>
                  <a:gd name="T17" fmla="*/ 46 h 77"/>
                  <a:gd name="T18" fmla="*/ 14 w 50"/>
                  <a:gd name="T19" fmla="*/ 77 h 77"/>
                  <a:gd name="T20" fmla="*/ 0 w 50"/>
                  <a:gd name="T2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7">
                    <a:moveTo>
                      <a:pt x="0" y="77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50" y="14"/>
                    </a:lnTo>
                    <a:lnTo>
                      <a:pt x="14" y="14"/>
                    </a:lnTo>
                    <a:lnTo>
                      <a:pt x="14" y="33"/>
                    </a:lnTo>
                    <a:lnTo>
                      <a:pt x="43" y="33"/>
                    </a:lnTo>
                    <a:lnTo>
                      <a:pt x="43" y="46"/>
                    </a:lnTo>
                    <a:lnTo>
                      <a:pt x="14" y="46"/>
                    </a:lnTo>
                    <a:lnTo>
                      <a:pt x="14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7"/>
              <p:cNvSpPr>
                <a:spLocks noEditPoints="1"/>
              </p:cNvSpPr>
              <p:nvPr/>
            </p:nvSpPr>
            <p:spPr bwMode="auto">
              <a:xfrm>
                <a:off x="9753600" y="1303338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8"/>
              <p:cNvSpPr>
                <a:spLocks/>
              </p:cNvSpPr>
              <p:nvPr/>
            </p:nvSpPr>
            <p:spPr bwMode="auto">
              <a:xfrm>
                <a:off x="9786938" y="1339850"/>
                <a:ext cx="92075" cy="88900"/>
              </a:xfrm>
              <a:custGeom>
                <a:avLst/>
                <a:gdLst>
                  <a:gd name="T0" fmla="*/ 21 w 58"/>
                  <a:gd name="T1" fmla="*/ 56 h 56"/>
                  <a:gd name="T2" fmla="*/ 0 w 58"/>
                  <a:gd name="T3" fmla="*/ 0 h 56"/>
                  <a:gd name="T4" fmla="*/ 16 w 58"/>
                  <a:gd name="T5" fmla="*/ 0 h 56"/>
                  <a:gd name="T6" fmla="*/ 29 w 58"/>
                  <a:gd name="T7" fmla="*/ 45 h 56"/>
                  <a:gd name="T8" fmla="*/ 44 w 58"/>
                  <a:gd name="T9" fmla="*/ 0 h 56"/>
                  <a:gd name="T10" fmla="*/ 58 w 58"/>
                  <a:gd name="T11" fmla="*/ 0 h 56"/>
                  <a:gd name="T12" fmla="*/ 37 w 58"/>
                  <a:gd name="T13" fmla="*/ 56 h 56"/>
                  <a:gd name="T14" fmla="*/ 21 w 58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6">
                    <a:moveTo>
                      <a:pt x="21" y="56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9" y="45"/>
                    </a:lnTo>
                    <a:lnTo>
                      <a:pt x="44" y="0"/>
                    </a:lnTo>
                    <a:lnTo>
                      <a:pt x="58" y="0"/>
                    </a:lnTo>
                    <a:lnTo>
                      <a:pt x="37" y="56"/>
                    </a:lnTo>
                    <a:lnTo>
                      <a:pt x="21" y="56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9"/>
              <p:cNvSpPr>
                <a:spLocks noEditPoints="1"/>
              </p:cNvSpPr>
              <p:nvPr/>
            </p:nvSpPr>
            <p:spPr bwMode="auto">
              <a:xfrm>
                <a:off x="9882188" y="1339850"/>
                <a:ext cx="93663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4 w 28"/>
                  <a:gd name="T5" fmla="*/ 24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8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8 h 28"/>
                  <a:gd name="T24" fmla="*/ 28 w 28"/>
                  <a:gd name="T25" fmla="*/ 14 h 28"/>
                  <a:gd name="T26" fmla="*/ 28 w 28"/>
                  <a:gd name="T27" fmla="*/ 15 h 28"/>
                  <a:gd name="T28" fmla="*/ 28 w 28"/>
                  <a:gd name="T29" fmla="*/ 16 h 28"/>
                  <a:gd name="T30" fmla="*/ 7 w 28"/>
                  <a:gd name="T31" fmla="*/ 16 h 28"/>
                  <a:gd name="T32" fmla="*/ 8 w 28"/>
                  <a:gd name="T33" fmla="*/ 19 h 28"/>
                  <a:gd name="T34" fmla="*/ 9 w 28"/>
                  <a:gd name="T35" fmla="*/ 21 h 28"/>
                  <a:gd name="T36" fmla="*/ 12 w 28"/>
                  <a:gd name="T37" fmla="*/ 22 h 28"/>
                  <a:gd name="T38" fmla="*/ 14 w 28"/>
                  <a:gd name="T39" fmla="*/ 23 h 28"/>
                  <a:gd name="T40" fmla="*/ 18 w 28"/>
                  <a:gd name="T41" fmla="*/ 22 h 28"/>
                  <a:gd name="T42" fmla="*/ 21 w 28"/>
                  <a:gd name="T43" fmla="*/ 19 h 28"/>
                  <a:gd name="T44" fmla="*/ 27 w 28"/>
                  <a:gd name="T45" fmla="*/ 21 h 28"/>
                  <a:gd name="T46" fmla="*/ 22 w 28"/>
                  <a:gd name="T47" fmla="*/ 26 h 28"/>
                  <a:gd name="T48" fmla="*/ 14 w 28"/>
                  <a:gd name="T49" fmla="*/ 28 h 28"/>
                  <a:gd name="T50" fmla="*/ 21 w 28"/>
                  <a:gd name="T51" fmla="*/ 11 h 28"/>
                  <a:gd name="T52" fmla="*/ 19 w 28"/>
                  <a:gd name="T53" fmla="*/ 6 h 28"/>
                  <a:gd name="T54" fmla="*/ 14 w 28"/>
                  <a:gd name="T55" fmla="*/ 5 h 28"/>
                  <a:gd name="T56" fmla="*/ 11 w 28"/>
                  <a:gd name="T57" fmla="*/ 5 h 28"/>
                  <a:gd name="T58" fmla="*/ 9 w 28"/>
                  <a:gd name="T59" fmla="*/ 6 h 28"/>
                  <a:gd name="T60" fmla="*/ 8 w 28"/>
                  <a:gd name="T61" fmla="*/ 9 h 28"/>
                  <a:gd name="T62" fmla="*/ 7 w 28"/>
                  <a:gd name="T63" fmla="*/ 11 h 28"/>
                  <a:gd name="T64" fmla="*/ 21 w 28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7"/>
                      <a:pt x="8" y="27"/>
                    </a:cubicBezTo>
                    <a:cubicBezTo>
                      <a:pt x="6" y="26"/>
                      <a:pt x="5" y="25"/>
                      <a:pt x="4" y="24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6" y="5"/>
                      <a:pt x="27" y="7"/>
                      <a:pt x="27" y="8"/>
                    </a:cubicBezTo>
                    <a:cubicBezTo>
                      <a:pt x="28" y="10"/>
                      <a:pt x="28" y="12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8" y="19"/>
                    </a:cubicBezTo>
                    <a:cubicBezTo>
                      <a:pt x="8" y="20"/>
                      <a:pt x="9" y="20"/>
                      <a:pt x="9" y="21"/>
                    </a:cubicBezTo>
                    <a:cubicBezTo>
                      <a:pt x="10" y="21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7" y="22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4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  <a:moveTo>
                      <a:pt x="21" y="11"/>
                    </a:moveTo>
                    <a:cubicBezTo>
                      <a:pt x="21" y="9"/>
                      <a:pt x="20" y="8"/>
                      <a:pt x="19" y="6"/>
                    </a:cubicBezTo>
                    <a:cubicBezTo>
                      <a:pt x="17" y="5"/>
                      <a:pt x="16" y="5"/>
                      <a:pt x="14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7"/>
                      <a:pt x="8" y="8"/>
                      <a:pt x="8" y="9"/>
                    </a:cubicBezTo>
                    <a:cubicBezTo>
                      <a:pt x="7" y="9"/>
                      <a:pt x="7" y="10"/>
                      <a:pt x="7" y="11"/>
                    </a:cubicBez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99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20"/>
              <p:cNvSpPr>
                <a:spLocks noEditPoints="1"/>
              </p:cNvSpPr>
              <p:nvPr/>
            </p:nvSpPr>
            <p:spPr bwMode="auto">
              <a:xfrm>
                <a:off x="9247188" y="1624013"/>
                <a:ext cx="57150" cy="76200"/>
              </a:xfrm>
              <a:custGeom>
                <a:avLst/>
                <a:gdLst>
                  <a:gd name="T0" fmla="*/ 17 w 17"/>
                  <a:gd name="T1" fmla="*/ 17 h 23"/>
                  <a:gd name="T2" fmla="*/ 16 w 17"/>
                  <a:gd name="T3" fmla="*/ 19 h 23"/>
                  <a:gd name="T4" fmla="*/ 15 w 17"/>
                  <a:gd name="T5" fmla="*/ 21 h 23"/>
                  <a:gd name="T6" fmla="*/ 13 w 17"/>
                  <a:gd name="T7" fmla="*/ 22 h 23"/>
                  <a:gd name="T8" fmla="*/ 10 w 17"/>
                  <a:gd name="T9" fmla="*/ 23 h 23"/>
                  <a:gd name="T10" fmla="*/ 0 w 17"/>
                  <a:gd name="T11" fmla="*/ 23 h 23"/>
                  <a:gd name="T12" fmla="*/ 0 w 17"/>
                  <a:gd name="T13" fmla="*/ 0 h 23"/>
                  <a:gd name="T14" fmla="*/ 10 w 17"/>
                  <a:gd name="T15" fmla="*/ 0 h 23"/>
                  <a:gd name="T16" fmla="*/ 13 w 17"/>
                  <a:gd name="T17" fmla="*/ 0 h 23"/>
                  <a:gd name="T18" fmla="*/ 14 w 17"/>
                  <a:gd name="T19" fmla="*/ 2 h 23"/>
                  <a:gd name="T20" fmla="*/ 15 w 17"/>
                  <a:gd name="T21" fmla="*/ 3 h 23"/>
                  <a:gd name="T22" fmla="*/ 16 w 17"/>
                  <a:gd name="T23" fmla="*/ 6 h 23"/>
                  <a:gd name="T24" fmla="*/ 15 w 17"/>
                  <a:gd name="T25" fmla="*/ 9 h 23"/>
                  <a:gd name="T26" fmla="*/ 12 w 17"/>
                  <a:gd name="T27" fmla="*/ 11 h 23"/>
                  <a:gd name="T28" fmla="*/ 15 w 17"/>
                  <a:gd name="T29" fmla="*/ 13 h 23"/>
                  <a:gd name="T30" fmla="*/ 17 w 17"/>
                  <a:gd name="T31" fmla="*/ 17 h 23"/>
                  <a:gd name="T32" fmla="*/ 1 w 17"/>
                  <a:gd name="T33" fmla="*/ 1 h 23"/>
                  <a:gd name="T34" fmla="*/ 1 w 17"/>
                  <a:gd name="T35" fmla="*/ 10 h 23"/>
                  <a:gd name="T36" fmla="*/ 10 w 17"/>
                  <a:gd name="T37" fmla="*/ 10 h 23"/>
                  <a:gd name="T38" fmla="*/ 11 w 17"/>
                  <a:gd name="T39" fmla="*/ 10 h 23"/>
                  <a:gd name="T40" fmla="*/ 13 w 17"/>
                  <a:gd name="T41" fmla="*/ 9 h 23"/>
                  <a:gd name="T42" fmla="*/ 14 w 17"/>
                  <a:gd name="T43" fmla="*/ 7 h 23"/>
                  <a:gd name="T44" fmla="*/ 14 w 17"/>
                  <a:gd name="T45" fmla="*/ 6 h 23"/>
                  <a:gd name="T46" fmla="*/ 14 w 17"/>
                  <a:gd name="T47" fmla="*/ 4 h 23"/>
                  <a:gd name="T48" fmla="*/ 13 w 17"/>
                  <a:gd name="T49" fmla="*/ 3 h 23"/>
                  <a:gd name="T50" fmla="*/ 12 w 17"/>
                  <a:gd name="T51" fmla="*/ 2 h 23"/>
                  <a:gd name="T52" fmla="*/ 10 w 17"/>
                  <a:gd name="T53" fmla="*/ 1 h 23"/>
                  <a:gd name="T54" fmla="*/ 1 w 17"/>
                  <a:gd name="T55" fmla="*/ 1 h 23"/>
                  <a:gd name="T56" fmla="*/ 15 w 17"/>
                  <a:gd name="T57" fmla="*/ 16 h 23"/>
                  <a:gd name="T58" fmla="*/ 15 w 17"/>
                  <a:gd name="T59" fmla="*/ 15 h 23"/>
                  <a:gd name="T60" fmla="*/ 14 w 17"/>
                  <a:gd name="T61" fmla="*/ 13 h 23"/>
                  <a:gd name="T62" fmla="*/ 12 w 17"/>
                  <a:gd name="T63" fmla="*/ 12 h 23"/>
                  <a:gd name="T64" fmla="*/ 11 w 17"/>
                  <a:gd name="T65" fmla="*/ 12 h 23"/>
                  <a:gd name="T66" fmla="*/ 1 w 17"/>
                  <a:gd name="T67" fmla="*/ 12 h 23"/>
                  <a:gd name="T68" fmla="*/ 1 w 17"/>
                  <a:gd name="T69" fmla="*/ 21 h 23"/>
                  <a:gd name="T70" fmla="*/ 10 w 17"/>
                  <a:gd name="T71" fmla="*/ 21 h 23"/>
                  <a:gd name="T72" fmla="*/ 12 w 17"/>
                  <a:gd name="T73" fmla="*/ 21 h 23"/>
                  <a:gd name="T74" fmla="*/ 14 w 17"/>
                  <a:gd name="T75" fmla="*/ 20 h 23"/>
                  <a:gd name="T76" fmla="*/ 15 w 17"/>
                  <a:gd name="T77" fmla="*/ 18 h 23"/>
                  <a:gd name="T78" fmla="*/ 15 w 17"/>
                  <a:gd name="T7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23">
                    <a:moveTo>
                      <a:pt x="17" y="17"/>
                    </a:moveTo>
                    <a:cubicBezTo>
                      <a:pt x="17" y="17"/>
                      <a:pt x="16" y="18"/>
                      <a:pt x="16" y="19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4" y="21"/>
                      <a:pt x="14" y="22"/>
                      <a:pt x="13" y="22"/>
                    </a:cubicBezTo>
                    <a:cubicBezTo>
                      <a:pt x="12" y="22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4" y="10"/>
                      <a:pt x="13" y="10"/>
                      <a:pt x="12" y="11"/>
                    </a:cubicBezTo>
                    <a:cubicBezTo>
                      <a:pt x="14" y="11"/>
                      <a:pt x="15" y="12"/>
                      <a:pt x="15" y="13"/>
                    </a:cubicBezTo>
                    <a:cubicBezTo>
                      <a:pt x="16" y="14"/>
                      <a:pt x="17" y="15"/>
                      <a:pt x="17" y="17"/>
                    </a:cubicBezTo>
                    <a:close/>
                    <a:moveTo>
                      <a:pt x="1" y="1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3" y="8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  <a:lnTo>
                      <a:pt x="1" y="1"/>
                    </a:lnTo>
                    <a:close/>
                    <a:moveTo>
                      <a:pt x="15" y="16"/>
                    </a:moveTo>
                    <a:cubicBezTo>
                      <a:pt x="15" y="16"/>
                      <a:pt x="15" y="15"/>
                      <a:pt x="15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5" y="18"/>
                    </a:cubicBezTo>
                    <a:cubicBezTo>
                      <a:pt x="15" y="18"/>
                      <a:pt x="15" y="17"/>
                      <a:pt x="1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21"/>
              <p:cNvSpPr>
                <a:spLocks noEditPoints="1"/>
              </p:cNvSpPr>
              <p:nvPr/>
            </p:nvSpPr>
            <p:spPr bwMode="auto">
              <a:xfrm>
                <a:off x="9313863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4 w 16"/>
                  <a:gd name="T39" fmla="*/ 13 h 17"/>
                  <a:gd name="T40" fmla="*/ 6 w 16"/>
                  <a:gd name="T41" fmla="*/ 15 h 17"/>
                  <a:gd name="T42" fmla="*/ 8 w 16"/>
                  <a:gd name="T43" fmla="*/ 15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5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6" y="12"/>
                    </a:cubicBezTo>
                    <a:cubicBezTo>
                      <a:pt x="15" y="13"/>
                      <a:pt x="15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5" y="14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22"/>
              <p:cNvSpPr>
                <a:spLocks/>
              </p:cNvSpPr>
              <p:nvPr/>
            </p:nvSpPr>
            <p:spPr bwMode="auto">
              <a:xfrm>
                <a:off x="9383713" y="1643063"/>
                <a:ext cx="22225" cy="57150"/>
              </a:xfrm>
              <a:custGeom>
                <a:avLst/>
                <a:gdLst>
                  <a:gd name="T0" fmla="*/ 7 w 7"/>
                  <a:gd name="T1" fmla="*/ 1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23"/>
              <p:cNvSpPr>
                <a:spLocks/>
              </p:cNvSpPr>
              <p:nvPr/>
            </p:nvSpPr>
            <p:spPr bwMode="auto">
              <a:xfrm>
                <a:off x="9439275" y="1643063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7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3 w 13"/>
                  <a:gd name="T57" fmla="*/ 4 h 17"/>
                  <a:gd name="T58" fmla="*/ 3 w 13"/>
                  <a:gd name="T59" fmla="*/ 5 h 17"/>
                  <a:gd name="T60" fmla="*/ 4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5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10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2" y="15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24"/>
              <p:cNvSpPr>
                <a:spLocks noEditPoints="1"/>
              </p:cNvSpPr>
              <p:nvPr/>
            </p:nvSpPr>
            <p:spPr bwMode="auto">
              <a:xfrm>
                <a:off x="9491663" y="1643063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1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1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6 w 17"/>
                  <a:gd name="T49" fmla="*/ 13 h 17"/>
                  <a:gd name="T50" fmla="*/ 14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9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25"/>
              <p:cNvSpPr>
                <a:spLocks noEditPoints="1"/>
              </p:cNvSpPr>
              <p:nvPr/>
            </p:nvSpPr>
            <p:spPr bwMode="auto">
              <a:xfrm>
                <a:off x="9582150" y="1620838"/>
                <a:ext cx="55563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3 w 17"/>
                  <a:gd name="T5" fmla="*/ 21 h 24"/>
                  <a:gd name="T6" fmla="*/ 1 w 17"/>
                  <a:gd name="T7" fmla="*/ 18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7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0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5 w 17"/>
                  <a:gd name="T43" fmla="*/ 22 h 24"/>
                  <a:gd name="T44" fmla="*/ 15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9 w 17"/>
                  <a:gd name="T51" fmla="*/ 22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2 h 24"/>
                  <a:gd name="T62" fmla="*/ 13 w 17"/>
                  <a:gd name="T63" fmla="*/ 11 h 24"/>
                  <a:gd name="T64" fmla="*/ 12 w 17"/>
                  <a:gd name="T65" fmla="*/ 9 h 24"/>
                  <a:gd name="T66" fmla="*/ 10 w 17"/>
                  <a:gd name="T67" fmla="*/ 8 h 24"/>
                  <a:gd name="T68" fmla="*/ 8 w 17"/>
                  <a:gd name="T69" fmla="*/ 8 h 24"/>
                  <a:gd name="T70" fmla="*/ 6 w 17"/>
                  <a:gd name="T71" fmla="*/ 9 h 24"/>
                  <a:gd name="T72" fmla="*/ 4 w 17"/>
                  <a:gd name="T73" fmla="*/ 10 h 24"/>
                  <a:gd name="T74" fmla="*/ 2 w 17"/>
                  <a:gd name="T75" fmla="*/ 13 h 24"/>
                  <a:gd name="T76" fmla="*/ 2 w 17"/>
                  <a:gd name="T77" fmla="*/ 15 h 24"/>
                  <a:gd name="T78" fmla="*/ 2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9 w 17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1" y="23"/>
                      <a:pt x="10" y="24"/>
                      <a:pt x="8" y="24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26"/>
              <p:cNvSpPr>
                <a:spLocks noEditPoints="1"/>
              </p:cNvSpPr>
              <p:nvPr/>
            </p:nvSpPr>
            <p:spPr bwMode="auto">
              <a:xfrm>
                <a:off x="9647238" y="1643063"/>
                <a:ext cx="57150" cy="57150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4 h 17"/>
                  <a:gd name="T30" fmla="*/ 12 w 17"/>
                  <a:gd name="T31" fmla="*/ 16 h 17"/>
                  <a:gd name="T32" fmla="*/ 8 w 17"/>
                  <a:gd name="T33" fmla="*/ 17 h 17"/>
                  <a:gd name="T34" fmla="*/ 2 w 17"/>
                  <a:gd name="T35" fmla="*/ 8 h 17"/>
                  <a:gd name="T36" fmla="*/ 2 w 17"/>
                  <a:gd name="T37" fmla="*/ 11 h 17"/>
                  <a:gd name="T38" fmla="*/ 4 w 17"/>
                  <a:gd name="T39" fmla="*/ 13 h 17"/>
                  <a:gd name="T40" fmla="*/ 6 w 17"/>
                  <a:gd name="T41" fmla="*/ 15 h 17"/>
                  <a:gd name="T42" fmla="*/ 8 w 17"/>
                  <a:gd name="T43" fmla="*/ 15 h 17"/>
                  <a:gd name="T44" fmla="*/ 11 w 17"/>
                  <a:gd name="T45" fmla="*/ 15 h 17"/>
                  <a:gd name="T46" fmla="*/ 13 w 17"/>
                  <a:gd name="T47" fmla="*/ 13 h 17"/>
                  <a:gd name="T48" fmla="*/ 14 w 17"/>
                  <a:gd name="T49" fmla="*/ 11 h 17"/>
                  <a:gd name="T50" fmla="*/ 15 w 17"/>
                  <a:gd name="T51" fmla="*/ 8 h 17"/>
                  <a:gd name="T52" fmla="*/ 14 w 17"/>
                  <a:gd name="T53" fmla="*/ 5 h 17"/>
                  <a:gd name="T54" fmla="*/ 13 w 17"/>
                  <a:gd name="T55" fmla="*/ 3 h 17"/>
                  <a:gd name="T56" fmla="*/ 11 w 17"/>
                  <a:gd name="T57" fmla="*/ 2 h 17"/>
                  <a:gd name="T58" fmla="*/ 8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2 w 17"/>
                  <a:gd name="T65" fmla="*/ 5 h 17"/>
                  <a:gd name="T66" fmla="*/ 2 w 17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3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9"/>
                      <a:pt x="16" y="10"/>
                      <a:pt x="16" y="12"/>
                    </a:cubicBezTo>
                    <a:cubicBezTo>
                      <a:pt x="16" y="13"/>
                      <a:pt x="15" y="13"/>
                      <a:pt x="14" y="14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2" y="14"/>
                      <a:pt x="12" y="14"/>
                      <a:pt x="13" y="13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4" y="5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27"/>
              <p:cNvSpPr>
                <a:spLocks/>
              </p:cNvSpPr>
              <p:nvPr/>
            </p:nvSpPr>
            <p:spPr bwMode="auto">
              <a:xfrm>
                <a:off x="9717088" y="1620838"/>
                <a:ext cx="20638" cy="79375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2 w 6"/>
                  <a:gd name="T7" fmla="*/ 22 h 24"/>
                  <a:gd name="T8" fmla="*/ 4 w 6"/>
                  <a:gd name="T9" fmla="*/ 22 h 24"/>
                  <a:gd name="T10" fmla="*/ 4 w 6"/>
                  <a:gd name="T11" fmla="*/ 22 h 24"/>
                  <a:gd name="T12" fmla="*/ 5 w 6"/>
                  <a:gd name="T13" fmla="*/ 22 h 24"/>
                  <a:gd name="T14" fmla="*/ 6 w 6"/>
                  <a:gd name="T15" fmla="*/ 23 h 24"/>
                  <a:gd name="T16" fmla="*/ 4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0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28"/>
              <p:cNvSpPr>
                <a:spLocks noEditPoints="1"/>
              </p:cNvSpPr>
              <p:nvPr/>
            </p:nvSpPr>
            <p:spPr bwMode="auto">
              <a:xfrm>
                <a:off x="9740900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6 w 16"/>
                  <a:gd name="T41" fmla="*/ 15 h 17"/>
                  <a:gd name="T42" fmla="*/ 8 w 16"/>
                  <a:gd name="T43" fmla="*/ 15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5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6" y="12"/>
                    </a:cubicBezTo>
                    <a:cubicBezTo>
                      <a:pt x="15" y="13"/>
                      <a:pt x="15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29"/>
              <p:cNvSpPr>
                <a:spLocks/>
              </p:cNvSpPr>
              <p:nvPr/>
            </p:nvSpPr>
            <p:spPr bwMode="auto">
              <a:xfrm>
                <a:off x="9805988" y="1643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30"/>
              <p:cNvSpPr>
                <a:spLocks noEditPoints="1"/>
              </p:cNvSpPr>
              <p:nvPr/>
            </p:nvSpPr>
            <p:spPr bwMode="auto">
              <a:xfrm>
                <a:off x="9839325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1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2" y="16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31"/>
              <p:cNvSpPr>
                <a:spLocks noEditPoints="1"/>
              </p:cNvSpPr>
              <p:nvPr/>
            </p:nvSpPr>
            <p:spPr bwMode="auto">
              <a:xfrm>
                <a:off x="9906000" y="1643063"/>
                <a:ext cx="52388" cy="76200"/>
              </a:xfrm>
              <a:custGeom>
                <a:avLst/>
                <a:gdLst>
                  <a:gd name="T0" fmla="*/ 8 w 16"/>
                  <a:gd name="T1" fmla="*/ 17 h 23"/>
                  <a:gd name="T2" fmla="*/ 5 w 16"/>
                  <a:gd name="T3" fmla="*/ 16 h 23"/>
                  <a:gd name="T4" fmla="*/ 2 w 16"/>
                  <a:gd name="T5" fmla="*/ 13 h 23"/>
                  <a:gd name="T6" fmla="*/ 2 w 16"/>
                  <a:gd name="T7" fmla="*/ 23 h 23"/>
                  <a:gd name="T8" fmla="*/ 0 w 16"/>
                  <a:gd name="T9" fmla="*/ 23 h 23"/>
                  <a:gd name="T10" fmla="*/ 0 w 16"/>
                  <a:gd name="T11" fmla="*/ 0 h 23"/>
                  <a:gd name="T12" fmla="*/ 2 w 16"/>
                  <a:gd name="T13" fmla="*/ 0 h 23"/>
                  <a:gd name="T14" fmla="*/ 2 w 16"/>
                  <a:gd name="T15" fmla="*/ 3 h 23"/>
                  <a:gd name="T16" fmla="*/ 4 w 16"/>
                  <a:gd name="T17" fmla="*/ 1 h 23"/>
                  <a:gd name="T18" fmla="*/ 8 w 16"/>
                  <a:gd name="T19" fmla="*/ 0 h 23"/>
                  <a:gd name="T20" fmla="*/ 11 w 16"/>
                  <a:gd name="T21" fmla="*/ 0 h 23"/>
                  <a:gd name="T22" fmla="*/ 14 w 16"/>
                  <a:gd name="T23" fmla="*/ 2 h 23"/>
                  <a:gd name="T24" fmla="*/ 15 w 16"/>
                  <a:gd name="T25" fmla="*/ 5 h 23"/>
                  <a:gd name="T26" fmla="*/ 16 w 16"/>
                  <a:gd name="T27" fmla="*/ 8 h 23"/>
                  <a:gd name="T28" fmla="*/ 15 w 16"/>
                  <a:gd name="T29" fmla="*/ 12 h 23"/>
                  <a:gd name="T30" fmla="*/ 14 w 16"/>
                  <a:gd name="T31" fmla="*/ 14 h 23"/>
                  <a:gd name="T32" fmla="*/ 12 w 16"/>
                  <a:gd name="T33" fmla="*/ 16 h 23"/>
                  <a:gd name="T34" fmla="*/ 8 w 16"/>
                  <a:gd name="T35" fmla="*/ 17 h 23"/>
                  <a:gd name="T36" fmla="*/ 8 w 16"/>
                  <a:gd name="T37" fmla="*/ 15 h 23"/>
                  <a:gd name="T38" fmla="*/ 11 w 16"/>
                  <a:gd name="T39" fmla="*/ 15 h 23"/>
                  <a:gd name="T40" fmla="*/ 13 w 16"/>
                  <a:gd name="T41" fmla="*/ 13 h 23"/>
                  <a:gd name="T42" fmla="*/ 14 w 16"/>
                  <a:gd name="T43" fmla="*/ 11 h 23"/>
                  <a:gd name="T44" fmla="*/ 14 w 16"/>
                  <a:gd name="T45" fmla="*/ 8 h 23"/>
                  <a:gd name="T46" fmla="*/ 14 w 16"/>
                  <a:gd name="T47" fmla="*/ 5 h 23"/>
                  <a:gd name="T48" fmla="*/ 12 w 16"/>
                  <a:gd name="T49" fmla="*/ 3 h 23"/>
                  <a:gd name="T50" fmla="*/ 10 w 16"/>
                  <a:gd name="T51" fmla="*/ 2 h 23"/>
                  <a:gd name="T52" fmla="*/ 8 w 16"/>
                  <a:gd name="T53" fmla="*/ 1 h 23"/>
                  <a:gd name="T54" fmla="*/ 6 w 16"/>
                  <a:gd name="T55" fmla="*/ 1 h 23"/>
                  <a:gd name="T56" fmla="*/ 4 w 16"/>
                  <a:gd name="T57" fmla="*/ 2 h 23"/>
                  <a:gd name="T58" fmla="*/ 3 w 16"/>
                  <a:gd name="T59" fmla="*/ 4 h 23"/>
                  <a:gd name="T60" fmla="*/ 2 w 16"/>
                  <a:gd name="T61" fmla="*/ 5 h 23"/>
                  <a:gd name="T62" fmla="*/ 2 w 16"/>
                  <a:gd name="T63" fmla="*/ 11 h 23"/>
                  <a:gd name="T64" fmla="*/ 3 w 16"/>
                  <a:gd name="T65" fmla="*/ 13 h 23"/>
                  <a:gd name="T66" fmla="*/ 4 w 16"/>
                  <a:gd name="T67" fmla="*/ 14 h 23"/>
                  <a:gd name="T68" fmla="*/ 6 w 16"/>
                  <a:gd name="T69" fmla="*/ 15 h 23"/>
                  <a:gd name="T70" fmla="*/ 8 w 16"/>
                  <a:gd name="T7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3">
                    <a:moveTo>
                      <a:pt x="8" y="17"/>
                    </a:moveTo>
                    <a:cubicBezTo>
                      <a:pt x="7" y="17"/>
                      <a:pt x="6" y="16"/>
                      <a:pt x="5" y="16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5" y="13"/>
                      <a:pt x="14" y="14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8" y="15"/>
                    </a:move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32"/>
              <p:cNvSpPr>
                <a:spLocks noEditPoints="1"/>
              </p:cNvSpPr>
              <p:nvPr/>
            </p:nvSpPr>
            <p:spPr bwMode="auto">
              <a:xfrm>
                <a:off x="9967913" y="1643063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1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1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5 w 17"/>
                  <a:gd name="T49" fmla="*/ 13 h 17"/>
                  <a:gd name="T50" fmla="*/ 14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8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1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33"/>
              <p:cNvSpPr>
                <a:spLocks/>
              </p:cNvSpPr>
              <p:nvPr/>
            </p:nvSpPr>
            <p:spPr bwMode="auto">
              <a:xfrm>
                <a:off x="10037763" y="1643063"/>
                <a:ext cx="23813" cy="57150"/>
              </a:xfrm>
              <a:custGeom>
                <a:avLst/>
                <a:gdLst>
                  <a:gd name="T0" fmla="*/ 7 w 7"/>
                  <a:gd name="T1" fmla="*/ 1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34"/>
              <p:cNvSpPr>
                <a:spLocks/>
              </p:cNvSpPr>
              <p:nvPr/>
            </p:nvSpPr>
            <p:spPr bwMode="auto">
              <a:xfrm>
                <a:off x="10074275" y="1643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35"/>
              <p:cNvSpPr>
                <a:spLocks/>
              </p:cNvSpPr>
              <p:nvPr/>
            </p:nvSpPr>
            <p:spPr bwMode="auto">
              <a:xfrm>
                <a:off x="10137775" y="1643063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1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2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36"/>
              <p:cNvSpPr>
                <a:spLocks/>
              </p:cNvSpPr>
              <p:nvPr/>
            </p:nvSpPr>
            <p:spPr bwMode="auto">
              <a:xfrm>
                <a:off x="10263188" y="1643063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3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37"/>
              <p:cNvSpPr>
                <a:spLocks noEditPoints="1"/>
              </p:cNvSpPr>
              <p:nvPr/>
            </p:nvSpPr>
            <p:spPr bwMode="auto">
              <a:xfrm>
                <a:off x="10291763" y="1643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1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2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3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1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38"/>
              <p:cNvSpPr>
                <a:spLocks/>
              </p:cNvSpPr>
              <p:nvPr/>
            </p:nvSpPr>
            <p:spPr bwMode="auto">
              <a:xfrm>
                <a:off x="10382250" y="1643063"/>
                <a:ext cx="42863" cy="57150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1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5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5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5"/>
                    </a:cubicBezTo>
                    <a:cubicBezTo>
                      <a:pt x="10" y="16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39"/>
              <p:cNvSpPr>
                <a:spLocks noEditPoints="1"/>
              </p:cNvSpPr>
              <p:nvPr/>
            </p:nvSpPr>
            <p:spPr bwMode="auto">
              <a:xfrm>
                <a:off x="10434638" y="1643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2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10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4 w 14"/>
                  <a:gd name="T39" fmla="*/ 6 h 17"/>
                  <a:gd name="T40" fmla="*/ 14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3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2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10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4 h 17"/>
                  <a:gd name="T86" fmla="*/ 4 w 14"/>
                  <a:gd name="T87" fmla="*/ 15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5"/>
                      <a:pt x="1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40"/>
              <p:cNvSpPr>
                <a:spLocks noEditPoints="1"/>
              </p:cNvSpPr>
              <p:nvPr/>
            </p:nvSpPr>
            <p:spPr bwMode="auto">
              <a:xfrm>
                <a:off x="10498138" y="1643063"/>
                <a:ext cx="52388" cy="76200"/>
              </a:xfrm>
              <a:custGeom>
                <a:avLst/>
                <a:gdLst>
                  <a:gd name="T0" fmla="*/ 8 w 16"/>
                  <a:gd name="T1" fmla="*/ 17 h 23"/>
                  <a:gd name="T2" fmla="*/ 4 w 16"/>
                  <a:gd name="T3" fmla="*/ 16 h 23"/>
                  <a:gd name="T4" fmla="*/ 1 w 16"/>
                  <a:gd name="T5" fmla="*/ 13 h 23"/>
                  <a:gd name="T6" fmla="*/ 1 w 16"/>
                  <a:gd name="T7" fmla="*/ 23 h 23"/>
                  <a:gd name="T8" fmla="*/ 0 w 16"/>
                  <a:gd name="T9" fmla="*/ 23 h 23"/>
                  <a:gd name="T10" fmla="*/ 0 w 16"/>
                  <a:gd name="T11" fmla="*/ 0 h 23"/>
                  <a:gd name="T12" fmla="*/ 1 w 16"/>
                  <a:gd name="T13" fmla="*/ 0 h 23"/>
                  <a:gd name="T14" fmla="*/ 1 w 16"/>
                  <a:gd name="T15" fmla="*/ 3 h 23"/>
                  <a:gd name="T16" fmla="*/ 4 w 16"/>
                  <a:gd name="T17" fmla="*/ 1 h 23"/>
                  <a:gd name="T18" fmla="*/ 8 w 16"/>
                  <a:gd name="T19" fmla="*/ 0 h 23"/>
                  <a:gd name="T20" fmla="*/ 11 w 16"/>
                  <a:gd name="T21" fmla="*/ 0 h 23"/>
                  <a:gd name="T22" fmla="*/ 13 w 16"/>
                  <a:gd name="T23" fmla="*/ 2 h 23"/>
                  <a:gd name="T24" fmla="*/ 15 w 16"/>
                  <a:gd name="T25" fmla="*/ 5 h 23"/>
                  <a:gd name="T26" fmla="*/ 16 w 16"/>
                  <a:gd name="T27" fmla="*/ 8 h 23"/>
                  <a:gd name="T28" fmla="*/ 15 w 16"/>
                  <a:gd name="T29" fmla="*/ 12 h 23"/>
                  <a:gd name="T30" fmla="*/ 14 w 16"/>
                  <a:gd name="T31" fmla="*/ 14 h 23"/>
                  <a:gd name="T32" fmla="*/ 11 w 16"/>
                  <a:gd name="T33" fmla="*/ 16 h 23"/>
                  <a:gd name="T34" fmla="*/ 8 w 16"/>
                  <a:gd name="T35" fmla="*/ 17 h 23"/>
                  <a:gd name="T36" fmla="*/ 8 w 16"/>
                  <a:gd name="T37" fmla="*/ 15 h 23"/>
                  <a:gd name="T38" fmla="*/ 10 w 16"/>
                  <a:gd name="T39" fmla="*/ 15 h 23"/>
                  <a:gd name="T40" fmla="*/ 12 w 16"/>
                  <a:gd name="T41" fmla="*/ 13 h 23"/>
                  <a:gd name="T42" fmla="*/ 14 w 16"/>
                  <a:gd name="T43" fmla="*/ 11 h 23"/>
                  <a:gd name="T44" fmla="*/ 14 w 16"/>
                  <a:gd name="T45" fmla="*/ 8 h 23"/>
                  <a:gd name="T46" fmla="*/ 13 w 16"/>
                  <a:gd name="T47" fmla="*/ 5 h 23"/>
                  <a:gd name="T48" fmla="*/ 12 w 16"/>
                  <a:gd name="T49" fmla="*/ 3 h 23"/>
                  <a:gd name="T50" fmla="*/ 10 w 16"/>
                  <a:gd name="T51" fmla="*/ 2 h 23"/>
                  <a:gd name="T52" fmla="*/ 7 w 16"/>
                  <a:gd name="T53" fmla="*/ 1 h 23"/>
                  <a:gd name="T54" fmla="*/ 6 w 16"/>
                  <a:gd name="T55" fmla="*/ 1 h 23"/>
                  <a:gd name="T56" fmla="*/ 4 w 16"/>
                  <a:gd name="T57" fmla="*/ 2 h 23"/>
                  <a:gd name="T58" fmla="*/ 2 w 16"/>
                  <a:gd name="T59" fmla="*/ 4 h 23"/>
                  <a:gd name="T60" fmla="*/ 1 w 16"/>
                  <a:gd name="T61" fmla="*/ 5 h 23"/>
                  <a:gd name="T62" fmla="*/ 1 w 16"/>
                  <a:gd name="T63" fmla="*/ 11 h 23"/>
                  <a:gd name="T64" fmla="*/ 3 w 16"/>
                  <a:gd name="T65" fmla="*/ 13 h 23"/>
                  <a:gd name="T66" fmla="*/ 4 w 16"/>
                  <a:gd name="T67" fmla="*/ 14 h 23"/>
                  <a:gd name="T68" fmla="*/ 6 w 16"/>
                  <a:gd name="T69" fmla="*/ 15 h 23"/>
                  <a:gd name="T70" fmla="*/ 8 w 16"/>
                  <a:gd name="T7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3">
                    <a:moveTo>
                      <a:pt x="8" y="17"/>
                    </a:moveTo>
                    <a:cubicBezTo>
                      <a:pt x="7" y="17"/>
                      <a:pt x="5" y="16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6" y="9"/>
                      <a:pt x="15" y="10"/>
                      <a:pt x="15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5"/>
                    </a:moveTo>
                    <a:cubicBezTo>
                      <a:pt x="9" y="15"/>
                      <a:pt x="9" y="15"/>
                      <a:pt x="10" y="15"/>
                    </a:cubicBezTo>
                    <a:cubicBezTo>
                      <a:pt x="11" y="14"/>
                      <a:pt x="12" y="14"/>
                      <a:pt x="12" y="13"/>
                    </a:cubicBezTo>
                    <a:cubicBezTo>
                      <a:pt x="13" y="12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41"/>
              <p:cNvSpPr>
                <a:spLocks noEditPoints="1"/>
              </p:cNvSpPr>
              <p:nvPr/>
            </p:nvSpPr>
            <p:spPr bwMode="auto">
              <a:xfrm>
                <a:off x="10563225" y="1620838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4 h 50"/>
                  <a:gd name="T14" fmla="*/ 4 w 4"/>
                  <a:gd name="T15" fmla="*/ 14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42"/>
              <p:cNvSpPr>
                <a:spLocks noEditPoints="1"/>
              </p:cNvSpPr>
              <p:nvPr/>
            </p:nvSpPr>
            <p:spPr bwMode="auto">
              <a:xfrm>
                <a:off x="10583863" y="1620838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5 w 16"/>
                  <a:gd name="T3" fmla="*/ 23 h 24"/>
                  <a:gd name="T4" fmla="*/ 2 w 16"/>
                  <a:gd name="T5" fmla="*/ 21 h 24"/>
                  <a:gd name="T6" fmla="*/ 0 w 16"/>
                  <a:gd name="T7" fmla="*/ 18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7 h 24"/>
                  <a:gd name="T16" fmla="*/ 7 w 16"/>
                  <a:gd name="T17" fmla="*/ 7 h 24"/>
                  <a:gd name="T18" fmla="*/ 10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0 h 24"/>
                  <a:gd name="T26" fmla="*/ 14 w 16"/>
                  <a:gd name="T27" fmla="*/ 0 h 24"/>
                  <a:gd name="T28" fmla="*/ 16 w 16"/>
                  <a:gd name="T29" fmla="*/ 0 h 24"/>
                  <a:gd name="T30" fmla="*/ 16 w 16"/>
                  <a:gd name="T31" fmla="*/ 21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5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2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2 h 24"/>
                  <a:gd name="T62" fmla="*/ 13 w 16"/>
                  <a:gd name="T63" fmla="*/ 11 h 24"/>
                  <a:gd name="T64" fmla="*/ 11 w 16"/>
                  <a:gd name="T65" fmla="*/ 9 h 24"/>
                  <a:gd name="T66" fmla="*/ 10 w 16"/>
                  <a:gd name="T67" fmla="*/ 8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0 h 24"/>
                  <a:gd name="T74" fmla="*/ 2 w 16"/>
                  <a:gd name="T75" fmla="*/ 13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6 w 16"/>
                  <a:gd name="T83" fmla="*/ 22 h 24"/>
                  <a:gd name="T84" fmla="*/ 8 w 16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3"/>
                    </a:cubicBezTo>
                    <a:cubicBezTo>
                      <a:pt x="10" y="23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2"/>
                      <a:pt x="11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3" y="10"/>
                      <a:pt x="12" y="10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9"/>
                      <a:pt x="3" y="20"/>
                      <a:pt x="3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43"/>
              <p:cNvSpPr>
                <a:spLocks noEditPoints="1"/>
              </p:cNvSpPr>
              <p:nvPr/>
            </p:nvSpPr>
            <p:spPr bwMode="auto">
              <a:xfrm>
                <a:off x="10648950" y="1643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1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44"/>
              <p:cNvSpPr>
                <a:spLocks noEditPoints="1"/>
              </p:cNvSpPr>
              <p:nvPr/>
            </p:nvSpPr>
            <p:spPr bwMode="auto">
              <a:xfrm>
                <a:off x="10715625" y="1620838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0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0 h 24"/>
                  <a:gd name="T16" fmla="*/ 5 w 16"/>
                  <a:gd name="T17" fmla="*/ 8 h 24"/>
                  <a:gd name="T18" fmla="*/ 8 w 16"/>
                  <a:gd name="T19" fmla="*/ 7 h 24"/>
                  <a:gd name="T20" fmla="*/ 12 w 16"/>
                  <a:gd name="T21" fmla="*/ 7 h 24"/>
                  <a:gd name="T22" fmla="*/ 14 w 16"/>
                  <a:gd name="T23" fmla="*/ 9 h 24"/>
                  <a:gd name="T24" fmla="*/ 15 w 16"/>
                  <a:gd name="T25" fmla="*/ 12 h 24"/>
                  <a:gd name="T26" fmla="*/ 16 w 16"/>
                  <a:gd name="T27" fmla="*/ 15 h 24"/>
                  <a:gd name="T28" fmla="*/ 15 w 16"/>
                  <a:gd name="T29" fmla="*/ 19 h 24"/>
                  <a:gd name="T30" fmla="*/ 14 w 16"/>
                  <a:gd name="T31" fmla="*/ 21 h 24"/>
                  <a:gd name="T32" fmla="*/ 11 w 16"/>
                  <a:gd name="T33" fmla="*/ 23 h 24"/>
                  <a:gd name="T34" fmla="*/ 8 w 16"/>
                  <a:gd name="T35" fmla="*/ 24 h 24"/>
                  <a:gd name="T36" fmla="*/ 8 w 16"/>
                  <a:gd name="T37" fmla="*/ 22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5 h 24"/>
                  <a:gd name="T46" fmla="*/ 14 w 16"/>
                  <a:gd name="T47" fmla="*/ 13 h 24"/>
                  <a:gd name="T48" fmla="*/ 13 w 16"/>
                  <a:gd name="T49" fmla="*/ 10 h 24"/>
                  <a:gd name="T50" fmla="*/ 11 w 16"/>
                  <a:gd name="T51" fmla="*/ 9 h 24"/>
                  <a:gd name="T52" fmla="*/ 8 w 16"/>
                  <a:gd name="T53" fmla="*/ 8 h 24"/>
                  <a:gd name="T54" fmla="*/ 6 w 16"/>
                  <a:gd name="T55" fmla="*/ 8 h 24"/>
                  <a:gd name="T56" fmla="*/ 4 w 16"/>
                  <a:gd name="T57" fmla="*/ 9 h 24"/>
                  <a:gd name="T58" fmla="*/ 3 w 16"/>
                  <a:gd name="T59" fmla="*/ 11 h 24"/>
                  <a:gd name="T60" fmla="*/ 2 w 16"/>
                  <a:gd name="T61" fmla="*/ 12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8 w 16"/>
                  <a:gd name="T7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3"/>
                      <a:pt x="4" y="23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7"/>
                    </a:cubicBezTo>
                    <a:cubicBezTo>
                      <a:pt x="12" y="8"/>
                      <a:pt x="13" y="8"/>
                      <a:pt x="14" y="9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6"/>
                      <a:pt x="16" y="17"/>
                      <a:pt x="15" y="19"/>
                    </a:cubicBezTo>
                    <a:cubicBezTo>
                      <a:pt x="15" y="20"/>
                      <a:pt x="14" y="20"/>
                      <a:pt x="14" y="21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10" y="22"/>
                      <a:pt x="10" y="22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19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5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4" y="12"/>
                      <a:pt x="13" y="11"/>
                      <a:pt x="13" y="10"/>
                    </a:cubicBezTo>
                    <a:cubicBezTo>
                      <a:pt x="12" y="10"/>
                      <a:pt x="11" y="9"/>
                      <a:pt x="11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5" y="21"/>
                      <a:pt x="5" y="22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45"/>
              <p:cNvSpPr>
                <a:spLocks noEditPoints="1"/>
              </p:cNvSpPr>
              <p:nvPr/>
            </p:nvSpPr>
            <p:spPr bwMode="auto">
              <a:xfrm>
                <a:off x="10782300" y="1620838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4 h 50"/>
                  <a:gd name="T14" fmla="*/ 4 w 4"/>
                  <a:gd name="T15" fmla="*/ 14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46"/>
              <p:cNvSpPr>
                <a:spLocks/>
              </p:cNvSpPr>
              <p:nvPr/>
            </p:nvSpPr>
            <p:spPr bwMode="auto">
              <a:xfrm>
                <a:off x="10798175" y="1624013"/>
                <a:ext cx="33338" cy="76200"/>
              </a:xfrm>
              <a:custGeom>
                <a:avLst/>
                <a:gdLst>
                  <a:gd name="T0" fmla="*/ 10 w 10"/>
                  <a:gd name="T1" fmla="*/ 22 h 23"/>
                  <a:gd name="T2" fmla="*/ 9 w 10"/>
                  <a:gd name="T3" fmla="*/ 22 h 23"/>
                  <a:gd name="T4" fmla="*/ 8 w 10"/>
                  <a:gd name="T5" fmla="*/ 22 h 23"/>
                  <a:gd name="T6" fmla="*/ 7 w 10"/>
                  <a:gd name="T7" fmla="*/ 23 h 23"/>
                  <a:gd name="T8" fmla="*/ 6 w 10"/>
                  <a:gd name="T9" fmla="*/ 23 h 23"/>
                  <a:gd name="T10" fmla="*/ 5 w 10"/>
                  <a:gd name="T11" fmla="*/ 23 h 23"/>
                  <a:gd name="T12" fmla="*/ 4 w 10"/>
                  <a:gd name="T13" fmla="*/ 22 h 23"/>
                  <a:gd name="T14" fmla="*/ 3 w 10"/>
                  <a:gd name="T15" fmla="*/ 21 h 23"/>
                  <a:gd name="T16" fmla="*/ 3 w 10"/>
                  <a:gd name="T17" fmla="*/ 20 h 23"/>
                  <a:gd name="T18" fmla="*/ 3 w 10"/>
                  <a:gd name="T19" fmla="*/ 7 h 23"/>
                  <a:gd name="T20" fmla="*/ 0 w 10"/>
                  <a:gd name="T21" fmla="*/ 7 h 23"/>
                  <a:gd name="T22" fmla="*/ 0 w 10"/>
                  <a:gd name="T23" fmla="*/ 6 h 23"/>
                  <a:gd name="T24" fmla="*/ 3 w 10"/>
                  <a:gd name="T25" fmla="*/ 6 h 23"/>
                  <a:gd name="T26" fmla="*/ 3 w 10"/>
                  <a:gd name="T27" fmla="*/ 0 h 23"/>
                  <a:gd name="T28" fmla="*/ 4 w 10"/>
                  <a:gd name="T29" fmla="*/ 0 h 23"/>
                  <a:gd name="T30" fmla="*/ 4 w 10"/>
                  <a:gd name="T31" fmla="*/ 6 h 23"/>
                  <a:gd name="T32" fmla="*/ 8 w 10"/>
                  <a:gd name="T33" fmla="*/ 6 h 23"/>
                  <a:gd name="T34" fmla="*/ 8 w 10"/>
                  <a:gd name="T35" fmla="*/ 7 h 23"/>
                  <a:gd name="T36" fmla="*/ 4 w 10"/>
                  <a:gd name="T37" fmla="*/ 7 h 23"/>
                  <a:gd name="T38" fmla="*/ 4 w 10"/>
                  <a:gd name="T39" fmla="*/ 19 h 23"/>
                  <a:gd name="T40" fmla="*/ 5 w 10"/>
                  <a:gd name="T41" fmla="*/ 21 h 23"/>
                  <a:gd name="T42" fmla="*/ 6 w 10"/>
                  <a:gd name="T43" fmla="*/ 21 h 23"/>
                  <a:gd name="T44" fmla="*/ 8 w 10"/>
                  <a:gd name="T45" fmla="*/ 21 h 23"/>
                  <a:gd name="T46" fmla="*/ 9 w 10"/>
                  <a:gd name="T47" fmla="*/ 20 h 23"/>
                  <a:gd name="T48" fmla="*/ 10 w 10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3">
                    <a:moveTo>
                      <a:pt x="10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1"/>
                      <a:pt x="9" y="20"/>
                      <a:pt x="9" y="20"/>
                    </a:cubicBez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47"/>
              <p:cNvSpPr>
                <a:spLocks/>
              </p:cNvSpPr>
              <p:nvPr/>
            </p:nvSpPr>
            <p:spPr bwMode="auto">
              <a:xfrm>
                <a:off x="9244013" y="1770063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6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5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2" y="2"/>
                      <a:pt x="21" y="1"/>
                      <a:pt x="19" y="1"/>
                    </a:cubicBezTo>
                    <a:cubicBezTo>
                      <a:pt x="19" y="1"/>
                      <a:pt x="18" y="2"/>
                      <a:pt x="17" y="2"/>
                    </a:cubicBezTo>
                    <a:cubicBezTo>
                      <a:pt x="17" y="2"/>
                      <a:pt x="16" y="2"/>
                      <a:pt x="16" y="3"/>
                    </a:cubicBezTo>
                    <a:cubicBezTo>
                      <a:pt x="15" y="3"/>
                      <a:pt x="15" y="4"/>
                      <a:pt x="14" y="5"/>
                    </a:cubicBezTo>
                    <a:cubicBezTo>
                      <a:pt x="14" y="5"/>
                      <a:pt x="14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2" y="0"/>
                      <a:pt x="23" y="1"/>
                      <a:pt x="24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48"/>
              <p:cNvSpPr>
                <a:spLocks noEditPoints="1"/>
              </p:cNvSpPr>
              <p:nvPr/>
            </p:nvSpPr>
            <p:spPr bwMode="auto">
              <a:xfrm>
                <a:off x="9340850" y="1770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49"/>
              <p:cNvSpPr>
                <a:spLocks noEditPoints="1"/>
              </p:cNvSpPr>
              <p:nvPr/>
            </p:nvSpPr>
            <p:spPr bwMode="auto">
              <a:xfrm>
                <a:off x="9402763" y="1749425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1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6 h 23"/>
                  <a:gd name="T20" fmla="*/ 12 w 17"/>
                  <a:gd name="T21" fmla="*/ 7 h 23"/>
                  <a:gd name="T22" fmla="*/ 13 w 17"/>
                  <a:gd name="T23" fmla="*/ 8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1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2 h 23"/>
                  <a:gd name="T42" fmla="*/ 15 w 17"/>
                  <a:gd name="T43" fmla="*/ 21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1 h 23"/>
                  <a:gd name="T54" fmla="*/ 12 w 17"/>
                  <a:gd name="T55" fmla="*/ 20 h 23"/>
                  <a:gd name="T56" fmla="*/ 14 w 17"/>
                  <a:gd name="T57" fmla="*/ 19 h 23"/>
                  <a:gd name="T58" fmla="*/ 15 w 17"/>
                  <a:gd name="T59" fmla="*/ 17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7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7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1" y="10"/>
                      <a:pt x="2" y="9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4" y="9"/>
                      <a:pt x="14" y="9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1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8"/>
                      <a:pt x="15" y="18"/>
                      <a:pt x="15" y="17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10" y="8"/>
                      <a:pt x="9" y="7"/>
                      <a:pt x="8" y="7"/>
                    </a:cubicBezTo>
                    <a:cubicBezTo>
                      <a:pt x="8" y="7"/>
                      <a:pt x="7" y="8"/>
                      <a:pt x="6" y="8"/>
                    </a:cubicBezTo>
                    <a:cubicBezTo>
                      <a:pt x="5" y="8"/>
                      <a:pt x="4" y="9"/>
                      <a:pt x="4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50"/>
              <p:cNvSpPr>
                <a:spLocks noEditPoints="1"/>
              </p:cNvSpPr>
              <p:nvPr/>
            </p:nvSpPr>
            <p:spPr bwMode="auto">
              <a:xfrm>
                <a:off x="9475788" y="1749425"/>
                <a:ext cx="3175" cy="76200"/>
              </a:xfrm>
              <a:custGeom>
                <a:avLst/>
                <a:gdLst>
                  <a:gd name="T0" fmla="*/ 0 w 2"/>
                  <a:gd name="T1" fmla="*/ 4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4 h 48"/>
                  <a:gd name="T8" fmla="*/ 0 w 2"/>
                  <a:gd name="T9" fmla="*/ 4 h 48"/>
                  <a:gd name="T10" fmla="*/ 0 w 2"/>
                  <a:gd name="T11" fmla="*/ 48 h 48"/>
                  <a:gd name="T12" fmla="*/ 0 w 2"/>
                  <a:gd name="T13" fmla="*/ 13 h 48"/>
                  <a:gd name="T14" fmla="*/ 2 w 2"/>
                  <a:gd name="T15" fmla="*/ 13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51"/>
              <p:cNvSpPr>
                <a:spLocks noEditPoints="1"/>
              </p:cNvSpPr>
              <p:nvPr/>
            </p:nvSpPr>
            <p:spPr bwMode="auto">
              <a:xfrm>
                <a:off x="9518650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7 h 17"/>
                  <a:gd name="T20" fmla="*/ 12 w 15"/>
                  <a:gd name="T21" fmla="*/ 8 h 17"/>
                  <a:gd name="T22" fmla="*/ 12 w 15"/>
                  <a:gd name="T23" fmla="*/ 6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5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5 h 17"/>
                  <a:gd name="T54" fmla="*/ 12 w 15"/>
                  <a:gd name="T55" fmla="*/ 14 h 17"/>
                  <a:gd name="T56" fmla="*/ 10 w 15"/>
                  <a:gd name="T57" fmla="*/ 16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3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8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9 h 17"/>
                  <a:gd name="T78" fmla="*/ 2 w 15"/>
                  <a:gd name="T79" fmla="*/ 10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4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52"/>
              <p:cNvSpPr>
                <a:spLocks/>
              </p:cNvSpPr>
              <p:nvPr/>
            </p:nvSpPr>
            <p:spPr bwMode="auto">
              <a:xfrm>
                <a:off x="9582150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6 w 14"/>
                  <a:gd name="T11" fmla="*/ 16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6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53"/>
              <p:cNvSpPr>
                <a:spLocks/>
              </p:cNvSpPr>
              <p:nvPr/>
            </p:nvSpPr>
            <p:spPr bwMode="auto">
              <a:xfrm>
                <a:off x="9637713" y="1752600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1 h 22"/>
                  <a:gd name="T14" fmla="*/ 3 w 9"/>
                  <a:gd name="T15" fmla="*/ 20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5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7" y="21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54"/>
              <p:cNvSpPr>
                <a:spLocks noEditPoints="1"/>
              </p:cNvSpPr>
              <p:nvPr/>
            </p:nvSpPr>
            <p:spPr bwMode="auto">
              <a:xfrm>
                <a:off x="9707563" y="1749425"/>
                <a:ext cx="3175" cy="76200"/>
              </a:xfrm>
              <a:custGeom>
                <a:avLst/>
                <a:gdLst>
                  <a:gd name="T0" fmla="*/ 0 w 2"/>
                  <a:gd name="T1" fmla="*/ 4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4 h 48"/>
                  <a:gd name="T8" fmla="*/ 0 w 2"/>
                  <a:gd name="T9" fmla="*/ 4 h 48"/>
                  <a:gd name="T10" fmla="*/ 0 w 2"/>
                  <a:gd name="T11" fmla="*/ 48 h 48"/>
                  <a:gd name="T12" fmla="*/ 0 w 2"/>
                  <a:gd name="T13" fmla="*/ 13 h 48"/>
                  <a:gd name="T14" fmla="*/ 2 w 2"/>
                  <a:gd name="T15" fmla="*/ 13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55"/>
              <p:cNvSpPr>
                <a:spLocks noEditPoints="1"/>
              </p:cNvSpPr>
              <p:nvPr/>
            </p:nvSpPr>
            <p:spPr bwMode="auto">
              <a:xfrm>
                <a:off x="9723438" y="1749425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1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6 h 23"/>
                  <a:gd name="T20" fmla="*/ 12 w 17"/>
                  <a:gd name="T21" fmla="*/ 7 h 23"/>
                  <a:gd name="T22" fmla="*/ 13 w 17"/>
                  <a:gd name="T23" fmla="*/ 8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1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2 h 23"/>
                  <a:gd name="T42" fmla="*/ 15 w 17"/>
                  <a:gd name="T43" fmla="*/ 21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1 h 23"/>
                  <a:gd name="T54" fmla="*/ 12 w 17"/>
                  <a:gd name="T55" fmla="*/ 20 h 23"/>
                  <a:gd name="T56" fmla="*/ 14 w 17"/>
                  <a:gd name="T57" fmla="*/ 19 h 23"/>
                  <a:gd name="T58" fmla="*/ 15 w 17"/>
                  <a:gd name="T59" fmla="*/ 17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7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7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1" y="10"/>
                      <a:pt x="2" y="9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4" y="9"/>
                      <a:pt x="14" y="9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1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8"/>
                      <a:pt x="15" y="18"/>
                      <a:pt x="15" y="17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10" y="8"/>
                      <a:pt x="9" y="7"/>
                      <a:pt x="8" y="7"/>
                    </a:cubicBezTo>
                    <a:cubicBezTo>
                      <a:pt x="8" y="7"/>
                      <a:pt x="7" y="8"/>
                      <a:pt x="6" y="8"/>
                    </a:cubicBezTo>
                    <a:cubicBezTo>
                      <a:pt x="5" y="8"/>
                      <a:pt x="4" y="9"/>
                      <a:pt x="4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56"/>
              <p:cNvSpPr>
                <a:spLocks noEditPoints="1"/>
              </p:cNvSpPr>
              <p:nvPr/>
            </p:nvSpPr>
            <p:spPr bwMode="auto">
              <a:xfrm>
                <a:off x="9796463" y="1749425"/>
                <a:ext cx="3175" cy="76200"/>
              </a:xfrm>
              <a:custGeom>
                <a:avLst/>
                <a:gdLst>
                  <a:gd name="T0" fmla="*/ 0 w 2"/>
                  <a:gd name="T1" fmla="*/ 4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4 h 48"/>
                  <a:gd name="T8" fmla="*/ 0 w 2"/>
                  <a:gd name="T9" fmla="*/ 4 h 48"/>
                  <a:gd name="T10" fmla="*/ 0 w 2"/>
                  <a:gd name="T11" fmla="*/ 48 h 48"/>
                  <a:gd name="T12" fmla="*/ 0 w 2"/>
                  <a:gd name="T13" fmla="*/ 13 h 48"/>
                  <a:gd name="T14" fmla="*/ 2 w 2"/>
                  <a:gd name="T15" fmla="*/ 13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57"/>
              <p:cNvSpPr>
                <a:spLocks noEditPoints="1"/>
              </p:cNvSpPr>
              <p:nvPr/>
            </p:nvSpPr>
            <p:spPr bwMode="auto">
              <a:xfrm>
                <a:off x="9817100" y="1770063"/>
                <a:ext cx="49213" cy="79375"/>
              </a:xfrm>
              <a:custGeom>
                <a:avLst/>
                <a:gdLst>
                  <a:gd name="T0" fmla="*/ 7 w 15"/>
                  <a:gd name="T1" fmla="*/ 17 h 24"/>
                  <a:gd name="T2" fmla="*/ 4 w 15"/>
                  <a:gd name="T3" fmla="*/ 16 h 24"/>
                  <a:gd name="T4" fmla="*/ 2 w 15"/>
                  <a:gd name="T5" fmla="*/ 15 h 24"/>
                  <a:gd name="T6" fmla="*/ 0 w 15"/>
                  <a:gd name="T7" fmla="*/ 12 h 24"/>
                  <a:gd name="T8" fmla="*/ 0 w 15"/>
                  <a:gd name="T9" fmla="*/ 9 h 24"/>
                  <a:gd name="T10" fmla="*/ 0 w 15"/>
                  <a:gd name="T11" fmla="*/ 5 h 24"/>
                  <a:gd name="T12" fmla="*/ 2 w 15"/>
                  <a:gd name="T13" fmla="*/ 3 h 24"/>
                  <a:gd name="T14" fmla="*/ 4 w 15"/>
                  <a:gd name="T15" fmla="*/ 1 h 24"/>
                  <a:gd name="T16" fmla="*/ 7 w 15"/>
                  <a:gd name="T17" fmla="*/ 0 h 24"/>
                  <a:gd name="T18" fmla="*/ 11 w 15"/>
                  <a:gd name="T19" fmla="*/ 1 h 24"/>
                  <a:gd name="T20" fmla="*/ 14 w 15"/>
                  <a:gd name="T21" fmla="*/ 4 h 24"/>
                  <a:gd name="T22" fmla="*/ 14 w 15"/>
                  <a:gd name="T23" fmla="*/ 0 h 24"/>
                  <a:gd name="T24" fmla="*/ 15 w 15"/>
                  <a:gd name="T25" fmla="*/ 0 h 24"/>
                  <a:gd name="T26" fmla="*/ 15 w 15"/>
                  <a:gd name="T27" fmla="*/ 17 h 24"/>
                  <a:gd name="T28" fmla="*/ 15 w 15"/>
                  <a:gd name="T29" fmla="*/ 20 h 24"/>
                  <a:gd name="T30" fmla="*/ 13 w 15"/>
                  <a:gd name="T31" fmla="*/ 22 h 24"/>
                  <a:gd name="T32" fmla="*/ 11 w 15"/>
                  <a:gd name="T33" fmla="*/ 24 h 24"/>
                  <a:gd name="T34" fmla="*/ 8 w 15"/>
                  <a:gd name="T35" fmla="*/ 24 h 24"/>
                  <a:gd name="T36" fmla="*/ 5 w 15"/>
                  <a:gd name="T37" fmla="*/ 24 h 24"/>
                  <a:gd name="T38" fmla="*/ 3 w 15"/>
                  <a:gd name="T39" fmla="*/ 23 h 24"/>
                  <a:gd name="T40" fmla="*/ 1 w 15"/>
                  <a:gd name="T41" fmla="*/ 22 h 24"/>
                  <a:gd name="T42" fmla="*/ 0 w 15"/>
                  <a:gd name="T43" fmla="*/ 20 h 24"/>
                  <a:gd name="T44" fmla="*/ 1 w 15"/>
                  <a:gd name="T45" fmla="*/ 19 h 24"/>
                  <a:gd name="T46" fmla="*/ 4 w 15"/>
                  <a:gd name="T47" fmla="*/ 22 h 24"/>
                  <a:gd name="T48" fmla="*/ 8 w 15"/>
                  <a:gd name="T49" fmla="*/ 23 h 24"/>
                  <a:gd name="T50" fmla="*/ 10 w 15"/>
                  <a:gd name="T51" fmla="*/ 22 h 24"/>
                  <a:gd name="T52" fmla="*/ 12 w 15"/>
                  <a:gd name="T53" fmla="*/ 21 h 24"/>
                  <a:gd name="T54" fmla="*/ 13 w 15"/>
                  <a:gd name="T55" fmla="*/ 20 h 24"/>
                  <a:gd name="T56" fmla="*/ 14 w 15"/>
                  <a:gd name="T57" fmla="*/ 17 h 24"/>
                  <a:gd name="T58" fmla="*/ 14 w 15"/>
                  <a:gd name="T59" fmla="*/ 14 h 24"/>
                  <a:gd name="T60" fmla="*/ 11 w 15"/>
                  <a:gd name="T61" fmla="*/ 16 h 24"/>
                  <a:gd name="T62" fmla="*/ 7 w 15"/>
                  <a:gd name="T63" fmla="*/ 17 h 24"/>
                  <a:gd name="T64" fmla="*/ 8 w 15"/>
                  <a:gd name="T65" fmla="*/ 16 h 24"/>
                  <a:gd name="T66" fmla="*/ 10 w 15"/>
                  <a:gd name="T67" fmla="*/ 15 h 24"/>
                  <a:gd name="T68" fmla="*/ 12 w 15"/>
                  <a:gd name="T69" fmla="*/ 14 h 24"/>
                  <a:gd name="T70" fmla="*/ 13 w 15"/>
                  <a:gd name="T71" fmla="*/ 13 h 24"/>
                  <a:gd name="T72" fmla="*/ 14 w 15"/>
                  <a:gd name="T73" fmla="*/ 11 h 24"/>
                  <a:gd name="T74" fmla="*/ 14 w 15"/>
                  <a:gd name="T75" fmla="*/ 6 h 24"/>
                  <a:gd name="T76" fmla="*/ 13 w 15"/>
                  <a:gd name="T77" fmla="*/ 4 h 24"/>
                  <a:gd name="T78" fmla="*/ 11 w 15"/>
                  <a:gd name="T79" fmla="*/ 3 h 24"/>
                  <a:gd name="T80" fmla="*/ 10 w 15"/>
                  <a:gd name="T81" fmla="*/ 2 h 24"/>
                  <a:gd name="T82" fmla="*/ 8 w 15"/>
                  <a:gd name="T83" fmla="*/ 1 h 24"/>
                  <a:gd name="T84" fmla="*/ 5 w 15"/>
                  <a:gd name="T85" fmla="*/ 2 h 24"/>
                  <a:gd name="T86" fmla="*/ 3 w 15"/>
                  <a:gd name="T87" fmla="*/ 4 h 24"/>
                  <a:gd name="T88" fmla="*/ 2 w 15"/>
                  <a:gd name="T89" fmla="*/ 6 h 24"/>
                  <a:gd name="T90" fmla="*/ 1 w 15"/>
                  <a:gd name="T91" fmla="*/ 9 h 24"/>
                  <a:gd name="T92" fmla="*/ 2 w 15"/>
                  <a:gd name="T93" fmla="*/ 11 h 24"/>
                  <a:gd name="T94" fmla="*/ 3 w 15"/>
                  <a:gd name="T95" fmla="*/ 14 h 24"/>
                  <a:gd name="T96" fmla="*/ 5 w 15"/>
                  <a:gd name="T97" fmla="*/ 15 h 24"/>
                  <a:gd name="T98" fmla="*/ 8 w 15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" h="24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9"/>
                      <a:pt x="15" y="20"/>
                    </a:cubicBezTo>
                    <a:cubicBezTo>
                      <a:pt x="14" y="21"/>
                      <a:pt x="14" y="22"/>
                      <a:pt x="13" y="22"/>
                    </a:cubicBezTo>
                    <a:cubicBezTo>
                      <a:pt x="12" y="23"/>
                      <a:pt x="11" y="23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3"/>
                      <a:pt x="2" y="22"/>
                      <a:pt x="1" y="22"/>
                    </a:cubicBezTo>
                    <a:cubicBezTo>
                      <a:pt x="1" y="21"/>
                      <a:pt x="0" y="21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3" y="21"/>
                      <a:pt x="4" y="22"/>
                    </a:cubicBezTo>
                    <a:cubicBezTo>
                      <a:pt x="5" y="22"/>
                      <a:pt x="6" y="23"/>
                      <a:pt x="8" y="23"/>
                    </a:cubicBezTo>
                    <a:cubicBezTo>
                      <a:pt x="8" y="23"/>
                      <a:pt x="9" y="23"/>
                      <a:pt x="10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5"/>
                    </a:cubicBezTo>
                    <a:cubicBezTo>
                      <a:pt x="11" y="15"/>
                      <a:pt x="11" y="15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58"/>
              <p:cNvSpPr>
                <a:spLocks/>
              </p:cNvSpPr>
              <p:nvPr/>
            </p:nvSpPr>
            <p:spPr bwMode="auto">
              <a:xfrm>
                <a:off x="9885363" y="1770063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1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0 h 17"/>
                  <a:gd name="T24" fmla="*/ 1 w 13"/>
                  <a:gd name="T25" fmla="*/ 0 h 17"/>
                  <a:gd name="T26" fmla="*/ 1 w 13"/>
                  <a:gd name="T27" fmla="*/ 4 h 17"/>
                  <a:gd name="T28" fmla="*/ 2 w 13"/>
                  <a:gd name="T29" fmla="*/ 2 h 17"/>
                  <a:gd name="T30" fmla="*/ 4 w 13"/>
                  <a:gd name="T31" fmla="*/ 1 h 17"/>
                  <a:gd name="T32" fmla="*/ 6 w 13"/>
                  <a:gd name="T33" fmla="*/ 0 h 17"/>
                  <a:gd name="T34" fmla="*/ 8 w 13"/>
                  <a:gd name="T35" fmla="*/ 0 h 17"/>
                  <a:gd name="T36" fmla="*/ 12 w 13"/>
                  <a:gd name="T37" fmla="*/ 2 h 17"/>
                  <a:gd name="T38" fmla="*/ 13 w 13"/>
                  <a:gd name="T39" fmla="*/ 7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59"/>
              <p:cNvSpPr>
                <a:spLocks noEditPoints="1"/>
              </p:cNvSpPr>
              <p:nvPr/>
            </p:nvSpPr>
            <p:spPr bwMode="auto">
              <a:xfrm>
                <a:off x="9942513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7 h 17"/>
                  <a:gd name="T20" fmla="*/ 12 w 15"/>
                  <a:gd name="T21" fmla="*/ 8 h 17"/>
                  <a:gd name="T22" fmla="*/ 12 w 15"/>
                  <a:gd name="T23" fmla="*/ 6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5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5 h 17"/>
                  <a:gd name="T54" fmla="*/ 12 w 15"/>
                  <a:gd name="T55" fmla="*/ 14 h 17"/>
                  <a:gd name="T56" fmla="*/ 10 w 15"/>
                  <a:gd name="T57" fmla="*/ 16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3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8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9 h 17"/>
                  <a:gd name="T78" fmla="*/ 2 w 15"/>
                  <a:gd name="T79" fmla="*/ 10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4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60"/>
              <p:cNvSpPr>
                <a:spLocks/>
              </p:cNvSpPr>
              <p:nvPr/>
            </p:nvSpPr>
            <p:spPr bwMode="auto">
              <a:xfrm>
                <a:off x="9998075" y="1752600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3 w 9"/>
                  <a:gd name="T13" fmla="*/ 21 h 22"/>
                  <a:gd name="T14" fmla="*/ 3 w 9"/>
                  <a:gd name="T15" fmla="*/ 20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1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7" y="21"/>
                      <a:pt x="7" y="20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61"/>
              <p:cNvSpPr>
                <a:spLocks/>
              </p:cNvSpPr>
              <p:nvPr/>
            </p:nvSpPr>
            <p:spPr bwMode="auto">
              <a:xfrm>
                <a:off x="10064750" y="1770063"/>
                <a:ext cx="49213" cy="55562"/>
              </a:xfrm>
              <a:custGeom>
                <a:avLst/>
                <a:gdLst>
                  <a:gd name="T0" fmla="*/ 5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3 h 17"/>
                  <a:gd name="T18" fmla="*/ 12 w 15"/>
                  <a:gd name="T19" fmla="*/ 11 h 17"/>
                  <a:gd name="T20" fmla="*/ 12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5 h 17"/>
                  <a:gd name="T28" fmla="*/ 15 w 15"/>
                  <a:gd name="T29" fmla="*/ 17 h 17"/>
                  <a:gd name="T30" fmla="*/ 14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5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62"/>
              <p:cNvSpPr>
                <a:spLocks/>
              </p:cNvSpPr>
              <p:nvPr/>
            </p:nvSpPr>
            <p:spPr bwMode="auto">
              <a:xfrm>
                <a:off x="10126663" y="1770063"/>
                <a:ext cx="47625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2 w 14"/>
                  <a:gd name="T7" fmla="*/ 3 h 17"/>
                  <a:gd name="T8" fmla="*/ 9 w 14"/>
                  <a:gd name="T9" fmla="*/ 1 h 17"/>
                  <a:gd name="T10" fmla="*/ 7 w 14"/>
                  <a:gd name="T11" fmla="*/ 2 h 17"/>
                  <a:gd name="T12" fmla="*/ 5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0 h 17"/>
                  <a:gd name="T24" fmla="*/ 2 w 14"/>
                  <a:gd name="T25" fmla="*/ 0 h 17"/>
                  <a:gd name="T26" fmla="*/ 2 w 14"/>
                  <a:gd name="T27" fmla="*/ 4 h 17"/>
                  <a:gd name="T28" fmla="*/ 3 w 14"/>
                  <a:gd name="T29" fmla="*/ 2 h 17"/>
                  <a:gd name="T30" fmla="*/ 5 w 14"/>
                  <a:gd name="T31" fmla="*/ 1 h 17"/>
                  <a:gd name="T32" fmla="*/ 7 w 14"/>
                  <a:gd name="T33" fmla="*/ 0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7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2" y="4"/>
                      <a:pt x="12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4" y="3"/>
                      <a:pt x="14" y="5"/>
                      <a:pt x="14" y="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63"/>
              <p:cNvSpPr>
                <a:spLocks/>
              </p:cNvSpPr>
              <p:nvPr/>
            </p:nvSpPr>
            <p:spPr bwMode="auto">
              <a:xfrm>
                <a:off x="10183813" y="1752600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1 h 22"/>
                  <a:gd name="T14" fmla="*/ 3 w 9"/>
                  <a:gd name="T15" fmla="*/ 20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5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7" y="21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64"/>
              <p:cNvSpPr>
                <a:spLocks noEditPoints="1"/>
              </p:cNvSpPr>
              <p:nvPr/>
            </p:nvSpPr>
            <p:spPr bwMode="auto">
              <a:xfrm>
                <a:off x="10248900" y="1770063"/>
                <a:ext cx="53975" cy="79375"/>
              </a:xfrm>
              <a:custGeom>
                <a:avLst/>
                <a:gdLst>
                  <a:gd name="T0" fmla="*/ 9 w 16"/>
                  <a:gd name="T1" fmla="*/ 17 h 24"/>
                  <a:gd name="T2" fmla="*/ 5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4 h 24"/>
                  <a:gd name="T16" fmla="*/ 5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6 w 16"/>
                  <a:gd name="T25" fmla="*/ 5 h 24"/>
                  <a:gd name="T26" fmla="*/ 16 w 16"/>
                  <a:gd name="T27" fmla="*/ 9 h 24"/>
                  <a:gd name="T28" fmla="*/ 16 w 16"/>
                  <a:gd name="T29" fmla="*/ 12 h 24"/>
                  <a:gd name="T30" fmla="*/ 14 w 16"/>
                  <a:gd name="T31" fmla="*/ 15 h 24"/>
                  <a:gd name="T32" fmla="*/ 12 w 16"/>
                  <a:gd name="T33" fmla="*/ 17 h 24"/>
                  <a:gd name="T34" fmla="*/ 9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4 h 24"/>
                  <a:gd name="T42" fmla="*/ 14 w 16"/>
                  <a:gd name="T43" fmla="*/ 11 h 24"/>
                  <a:gd name="T44" fmla="*/ 15 w 16"/>
                  <a:gd name="T45" fmla="*/ 9 h 24"/>
                  <a:gd name="T46" fmla="*/ 14 w 16"/>
                  <a:gd name="T47" fmla="*/ 6 h 24"/>
                  <a:gd name="T48" fmla="*/ 13 w 16"/>
                  <a:gd name="T49" fmla="*/ 4 h 24"/>
                  <a:gd name="T50" fmla="*/ 11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5 w 16"/>
                  <a:gd name="T67" fmla="*/ 15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5"/>
                      <a:pt x="3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65"/>
              <p:cNvSpPr>
                <a:spLocks noEditPoints="1"/>
              </p:cNvSpPr>
              <p:nvPr/>
            </p:nvSpPr>
            <p:spPr bwMode="auto">
              <a:xfrm>
                <a:off x="10315575" y="1770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5 h 17"/>
                  <a:gd name="T12" fmla="*/ 2 w 16"/>
                  <a:gd name="T13" fmla="*/ 3 h 17"/>
                  <a:gd name="T14" fmla="*/ 4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3 w 16"/>
                  <a:gd name="T21" fmla="*/ 3 h 17"/>
                  <a:gd name="T22" fmla="*/ 15 w 16"/>
                  <a:gd name="T23" fmla="*/ 5 h 17"/>
                  <a:gd name="T24" fmla="*/ 16 w 16"/>
                  <a:gd name="T25" fmla="*/ 9 h 17"/>
                  <a:gd name="T26" fmla="*/ 15 w 16"/>
                  <a:gd name="T27" fmla="*/ 12 h 17"/>
                  <a:gd name="T28" fmla="*/ 13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4 h 17"/>
                  <a:gd name="T48" fmla="*/ 14 w 16"/>
                  <a:gd name="T49" fmla="*/ 11 h 17"/>
                  <a:gd name="T50" fmla="*/ 14 w 16"/>
                  <a:gd name="T51" fmla="*/ 9 h 17"/>
                  <a:gd name="T52" fmla="*/ 14 w 16"/>
                  <a:gd name="T53" fmla="*/ 6 h 17"/>
                  <a:gd name="T54" fmla="*/ 12 w 16"/>
                  <a:gd name="T55" fmla="*/ 4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6" y="17"/>
                      <a:pt x="5" y="17"/>
                      <a:pt x="4" y="17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66"/>
              <p:cNvSpPr>
                <a:spLocks/>
              </p:cNvSpPr>
              <p:nvPr/>
            </p:nvSpPr>
            <p:spPr bwMode="auto">
              <a:xfrm>
                <a:off x="10382250" y="1770063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67"/>
              <p:cNvSpPr>
                <a:spLocks/>
              </p:cNvSpPr>
              <p:nvPr/>
            </p:nvSpPr>
            <p:spPr bwMode="auto">
              <a:xfrm>
                <a:off x="10418763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5 h 17"/>
                  <a:gd name="T28" fmla="*/ 15 w 15"/>
                  <a:gd name="T29" fmla="*/ 17 h 17"/>
                  <a:gd name="T30" fmla="*/ 14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68"/>
              <p:cNvSpPr>
                <a:spLocks/>
              </p:cNvSpPr>
              <p:nvPr/>
            </p:nvSpPr>
            <p:spPr bwMode="auto">
              <a:xfrm>
                <a:off x="10483850" y="1770063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2 w 24"/>
                  <a:gd name="T3" fmla="*/ 17 h 17"/>
                  <a:gd name="T4" fmla="*/ 22 w 24"/>
                  <a:gd name="T5" fmla="*/ 8 h 17"/>
                  <a:gd name="T6" fmla="*/ 21 w 24"/>
                  <a:gd name="T7" fmla="*/ 3 h 17"/>
                  <a:gd name="T8" fmla="*/ 18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2 h 17"/>
                  <a:gd name="T30" fmla="*/ 3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7 w 24"/>
                  <a:gd name="T49" fmla="*/ 0 h 17"/>
                  <a:gd name="T50" fmla="*/ 11 w 24"/>
                  <a:gd name="T51" fmla="*/ 1 h 17"/>
                  <a:gd name="T52" fmla="*/ 12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4"/>
                      <a:pt x="21" y="3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69"/>
              <p:cNvSpPr>
                <a:spLocks noEditPoints="1"/>
              </p:cNvSpPr>
              <p:nvPr/>
            </p:nvSpPr>
            <p:spPr bwMode="auto">
              <a:xfrm>
                <a:off x="10602913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5 w 14"/>
                  <a:gd name="T75" fmla="*/ 9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3" y="4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70"/>
              <p:cNvSpPr>
                <a:spLocks/>
              </p:cNvSpPr>
              <p:nvPr/>
            </p:nvSpPr>
            <p:spPr bwMode="auto">
              <a:xfrm>
                <a:off x="10666413" y="1749425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1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1 w 5"/>
                  <a:gd name="T21" fmla="*/ 22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2" y="21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71"/>
              <p:cNvSpPr>
                <a:spLocks noEditPoints="1"/>
              </p:cNvSpPr>
              <p:nvPr/>
            </p:nvSpPr>
            <p:spPr bwMode="auto">
              <a:xfrm>
                <a:off x="10696575" y="1749425"/>
                <a:ext cx="3175" cy="76200"/>
              </a:xfrm>
              <a:custGeom>
                <a:avLst/>
                <a:gdLst>
                  <a:gd name="T0" fmla="*/ 0 w 2"/>
                  <a:gd name="T1" fmla="*/ 4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4 h 48"/>
                  <a:gd name="T8" fmla="*/ 0 w 2"/>
                  <a:gd name="T9" fmla="*/ 4 h 48"/>
                  <a:gd name="T10" fmla="*/ 0 w 2"/>
                  <a:gd name="T11" fmla="*/ 48 h 48"/>
                  <a:gd name="T12" fmla="*/ 0 w 2"/>
                  <a:gd name="T13" fmla="*/ 13 h 48"/>
                  <a:gd name="T14" fmla="*/ 2 w 2"/>
                  <a:gd name="T15" fmla="*/ 13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72"/>
              <p:cNvSpPr>
                <a:spLocks noEditPoints="1"/>
              </p:cNvSpPr>
              <p:nvPr/>
            </p:nvSpPr>
            <p:spPr bwMode="auto">
              <a:xfrm>
                <a:off x="10712450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7 h 17"/>
                  <a:gd name="T20" fmla="*/ 12 w 15"/>
                  <a:gd name="T21" fmla="*/ 8 h 17"/>
                  <a:gd name="T22" fmla="*/ 12 w 15"/>
                  <a:gd name="T23" fmla="*/ 6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5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5 h 17"/>
                  <a:gd name="T54" fmla="*/ 12 w 15"/>
                  <a:gd name="T55" fmla="*/ 14 h 17"/>
                  <a:gd name="T56" fmla="*/ 10 w 15"/>
                  <a:gd name="T57" fmla="*/ 16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3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8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9 h 17"/>
                  <a:gd name="T78" fmla="*/ 2 w 15"/>
                  <a:gd name="T79" fmla="*/ 10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4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73"/>
              <p:cNvSpPr>
                <a:spLocks/>
              </p:cNvSpPr>
              <p:nvPr/>
            </p:nvSpPr>
            <p:spPr bwMode="auto">
              <a:xfrm>
                <a:off x="9240838" y="1898650"/>
                <a:ext cx="49213" cy="52387"/>
              </a:xfrm>
              <a:custGeom>
                <a:avLst/>
                <a:gdLst>
                  <a:gd name="T0" fmla="*/ 13 w 31"/>
                  <a:gd name="T1" fmla="*/ 33 h 33"/>
                  <a:gd name="T2" fmla="*/ 0 w 31"/>
                  <a:gd name="T3" fmla="*/ 0 h 33"/>
                  <a:gd name="T4" fmla="*/ 2 w 31"/>
                  <a:gd name="T5" fmla="*/ 0 h 33"/>
                  <a:gd name="T6" fmla="*/ 15 w 31"/>
                  <a:gd name="T7" fmla="*/ 31 h 33"/>
                  <a:gd name="T8" fmla="*/ 29 w 31"/>
                  <a:gd name="T9" fmla="*/ 0 h 33"/>
                  <a:gd name="T10" fmla="*/ 31 w 31"/>
                  <a:gd name="T11" fmla="*/ 0 h 33"/>
                  <a:gd name="T12" fmla="*/ 17 w 31"/>
                  <a:gd name="T13" fmla="*/ 33 h 33"/>
                  <a:gd name="T14" fmla="*/ 13 w 3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3">
                    <a:moveTo>
                      <a:pt x="13" y="3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5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7" y="33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74"/>
              <p:cNvSpPr>
                <a:spLocks noEditPoints="1"/>
              </p:cNvSpPr>
              <p:nvPr/>
            </p:nvSpPr>
            <p:spPr bwMode="auto">
              <a:xfrm>
                <a:off x="9297988" y="1895475"/>
                <a:ext cx="52388" cy="58737"/>
              </a:xfrm>
              <a:custGeom>
                <a:avLst/>
                <a:gdLst>
                  <a:gd name="T0" fmla="*/ 8 w 16"/>
                  <a:gd name="T1" fmla="*/ 18 h 18"/>
                  <a:gd name="T2" fmla="*/ 5 w 16"/>
                  <a:gd name="T3" fmla="*/ 17 h 18"/>
                  <a:gd name="T4" fmla="*/ 2 w 16"/>
                  <a:gd name="T5" fmla="*/ 15 h 18"/>
                  <a:gd name="T6" fmla="*/ 0 w 16"/>
                  <a:gd name="T7" fmla="*/ 12 h 18"/>
                  <a:gd name="T8" fmla="*/ 0 w 16"/>
                  <a:gd name="T9" fmla="*/ 9 h 18"/>
                  <a:gd name="T10" fmla="*/ 0 w 16"/>
                  <a:gd name="T11" fmla="*/ 6 h 18"/>
                  <a:gd name="T12" fmla="*/ 2 w 16"/>
                  <a:gd name="T13" fmla="*/ 3 h 18"/>
                  <a:gd name="T14" fmla="*/ 5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4 w 16"/>
                  <a:gd name="T21" fmla="*/ 3 h 18"/>
                  <a:gd name="T22" fmla="*/ 15 w 16"/>
                  <a:gd name="T23" fmla="*/ 6 h 18"/>
                  <a:gd name="T24" fmla="*/ 16 w 16"/>
                  <a:gd name="T25" fmla="*/ 9 h 18"/>
                  <a:gd name="T26" fmla="*/ 15 w 16"/>
                  <a:gd name="T27" fmla="*/ 12 h 18"/>
                  <a:gd name="T28" fmla="*/ 14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1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5 w 16"/>
                  <a:gd name="T41" fmla="*/ 16 h 18"/>
                  <a:gd name="T42" fmla="*/ 8 w 16"/>
                  <a:gd name="T43" fmla="*/ 16 h 18"/>
                  <a:gd name="T44" fmla="*/ 10 w 16"/>
                  <a:gd name="T45" fmla="*/ 16 h 18"/>
                  <a:gd name="T46" fmla="*/ 13 w 16"/>
                  <a:gd name="T47" fmla="*/ 14 h 18"/>
                  <a:gd name="T48" fmla="*/ 14 w 16"/>
                  <a:gd name="T49" fmla="*/ 12 h 18"/>
                  <a:gd name="T50" fmla="*/ 14 w 16"/>
                  <a:gd name="T51" fmla="*/ 9 h 18"/>
                  <a:gd name="T52" fmla="*/ 14 w 16"/>
                  <a:gd name="T53" fmla="*/ 6 h 18"/>
                  <a:gd name="T54" fmla="*/ 13 w 16"/>
                  <a:gd name="T55" fmla="*/ 4 h 18"/>
                  <a:gd name="T56" fmla="*/ 10 w 16"/>
                  <a:gd name="T57" fmla="*/ 2 h 18"/>
                  <a:gd name="T58" fmla="*/ 8 w 16"/>
                  <a:gd name="T59" fmla="*/ 2 h 18"/>
                  <a:gd name="T60" fmla="*/ 5 w 16"/>
                  <a:gd name="T61" fmla="*/ 2 h 18"/>
                  <a:gd name="T62" fmla="*/ 3 w 16"/>
                  <a:gd name="T63" fmla="*/ 4 h 18"/>
                  <a:gd name="T64" fmla="*/ 2 w 16"/>
                  <a:gd name="T65" fmla="*/ 6 h 18"/>
                  <a:gd name="T66" fmla="*/ 1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75"/>
              <p:cNvSpPr>
                <a:spLocks/>
              </p:cNvSpPr>
              <p:nvPr/>
            </p:nvSpPr>
            <p:spPr bwMode="auto">
              <a:xfrm>
                <a:off x="9363075" y="1874838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3 w 6"/>
                  <a:gd name="T7" fmla="*/ 21 h 23"/>
                  <a:gd name="T8" fmla="*/ 4 w 6"/>
                  <a:gd name="T9" fmla="*/ 22 h 23"/>
                  <a:gd name="T10" fmla="*/ 5 w 6"/>
                  <a:gd name="T11" fmla="*/ 22 h 23"/>
                  <a:gd name="T12" fmla="*/ 6 w 6"/>
                  <a:gd name="T13" fmla="*/ 22 h 23"/>
                  <a:gd name="T14" fmla="*/ 6 w 6"/>
                  <a:gd name="T15" fmla="*/ 23 h 23"/>
                  <a:gd name="T16" fmla="*/ 5 w 6"/>
                  <a:gd name="T17" fmla="*/ 23 h 23"/>
                  <a:gd name="T18" fmla="*/ 3 w 6"/>
                  <a:gd name="T19" fmla="*/ 23 h 23"/>
                  <a:gd name="T20" fmla="*/ 1 w 6"/>
                  <a:gd name="T21" fmla="*/ 23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2" y="23"/>
                      <a:pt x="1" y="23"/>
                    </a:cubicBezTo>
                    <a:cubicBezTo>
                      <a:pt x="1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76"/>
              <p:cNvSpPr>
                <a:spLocks noEditPoints="1"/>
              </p:cNvSpPr>
              <p:nvPr/>
            </p:nvSpPr>
            <p:spPr bwMode="auto">
              <a:xfrm>
                <a:off x="9386888" y="1895475"/>
                <a:ext cx="55563" cy="58737"/>
              </a:xfrm>
              <a:custGeom>
                <a:avLst/>
                <a:gdLst>
                  <a:gd name="T0" fmla="*/ 9 w 17"/>
                  <a:gd name="T1" fmla="*/ 18 h 18"/>
                  <a:gd name="T2" fmla="*/ 5 w 17"/>
                  <a:gd name="T3" fmla="*/ 17 h 18"/>
                  <a:gd name="T4" fmla="*/ 3 w 17"/>
                  <a:gd name="T5" fmla="*/ 15 h 18"/>
                  <a:gd name="T6" fmla="*/ 1 w 17"/>
                  <a:gd name="T7" fmla="*/ 12 h 18"/>
                  <a:gd name="T8" fmla="*/ 0 w 17"/>
                  <a:gd name="T9" fmla="*/ 9 h 18"/>
                  <a:gd name="T10" fmla="*/ 1 w 17"/>
                  <a:gd name="T11" fmla="*/ 6 h 18"/>
                  <a:gd name="T12" fmla="*/ 3 w 17"/>
                  <a:gd name="T13" fmla="*/ 3 h 18"/>
                  <a:gd name="T14" fmla="*/ 5 w 17"/>
                  <a:gd name="T15" fmla="*/ 1 h 18"/>
                  <a:gd name="T16" fmla="*/ 9 w 17"/>
                  <a:gd name="T17" fmla="*/ 0 h 18"/>
                  <a:gd name="T18" fmla="*/ 12 w 17"/>
                  <a:gd name="T19" fmla="*/ 1 h 18"/>
                  <a:gd name="T20" fmla="*/ 14 w 17"/>
                  <a:gd name="T21" fmla="*/ 3 h 18"/>
                  <a:gd name="T22" fmla="*/ 16 w 17"/>
                  <a:gd name="T23" fmla="*/ 6 h 18"/>
                  <a:gd name="T24" fmla="*/ 17 w 17"/>
                  <a:gd name="T25" fmla="*/ 9 h 18"/>
                  <a:gd name="T26" fmla="*/ 16 w 17"/>
                  <a:gd name="T27" fmla="*/ 12 h 18"/>
                  <a:gd name="T28" fmla="*/ 14 w 17"/>
                  <a:gd name="T29" fmla="*/ 15 h 18"/>
                  <a:gd name="T30" fmla="*/ 12 w 17"/>
                  <a:gd name="T31" fmla="*/ 17 h 18"/>
                  <a:gd name="T32" fmla="*/ 9 w 17"/>
                  <a:gd name="T33" fmla="*/ 18 h 18"/>
                  <a:gd name="T34" fmla="*/ 2 w 17"/>
                  <a:gd name="T35" fmla="*/ 9 h 18"/>
                  <a:gd name="T36" fmla="*/ 3 w 17"/>
                  <a:gd name="T37" fmla="*/ 12 h 18"/>
                  <a:gd name="T38" fmla="*/ 4 w 17"/>
                  <a:gd name="T39" fmla="*/ 14 h 18"/>
                  <a:gd name="T40" fmla="*/ 6 w 17"/>
                  <a:gd name="T41" fmla="*/ 16 h 18"/>
                  <a:gd name="T42" fmla="*/ 9 w 17"/>
                  <a:gd name="T43" fmla="*/ 16 h 18"/>
                  <a:gd name="T44" fmla="*/ 11 w 17"/>
                  <a:gd name="T45" fmla="*/ 16 h 18"/>
                  <a:gd name="T46" fmla="*/ 13 w 17"/>
                  <a:gd name="T47" fmla="*/ 14 h 18"/>
                  <a:gd name="T48" fmla="*/ 15 w 17"/>
                  <a:gd name="T49" fmla="*/ 12 h 18"/>
                  <a:gd name="T50" fmla="*/ 15 w 17"/>
                  <a:gd name="T51" fmla="*/ 9 h 18"/>
                  <a:gd name="T52" fmla="*/ 15 w 17"/>
                  <a:gd name="T53" fmla="*/ 6 h 18"/>
                  <a:gd name="T54" fmla="*/ 13 w 17"/>
                  <a:gd name="T55" fmla="*/ 4 h 18"/>
                  <a:gd name="T56" fmla="*/ 11 w 17"/>
                  <a:gd name="T57" fmla="*/ 2 h 18"/>
                  <a:gd name="T58" fmla="*/ 9 w 17"/>
                  <a:gd name="T59" fmla="*/ 2 h 18"/>
                  <a:gd name="T60" fmla="*/ 6 w 17"/>
                  <a:gd name="T61" fmla="*/ 2 h 18"/>
                  <a:gd name="T62" fmla="*/ 4 w 17"/>
                  <a:gd name="T63" fmla="*/ 4 h 18"/>
                  <a:gd name="T64" fmla="*/ 3 w 17"/>
                  <a:gd name="T65" fmla="*/ 6 h 18"/>
                  <a:gd name="T66" fmla="*/ 2 w 17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10"/>
                      <a:pt x="17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5"/>
                      <a:pt x="5" y="15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4" y="13"/>
                      <a:pt x="14" y="13"/>
                      <a:pt x="15" y="12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5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77"/>
              <p:cNvSpPr>
                <a:spLocks/>
              </p:cNvSpPr>
              <p:nvPr/>
            </p:nvSpPr>
            <p:spPr bwMode="auto">
              <a:xfrm>
                <a:off x="9456738" y="1898650"/>
                <a:ext cx="25400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2 w 8"/>
                  <a:gd name="T5" fmla="*/ 6 h 16"/>
                  <a:gd name="T6" fmla="*/ 2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2 w 8"/>
                  <a:gd name="T13" fmla="*/ 0 h 16"/>
                  <a:gd name="T14" fmla="*/ 2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7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78"/>
              <p:cNvSpPr>
                <a:spLocks noEditPoints="1"/>
              </p:cNvSpPr>
              <p:nvPr/>
            </p:nvSpPr>
            <p:spPr bwMode="auto">
              <a:xfrm>
                <a:off x="9485313" y="1895475"/>
                <a:ext cx="57150" cy="58737"/>
              </a:xfrm>
              <a:custGeom>
                <a:avLst/>
                <a:gdLst>
                  <a:gd name="T0" fmla="*/ 9 w 17"/>
                  <a:gd name="T1" fmla="*/ 18 h 18"/>
                  <a:gd name="T2" fmla="*/ 5 w 17"/>
                  <a:gd name="T3" fmla="*/ 17 h 18"/>
                  <a:gd name="T4" fmla="*/ 3 w 17"/>
                  <a:gd name="T5" fmla="*/ 15 h 18"/>
                  <a:gd name="T6" fmla="*/ 1 w 17"/>
                  <a:gd name="T7" fmla="*/ 12 h 18"/>
                  <a:gd name="T8" fmla="*/ 0 w 17"/>
                  <a:gd name="T9" fmla="*/ 9 h 18"/>
                  <a:gd name="T10" fmla="*/ 1 w 17"/>
                  <a:gd name="T11" fmla="*/ 6 h 18"/>
                  <a:gd name="T12" fmla="*/ 3 w 17"/>
                  <a:gd name="T13" fmla="*/ 3 h 18"/>
                  <a:gd name="T14" fmla="*/ 5 w 17"/>
                  <a:gd name="T15" fmla="*/ 1 h 18"/>
                  <a:gd name="T16" fmla="*/ 9 w 17"/>
                  <a:gd name="T17" fmla="*/ 0 h 18"/>
                  <a:gd name="T18" fmla="*/ 12 w 17"/>
                  <a:gd name="T19" fmla="*/ 1 h 18"/>
                  <a:gd name="T20" fmla="*/ 14 w 17"/>
                  <a:gd name="T21" fmla="*/ 3 h 18"/>
                  <a:gd name="T22" fmla="*/ 16 w 17"/>
                  <a:gd name="T23" fmla="*/ 6 h 18"/>
                  <a:gd name="T24" fmla="*/ 17 w 17"/>
                  <a:gd name="T25" fmla="*/ 9 h 18"/>
                  <a:gd name="T26" fmla="*/ 17 w 17"/>
                  <a:gd name="T27" fmla="*/ 9 h 18"/>
                  <a:gd name="T28" fmla="*/ 17 w 17"/>
                  <a:gd name="T29" fmla="*/ 10 h 18"/>
                  <a:gd name="T30" fmla="*/ 2 w 17"/>
                  <a:gd name="T31" fmla="*/ 10 h 18"/>
                  <a:gd name="T32" fmla="*/ 3 w 17"/>
                  <a:gd name="T33" fmla="*/ 12 h 18"/>
                  <a:gd name="T34" fmla="*/ 4 w 17"/>
                  <a:gd name="T35" fmla="*/ 14 h 18"/>
                  <a:gd name="T36" fmla="*/ 6 w 17"/>
                  <a:gd name="T37" fmla="*/ 16 h 18"/>
                  <a:gd name="T38" fmla="*/ 9 w 17"/>
                  <a:gd name="T39" fmla="*/ 16 h 18"/>
                  <a:gd name="T40" fmla="*/ 10 w 17"/>
                  <a:gd name="T41" fmla="*/ 16 h 18"/>
                  <a:gd name="T42" fmla="*/ 12 w 17"/>
                  <a:gd name="T43" fmla="*/ 15 h 18"/>
                  <a:gd name="T44" fmla="*/ 13 w 17"/>
                  <a:gd name="T45" fmla="*/ 14 h 18"/>
                  <a:gd name="T46" fmla="*/ 14 w 17"/>
                  <a:gd name="T47" fmla="*/ 13 h 18"/>
                  <a:gd name="T48" fmla="*/ 16 w 17"/>
                  <a:gd name="T49" fmla="*/ 14 h 18"/>
                  <a:gd name="T50" fmla="*/ 15 w 17"/>
                  <a:gd name="T51" fmla="*/ 15 h 18"/>
                  <a:gd name="T52" fmla="*/ 13 w 17"/>
                  <a:gd name="T53" fmla="*/ 16 h 18"/>
                  <a:gd name="T54" fmla="*/ 11 w 17"/>
                  <a:gd name="T55" fmla="*/ 17 h 18"/>
                  <a:gd name="T56" fmla="*/ 9 w 17"/>
                  <a:gd name="T57" fmla="*/ 18 h 18"/>
                  <a:gd name="T58" fmla="*/ 15 w 17"/>
                  <a:gd name="T59" fmla="*/ 8 h 18"/>
                  <a:gd name="T60" fmla="*/ 15 w 17"/>
                  <a:gd name="T61" fmla="*/ 6 h 18"/>
                  <a:gd name="T62" fmla="*/ 13 w 17"/>
                  <a:gd name="T63" fmla="*/ 4 h 18"/>
                  <a:gd name="T64" fmla="*/ 11 w 17"/>
                  <a:gd name="T65" fmla="*/ 2 h 18"/>
                  <a:gd name="T66" fmla="*/ 9 w 17"/>
                  <a:gd name="T67" fmla="*/ 2 h 18"/>
                  <a:gd name="T68" fmla="*/ 6 w 17"/>
                  <a:gd name="T69" fmla="*/ 2 h 18"/>
                  <a:gd name="T70" fmla="*/ 4 w 17"/>
                  <a:gd name="T71" fmla="*/ 4 h 18"/>
                  <a:gd name="T72" fmla="*/ 3 w 17"/>
                  <a:gd name="T73" fmla="*/ 6 h 18"/>
                  <a:gd name="T74" fmla="*/ 2 w 17"/>
                  <a:gd name="T75" fmla="*/ 8 h 18"/>
                  <a:gd name="T76" fmla="*/ 15 w 17"/>
                  <a:gd name="T7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8" y="18"/>
                      <a:pt x="6" y="17"/>
                      <a:pt x="5" y="17"/>
                    </a:cubicBezTo>
                    <a:cubicBezTo>
                      <a:pt x="4" y="16"/>
                      <a:pt x="4" y="16"/>
                      <a:pt x="3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7"/>
                      <a:pt x="12" y="17"/>
                      <a:pt x="11" y="17"/>
                    </a:cubicBezTo>
                    <a:cubicBezTo>
                      <a:pt x="10" y="18"/>
                      <a:pt x="9" y="18"/>
                      <a:pt x="9" y="18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3"/>
                      <a:pt x="12" y="3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79"/>
              <p:cNvSpPr>
                <a:spLocks/>
              </p:cNvSpPr>
              <p:nvPr/>
            </p:nvSpPr>
            <p:spPr bwMode="auto">
              <a:xfrm>
                <a:off x="9555163" y="1898650"/>
                <a:ext cx="26988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1 w 8"/>
                  <a:gd name="T5" fmla="*/ 6 h 16"/>
                  <a:gd name="T6" fmla="*/ 1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1 w 8"/>
                  <a:gd name="T13" fmla="*/ 0 h 16"/>
                  <a:gd name="T14" fmla="*/ 1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7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1" y="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80"/>
              <p:cNvSpPr>
                <a:spLocks/>
              </p:cNvSpPr>
              <p:nvPr/>
            </p:nvSpPr>
            <p:spPr bwMode="auto">
              <a:xfrm>
                <a:off x="9618663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81"/>
              <p:cNvSpPr>
                <a:spLocks/>
              </p:cNvSpPr>
              <p:nvPr/>
            </p:nvSpPr>
            <p:spPr bwMode="auto">
              <a:xfrm>
                <a:off x="9680575" y="1895475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1 h 17"/>
                  <a:gd name="T42" fmla="*/ 2 w 25"/>
                  <a:gd name="T43" fmla="*/ 1 h 17"/>
                  <a:gd name="T44" fmla="*/ 2 w 25"/>
                  <a:gd name="T45" fmla="*/ 5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2 h 17"/>
                  <a:gd name="T52" fmla="*/ 13 w 25"/>
                  <a:gd name="T53" fmla="*/ 5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5" y="2"/>
                      <a:pt x="17" y="0"/>
                      <a:pt x="20" y="0"/>
                    </a:cubicBezTo>
                    <a:cubicBezTo>
                      <a:pt x="21" y="0"/>
                      <a:pt x="23" y="1"/>
                      <a:pt x="23" y="2"/>
                    </a:cubicBezTo>
                    <a:cubicBezTo>
                      <a:pt x="24" y="4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82"/>
              <p:cNvSpPr>
                <a:spLocks noEditPoints="1"/>
              </p:cNvSpPr>
              <p:nvPr/>
            </p:nvSpPr>
            <p:spPr bwMode="auto">
              <a:xfrm>
                <a:off x="9777413" y="1895475"/>
                <a:ext cx="52388" cy="79375"/>
              </a:xfrm>
              <a:custGeom>
                <a:avLst/>
                <a:gdLst>
                  <a:gd name="T0" fmla="*/ 7 w 16"/>
                  <a:gd name="T1" fmla="*/ 18 h 24"/>
                  <a:gd name="T2" fmla="*/ 4 w 16"/>
                  <a:gd name="T3" fmla="*/ 17 h 24"/>
                  <a:gd name="T4" fmla="*/ 2 w 16"/>
                  <a:gd name="T5" fmla="*/ 15 h 24"/>
                  <a:gd name="T6" fmla="*/ 0 w 16"/>
                  <a:gd name="T7" fmla="*/ 12 h 24"/>
                  <a:gd name="T8" fmla="*/ 0 w 16"/>
                  <a:gd name="T9" fmla="*/ 9 h 24"/>
                  <a:gd name="T10" fmla="*/ 0 w 16"/>
                  <a:gd name="T11" fmla="*/ 6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1 w 16"/>
                  <a:gd name="T19" fmla="*/ 1 h 24"/>
                  <a:gd name="T20" fmla="*/ 14 w 16"/>
                  <a:gd name="T21" fmla="*/ 4 h 24"/>
                  <a:gd name="T22" fmla="*/ 14 w 16"/>
                  <a:gd name="T23" fmla="*/ 1 h 24"/>
                  <a:gd name="T24" fmla="*/ 15 w 16"/>
                  <a:gd name="T25" fmla="*/ 1 h 24"/>
                  <a:gd name="T26" fmla="*/ 15 w 16"/>
                  <a:gd name="T27" fmla="*/ 22 h 24"/>
                  <a:gd name="T28" fmla="*/ 16 w 16"/>
                  <a:gd name="T29" fmla="*/ 23 h 24"/>
                  <a:gd name="T30" fmla="*/ 16 w 16"/>
                  <a:gd name="T31" fmla="*/ 24 h 24"/>
                  <a:gd name="T32" fmla="*/ 16 w 16"/>
                  <a:gd name="T33" fmla="*/ 24 h 24"/>
                  <a:gd name="T34" fmla="*/ 16 w 16"/>
                  <a:gd name="T35" fmla="*/ 24 h 24"/>
                  <a:gd name="T36" fmla="*/ 14 w 16"/>
                  <a:gd name="T37" fmla="*/ 24 h 24"/>
                  <a:gd name="T38" fmla="*/ 14 w 16"/>
                  <a:gd name="T39" fmla="*/ 22 h 24"/>
                  <a:gd name="T40" fmla="*/ 14 w 16"/>
                  <a:gd name="T41" fmla="*/ 14 h 24"/>
                  <a:gd name="T42" fmla="*/ 7 w 16"/>
                  <a:gd name="T43" fmla="*/ 18 h 24"/>
                  <a:gd name="T44" fmla="*/ 8 w 16"/>
                  <a:gd name="T45" fmla="*/ 16 h 24"/>
                  <a:gd name="T46" fmla="*/ 10 w 16"/>
                  <a:gd name="T47" fmla="*/ 16 h 24"/>
                  <a:gd name="T48" fmla="*/ 11 w 16"/>
                  <a:gd name="T49" fmla="*/ 15 h 24"/>
                  <a:gd name="T50" fmla="*/ 13 w 16"/>
                  <a:gd name="T51" fmla="*/ 14 h 24"/>
                  <a:gd name="T52" fmla="*/ 14 w 16"/>
                  <a:gd name="T53" fmla="*/ 12 h 24"/>
                  <a:gd name="T54" fmla="*/ 14 w 16"/>
                  <a:gd name="T55" fmla="*/ 6 h 24"/>
                  <a:gd name="T56" fmla="*/ 13 w 16"/>
                  <a:gd name="T57" fmla="*/ 5 h 24"/>
                  <a:gd name="T58" fmla="*/ 12 w 16"/>
                  <a:gd name="T59" fmla="*/ 3 h 24"/>
                  <a:gd name="T60" fmla="*/ 10 w 16"/>
                  <a:gd name="T61" fmla="*/ 2 h 24"/>
                  <a:gd name="T62" fmla="*/ 8 w 16"/>
                  <a:gd name="T63" fmla="*/ 2 h 24"/>
                  <a:gd name="T64" fmla="*/ 5 w 16"/>
                  <a:gd name="T65" fmla="*/ 2 h 24"/>
                  <a:gd name="T66" fmla="*/ 3 w 16"/>
                  <a:gd name="T67" fmla="*/ 4 h 24"/>
                  <a:gd name="T68" fmla="*/ 2 w 16"/>
                  <a:gd name="T69" fmla="*/ 6 h 24"/>
                  <a:gd name="T70" fmla="*/ 1 w 16"/>
                  <a:gd name="T71" fmla="*/ 9 h 24"/>
                  <a:gd name="T72" fmla="*/ 2 w 16"/>
                  <a:gd name="T73" fmla="*/ 12 h 24"/>
                  <a:gd name="T74" fmla="*/ 3 w 16"/>
                  <a:gd name="T75" fmla="*/ 14 h 24"/>
                  <a:gd name="T76" fmla="*/ 5 w 16"/>
                  <a:gd name="T77" fmla="*/ 16 h 24"/>
                  <a:gd name="T78" fmla="*/ 8 w 16"/>
                  <a:gd name="T7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4">
                    <a:moveTo>
                      <a:pt x="7" y="18"/>
                    </a:moveTo>
                    <a:cubicBezTo>
                      <a:pt x="6" y="18"/>
                      <a:pt x="5" y="17"/>
                      <a:pt x="4" y="17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4" y="24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6"/>
                      <a:pt x="10" y="18"/>
                      <a:pt x="7" y="18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9" y="16"/>
                      <a:pt x="10" y="16"/>
                    </a:cubicBezTo>
                    <a:cubicBezTo>
                      <a:pt x="10" y="16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83"/>
              <p:cNvSpPr>
                <a:spLocks/>
              </p:cNvSpPr>
              <p:nvPr/>
            </p:nvSpPr>
            <p:spPr bwMode="auto">
              <a:xfrm>
                <a:off x="9845675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84"/>
              <p:cNvSpPr>
                <a:spLocks noEditPoints="1"/>
              </p:cNvSpPr>
              <p:nvPr/>
            </p:nvSpPr>
            <p:spPr bwMode="auto">
              <a:xfrm>
                <a:off x="9906000" y="1895475"/>
                <a:ext cx="46038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1 w 14"/>
                  <a:gd name="T13" fmla="*/ 9 h 18"/>
                  <a:gd name="T14" fmla="*/ 4 w 14"/>
                  <a:gd name="T15" fmla="*/ 8 h 18"/>
                  <a:gd name="T16" fmla="*/ 6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5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4 w 14"/>
                  <a:gd name="T75" fmla="*/ 9 h 18"/>
                  <a:gd name="T76" fmla="*/ 3 w 14"/>
                  <a:gd name="T77" fmla="*/ 10 h 18"/>
                  <a:gd name="T78" fmla="*/ 1 w 14"/>
                  <a:gd name="T79" fmla="*/ 11 h 18"/>
                  <a:gd name="T80" fmla="*/ 1 w 14"/>
                  <a:gd name="T81" fmla="*/ 12 h 18"/>
                  <a:gd name="T82" fmla="*/ 1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5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6" y="18"/>
                      <a:pt x="5" y="18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85"/>
              <p:cNvSpPr>
                <a:spLocks/>
              </p:cNvSpPr>
              <p:nvPr/>
            </p:nvSpPr>
            <p:spPr bwMode="auto">
              <a:xfrm>
                <a:off x="9961563" y="1878013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8 w 9"/>
                  <a:gd name="T3" fmla="*/ 22 h 22"/>
                  <a:gd name="T4" fmla="*/ 7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20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3 w 9"/>
                  <a:gd name="T29" fmla="*/ 0 h 22"/>
                  <a:gd name="T30" fmla="*/ 3 w 9"/>
                  <a:gd name="T31" fmla="*/ 6 h 22"/>
                  <a:gd name="T32" fmla="*/ 7 w 9"/>
                  <a:gd name="T33" fmla="*/ 6 h 22"/>
                  <a:gd name="T34" fmla="*/ 7 w 9"/>
                  <a:gd name="T35" fmla="*/ 7 h 22"/>
                  <a:gd name="T36" fmla="*/ 3 w 9"/>
                  <a:gd name="T37" fmla="*/ 7 h 22"/>
                  <a:gd name="T38" fmla="*/ 3 w 9"/>
                  <a:gd name="T39" fmla="*/ 19 h 22"/>
                  <a:gd name="T40" fmla="*/ 4 w 9"/>
                  <a:gd name="T41" fmla="*/ 21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86"/>
              <p:cNvSpPr>
                <a:spLocks/>
              </p:cNvSpPr>
              <p:nvPr/>
            </p:nvSpPr>
            <p:spPr bwMode="auto">
              <a:xfrm>
                <a:off x="9998075" y="1898650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5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87"/>
              <p:cNvSpPr>
                <a:spLocks/>
              </p:cNvSpPr>
              <p:nvPr/>
            </p:nvSpPr>
            <p:spPr bwMode="auto">
              <a:xfrm>
                <a:off x="10058400" y="1895475"/>
                <a:ext cx="42863" cy="58737"/>
              </a:xfrm>
              <a:custGeom>
                <a:avLst/>
                <a:gdLst>
                  <a:gd name="T0" fmla="*/ 7 w 13"/>
                  <a:gd name="T1" fmla="*/ 18 h 18"/>
                  <a:gd name="T2" fmla="*/ 3 w 13"/>
                  <a:gd name="T3" fmla="*/ 17 h 18"/>
                  <a:gd name="T4" fmla="*/ 0 w 13"/>
                  <a:gd name="T5" fmla="*/ 15 h 18"/>
                  <a:gd name="T6" fmla="*/ 1 w 13"/>
                  <a:gd name="T7" fmla="*/ 14 h 18"/>
                  <a:gd name="T8" fmla="*/ 4 w 13"/>
                  <a:gd name="T9" fmla="*/ 16 h 18"/>
                  <a:gd name="T10" fmla="*/ 7 w 13"/>
                  <a:gd name="T11" fmla="*/ 16 h 18"/>
                  <a:gd name="T12" fmla="*/ 10 w 13"/>
                  <a:gd name="T13" fmla="*/ 15 h 18"/>
                  <a:gd name="T14" fmla="*/ 12 w 13"/>
                  <a:gd name="T15" fmla="*/ 13 h 18"/>
                  <a:gd name="T16" fmla="*/ 11 w 13"/>
                  <a:gd name="T17" fmla="*/ 12 h 18"/>
                  <a:gd name="T18" fmla="*/ 10 w 13"/>
                  <a:gd name="T19" fmla="*/ 11 h 18"/>
                  <a:gd name="T20" fmla="*/ 9 w 13"/>
                  <a:gd name="T21" fmla="*/ 10 h 18"/>
                  <a:gd name="T22" fmla="*/ 6 w 13"/>
                  <a:gd name="T23" fmla="*/ 9 h 18"/>
                  <a:gd name="T24" fmla="*/ 4 w 13"/>
                  <a:gd name="T25" fmla="*/ 9 h 18"/>
                  <a:gd name="T26" fmla="*/ 2 w 13"/>
                  <a:gd name="T27" fmla="*/ 8 h 18"/>
                  <a:gd name="T28" fmla="*/ 1 w 13"/>
                  <a:gd name="T29" fmla="*/ 7 h 18"/>
                  <a:gd name="T30" fmla="*/ 1 w 13"/>
                  <a:gd name="T31" fmla="*/ 5 h 18"/>
                  <a:gd name="T32" fmla="*/ 1 w 13"/>
                  <a:gd name="T33" fmla="*/ 3 h 18"/>
                  <a:gd name="T34" fmla="*/ 3 w 13"/>
                  <a:gd name="T35" fmla="*/ 2 h 18"/>
                  <a:gd name="T36" fmla="*/ 5 w 13"/>
                  <a:gd name="T37" fmla="*/ 1 h 18"/>
                  <a:gd name="T38" fmla="*/ 7 w 13"/>
                  <a:gd name="T39" fmla="*/ 0 h 18"/>
                  <a:gd name="T40" fmla="*/ 10 w 13"/>
                  <a:gd name="T41" fmla="*/ 1 h 18"/>
                  <a:gd name="T42" fmla="*/ 13 w 13"/>
                  <a:gd name="T43" fmla="*/ 3 h 18"/>
                  <a:gd name="T44" fmla="*/ 12 w 13"/>
                  <a:gd name="T45" fmla="*/ 4 h 18"/>
                  <a:gd name="T46" fmla="*/ 10 w 13"/>
                  <a:gd name="T47" fmla="*/ 2 h 18"/>
                  <a:gd name="T48" fmla="*/ 7 w 13"/>
                  <a:gd name="T49" fmla="*/ 2 h 18"/>
                  <a:gd name="T50" fmla="*/ 5 w 13"/>
                  <a:gd name="T51" fmla="*/ 2 h 18"/>
                  <a:gd name="T52" fmla="*/ 4 w 13"/>
                  <a:gd name="T53" fmla="*/ 2 h 18"/>
                  <a:gd name="T54" fmla="*/ 3 w 13"/>
                  <a:gd name="T55" fmla="*/ 4 h 18"/>
                  <a:gd name="T56" fmla="*/ 2 w 13"/>
                  <a:gd name="T57" fmla="*/ 5 h 18"/>
                  <a:gd name="T58" fmla="*/ 3 w 13"/>
                  <a:gd name="T59" fmla="*/ 6 h 18"/>
                  <a:gd name="T60" fmla="*/ 3 w 13"/>
                  <a:gd name="T61" fmla="*/ 7 h 18"/>
                  <a:gd name="T62" fmla="*/ 5 w 13"/>
                  <a:gd name="T63" fmla="*/ 8 h 18"/>
                  <a:gd name="T64" fmla="*/ 7 w 13"/>
                  <a:gd name="T65" fmla="*/ 8 h 18"/>
                  <a:gd name="T66" fmla="*/ 10 w 13"/>
                  <a:gd name="T67" fmla="*/ 9 h 18"/>
                  <a:gd name="T68" fmla="*/ 12 w 13"/>
                  <a:gd name="T69" fmla="*/ 10 h 18"/>
                  <a:gd name="T70" fmla="*/ 13 w 13"/>
                  <a:gd name="T71" fmla="*/ 11 h 18"/>
                  <a:gd name="T72" fmla="*/ 13 w 13"/>
                  <a:gd name="T73" fmla="*/ 13 h 18"/>
                  <a:gd name="T74" fmla="*/ 11 w 13"/>
                  <a:gd name="T75" fmla="*/ 16 h 18"/>
                  <a:gd name="T76" fmla="*/ 7 w 13"/>
                  <a:gd name="T7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8">
                    <a:moveTo>
                      <a:pt x="7" y="18"/>
                    </a:moveTo>
                    <a:cubicBezTo>
                      <a:pt x="6" y="18"/>
                      <a:pt x="4" y="17"/>
                      <a:pt x="3" y="17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10"/>
                      <a:pt x="7" y="10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2" y="2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0"/>
                      <a:pt x="13" y="10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5"/>
                      <a:pt x="11" y="16"/>
                    </a:cubicBezTo>
                    <a:cubicBezTo>
                      <a:pt x="10" y="17"/>
                      <a:pt x="9" y="18"/>
                      <a:pt x="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88"/>
              <p:cNvSpPr>
                <a:spLocks/>
              </p:cNvSpPr>
              <p:nvPr/>
            </p:nvSpPr>
            <p:spPr bwMode="auto">
              <a:xfrm>
                <a:off x="10137775" y="1895475"/>
                <a:ext cx="42863" cy="58737"/>
              </a:xfrm>
              <a:custGeom>
                <a:avLst/>
                <a:gdLst>
                  <a:gd name="T0" fmla="*/ 6 w 13"/>
                  <a:gd name="T1" fmla="*/ 18 h 18"/>
                  <a:gd name="T2" fmla="*/ 3 w 13"/>
                  <a:gd name="T3" fmla="*/ 17 h 18"/>
                  <a:gd name="T4" fmla="*/ 0 w 13"/>
                  <a:gd name="T5" fmla="*/ 15 h 18"/>
                  <a:gd name="T6" fmla="*/ 0 w 13"/>
                  <a:gd name="T7" fmla="*/ 14 h 18"/>
                  <a:gd name="T8" fmla="*/ 3 w 13"/>
                  <a:gd name="T9" fmla="*/ 16 h 18"/>
                  <a:gd name="T10" fmla="*/ 6 w 13"/>
                  <a:gd name="T11" fmla="*/ 16 h 18"/>
                  <a:gd name="T12" fmla="*/ 10 w 13"/>
                  <a:gd name="T13" fmla="*/ 15 h 18"/>
                  <a:gd name="T14" fmla="*/ 11 w 13"/>
                  <a:gd name="T15" fmla="*/ 13 h 18"/>
                  <a:gd name="T16" fmla="*/ 11 w 13"/>
                  <a:gd name="T17" fmla="*/ 12 h 18"/>
                  <a:gd name="T18" fmla="*/ 10 w 13"/>
                  <a:gd name="T19" fmla="*/ 11 h 18"/>
                  <a:gd name="T20" fmla="*/ 8 w 13"/>
                  <a:gd name="T21" fmla="*/ 10 h 18"/>
                  <a:gd name="T22" fmla="*/ 6 w 13"/>
                  <a:gd name="T23" fmla="*/ 9 h 18"/>
                  <a:gd name="T24" fmla="*/ 4 w 13"/>
                  <a:gd name="T25" fmla="*/ 9 h 18"/>
                  <a:gd name="T26" fmla="*/ 2 w 13"/>
                  <a:gd name="T27" fmla="*/ 8 h 18"/>
                  <a:gd name="T28" fmla="*/ 1 w 13"/>
                  <a:gd name="T29" fmla="*/ 7 h 18"/>
                  <a:gd name="T30" fmla="*/ 0 w 13"/>
                  <a:gd name="T31" fmla="*/ 5 h 18"/>
                  <a:gd name="T32" fmla="*/ 1 w 13"/>
                  <a:gd name="T33" fmla="*/ 3 h 18"/>
                  <a:gd name="T34" fmla="*/ 2 w 13"/>
                  <a:gd name="T35" fmla="*/ 2 h 18"/>
                  <a:gd name="T36" fmla="*/ 4 w 13"/>
                  <a:gd name="T37" fmla="*/ 1 h 18"/>
                  <a:gd name="T38" fmla="*/ 7 w 13"/>
                  <a:gd name="T39" fmla="*/ 0 h 18"/>
                  <a:gd name="T40" fmla="*/ 10 w 13"/>
                  <a:gd name="T41" fmla="*/ 1 h 18"/>
                  <a:gd name="T42" fmla="*/ 12 w 13"/>
                  <a:gd name="T43" fmla="*/ 3 h 18"/>
                  <a:gd name="T44" fmla="*/ 11 w 13"/>
                  <a:gd name="T45" fmla="*/ 4 h 18"/>
                  <a:gd name="T46" fmla="*/ 9 w 13"/>
                  <a:gd name="T47" fmla="*/ 2 h 18"/>
                  <a:gd name="T48" fmla="*/ 6 w 13"/>
                  <a:gd name="T49" fmla="*/ 2 h 18"/>
                  <a:gd name="T50" fmla="*/ 5 w 13"/>
                  <a:gd name="T51" fmla="*/ 2 h 18"/>
                  <a:gd name="T52" fmla="*/ 3 w 13"/>
                  <a:gd name="T53" fmla="*/ 2 h 18"/>
                  <a:gd name="T54" fmla="*/ 2 w 13"/>
                  <a:gd name="T55" fmla="*/ 4 h 18"/>
                  <a:gd name="T56" fmla="*/ 2 w 13"/>
                  <a:gd name="T57" fmla="*/ 5 h 18"/>
                  <a:gd name="T58" fmla="*/ 2 w 13"/>
                  <a:gd name="T59" fmla="*/ 6 h 18"/>
                  <a:gd name="T60" fmla="*/ 3 w 13"/>
                  <a:gd name="T61" fmla="*/ 7 h 18"/>
                  <a:gd name="T62" fmla="*/ 4 w 13"/>
                  <a:gd name="T63" fmla="*/ 8 h 18"/>
                  <a:gd name="T64" fmla="*/ 6 w 13"/>
                  <a:gd name="T65" fmla="*/ 8 h 18"/>
                  <a:gd name="T66" fmla="*/ 9 w 13"/>
                  <a:gd name="T67" fmla="*/ 9 h 18"/>
                  <a:gd name="T68" fmla="*/ 11 w 13"/>
                  <a:gd name="T69" fmla="*/ 10 h 18"/>
                  <a:gd name="T70" fmla="*/ 12 w 13"/>
                  <a:gd name="T71" fmla="*/ 11 h 18"/>
                  <a:gd name="T72" fmla="*/ 13 w 13"/>
                  <a:gd name="T73" fmla="*/ 13 h 18"/>
                  <a:gd name="T74" fmla="*/ 11 w 13"/>
                  <a:gd name="T75" fmla="*/ 16 h 18"/>
                  <a:gd name="T76" fmla="*/ 6 w 13"/>
                  <a:gd name="T7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8">
                    <a:moveTo>
                      <a:pt x="6" y="18"/>
                    </a:moveTo>
                    <a:cubicBezTo>
                      <a:pt x="5" y="18"/>
                      <a:pt x="4" y="17"/>
                      <a:pt x="3" y="17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5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7" y="10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7" y="8"/>
                      <a:pt x="8" y="9"/>
                      <a:pt x="9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89"/>
              <p:cNvSpPr>
                <a:spLocks/>
              </p:cNvSpPr>
              <p:nvPr/>
            </p:nvSpPr>
            <p:spPr bwMode="auto">
              <a:xfrm>
                <a:off x="10193338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90"/>
              <p:cNvSpPr>
                <a:spLocks/>
              </p:cNvSpPr>
              <p:nvPr/>
            </p:nvSpPr>
            <p:spPr bwMode="auto">
              <a:xfrm>
                <a:off x="10256838" y="1895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6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2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4" y="2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91"/>
              <p:cNvSpPr>
                <a:spLocks noEditPoints="1"/>
              </p:cNvSpPr>
              <p:nvPr/>
            </p:nvSpPr>
            <p:spPr bwMode="auto">
              <a:xfrm>
                <a:off x="10375900" y="1895475"/>
                <a:ext cx="55563" cy="58737"/>
              </a:xfrm>
              <a:custGeom>
                <a:avLst/>
                <a:gdLst>
                  <a:gd name="T0" fmla="*/ 9 w 17"/>
                  <a:gd name="T1" fmla="*/ 18 h 18"/>
                  <a:gd name="T2" fmla="*/ 5 w 17"/>
                  <a:gd name="T3" fmla="*/ 17 h 18"/>
                  <a:gd name="T4" fmla="*/ 3 w 17"/>
                  <a:gd name="T5" fmla="*/ 15 h 18"/>
                  <a:gd name="T6" fmla="*/ 1 w 17"/>
                  <a:gd name="T7" fmla="*/ 12 h 18"/>
                  <a:gd name="T8" fmla="*/ 0 w 17"/>
                  <a:gd name="T9" fmla="*/ 9 h 18"/>
                  <a:gd name="T10" fmla="*/ 1 w 17"/>
                  <a:gd name="T11" fmla="*/ 6 h 18"/>
                  <a:gd name="T12" fmla="*/ 3 w 17"/>
                  <a:gd name="T13" fmla="*/ 3 h 18"/>
                  <a:gd name="T14" fmla="*/ 5 w 17"/>
                  <a:gd name="T15" fmla="*/ 1 h 18"/>
                  <a:gd name="T16" fmla="*/ 8 w 17"/>
                  <a:gd name="T17" fmla="*/ 0 h 18"/>
                  <a:gd name="T18" fmla="*/ 12 w 17"/>
                  <a:gd name="T19" fmla="*/ 1 h 18"/>
                  <a:gd name="T20" fmla="*/ 14 w 17"/>
                  <a:gd name="T21" fmla="*/ 3 h 18"/>
                  <a:gd name="T22" fmla="*/ 16 w 17"/>
                  <a:gd name="T23" fmla="*/ 6 h 18"/>
                  <a:gd name="T24" fmla="*/ 17 w 17"/>
                  <a:gd name="T25" fmla="*/ 9 h 18"/>
                  <a:gd name="T26" fmla="*/ 17 w 17"/>
                  <a:gd name="T27" fmla="*/ 9 h 18"/>
                  <a:gd name="T28" fmla="*/ 17 w 17"/>
                  <a:gd name="T29" fmla="*/ 10 h 18"/>
                  <a:gd name="T30" fmla="*/ 2 w 17"/>
                  <a:gd name="T31" fmla="*/ 10 h 18"/>
                  <a:gd name="T32" fmla="*/ 3 w 17"/>
                  <a:gd name="T33" fmla="*/ 12 h 18"/>
                  <a:gd name="T34" fmla="*/ 4 w 17"/>
                  <a:gd name="T35" fmla="*/ 14 h 18"/>
                  <a:gd name="T36" fmla="*/ 6 w 17"/>
                  <a:gd name="T37" fmla="*/ 16 h 18"/>
                  <a:gd name="T38" fmla="*/ 9 w 17"/>
                  <a:gd name="T39" fmla="*/ 16 h 18"/>
                  <a:gd name="T40" fmla="*/ 10 w 17"/>
                  <a:gd name="T41" fmla="*/ 16 h 18"/>
                  <a:gd name="T42" fmla="*/ 12 w 17"/>
                  <a:gd name="T43" fmla="*/ 15 h 18"/>
                  <a:gd name="T44" fmla="*/ 13 w 17"/>
                  <a:gd name="T45" fmla="*/ 14 h 18"/>
                  <a:gd name="T46" fmla="*/ 14 w 17"/>
                  <a:gd name="T47" fmla="*/ 13 h 18"/>
                  <a:gd name="T48" fmla="*/ 15 w 17"/>
                  <a:gd name="T49" fmla="*/ 14 h 18"/>
                  <a:gd name="T50" fmla="*/ 14 w 17"/>
                  <a:gd name="T51" fmla="*/ 15 h 18"/>
                  <a:gd name="T52" fmla="*/ 13 w 17"/>
                  <a:gd name="T53" fmla="*/ 16 h 18"/>
                  <a:gd name="T54" fmla="*/ 11 w 17"/>
                  <a:gd name="T55" fmla="*/ 17 h 18"/>
                  <a:gd name="T56" fmla="*/ 9 w 17"/>
                  <a:gd name="T57" fmla="*/ 18 h 18"/>
                  <a:gd name="T58" fmla="*/ 15 w 17"/>
                  <a:gd name="T59" fmla="*/ 8 h 18"/>
                  <a:gd name="T60" fmla="*/ 14 w 17"/>
                  <a:gd name="T61" fmla="*/ 6 h 18"/>
                  <a:gd name="T62" fmla="*/ 13 w 17"/>
                  <a:gd name="T63" fmla="*/ 4 h 18"/>
                  <a:gd name="T64" fmla="*/ 11 w 17"/>
                  <a:gd name="T65" fmla="*/ 2 h 18"/>
                  <a:gd name="T66" fmla="*/ 8 w 17"/>
                  <a:gd name="T67" fmla="*/ 2 h 18"/>
                  <a:gd name="T68" fmla="*/ 6 w 17"/>
                  <a:gd name="T69" fmla="*/ 2 h 18"/>
                  <a:gd name="T70" fmla="*/ 4 w 17"/>
                  <a:gd name="T71" fmla="*/ 4 h 18"/>
                  <a:gd name="T72" fmla="*/ 3 w 17"/>
                  <a:gd name="T73" fmla="*/ 6 h 18"/>
                  <a:gd name="T74" fmla="*/ 2 w 17"/>
                  <a:gd name="T75" fmla="*/ 8 h 18"/>
                  <a:gd name="T76" fmla="*/ 15 w 17"/>
                  <a:gd name="T7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2" y="15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4" y="15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7"/>
                      <a:pt x="12" y="17"/>
                      <a:pt x="11" y="17"/>
                    </a:cubicBezTo>
                    <a:cubicBezTo>
                      <a:pt x="10" y="18"/>
                      <a:pt x="9" y="18"/>
                      <a:pt x="9" y="18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92"/>
              <p:cNvSpPr>
                <a:spLocks/>
              </p:cNvSpPr>
              <p:nvPr/>
            </p:nvSpPr>
            <p:spPr bwMode="auto">
              <a:xfrm>
                <a:off x="10440988" y="1898650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5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93"/>
              <p:cNvSpPr>
                <a:spLocks/>
              </p:cNvSpPr>
              <p:nvPr/>
            </p:nvSpPr>
            <p:spPr bwMode="auto">
              <a:xfrm>
                <a:off x="10507663" y="1895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2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2" y="4"/>
                      <a:pt x="13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06" name="Freeform 194"/>
            <p:cNvSpPr>
              <a:spLocks noEditPoints="1"/>
            </p:cNvSpPr>
            <p:nvPr/>
          </p:nvSpPr>
          <p:spPr bwMode="auto">
            <a:xfrm>
              <a:off x="8572500" y="1309688"/>
              <a:ext cx="423863" cy="488950"/>
            </a:xfrm>
            <a:custGeom>
              <a:avLst/>
              <a:gdLst>
                <a:gd name="T0" fmla="*/ 88 w 128"/>
                <a:gd name="T1" fmla="*/ 89 h 148"/>
                <a:gd name="T2" fmla="*/ 117 w 128"/>
                <a:gd name="T3" fmla="*/ 44 h 148"/>
                <a:gd name="T4" fmla="*/ 104 w 128"/>
                <a:gd name="T5" fmla="*/ 41 h 148"/>
                <a:gd name="T6" fmla="*/ 74 w 128"/>
                <a:gd name="T7" fmla="*/ 16 h 148"/>
                <a:gd name="T8" fmla="*/ 53 w 128"/>
                <a:gd name="T9" fmla="*/ 27 h 148"/>
                <a:gd name="T10" fmla="*/ 18 w 128"/>
                <a:gd name="T11" fmla="*/ 37 h 148"/>
                <a:gd name="T12" fmla="*/ 15 w 128"/>
                <a:gd name="T13" fmla="*/ 49 h 148"/>
                <a:gd name="T14" fmla="*/ 124 w 128"/>
                <a:gd name="T15" fmla="*/ 87 h 148"/>
                <a:gd name="T16" fmla="*/ 117 w 128"/>
                <a:gd name="T17" fmla="*/ 44 h 148"/>
                <a:gd name="T18" fmla="*/ 63 w 128"/>
                <a:gd name="T19" fmla="*/ 143 h 148"/>
                <a:gd name="T20" fmla="*/ 127 w 128"/>
                <a:gd name="T21" fmla="*/ 37 h 148"/>
                <a:gd name="T22" fmla="*/ 119 w 128"/>
                <a:gd name="T23" fmla="*/ 45 h 148"/>
                <a:gd name="T24" fmla="*/ 115 w 128"/>
                <a:gd name="T25" fmla="*/ 26 h 148"/>
                <a:gd name="T26" fmla="*/ 1 w 128"/>
                <a:gd name="T27" fmla="*/ 38 h 148"/>
                <a:gd name="T28" fmla="*/ 19 w 128"/>
                <a:gd name="T29" fmla="*/ 32 h 148"/>
                <a:gd name="T30" fmla="*/ 6 w 128"/>
                <a:gd name="T31" fmla="*/ 45 h 148"/>
                <a:gd name="T32" fmla="*/ 45 w 128"/>
                <a:gd name="T33" fmla="*/ 0 h 148"/>
                <a:gd name="T34" fmla="*/ 85 w 128"/>
                <a:gd name="T35" fmla="*/ 12 h 148"/>
                <a:gd name="T36" fmla="*/ 43 w 128"/>
                <a:gd name="T37" fmla="*/ 12 h 148"/>
                <a:gd name="T38" fmla="*/ 56 w 128"/>
                <a:gd name="T39" fmla="*/ 86 h 148"/>
                <a:gd name="T40" fmla="*/ 64 w 128"/>
                <a:gd name="T41" fmla="*/ 79 h 148"/>
                <a:gd name="T42" fmla="*/ 19 w 128"/>
                <a:gd name="T43" fmla="*/ 79 h 148"/>
                <a:gd name="T44" fmla="*/ 18 w 128"/>
                <a:gd name="T45" fmla="*/ 87 h 148"/>
                <a:gd name="T46" fmla="*/ 21 w 128"/>
                <a:gd name="T47" fmla="*/ 102 h 148"/>
                <a:gd name="T48" fmla="*/ 24 w 128"/>
                <a:gd name="T49" fmla="*/ 110 h 148"/>
                <a:gd name="T50" fmla="*/ 34 w 128"/>
                <a:gd name="T51" fmla="*/ 121 h 148"/>
                <a:gd name="T52" fmla="*/ 41 w 128"/>
                <a:gd name="T53" fmla="*/ 126 h 148"/>
                <a:gd name="T54" fmla="*/ 56 w 128"/>
                <a:gd name="T55" fmla="*/ 131 h 148"/>
                <a:gd name="T56" fmla="*/ 64 w 128"/>
                <a:gd name="T57" fmla="*/ 132 h 148"/>
                <a:gd name="T58" fmla="*/ 79 w 128"/>
                <a:gd name="T59" fmla="*/ 129 h 148"/>
                <a:gd name="T60" fmla="*/ 87 w 128"/>
                <a:gd name="T61" fmla="*/ 126 h 148"/>
                <a:gd name="T62" fmla="*/ 99 w 128"/>
                <a:gd name="T63" fmla="*/ 116 h 148"/>
                <a:gd name="T64" fmla="*/ 103 w 128"/>
                <a:gd name="T65" fmla="*/ 109 h 148"/>
                <a:gd name="T66" fmla="*/ 109 w 128"/>
                <a:gd name="T67" fmla="*/ 94 h 148"/>
                <a:gd name="T68" fmla="*/ 109 w 128"/>
                <a:gd name="T69" fmla="*/ 86 h 148"/>
                <a:gd name="T70" fmla="*/ 106 w 128"/>
                <a:gd name="T71" fmla="*/ 71 h 148"/>
                <a:gd name="T72" fmla="*/ 103 w 128"/>
                <a:gd name="T73" fmla="*/ 63 h 148"/>
                <a:gd name="T74" fmla="*/ 93 w 128"/>
                <a:gd name="T75" fmla="*/ 52 h 148"/>
                <a:gd name="T76" fmla="*/ 86 w 128"/>
                <a:gd name="T77" fmla="*/ 47 h 148"/>
                <a:gd name="T78" fmla="*/ 72 w 128"/>
                <a:gd name="T79" fmla="*/ 42 h 148"/>
                <a:gd name="T80" fmla="*/ 63 w 128"/>
                <a:gd name="T81" fmla="*/ 41 h 148"/>
                <a:gd name="T82" fmla="*/ 48 w 128"/>
                <a:gd name="T83" fmla="*/ 44 h 148"/>
                <a:gd name="T84" fmla="*/ 40 w 128"/>
                <a:gd name="T85" fmla="*/ 47 h 148"/>
                <a:gd name="T86" fmla="*/ 29 w 128"/>
                <a:gd name="T87" fmla="*/ 57 h 148"/>
                <a:gd name="T88" fmla="*/ 24 w 128"/>
                <a:gd name="T89" fmla="*/ 64 h 148"/>
                <a:gd name="T90" fmla="*/ 35 w 128"/>
                <a:gd name="T91" fmla="*/ 84 h 148"/>
                <a:gd name="T92" fmla="*/ 66 w 128"/>
                <a:gd name="T93" fmla="*/ 5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" h="148">
                  <a:moveTo>
                    <a:pt x="39" y="85"/>
                  </a:moveTo>
                  <a:cubicBezTo>
                    <a:pt x="41" y="71"/>
                    <a:pt x="52" y="61"/>
                    <a:pt x="66" y="63"/>
                  </a:cubicBezTo>
                  <a:cubicBezTo>
                    <a:pt x="79" y="64"/>
                    <a:pt x="89" y="76"/>
                    <a:pt x="88" y="89"/>
                  </a:cubicBezTo>
                  <a:cubicBezTo>
                    <a:pt x="87" y="102"/>
                    <a:pt x="75" y="112"/>
                    <a:pt x="62" y="111"/>
                  </a:cubicBezTo>
                  <a:cubicBezTo>
                    <a:pt x="48" y="110"/>
                    <a:pt x="38" y="98"/>
                    <a:pt x="39" y="85"/>
                  </a:cubicBezTo>
                  <a:close/>
                  <a:moveTo>
                    <a:pt x="117" y="44"/>
                  </a:move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96" y="34"/>
                    <a:pt x="86" y="29"/>
                    <a:pt x="75" y="27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41" y="29"/>
                    <a:pt x="31" y="34"/>
                    <a:pt x="23" y="41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8" y="36"/>
                    <a:pt x="18" y="37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5"/>
                    <a:pt x="11" y="45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7" y="59"/>
                    <a:pt x="2" y="73"/>
                    <a:pt x="2" y="87"/>
                  </a:cubicBezTo>
                  <a:cubicBezTo>
                    <a:pt x="2" y="121"/>
                    <a:pt x="29" y="148"/>
                    <a:pt x="63" y="148"/>
                  </a:cubicBezTo>
                  <a:cubicBezTo>
                    <a:pt x="97" y="148"/>
                    <a:pt x="124" y="121"/>
                    <a:pt x="124" y="87"/>
                  </a:cubicBezTo>
                  <a:cubicBezTo>
                    <a:pt x="124" y="73"/>
                    <a:pt x="120" y="60"/>
                    <a:pt x="111" y="49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lose/>
                  <a:moveTo>
                    <a:pt x="63" y="31"/>
                  </a:moveTo>
                  <a:cubicBezTo>
                    <a:pt x="32" y="31"/>
                    <a:pt x="8" y="56"/>
                    <a:pt x="8" y="87"/>
                  </a:cubicBezTo>
                  <a:cubicBezTo>
                    <a:pt x="8" y="118"/>
                    <a:pt x="32" y="143"/>
                    <a:pt x="63" y="143"/>
                  </a:cubicBezTo>
                  <a:cubicBezTo>
                    <a:pt x="94" y="143"/>
                    <a:pt x="119" y="118"/>
                    <a:pt x="119" y="87"/>
                  </a:cubicBezTo>
                  <a:cubicBezTo>
                    <a:pt x="119" y="56"/>
                    <a:pt x="94" y="31"/>
                    <a:pt x="63" y="31"/>
                  </a:cubicBezTo>
                  <a:close/>
                  <a:moveTo>
                    <a:pt x="127" y="37"/>
                  </a:moveTo>
                  <a:cubicBezTo>
                    <a:pt x="128" y="38"/>
                    <a:pt x="128" y="39"/>
                    <a:pt x="127" y="40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6"/>
                    <a:pt x="120" y="45"/>
                    <a:pt x="119" y="45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8" y="33"/>
                    <a:pt x="108" y="32"/>
                    <a:pt x="109" y="31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27" y="37"/>
                    <a:pt x="127" y="37"/>
                    <a:pt x="127" y="37"/>
                  </a:cubicBezTo>
                  <a:close/>
                  <a:moveTo>
                    <a:pt x="1" y="38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6"/>
                    <a:pt x="13" y="26"/>
                    <a:pt x="13" y="2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3"/>
                    <a:pt x="19" y="3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6" y="4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38"/>
                    <a:pt x="1" y="38"/>
                  </a:cubicBezTo>
                  <a:close/>
                  <a:moveTo>
                    <a:pt x="45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3"/>
                    <a:pt x="84" y="14"/>
                    <a:pt x="83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4"/>
                    <a:pt x="43" y="13"/>
                    <a:pt x="43" y="1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4" y="0"/>
                    <a:pt x="45" y="0"/>
                  </a:cubicBezTo>
                  <a:close/>
                  <a:moveTo>
                    <a:pt x="56" y="86"/>
                  </a:moveTo>
                  <a:cubicBezTo>
                    <a:pt x="55" y="90"/>
                    <a:pt x="59" y="94"/>
                    <a:pt x="63" y="94"/>
                  </a:cubicBezTo>
                  <a:cubicBezTo>
                    <a:pt x="67" y="95"/>
                    <a:pt x="71" y="92"/>
                    <a:pt x="71" y="87"/>
                  </a:cubicBezTo>
                  <a:cubicBezTo>
                    <a:pt x="71" y="83"/>
                    <a:pt x="68" y="79"/>
                    <a:pt x="64" y="79"/>
                  </a:cubicBezTo>
                  <a:cubicBezTo>
                    <a:pt x="60" y="79"/>
                    <a:pt x="56" y="82"/>
                    <a:pt x="56" y="86"/>
                  </a:cubicBezTo>
                  <a:close/>
                  <a:moveTo>
                    <a:pt x="25" y="78"/>
                  </a:moveTo>
                  <a:cubicBezTo>
                    <a:pt x="19" y="79"/>
                    <a:pt x="19" y="79"/>
                    <a:pt x="19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92"/>
                    <a:pt x="25" y="95"/>
                    <a:pt x="26" y="98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0" y="103"/>
                    <a:pt x="21" y="103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2" y="111"/>
                    <a:pt x="34" y="114"/>
                    <a:pt x="37" y="116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2"/>
                    <a:pt x="34" y="122"/>
                    <a:pt x="35" y="122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9" y="124"/>
                    <a:pt x="52" y="125"/>
                    <a:pt x="55" y="126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63" y="133"/>
                    <a:pt x="63" y="133"/>
                    <a:pt x="63" y="133"/>
                  </a:cubicBezTo>
                  <a:cubicBezTo>
                    <a:pt x="64" y="133"/>
                    <a:pt x="64" y="132"/>
                    <a:pt x="64" y="132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3" y="126"/>
                    <a:pt x="76" y="125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9" y="130"/>
                    <a:pt x="80" y="130"/>
                    <a:pt x="80" y="130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8" y="118"/>
                    <a:pt x="91" y="116"/>
                    <a:pt x="93" y="114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09"/>
                    <a:pt x="103" y="109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1" y="102"/>
                    <a:pt x="102" y="99"/>
                    <a:pt x="103" y="9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10" y="86"/>
                    <a:pt x="110" y="86"/>
                    <a:pt x="109" y="86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1"/>
                    <a:pt x="103" y="78"/>
                    <a:pt x="102" y="75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7" y="71"/>
                    <a:pt x="107" y="70"/>
                    <a:pt x="107" y="70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3"/>
                    <a:pt x="103" y="63"/>
                    <a:pt x="103" y="63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2"/>
                    <a:pt x="93" y="60"/>
                    <a:pt x="91" y="57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6" y="47"/>
                    <a:pt x="86" y="47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9" y="50"/>
                    <a:pt x="76" y="49"/>
                    <a:pt x="72" y="48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58" y="47"/>
                    <a:pt x="55" y="48"/>
                    <a:pt x="52" y="49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3"/>
                    <a:pt x="47" y="43"/>
                    <a:pt x="47" y="43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0" y="47"/>
                    <a:pt x="40" y="47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9" y="55"/>
                    <a:pt x="37" y="57"/>
                    <a:pt x="35" y="60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72"/>
                    <a:pt x="26" y="75"/>
                    <a:pt x="25" y="78"/>
                  </a:cubicBezTo>
                  <a:close/>
                  <a:moveTo>
                    <a:pt x="35" y="84"/>
                  </a:moveTo>
                  <a:cubicBezTo>
                    <a:pt x="34" y="100"/>
                    <a:pt x="45" y="114"/>
                    <a:pt x="61" y="116"/>
                  </a:cubicBezTo>
                  <a:cubicBezTo>
                    <a:pt x="77" y="117"/>
                    <a:pt x="91" y="105"/>
                    <a:pt x="93" y="89"/>
                  </a:cubicBezTo>
                  <a:cubicBezTo>
                    <a:pt x="94" y="73"/>
                    <a:pt x="82" y="59"/>
                    <a:pt x="66" y="58"/>
                  </a:cubicBezTo>
                  <a:cubicBezTo>
                    <a:pt x="50" y="57"/>
                    <a:pt x="36" y="68"/>
                    <a:pt x="35" y="84"/>
                  </a:cubicBez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1057275" y="1303338"/>
              <a:ext cx="1581151" cy="671512"/>
              <a:chOff x="1057275" y="1303338"/>
              <a:chExt cx="1581151" cy="671512"/>
            </a:xfrm>
          </p:grpSpPr>
          <p:sp>
            <p:nvSpPr>
              <p:cNvPr id="707" name="Freeform 195"/>
              <p:cNvSpPr>
                <a:spLocks/>
              </p:cNvSpPr>
              <p:nvPr/>
            </p:nvSpPr>
            <p:spPr bwMode="auto">
              <a:xfrm>
                <a:off x="1893888" y="1306513"/>
                <a:ext cx="103188" cy="122237"/>
              </a:xfrm>
              <a:custGeom>
                <a:avLst/>
                <a:gdLst>
                  <a:gd name="T0" fmla="*/ 65 w 65"/>
                  <a:gd name="T1" fmla="*/ 14 h 77"/>
                  <a:gd name="T2" fmla="*/ 40 w 65"/>
                  <a:gd name="T3" fmla="*/ 14 h 77"/>
                  <a:gd name="T4" fmla="*/ 40 w 65"/>
                  <a:gd name="T5" fmla="*/ 77 h 77"/>
                  <a:gd name="T6" fmla="*/ 25 w 65"/>
                  <a:gd name="T7" fmla="*/ 77 h 77"/>
                  <a:gd name="T8" fmla="*/ 25 w 65"/>
                  <a:gd name="T9" fmla="*/ 14 h 77"/>
                  <a:gd name="T10" fmla="*/ 0 w 65"/>
                  <a:gd name="T11" fmla="*/ 14 h 77"/>
                  <a:gd name="T12" fmla="*/ 0 w 65"/>
                  <a:gd name="T13" fmla="*/ 0 h 77"/>
                  <a:gd name="T14" fmla="*/ 65 w 65"/>
                  <a:gd name="T15" fmla="*/ 0 h 77"/>
                  <a:gd name="T16" fmla="*/ 65 w 65"/>
                  <a:gd name="T17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7">
                    <a:moveTo>
                      <a:pt x="65" y="14"/>
                    </a:moveTo>
                    <a:lnTo>
                      <a:pt x="40" y="14"/>
                    </a:lnTo>
                    <a:lnTo>
                      <a:pt x="40" y="77"/>
                    </a:lnTo>
                    <a:lnTo>
                      <a:pt x="25" y="77"/>
                    </a:lnTo>
                    <a:lnTo>
                      <a:pt x="25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96"/>
              <p:cNvSpPr>
                <a:spLocks noEditPoints="1"/>
              </p:cNvSpPr>
              <p:nvPr/>
            </p:nvSpPr>
            <p:spPr bwMode="auto">
              <a:xfrm>
                <a:off x="2009775" y="1303338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97"/>
              <p:cNvSpPr>
                <a:spLocks/>
              </p:cNvSpPr>
              <p:nvPr/>
            </p:nvSpPr>
            <p:spPr bwMode="auto">
              <a:xfrm>
                <a:off x="2046288" y="1309688"/>
                <a:ext cx="58738" cy="122237"/>
              </a:xfrm>
              <a:custGeom>
                <a:avLst/>
                <a:gdLst>
                  <a:gd name="T0" fmla="*/ 18 w 18"/>
                  <a:gd name="T1" fmla="*/ 35 h 37"/>
                  <a:gd name="T2" fmla="*/ 14 w 18"/>
                  <a:gd name="T3" fmla="*/ 36 h 37"/>
                  <a:gd name="T4" fmla="*/ 10 w 18"/>
                  <a:gd name="T5" fmla="*/ 37 h 37"/>
                  <a:gd name="T6" fmla="*/ 8 w 18"/>
                  <a:gd name="T7" fmla="*/ 36 h 37"/>
                  <a:gd name="T8" fmla="*/ 5 w 18"/>
                  <a:gd name="T9" fmla="*/ 35 h 37"/>
                  <a:gd name="T10" fmla="*/ 4 w 18"/>
                  <a:gd name="T11" fmla="*/ 33 h 37"/>
                  <a:gd name="T12" fmla="*/ 3 w 18"/>
                  <a:gd name="T13" fmla="*/ 30 h 37"/>
                  <a:gd name="T14" fmla="*/ 3 w 18"/>
                  <a:gd name="T15" fmla="*/ 14 h 37"/>
                  <a:gd name="T16" fmla="*/ 0 w 18"/>
                  <a:gd name="T17" fmla="*/ 14 h 37"/>
                  <a:gd name="T18" fmla="*/ 0 w 18"/>
                  <a:gd name="T19" fmla="*/ 9 h 37"/>
                  <a:gd name="T20" fmla="*/ 3 w 18"/>
                  <a:gd name="T21" fmla="*/ 9 h 37"/>
                  <a:gd name="T22" fmla="*/ 3 w 18"/>
                  <a:gd name="T23" fmla="*/ 0 h 37"/>
                  <a:gd name="T24" fmla="*/ 10 w 18"/>
                  <a:gd name="T25" fmla="*/ 0 h 37"/>
                  <a:gd name="T26" fmla="*/ 10 w 18"/>
                  <a:gd name="T27" fmla="*/ 9 h 37"/>
                  <a:gd name="T28" fmla="*/ 16 w 18"/>
                  <a:gd name="T29" fmla="*/ 9 h 37"/>
                  <a:gd name="T30" fmla="*/ 16 w 18"/>
                  <a:gd name="T31" fmla="*/ 14 h 37"/>
                  <a:gd name="T32" fmla="*/ 10 w 18"/>
                  <a:gd name="T33" fmla="*/ 14 h 37"/>
                  <a:gd name="T34" fmla="*/ 10 w 18"/>
                  <a:gd name="T35" fmla="*/ 28 h 37"/>
                  <a:gd name="T36" fmla="*/ 11 w 18"/>
                  <a:gd name="T37" fmla="*/ 30 h 37"/>
                  <a:gd name="T38" fmla="*/ 13 w 18"/>
                  <a:gd name="T39" fmla="*/ 30 h 37"/>
                  <a:gd name="T40" fmla="*/ 15 w 18"/>
                  <a:gd name="T41" fmla="*/ 30 h 37"/>
                  <a:gd name="T42" fmla="*/ 17 w 18"/>
                  <a:gd name="T43" fmla="*/ 29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5"/>
                      <a:pt x="16" y="36"/>
                      <a:pt x="14" y="36"/>
                    </a:cubicBezTo>
                    <a:cubicBezTo>
                      <a:pt x="13" y="37"/>
                      <a:pt x="12" y="37"/>
                      <a:pt x="10" y="37"/>
                    </a:cubicBezTo>
                    <a:cubicBezTo>
                      <a:pt x="9" y="37"/>
                      <a:pt x="8" y="37"/>
                      <a:pt x="8" y="36"/>
                    </a:cubicBezTo>
                    <a:cubicBezTo>
                      <a:pt x="7" y="36"/>
                      <a:pt x="6" y="36"/>
                      <a:pt x="5" y="35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3" y="32"/>
                      <a:pt x="3" y="31"/>
                      <a:pt x="3" y="3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2" y="30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30"/>
                      <a:pt x="16" y="30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198"/>
              <p:cNvSpPr>
                <a:spLocks/>
              </p:cNvSpPr>
              <p:nvPr/>
            </p:nvSpPr>
            <p:spPr bwMode="auto">
              <a:xfrm>
                <a:off x="2116138" y="1303338"/>
                <a:ext cx="42863" cy="128587"/>
              </a:xfrm>
              <a:custGeom>
                <a:avLst/>
                <a:gdLst>
                  <a:gd name="T0" fmla="*/ 0 w 13"/>
                  <a:gd name="T1" fmla="*/ 0 h 39"/>
                  <a:gd name="T2" fmla="*/ 7 w 13"/>
                  <a:gd name="T3" fmla="*/ 0 h 39"/>
                  <a:gd name="T4" fmla="*/ 7 w 13"/>
                  <a:gd name="T5" fmla="*/ 30 h 39"/>
                  <a:gd name="T6" fmla="*/ 8 w 13"/>
                  <a:gd name="T7" fmla="*/ 32 h 39"/>
                  <a:gd name="T8" fmla="*/ 10 w 13"/>
                  <a:gd name="T9" fmla="*/ 33 h 39"/>
                  <a:gd name="T10" fmla="*/ 11 w 13"/>
                  <a:gd name="T11" fmla="*/ 33 h 39"/>
                  <a:gd name="T12" fmla="*/ 13 w 13"/>
                  <a:gd name="T13" fmla="*/ 32 h 39"/>
                  <a:gd name="T14" fmla="*/ 13 w 13"/>
                  <a:gd name="T15" fmla="*/ 37 h 39"/>
                  <a:gd name="T16" fmla="*/ 10 w 13"/>
                  <a:gd name="T17" fmla="*/ 38 h 39"/>
                  <a:gd name="T18" fmla="*/ 7 w 13"/>
                  <a:gd name="T19" fmla="*/ 39 h 39"/>
                  <a:gd name="T20" fmla="*/ 2 w 13"/>
                  <a:gd name="T21" fmla="*/ 37 h 39"/>
                  <a:gd name="T22" fmla="*/ 0 w 13"/>
                  <a:gd name="T23" fmla="*/ 32 h 39"/>
                  <a:gd name="T24" fmla="*/ 0 w 13"/>
                  <a:gd name="T2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3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8" y="32"/>
                    </a:cubicBezTo>
                    <a:cubicBezTo>
                      <a:pt x="8" y="32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1" y="38"/>
                      <a:pt x="10" y="38"/>
                    </a:cubicBezTo>
                    <a:cubicBezTo>
                      <a:pt x="9" y="39"/>
                      <a:pt x="8" y="39"/>
                      <a:pt x="7" y="39"/>
                    </a:cubicBezTo>
                    <a:cubicBezTo>
                      <a:pt x="5" y="39"/>
                      <a:pt x="3" y="38"/>
                      <a:pt x="2" y="37"/>
                    </a:cubicBezTo>
                    <a:cubicBezTo>
                      <a:pt x="1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199"/>
              <p:cNvSpPr>
                <a:spLocks noEditPoints="1"/>
              </p:cNvSpPr>
              <p:nvPr/>
            </p:nvSpPr>
            <p:spPr bwMode="auto">
              <a:xfrm>
                <a:off x="2162175" y="1339850"/>
                <a:ext cx="95250" cy="92075"/>
              </a:xfrm>
              <a:custGeom>
                <a:avLst/>
                <a:gdLst>
                  <a:gd name="T0" fmla="*/ 15 w 29"/>
                  <a:gd name="T1" fmla="*/ 28 h 28"/>
                  <a:gd name="T2" fmla="*/ 9 w 29"/>
                  <a:gd name="T3" fmla="*/ 27 h 28"/>
                  <a:gd name="T4" fmla="*/ 4 w 29"/>
                  <a:gd name="T5" fmla="*/ 24 h 28"/>
                  <a:gd name="T6" fmla="*/ 1 w 29"/>
                  <a:gd name="T7" fmla="*/ 19 h 28"/>
                  <a:gd name="T8" fmla="*/ 0 w 29"/>
                  <a:gd name="T9" fmla="*/ 14 h 28"/>
                  <a:gd name="T10" fmla="*/ 1 w 29"/>
                  <a:gd name="T11" fmla="*/ 8 h 28"/>
                  <a:gd name="T12" fmla="*/ 4 w 29"/>
                  <a:gd name="T13" fmla="*/ 4 h 28"/>
                  <a:gd name="T14" fmla="*/ 9 w 29"/>
                  <a:gd name="T15" fmla="*/ 1 h 28"/>
                  <a:gd name="T16" fmla="*/ 15 w 29"/>
                  <a:gd name="T17" fmla="*/ 0 h 28"/>
                  <a:gd name="T18" fmla="*/ 21 w 29"/>
                  <a:gd name="T19" fmla="*/ 1 h 28"/>
                  <a:gd name="T20" fmla="*/ 25 w 29"/>
                  <a:gd name="T21" fmla="*/ 4 h 28"/>
                  <a:gd name="T22" fmla="*/ 28 w 29"/>
                  <a:gd name="T23" fmla="*/ 8 h 28"/>
                  <a:gd name="T24" fmla="*/ 29 w 29"/>
                  <a:gd name="T25" fmla="*/ 14 h 28"/>
                  <a:gd name="T26" fmla="*/ 29 w 29"/>
                  <a:gd name="T27" fmla="*/ 15 h 28"/>
                  <a:gd name="T28" fmla="*/ 29 w 29"/>
                  <a:gd name="T29" fmla="*/ 16 h 28"/>
                  <a:gd name="T30" fmla="*/ 8 w 29"/>
                  <a:gd name="T31" fmla="*/ 16 h 28"/>
                  <a:gd name="T32" fmla="*/ 9 w 29"/>
                  <a:gd name="T33" fmla="*/ 19 h 28"/>
                  <a:gd name="T34" fmla="*/ 10 w 29"/>
                  <a:gd name="T35" fmla="*/ 21 h 28"/>
                  <a:gd name="T36" fmla="*/ 12 w 29"/>
                  <a:gd name="T37" fmla="*/ 22 h 28"/>
                  <a:gd name="T38" fmla="*/ 15 w 29"/>
                  <a:gd name="T39" fmla="*/ 23 h 28"/>
                  <a:gd name="T40" fmla="*/ 19 w 29"/>
                  <a:gd name="T41" fmla="*/ 22 h 28"/>
                  <a:gd name="T42" fmla="*/ 22 w 29"/>
                  <a:gd name="T43" fmla="*/ 19 h 28"/>
                  <a:gd name="T44" fmla="*/ 27 w 29"/>
                  <a:gd name="T45" fmla="*/ 21 h 28"/>
                  <a:gd name="T46" fmla="*/ 23 w 29"/>
                  <a:gd name="T47" fmla="*/ 26 h 28"/>
                  <a:gd name="T48" fmla="*/ 15 w 29"/>
                  <a:gd name="T49" fmla="*/ 28 h 28"/>
                  <a:gd name="T50" fmla="*/ 22 w 29"/>
                  <a:gd name="T51" fmla="*/ 11 h 28"/>
                  <a:gd name="T52" fmla="*/ 20 w 29"/>
                  <a:gd name="T53" fmla="*/ 6 h 28"/>
                  <a:gd name="T54" fmla="*/ 15 w 29"/>
                  <a:gd name="T55" fmla="*/ 5 h 28"/>
                  <a:gd name="T56" fmla="*/ 12 w 29"/>
                  <a:gd name="T57" fmla="*/ 5 h 28"/>
                  <a:gd name="T58" fmla="*/ 10 w 29"/>
                  <a:gd name="T59" fmla="*/ 6 h 28"/>
                  <a:gd name="T60" fmla="*/ 8 w 29"/>
                  <a:gd name="T61" fmla="*/ 9 h 28"/>
                  <a:gd name="T62" fmla="*/ 8 w 29"/>
                  <a:gd name="T63" fmla="*/ 11 h 28"/>
                  <a:gd name="T64" fmla="*/ 22 w 29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13" y="28"/>
                      <a:pt x="11" y="27"/>
                      <a:pt x="9" y="27"/>
                    </a:cubicBezTo>
                    <a:cubicBezTo>
                      <a:pt x="7" y="26"/>
                      <a:pt x="6" y="25"/>
                      <a:pt x="4" y="24"/>
                    </a:cubicBezTo>
                    <a:cubicBezTo>
                      <a:pt x="3" y="22"/>
                      <a:pt x="2" y="21"/>
                      <a:pt x="1" y="19"/>
                    </a:cubicBezTo>
                    <a:cubicBezTo>
                      <a:pt x="1" y="17"/>
                      <a:pt x="0" y="16"/>
                      <a:pt x="0" y="14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6" y="2"/>
                      <a:pt x="7" y="1"/>
                      <a:pt x="9" y="1"/>
                    </a:cubicBezTo>
                    <a:cubicBezTo>
                      <a:pt x="11" y="0"/>
                      <a:pt x="13" y="0"/>
                      <a:pt x="15" y="0"/>
                    </a:cubicBezTo>
                    <a:cubicBezTo>
                      <a:pt x="17" y="0"/>
                      <a:pt x="19" y="0"/>
                      <a:pt x="21" y="1"/>
                    </a:cubicBezTo>
                    <a:cubicBezTo>
                      <a:pt x="23" y="1"/>
                      <a:pt x="24" y="2"/>
                      <a:pt x="25" y="4"/>
                    </a:cubicBezTo>
                    <a:cubicBezTo>
                      <a:pt x="27" y="5"/>
                      <a:pt x="27" y="7"/>
                      <a:pt x="28" y="8"/>
                    </a:cubicBezTo>
                    <a:cubicBezTo>
                      <a:pt x="29" y="10"/>
                      <a:pt x="29" y="12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8"/>
                      <a:pt x="9" y="19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8" y="22"/>
                      <a:pt x="19" y="22"/>
                    </a:cubicBezTo>
                    <a:cubicBezTo>
                      <a:pt x="20" y="21"/>
                      <a:pt x="21" y="20"/>
                      <a:pt x="22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5" y="24"/>
                      <a:pt x="23" y="26"/>
                    </a:cubicBezTo>
                    <a:cubicBezTo>
                      <a:pt x="20" y="27"/>
                      <a:pt x="18" y="28"/>
                      <a:pt x="15" y="28"/>
                    </a:cubicBezTo>
                    <a:close/>
                    <a:moveTo>
                      <a:pt x="22" y="11"/>
                    </a:moveTo>
                    <a:cubicBezTo>
                      <a:pt x="22" y="9"/>
                      <a:pt x="21" y="8"/>
                      <a:pt x="20" y="6"/>
                    </a:cubicBezTo>
                    <a:cubicBezTo>
                      <a:pt x="18" y="5"/>
                      <a:pt x="17" y="5"/>
                      <a:pt x="15" y="5"/>
                    </a:cubicBezTo>
                    <a:cubicBezTo>
                      <a:pt x="14" y="5"/>
                      <a:pt x="13" y="5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9" y="7"/>
                      <a:pt x="9" y="8"/>
                      <a:pt x="8" y="9"/>
                    </a:cubicBezTo>
                    <a:cubicBezTo>
                      <a:pt x="8" y="9"/>
                      <a:pt x="8" y="10"/>
                      <a:pt x="8" y="11"/>
                    </a:cubicBez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00"/>
              <p:cNvSpPr>
                <a:spLocks noEditPoints="1"/>
              </p:cNvSpPr>
              <p:nvPr/>
            </p:nvSpPr>
            <p:spPr bwMode="auto">
              <a:xfrm>
                <a:off x="2306638" y="1306513"/>
                <a:ext cx="119063" cy="125412"/>
              </a:xfrm>
              <a:custGeom>
                <a:avLst/>
                <a:gdLst>
                  <a:gd name="T0" fmla="*/ 18 w 36"/>
                  <a:gd name="T1" fmla="*/ 38 h 38"/>
                  <a:gd name="T2" fmla="*/ 11 w 36"/>
                  <a:gd name="T3" fmla="*/ 36 h 38"/>
                  <a:gd name="T4" fmla="*/ 5 w 36"/>
                  <a:gd name="T5" fmla="*/ 32 h 38"/>
                  <a:gd name="T6" fmla="*/ 2 w 36"/>
                  <a:gd name="T7" fmla="*/ 26 h 38"/>
                  <a:gd name="T8" fmla="*/ 0 w 36"/>
                  <a:gd name="T9" fmla="*/ 19 h 38"/>
                  <a:gd name="T10" fmla="*/ 2 w 36"/>
                  <a:gd name="T11" fmla="*/ 12 h 38"/>
                  <a:gd name="T12" fmla="*/ 5 w 36"/>
                  <a:gd name="T13" fmla="*/ 6 h 38"/>
                  <a:gd name="T14" fmla="*/ 11 w 36"/>
                  <a:gd name="T15" fmla="*/ 2 h 38"/>
                  <a:gd name="T16" fmla="*/ 18 w 36"/>
                  <a:gd name="T17" fmla="*/ 0 h 38"/>
                  <a:gd name="T18" fmla="*/ 26 w 36"/>
                  <a:gd name="T19" fmla="*/ 2 h 38"/>
                  <a:gd name="T20" fmla="*/ 31 w 36"/>
                  <a:gd name="T21" fmla="*/ 6 h 38"/>
                  <a:gd name="T22" fmla="*/ 35 w 36"/>
                  <a:gd name="T23" fmla="*/ 12 h 38"/>
                  <a:gd name="T24" fmla="*/ 36 w 36"/>
                  <a:gd name="T25" fmla="*/ 19 h 38"/>
                  <a:gd name="T26" fmla="*/ 35 w 36"/>
                  <a:gd name="T27" fmla="*/ 26 h 38"/>
                  <a:gd name="T28" fmla="*/ 31 w 36"/>
                  <a:gd name="T29" fmla="*/ 32 h 38"/>
                  <a:gd name="T30" fmla="*/ 25 w 36"/>
                  <a:gd name="T31" fmla="*/ 36 h 38"/>
                  <a:gd name="T32" fmla="*/ 18 w 36"/>
                  <a:gd name="T33" fmla="*/ 38 h 38"/>
                  <a:gd name="T34" fmla="*/ 8 w 36"/>
                  <a:gd name="T35" fmla="*/ 19 h 38"/>
                  <a:gd name="T36" fmla="*/ 8 w 36"/>
                  <a:gd name="T37" fmla="*/ 23 h 38"/>
                  <a:gd name="T38" fmla="*/ 10 w 36"/>
                  <a:gd name="T39" fmla="*/ 27 h 38"/>
                  <a:gd name="T40" fmla="*/ 14 w 36"/>
                  <a:gd name="T41" fmla="*/ 30 h 38"/>
                  <a:gd name="T42" fmla="*/ 18 w 36"/>
                  <a:gd name="T43" fmla="*/ 31 h 38"/>
                  <a:gd name="T44" fmla="*/ 23 w 36"/>
                  <a:gd name="T45" fmla="*/ 30 h 38"/>
                  <a:gd name="T46" fmla="*/ 26 w 36"/>
                  <a:gd name="T47" fmla="*/ 27 h 38"/>
                  <a:gd name="T48" fmla="*/ 28 w 36"/>
                  <a:gd name="T49" fmla="*/ 23 h 38"/>
                  <a:gd name="T50" fmla="*/ 29 w 36"/>
                  <a:gd name="T51" fmla="*/ 19 h 38"/>
                  <a:gd name="T52" fmla="*/ 28 w 36"/>
                  <a:gd name="T53" fmla="*/ 14 h 38"/>
                  <a:gd name="T54" fmla="*/ 26 w 36"/>
                  <a:gd name="T55" fmla="*/ 10 h 38"/>
                  <a:gd name="T56" fmla="*/ 23 w 36"/>
                  <a:gd name="T57" fmla="*/ 8 h 38"/>
                  <a:gd name="T58" fmla="*/ 18 w 36"/>
                  <a:gd name="T59" fmla="*/ 6 h 38"/>
                  <a:gd name="T60" fmla="*/ 14 w 36"/>
                  <a:gd name="T61" fmla="*/ 8 h 38"/>
                  <a:gd name="T62" fmla="*/ 10 w 36"/>
                  <a:gd name="T63" fmla="*/ 10 h 38"/>
                  <a:gd name="T64" fmla="*/ 8 w 36"/>
                  <a:gd name="T65" fmla="*/ 14 h 38"/>
                  <a:gd name="T66" fmla="*/ 8 w 36"/>
                  <a:gd name="T6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18" y="38"/>
                    </a:moveTo>
                    <a:cubicBezTo>
                      <a:pt x="16" y="38"/>
                      <a:pt x="13" y="37"/>
                      <a:pt x="11" y="36"/>
                    </a:cubicBezTo>
                    <a:cubicBezTo>
                      <a:pt x="9" y="35"/>
                      <a:pt x="7" y="33"/>
                      <a:pt x="5" y="32"/>
                    </a:cubicBezTo>
                    <a:cubicBezTo>
                      <a:pt x="4" y="30"/>
                      <a:pt x="2" y="28"/>
                      <a:pt x="2" y="26"/>
                    </a:cubicBezTo>
                    <a:cubicBezTo>
                      <a:pt x="1" y="23"/>
                      <a:pt x="0" y="21"/>
                      <a:pt x="0" y="19"/>
                    </a:cubicBezTo>
                    <a:cubicBezTo>
                      <a:pt x="0" y="16"/>
                      <a:pt x="1" y="14"/>
                      <a:pt x="2" y="12"/>
                    </a:cubicBezTo>
                    <a:cubicBezTo>
                      <a:pt x="3" y="9"/>
                      <a:pt x="4" y="7"/>
                      <a:pt x="5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6" y="0"/>
                      <a:pt x="18" y="0"/>
                    </a:cubicBezTo>
                    <a:cubicBezTo>
                      <a:pt x="21" y="0"/>
                      <a:pt x="23" y="1"/>
                      <a:pt x="26" y="2"/>
                    </a:cubicBezTo>
                    <a:cubicBezTo>
                      <a:pt x="28" y="3"/>
                      <a:pt x="30" y="4"/>
                      <a:pt x="31" y="6"/>
                    </a:cubicBezTo>
                    <a:cubicBezTo>
                      <a:pt x="33" y="8"/>
                      <a:pt x="34" y="10"/>
                      <a:pt x="35" y="12"/>
                    </a:cubicBezTo>
                    <a:cubicBezTo>
                      <a:pt x="36" y="14"/>
                      <a:pt x="36" y="17"/>
                      <a:pt x="36" y="19"/>
                    </a:cubicBezTo>
                    <a:cubicBezTo>
                      <a:pt x="36" y="21"/>
                      <a:pt x="36" y="24"/>
                      <a:pt x="35" y="26"/>
                    </a:cubicBezTo>
                    <a:cubicBezTo>
                      <a:pt x="34" y="28"/>
                      <a:pt x="33" y="30"/>
                      <a:pt x="31" y="32"/>
                    </a:cubicBezTo>
                    <a:cubicBezTo>
                      <a:pt x="30" y="34"/>
                      <a:pt x="28" y="35"/>
                      <a:pt x="25" y="36"/>
                    </a:cubicBezTo>
                    <a:cubicBezTo>
                      <a:pt x="23" y="37"/>
                      <a:pt x="21" y="38"/>
                      <a:pt x="18" y="38"/>
                    </a:cubicBezTo>
                    <a:close/>
                    <a:moveTo>
                      <a:pt x="8" y="19"/>
                    </a:moveTo>
                    <a:cubicBezTo>
                      <a:pt x="8" y="20"/>
                      <a:pt x="8" y="22"/>
                      <a:pt x="8" y="23"/>
                    </a:cubicBezTo>
                    <a:cubicBezTo>
                      <a:pt x="9" y="25"/>
                      <a:pt x="9" y="26"/>
                      <a:pt x="10" y="27"/>
                    </a:cubicBezTo>
                    <a:cubicBezTo>
                      <a:pt x="11" y="29"/>
                      <a:pt x="12" y="29"/>
                      <a:pt x="14" y="30"/>
                    </a:cubicBezTo>
                    <a:cubicBezTo>
                      <a:pt x="15" y="31"/>
                      <a:pt x="17" y="31"/>
                      <a:pt x="18" y="31"/>
                    </a:cubicBezTo>
                    <a:cubicBezTo>
                      <a:pt x="20" y="31"/>
                      <a:pt x="22" y="31"/>
                      <a:pt x="23" y="30"/>
                    </a:cubicBezTo>
                    <a:cubicBezTo>
                      <a:pt x="24" y="29"/>
                      <a:pt x="25" y="28"/>
                      <a:pt x="26" y="27"/>
                    </a:cubicBezTo>
                    <a:cubicBezTo>
                      <a:pt x="27" y="26"/>
                      <a:pt x="28" y="25"/>
                      <a:pt x="28" y="23"/>
                    </a:cubicBezTo>
                    <a:cubicBezTo>
                      <a:pt x="29" y="22"/>
                      <a:pt x="29" y="20"/>
                      <a:pt x="29" y="19"/>
                    </a:cubicBezTo>
                    <a:cubicBezTo>
                      <a:pt x="29" y="17"/>
                      <a:pt x="29" y="16"/>
                      <a:pt x="28" y="14"/>
                    </a:cubicBezTo>
                    <a:cubicBezTo>
                      <a:pt x="28" y="13"/>
                      <a:pt x="27" y="11"/>
                      <a:pt x="26" y="10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1" y="7"/>
                      <a:pt x="20" y="6"/>
                      <a:pt x="18" y="6"/>
                    </a:cubicBezTo>
                    <a:cubicBezTo>
                      <a:pt x="17" y="6"/>
                      <a:pt x="15" y="7"/>
                      <a:pt x="14" y="8"/>
                    </a:cubicBezTo>
                    <a:cubicBezTo>
                      <a:pt x="12" y="8"/>
                      <a:pt x="11" y="9"/>
                      <a:pt x="10" y="10"/>
                    </a:cubicBezTo>
                    <a:cubicBezTo>
                      <a:pt x="9" y="12"/>
                      <a:pt x="9" y="13"/>
                      <a:pt x="8" y="14"/>
                    </a:cubicBezTo>
                    <a:cubicBezTo>
                      <a:pt x="8" y="16"/>
                      <a:pt x="8" y="17"/>
                      <a:pt x="8" y="19"/>
                    </a:cubicBez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01"/>
              <p:cNvSpPr>
                <a:spLocks/>
              </p:cNvSpPr>
              <p:nvPr/>
            </p:nvSpPr>
            <p:spPr bwMode="auto">
              <a:xfrm>
                <a:off x="2443163" y="1339850"/>
                <a:ext cx="85725" cy="88900"/>
              </a:xfrm>
              <a:custGeom>
                <a:avLst/>
                <a:gdLst>
                  <a:gd name="T0" fmla="*/ 26 w 26"/>
                  <a:gd name="T1" fmla="*/ 27 h 27"/>
                  <a:gd name="T2" fmla="*/ 19 w 26"/>
                  <a:gd name="T3" fmla="*/ 27 h 27"/>
                  <a:gd name="T4" fmla="*/ 19 w 26"/>
                  <a:gd name="T5" fmla="*/ 12 h 27"/>
                  <a:gd name="T6" fmla="*/ 18 w 26"/>
                  <a:gd name="T7" fmla="*/ 7 h 27"/>
                  <a:gd name="T8" fmla="*/ 14 w 26"/>
                  <a:gd name="T9" fmla="*/ 6 h 27"/>
                  <a:gd name="T10" fmla="*/ 12 w 26"/>
                  <a:gd name="T11" fmla="*/ 6 h 27"/>
                  <a:gd name="T12" fmla="*/ 10 w 26"/>
                  <a:gd name="T13" fmla="*/ 7 h 27"/>
                  <a:gd name="T14" fmla="*/ 8 w 26"/>
                  <a:gd name="T15" fmla="*/ 9 h 27"/>
                  <a:gd name="T16" fmla="*/ 7 w 26"/>
                  <a:gd name="T17" fmla="*/ 11 h 27"/>
                  <a:gd name="T18" fmla="*/ 7 w 26"/>
                  <a:gd name="T19" fmla="*/ 27 h 27"/>
                  <a:gd name="T20" fmla="*/ 0 w 26"/>
                  <a:gd name="T21" fmla="*/ 27 h 27"/>
                  <a:gd name="T22" fmla="*/ 0 w 26"/>
                  <a:gd name="T23" fmla="*/ 0 h 27"/>
                  <a:gd name="T24" fmla="*/ 7 w 26"/>
                  <a:gd name="T25" fmla="*/ 0 h 27"/>
                  <a:gd name="T26" fmla="*/ 7 w 26"/>
                  <a:gd name="T27" fmla="*/ 5 h 27"/>
                  <a:gd name="T28" fmla="*/ 11 w 26"/>
                  <a:gd name="T29" fmla="*/ 1 h 27"/>
                  <a:gd name="T30" fmla="*/ 17 w 26"/>
                  <a:gd name="T31" fmla="*/ 0 h 27"/>
                  <a:gd name="T32" fmla="*/ 22 w 26"/>
                  <a:gd name="T33" fmla="*/ 0 h 27"/>
                  <a:gd name="T34" fmla="*/ 24 w 26"/>
                  <a:gd name="T35" fmla="*/ 3 h 27"/>
                  <a:gd name="T36" fmla="*/ 25 w 26"/>
                  <a:gd name="T37" fmla="*/ 6 h 27"/>
                  <a:gd name="T38" fmla="*/ 26 w 26"/>
                  <a:gd name="T39" fmla="*/ 10 h 27"/>
                  <a:gd name="T40" fmla="*/ 26 w 26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0"/>
                      <a:pt x="18" y="8"/>
                      <a:pt x="18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12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8" y="10"/>
                      <a:pt x="8" y="11"/>
                      <a:pt x="7" y="11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9" y="2"/>
                      <a:pt x="11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9" y="0"/>
                      <a:pt x="21" y="0"/>
                      <a:pt x="22" y="0"/>
                    </a:cubicBezTo>
                    <a:cubicBezTo>
                      <a:pt x="23" y="1"/>
                      <a:pt x="23" y="2"/>
                      <a:pt x="24" y="3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6" y="8"/>
                      <a:pt x="26" y="9"/>
                      <a:pt x="26" y="10"/>
                    </a:cubicBez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202"/>
              <p:cNvSpPr>
                <a:spLocks noEditPoints="1"/>
              </p:cNvSpPr>
              <p:nvPr/>
            </p:nvSpPr>
            <p:spPr bwMode="auto">
              <a:xfrm>
                <a:off x="2541588" y="1339850"/>
                <a:ext cx="96838" cy="92075"/>
              </a:xfrm>
              <a:custGeom>
                <a:avLst/>
                <a:gdLst>
                  <a:gd name="T0" fmla="*/ 14 w 29"/>
                  <a:gd name="T1" fmla="*/ 28 h 28"/>
                  <a:gd name="T2" fmla="*/ 8 w 29"/>
                  <a:gd name="T3" fmla="*/ 27 h 28"/>
                  <a:gd name="T4" fmla="*/ 4 w 29"/>
                  <a:gd name="T5" fmla="*/ 24 h 28"/>
                  <a:gd name="T6" fmla="*/ 1 w 29"/>
                  <a:gd name="T7" fmla="*/ 19 h 28"/>
                  <a:gd name="T8" fmla="*/ 0 w 29"/>
                  <a:gd name="T9" fmla="*/ 14 h 28"/>
                  <a:gd name="T10" fmla="*/ 1 w 29"/>
                  <a:gd name="T11" fmla="*/ 8 h 28"/>
                  <a:gd name="T12" fmla="*/ 4 w 29"/>
                  <a:gd name="T13" fmla="*/ 4 h 28"/>
                  <a:gd name="T14" fmla="*/ 8 w 29"/>
                  <a:gd name="T15" fmla="*/ 1 h 28"/>
                  <a:gd name="T16" fmla="*/ 14 w 29"/>
                  <a:gd name="T17" fmla="*/ 0 h 28"/>
                  <a:gd name="T18" fmla="*/ 20 w 29"/>
                  <a:gd name="T19" fmla="*/ 1 h 28"/>
                  <a:gd name="T20" fmla="*/ 25 w 29"/>
                  <a:gd name="T21" fmla="*/ 4 h 28"/>
                  <a:gd name="T22" fmla="*/ 28 w 29"/>
                  <a:gd name="T23" fmla="*/ 8 h 28"/>
                  <a:gd name="T24" fmla="*/ 29 w 29"/>
                  <a:gd name="T25" fmla="*/ 14 h 28"/>
                  <a:gd name="T26" fmla="*/ 29 w 29"/>
                  <a:gd name="T27" fmla="*/ 15 h 28"/>
                  <a:gd name="T28" fmla="*/ 28 w 29"/>
                  <a:gd name="T29" fmla="*/ 16 h 28"/>
                  <a:gd name="T30" fmla="*/ 7 w 29"/>
                  <a:gd name="T31" fmla="*/ 16 h 28"/>
                  <a:gd name="T32" fmla="*/ 8 w 29"/>
                  <a:gd name="T33" fmla="*/ 19 h 28"/>
                  <a:gd name="T34" fmla="*/ 10 w 29"/>
                  <a:gd name="T35" fmla="*/ 21 h 28"/>
                  <a:gd name="T36" fmla="*/ 12 w 29"/>
                  <a:gd name="T37" fmla="*/ 22 h 28"/>
                  <a:gd name="T38" fmla="*/ 15 w 29"/>
                  <a:gd name="T39" fmla="*/ 23 h 28"/>
                  <a:gd name="T40" fmla="*/ 19 w 29"/>
                  <a:gd name="T41" fmla="*/ 22 h 28"/>
                  <a:gd name="T42" fmla="*/ 21 w 29"/>
                  <a:gd name="T43" fmla="*/ 19 h 28"/>
                  <a:gd name="T44" fmla="*/ 27 w 29"/>
                  <a:gd name="T45" fmla="*/ 21 h 28"/>
                  <a:gd name="T46" fmla="*/ 22 w 29"/>
                  <a:gd name="T47" fmla="*/ 26 h 28"/>
                  <a:gd name="T48" fmla="*/ 14 w 29"/>
                  <a:gd name="T49" fmla="*/ 28 h 28"/>
                  <a:gd name="T50" fmla="*/ 21 w 29"/>
                  <a:gd name="T51" fmla="*/ 11 h 28"/>
                  <a:gd name="T52" fmla="*/ 19 w 29"/>
                  <a:gd name="T53" fmla="*/ 6 h 28"/>
                  <a:gd name="T54" fmla="*/ 14 w 29"/>
                  <a:gd name="T55" fmla="*/ 5 h 28"/>
                  <a:gd name="T56" fmla="*/ 12 w 29"/>
                  <a:gd name="T57" fmla="*/ 5 h 28"/>
                  <a:gd name="T58" fmla="*/ 9 w 29"/>
                  <a:gd name="T59" fmla="*/ 6 h 28"/>
                  <a:gd name="T60" fmla="*/ 8 w 29"/>
                  <a:gd name="T61" fmla="*/ 9 h 28"/>
                  <a:gd name="T62" fmla="*/ 7 w 29"/>
                  <a:gd name="T63" fmla="*/ 11 h 28"/>
                  <a:gd name="T64" fmla="*/ 21 w 29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12" y="28"/>
                      <a:pt x="10" y="27"/>
                      <a:pt x="8" y="27"/>
                    </a:cubicBezTo>
                    <a:cubicBezTo>
                      <a:pt x="7" y="26"/>
                      <a:pt x="5" y="25"/>
                      <a:pt x="4" y="24"/>
                    </a:cubicBezTo>
                    <a:cubicBezTo>
                      <a:pt x="3" y="22"/>
                      <a:pt x="2" y="21"/>
                      <a:pt x="1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5" y="2"/>
                      <a:pt x="7" y="1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7" y="0"/>
                      <a:pt x="19" y="0"/>
                      <a:pt x="20" y="1"/>
                    </a:cubicBezTo>
                    <a:cubicBezTo>
                      <a:pt x="22" y="1"/>
                      <a:pt x="24" y="2"/>
                      <a:pt x="25" y="4"/>
                    </a:cubicBezTo>
                    <a:cubicBezTo>
                      <a:pt x="26" y="5"/>
                      <a:pt x="27" y="7"/>
                      <a:pt x="28" y="8"/>
                    </a:cubicBezTo>
                    <a:cubicBezTo>
                      <a:pt x="28" y="10"/>
                      <a:pt x="29" y="12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8" y="16"/>
                      <a:pt x="2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8" y="18"/>
                      <a:pt x="8" y="19"/>
                    </a:cubicBezTo>
                    <a:cubicBezTo>
                      <a:pt x="9" y="20"/>
                      <a:pt x="9" y="20"/>
                      <a:pt x="10" y="21"/>
                    </a:cubicBezTo>
                    <a:cubicBezTo>
                      <a:pt x="10" y="21"/>
                      <a:pt x="11" y="22"/>
                      <a:pt x="12" y="22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0" y="21"/>
                      <a:pt x="21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4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  <a:moveTo>
                      <a:pt x="21" y="11"/>
                    </a:moveTo>
                    <a:cubicBezTo>
                      <a:pt x="21" y="9"/>
                      <a:pt x="20" y="8"/>
                      <a:pt x="19" y="6"/>
                    </a:cubicBezTo>
                    <a:cubicBezTo>
                      <a:pt x="18" y="5"/>
                      <a:pt x="16" y="5"/>
                      <a:pt x="14" y="5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9" y="7"/>
                      <a:pt x="8" y="8"/>
                      <a:pt x="8" y="9"/>
                    </a:cubicBezTo>
                    <a:cubicBezTo>
                      <a:pt x="8" y="9"/>
                      <a:pt x="7" y="10"/>
                      <a:pt x="7" y="11"/>
                    </a:cubicBez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7DE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03"/>
              <p:cNvSpPr>
                <a:spLocks noEditPoints="1"/>
              </p:cNvSpPr>
              <p:nvPr/>
            </p:nvSpPr>
            <p:spPr bwMode="auto">
              <a:xfrm>
                <a:off x="1057275" y="1624013"/>
                <a:ext cx="52388" cy="76200"/>
              </a:xfrm>
              <a:custGeom>
                <a:avLst/>
                <a:gdLst>
                  <a:gd name="T0" fmla="*/ 16 w 16"/>
                  <a:gd name="T1" fmla="*/ 17 h 23"/>
                  <a:gd name="T2" fmla="*/ 16 w 16"/>
                  <a:gd name="T3" fmla="*/ 19 h 23"/>
                  <a:gd name="T4" fmla="*/ 15 w 16"/>
                  <a:gd name="T5" fmla="*/ 21 h 23"/>
                  <a:gd name="T6" fmla="*/ 13 w 16"/>
                  <a:gd name="T7" fmla="*/ 22 h 23"/>
                  <a:gd name="T8" fmla="*/ 10 w 16"/>
                  <a:gd name="T9" fmla="*/ 23 h 23"/>
                  <a:gd name="T10" fmla="*/ 0 w 16"/>
                  <a:gd name="T11" fmla="*/ 23 h 23"/>
                  <a:gd name="T12" fmla="*/ 0 w 16"/>
                  <a:gd name="T13" fmla="*/ 0 h 23"/>
                  <a:gd name="T14" fmla="*/ 10 w 16"/>
                  <a:gd name="T15" fmla="*/ 0 h 23"/>
                  <a:gd name="T16" fmla="*/ 12 w 16"/>
                  <a:gd name="T17" fmla="*/ 0 h 23"/>
                  <a:gd name="T18" fmla="*/ 14 w 16"/>
                  <a:gd name="T19" fmla="*/ 2 h 23"/>
                  <a:gd name="T20" fmla="*/ 15 w 16"/>
                  <a:gd name="T21" fmla="*/ 3 h 23"/>
                  <a:gd name="T22" fmla="*/ 15 w 16"/>
                  <a:gd name="T23" fmla="*/ 6 h 23"/>
                  <a:gd name="T24" fmla="*/ 15 w 16"/>
                  <a:gd name="T25" fmla="*/ 9 h 23"/>
                  <a:gd name="T26" fmla="*/ 12 w 16"/>
                  <a:gd name="T27" fmla="*/ 11 h 23"/>
                  <a:gd name="T28" fmla="*/ 15 w 16"/>
                  <a:gd name="T29" fmla="*/ 13 h 23"/>
                  <a:gd name="T30" fmla="*/ 16 w 16"/>
                  <a:gd name="T31" fmla="*/ 17 h 23"/>
                  <a:gd name="T32" fmla="*/ 1 w 16"/>
                  <a:gd name="T33" fmla="*/ 1 h 23"/>
                  <a:gd name="T34" fmla="*/ 1 w 16"/>
                  <a:gd name="T35" fmla="*/ 10 h 23"/>
                  <a:gd name="T36" fmla="*/ 10 w 16"/>
                  <a:gd name="T37" fmla="*/ 10 h 23"/>
                  <a:gd name="T38" fmla="*/ 11 w 16"/>
                  <a:gd name="T39" fmla="*/ 10 h 23"/>
                  <a:gd name="T40" fmla="*/ 13 w 16"/>
                  <a:gd name="T41" fmla="*/ 9 h 23"/>
                  <a:gd name="T42" fmla="*/ 14 w 16"/>
                  <a:gd name="T43" fmla="*/ 7 h 23"/>
                  <a:gd name="T44" fmla="*/ 14 w 16"/>
                  <a:gd name="T45" fmla="*/ 6 h 23"/>
                  <a:gd name="T46" fmla="*/ 14 w 16"/>
                  <a:gd name="T47" fmla="*/ 4 h 23"/>
                  <a:gd name="T48" fmla="*/ 13 w 16"/>
                  <a:gd name="T49" fmla="*/ 3 h 23"/>
                  <a:gd name="T50" fmla="*/ 11 w 16"/>
                  <a:gd name="T51" fmla="*/ 2 h 23"/>
                  <a:gd name="T52" fmla="*/ 10 w 16"/>
                  <a:gd name="T53" fmla="*/ 1 h 23"/>
                  <a:gd name="T54" fmla="*/ 1 w 16"/>
                  <a:gd name="T55" fmla="*/ 1 h 23"/>
                  <a:gd name="T56" fmla="*/ 15 w 16"/>
                  <a:gd name="T57" fmla="*/ 16 h 23"/>
                  <a:gd name="T58" fmla="*/ 14 w 16"/>
                  <a:gd name="T59" fmla="*/ 15 h 23"/>
                  <a:gd name="T60" fmla="*/ 14 w 16"/>
                  <a:gd name="T61" fmla="*/ 13 h 23"/>
                  <a:gd name="T62" fmla="*/ 12 w 16"/>
                  <a:gd name="T63" fmla="*/ 12 h 23"/>
                  <a:gd name="T64" fmla="*/ 11 w 16"/>
                  <a:gd name="T65" fmla="*/ 12 h 23"/>
                  <a:gd name="T66" fmla="*/ 1 w 16"/>
                  <a:gd name="T67" fmla="*/ 12 h 23"/>
                  <a:gd name="T68" fmla="*/ 1 w 16"/>
                  <a:gd name="T69" fmla="*/ 21 h 23"/>
                  <a:gd name="T70" fmla="*/ 10 w 16"/>
                  <a:gd name="T71" fmla="*/ 21 h 23"/>
                  <a:gd name="T72" fmla="*/ 12 w 16"/>
                  <a:gd name="T73" fmla="*/ 21 h 23"/>
                  <a:gd name="T74" fmla="*/ 13 w 16"/>
                  <a:gd name="T75" fmla="*/ 20 h 23"/>
                  <a:gd name="T76" fmla="*/ 14 w 16"/>
                  <a:gd name="T77" fmla="*/ 18 h 23"/>
                  <a:gd name="T78" fmla="*/ 15 w 16"/>
                  <a:gd name="T7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16" y="17"/>
                    </a:moveTo>
                    <a:cubicBezTo>
                      <a:pt x="16" y="17"/>
                      <a:pt x="16" y="18"/>
                      <a:pt x="16" y="19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4" y="21"/>
                      <a:pt x="13" y="22"/>
                      <a:pt x="13" y="22"/>
                    </a:cubicBezTo>
                    <a:cubicBezTo>
                      <a:pt x="12" y="22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4" y="2"/>
                      <a:pt x="15" y="3"/>
                      <a:pt x="15" y="3"/>
                    </a:cubicBezTo>
                    <a:cubicBezTo>
                      <a:pt x="15" y="4"/>
                      <a:pt x="15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4" y="10"/>
                      <a:pt x="13" y="10"/>
                      <a:pt x="12" y="11"/>
                    </a:cubicBezTo>
                    <a:cubicBezTo>
                      <a:pt x="13" y="11"/>
                      <a:pt x="15" y="12"/>
                      <a:pt x="15" y="13"/>
                    </a:cubicBezTo>
                    <a:cubicBezTo>
                      <a:pt x="16" y="14"/>
                      <a:pt x="16" y="15"/>
                      <a:pt x="16" y="17"/>
                    </a:cubicBezTo>
                    <a:close/>
                    <a:moveTo>
                      <a:pt x="1" y="1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3" y="8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1"/>
                      <a:pt x="10" y="1"/>
                      <a:pt x="10" y="1"/>
                    </a:cubicBezTo>
                    <a:lnTo>
                      <a:pt x="1" y="1"/>
                    </a:lnTo>
                    <a:close/>
                    <a:moveTo>
                      <a:pt x="15" y="16"/>
                    </a:moveTo>
                    <a:cubicBezTo>
                      <a:pt x="15" y="16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5" y="18"/>
                      <a:pt x="15" y="17"/>
                      <a:pt x="1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04"/>
              <p:cNvSpPr>
                <a:spLocks noEditPoints="1"/>
              </p:cNvSpPr>
              <p:nvPr/>
            </p:nvSpPr>
            <p:spPr bwMode="auto">
              <a:xfrm>
                <a:off x="1123950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5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06"/>
              <p:cNvSpPr>
                <a:spLocks/>
              </p:cNvSpPr>
              <p:nvPr/>
            </p:nvSpPr>
            <p:spPr bwMode="auto">
              <a:xfrm>
                <a:off x="1189038" y="1643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7" y="1"/>
                      <a:pt x="5" y="2"/>
                      <a:pt x="4" y="3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07"/>
              <p:cNvSpPr>
                <a:spLocks/>
              </p:cNvSpPr>
              <p:nvPr/>
            </p:nvSpPr>
            <p:spPr bwMode="auto">
              <a:xfrm>
                <a:off x="1249363" y="1643063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5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9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5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1" y="15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08"/>
              <p:cNvSpPr>
                <a:spLocks noEditPoints="1"/>
              </p:cNvSpPr>
              <p:nvPr/>
            </p:nvSpPr>
            <p:spPr bwMode="auto">
              <a:xfrm>
                <a:off x="1301750" y="1643063"/>
                <a:ext cx="57150" cy="57150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1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6 w 17"/>
                  <a:gd name="T29" fmla="*/ 9 h 17"/>
                  <a:gd name="T30" fmla="*/ 2 w 17"/>
                  <a:gd name="T31" fmla="*/ 9 h 17"/>
                  <a:gd name="T32" fmla="*/ 3 w 17"/>
                  <a:gd name="T33" fmla="*/ 11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5 w 17"/>
                  <a:gd name="T49" fmla="*/ 13 h 17"/>
                  <a:gd name="T50" fmla="*/ 14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8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8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2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3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1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09"/>
              <p:cNvSpPr>
                <a:spLocks noEditPoints="1"/>
              </p:cNvSpPr>
              <p:nvPr/>
            </p:nvSpPr>
            <p:spPr bwMode="auto">
              <a:xfrm>
                <a:off x="1390650" y="1620838"/>
                <a:ext cx="57150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2 w 17"/>
                  <a:gd name="T5" fmla="*/ 21 h 24"/>
                  <a:gd name="T6" fmla="*/ 1 w 17"/>
                  <a:gd name="T7" fmla="*/ 18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7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0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4 w 17"/>
                  <a:gd name="T43" fmla="*/ 22 h 24"/>
                  <a:gd name="T44" fmla="*/ 14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8 w 17"/>
                  <a:gd name="T51" fmla="*/ 22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2 h 24"/>
                  <a:gd name="T62" fmla="*/ 13 w 17"/>
                  <a:gd name="T63" fmla="*/ 11 h 24"/>
                  <a:gd name="T64" fmla="*/ 12 w 17"/>
                  <a:gd name="T65" fmla="*/ 9 h 24"/>
                  <a:gd name="T66" fmla="*/ 10 w 17"/>
                  <a:gd name="T67" fmla="*/ 8 h 24"/>
                  <a:gd name="T68" fmla="*/ 8 w 17"/>
                  <a:gd name="T69" fmla="*/ 8 h 24"/>
                  <a:gd name="T70" fmla="*/ 5 w 17"/>
                  <a:gd name="T71" fmla="*/ 9 h 24"/>
                  <a:gd name="T72" fmla="*/ 3 w 17"/>
                  <a:gd name="T73" fmla="*/ 10 h 24"/>
                  <a:gd name="T74" fmla="*/ 2 w 17"/>
                  <a:gd name="T75" fmla="*/ 13 h 24"/>
                  <a:gd name="T76" fmla="*/ 2 w 17"/>
                  <a:gd name="T77" fmla="*/ 15 h 24"/>
                  <a:gd name="T78" fmla="*/ 2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8 w 17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1" y="23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10" y="22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7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10"/>
              <p:cNvSpPr>
                <a:spLocks noEditPoints="1"/>
              </p:cNvSpPr>
              <p:nvPr/>
            </p:nvSpPr>
            <p:spPr bwMode="auto">
              <a:xfrm>
                <a:off x="1457325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2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4 w 16"/>
                  <a:gd name="T39" fmla="*/ 13 h 17"/>
                  <a:gd name="T40" fmla="*/ 6 w 16"/>
                  <a:gd name="T41" fmla="*/ 15 h 17"/>
                  <a:gd name="T42" fmla="*/ 8 w 16"/>
                  <a:gd name="T43" fmla="*/ 15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5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6" y="12"/>
                    </a:cubicBezTo>
                    <a:cubicBezTo>
                      <a:pt x="15" y="13"/>
                      <a:pt x="15" y="13"/>
                      <a:pt x="14" y="14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4"/>
                      <a:pt x="5" y="14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2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11"/>
              <p:cNvSpPr>
                <a:spLocks/>
              </p:cNvSpPr>
              <p:nvPr/>
            </p:nvSpPr>
            <p:spPr bwMode="auto">
              <a:xfrm>
                <a:off x="1527175" y="1620838"/>
                <a:ext cx="15875" cy="79375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1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0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12"/>
              <p:cNvSpPr>
                <a:spLocks noEditPoints="1"/>
              </p:cNvSpPr>
              <p:nvPr/>
            </p:nvSpPr>
            <p:spPr bwMode="auto">
              <a:xfrm>
                <a:off x="1549400" y="1643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2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5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4"/>
                      <a:pt x="12" y="14"/>
                      <a:pt x="12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13"/>
              <p:cNvSpPr>
                <a:spLocks/>
              </p:cNvSpPr>
              <p:nvPr/>
            </p:nvSpPr>
            <p:spPr bwMode="auto">
              <a:xfrm>
                <a:off x="1616075" y="1643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7" y="1"/>
                      <a:pt x="5" y="2"/>
                      <a:pt x="4" y="3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14"/>
              <p:cNvSpPr>
                <a:spLocks noEditPoints="1"/>
              </p:cNvSpPr>
              <p:nvPr/>
            </p:nvSpPr>
            <p:spPr bwMode="auto">
              <a:xfrm>
                <a:off x="1649413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1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15"/>
              <p:cNvSpPr>
                <a:spLocks noEditPoints="1"/>
              </p:cNvSpPr>
              <p:nvPr/>
            </p:nvSpPr>
            <p:spPr bwMode="auto">
              <a:xfrm>
                <a:off x="1716088" y="1643063"/>
                <a:ext cx="52388" cy="76200"/>
              </a:xfrm>
              <a:custGeom>
                <a:avLst/>
                <a:gdLst>
                  <a:gd name="T0" fmla="*/ 8 w 16"/>
                  <a:gd name="T1" fmla="*/ 17 h 23"/>
                  <a:gd name="T2" fmla="*/ 4 w 16"/>
                  <a:gd name="T3" fmla="*/ 16 h 23"/>
                  <a:gd name="T4" fmla="*/ 2 w 16"/>
                  <a:gd name="T5" fmla="*/ 13 h 23"/>
                  <a:gd name="T6" fmla="*/ 2 w 16"/>
                  <a:gd name="T7" fmla="*/ 23 h 23"/>
                  <a:gd name="T8" fmla="*/ 0 w 16"/>
                  <a:gd name="T9" fmla="*/ 23 h 23"/>
                  <a:gd name="T10" fmla="*/ 0 w 16"/>
                  <a:gd name="T11" fmla="*/ 0 h 23"/>
                  <a:gd name="T12" fmla="*/ 2 w 16"/>
                  <a:gd name="T13" fmla="*/ 0 h 23"/>
                  <a:gd name="T14" fmla="*/ 2 w 16"/>
                  <a:gd name="T15" fmla="*/ 3 h 23"/>
                  <a:gd name="T16" fmla="*/ 4 w 16"/>
                  <a:gd name="T17" fmla="*/ 1 h 23"/>
                  <a:gd name="T18" fmla="*/ 8 w 16"/>
                  <a:gd name="T19" fmla="*/ 0 h 23"/>
                  <a:gd name="T20" fmla="*/ 11 w 16"/>
                  <a:gd name="T21" fmla="*/ 0 h 23"/>
                  <a:gd name="T22" fmla="*/ 14 w 16"/>
                  <a:gd name="T23" fmla="*/ 2 h 23"/>
                  <a:gd name="T24" fmla="*/ 15 w 16"/>
                  <a:gd name="T25" fmla="*/ 5 h 23"/>
                  <a:gd name="T26" fmla="*/ 16 w 16"/>
                  <a:gd name="T27" fmla="*/ 8 h 23"/>
                  <a:gd name="T28" fmla="*/ 15 w 16"/>
                  <a:gd name="T29" fmla="*/ 12 h 23"/>
                  <a:gd name="T30" fmla="*/ 14 w 16"/>
                  <a:gd name="T31" fmla="*/ 14 h 23"/>
                  <a:gd name="T32" fmla="*/ 11 w 16"/>
                  <a:gd name="T33" fmla="*/ 16 h 23"/>
                  <a:gd name="T34" fmla="*/ 8 w 16"/>
                  <a:gd name="T35" fmla="*/ 17 h 23"/>
                  <a:gd name="T36" fmla="*/ 8 w 16"/>
                  <a:gd name="T37" fmla="*/ 15 h 23"/>
                  <a:gd name="T38" fmla="*/ 10 w 16"/>
                  <a:gd name="T39" fmla="*/ 15 h 23"/>
                  <a:gd name="T40" fmla="*/ 12 w 16"/>
                  <a:gd name="T41" fmla="*/ 13 h 23"/>
                  <a:gd name="T42" fmla="*/ 14 w 16"/>
                  <a:gd name="T43" fmla="*/ 11 h 23"/>
                  <a:gd name="T44" fmla="*/ 14 w 16"/>
                  <a:gd name="T45" fmla="*/ 8 h 23"/>
                  <a:gd name="T46" fmla="*/ 14 w 16"/>
                  <a:gd name="T47" fmla="*/ 5 h 23"/>
                  <a:gd name="T48" fmla="*/ 12 w 16"/>
                  <a:gd name="T49" fmla="*/ 3 h 23"/>
                  <a:gd name="T50" fmla="*/ 10 w 16"/>
                  <a:gd name="T51" fmla="*/ 2 h 23"/>
                  <a:gd name="T52" fmla="*/ 8 w 16"/>
                  <a:gd name="T53" fmla="*/ 1 h 23"/>
                  <a:gd name="T54" fmla="*/ 6 w 16"/>
                  <a:gd name="T55" fmla="*/ 1 h 23"/>
                  <a:gd name="T56" fmla="*/ 4 w 16"/>
                  <a:gd name="T57" fmla="*/ 2 h 23"/>
                  <a:gd name="T58" fmla="*/ 2 w 16"/>
                  <a:gd name="T59" fmla="*/ 4 h 23"/>
                  <a:gd name="T60" fmla="*/ 2 w 16"/>
                  <a:gd name="T61" fmla="*/ 5 h 23"/>
                  <a:gd name="T62" fmla="*/ 2 w 16"/>
                  <a:gd name="T63" fmla="*/ 11 h 23"/>
                  <a:gd name="T64" fmla="*/ 3 w 16"/>
                  <a:gd name="T65" fmla="*/ 13 h 23"/>
                  <a:gd name="T66" fmla="*/ 4 w 16"/>
                  <a:gd name="T67" fmla="*/ 14 h 23"/>
                  <a:gd name="T68" fmla="*/ 6 w 16"/>
                  <a:gd name="T69" fmla="*/ 15 h 23"/>
                  <a:gd name="T70" fmla="*/ 8 w 16"/>
                  <a:gd name="T7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3">
                    <a:moveTo>
                      <a:pt x="8" y="17"/>
                    </a:moveTo>
                    <a:cubicBezTo>
                      <a:pt x="7" y="17"/>
                      <a:pt x="6" y="16"/>
                      <a:pt x="4" y="16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5"/>
                    </a:move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4"/>
                      <a:pt x="12" y="14"/>
                      <a:pt x="12" y="13"/>
                    </a:cubicBezTo>
                    <a:cubicBezTo>
                      <a:pt x="13" y="12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16"/>
              <p:cNvSpPr>
                <a:spLocks noEditPoints="1"/>
              </p:cNvSpPr>
              <p:nvPr/>
            </p:nvSpPr>
            <p:spPr bwMode="auto">
              <a:xfrm>
                <a:off x="1778000" y="1643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1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2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3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1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17"/>
              <p:cNvSpPr>
                <a:spLocks/>
              </p:cNvSpPr>
              <p:nvPr/>
            </p:nvSpPr>
            <p:spPr bwMode="auto">
              <a:xfrm>
                <a:off x="1844675" y="1643063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7" y="1"/>
                      <a:pt x="5" y="2"/>
                      <a:pt x="4" y="3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18"/>
              <p:cNvSpPr>
                <a:spLocks/>
              </p:cNvSpPr>
              <p:nvPr/>
            </p:nvSpPr>
            <p:spPr bwMode="auto">
              <a:xfrm>
                <a:off x="1884363" y="1643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19"/>
              <p:cNvSpPr>
                <a:spLocks/>
              </p:cNvSpPr>
              <p:nvPr/>
            </p:nvSpPr>
            <p:spPr bwMode="auto">
              <a:xfrm>
                <a:off x="1946275" y="1643063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1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1 h 17"/>
                  <a:gd name="T30" fmla="*/ 4 w 24"/>
                  <a:gd name="T31" fmla="*/ 2 h 17"/>
                  <a:gd name="T32" fmla="*/ 3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20"/>
              <p:cNvSpPr>
                <a:spLocks/>
              </p:cNvSpPr>
              <p:nvPr/>
            </p:nvSpPr>
            <p:spPr bwMode="auto">
              <a:xfrm>
                <a:off x="2068513" y="1643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21"/>
              <p:cNvSpPr>
                <a:spLocks noEditPoints="1"/>
              </p:cNvSpPr>
              <p:nvPr/>
            </p:nvSpPr>
            <p:spPr bwMode="auto">
              <a:xfrm>
                <a:off x="2101850" y="1643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1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1 h 17"/>
                  <a:gd name="T66" fmla="*/ 8 w 16"/>
                  <a:gd name="T67" fmla="*/ 1 h 17"/>
                  <a:gd name="T68" fmla="*/ 6 w 16"/>
                  <a:gd name="T69" fmla="*/ 1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3"/>
                      <a:pt x="1" y="13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4" y="15"/>
                      <a:pt x="13" y="15"/>
                      <a:pt x="12" y="16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22"/>
              <p:cNvSpPr>
                <a:spLocks/>
              </p:cNvSpPr>
              <p:nvPr/>
            </p:nvSpPr>
            <p:spPr bwMode="auto">
              <a:xfrm>
                <a:off x="2190750" y="1643063"/>
                <a:ext cx="44450" cy="57150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3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6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1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5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5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5"/>
                    </a:cubicBezTo>
                    <a:cubicBezTo>
                      <a:pt x="10" y="16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23"/>
              <p:cNvSpPr>
                <a:spLocks noEditPoints="1"/>
              </p:cNvSpPr>
              <p:nvPr/>
            </p:nvSpPr>
            <p:spPr bwMode="auto">
              <a:xfrm>
                <a:off x="2244725" y="1643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1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4 h 17"/>
                  <a:gd name="T86" fmla="*/ 4 w 14"/>
                  <a:gd name="T87" fmla="*/ 15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0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2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5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24"/>
              <p:cNvSpPr>
                <a:spLocks noEditPoints="1"/>
              </p:cNvSpPr>
              <p:nvPr/>
            </p:nvSpPr>
            <p:spPr bwMode="auto">
              <a:xfrm>
                <a:off x="2306638" y="1643063"/>
                <a:ext cx="50800" cy="76200"/>
              </a:xfrm>
              <a:custGeom>
                <a:avLst/>
                <a:gdLst>
                  <a:gd name="T0" fmla="*/ 8 w 15"/>
                  <a:gd name="T1" fmla="*/ 17 h 23"/>
                  <a:gd name="T2" fmla="*/ 4 w 15"/>
                  <a:gd name="T3" fmla="*/ 16 h 23"/>
                  <a:gd name="T4" fmla="*/ 1 w 15"/>
                  <a:gd name="T5" fmla="*/ 13 h 23"/>
                  <a:gd name="T6" fmla="*/ 1 w 15"/>
                  <a:gd name="T7" fmla="*/ 23 h 23"/>
                  <a:gd name="T8" fmla="*/ 0 w 15"/>
                  <a:gd name="T9" fmla="*/ 23 h 23"/>
                  <a:gd name="T10" fmla="*/ 0 w 15"/>
                  <a:gd name="T11" fmla="*/ 0 h 23"/>
                  <a:gd name="T12" fmla="*/ 1 w 15"/>
                  <a:gd name="T13" fmla="*/ 0 h 23"/>
                  <a:gd name="T14" fmla="*/ 1 w 15"/>
                  <a:gd name="T15" fmla="*/ 3 h 23"/>
                  <a:gd name="T16" fmla="*/ 4 w 15"/>
                  <a:gd name="T17" fmla="*/ 1 h 23"/>
                  <a:gd name="T18" fmla="*/ 7 w 15"/>
                  <a:gd name="T19" fmla="*/ 0 h 23"/>
                  <a:gd name="T20" fmla="*/ 11 w 15"/>
                  <a:gd name="T21" fmla="*/ 0 h 23"/>
                  <a:gd name="T22" fmla="*/ 13 w 15"/>
                  <a:gd name="T23" fmla="*/ 2 h 23"/>
                  <a:gd name="T24" fmla="*/ 15 w 15"/>
                  <a:gd name="T25" fmla="*/ 5 h 23"/>
                  <a:gd name="T26" fmla="*/ 15 w 15"/>
                  <a:gd name="T27" fmla="*/ 8 h 23"/>
                  <a:gd name="T28" fmla="*/ 15 w 15"/>
                  <a:gd name="T29" fmla="*/ 12 h 23"/>
                  <a:gd name="T30" fmla="*/ 13 w 15"/>
                  <a:gd name="T31" fmla="*/ 14 h 23"/>
                  <a:gd name="T32" fmla="*/ 11 w 15"/>
                  <a:gd name="T33" fmla="*/ 16 h 23"/>
                  <a:gd name="T34" fmla="*/ 8 w 15"/>
                  <a:gd name="T35" fmla="*/ 17 h 23"/>
                  <a:gd name="T36" fmla="*/ 7 w 15"/>
                  <a:gd name="T37" fmla="*/ 15 h 23"/>
                  <a:gd name="T38" fmla="*/ 10 w 15"/>
                  <a:gd name="T39" fmla="*/ 15 h 23"/>
                  <a:gd name="T40" fmla="*/ 12 w 15"/>
                  <a:gd name="T41" fmla="*/ 13 h 23"/>
                  <a:gd name="T42" fmla="*/ 13 w 15"/>
                  <a:gd name="T43" fmla="*/ 11 h 23"/>
                  <a:gd name="T44" fmla="*/ 14 w 15"/>
                  <a:gd name="T45" fmla="*/ 8 h 23"/>
                  <a:gd name="T46" fmla="*/ 13 w 15"/>
                  <a:gd name="T47" fmla="*/ 5 h 23"/>
                  <a:gd name="T48" fmla="*/ 12 w 15"/>
                  <a:gd name="T49" fmla="*/ 3 h 23"/>
                  <a:gd name="T50" fmla="*/ 10 w 15"/>
                  <a:gd name="T51" fmla="*/ 2 h 23"/>
                  <a:gd name="T52" fmla="*/ 7 w 15"/>
                  <a:gd name="T53" fmla="*/ 1 h 23"/>
                  <a:gd name="T54" fmla="*/ 5 w 15"/>
                  <a:gd name="T55" fmla="*/ 1 h 23"/>
                  <a:gd name="T56" fmla="*/ 3 w 15"/>
                  <a:gd name="T57" fmla="*/ 2 h 23"/>
                  <a:gd name="T58" fmla="*/ 2 w 15"/>
                  <a:gd name="T59" fmla="*/ 4 h 23"/>
                  <a:gd name="T60" fmla="*/ 1 w 15"/>
                  <a:gd name="T61" fmla="*/ 5 h 23"/>
                  <a:gd name="T62" fmla="*/ 1 w 15"/>
                  <a:gd name="T63" fmla="*/ 11 h 23"/>
                  <a:gd name="T64" fmla="*/ 2 w 15"/>
                  <a:gd name="T65" fmla="*/ 13 h 23"/>
                  <a:gd name="T66" fmla="*/ 4 w 15"/>
                  <a:gd name="T67" fmla="*/ 14 h 23"/>
                  <a:gd name="T68" fmla="*/ 6 w 15"/>
                  <a:gd name="T69" fmla="*/ 15 h 23"/>
                  <a:gd name="T70" fmla="*/ 7 w 15"/>
                  <a:gd name="T7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3">
                    <a:moveTo>
                      <a:pt x="8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4" y="3"/>
                      <a:pt x="14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5" y="9"/>
                      <a:pt x="15" y="10"/>
                      <a:pt x="15" y="12"/>
                    </a:cubicBezTo>
                    <a:cubicBezTo>
                      <a:pt x="15" y="13"/>
                      <a:pt x="14" y="13"/>
                      <a:pt x="13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7" y="15"/>
                    </a:moveTo>
                    <a:cubicBezTo>
                      <a:pt x="8" y="15"/>
                      <a:pt x="9" y="15"/>
                      <a:pt x="10" y="15"/>
                    </a:cubicBezTo>
                    <a:cubicBezTo>
                      <a:pt x="11" y="14"/>
                      <a:pt x="12" y="14"/>
                      <a:pt x="12" y="13"/>
                    </a:cubicBezTo>
                    <a:cubicBezTo>
                      <a:pt x="13" y="12"/>
                      <a:pt x="13" y="12"/>
                      <a:pt x="13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25"/>
              <p:cNvSpPr>
                <a:spLocks noEditPoints="1"/>
              </p:cNvSpPr>
              <p:nvPr/>
            </p:nvSpPr>
            <p:spPr bwMode="auto">
              <a:xfrm>
                <a:off x="2373313" y="1620838"/>
                <a:ext cx="3175" cy="79375"/>
              </a:xfrm>
              <a:custGeom>
                <a:avLst/>
                <a:gdLst>
                  <a:gd name="T0" fmla="*/ 0 w 2"/>
                  <a:gd name="T1" fmla="*/ 6 h 50"/>
                  <a:gd name="T2" fmla="*/ 0 w 2"/>
                  <a:gd name="T3" fmla="*/ 0 h 50"/>
                  <a:gd name="T4" fmla="*/ 2 w 2"/>
                  <a:gd name="T5" fmla="*/ 0 h 50"/>
                  <a:gd name="T6" fmla="*/ 2 w 2"/>
                  <a:gd name="T7" fmla="*/ 6 h 50"/>
                  <a:gd name="T8" fmla="*/ 0 w 2"/>
                  <a:gd name="T9" fmla="*/ 6 h 50"/>
                  <a:gd name="T10" fmla="*/ 0 w 2"/>
                  <a:gd name="T11" fmla="*/ 50 h 50"/>
                  <a:gd name="T12" fmla="*/ 0 w 2"/>
                  <a:gd name="T13" fmla="*/ 14 h 50"/>
                  <a:gd name="T14" fmla="*/ 2 w 2"/>
                  <a:gd name="T15" fmla="*/ 14 h 50"/>
                  <a:gd name="T16" fmla="*/ 2 w 2"/>
                  <a:gd name="T17" fmla="*/ 50 h 50"/>
                  <a:gd name="T18" fmla="*/ 0 w 2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0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2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26"/>
              <p:cNvSpPr>
                <a:spLocks noEditPoints="1"/>
              </p:cNvSpPr>
              <p:nvPr/>
            </p:nvSpPr>
            <p:spPr bwMode="auto">
              <a:xfrm>
                <a:off x="2393950" y="1620838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1 h 24"/>
                  <a:gd name="T6" fmla="*/ 0 w 16"/>
                  <a:gd name="T7" fmla="*/ 18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7 h 24"/>
                  <a:gd name="T16" fmla="*/ 7 w 16"/>
                  <a:gd name="T17" fmla="*/ 7 h 24"/>
                  <a:gd name="T18" fmla="*/ 9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0 h 24"/>
                  <a:gd name="T26" fmla="*/ 14 w 16"/>
                  <a:gd name="T27" fmla="*/ 0 h 24"/>
                  <a:gd name="T28" fmla="*/ 15 w 16"/>
                  <a:gd name="T29" fmla="*/ 0 h 24"/>
                  <a:gd name="T30" fmla="*/ 15 w 16"/>
                  <a:gd name="T31" fmla="*/ 21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4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2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2 h 24"/>
                  <a:gd name="T62" fmla="*/ 13 w 16"/>
                  <a:gd name="T63" fmla="*/ 11 h 24"/>
                  <a:gd name="T64" fmla="*/ 11 w 16"/>
                  <a:gd name="T65" fmla="*/ 9 h 24"/>
                  <a:gd name="T66" fmla="*/ 10 w 16"/>
                  <a:gd name="T67" fmla="*/ 8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0 h 24"/>
                  <a:gd name="T74" fmla="*/ 2 w 16"/>
                  <a:gd name="T75" fmla="*/ 13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5 w 16"/>
                  <a:gd name="T83" fmla="*/ 22 h 24"/>
                  <a:gd name="T84" fmla="*/ 8 w 16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4"/>
                      <a:pt x="4" y="23"/>
                    </a:cubicBezTo>
                    <a:cubicBezTo>
                      <a:pt x="3" y="23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9"/>
                      <a:pt x="13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0" y="23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9"/>
                      <a:pt x="3" y="20"/>
                      <a:pt x="3" y="20"/>
                    </a:cubicBezTo>
                    <a:cubicBezTo>
                      <a:pt x="4" y="21"/>
                      <a:pt x="5" y="21"/>
                      <a:pt x="5" y="22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27"/>
              <p:cNvSpPr>
                <a:spLocks noEditPoints="1"/>
              </p:cNvSpPr>
              <p:nvPr/>
            </p:nvSpPr>
            <p:spPr bwMode="auto">
              <a:xfrm>
                <a:off x="2459038" y="1643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1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1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1 w 16"/>
                  <a:gd name="T43" fmla="*/ 15 h 17"/>
                  <a:gd name="T44" fmla="*/ 13 w 16"/>
                  <a:gd name="T45" fmla="*/ 14 h 17"/>
                  <a:gd name="T46" fmla="*/ 13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1 h 17"/>
                  <a:gd name="T66" fmla="*/ 8 w 16"/>
                  <a:gd name="T67" fmla="*/ 1 h 17"/>
                  <a:gd name="T68" fmla="*/ 5 w 16"/>
                  <a:gd name="T69" fmla="*/ 1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28"/>
              <p:cNvSpPr>
                <a:spLocks noEditPoints="1"/>
              </p:cNvSpPr>
              <p:nvPr/>
            </p:nvSpPr>
            <p:spPr bwMode="auto">
              <a:xfrm>
                <a:off x="2525713" y="1620838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1 w 16"/>
                  <a:gd name="T5" fmla="*/ 20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0 h 24"/>
                  <a:gd name="T16" fmla="*/ 4 w 16"/>
                  <a:gd name="T17" fmla="*/ 8 h 24"/>
                  <a:gd name="T18" fmla="*/ 8 w 16"/>
                  <a:gd name="T19" fmla="*/ 7 h 24"/>
                  <a:gd name="T20" fmla="*/ 11 w 16"/>
                  <a:gd name="T21" fmla="*/ 7 h 24"/>
                  <a:gd name="T22" fmla="*/ 14 w 16"/>
                  <a:gd name="T23" fmla="*/ 9 h 24"/>
                  <a:gd name="T24" fmla="*/ 15 w 16"/>
                  <a:gd name="T25" fmla="*/ 12 h 24"/>
                  <a:gd name="T26" fmla="*/ 16 w 16"/>
                  <a:gd name="T27" fmla="*/ 15 h 24"/>
                  <a:gd name="T28" fmla="*/ 15 w 16"/>
                  <a:gd name="T29" fmla="*/ 19 h 24"/>
                  <a:gd name="T30" fmla="*/ 13 w 16"/>
                  <a:gd name="T31" fmla="*/ 21 h 24"/>
                  <a:gd name="T32" fmla="*/ 11 w 16"/>
                  <a:gd name="T33" fmla="*/ 23 h 24"/>
                  <a:gd name="T34" fmla="*/ 8 w 16"/>
                  <a:gd name="T35" fmla="*/ 24 h 24"/>
                  <a:gd name="T36" fmla="*/ 7 w 16"/>
                  <a:gd name="T37" fmla="*/ 22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5 h 24"/>
                  <a:gd name="T46" fmla="*/ 14 w 16"/>
                  <a:gd name="T47" fmla="*/ 13 h 24"/>
                  <a:gd name="T48" fmla="*/ 12 w 16"/>
                  <a:gd name="T49" fmla="*/ 10 h 24"/>
                  <a:gd name="T50" fmla="*/ 10 w 16"/>
                  <a:gd name="T51" fmla="*/ 9 h 24"/>
                  <a:gd name="T52" fmla="*/ 8 w 16"/>
                  <a:gd name="T53" fmla="*/ 8 h 24"/>
                  <a:gd name="T54" fmla="*/ 6 w 16"/>
                  <a:gd name="T55" fmla="*/ 8 h 24"/>
                  <a:gd name="T56" fmla="*/ 4 w 16"/>
                  <a:gd name="T57" fmla="*/ 9 h 24"/>
                  <a:gd name="T58" fmla="*/ 3 w 16"/>
                  <a:gd name="T59" fmla="*/ 11 h 24"/>
                  <a:gd name="T60" fmla="*/ 2 w 16"/>
                  <a:gd name="T61" fmla="*/ 12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7 w 16"/>
                  <a:gd name="T7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6" y="24"/>
                      <a:pt x="5" y="23"/>
                      <a:pt x="4" y="23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5" y="7"/>
                      <a:pt x="7" y="7"/>
                      <a:pt x="8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2" y="8"/>
                      <a:pt x="13" y="8"/>
                      <a:pt x="14" y="9"/>
                    </a:cubicBezTo>
                    <a:cubicBezTo>
                      <a:pt x="14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6"/>
                      <a:pt x="16" y="17"/>
                      <a:pt x="15" y="19"/>
                    </a:cubicBezTo>
                    <a:cubicBezTo>
                      <a:pt x="15" y="20"/>
                      <a:pt x="14" y="20"/>
                      <a:pt x="13" y="21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7" y="22"/>
                    </a:moveTo>
                    <a:cubicBezTo>
                      <a:pt x="8" y="22"/>
                      <a:pt x="9" y="22"/>
                      <a:pt x="10" y="22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19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5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3" y="12"/>
                      <a:pt x="13" y="11"/>
                      <a:pt x="12" y="10"/>
                    </a:cubicBezTo>
                    <a:cubicBezTo>
                      <a:pt x="12" y="10"/>
                      <a:pt x="11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29"/>
              <p:cNvSpPr>
                <a:spLocks noEditPoints="1"/>
              </p:cNvSpPr>
              <p:nvPr/>
            </p:nvSpPr>
            <p:spPr bwMode="auto">
              <a:xfrm>
                <a:off x="2592388" y="1620838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4 h 50"/>
                  <a:gd name="T14" fmla="*/ 4 w 4"/>
                  <a:gd name="T15" fmla="*/ 14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30"/>
              <p:cNvSpPr>
                <a:spLocks/>
              </p:cNvSpPr>
              <p:nvPr/>
            </p:nvSpPr>
            <p:spPr bwMode="auto">
              <a:xfrm>
                <a:off x="2608263" y="1624013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9 w 9"/>
                  <a:gd name="T3" fmla="*/ 22 h 23"/>
                  <a:gd name="T4" fmla="*/ 8 w 9"/>
                  <a:gd name="T5" fmla="*/ 22 h 23"/>
                  <a:gd name="T6" fmla="*/ 7 w 9"/>
                  <a:gd name="T7" fmla="*/ 23 h 23"/>
                  <a:gd name="T8" fmla="*/ 6 w 9"/>
                  <a:gd name="T9" fmla="*/ 23 h 23"/>
                  <a:gd name="T10" fmla="*/ 5 w 9"/>
                  <a:gd name="T11" fmla="*/ 23 h 23"/>
                  <a:gd name="T12" fmla="*/ 4 w 9"/>
                  <a:gd name="T13" fmla="*/ 22 h 23"/>
                  <a:gd name="T14" fmla="*/ 3 w 9"/>
                  <a:gd name="T15" fmla="*/ 21 h 23"/>
                  <a:gd name="T16" fmla="*/ 3 w 9"/>
                  <a:gd name="T17" fmla="*/ 20 h 23"/>
                  <a:gd name="T18" fmla="*/ 3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3 w 9"/>
                  <a:gd name="T25" fmla="*/ 6 h 23"/>
                  <a:gd name="T26" fmla="*/ 3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8 w 9"/>
                  <a:gd name="T33" fmla="*/ 6 h 23"/>
                  <a:gd name="T34" fmla="*/ 8 w 9"/>
                  <a:gd name="T35" fmla="*/ 7 h 23"/>
                  <a:gd name="T36" fmla="*/ 4 w 9"/>
                  <a:gd name="T37" fmla="*/ 7 h 23"/>
                  <a:gd name="T38" fmla="*/ 4 w 9"/>
                  <a:gd name="T39" fmla="*/ 19 h 23"/>
                  <a:gd name="T40" fmla="*/ 5 w 9"/>
                  <a:gd name="T41" fmla="*/ 21 h 23"/>
                  <a:gd name="T42" fmla="*/ 6 w 9"/>
                  <a:gd name="T43" fmla="*/ 21 h 23"/>
                  <a:gd name="T44" fmla="*/ 8 w 9"/>
                  <a:gd name="T45" fmla="*/ 21 h 23"/>
                  <a:gd name="T46" fmla="*/ 9 w 9"/>
                  <a:gd name="T47" fmla="*/ 20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8" y="21"/>
                      <a:pt x="9" y="20"/>
                      <a:pt x="9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31"/>
              <p:cNvSpPr>
                <a:spLocks/>
              </p:cNvSpPr>
              <p:nvPr/>
            </p:nvSpPr>
            <p:spPr bwMode="auto">
              <a:xfrm>
                <a:off x="1120775" y="1770063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32"/>
              <p:cNvSpPr>
                <a:spLocks noEditPoints="1"/>
              </p:cNvSpPr>
              <p:nvPr/>
            </p:nvSpPr>
            <p:spPr bwMode="auto">
              <a:xfrm>
                <a:off x="1212850" y="1770063"/>
                <a:ext cx="55563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5 h 17"/>
                  <a:gd name="T12" fmla="*/ 3 w 17"/>
                  <a:gd name="T13" fmla="*/ 3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5 h 17"/>
                  <a:gd name="T24" fmla="*/ 17 w 17"/>
                  <a:gd name="T25" fmla="*/ 9 h 17"/>
                  <a:gd name="T26" fmla="*/ 16 w 17"/>
                  <a:gd name="T27" fmla="*/ 12 h 17"/>
                  <a:gd name="T28" fmla="*/ 14 w 17"/>
                  <a:gd name="T29" fmla="*/ 15 h 17"/>
                  <a:gd name="T30" fmla="*/ 12 w 17"/>
                  <a:gd name="T31" fmla="*/ 17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1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4 h 17"/>
                  <a:gd name="T48" fmla="*/ 14 w 17"/>
                  <a:gd name="T49" fmla="*/ 11 h 17"/>
                  <a:gd name="T50" fmla="*/ 15 w 17"/>
                  <a:gd name="T51" fmla="*/ 9 h 17"/>
                  <a:gd name="T52" fmla="*/ 14 w 17"/>
                  <a:gd name="T53" fmla="*/ 6 h 17"/>
                  <a:gd name="T54" fmla="*/ 13 w 17"/>
                  <a:gd name="T55" fmla="*/ 4 h 17"/>
                  <a:gd name="T56" fmla="*/ 11 w 17"/>
                  <a:gd name="T57" fmla="*/ 2 h 17"/>
                  <a:gd name="T58" fmla="*/ 8 w 17"/>
                  <a:gd name="T59" fmla="*/ 1 h 17"/>
                  <a:gd name="T60" fmla="*/ 6 w 17"/>
                  <a:gd name="T61" fmla="*/ 2 h 17"/>
                  <a:gd name="T62" fmla="*/ 4 w 17"/>
                  <a:gd name="T63" fmla="*/ 4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9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33"/>
              <p:cNvSpPr>
                <a:spLocks noEditPoints="1"/>
              </p:cNvSpPr>
              <p:nvPr/>
            </p:nvSpPr>
            <p:spPr bwMode="auto">
              <a:xfrm>
                <a:off x="1279525" y="1749425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1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6 h 23"/>
                  <a:gd name="T20" fmla="*/ 11 w 16"/>
                  <a:gd name="T21" fmla="*/ 7 h 23"/>
                  <a:gd name="T22" fmla="*/ 13 w 16"/>
                  <a:gd name="T23" fmla="*/ 8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1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2 h 23"/>
                  <a:gd name="T42" fmla="*/ 14 w 16"/>
                  <a:gd name="T43" fmla="*/ 21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1 h 23"/>
                  <a:gd name="T54" fmla="*/ 12 w 16"/>
                  <a:gd name="T55" fmla="*/ 20 h 23"/>
                  <a:gd name="T56" fmla="*/ 13 w 16"/>
                  <a:gd name="T57" fmla="*/ 19 h 23"/>
                  <a:gd name="T58" fmla="*/ 14 w 16"/>
                  <a:gd name="T59" fmla="*/ 17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7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2 w 16"/>
                  <a:gd name="T77" fmla="*/ 15 h 23"/>
                  <a:gd name="T78" fmla="*/ 2 w 16"/>
                  <a:gd name="T79" fmla="*/ 17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8"/>
                      <a:pt x="13" y="8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1"/>
                    </a:cubicBezTo>
                    <a:cubicBezTo>
                      <a:pt x="11" y="21"/>
                      <a:pt x="11" y="21"/>
                      <a:pt x="12" y="20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2" y="11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34"/>
              <p:cNvSpPr>
                <a:spLocks noEditPoints="1"/>
              </p:cNvSpPr>
              <p:nvPr/>
            </p:nvSpPr>
            <p:spPr bwMode="auto">
              <a:xfrm>
                <a:off x="1347788" y="1749425"/>
                <a:ext cx="7938" cy="76200"/>
              </a:xfrm>
              <a:custGeom>
                <a:avLst/>
                <a:gdLst>
                  <a:gd name="T0" fmla="*/ 0 w 5"/>
                  <a:gd name="T1" fmla="*/ 4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4 h 48"/>
                  <a:gd name="T8" fmla="*/ 0 w 5"/>
                  <a:gd name="T9" fmla="*/ 4 h 48"/>
                  <a:gd name="T10" fmla="*/ 0 w 5"/>
                  <a:gd name="T11" fmla="*/ 48 h 48"/>
                  <a:gd name="T12" fmla="*/ 0 w 5"/>
                  <a:gd name="T13" fmla="*/ 13 h 48"/>
                  <a:gd name="T14" fmla="*/ 5 w 5"/>
                  <a:gd name="T15" fmla="*/ 13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4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5" y="13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35"/>
              <p:cNvSpPr>
                <a:spLocks noEditPoints="1"/>
              </p:cNvSpPr>
              <p:nvPr/>
            </p:nvSpPr>
            <p:spPr bwMode="auto">
              <a:xfrm>
                <a:off x="1395413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9 h 17"/>
                  <a:gd name="T14" fmla="*/ 4 w 14"/>
                  <a:gd name="T15" fmla="*/ 8 h 17"/>
                  <a:gd name="T16" fmla="*/ 6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9 h 17"/>
                  <a:gd name="T78" fmla="*/ 1 w 14"/>
                  <a:gd name="T79" fmla="*/ 10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4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1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36"/>
              <p:cNvSpPr>
                <a:spLocks/>
              </p:cNvSpPr>
              <p:nvPr/>
            </p:nvSpPr>
            <p:spPr bwMode="auto">
              <a:xfrm>
                <a:off x="1454150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37"/>
              <p:cNvSpPr>
                <a:spLocks/>
              </p:cNvSpPr>
              <p:nvPr/>
            </p:nvSpPr>
            <p:spPr bwMode="auto">
              <a:xfrm>
                <a:off x="1514475" y="1752600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1 h 22"/>
                  <a:gd name="T14" fmla="*/ 2 w 9"/>
                  <a:gd name="T15" fmla="*/ 20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3" y="21"/>
                      <a:pt x="3" y="21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6" y="21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38"/>
              <p:cNvSpPr>
                <a:spLocks noEditPoints="1"/>
              </p:cNvSpPr>
              <p:nvPr/>
            </p:nvSpPr>
            <p:spPr bwMode="auto">
              <a:xfrm>
                <a:off x="1579563" y="1749425"/>
                <a:ext cx="6350" cy="76200"/>
              </a:xfrm>
              <a:custGeom>
                <a:avLst/>
                <a:gdLst>
                  <a:gd name="T0" fmla="*/ 0 w 4"/>
                  <a:gd name="T1" fmla="*/ 4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4 h 48"/>
                  <a:gd name="T8" fmla="*/ 0 w 4"/>
                  <a:gd name="T9" fmla="*/ 4 h 48"/>
                  <a:gd name="T10" fmla="*/ 0 w 4"/>
                  <a:gd name="T11" fmla="*/ 48 h 48"/>
                  <a:gd name="T12" fmla="*/ 0 w 4"/>
                  <a:gd name="T13" fmla="*/ 13 h 48"/>
                  <a:gd name="T14" fmla="*/ 4 w 4"/>
                  <a:gd name="T15" fmla="*/ 13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4" y="13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39"/>
              <p:cNvSpPr>
                <a:spLocks noEditPoints="1"/>
              </p:cNvSpPr>
              <p:nvPr/>
            </p:nvSpPr>
            <p:spPr bwMode="auto">
              <a:xfrm>
                <a:off x="1600200" y="1749425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1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6 h 23"/>
                  <a:gd name="T20" fmla="*/ 11 w 16"/>
                  <a:gd name="T21" fmla="*/ 7 h 23"/>
                  <a:gd name="T22" fmla="*/ 13 w 16"/>
                  <a:gd name="T23" fmla="*/ 8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1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2 h 23"/>
                  <a:gd name="T42" fmla="*/ 14 w 16"/>
                  <a:gd name="T43" fmla="*/ 21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1 h 23"/>
                  <a:gd name="T54" fmla="*/ 12 w 16"/>
                  <a:gd name="T55" fmla="*/ 20 h 23"/>
                  <a:gd name="T56" fmla="*/ 13 w 16"/>
                  <a:gd name="T57" fmla="*/ 19 h 23"/>
                  <a:gd name="T58" fmla="*/ 14 w 16"/>
                  <a:gd name="T59" fmla="*/ 17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7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7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8"/>
                      <a:pt x="13" y="8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1"/>
                    </a:cubicBezTo>
                    <a:cubicBezTo>
                      <a:pt x="11" y="21"/>
                      <a:pt x="11" y="21"/>
                      <a:pt x="12" y="20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40"/>
              <p:cNvSpPr>
                <a:spLocks noEditPoints="1"/>
              </p:cNvSpPr>
              <p:nvPr/>
            </p:nvSpPr>
            <p:spPr bwMode="auto">
              <a:xfrm>
                <a:off x="1668463" y="1749425"/>
                <a:ext cx="7938" cy="76200"/>
              </a:xfrm>
              <a:custGeom>
                <a:avLst/>
                <a:gdLst>
                  <a:gd name="T0" fmla="*/ 0 w 5"/>
                  <a:gd name="T1" fmla="*/ 4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4 h 48"/>
                  <a:gd name="T8" fmla="*/ 0 w 5"/>
                  <a:gd name="T9" fmla="*/ 4 h 48"/>
                  <a:gd name="T10" fmla="*/ 0 w 5"/>
                  <a:gd name="T11" fmla="*/ 48 h 48"/>
                  <a:gd name="T12" fmla="*/ 0 w 5"/>
                  <a:gd name="T13" fmla="*/ 13 h 48"/>
                  <a:gd name="T14" fmla="*/ 5 w 5"/>
                  <a:gd name="T15" fmla="*/ 13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4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5" y="13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41"/>
              <p:cNvSpPr>
                <a:spLocks noEditPoints="1"/>
              </p:cNvSpPr>
              <p:nvPr/>
            </p:nvSpPr>
            <p:spPr bwMode="auto">
              <a:xfrm>
                <a:off x="1689100" y="1770063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6 h 24"/>
                  <a:gd name="T4" fmla="*/ 2 w 16"/>
                  <a:gd name="T5" fmla="*/ 15 h 24"/>
                  <a:gd name="T6" fmla="*/ 1 w 16"/>
                  <a:gd name="T7" fmla="*/ 12 h 24"/>
                  <a:gd name="T8" fmla="*/ 0 w 16"/>
                  <a:gd name="T9" fmla="*/ 9 h 24"/>
                  <a:gd name="T10" fmla="*/ 1 w 16"/>
                  <a:gd name="T11" fmla="*/ 5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2 w 16"/>
                  <a:gd name="T19" fmla="*/ 1 h 24"/>
                  <a:gd name="T20" fmla="*/ 14 w 16"/>
                  <a:gd name="T21" fmla="*/ 4 h 24"/>
                  <a:gd name="T22" fmla="*/ 14 w 16"/>
                  <a:gd name="T23" fmla="*/ 0 h 24"/>
                  <a:gd name="T24" fmla="*/ 16 w 16"/>
                  <a:gd name="T25" fmla="*/ 0 h 24"/>
                  <a:gd name="T26" fmla="*/ 16 w 16"/>
                  <a:gd name="T27" fmla="*/ 17 h 24"/>
                  <a:gd name="T28" fmla="*/ 15 w 16"/>
                  <a:gd name="T29" fmla="*/ 20 h 24"/>
                  <a:gd name="T30" fmla="*/ 13 w 16"/>
                  <a:gd name="T31" fmla="*/ 22 h 24"/>
                  <a:gd name="T32" fmla="*/ 11 w 16"/>
                  <a:gd name="T33" fmla="*/ 24 h 24"/>
                  <a:gd name="T34" fmla="*/ 8 w 16"/>
                  <a:gd name="T35" fmla="*/ 24 h 24"/>
                  <a:gd name="T36" fmla="*/ 5 w 16"/>
                  <a:gd name="T37" fmla="*/ 24 h 24"/>
                  <a:gd name="T38" fmla="*/ 3 w 16"/>
                  <a:gd name="T39" fmla="*/ 23 h 24"/>
                  <a:gd name="T40" fmla="*/ 2 w 16"/>
                  <a:gd name="T41" fmla="*/ 22 h 24"/>
                  <a:gd name="T42" fmla="*/ 1 w 16"/>
                  <a:gd name="T43" fmla="*/ 20 h 24"/>
                  <a:gd name="T44" fmla="*/ 2 w 16"/>
                  <a:gd name="T45" fmla="*/ 19 h 24"/>
                  <a:gd name="T46" fmla="*/ 4 w 16"/>
                  <a:gd name="T47" fmla="*/ 22 h 24"/>
                  <a:gd name="T48" fmla="*/ 8 w 16"/>
                  <a:gd name="T49" fmla="*/ 23 h 24"/>
                  <a:gd name="T50" fmla="*/ 10 w 16"/>
                  <a:gd name="T51" fmla="*/ 22 h 24"/>
                  <a:gd name="T52" fmla="*/ 12 w 16"/>
                  <a:gd name="T53" fmla="*/ 21 h 24"/>
                  <a:gd name="T54" fmla="*/ 14 w 16"/>
                  <a:gd name="T55" fmla="*/ 20 h 24"/>
                  <a:gd name="T56" fmla="*/ 14 w 16"/>
                  <a:gd name="T57" fmla="*/ 17 h 24"/>
                  <a:gd name="T58" fmla="*/ 14 w 16"/>
                  <a:gd name="T59" fmla="*/ 14 h 24"/>
                  <a:gd name="T60" fmla="*/ 11 w 16"/>
                  <a:gd name="T61" fmla="*/ 16 h 24"/>
                  <a:gd name="T62" fmla="*/ 8 w 16"/>
                  <a:gd name="T63" fmla="*/ 17 h 24"/>
                  <a:gd name="T64" fmla="*/ 8 w 16"/>
                  <a:gd name="T65" fmla="*/ 16 h 24"/>
                  <a:gd name="T66" fmla="*/ 10 w 16"/>
                  <a:gd name="T67" fmla="*/ 15 h 24"/>
                  <a:gd name="T68" fmla="*/ 12 w 16"/>
                  <a:gd name="T69" fmla="*/ 14 h 24"/>
                  <a:gd name="T70" fmla="*/ 14 w 16"/>
                  <a:gd name="T71" fmla="*/ 13 h 24"/>
                  <a:gd name="T72" fmla="*/ 14 w 16"/>
                  <a:gd name="T73" fmla="*/ 11 h 24"/>
                  <a:gd name="T74" fmla="*/ 14 w 16"/>
                  <a:gd name="T75" fmla="*/ 6 h 24"/>
                  <a:gd name="T76" fmla="*/ 13 w 16"/>
                  <a:gd name="T77" fmla="*/ 4 h 24"/>
                  <a:gd name="T78" fmla="*/ 12 w 16"/>
                  <a:gd name="T79" fmla="*/ 3 h 24"/>
                  <a:gd name="T80" fmla="*/ 10 w 16"/>
                  <a:gd name="T81" fmla="*/ 2 h 24"/>
                  <a:gd name="T82" fmla="*/ 8 w 16"/>
                  <a:gd name="T83" fmla="*/ 1 h 24"/>
                  <a:gd name="T84" fmla="*/ 5 w 16"/>
                  <a:gd name="T85" fmla="*/ 2 h 24"/>
                  <a:gd name="T86" fmla="*/ 3 w 16"/>
                  <a:gd name="T87" fmla="*/ 4 h 24"/>
                  <a:gd name="T88" fmla="*/ 2 w 16"/>
                  <a:gd name="T89" fmla="*/ 6 h 24"/>
                  <a:gd name="T90" fmla="*/ 2 w 16"/>
                  <a:gd name="T91" fmla="*/ 9 h 24"/>
                  <a:gd name="T92" fmla="*/ 2 w 16"/>
                  <a:gd name="T93" fmla="*/ 11 h 24"/>
                  <a:gd name="T94" fmla="*/ 4 w 16"/>
                  <a:gd name="T95" fmla="*/ 14 h 24"/>
                  <a:gd name="T96" fmla="*/ 6 w 16"/>
                  <a:gd name="T97" fmla="*/ 15 h 24"/>
                  <a:gd name="T98" fmla="*/ 8 w 16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3" y="2"/>
                      <a:pt x="14" y="3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9"/>
                      <a:pt x="15" y="20"/>
                    </a:cubicBezTo>
                    <a:cubicBezTo>
                      <a:pt x="15" y="21"/>
                      <a:pt x="14" y="22"/>
                      <a:pt x="13" y="22"/>
                    </a:cubicBezTo>
                    <a:cubicBezTo>
                      <a:pt x="13" y="23"/>
                      <a:pt x="12" y="23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5" y="24"/>
                      <a:pt x="4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21"/>
                      <a:pt x="1" y="21"/>
                      <a:pt x="1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1"/>
                      <a:pt x="3" y="21"/>
                      <a:pt x="4" y="22"/>
                    </a:cubicBezTo>
                    <a:cubicBezTo>
                      <a:pt x="5" y="22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3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42"/>
              <p:cNvSpPr>
                <a:spLocks/>
              </p:cNvSpPr>
              <p:nvPr/>
            </p:nvSpPr>
            <p:spPr bwMode="auto">
              <a:xfrm>
                <a:off x="1758950" y="1770063"/>
                <a:ext cx="46038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1 w 14"/>
                  <a:gd name="T7" fmla="*/ 3 h 17"/>
                  <a:gd name="T8" fmla="*/ 8 w 14"/>
                  <a:gd name="T9" fmla="*/ 1 h 17"/>
                  <a:gd name="T10" fmla="*/ 6 w 14"/>
                  <a:gd name="T11" fmla="*/ 2 h 17"/>
                  <a:gd name="T12" fmla="*/ 4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0 h 17"/>
                  <a:gd name="T24" fmla="*/ 2 w 14"/>
                  <a:gd name="T25" fmla="*/ 0 h 17"/>
                  <a:gd name="T26" fmla="*/ 2 w 14"/>
                  <a:gd name="T27" fmla="*/ 4 h 17"/>
                  <a:gd name="T28" fmla="*/ 3 w 14"/>
                  <a:gd name="T29" fmla="*/ 2 h 17"/>
                  <a:gd name="T30" fmla="*/ 5 w 14"/>
                  <a:gd name="T31" fmla="*/ 1 h 17"/>
                  <a:gd name="T32" fmla="*/ 7 w 14"/>
                  <a:gd name="T33" fmla="*/ 0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7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3"/>
                      <a:pt x="14" y="5"/>
                      <a:pt x="14" y="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43"/>
              <p:cNvSpPr>
                <a:spLocks noEditPoints="1"/>
              </p:cNvSpPr>
              <p:nvPr/>
            </p:nvSpPr>
            <p:spPr bwMode="auto">
              <a:xfrm>
                <a:off x="1817688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4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44"/>
              <p:cNvSpPr>
                <a:spLocks/>
              </p:cNvSpPr>
              <p:nvPr/>
            </p:nvSpPr>
            <p:spPr bwMode="auto">
              <a:xfrm>
                <a:off x="1874838" y="1752600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1 h 22"/>
                  <a:gd name="T4" fmla="*/ 7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1 h 22"/>
                  <a:gd name="T14" fmla="*/ 2 w 9"/>
                  <a:gd name="T15" fmla="*/ 20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3 w 9"/>
                  <a:gd name="T29" fmla="*/ 0 h 22"/>
                  <a:gd name="T30" fmla="*/ 3 w 9"/>
                  <a:gd name="T31" fmla="*/ 5 h 22"/>
                  <a:gd name="T32" fmla="*/ 7 w 9"/>
                  <a:gd name="T33" fmla="*/ 5 h 22"/>
                  <a:gd name="T34" fmla="*/ 7 w 9"/>
                  <a:gd name="T35" fmla="*/ 7 h 22"/>
                  <a:gd name="T36" fmla="*/ 3 w 9"/>
                  <a:gd name="T37" fmla="*/ 7 h 22"/>
                  <a:gd name="T38" fmla="*/ 3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8" y="21"/>
                      <a:pt x="8" y="21"/>
                    </a:cubicBezTo>
                    <a:cubicBezTo>
                      <a:pt x="8" y="21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3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6" y="21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45"/>
              <p:cNvSpPr>
                <a:spLocks/>
              </p:cNvSpPr>
              <p:nvPr/>
            </p:nvSpPr>
            <p:spPr bwMode="auto">
              <a:xfrm>
                <a:off x="1939925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2 w 14"/>
                  <a:gd name="T35" fmla="*/ 17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46"/>
              <p:cNvSpPr>
                <a:spLocks/>
              </p:cNvSpPr>
              <p:nvPr/>
            </p:nvSpPr>
            <p:spPr bwMode="auto">
              <a:xfrm>
                <a:off x="2003425" y="1770063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1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0 h 17"/>
                  <a:gd name="T24" fmla="*/ 1 w 13"/>
                  <a:gd name="T25" fmla="*/ 0 h 17"/>
                  <a:gd name="T26" fmla="*/ 1 w 13"/>
                  <a:gd name="T27" fmla="*/ 4 h 17"/>
                  <a:gd name="T28" fmla="*/ 3 w 13"/>
                  <a:gd name="T29" fmla="*/ 2 h 17"/>
                  <a:gd name="T30" fmla="*/ 4 w 13"/>
                  <a:gd name="T31" fmla="*/ 1 h 17"/>
                  <a:gd name="T32" fmla="*/ 6 w 13"/>
                  <a:gd name="T33" fmla="*/ 0 h 17"/>
                  <a:gd name="T34" fmla="*/ 9 w 13"/>
                  <a:gd name="T35" fmla="*/ 0 h 17"/>
                  <a:gd name="T36" fmla="*/ 12 w 13"/>
                  <a:gd name="T37" fmla="*/ 2 h 17"/>
                  <a:gd name="T38" fmla="*/ 13 w 13"/>
                  <a:gd name="T39" fmla="*/ 7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2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47"/>
              <p:cNvSpPr>
                <a:spLocks/>
              </p:cNvSpPr>
              <p:nvPr/>
            </p:nvSpPr>
            <p:spPr bwMode="auto">
              <a:xfrm>
                <a:off x="2058988" y="1752600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1 h 22"/>
                  <a:gd name="T14" fmla="*/ 2 w 9"/>
                  <a:gd name="T15" fmla="*/ 20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3" y="21"/>
                      <a:pt x="3" y="21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6" y="21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48"/>
              <p:cNvSpPr>
                <a:spLocks noEditPoints="1"/>
              </p:cNvSpPr>
              <p:nvPr/>
            </p:nvSpPr>
            <p:spPr bwMode="auto">
              <a:xfrm>
                <a:off x="2125663" y="1770063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3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1 w 16"/>
                  <a:gd name="T13" fmla="*/ 0 h 24"/>
                  <a:gd name="T14" fmla="*/ 1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5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4 h 24"/>
                  <a:gd name="T42" fmla="*/ 14 w 16"/>
                  <a:gd name="T43" fmla="*/ 11 h 24"/>
                  <a:gd name="T44" fmla="*/ 14 w 16"/>
                  <a:gd name="T45" fmla="*/ 9 h 24"/>
                  <a:gd name="T46" fmla="*/ 13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7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1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5" y="6"/>
                      <a:pt x="16" y="8"/>
                      <a:pt x="16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49"/>
              <p:cNvSpPr>
                <a:spLocks noEditPoints="1"/>
              </p:cNvSpPr>
              <p:nvPr/>
            </p:nvSpPr>
            <p:spPr bwMode="auto">
              <a:xfrm>
                <a:off x="2187575" y="1770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50"/>
              <p:cNvSpPr>
                <a:spLocks/>
              </p:cNvSpPr>
              <p:nvPr/>
            </p:nvSpPr>
            <p:spPr bwMode="auto">
              <a:xfrm>
                <a:off x="2254250" y="1770063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51"/>
              <p:cNvSpPr>
                <a:spLocks/>
              </p:cNvSpPr>
              <p:nvPr/>
            </p:nvSpPr>
            <p:spPr bwMode="auto">
              <a:xfrm>
                <a:off x="2293938" y="1770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52"/>
              <p:cNvSpPr>
                <a:spLocks/>
              </p:cNvSpPr>
              <p:nvPr/>
            </p:nvSpPr>
            <p:spPr bwMode="auto">
              <a:xfrm>
                <a:off x="2357438" y="1770063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53"/>
              <p:cNvSpPr>
                <a:spLocks noEditPoints="1"/>
              </p:cNvSpPr>
              <p:nvPr/>
            </p:nvSpPr>
            <p:spPr bwMode="auto">
              <a:xfrm>
                <a:off x="2476500" y="1770063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7 h 17"/>
                  <a:gd name="T20" fmla="*/ 12 w 15"/>
                  <a:gd name="T21" fmla="*/ 8 h 17"/>
                  <a:gd name="T22" fmla="*/ 12 w 15"/>
                  <a:gd name="T23" fmla="*/ 6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5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5 h 17"/>
                  <a:gd name="T54" fmla="*/ 12 w 15"/>
                  <a:gd name="T55" fmla="*/ 14 h 17"/>
                  <a:gd name="T56" fmla="*/ 9 w 15"/>
                  <a:gd name="T57" fmla="*/ 16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3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8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9 h 17"/>
                  <a:gd name="T78" fmla="*/ 2 w 15"/>
                  <a:gd name="T79" fmla="*/ 10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4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9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54"/>
              <p:cNvSpPr>
                <a:spLocks/>
              </p:cNvSpPr>
              <p:nvPr/>
            </p:nvSpPr>
            <p:spPr bwMode="auto">
              <a:xfrm>
                <a:off x="2538413" y="1749425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2 w 6"/>
                  <a:gd name="T7" fmla="*/ 21 h 23"/>
                  <a:gd name="T8" fmla="*/ 4 w 6"/>
                  <a:gd name="T9" fmla="*/ 22 h 23"/>
                  <a:gd name="T10" fmla="*/ 5 w 6"/>
                  <a:gd name="T11" fmla="*/ 22 h 23"/>
                  <a:gd name="T12" fmla="*/ 5 w 6"/>
                  <a:gd name="T13" fmla="*/ 21 h 23"/>
                  <a:gd name="T14" fmla="*/ 6 w 6"/>
                  <a:gd name="T15" fmla="*/ 23 h 23"/>
                  <a:gd name="T16" fmla="*/ 4 w 6"/>
                  <a:gd name="T17" fmla="*/ 23 h 23"/>
                  <a:gd name="T18" fmla="*/ 3 w 6"/>
                  <a:gd name="T19" fmla="*/ 23 h 23"/>
                  <a:gd name="T20" fmla="*/ 1 w 6"/>
                  <a:gd name="T21" fmla="*/ 22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1"/>
                      <a:pt x="3" y="22"/>
                      <a:pt x="4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55"/>
              <p:cNvSpPr>
                <a:spLocks noEditPoints="1"/>
              </p:cNvSpPr>
              <p:nvPr/>
            </p:nvSpPr>
            <p:spPr bwMode="auto">
              <a:xfrm>
                <a:off x="2568575" y="1749425"/>
                <a:ext cx="6350" cy="76200"/>
              </a:xfrm>
              <a:custGeom>
                <a:avLst/>
                <a:gdLst>
                  <a:gd name="T0" fmla="*/ 0 w 4"/>
                  <a:gd name="T1" fmla="*/ 4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4 h 48"/>
                  <a:gd name="T8" fmla="*/ 0 w 4"/>
                  <a:gd name="T9" fmla="*/ 4 h 48"/>
                  <a:gd name="T10" fmla="*/ 0 w 4"/>
                  <a:gd name="T11" fmla="*/ 48 h 48"/>
                  <a:gd name="T12" fmla="*/ 0 w 4"/>
                  <a:gd name="T13" fmla="*/ 13 h 48"/>
                  <a:gd name="T14" fmla="*/ 4 w 4"/>
                  <a:gd name="T15" fmla="*/ 13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4" y="13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56"/>
              <p:cNvSpPr>
                <a:spLocks noEditPoints="1"/>
              </p:cNvSpPr>
              <p:nvPr/>
            </p:nvSpPr>
            <p:spPr bwMode="auto">
              <a:xfrm>
                <a:off x="2587625" y="1770063"/>
                <a:ext cx="47625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4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57"/>
              <p:cNvSpPr>
                <a:spLocks/>
              </p:cNvSpPr>
              <p:nvPr/>
            </p:nvSpPr>
            <p:spPr bwMode="auto">
              <a:xfrm>
                <a:off x="1285875" y="1898650"/>
                <a:ext cx="49213" cy="52387"/>
              </a:xfrm>
              <a:custGeom>
                <a:avLst/>
                <a:gdLst>
                  <a:gd name="T0" fmla="*/ 14 w 31"/>
                  <a:gd name="T1" fmla="*/ 33 h 33"/>
                  <a:gd name="T2" fmla="*/ 0 w 31"/>
                  <a:gd name="T3" fmla="*/ 0 h 33"/>
                  <a:gd name="T4" fmla="*/ 2 w 31"/>
                  <a:gd name="T5" fmla="*/ 0 h 33"/>
                  <a:gd name="T6" fmla="*/ 14 w 31"/>
                  <a:gd name="T7" fmla="*/ 31 h 33"/>
                  <a:gd name="T8" fmla="*/ 29 w 31"/>
                  <a:gd name="T9" fmla="*/ 0 h 33"/>
                  <a:gd name="T10" fmla="*/ 31 w 31"/>
                  <a:gd name="T11" fmla="*/ 0 h 33"/>
                  <a:gd name="T12" fmla="*/ 16 w 31"/>
                  <a:gd name="T13" fmla="*/ 33 h 33"/>
                  <a:gd name="T14" fmla="*/ 14 w 3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4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58"/>
              <p:cNvSpPr>
                <a:spLocks noEditPoints="1"/>
              </p:cNvSpPr>
              <p:nvPr/>
            </p:nvSpPr>
            <p:spPr bwMode="auto">
              <a:xfrm>
                <a:off x="1341438" y="1895475"/>
                <a:ext cx="53975" cy="58737"/>
              </a:xfrm>
              <a:custGeom>
                <a:avLst/>
                <a:gdLst>
                  <a:gd name="T0" fmla="*/ 8 w 16"/>
                  <a:gd name="T1" fmla="*/ 18 h 18"/>
                  <a:gd name="T2" fmla="*/ 5 w 16"/>
                  <a:gd name="T3" fmla="*/ 17 h 18"/>
                  <a:gd name="T4" fmla="*/ 2 w 16"/>
                  <a:gd name="T5" fmla="*/ 15 h 18"/>
                  <a:gd name="T6" fmla="*/ 1 w 16"/>
                  <a:gd name="T7" fmla="*/ 12 h 18"/>
                  <a:gd name="T8" fmla="*/ 0 w 16"/>
                  <a:gd name="T9" fmla="*/ 9 h 18"/>
                  <a:gd name="T10" fmla="*/ 1 w 16"/>
                  <a:gd name="T11" fmla="*/ 6 h 18"/>
                  <a:gd name="T12" fmla="*/ 2 w 16"/>
                  <a:gd name="T13" fmla="*/ 3 h 18"/>
                  <a:gd name="T14" fmla="*/ 5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4 w 16"/>
                  <a:gd name="T21" fmla="*/ 3 h 18"/>
                  <a:gd name="T22" fmla="*/ 16 w 16"/>
                  <a:gd name="T23" fmla="*/ 6 h 18"/>
                  <a:gd name="T24" fmla="*/ 16 w 16"/>
                  <a:gd name="T25" fmla="*/ 9 h 18"/>
                  <a:gd name="T26" fmla="*/ 16 w 16"/>
                  <a:gd name="T27" fmla="*/ 12 h 18"/>
                  <a:gd name="T28" fmla="*/ 14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2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6 w 16"/>
                  <a:gd name="T41" fmla="*/ 16 h 18"/>
                  <a:gd name="T42" fmla="*/ 8 w 16"/>
                  <a:gd name="T43" fmla="*/ 16 h 18"/>
                  <a:gd name="T44" fmla="*/ 11 w 16"/>
                  <a:gd name="T45" fmla="*/ 16 h 18"/>
                  <a:gd name="T46" fmla="*/ 13 w 16"/>
                  <a:gd name="T47" fmla="*/ 14 h 18"/>
                  <a:gd name="T48" fmla="*/ 14 w 16"/>
                  <a:gd name="T49" fmla="*/ 12 h 18"/>
                  <a:gd name="T50" fmla="*/ 15 w 16"/>
                  <a:gd name="T51" fmla="*/ 9 h 18"/>
                  <a:gd name="T52" fmla="*/ 14 w 16"/>
                  <a:gd name="T53" fmla="*/ 6 h 18"/>
                  <a:gd name="T54" fmla="*/ 13 w 16"/>
                  <a:gd name="T55" fmla="*/ 4 h 18"/>
                  <a:gd name="T56" fmla="*/ 11 w 16"/>
                  <a:gd name="T57" fmla="*/ 2 h 18"/>
                  <a:gd name="T58" fmla="*/ 8 w 16"/>
                  <a:gd name="T59" fmla="*/ 2 h 18"/>
                  <a:gd name="T60" fmla="*/ 6 w 16"/>
                  <a:gd name="T61" fmla="*/ 2 h 18"/>
                  <a:gd name="T62" fmla="*/ 3 w 16"/>
                  <a:gd name="T63" fmla="*/ 4 h 18"/>
                  <a:gd name="T64" fmla="*/ 2 w 16"/>
                  <a:gd name="T65" fmla="*/ 6 h 18"/>
                  <a:gd name="T66" fmla="*/ 2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59"/>
              <p:cNvSpPr>
                <a:spLocks/>
              </p:cNvSpPr>
              <p:nvPr/>
            </p:nvSpPr>
            <p:spPr bwMode="auto">
              <a:xfrm>
                <a:off x="1411288" y="1874838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2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0 w 5"/>
                  <a:gd name="T21" fmla="*/ 23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0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60"/>
              <p:cNvSpPr>
                <a:spLocks noEditPoints="1"/>
              </p:cNvSpPr>
              <p:nvPr/>
            </p:nvSpPr>
            <p:spPr bwMode="auto">
              <a:xfrm>
                <a:off x="1435100" y="1895475"/>
                <a:ext cx="52388" cy="58737"/>
              </a:xfrm>
              <a:custGeom>
                <a:avLst/>
                <a:gdLst>
                  <a:gd name="T0" fmla="*/ 8 w 16"/>
                  <a:gd name="T1" fmla="*/ 18 h 18"/>
                  <a:gd name="T2" fmla="*/ 4 w 16"/>
                  <a:gd name="T3" fmla="*/ 17 h 18"/>
                  <a:gd name="T4" fmla="*/ 2 w 16"/>
                  <a:gd name="T5" fmla="*/ 15 h 18"/>
                  <a:gd name="T6" fmla="*/ 0 w 16"/>
                  <a:gd name="T7" fmla="*/ 12 h 18"/>
                  <a:gd name="T8" fmla="*/ 0 w 16"/>
                  <a:gd name="T9" fmla="*/ 9 h 18"/>
                  <a:gd name="T10" fmla="*/ 0 w 16"/>
                  <a:gd name="T11" fmla="*/ 6 h 18"/>
                  <a:gd name="T12" fmla="*/ 2 w 16"/>
                  <a:gd name="T13" fmla="*/ 3 h 18"/>
                  <a:gd name="T14" fmla="*/ 4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3 w 16"/>
                  <a:gd name="T21" fmla="*/ 3 h 18"/>
                  <a:gd name="T22" fmla="*/ 15 w 16"/>
                  <a:gd name="T23" fmla="*/ 6 h 18"/>
                  <a:gd name="T24" fmla="*/ 16 w 16"/>
                  <a:gd name="T25" fmla="*/ 9 h 18"/>
                  <a:gd name="T26" fmla="*/ 15 w 16"/>
                  <a:gd name="T27" fmla="*/ 12 h 18"/>
                  <a:gd name="T28" fmla="*/ 13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1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5 w 16"/>
                  <a:gd name="T41" fmla="*/ 16 h 18"/>
                  <a:gd name="T42" fmla="*/ 8 w 16"/>
                  <a:gd name="T43" fmla="*/ 16 h 18"/>
                  <a:gd name="T44" fmla="*/ 10 w 16"/>
                  <a:gd name="T45" fmla="*/ 16 h 18"/>
                  <a:gd name="T46" fmla="*/ 12 w 16"/>
                  <a:gd name="T47" fmla="*/ 14 h 18"/>
                  <a:gd name="T48" fmla="*/ 14 w 16"/>
                  <a:gd name="T49" fmla="*/ 12 h 18"/>
                  <a:gd name="T50" fmla="*/ 14 w 16"/>
                  <a:gd name="T51" fmla="*/ 9 h 18"/>
                  <a:gd name="T52" fmla="*/ 14 w 16"/>
                  <a:gd name="T53" fmla="*/ 6 h 18"/>
                  <a:gd name="T54" fmla="*/ 12 w 16"/>
                  <a:gd name="T55" fmla="*/ 4 h 18"/>
                  <a:gd name="T56" fmla="*/ 10 w 16"/>
                  <a:gd name="T57" fmla="*/ 2 h 18"/>
                  <a:gd name="T58" fmla="*/ 8 w 16"/>
                  <a:gd name="T59" fmla="*/ 2 h 18"/>
                  <a:gd name="T60" fmla="*/ 5 w 16"/>
                  <a:gd name="T61" fmla="*/ 2 h 18"/>
                  <a:gd name="T62" fmla="*/ 3 w 16"/>
                  <a:gd name="T63" fmla="*/ 4 h 18"/>
                  <a:gd name="T64" fmla="*/ 2 w 16"/>
                  <a:gd name="T65" fmla="*/ 6 h 18"/>
                  <a:gd name="T66" fmla="*/ 1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61"/>
              <p:cNvSpPr>
                <a:spLocks/>
              </p:cNvSpPr>
              <p:nvPr/>
            </p:nvSpPr>
            <p:spPr bwMode="auto">
              <a:xfrm>
                <a:off x="1500188" y="1898650"/>
                <a:ext cx="26988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2 w 8"/>
                  <a:gd name="T5" fmla="*/ 6 h 16"/>
                  <a:gd name="T6" fmla="*/ 2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2 w 8"/>
                  <a:gd name="T13" fmla="*/ 0 h 16"/>
                  <a:gd name="T14" fmla="*/ 2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8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62"/>
              <p:cNvSpPr>
                <a:spLocks noEditPoints="1"/>
              </p:cNvSpPr>
              <p:nvPr/>
            </p:nvSpPr>
            <p:spPr bwMode="auto">
              <a:xfrm>
                <a:off x="1533525" y="1895475"/>
                <a:ext cx="52388" cy="58737"/>
              </a:xfrm>
              <a:custGeom>
                <a:avLst/>
                <a:gdLst>
                  <a:gd name="T0" fmla="*/ 8 w 16"/>
                  <a:gd name="T1" fmla="*/ 18 h 18"/>
                  <a:gd name="T2" fmla="*/ 5 w 16"/>
                  <a:gd name="T3" fmla="*/ 17 h 18"/>
                  <a:gd name="T4" fmla="*/ 2 w 16"/>
                  <a:gd name="T5" fmla="*/ 15 h 18"/>
                  <a:gd name="T6" fmla="*/ 0 w 16"/>
                  <a:gd name="T7" fmla="*/ 12 h 18"/>
                  <a:gd name="T8" fmla="*/ 0 w 16"/>
                  <a:gd name="T9" fmla="*/ 9 h 18"/>
                  <a:gd name="T10" fmla="*/ 0 w 16"/>
                  <a:gd name="T11" fmla="*/ 6 h 18"/>
                  <a:gd name="T12" fmla="*/ 2 w 16"/>
                  <a:gd name="T13" fmla="*/ 3 h 18"/>
                  <a:gd name="T14" fmla="*/ 5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4 w 16"/>
                  <a:gd name="T21" fmla="*/ 3 h 18"/>
                  <a:gd name="T22" fmla="*/ 15 w 16"/>
                  <a:gd name="T23" fmla="*/ 6 h 18"/>
                  <a:gd name="T24" fmla="*/ 16 w 16"/>
                  <a:gd name="T25" fmla="*/ 9 h 18"/>
                  <a:gd name="T26" fmla="*/ 16 w 16"/>
                  <a:gd name="T27" fmla="*/ 9 h 18"/>
                  <a:gd name="T28" fmla="*/ 16 w 16"/>
                  <a:gd name="T29" fmla="*/ 10 h 18"/>
                  <a:gd name="T30" fmla="*/ 1 w 16"/>
                  <a:gd name="T31" fmla="*/ 10 h 18"/>
                  <a:gd name="T32" fmla="*/ 2 w 16"/>
                  <a:gd name="T33" fmla="*/ 12 h 18"/>
                  <a:gd name="T34" fmla="*/ 3 w 16"/>
                  <a:gd name="T35" fmla="*/ 14 h 18"/>
                  <a:gd name="T36" fmla="*/ 5 w 16"/>
                  <a:gd name="T37" fmla="*/ 16 h 18"/>
                  <a:gd name="T38" fmla="*/ 8 w 16"/>
                  <a:gd name="T39" fmla="*/ 16 h 18"/>
                  <a:gd name="T40" fmla="*/ 10 w 16"/>
                  <a:gd name="T41" fmla="*/ 16 h 18"/>
                  <a:gd name="T42" fmla="*/ 11 w 16"/>
                  <a:gd name="T43" fmla="*/ 15 h 18"/>
                  <a:gd name="T44" fmla="*/ 12 w 16"/>
                  <a:gd name="T45" fmla="*/ 14 h 18"/>
                  <a:gd name="T46" fmla="*/ 13 w 16"/>
                  <a:gd name="T47" fmla="*/ 13 h 18"/>
                  <a:gd name="T48" fmla="*/ 15 w 16"/>
                  <a:gd name="T49" fmla="*/ 14 h 18"/>
                  <a:gd name="T50" fmla="*/ 14 w 16"/>
                  <a:gd name="T51" fmla="*/ 15 h 18"/>
                  <a:gd name="T52" fmla="*/ 12 w 16"/>
                  <a:gd name="T53" fmla="*/ 16 h 18"/>
                  <a:gd name="T54" fmla="*/ 10 w 16"/>
                  <a:gd name="T55" fmla="*/ 17 h 18"/>
                  <a:gd name="T56" fmla="*/ 8 w 16"/>
                  <a:gd name="T57" fmla="*/ 18 h 18"/>
                  <a:gd name="T58" fmla="*/ 14 w 16"/>
                  <a:gd name="T59" fmla="*/ 8 h 18"/>
                  <a:gd name="T60" fmla="*/ 14 w 16"/>
                  <a:gd name="T61" fmla="*/ 6 h 18"/>
                  <a:gd name="T62" fmla="*/ 12 w 16"/>
                  <a:gd name="T63" fmla="*/ 4 h 18"/>
                  <a:gd name="T64" fmla="*/ 10 w 16"/>
                  <a:gd name="T65" fmla="*/ 2 h 18"/>
                  <a:gd name="T66" fmla="*/ 8 w 16"/>
                  <a:gd name="T67" fmla="*/ 2 h 18"/>
                  <a:gd name="T68" fmla="*/ 5 w 16"/>
                  <a:gd name="T69" fmla="*/ 2 h 18"/>
                  <a:gd name="T70" fmla="*/ 3 w 16"/>
                  <a:gd name="T71" fmla="*/ 4 h 18"/>
                  <a:gd name="T72" fmla="*/ 2 w 16"/>
                  <a:gd name="T73" fmla="*/ 6 h 18"/>
                  <a:gd name="T74" fmla="*/ 1 w 16"/>
                  <a:gd name="T75" fmla="*/ 8 h 18"/>
                  <a:gd name="T76" fmla="*/ 14 w 16"/>
                  <a:gd name="T7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10"/>
                      <a:pt x="16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0" y="16"/>
                      <a:pt x="11" y="16"/>
                      <a:pt x="11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9" y="18"/>
                      <a:pt x="9" y="18"/>
                      <a:pt x="8" y="18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63"/>
              <p:cNvSpPr>
                <a:spLocks/>
              </p:cNvSpPr>
              <p:nvPr/>
            </p:nvSpPr>
            <p:spPr bwMode="auto">
              <a:xfrm>
                <a:off x="1600200" y="1898650"/>
                <a:ext cx="25400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2 w 8"/>
                  <a:gd name="T5" fmla="*/ 6 h 16"/>
                  <a:gd name="T6" fmla="*/ 2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1 w 8"/>
                  <a:gd name="T13" fmla="*/ 0 h 16"/>
                  <a:gd name="T14" fmla="*/ 1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7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64"/>
              <p:cNvSpPr>
                <a:spLocks/>
              </p:cNvSpPr>
              <p:nvPr/>
            </p:nvSpPr>
            <p:spPr bwMode="auto">
              <a:xfrm>
                <a:off x="1662113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65"/>
              <p:cNvSpPr>
                <a:spLocks/>
              </p:cNvSpPr>
              <p:nvPr/>
            </p:nvSpPr>
            <p:spPr bwMode="auto">
              <a:xfrm>
                <a:off x="1725613" y="1895475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1 h 17"/>
                  <a:gd name="T42" fmla="*/ 2 w 25"/>
                  <a:gd name="T43" fmla="*/ 1 h 17"/>
                  <a:gd name="T44" fmla="*/ 2 w 25"/>
                  <a:gd name="T45" fmla="*/ 5 h 17"/>
                  <a:gd name="T46" fmla="*/ 4 w 25"/>
                  <a:gd name="T47" fmla="*/ 1 h 17"/>
                  <a:gd name="T48" fmla="*/ 8 w 25"/>
                  <a:gd name="T49" fmla="*/ 0 h 17"/>
                  <a:gd name="T50" fmla="*/ 12 w 25"/>
                  <a:gd name="T51" fmla="*/ 2 h 17"/>
                  <a:gd name="T52" fmla="*/ 13 w 25"/>
                  <a:gd name="T53" fmla="*/ 5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4"/>
                      <a:pt x="15" y="4"/>
                      <a:pt x="14" y="5"/>
                    </a:cubicBezTo>
                    <a:cubicBezTo>
                      <a:pt x="14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5" y="2"/>
                      <a:pt x="17" y="0"/>
                      <a:pt x="20" y="0"/>
                    </a:cubicBezTo>
                    <a:cubicBezTo>
                      <a:pt x="21" y="0"/>
                      <a:pt x="23" y="1"/>
                      <a:pt x="24" y="2"/>
                    </a:cubicBezTo>
                    <a:cubicBezTo>
                      <a:pt x="24" y="4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66"/>
              <p:cNvSpPr>
                <a:spLocks noEditPoints="1"/>
              </p:cNvSpPr>
              <p:nvPr/>
            </p:nvSpPr>
            <p:spPr bwMode="auto">
              <a:xfrm>
                <a:off x="1820863" y="1895475"/>
                <a:ext cx="53975" cy="79375"/>
              </a:xfrm>
              <a:custGeom>
                <a:avLst/>
                <a:gdLst>
                  <a:gd name="T0" fmla="*/ 7 w 16"/>
                  <a:gd name="T1" fmla="*/ 18 h 24"/>
                  <a:gd name="T2" fmla="*/ 4 w 16"/>
                  <a:gd name="T3" fmla="*/ 17 h 24"/>
                  <a:gd name="T4" fmla="*/ 2 w 16"/>
                  <a:gd name="T5" fmla="*/ 15 h 24"/>
                  <a:gd name="T6" fmla="*/ 0 w 16"/>
                  <a:gd name="T7" fmla="*/ 12 h 24"/>
                  <a:gd name="T8" fmla="*/ 0 w 16"/>
                  <a:gd name="T9" fmla="*/ 9 h 24"/>
                  <a:gd name="T10" fmla="*/ 0 w 16"/>
                  <a:gd name="T11" fmla="*/ 6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1 w 16"/>
                  <a:gd name="T19" fmla="*/ 1 h 24"/>
                  <a:gd name="T20" fmla="*/ 14 w 16"/>
                  <a:gd name="T21" fmla="*/ 4 h 24"/>
                  <a:gd name="T22" fmla="*/ 14 w 16"/>
                  <a:gd name="T23" fmla="*/ 1 h 24"/>
                  <a:gd name="T24" fmla="*/ 16 w 16"/>
                  <a:gd name="T25" fmla="*/ 1 h 24"/>
                  <a:gd name="T26" fmla="*/ 16 w 16"/>
                  <a:gd name="T27" fmla="*/ 22 h 24"/>
                  <a:gd name="T28" fmla="*/ 16 w 16"/>
                  <a:gd name="T29" fmla="*/ 23 h 24"/>
                  <a:gd name="T30" fmla="*/ 16 w 16"/>
                  <a:gd name="T31" fmla="*/ 24 h 24"/>
                  <a:gd name="T32" fmla="*/ 16 w 16"/>
                  <a:gd name="T33" fmla="*/ 24 h 24"/>
                  <a:gd name="T34" fmla="*/ 16 w 16"/>
                  <a:gd name="T35" fmla="*/ 24 h 24"/>
                  <a:gd name="T36" fmla="*/ 14 w 16"/>
                  <a:gd name="T37" fmla="*/ 24 h 24"/>
                  <a:gd name="T38" fmla="*/ 14 w 16"/>
                  <a:gd name="T39" fmla="*/ 22 h 24"/>
                  <a:gd name="T40" fmla="*/ 14 w 16"/>
                  <a:gd name="T41" fmla="*/ 14 h 24"/>
                  <a:gd name="T42" fmla="*/ 7 w 16"/>
                  <a:gd name="T43" fmla="*/ 18 h 24"/>
                  <a:gd name="T44" fmla="*/ 8 w 16"/>
                  <a:gd name="T45" fmla="*/ 16 h 24"/>
                  <a:gd name="T46" fmla="*/ 10 w 16"/>
                  <a:gd name="T47" fmla="*/ 16 h 24"/>
                  <a:gd name="T48" fmla="*/ 12 w 16"/>
                  <a:gd name="T49" fmla="*/ 15 h 24"/>
                  <a:gd name="T50" fmla="*/ 13 w 16"/>
                  <a:gd name="T51" fmla="*/ 14 h 24"/>
                  <a:gd name="T52" fmla="*/ 14 w 16"/>
                  <a:gd name="T53" fmla="*/ 12 h 24"/>
                  <a:gd name="T54" fmla="*/ 14 w 16"/>
                  <a:gd name="T55" fmla="*/ 6 h 24"/>
                  <a:gd name="T56" fmla="*/ 13 w 16"/>
                  <a:gd name="T57" fmla="*/ 5 h 24"/>
                  <a:gd name="T58" fmla="*/ 12 w 16"/>
                  <a:gd name="T59" fmla="*/ 3 h 24"/>
                  <a:gd name="T60" fmla="*/ 10 w 16"/>
                  <a:gd name="T61" fmla="*/ 2 h 24"/>
                  <a:gd name="T62" fmla="*/ 8 w 16"/>
                  <a:gd name="T63" fmla="*/ 2 h 24"/>
                  <a:gd name="T64" fmla="*/ 5 w 16"/>
                  <a:gd name="T65" fmla="*/ 2 h 24"/>
                  <a:gd name="T66" fmla="*/ 3 w 16"/>
                  <a:gd name="T67" fmla="*/ 4 h 24"/>
                  <a:gd name="T68" fmla="*/ 2 w 16"/>
                  <a:gd name="T69" fmla="*/ 6 h 24"/>
                  <a:gd name="T70" fmla="*/ 1 w 16"/>
                  <a:gd name="T71" fmla="*/ 9 h 24"/>
                  <a:gd name="T72" fmla="*/ 2 w 16"/>
                  <a:gd name="T73" fmla="*/ 12 h 24"/>
                  <a:gd name="T74" fmla="*/ 3 w 16"/>
                  <a:gd name="T75" fmla="*/ 14 h 24"/>
                  <a:gd name="T76" fmla="*/ 5 w 16"/>
                  <a:gd name="T77" fmla="*/ 16 h 24"/>
                  <a:gd name="T78" fmla="*/ 8 w 16"/>
                  <a:gd name="T7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4">
                    <a:moveTo>
                      <a:pt x="7" y="18"/>
                    </a:moveTo>
                    <a:cubicBezTo>
                      <a:pt x="6" y="18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4" y="24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6"/>
                      <a:pt x="10" y="18"/>
                      <a:pt x="7" y="18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67"/>
              <p:cNvSpPr>
                <a:spLocks/>
              </p:cNvSpPr>
              <p:nvPr/>
            </p:nvSpPr>
            <p:spPr bwMode="auto">
              <a:xfrm>
                <a:off x="1890713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68"/>
              <p:cNvSpPr>
                <a:spLocks noEditPoints="1"/>
              </p:cNvSpPr>
              <p:nvPr/>
            </p:nvSpPr>
            <p:spPr bwMode="auto">
              <a:xfrm>
                <a:off x="1949450" y="1895475"/>
                <a:ext cx="47625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2 w 14"/>
                  <a:gd name="T13" fmla="*/ 9 h 18"/>
                  <a:gd name="T14" fmla="*/ 4 w 14"/>
                  <a:gd name="T15" fmla="*/ 8 h 18"/>
                  <a:gd name="T16" fmla="*/ 7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5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4 w 14"/>
                  <a:gd name="T75" fmla="*/ 9 h 18"/>
                  <a:gd name="T76" fmla="*/ 3 w 14"/>
                  <a:gd name="T77" fmla="*/ 10 h 18"/>
                  <a:gd name="T78" fmla="*/ 2 w 14"/>
                  <a:gd name="T79" fmla="*/ 11 h 18"/>
                  <a:gd name="T80" fmla="*/ 1 w 14"/>
                  <a:gd name="T81" fmla="*/ 12 h 18"/>
                  <a:gd name="T82" fmla="*/ 2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5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7" y="18"/>
                      <a:pt x="5" y="18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69"/>
              <p:cNvSpPr>
                <a:spLocks/>
              </p:cNvSpPr>
              <p:nvPr/>
            </p:nvSpPr>
            <p:spPr bwMode="auto">
              <a:xfrm>
                <a:off x="2006600" y="1878013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8 w 9"/>
                  <a:gd name="T3" fmla="*/ 22 h 22"/>
                  <a:gd name="T4" fmla="*/ 8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20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7 w 9"/>
                  <a:gd name="T33" fmla="*/ 6 h 22"/>
                  <a:gd name="T34" fmla="*/ 7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1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70"/>
              <p:cNvSpPr>
                <a:spLocks/>
              </p:cNvSpPr>
              <p:nvPr/>
            </p:nvSpPr>
            <p:spPr bwMode="auto">
              <a:xfrm>
                <a:off x="2043113" y="1898650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5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71"/>
              <p:cNvSpPr>
                <a:spLocks/>
              </p:cNvSpPr>
              <p:nvPr/>
            </p:nvSpPr>
            <p:spPr bwMode="auto">
              <a:xfrm>
                <a:off x="2101850" y="1895475"/>
                <a:ext cx="42863" cy="58737"/>
              </a:xfrm>
              <a:custGeom>
                <a:avLst/>
                <a:gdLst>
                  <a:gd name="T0" fmla="*/ 7 w 13"/>
                  <a:gd name="T1" fmla="*/ 18 h 18"/>
                  <a:gd name="T2" fmla="*/ 3 w 13"/>
                  <a:gd name="T3" fmla="*/ 17 h 18"/>
                  <a:gd name="T4" fmla="*/ 0 w 13"/>
                  <a:gd name="T5" fmla="*/ 15 h 18"/>
                  <a:gd name="T6" fmla="*/ 1 w 13"/>
                  <a:gd name="T7" fmla="*/ 14 h 18"/>
                  <a:gd name="T8" fmla="*/ 4 w 13"/>
                  <a:gd name="T9" fmla="*/ 16 h 18"/>
                  <a:gd name="T10" fmla="*/ 7 w 13"/>
                  <a:gd name="T11" fmla="*/ 16 h 18"/>
                  <a:gd name="T12" fmla="*/ 10 w 13"/>
                  <a:gd name="T13" fmla="*/ 15 h 18"/>
                  <a:gd name="T14" fmla="*/ 12 w 13"/>
                  <a:gd name="T15" fmla="*/ 13 h 18"/>
                  <a:gd name="T16" fmla="*/ 11 w 13"/>
                  <a:gd name="T17" fmla="*/ 12 h 18"/>
                  <a:gd name="T18" fmla="*/ 10 w 13"/>
                  <a:gd name="T19" fmla="*/ 11 h 18"/>
                  <a:gd name="T20" fmla="*/ 9 w 13"/>
                  <a:gd name="T21" fmla="*/ 10 h 18"/>
                  <a:gd name="T22" fmla="*/ 6 w 13"/>
                  <a:gd name="T23" fmla="*/ 9 h 18"/>
                  <a:gd name="T24" fmla="*/ 4 w 13"/>
                  <a:gd name="T25" fmla="*/ 9 h 18"/>
                  <a:gd name="T26" fmla="*/ 2 w 13"/>
                  <a:gd name="T27" fmla="*/ 8 h 18"/>
                  <a:gd name="T28" fmla="*/ 1 w 13"/>
                  <a:gd name="T29" fmla="*/ 7 h 18"/>
                  <a:gd name="T30" fmla="*/ 1 w 13"/>
                  <a:gd name="T31" fmla="*/ 5 h 18"/>
                  <a:gd name="T32" fmla="*/ 1 w 13"/>
                  <a:gd name="T33" fmla="*/ 3 h 18"/>
                  <a:gd name="T34" fmla="*/ 3 w 13"/>
                  <a:gd name="T35" fmla="*/ 2 h 18"/>
                  <a:gd name="T36" fmla="*/ 5 w 13"/>
                  <a:gd name="T37" fmla="*/ 1 h 18"/>
                  <a:gd name="T38" fmla="*/ 7 w 13"/>
                  <a:gd name="T39" fmla="*/ 0 h 18"/>
                  <a:gd name="T40" fmla="*/ 11 w 13"/>
                  <a:gd name="T41" fmla="*/ 1 h 18"/>
                  <a:gd name="T42" fmla="*/ 13 w 13"/>
                  <a:gd name="T43" fmla="*/ 3 h 18"/>
                  <a:gd name="T44" fmla="*/ 12 w 13"/>
                  <a:gd name="T45" fmla="*/ 4 h 18"/>
                  <a:gd name="T46" fmla="*/ 10 w 13"/>
                  <a:gd name="T47" fmla="*/ 2 h 18"/>
                  <a:gd name="T48" fmla="*/ 7 w 13"/>
                  <a:gd name="T49" fmla="*/ 2 h 18"/>
                  <a:gd name="T50" fmla="*/ 5 w 13"/>
                  <a:gd name="T51" fmla="*/ 2 h 18"/>
                  <a:gd name="T52" fmla="*/ 4 w 13"/>
                  <a:gd name="T53" fmla="*/ 2 h 18"/>
                  <a:gd name="T54" fmla="*/ 3 w 13"/>
                  <a:gd name="T55" fmla="*/ 4 h 18"/>
                  <a:gd name="T56" fmla="*/ 2 w 13"/>
                  <a:gd name="T57" fmla="*/ 5 h 18"/>
                  <a:gd name="T58" fmla="*/ 3 w 13"/>
                  <a:gd name="T59" fmla="*/ 6 h 18"/>
                  <a:gd name="T60" fmla="*/ 4 w 13"/>
                  <a:gd name="T61" fmla="*/ 7 h 18"/>
                  <a:gd name="T62" fmla="*/ 5 w 13"/>
                  <a:gd name="T63" fmla="*/ 8 h 18"/>
                  <a:gd name="T64" fmla="*/ 7 w 13"/>
                  <a:gd name="T65" fmla="*/ 8 h 18"/>
                  <a:gd name="T66" fmla="*/ 10 w 13"/>
                  <a:gd name="T67" fmla="*/ 9 h 18"/>
                  <a:gd name="T68" fmla="*/ 12 w 13"/>
                  <a:gd name="T69" fmla="*/ 10 h 18"/>
                  <a:gd name="T70" fmla="*/ 13 w 13"/>
                  <a:gd name="T71" fmla="*/ 11 h 18"/>
                  <a:gd name="T72" fmla="*/ 13 w 13"/>
                  <a:gd name="T73" fmla="*/ 13 h 18"/>
                  <a:gd name="T74" fmla="*/ 12 w 13"/>
                  <a:gd name="T75" fmla="*/ 16 h 18"/>
                  <a:gd name="T76" fmla="*/ 7 w 13"/>
                  <a:gd name="T7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8">
                    <a:moveTo>
                      <a:pt x="7" y="18"/>
                    </a:moveTo>
                    <a:cubicBezTo>
                      <a:pt x="6" y="18"/>
                      <a:pt x="4" y="17"/>
                      <a:pt x="3" y="17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10" y="16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10"/>
                      <a:pt x="7" y="10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1"/>
                      <a:pt x="12" y="2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0"/>
                      <a:pt x="13" y="10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5"/>
                      <a:pt x="12" y="16"/>
                    </a:cubicBezTo>
                    <a:cubicBezTo>
                      <a:pt x="10" y="17"/>
                      <a:pt x="9" y="18"/>
                      <a:pt x="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72"/>
              <p:cNvSpPr>
                <a:spLocks/>
              </p:cNvSpPr>
              <p:nvPr/>
            </p:nvSpPr>
            <p:spPr bwMode="auto">
              <a:xfrm>
                <a:off x="2181225" y="1895475"/>
                <a:ext cx="42863" cy="58737"/>
              </a:xfrm>
              <a:custGeom>
                <a:avLst/>
                <a:gdLst>
                  <a:gd name="T0" fmla="*/ 7 w 13"/>
                  <a:gd name="T1" fmla="*/ 18 h 18"/>
                  <a:gd name="T2" fmla="*/ 3 w 13"/>
                  <a:gd name="T3" fmla="*/ 17 h 18"/>
                  <a:gd name="T4" fmla="*/ 0 w 13"/>
                  <a:gd name="T5" fmla="*/ 15 h 18"/>
                  <a:gd name="T6" fmla="*/ 1 w 13"/>
                  <a:gd name="T7" fmla="*/ 14 h 18"/>
                  <a:gd name="T8" fmla="*/ 3 w 13"/>
                  <a:gd name="T9" fmla="*/ 16 h 18"/>
                  <a:gd name="T10" fmla="*/ 7 w 13"/>
                  <a:gd name="T11" fmla="*/ 16 h 18"/>
                  <a:gd name="T12" fmla="*/ 10 w 13"/>
                  <a:gd name="T13" fmla="*/ 15 h 18"/>
                  <a:gd name="T14" fmla="*/ 11 w 13"/>
                  <a:gd name="T15" fmla="*/ 13 h 18"/>
                  <a:gd name="T16" fmla="*/ 11 w 13"/>
                  <a:gd name="T17" fmla="*/ 12 h 18"/>
                  <a:gd name="T18" fmla="*/ 10 w 13"/>
                  <a:gd name="T19" fmla="*/ 11 h 18"/>
                  <a:gd name="T20" fmla="*/ 8 w 13"/>
                  <a:gd name="T21" fmla="*/ 10 h 18"/>
                  <a:gd name="T22" fmla="*/ 6 w 13"/>
                  <a:gd name="T23" fmla="*/ 9 h 18"/>
                  <a:gd name="T24" fmla="*/ 4 w 13"/>
                  <a:gd name="T25" fmla="*/ 9 h 18"/>
                  <a:gd name="T26" fmla="*/ 2 w 13"/>
                  <a:gd name="T27" fmla="*/ 8 h 18"/>
                  <a:gd name="T28" fmla="*/ 1 w 13"/>
                  <a:gd name="T29" fmla="*/ 7 h 18"/>
                  <a:gd name="T30" fmla="*/ 1 w 13"/>
                  <a:gd name="T31" fmla="*/ 5 h 18"/>
                  <a:gd name="T32" fmla="*/ 1 w 13"/>
                  <a:gd name="T33" fmla="*/ 3 h 18"/>
                  <a:gd name="T34" fmla="*/ 2 w 13"/>
                  <a:gd name="T35" fmla="*/ 2 h 18"/>
                  <a:gd name="T36" fmla="*/ 4 w 13"/>
                  <a:gd name="T37" fmla="*/ 1 h 18"/>
                  <a:gd name="T38" fmla="*/ 7 w 13"/>
                  <a:gd name="T39" fmla="*/ 0 h 18"/>
                  <a:gd name="T40" fmla="*/ 10 w 13"/>
                  <a:gd name="T41" fmla="*/ 1 h 18"/>
                  <a:gd name="T42" fmla="*/ 12 w 13"/>
                  <a:gd name="T43" fmla="*/ 3 h 18"/>
                  <a:gd name="T44" fmla="*/ 12 w 13"/>
                  <a:gd name="T45" fmla="*/ 4 h 18"/>
                  <a:gd name="T46" fmla="*/ 9 w 13"/>
                  <a:gd name="T47" fmla="*/ 2 h 18"/>
                  <a:gd name="T48" fmla="*/ 7 w 13"/>
                  <a:gd name="T49" fmla="*/ 2 h 18"/>
                  <a:gd name="T50" fmla="*/ 5 w 13"/>
                  <a:gd name="T51" fmla="*/ 2 h 18"/>
                  <a:gd name="T52" fmla="*/ 3 w 13"/>
                  <a:gd name="T53" fmla="*/ 2 h 18"/>
                  <a:gd name="T54" fmla="*/ 2 w 13"/>
                  <a:gd name="T55" fmla="*/ 4 h 18"/>
                  <a:gd name="T56" fmla="*/ 2 w 13"/>
                  <a:gd name="T57" fmla="*/ 5 h 18"/>
                  <a:gd name="T58" fmla="*/ 2 w 13"/>
                  <a:gd name="T59" fmla="*/ 6 h 18"/>
                  <a:gd name="T60" fmla="*/ 3 w 13"/>
                  <a:gd name="T61" fmla="*/ 7 h 18"/>
                  <a:gd name="T62" fmla="*/ 4 w 13"/>
                  <a:gd name="T63" fmla="*/ 8 h 18"/>
                  <a:gd name="T64" fmla="*/ 6 w 13"/>
                  <a:gd name="T65" fmla="*/ 8 h 18"/>
                  <a:gd name="T66" fmla="*/ 9 w 13"/>
                  <a:gd name="T67" fmla="*/ 9 h 18"/>
                  <a:gd name="T68" fmla="*/ 11 w 13"/>
                  <a:gd name="T69" fmla="*/ 10 h 18"/>
                  <a:gd name="T70" fmla="*/ 13 w 13"/>
                  <a:gd name="T71" fmla="*/ 11 h 18"/>
                  <a:gd name="T72" fmla="*/ 13 w 13"/>
                  <a:gd name="T73" fmla="*/ 13 h 18"/>
                  <a:gd name="T74" fmla="*/ 11 w 13"/>
                  <a:gd name="T75" fmla="*/ 16 h 18"/>
                  <a:gd name="T76" fmla="*/ 7 w 13"/>
                  <a:gd name="T7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8">
                    <a:moveTo>
                      <a:pt x="7" y="18"/>
                    </a:moveTo>
                    <a:cubicBezTo>
                      <a:pt x="5" y="18"/>
                      <a:pt x="4" y="17"/>
                      <a:pt x="3" y="17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3" y="16"/>
                    </a:cubicBezTo>
                    <a:cubicBezTo>
                      <a:pt x="4" y="16"/>
                      <a:pt x="5" y="16"/>
                      <a:pt x="7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7" y="10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2" y="10"/>
                      <a:pt x="12" y="10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8"/>
                      <a:pt x="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73"/>
              <p:cNvSpPr>
                <a:spLocks/>
              </p:cNvSpPr>
              <p:nvPr/>
            </p:nvSpPr>
            <p:spPr bwMode="auto">
              <a:xfrm>
                <a:off x="2238375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74"/>
              <p:cNvSpPr>
                <a:spLocks/>
              </p:cNvSpPr>
              <p:nvPr/>
            </p:nvSpPr>
            <p:spPr bwMode="auto">
              <a:xfrm>
                <a:off x="2300288" y="1895475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1 h 17"/>
                  <a:gd name="T42" fmla="*/ 2 w 25"/>
                  <a:gd name="T43" fmla="*/ 1 h 17"/>
                  <a:gd name="T44" fmla="*/ 2 w 25"/>
                  <a:gd name="T45" fmla="*/ 5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2 h 17"/>
                  <a:gd name="T52" fmla="*/ 13 w 25"/>
                  <a:gd name="T53" fmla="*/ 5 h 17"/>
                  <a:gd name="T54" fmla="*/ 19 w 25"/>
                  <a:gd name="T55" fmla="*/ 0 h 17"/>
                  <a:gd name="T56" fmla="*/ 23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5" y="2"/>
                      <a:pt x="17" y="0"/>
                      <a:pt x="19" y="0"/>
                    </a:cubicBezTo>
                    <a:cubicBezTo>
                      <a:pt x="21" y="0"/>
                      <a:pt x="23" y="1"/>
                      <a:pt x="23" y="2"/>
                    </a:cubicBezTo>
                    <a:cubicBezTo>
                      <a:pt x="24" y="4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75"/>
              <p:cNvSpPr>
                <a:spLocks noEditPoints="1"/>
              </p:cNvSpPr>
              <p:nvPr/>
            </p:nvSpPr>
            <p:spPr bwMode="auto">
              <a:xfrm>
                <a:off x="2419350" y="1895475"/>
                <a:ext cx="57150" cy="58737"/>
              </a:xfrm>
              <a:custGeom>
                <a:avLst/>
                <a:gdLst>
                  <a:gd name="T0" fmla="*/ 9 w 17"/>
                  <a:gd name="T1" fmla="*/ 18 h 18"/>
                  <a:gd name="T2" fmla="*/ 5 w 17"/>
                  <a:gd name="T3" fmla="*/ 17 h 18"/>
                  <a:gd name="T4" fmla="*/ 3 w 17"/>
                  <a:gd name="T5" fmla="*/ 15 h 18"/>
                  <a:gd name="T6" fmla="*/ 1 w 17"/>
                  <a:gd name="T7" fmla="*/ 12 h 18"/>
                  <a:gd name="T8" fmla="*/ 0 w 17"/>
                  <a:gd name="T9" fmla="*/ 9 h 18"/>
                  <a:gd name="T10" fmla="*/ 1 w 17"/>
                  <a:gd name="T11" fmla="*/ 6 h 18"/>
                  <a:gd name="T12" fmla="*/ 3 w 17"/>
                  <a:gd name="T13" fmla="*/ 3 h 18"/>
                  <a:gd name="T14" fmla="*/ 5 w 17"/>
                  <a:gd name="T15" fmla="*/ 1 h 18"/>
                  <a:gd name="T16" fmla="*/ 9 w 17"/>
                  <a:gd name="T17" fmla="*/ 0 h 18"/>
                  <a:gd name="T18" fmla="*/ 12 w 17"/>
                  <a:gd name="T19" fmla="*/ 1 h 18"/>
                  <a:gd name="T20" fmla="*/ 14 w 17"/>
                  <a:gd name="T21" fmla="*/ 3 h 18"/>
                  <a:gd name="T22" fmla="*/ 16 w 17"/>
                  <a:gd name="T23" fmla="*/ 6 h 18"/>
                  <a:gd name="T24" fmla="*/ 17 w 17"/>
                  <a:gd name="T25" fmla="*/ 9 h 18"/>
                  <a:gd name="T26" fmla="*/ 17 w 17"/>
                  <a:gd name="T27" fmla="*/ 9 h 18"/>
                  <a:gd name="T28" fmla="*/ 17 w 17"/>
                  <a:gd name="T29" fmla="*/ 10 h 18"/>
                  <a:gd name="T30" fmla="*/ 2 w 17"/>
                  <a:gd name="T31" fmla="*/ 10 h 18"/>
                  <a:gd name="T32" fmla="*/ 3 w 17"/>
                  <a:gd name="T33" fmla="*/ 12 h 18"/>
                  <a:gd name="T34" fmla="*/ 4 w 17"/>
                  <a:gd name="T35" fmla="*/ 14 h 18"/>
                  <a:gd name="T36" fmla="*/ 6 w 17"/>
                  <a:gd name="T37" fmla="*/ 16 h 18"/>
                  <a:gd name="T38" fmla="*/ 9 w 17"/>
                  <a:gd name="T39" fmla="*/ 16 h 18"/>
                  <a:gd name="T40" fmla="*/ 10 w 17"/>
                  <a:gd name="T41" fmla="*/ 16 h 18"/>
                  <a:gd name="T42" fmla="*/ 12 w 17"/>
                  <a:gd name="T43" fmla="*/ 15 h 18"/>
                  <a:gd name="T44" fmla="*/ 13 w 17"/>
                  <a:gd name="T45" fmla="*/ 14 h 18"/>
                  <a:gd name="T46" fmla="*/ 14 w 17"/>
                  <a:gd name="T47" fmla="*/ 13 h 18"/>
                  <a:gd name="T48" fmla="*/ 16 w 17"/>
                  <a:gd name="T49" fmla="*/ 14 h 18"/>
                  <a:gd name="T50" fmla="*/ 15 w 17"/>
                  <a:gd name="T51" fmla="*/ 15 h 18"/>
                  <a:gd name="T52" fmla="*/ 13 w 17"/>
                  <a:gd name="T53" fmla="*/ 16 h 18"/>
                  <a:gd name="T54" fmla="*/ 11 w 17"/>
                  <a:gd name="T55" fmla="*/ 17 h 18"/>
                  <a:gd name="T56" fmla="*/ 9 w 17"/>
                  <a:gd name="T57" fmla="*/ 18 h 18"/>
                  <a:gd name="T58" fmla="*/ 15 w 17"/>
                  <a:gd name="T59" fmla="*/ 8 h 18"/>
                  <a:gd name="T60" fmla="*/ 15 w 17"/>
                  <a:gd name="T61" fmla="*/ 6 h 18"/>
                  <a:gd name="T62" fmla="*/ 13 w 17"/>
                  <a:gd name="T63" fmla="*/ 4 h 18"/>
                  <a:gd name="T64" fmla="*/ 11 w 17"/>
                  <a:gd name="T65" fmla="*/ 2 h 18"/>
                  <a:gd name="T66" fmla="*/ 9 w 17"/>
                  <a:gd name="T67" fmla="*/ 2 h 18"/>
                  <a:gd name="T68" fmla="*/ 6 w 17"/>
                  <a:gd name="T69" fmla="*/ 2 h 18"/>
                  <a:gd name="T70" fmla="*/ 4 w 17"/>
                  <a:gd name="T71" fmla="*/ 4 h 18"/>
                  <a:gd name="T72" fmla="*/ 3 w 17"/>
                  <a:gd name="T73" fmla="*/ 6 h 18"/>
                  <a:gd name="T74" fmla="*/ 2 w 17"/>
                  <a:gd name="T75" fmla="*/ 8 h 18"/>
                  <a:gd name="T76" fmla="*/ 15 w 17"/>
                  <a:gd name="T7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4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2" y="15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7"/>
                      <a:pt x="12" y="17"/>
                      <a:pt x="11" y="17"/>
                    </a:cubicBezTo>
                    <a:cubicBezTo>
                      <a:pt x="10" y="18"/>
                      <a:pt x="9" y="18"/>
                      <a:pt x="9" y="18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76"/>
              <p:cNvSpPr>
                <a:spLocks/>
              </p:cNvSpPr>
              <p:nvPr/>
            </p:nvSpPr>
            <p:spPr bwMode="auto">
              <a:xfrm>
                <a:off x="2489200" y="1898650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2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77"/>
              <p:cNvSpPr>
                <a:spLocks/>
              </p:cNvSpPr>
              <p:nvPr/>
            </p:nvSpPr>
            <p:spPr bwMode="auto">
              <a:xfrm>
                <a:off x="2552700" y="1895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2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9" name="Rectangle 278"/>
            <p:cNvSpPr>
              <a:spLocks noChangeArrowheads="1"/>
            </p:cNvSpPr>
            <p:nvPr/>
          </p:nvSpPr>
          <p:spPr bwMode="auto">
            <a:xfrm>
              <a:off x="2825750" y="1624013"/>
              <a:ext cx="615950" cy="33337"/>
            </a:xfrm>
            <a:prstGeom prst="rect">
              <a:avLst/>
            </a:pr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79"/>
            <p:cNvSpPr>
              <a:spLocks/>
            </p:cNvSpPr>
            <p:nvPr/>
          </p:nvSpPr>
          <p:spPr bwMode="auto">
            <a:xfrm>
              <a:off x="2840038" y="1309688"/>
              <a:ext cx="584200" cy="280987"/>
            </a:xfrm>
            <a:custGeom>
              <a:avLst/>
              <a:gdLst>
                <a:gd name="T0" fmla="*/ 165 w 177"/>
                <a:gd name="T1" fmla="*/ 43 h 85"/>
                <a:gd name="T2" fmla="*/ 161 w 177"/>
                <a:gd name="T3" fmla="*/ 44 h 85"/>
                <a:gd name="T4" fmla="*/ 139 w 177"/>
                <a:gd name="T5" fmla="*/ 19 h 85"/>
                <a:gd name="T6" fmla="*/ 141 w 177"/>
                <a:gd name="T7" fmla="*/ 12 h 85"/>
                <a:gd name="T8" fmla="*/ 129 w 177"/>
                <a:gd name="T9" fmla="*/ 0 h 85"/>
                <a:gd name="T10" fmla="*/ 117 w 177"/>
                <a:gd name="T11" fmla="*/ 12 h 85"/>
                <a:gd name="T12" fmla="*/ 120 w 177"/>
                <a:gd name="T13" fmla="*/ 20 h 85"/>
                <a:gd name="T14" fmla="*/ 88 w 177"/>
                <a:gd name="T15" fmla="*/ 62 h 85"/>
                <a:gd name="T16" fmla="*/ 83 w 177"/>
                <a:gd name="T17" fmla="*/ 61 h 85"/>
                <a:gd name="T18" fmla="*/ 77 w 177"/>
                <a:gd name="T19" fmla="*/ 63 h 85"/>
                <a:gd name="T20" fmla="*/ 50 w 177"/>
                <a:gd name="T21" fmla="*/ 32 h 85"/>
                <a:gd name="T22" fmla="*/ 53 w 177"/>
                <a:gd name="T23" fmla="*/ 25 h 85"/>
                <a:gd name="T24" fmla="*/ 41 w 177"/>
                <a:gd name="T25" fmla="*/ 13 h 85"/>
                <a:gd name="T26" fmla="*/ 29 w 177"/>
                <a:gd name="T27" fmla="*/ 25 h 85"/>
                <a:gd name="T28" fmla="*/ 31 w 177"/>
                <a:gd name="T29" fmla="*/ 32 h 85"/>
                <a:gd name="T30" fmla="*/ 18 w 177"/>
                <a:gd name="T31" fmla="*/ 48 h 85"/>
                <a:gd name="T32" fmla="*/ 12 w 177"/>
                <a:gd name="T33" fmla="*/ 46 h 85"/>
                <a:gd name="T34" fmla="*/ 0 w 177"/>
                <a:gd name="T35" fmla="*/ 58 h 85"/>
                <a:gd name="T36" fmla="*/ 12 w 177"/>
                <a:gd name="T37" fmla="*/ 70 h 85"/>
                <a:gd name="T38" fmla="*/ 24 w 177"/>
                <a:gd name="T39" fmla="*/ 58 h 85"/>
                <a:gd name="T40" fmla="*/ 22 w 177"/>
                <a:gd name="T41" fmla="*/ 51 h 85"/>
                <a:gd name="T42" fmla="*/ 35 w 177"/>
                <a:gd name="T43" fmla="*/ 36 h 85"/>
                <a:gd name="T44" fmla="*/ 41 w 177"/>
                <a:gd name="T45" fmla="*/ 37 h 85"/>
                <a:gd name="T46" fmla="*/ 46 w 177"/>
                <a:gd name="T47" fmla="*/ 36 h 85"/>
                <a:gd name="T48" fmla="*/ 73 w 177"/>
                <a:gd name="T49" fmla="*/ 66 h 85"/>
                <a:gd name="T50" fmla="*/ 71 w 177"/>
                <a:gd name="T51" fmla="*/ 73 h 85"/>
                <a:gd name="T52" fmla="*/ 83 w 177"/>
                <a:gd name="T53" fmla="*/ 85 h 85"/>
                <a:gd name="T54" fmla="*/ 95 w 177"/>
                <a:gd name="T55" fmla="*/ 73 h 85"/>
                <a:gd name="T56" fmla="*/ 92 w 177"/>
                <a:gd name="T57" fmla="*/ 66 h 85"/>
                <a:gd name="T58" fmla="*/ 124 w 177"/>
                <a:gd name="T59" fmla="*/ 23 h 85"/>
                <a:gd name="T60" fmla="*/ 129 w 177"/>
                <a:gd name="T61" fmla="*/ 24 h 85"/>
                <a:gd name="T62" fmla="*/ 135 w 177"/>
                <a:gd name="T63" fmla="*/ 22 h 85"/>
                <a:gd name="T64" fmla="*/ 157 w 177"/>
                <a:gd name="T65" fmla="*/ 47 h 85"/>
                <a:gd name="T66" fmla="*/ 153 w 177"/>
                <a:gd name="T67" fmla="*/ 55 h 85"/>
                <a:gd name="T68" fmla="*/ 165 w 177"/>
                <a:gd name="T69" fmla="*/ 67 h 85"/>
                <a:gd name="T70" fmla="*/ 177 w 177"/>
                <a:gd name="T71" fmla="*/ 55 h 85"/>
                <a:gd name="T72" fmla="*/ 165 w 177"/>
                <a:gd name="T73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85">
                  <a:moveTo>
                    <a:pt x="165" y="43"/>
                  </a:moveTo>
                  <a:cubicBezTo>
                    <a:pt x="164" y="43"/>
                    <a:pt x="162" y="43"/>
                    <a:pt x="161" y="44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40" y="17"/>
                    <a:pt x="141" y="15"/>
                    <a:pt x="141" y="12"/>
                  </a:cubicBezTo>
                  <a:cubicBezTo>
                    <a:pt x="141" y="5"/>
                    <a:pt x="135" y="0"/>
                    <a:pt x="129" y="0"/>
                  </a:cubicBezTo>
                  <a:cubicBezTo>
                    <a:pt x="122" y="0"/>
                    <a:pt x="117" y="5"/>
                    <a:pt x="117" y="12"/>
                  </a:cubicBezTo>
                  <a:cubicBezTo>
                    <a:pt x="117" y="15"/>
                    <a:pt x="118" y="18"/>
                    <a:pt x="120" y="20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6" y="62"/>
                    <a:pt x="85" y="61"/>
                    <a:pt x="83" y="61"/>
                  </a:cubicBezTo>
                  <a:cubicBezTo>
                    <a:pt x="81" y="61"/>
                    <a:pt x="79" y="62"/>
                    <a:pt x="77" y="6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2" y="30"/>
                    <a:pt x="53" y="28"/>
                    <a:pt x="53" y="25"/>
                  </a:cubicBezTo>
                  <a:cubicBezTo>
                    <a:pt x="53" y="19"/>
                    <a:pt x="47" y="13"/>
                    <a:pt x="41" y="13"/>
                  </a:cubicBezTo>
                  <a:cubicBezTo>
                    <a:pt x="34" y="13"/>
                    <a:pt x="29" y="19"/>
                    <a:pt x="29" y="25"/>
                  </a:cubicBezTo>
                  <a:cubicBezTo>
                    <a:pt x="29" y="28"/>
                    <a:pt x="30" y="30"/>
                    <a:pt x="31" y="32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6"/>
                    <a:pt x="14" y="46"/>
                    <a:pt x="12" y="46"/>
                  </a:cubicBezTo>
                  <a:cubicBezTo>
                    <a:pt x="5" y="46"/>
                    <a:pt x="0" y="51"/>
                    <a:pt x="0" y="58"/>
                  </a:cubicBezTo>
                  <a:cubicBezTo>
                    <a:pt x="0" y="64"/>
                    <a:pt x="5" y="70"/>
                    <a:pt x="12" y="70"/>
                  </a:cubicBezTo>
                  <a:cubicBezTo>
                    <a:pt x="18" y="70"/>
                    <a:pt x="24" y="64"/>
                    <a:pt x="24" y="58"/>
                  </a:cubicBezTo>
                  <a:cubicBezTo>
                    <a:pt x="24" y="55"/>
                    <a:pt x="23" y="53"/>
                    <a:pt x="22" y="51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7" y="37"/>
                    <a:pt x="39" y="37"/>
                    <a:pt x="41" y="37"/>
                  </a:cubicBezTo>
                  <a:cubicBezTo>
                    <a:pt x="43" y="37"/>
                    <a:pt x="45" y="37"/>
                    <a:pt x="46" y="3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8"/>
                    <a:pt x="71" y="71"/>
                    <a:pt x="71" y="73"/>
                  </a:cubicBezTo>
                  <a:cubicBezTo>
                    <a:pt x="71" y="80"/>
                    <a:pt x="76" y="85"/>
                    <a:pt x="83" y="85"/>
                  </a:cubicBezTo>
                  <a:cubicBezTo>
                    <a:pt x="90" y="85"/>
                    <a:pt x="95" y="80"/>
                    <a:pt x="95" y="73"/>
                  </a:cubicBezTo>
                  <a:cubicBezTo>
                    <a:pt x="95" y="70"/>
                    <a:pt x="94" y="68"/>
                    <a:pt x="92" y="66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5" y="24"/>
                    <a:pt x="127" y="24"/>
                    <a:pt x="129" y="24"/>
                  </a:cubicBezTo>
                  <a:cubicBezTo>
                    <a:pt x="131" y="24"/>
                    <a:pt x="133" y="23"/>
                    <a:pt x="135" y="22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5" y="49"/>
                    <a:pt x="153" y="52"/>
                    <a:pt x="153" y="55"/>
                  </a:cubicBezTo>
                  <a:cubicBezTo>
                    <a:pt x="153" y="61"/>
                    <a:pt x="159" y="67"/>
                    <a:pt x="165" y="67"/>
                  </a:cubicBezTo>
                  <a:cubicBezTo>
                    <a:pt x="172" y="67"/>
                    <a:pt x="177" y="61"/>
                    <a:pt x="177" y="55"/>
                  </a:cubicBezTo>
                  <a:cubicBezTo>
                    <a:pt x="177" y="48"/>
                    <a:pt x="172" y="43"/>
                    <a:pt x="165" y="43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1057275" y="2474913"/>
              <a:ext cx="1581151" cy="641350"/>
              <a:chOff x="1057275" y="2474913"/>
              <a:chExt cx="1581151" cy="641350"/>
            </a:xfrm>
          </p:grpSpPr>
          <p:sp>
            <p:nvSpPr>
              <p:cNvPr id="391" name="Freeform 280"/>
              <p:cNvSpPr>
                <a:spLocks/>
              </p:cNvSpPr>
              <p:nvPr/>
            </p:nvSpPr>
            <p:spPr bwMode="auto">
              <a:xfrm>
                <a:off x="1857375" y="2478088"/>
                <a:ext cx="100013" cy="122237"/>
              </a:xfrm>
              <a:custGeom>
                <a:avLst/>
                <a:gdLst>
                  <a:gd name="T0" fmla="*/ 63 w 63"/>
                  <a:gd name="T1" fmla="*/ 12 h 77"/>
                  <a:gd name="T2" fmla="*/ 40 w 63"/>
                  <a:gd name="T3" fmla="*/ 12 h 77"/>
                  <a:gd name="T4" fmla="*/ 40 w 63"/>
                  <a:gd name="T5" fmla="*/ 77 h 77"/>
                  <a:gd name="T6" fmla="*/ 25 w 63"/>
                  <a:gd name="T7" fmla="*/ 77 h 77"/>
                  <a:gd name="T8" fmla="*/ 25 w 63"/>
                  <a:gd name="T9" fmla="*/ 12 h 77"/>
                  <a:gd name="T10" fmla="*/ 0 w 63"/>
                  <a:gd name="T11" fmla="*/ 12 h 77"/>
                  <a:gd name="T12" fmla="*/ 0 w 63"/>
                  <a:gd name="T13" fmla="*/ 0 h 77"/>
                  <a:gd name="T14" fmla="*/ 63 w 63"/>
                  <a:gd name="T15" fmla="*/ 0 h 77"/>
                  <a:gd name="T16" fmla="*/ 63 w 63"/>
                  <a:gd name="T17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77">
                    <a:moveTo>
                      <a:pt x="63" y="12"/>
                    </a:moveTo>
                    <a:lnTo>
                      <a:pt x="40" y="12"/>
                    </a:lnTo>
                    <a:lnTo>
                      <a:pt x="40" y="77"/>
                    </a:lnTo>
                    <a:lnTo>
                      <a:pt x="25" y="77"/>
                    </a:lnTo>
                    <a:lnTo>
                      <a:pt x="25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3" y="12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81"/>
              <p:cNvSpPr>
                <a:spLocks noEditPoints="1"/>
              </p:cNvSpPr>
              <p:nvPr/>
            </p:nvSpPr>
            <p:spPr bwMode="auto">
              <a:xfrm>
                <a:off x="1970088" y="2474913"/>
                <a:ext cx="23813" cy="125412"/>
              </a:xfrm>
              <a:custGeom>
                <a:avLst/>
                <a:gdLst>
                  <a:gd name="T0" fmla="*/ 0 w 15"/>
                  <a:gd name="T1" fmla="*/ 14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4 h 79"/>
                  <a:gd name="T8" fmla="*/ 0 w 15"/>
                  <a:gd name="T9" fmla="*/ 14 h 79"/>
                  <a:gd name="T10" fmla="*/ 0 w 15"/>
                  <a:gd name="T11" fmla="*/ 79 h 79"/>
                  <a:gd name="T12" fmla="*/ 0 w 15"/>
                  <a:gd name="T13" fmla="*/ 21 h 79"/>
                  <a:gd name="T14" fmla="*/ 15 w 15"/>
                  <a:gd name="T15" fmla="*/ 21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4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0" y="14"/>
                    </a:lnTo>
                    <a:close/>
                    <a:moveTo>
                      <a:pt x="0" y="79"/>
                    </a:moveTo>
                    <a:lnTo>
                      <a:pt x="0" y="21"/>
                    </a:lnTo>
                    <a:lnTo>
                      <a:pt x="15" y="21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82"/>
              <p:cNvSpPr>
                <a:spLocks/>
              </p:cNvSpPr>
              <p:nvPr/>
            </p:nvSpPr>
            <p:spPr bwMode="auto">
              <a:xfrm>
                <a:off x="2006600" y="2478088"/>
                <a:ext cx="58738" cy="122237"/>
              </a:xfrm>
              <a:custGeom>
                <a:avLst/>
                <a:gdLst>
                  <a:gd name="T0" fmla="*/ 18 w 18"/>
                  <a:gd name="T1" fmla="*/ 35 h 37"/>
                  <a:gd name="T2" fmla="*/ 15 w 18"/>
                  <a:gd name="T3" fmla="*/ 36 h 37"/>
                  <a:gd name="T4" fmla="*/ 11 w 18"/>
                  <a:gd name="T5" fmla="*/ 37 h 37"/>
                  <a:gd name="T6" fmla="*/ 8 w 18"/>
                  <a:gd name="T7" fmla="*/ 37 h 37"/>
                  <a:gd name="T8" fmla="*/ 6 w 18"/>
                  <a:gd name="T9" fmla="*/ 35 h 37"/>
                  <a:gd name="T10" fmla="*/ 4 w 18"/>
                  <a:gd name="T11" fmla="*/ 33 h 37"/>
                  <a:gd name="T12" fmla="*/ 3 w 18"/>
                  <a:gd name="T13" fmla="*/ 30 h 37"/>
                  <a:gd name="T14" fmla="*/ 3 w 18"/>
                  <a:gd name="T15" fmla="*/ 15 h 37"/>
                  <a:gd name="T16" fmla="*/ 0 w 18"/>
                  <a:gd name="T17" fmla="*/ 15 h 37"/>
                  <a:gd name="T18" fmla="*/ 0 w 18"/>
                  <a:gd name="T19" fmla="*/ 9 h 37"/>
                  <a:gd name="T20" fmla="*/ 3 w 18"/>
                  <a:gd name="T21" fmla="*/ 9 h 37"/>
                  <a:gd name="T22" fmla="*/ 3 w 18"/>
                  <a:gd name="T23" fmla="*/ 0 h 37"/>
                  <a:gd name="T24" fmla="*/ 10 w 18"/>
                  <a:gd name="T25" fmla="*/ 0 h 37"/>
                  <a:gd name="T26" fmla="*/ 10 w 18"/>
                  <a:gd name="T27" fmla="*/ 9 h 37"/>
                  <a:gd name="T28" fmla="*/ 16 w 18"/>
                  <a:gd name="T29" fmla="*/ 9 h 37"/>
                  <a:gd name="T30" fmla="*/ 16 w 18"/>
                  <a:gd name="T31" fmla="*/ 15 h 37"/>
                  <a:gd name="T32" fmla="*/ 10 w 18"/>
                  <a:gd name="T33" fmla="*/ 15 h 37"/>
                  <a:gd name="T34" fmla="*/ 10 w 18"/>
                  <a:gd name="T35" fmla="*/ 28 h 37"/>
                  <a:gd name="T36" fmla="*/ 11 w 18"/>
                  <a:gd name="T37" fmla="*/ 30 h 37"/>
                  <a:gd name="T38" fmla="*/ 13 w 18"/>
                  <a:gd name="T39" fmla="*/ 31 h 37"/>
                  <a:gd name="T40" fmla="*/ 15 w 18"/>
                  <a:gd name="T41" fmla="*/ 30 h 37"/>
                  <a:gd name="T42" fmla="*/ 17 w 18"/>
                  <a:gd name="T43" fmla="*/ 30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6"/>
                      <a:pt x="16" y="36"/>
                      <a:pt x="15" y="36"/>
                    </a:cubicBezTo>
                    <a:cubicBezTo>
                      <a:pt x="13" y="37"/>
                      <a:pt x="12" y="37"/>
                      <a:pt x="11" y="37"/>
                    </a:cubicBezTo>
                    <a:cubicBezTo>
                      <a:pt x="10" y="37"/>
                      <a:pt x="9" y="37"/>
                      <a:pt x="8" y="37"/>
                    </a:cubicBezTo>
                    <a:cubicBezTo>
                      <a:pt x="7" y="36"/>
                      <a:pt x="6" y="36"/>
                      <a:pt x="6" y="35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4" y="33"/>
                      <a:pt x="3" y="32"/>
                      <a:pt x="3" y="3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1" y="30"/>
                      <a:pt x="11" y="30"/>
                    </a:cubicBezTo>
                    <a:cubicBezTo>
                      <a:pt x="12" y="30"/>
                      <a:pt x="12" y="31"/>
                      <a:pt x="13" y="31"/>
                    </a:cubicBezTo>
                    <a:cubicBezTo>
                      <a:pt x="14" y="31"/>
                      <a:pt x="14" y="30"/>
                      <a:pt x="15" y="30"/>
                    </a:cubicBezTo>
                    <a:cubicBezTo>
                      <a:pt x="16" y="30"/>
                      <a:pt x="16" y="30"/>
                      <a:pt x="17" y="30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83"/>
              <p:cNvSpPr>
                <a:spLocks/>
              </p:cNvSpPr>
              <p:nvPr/>
            </p:nvSpPr>
            <p:spPr bwMode="auto">
              <a:xfrm>
                <a:off x="2076450" y="2474913"/>
                <a:ext cx="46038" cy="125412"/>
              </a:xfrm>
              <a:custGeom>
                <a:avLst/>
                <a:gdLst>
                  <a:gd name="T0" fmla="*/ 0 w 14"/>
                  <a:gd name="T1" fmla="*/ 0 h 38"/>
                  <a:gd name="T2" fmla="*/ 7 w 14"/>
                  <a:gd name="T3" fmla="*/ 0 h 38"/>
                  <a:gd name="T4" fmla="*/ 7 w 14"/>
                  <a:gd name="T5" fmla="*/ 29 h 38"/>
                  <a:gd name="T6" fmla="*/ 8 w 14"/>
                  <a:gd name="T7" fmla="*/ 31 h 38"/>
                  <a:gd name="T8" fmla="*/ 10 w 14"/>
                  <a:gd name="T9" fmla="*/ 32 h 38"/>
                  <a:gd name="T10" fmla="*/ 11 w 14"/>
                  <a:gd name="T11" fmla="*/ 32 h 38"/>
                  <a:gd name="T12" fmla="*/ 13 w 14"/>
                  <a:gd name="T13" fmla="*/ 31 h 38"/>
                  <a:gd name="T14" fmla="*/ 14 w 14"/>
                  <a:gd name="T15" fmla="*/ 37 h 38"/>
                  <a:gd name="T16" fmla="*/ 10 w 14"/>
                  <a:gd name="T17" fmla="*/ 38 h 38"/>
                  <a:gd name="T18" fmla="*/ 7 w 14"/>
                  <a:gd name="T19" fmla="*/ 38 h 38"/>
                  <a:gd name="T20" fmla="*/ 2 w 14"/>
                  <a:gd name="T21" fmla="*/ 36 h 38"/>
                  <a:gd name="T22" fmla="*/ 0 w 14"/>
                  <a:gd name="T23" fmla="*/ 31 h 38"/>
                  <a:gd name="T24" fmla="*/ 0 w 14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8" y="32"/>
                      <a:pt x="9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1"/>
                      <a:pt x="13" y="31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0" y="38"/>
                    </a:cubicBezTo>
                    <a:cubicBezTo>
                      <a:pt x="9" y="38"/>
                      <a:pt x="8" y="38"/>
                      <a:pt x="7" y="38"/>
                    </a:cubicBezTo>
                    <a:cubicBezTo>
                      <a:pt x="5" y="38"/>
                      <a:pt x="3" y="37"/>
                      <a:pt x="2" y="36"/>
                    </a:cubicBezTo>
                    <a:cubicBezTo>
                      <a:pt x="1" y="35"/>
                      <a:pt x="0" y="33"/>
                      <a:pt x="0" y="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84"/>
              <p:cNvSpPr>
                <a:spLocks noEditPoints="1"/>
              </p:cNvSpPr>
              <p:nvPr/>
            </p:nvSpPr>
            <p:spPr bwMode="auto">
              <a:xfrm>
                <a:off x="2125663" y="2508250"/>
                <a:ext cx="92075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4 w 28"/>
                  <a:gd name="T5" fmla="*/ 24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9 h 28"/>
                  <a:gd name="T12" fmla="*/ 4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5 w 28"/>
                  <a:gd name="T21" fmla="*/ 4 h 28"/>
                  <a:gd name="T22" fmla="*/ 27 w 28"/>
                  <a:gd name="T23" fmla="*/ 9 h 28"/>
                  <a:gd name="T24" fmla="*/ 28 w 28"/>
                  <a:gd name="T25" fmla="*/ 14 h 28"/>
                  <a:gd name="T26" fmla="*/ 28 w 28"/>
                  <a:gd name="T27" fmla="*/ 15 h 28"/>
                  <a:gd name="T28" fmla="*/ 28 w 28"/>
                  <a:gd name="T29" fmla="*/ 16 h 28"/>
                  <a:gd name="T30" fmla="*/ 7 w 28"/>
                  <a:gd name="T31" fmla="*/ 16 h 28"/>
                  <a:gd name="T32" fmla="*/ 8 w 28"/>
                  <a:gd name="T33" fmla="*/ 19 h 28"/>
                  <a:gd name="T34" fmla="*/ 10 w 28"/>
                  <a:gd name="T35" fmla="*/ 21 h 28"/>
                  <a:gd name="T36" fmla="*/ 12 w 28"/>
                  <a:gd name="T37" fmla="*/ 23 h 28"/>
                  <a:gd name="T38" fmla="*/ 14 w 28"/>
                  <a:gd name="T39" fmla="*/ 23 h 28"/>
                  <a:gd name="T40" fmla="*/ 18 w 28"/>
                  <a:gd name="T41" fmla="*/ 22 h 28"/>
                  <a:gd name="T42" fmla="*/ 21 w 28"/>
                  <a:gd name="T43" fmla="*/ 19 h 28"/>
                  <a:gd name="T44" fmla="*/ 27 w 28"/>
                  <a:gd name="T45" fmla="*/ 21 h 28"/>
                  <a:gd name="T46" fmla="*/ 22 w 28"/>
                  <a:gd name="T47" fmla="*/ 26 h 28"/>
                  <a:gd name="T48" fmla="*/ 14 w 28"/>
                  <a:gd name="T49" fmla="*/ 28 h 28"/>
                  <a:gd name="T50" fmla="*/ 21 w 28"/>
                  <a:gd name="T51" fmla="*/ 12 h 28"/>
                  <a:gd name="T52" fmla="*/ 19 w 28"/>
                  <a:gd name="T53" fmla="*/ 7 h 28"/>
                  <a:gd name="T54" fmla="*/ 14 w 28"/>
                  <a:gd name="T55" fmla="*/ 5 h 28"/>
                  <a:gd name="T56" fmla="*/ 11 w 28"/>
                  <a:gd name="T57" fmla="*/ 5 h 28"/>
                  <a:gd name="T58" fmla="*/ 9 w 28"/>
                  <a:gd name="T59" fmla="*/ 7 h 28"/>
                  <a:gd name="T60" fmla="*/ 8 w 28"/>
                  <a:gd name="T61" fmla="*/ 9 h 28"/>
                  <a:gd name="T62" fmla="*/ 7 w 28"/>
                  <a:gd name="T63" fmla="*/ 12 h 28"/>
                  <a:gd name="T64" fmla="*/ 21 w 28"/>
                  <a:gd name="T6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6" y="26"/>
                      <a:pt x="5" y="25"/>
                      <a:pt x="4" y="24"/>
                    </a:cubicBezTo>
                    <a:cubicBezTo>
                      <a:pt x="2" y="23"/>
                      <a:pt x="1" y="21"/>
                      <a:pt x="1" y="19"/>
                    </a:cubicBezTo>
                    <a:cubicBezTo>
                      <a:pt x="0" y="18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9"/>
                    </a:cubicBezTo>
                    <a:cubicBezTo>
                      <a:pt x="1" y="7"/>
                      <a:pt x="2" y="5"/>
                      <a:pt x="4" y="4"/>
                    </a:cubicBezTo>
                    <a:cubicBezTo>
                      <a:pt x="5" y="3"/>
                      <a:pt x="6" y="2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2"/>
                      <a:pt x="23" y="3"/>
                      <a:pt x="25" y="4"/>
                    </a:cubicBezTo>
                    <a:cubicBezTo>
                      <a:pt x="26" y="5"/>
                      <a:pt x="27" y="7"/>
                      <a:pt x="27" y="9"/>
                    </a:cubicBezTo>
                    <a:cubicBezTo>
                      <a:pt x="28" y="10"/>
                      <a:pt x="28" y="12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8" y="19"/>
                    </a:cubicBezTo>
                    <a:cubicBezTo>
                      <a:pt x="8" y="20"/>
                      <a:pt x="9" y="21"/>
                      <a:pt x="10" y="21"/>
                    </a:cubicBezTo>
                    <a:cubicBezTo>
                      <a:pt x="10" y="22"/>
                      <a:pt x="11" y="22"/>
                      <a:pt x="12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6" y="23"/>
                      <a:pt x="17" y="23"/>
                      <a:pt x="18" y="22"/>
                    </a:cubicBezTo>
                    <a:cubicBezTo>
                      <a:pt x="20" y="21"/>
                      <a:pt x="20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5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  <a:moveTo>
                      <a:pt x="21" y="12"/>
                    </a:moveTo>
                    <a:cubicBezTo>
                      <a:pt x="21" y="10"/>
                      <a:pt x="20" y="8"/>
                      <a:pt x="19" y="7"/>
                    </a:cubicBezTo>
                    <a:cubicBezTo>
                      <a:pt x="18" y="5"/>
                      <a:pt x="16" y="5"/>
                      <a:pt x="14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1" y="6"/>
                      <a:pt x="10" y="6"/>
                      <a:pt x="9" y="7"/>
                    </a:cubicBezTo>
                    <a:cubicBezTo>
                      <a:pt x="9" y="7"/>
                      <a:pt x="8" y="8"/>
                      <a:pt x="8" y="9"/>
                    </a:cubicBezTo>
                    <a:cubicBezTo>
                      <a:pt x="7" y="10"/>
                      <a:pt x="7" y="11"/>
                      <a:pt x="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85"/>
              <p:cNvSpPr>
                <a:spLocks/>
              </p:cNvSpPr>
              <p:nvPr/>
            </p:nvSpPr>
            <p:spPr bwMode="auto">
              <a:xfrm>
                <a:off x="2306638" y="2478088"/>
                <a:ext cx="103188" cy="122237"/>
              </a:xfrm>
              <a:custGeom>
                <a:avLst/>
                <a:gdLst>
                  <a:gd name="T0" fmla="*/ 65 w 65"/>
                  <a:gd name="T1" fmla="*/ 12 h 77"/>
                  <a:gd name="T2" fmla="*/ 40 w 65"/>
                  <a:gd name="T3" fmla="*/ 12 h 77"/>
                  <a:gd name="T4" fmla="*/ 40 w 65"/>
                  <a:gd name="T5" fmla="*/ 77 h 77"/>
                  <a:gd name="T6" fmla="*/ 25 w 65"/>
                  <a:gd name="T7" fmla="*/ 77 h 77"/>
                  <a:gd name="T8" fmla="*/ 25 w 65"/>
                  <a:gd name="T9" fmla="*/ 12 h 77"/>
                  <a:gd name="T10" fmla="*/ 0 w 65"/>
                  <a:gd name="T11" fmla="*/ 12 h 77"/>
                  <a:gd name="T12" fmla="*/ 0 w 65"/>
                  <a:gd name="T13" fmla="*/ 0 h 77"/>
                  <a:gd name="T14" fmla="*/ 65 w 65"/>
                  <a:gd name="T15" fmla="*/ 0 h 77"/>
                  <a:gd name="T16" fmla="*/ 65 w 65"/>
                  <a:gd name="T17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7">
                    <a:moveTo>
                      <a:pt x="65" y="12"/>
                    </a:moveTo>
                    <a:lnTo>
                      <a:pt x="40" y="12"/>
                    </a:lnTo>
                    <a:lnTo>
                      <a:pt x="40" y="77"/>
                    </a:lnTo>
                    <a:lnTo>
                      <a:pt x="25" y="77"/>
                    </a:lnTo>
                    <a:lnTo>
                      <a:pt x="25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86"/>
              <p:cNvSpPr>
                <a:spLocks/>
              </p:cNvSpPr>
              <p:nvPr/>
            </p:nvSpPr>
            <p:spPr bwMode="auto">
              <a:xfrm>
                <a:off x="2397125" y="2508250"/>
                <a:ext cx="141288" cy="92075"/>
              </a:xfrm>
              <a:custGeom>
                <a:avLst/>
                <a:gdLst>
                  <a:gd name="T0" fmla="*/ 77 w 89"/>
                  <a:gd name="T1" fmla="*/ 0 h 58"/>
                  <a:gd name="T2" fmla="*/ 89 w 89"/>
                  <a:gd name="T3" fmla="*/ 0 h 58"/>
                  <a:gd name="T4" fmla="*/ 66 w 89"/>
                  <a:gd name="T5" fmla="*/ 58 h 58"/>
                  <a:gd name="T6" fmla="*/ 54 w 89"/>
                  <a:gd name="T7" fmla="*/ 58 h 58"/>
                  <a:gd name="T8" fmla="*/ 45 w 89"/>
                  <a:gd name="T9" fmla="*/ 33 h 58"/>
                  <a:gd name="T10" fmla="*/ 35 w 89"/>
                  <a:gd name="T11" fmla="*/ 58 h 58"/>
                  <a:gd name="T12" fmla="*/ 23 w 89"/>
                  <a:gd name="T13" fmla="*/ 58 h 58"/>
                  <a:gd name="T14" fmla="*/ 0 w 89"/>
                  <a:gd name="T15" fmla="*/ 0 h 58"/>
                  <a:gd name="T16" fmla="*/ 12 w 89"/>
                  <a:gd name="T17" fmla="*/ 0 h 58"/>
                  <a:gd name="T18" fmla="*/ 31 w 89"/>
                  <a:gd name="T19" fmla="*/ 43 h 58"/>
                  <a:gd name="T20" fmla="*/ 37 w 89"/>
                  <a:gd name="T21" fmla="*/ 25 h 58"/>
                  <a:gd name="T22" fmla="*/ 27 w 89"/>
                  <a:gd name="T23" fmla="*/ 0 h 58"/>
                  <a:gd name="T24" fmla="*/ 39 w 89"/>
                  <a:gd name="T25" fmla="*/ 0 h 58"/>
                  <a:gd name="T26" fmla="*/ 45 w 89"/>
                  <a:gd name="T27" fmla="*/ 18 h 58"/>
                  <a:gd name="T28" fmla="*/ 52 w 89"/>
                  <a:gd name="T29" fmla="*/ 0 h 58"/>
                  <a:gd name="T30" fmla="*/ 62 w 89"/>
                  <a:gd name="T31" fmla="*/ 0 h 58"/>
                  <a:gd name="T32" fmla="*/ 52 w 89"/>
                  <a:gd name="T33" fmla="*/ 25 h 58"/>
                  <a:gd name="T34" fmla="*/ 60 w 89"/>
                  <a:gd name="T35" fmla="*/ 43 h 58"/>
                  <a:gd name="T36" fmla="*/ 77 w 89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58">
                    <a:moveTo>
                      <a:pt x="77" y="0"/>
                    </a:moveTo>
                    <a:lnTo>
                      <a:pt x="89" y="0"/>
                    </a:lnTo>
                    <a:lnTo>
                      <a:pt x="66" y="58"/>
                    </a:lnTo>
                    <a:lnTo>
                      <a:pt x="54" y="58"/>
                    </a:lnTo>
                    <a:lnTo>
                      <a:pt x="45" y="33"/>
                    </a:lnTo>
                    <a:lnTo>
                      <a:pt x="35" y="58"/>
                    </a:lnTo>
                    <a:lnTo>
                      <a:pt x="23" y="5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31" y="43"/>
                    </a:lnTo>
                    <a:lnTo>
                      <a:pt x="37" y="25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45" y="18"/>
                    </a:lnTo>
                    <a:lnTo>
                      <a:pt x="52" y="0"/>
                    </a:lnTo>
                    <a:lnTo>
                      <a:pt x="62" y="0"/>
                    </a:lnTo>
                    <a:lnTo>
                      <a:pt x="52" y="25"/>
                    </a:lnTo>
                    <a:lnTo>
                      <a:pt x="60" y="43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87"/>
              <p:cNvSpPr>
                <a:spLocks noEditPoints="1"/>
              </p:cNvSpPr>
              <p:nvPr/>
            </p:nvSpPr>
            <p:spPr bwMode="auto">
              <a:xfrm>
                <a:off x="2541588" y="2508250"/>
                <a:ext cx="93663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3 w 28"/>
                  <a:gd name="T5" fmla="*/ 24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9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9 h 28"/>
                  <a:gd name="T24" fmla="*/ 28 w 28"/>
                  <a:gd name="T25" fmla="*/ 14 h 28"/>
                  <a:gd name="T26" fmla="*/ 27 w 28"/>
                  <a:gd name="T27" fmla="*/ 19 h 28"/>
                  <a:gd name="T28" fmla="*/ 24 w 28"/>
                  <a:gd name="T29" fmla="*/ 24 h 28"/>
                  <a:gd name="T30" fmla="*/ 20 w 28"/>
                  <a:gd name="T31" fmla="*/ 27 h 28"/>
                  <a:gd name="T32" fmla="*/ 14 w 28"/>
                  <a:gd name="T33" fmla="*/ 28 h 28"/>
                  <a:gd name="T34" fmla="*/ 7 w 28"/>
                  <a:gd name="T35" fmla="*/ 14 h 28"/>
                  <a:gd name="T36" fmla="*/ 7 w 28"/>
                  <a:gd name="T37" fmla="*/ 17 h 28"/>
                  <a:gd name="T38" fmla="*/ 9 w 28"/>
                  <a:gd name="T39" fmla="*/ 20 h 28"/>
                  <a:gd name="T40" fmla="*/ 11 w 28"/>
                  <a:gd name="T41" fmla="*/ 22 h 28"/>
                  <a:gd name="T42" fmla="*/ 14 w 28"/>
                  <a:gd name="T43" fmla="*/ 22 h 28"/>
                  <a:gd name="T44" fmla="*/ 17 w 28"/>
                  <a:gd name="T45" fmla="*/ 22 h 28"/>
                  <a:gd name="T46" fmla="*/ 19 w 28"/>
                  <a:gd name="T47" fmla="*/ 20 h 28"/>
                  <a:gd name="T48" fmla="*/ 20 w 28"/>
                  <a:gd name="T49" fmla="*/ 17 h 28"/>
                  <a:gd name="T50" fmla="*/ 21 w 28"/>
                  <a:gd name="T51" fmla="*/ 14 h 28"/>
                  <a:gd name="T52" fmla="*/ 20 w 28"/>
                  <a:gd name="T53" fmla="*/ 11 h 28"/>
                  <a:gd name="T54" fmla="*/ 19 w 28"/>
                  <a:gd name="T55" fmla="*/ 8 h 28"/>
                  <a:gd name="T56" fmla="*/ 17 w 28"/>
                  <a:gd name="T57" fmla="*/ 6 h 28"/>
                  <a:gd name="T58" fmla="*/ 14 w 28"/>
                  <a:gd name="T59" fmla="*/ 6 h 28"/>
                  <a:gd name="T60" fmla="*/ 11 w 28"/>
                  <a:gd name="T61" fmla="*/ 6 h 28"/>
                  <a:gd name="T62" fmla="*/ 9 w 28"/>
                  <a:gd name="T63" fmla="*/ 8 h 28"/>
                  <a:gd name="T64" fmla="*/ 7 w 28"/>
                  <a:gd name="T65" fmla="*/ 11 h 28"/>
                  <a:gd name="T66" fmla="*/ 7 w 28"/>
                  <a:gd name="T6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6" y="26"/>
                      <a:pt x="5" y="25"/>
                      <a:pt x="3" y="24"/>
                    </a:cubicBezTo>
                    <a:cubicBezTo>
                      <a:pt x="2" y="23"/>
                      <a:pt x="1" y="21"/>
                      <a:pt x="1" y="19"/>
                    </a:cubicBezTo>
                    <a:cubicBezTo>
                      <a:pt x="0" y="18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9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2"/>
                      <a:pt x="23" y="3"/>
                      <a:pt x="24" y="4"/>
                    </a:cubicBezTo>
                    <a:cubicBezTo>
                      <a:pt x="26" y="5"/>
                      <a:pt x="27" y="7"/>
                      <a:pt x="27" y="9"/>
                    </a:cubicBezTo>
                    <a:cubicBezTo>
                      <a:pt x="28" y="10"/>
                      <a:pt x="28" y="12"/>
                      <a:pt x="28" y="14"/>
                    </a:cubicBezTo>
                    <a:cubicBezTo>
                      <a:pt x="28" y="16"/>
                      <a:pt x="28" y="18"/>
                      <a:pt x="27" y="19"/>
                    </a:cubicBezTo>
                    <a:cubicBezTo>
                      <a:pt x="27" y="21"/>
                      <a:pt x="26" y="23"/>
                      <a:pt x="24" y="24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8"/>
                      <a:pt x="16" y="28"/>
                      <a:pt x="14" y="28"/>
                    </a:cubicBezTo>
                    <a:close/>
                    <a:moveTo>
                      <a:pt x="7" y="14"/>
                    </a:moveTo>
                    <a:cubicBezTo>
                      <a:pt x="7" y="15"/>
                      <a:pt x="7" y="16"/>
                      <a:pt x="7" y="17"/>
                    </a:cubicBezTo>
                    <a:cubicBezTo>
                      <a:pt x="8" y="18"/>
                      <a:pt x="8" y="19"/>
                      <a:pt x="9" y="20"/>
                    </a:cubicBezTo>
                    <a:cubicBezTo>
                      <a:pt x="9" y="21"/>
                      <a:pt x="10" y="21"/>
                      <a:pt x="11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1"/>
                      <a:pt x="18" y="21"/>
                      <a:pt x="19" y="20"/>
                    </a:cubicBezTo>
                    <a:cubicBezTo>
                      <a:pt x="20" y="19"/>
                      <a:pt x="20" y="18"/>
                      <a:pt x="20" y="17"/>
                    </a:cubicBezTo>
                    <a:cubicBezTo>
                      <a:pt x="21" y="16"/>
                      <a:pt x="21" y="15"/>
                      <a:pt x="21" y="14"/>
                    </a:cubicBezTo>
                    <a:cubicBezTo>
                      <a:pt x="21" y="13"/>
                      <a:pt x="21" y="12"/>
                      <a:pt x="20" y="11"/>
                    </a:cubicBezTo>
                    <a:cubicBezTo>
                      <a:pt x="20" y="10"/>
                      <a:pt x="20" y="9"/>
                      <a:pt x="19" y="8"/>
                    </a:cubicBezTo>
                    <a:cubicBezTo>
                      <a:pt x="18" y="7"/>
                      <a:pt x="18" y="7"/>
                      <a:pt x="17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2" y="6"/>
                      <a:pt x="11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8" y="9"/>
                      <a:pt x="8" y="10"/>
                      <a:pt x="7" y="11"/>
                    </a:cubicBezTo>
                    <a:cubicBezTo>
                      <a:pt x="7" y="12"/>
                      <a:pt x="7" y="13"/>
                      <a:pt x="7" y="14"/>
                    </a:cubicBezTo>
                    <a:close/>
                  </a:path>
                </a:pathLst>
              </a:custGeom>
              <a:solidFill>
                <a:srgbClr val="01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88"/>
              <p:cNvSpPr>
                <a:spLocks noEditPoints="1"/>
              </p:cNvSpPr>
              <p:nvPr/>
            </p:nvSpPr>
            <p:spPr bwMode="auto">
              <a:xfrm>
                <a:off x="1057275" y="2765425"/>
                <a:ext cx="52388" cy="76200"/>
              </a:xfrm>
              <a:custGeom>
                <a:avLst/>
                <a:gdLst>
                  <a:gd name="T0" fmla="*/ 16 w 16"/>
                  <a:gd name="T1" fmla="*/ 17 h 23"/>
                  <a:gd name="T2" fmla="*/ 16 w 16"/>
                  <a:gd name="T3" fmla="*/ 19 h 23"/>
                  <a:gd name="T4" fmla="*/ 15 w 16"/>
                  <a:gd name="T5" fmla="*/ 21 h 23"/>
                  <a:gd name="T6" fmla="*/ 13 w 16"/>
                  <a:gd name="T7" fmla="*/ 22 h 23"/>
                  <a:gd name="T8" fmla="*/ 10 w 16"/>
                  <a:gd name="T9" fmla="*/ 23 h 23"/>
                  <a:gd name="T10" fmla="*/ 0 w 16"/>
                  <a:gd name="T11" fmla="*/ 23 h 23"/>
                  <a:gd name="T12" fmla="*/ 0 w 16"/>
                  <a:gd name="T13" fmla="*/ 0 h 23"/>
                  <a:gd name="T14" fmla="*/ 10 w 16"/>
                  <a:gd name="T15" fmla="*/ 0 h 23"/>
                  <a:gd name="T16" fmla="*/ 12 w 16"/>
                  <a:gd name="T17" fmla="*/ 1 h 23"/>
                  <a:gd name="T18" fmla="*/ 14 w 16"/>
                  <a:gd name="T19" fmla="*/ 2 h 23"/>
                  <a:gd name="T20" fmla="*/ 15 w 16"/>
                  <a:gd name="T21" fmla="*/ 4 h 23"/>
                  <a:gd name="T22" fmla="*/ 15 w 16"/>
                  <a:gd name="T23" fmla="*/ 6 h 23"/>
                  <a:gd name="T24" fmla="*/ 15 w 16"/>
                  <a:gd name="T25" fmla="*/ 9 h 23"/>
                  <a:gd name="T26" fmla="*/ 12 w 16"/>
                  <a:gd name="T27" fmla="*/ 11 h 23"/>
                  <a:gd name="T28" fmla="*/ 15 w 16"/>
                  <a:gd name="T29" fmla="*/ 13 h 23"/>
                  <a:gd name="T30" fmla="*/ 16 w 16"/>
                  <a:gd name="T31" fmla="*/ 17 h 23"/>
                  <a:gd name="T32" fmla="*/ 1 w 16"/>
                  <a:gd name="T33" fmla="*/ 2 h 23"/>
                  <a:gd name="T34" fmla="*/ 1 w 16"/>
                  <a:gd name="T35" fmla="*/ 11 h 23"/>
                  <a:gd name="T36" fmla="*/ 10 w 16"/>
                  <a:gd name="T37" fmla="*/ 11 h 23"/>
                  <a:gd name="T38" fmla="*/ 11 w 16"/>
                  <a:gd name="T39" fmla="*/ 10 h 23"/>
                  <a:gd name="T40" fmla="*/ 13 w 16"/>
                  <a:gd name="T41" fmla="*/ 9 h 23"/>
                  <a:gd name="T42" fmla="*/ 14 w 16"/>
                  <a:gd name="T43" fmla="*/ 8 h 23"/>
                  <a:gd name="T44" fmla="*/ 14 w 16"/>
                  <a:gd name="T45" fmla="*/ 6 h 23"/>
                  <a:gd name="T46" fmla="*/ 14 w 16"/>
                  <a:gd name="T47" fmla="*/ 4 h 23"/>
                  <a:gd name="T48" fmla="*/ 13 w 16"/>
                  <a:gd name="T49" fmla="*/ 3 h 23"/>
                  <a:gd name="T50" fmla="*/ 11 w 16"/>
                  <a:gd name="T51" fmla="*/ 2 h 23"/>
                  <a:gd name="T52" fmla="*/ 10 w 16"/>
                  <a:gd name="T53" fmla="*/ 2 h 23"/>
                  <a:gd name="T54" fmla="*/ 1 w 16"/>
                  <a:gd name="T55" fmla="*/ 2 h 23"/>
                  <a:gd name="T56" fmla="*/ 15 w 16"/>
                  <a:gd name="T57" fmla="*/ 17 h 23"/>
                  <a:gd name="T58" fmla="*/ 14 w 16"/>
                  <a:gd name="T59" fmla="*/ 15 h 23"/>
                  <a:gd name="T60" fmla="*/ 14 w 16"/>
                  <a:gd name="T61" fmla="*/ 13 h 23"/>
                  <a:gd name="T62" fmla="*/ 12 w 16"/>
                  <a:gd name="T63" fmla="*/ 12 h 23"/>
                  <a:gd name="T64" fmla="*/ 11 w 16"/>
                  <a:gd name="T65" fmla="*/ 12 h 23"/>
                  <a:gd name="T66" fmla="*/ 1 w 16"/>
                  <a:gd name="T67" fmla="*/ 12 h 23"/>
                  <a:gd name="T68" fmla="*/ 1 w 16"/>
                  <a:gd name="T69" fmla="*/ 21 h 23"/>
                  <a:gd name="T70" fmla="*/ 10 w 16"/>
                  <a:gd name="T71" fmla="*/ 21 h 23"/>
                  <a:gd name="T72" fmla="*/ 12 w 16"/>
                  <a:gd name="T73" fmla="*/ 21 h 23"/>
                  <a:gd name="T74" fmla="*/ 13 w 16"/>
                  <a:gd name="T75" fmla="*/ 20 h 23"/>
                  <a:gd name="T76" fmla="*/ 14 w 16"/>
                  <a:gd name="T77" fmla="*/ 18 h 23"/>
                  <a:gd name="T78" fmla="*/ 15 w 16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16" y="17"/>
                    </a:move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20"/>
                      <a:pt x="15" y="21"/>
                      <a:pt x="15" y="21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4" y="2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3" y="12"/>
                      <a:pt x="15" y="12"/>
                      <a:pt x="15" y="13"/>
                    </a:cubicBezTo>
                    <a:cubicBezTo>
                      <a:pt x="16" y="14"/>
                      <a:pt x="16" y="16"/>
                      <a:pt x="16" y="17"/>
                    </a:cubicBezTo>
                    <a:close/>
                    <a:moveTo>
                      <a:pt x="1" y="2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lnTo>
                      <a:pt x="1" y="2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3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89"/>
              <p:cNvSpPr>
                <a:spLocks noEditPoints="1"/>
              </p:cNvSpPr>
              <p:nvPr/>
            </p:nvSpPr>
            <p:spPr bwMode="auto">
              <a:xfrm>
                <a:off x="1123950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5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90"/>
              <p:cNvSpPr>
                <a:spLocks/>
              </p:cNvSpPr>
              <p:nvPr/>
            </p:nvSpPr>
            <p:spPr bwMode="auto">
              <a:xfrm>
                <a:off x="1189038" y="2786063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91"/>
              <p:cNvSpPr>
                <a:spLocks/>
              </p:cNvSpPr>
              <p:nvPr/>
            </p:nvSpPr>
            <p:spPr bwMode="auto">
              <a:xfrm>
                <a:off x="1249363" y="2786063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5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10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5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9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92"/>
              <p:cNvSpPr>
                <a:spLocks noEditPoints="1"/>
              </p:cNvSpPr>
              <p:nvPr/>
            </p:nvSpPr>
            <p:spPr bwMode="auto">
              <a:xfrm>
                <a:off x="1301750" y="2786063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6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8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2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93"/>
              <p:cNvSpPr>
                <a:spLocks noEditPoints="1"/>
              </p:cNvSpPr>
              <p:nvPr/>
            </p:nvSpPr>
            <p:spPr bwMode="auto">
              <a:xfrm>
                <a:off x="1390650" y="2762250"/>
                <a:ext cx="57150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2 w 17"/>
                  <a:gd name="T5" fmla="*/ 21 h 24"/>
                  <a:gd name="T6" fmla="*/ 1 w 17"/>
                  <a:gd name="T7" fmla="*/ 19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8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1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2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4 w 17"/>
                  <a:gd name="T43" fmla="*/ 22 h 24"/>
                  <a:gd name="T44" fmla="*/ 14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8 w 17"/>
                  <a:gd name="T51" fmla="*/ 23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3 h 24"/>
                  <a:gd name="T62" fmla="*/ 13 w 17"/>
                  <a:gd name="T63" fmla="*/ 11 h 24"/>
                  <a:gd name="T64" fmla="*/ 12 w 17"/>
                  <a:gd name="T65" fmla="*/ 10 h 24"/>
                  <a:gd name="T66" fmla="*/ 10 w 17"/>
                  <a:gd name="T67" fmla="*/ 9 h 24"/>
                  <a:gd name="T68" fmla="*/ 8 w 17"/>
                  <a:gd name="T69" fmla="*/ 8 h 24"/>
                  <a:gd name="T70" fmla="*/ 5 w 17"/>
                  <a:gd name="T71" fmla="*/ 9 h 24"/>
                  <a:gd name="T72" fmla="*/ 3 w 17"/>
                  <a:gd name="T73" fmla="*/ 11 h 24"/>
                  <a:gd name="T74" fmla="*/ 2 w 17"/>
                  <a:gd name="T75" fmla="*/ 13 h 24"/>
                  <a:gd name="T76" fmla="*/ 2 w 17"/>
                  <a:gd name="T77" fmla="*/ 16 h 24"/>
                  <a:gd name="T78" fmla="*/ 2 w 17"/>
                  <a:gd name="T79" fmla="*/ 18 h 24"/>
                  <a:gd name="T80" fmla="*/ 4 w 17"/>
                  <a:gd name="T81" fmla="*/ 21 h 24"/>
                  <a:gd name="T82" fmla="*/ 6 w 17"/>
                  <a:gd name="T83" fmla="*/ 22 h 24"/>
                  <a:gd name="T84" fmla="*/ 8 w 17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2" y="21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2"/>
                      <a:pt x="13" y="22"/>
                      <a:pt x="12" y="23"/>
                    </a:cubicBezTo>
                    <a:cubicBezTo>
                      <a:pt x="11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10" y="23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3" y="11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1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1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7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94"/>
              <p:cNvSpPr>
                <a:spLocks noEditPoints="1"/>
              </p:cNvSpPr>
              <p:nvPr/>
            </p:nvSpPr>
            <p:spPr bwMode="auto">
              <a:xfrm>
                <a:off x="1457325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5 h 17"/>
                  <a:gd name="T30" fmla="*/ 12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95"/>
              <p:cNvSpPr>
                <a:spLocks/>
              </p:cNvSpPr>
              <p:nvPr/>
            </p:nvSpPr>
            <p:spPr bwMode="auto">
              <a:xfrm>
                <a:off x="1527175" y="2762250"/>
                <a:ext cx="15875" cy="79375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1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96"/>
              <p:cNvSpPr>
                <a:spLocks noEditPoints="1"/>
              </p:cNvSpPr>
              <p:nvPr/>
            </p:nvSpPr>
            <p:spPr bwMode="auto">
              <a:xfrm>
                <a:off x="1549400" y="2786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5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4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97"/>
              <p:cNvSpPr>
                <a:spLocks/>
              </p:cNvSpPr>
              <p:nvPr/>
            </p:nvSpPr>
            <p:spPr bwMode="auto">
              <a:xfrm>
                <a:off x="1616075" y="2786063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98"/>
              <p:cNvSpPr>
                <a:spLocks noEditPoints="1"/>
              </p:cNvSpPr>
              <p:nvPr/>
            </p:nvSpPr>
            <p:spPr bwMode="auto">
              <a:xfrm>
                <a:off x="1649413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99"/>
              <p:cNvSpPr>
                <a:spLocks noEditPoints="1"/>
              </p:cNvSpPr>
              <p:nvPr/>
            </p:nvSpPr>
            <p:spPr bwMode="auto">
              <a:xfrm>
                <a:off x="1716088" y="2786063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4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4" y="16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300"/>
              <p:cNvSpPr>
                <a:spLocks noEditPoints="1"/>
              </p:cNvSpPr>
              <p:nvPr/>
            </p:nvSpPr>
            <p:spPr bwMode="auto">
              <a:xfrm>
                <a:off x="1778000" y="2786063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2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01"/>
              <p:cNvSpPr>
                <a:spLocks/>
              </p:cNvSpPr>
              <p:nvPr/>
            </p:nvSpPr>
            <p:spPr bwMode="auto">
              <a:xfrm>
                <a:off x="1844675" y="2786063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02"/>
              <p:cNvSpPr>
                <a:spLocks/>
              </p:cNvSpPr>
              <p:nvPr/>
            </p:nvSpPr>
            <p:spPr bwMode="auto">
              <a:xfrm>
                <a:off x="1884363" y="2786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03"/>
              <p:cNvSpPr>
                <a:spLocks/>
              </p:cNvSpPr>
              <p:nvPr/>
            </p:nvSpPr>
            <p:spPr bwMode="auto">
              <a:xfrm>
                <a:off x="1946275" y="2786063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04"/>
              <p:cNvSpPr>
                <a:spLocks/>
              </p:cNvSpPr>
              <p:nvPr/>
            </p:nvSpPr>
            <p:spPr bwMode="auto">
              <a:xfrm>
                <a:off x="2068513" y="2786063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05"/>
              <p:cNvSpPr>
                <a:spLocks noEditPoints="1"/>
              </p:cNvSpPr>
              <p:nvPr/>
            </p:nvSpPr>
            <p:spPr bwMode="auto">
              <a:xfrm>
                <a:off x="2101850" y="2786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06"/>
              <p:cNvSpPr>
                <a:spLocks/>
              </p:cNvSpPr>
              <p:nvPr/>
            </p:nvSpPr>
            <p:spPr bwMode="auto">
              <a:xfrm>
                <a:off x="2190750" y="2786063"/>
                <a:ext cx="44450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5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10 h 17"/>
                  <a:gd name="T22" fmla="*/ 6 w 13"/>
                  <a:gd name="T23" fmla="*/ 9 h 17"/>
                  <a:gd name="T24" fmla="*/ 3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6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07"/>
              <p:cNvSpPr>
                <a:spLocks noEditPoints="1"/>
              </p:cNvSpPr>
              <p:nvPr/>
            </p:nvSpPr>
            <p:spPr bwMode="auto">
              <a:xfrm>
                <a:off x="2244725" y="2786063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6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3"/>
                      <a:pt x="11" y="3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2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308"/>
              <p:cNvSpPr>
                <a:spLocks noEditPoints="1"/>
              </p:cNvSpPr>
              <p:nvPr/>
            </p:nvSpPr>
            <p:spPr bwMode="auto">
              <a:xfrm>
                <a:off x="2306638" y="2786063"/>
                <a:ext cx="50800" cy="79375"/>
              </a:xfrm>
              <a:custGeom>
                <a:avLst/>
                <a:gdLst>
                  <a:gd name="T0" fmla="*/ 8 w 15"/>
                  <a:gd name="T1" fmla="*/ 17 h 24"/>
                  <a:gd name="T2" fmla="*/ 4 w 15"/>
                  <a:gd name="T3" fmla="*/ 16 h 24"/>
                  <a:gd name="T4" fmla="*/ 1 w 15"/>
                  <a:gd name="T5" fmla="*/ 13 h 24"/>
                  <a:gd name="T6" fmla="*/ 1 w 15"/>
                  <a:gd name="T7" fmla="*/ 24 h 24"/>
                  <a:gd name="T8" fmla="*/ 0 w 15"/>
                  <a:gd name="T9" fmla="*/ 24 h 24"/>
                  <a:gd name="T10" fmla="*/ 0 w 15"/>
                  <a:gd name="T11" fmla="*/ 0 h 24"/>
                  <a:gd name="T12" fmla="*/ 1 w 15"/>
                  <a:gd name="T13" fmla="*/ 0 h 24"/>
                  <a:gd name="T14" fmla="*/ 1 w 15"/>
                  <a:gd name="T15" fmla="*/ 3 h 24"/>
                  <a:gd name="T16" fmla="*/ 4 w 15"/>
                  <a:gd name="T17" fmla="*/ 1 h 24"/>
                  <a:gd name="T18" fmla="*/ 7 w 15"/>
                  <a:gd name="T19" fmla="*/ 0 h 24"/>
                  <a:gd name="T20" fmla="*/ 11 w 15"/>
                  <a:gd name="T21" fmla="*/ 1 h 24"/>
                  <a:gd name="T22" fmla="*/ 13 w 15"/>
                  <a:gd name="T23" fmla="*/ 3 h 24"/>
                  <a:gd name="T24" fmla="*/ 15 w 15"/>
                  <a:gd name="T25" fmla="*/ 5 h 24"/>
                  <a:gd name="T26" fmla="*/ 15 w 15"/>
                  <a:gd name="T27" fmla="*/ 8 h 24"/>
                  <a:gd name="T28" fmla="*/ 15 w 15"/>
                  <a:gd name="T29" fmla="*/ 12 h 24"/>
                  <a:gd name="T30" fmla="*/ 13 w 15"/>
                  <a:gd name="T31" fmla="*/ 15 h 24"/>
                  <a:gd name="T32" fmla="*/ 11 w 15"/>
                  <a:gd name="T33" fmla="*/ 16 h 24"/>
                  <a:gd name="T34" fmla="*/ 8 w 15"/>
                  <a:gd name="T35" fmla="*/ 17 h 24"/>
                  <a:gd name="T36" fmla="*/ 7 w 15"/>
                  <a:gd name="T37" fmla="*/ 16 h 24"/>
                  <a:gd name="T38" fmla="*/ 10 w 15"/>
                  <a:gd name="T39" fmla="*/ 15 h 24"/>
                  <a:gd name="T40" fmla="*/ 12 w 15"/>
                  <a:gd name="T41" fmla="*/ 13 h 24"/>
                  <a:gd name="T42" fmla="*/ 13 w 15"/>
                  <a:gd name="T43" fmla="*/ 11 h 24"/>
                  <a:gd name="T44" fmla="*/ 14 w 15"/>
                  <a:gd name="T45" fmla="*/ 8 h 24"/>
                  <a:gd name="T46" fmla="*/ 13 w 15"/>
                  <a:gd name="T47" fmla="*/ 6 h 24"/>
                  <a:gd name="T48" fmla="*/ 12 w 15"/>
                  <a:gd name="T49" fmla="*/ 3 h 24"/>
                  <a:gd name="T50" fmla="*/ 10 w 15"/>
                  <a:gd name="T51" fmla="*/ 2 h 24"/>
                  <a:gd name="T52" fmla="*/ 7 w 15"/>
                  <a:gd name="T53" fmla="*/ 1 h 24"/>
                  <a:gd name="T54" fmla="*/ 5 w 15"/>
                  <a:gd name="T55" fmla="*/ 2 h 24"/>
                  <a:gd name="T56" fmla="*/ 3 w 15"/>
                  <a:gd name="T57" fmla="*/ 3 h 24"/>
                  <a:gd name="T58" fmla="*/ 2 w 15"/>
                  <a:gd name="T59" fmla="*/ 4 h 24"/>
                  <a:gd name="T60" fmla="*/ 1 w 15"/>
                  <a:gd name="T61" fmla="*/ 6 h 24"/>
                  <a:gd name="T62" fmla="*/ 1 w 15"/>
                  <a:gd name="T63" fmla="*/ 11 h 24"/>
                  <a:gd name="T64" fmla="*/ 2 w 15"/>
                  <a:gd name="T65" fmla="*/ 13 h 24"/>
                  <a:gd name="T66" fmla="*/ 4 w 15"/>
                  <a:gd name="T67" fmla="*/ 14 h 24"/>
                  <a:gd name="T68" fmla="*/ 6 w 15"/>
                  <a:gd name="T69" fmla="*/ 15 h 24"/>
                  <a:gd name="T70" fmla="*/ 7 w 15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4">
                    <a:moveTo>
                      <a:pt x="8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4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7" y="16"/>
                    </a:moveTo>
                    <a:cubicBezTo>
                      <a:pt x="8" y="16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09"/>
              <p:cNvSpPr>
                <a:spLocks noEditPoints="1"/>
              </p:cNvSpPr>
              <p:nvPr/>
            </p:nvSpPr>
            <p:spPr bwMode="auto">
              <a:xfrm>
                <a:off x="2373313" y="2762250"/>
                <a:ext cx="3175" cy="79375"/>
              </a:xfrm>
              <a:custGeom>
                <a:avLst/>
                <a:gdLst>
                  <a:gd name="T0" fmla="*/ 0 w 2"/>
                  <a:gd name="T1" fmla="*/ 6 h 50"/>
                  <a:gd name="T2" fmla="*/ 0 w 2"/>
                  <a:gd name="T3" fmla="*/ 0 h 50"/>
                  <a:gd name="T4" fmla="*/ 2 w 2"/>
                  <a:gd name="T5" fmla="*/ 0 h 50"/>
                  <a:gd name="T6" fmla="*/ 2 w 2"/>
                  <a:gd name="T7" fmla="*/ 6 h 50"/>
                  <a:gd name="T8" fmla="*/ 0 w 2"/>
                  <a:gd name="T9" fmla="*/ 6 h 50"/>
                  <a:gd name="T10" fmla="*/ 0 w 2"/>
                  <a:gd name="T11" fmla="*/ 50 h 50"/>
                  <a:gd name="T12" fmla="*/ 0 w 2"/>
                  <a:gd name="T13" fmla="*/ 15 h 50"/>
                  <a:gd name="T14" fmla="*/ 2 w 2"/>
                  <a:gd name="T15" fmla="*/ 15 h 50"/>
                  <a:gd name="T16" fmla="*/ 2 w 2"/>
                  <a:gd name="T17" fmla="*/ 50 h 50"/>
                  <a:gd name="T18" fmla="*/ 0 w 2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0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10"/>
              <p:cNvSpPr>
                <a:spLocks noEditPoints="1"/>
              </p:cNvSpPr>
              <p:nvPr/>
            </p:nvSpPr>
            <p:spPr bwMode="auto">
              <a:xfrm>
                <a:off x="2393950" y="2762250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1 h 24"/>
                  <a:gd name="T6" fmla="*/ 0 w 16"/>
                  <a:gd name="T7" fmla="*/ 19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8 h 24"/>
                  <a:gd name="T16" fmla="*/ 7 w 16"/>
                  <a:gd name="T17" fmla="*/ 7 h 24"/>
                  <a:gd name="T18" fmla="*/ 9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1 h 24"/>
                  <a:gd name="T26" fmla="*/ 14 w 16"/>
                  <a:gd name="T27" fmla="*/ 0 h 24"/>
                  <a:gd name="T28" fmla="*/ 15 w 16"/>
                  <a:gd name="T29" fmla="*/ 0 h 24"/>
                  <a:gd name="T30" fmla="*/ 15 w 16"/>
                  <a:gd name="T31" fmla="*/ 22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4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3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3 h 24"/>
                  <a:gd name="T62" fmla="*/ 13 w 16"/>
                  <a:gd name="T63" fmla="*/ 11 h 24"/>
                  <a:gd name="T64" fmla="*/ 11 w 16"/>
                  <a:gd name="T65" fmla="*/ 10 h 24"/>
                  <a:gd name="T66" fmla="*/ 10 w 16"/>
                  <a:gd name="T67" fmla="*/ 9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1 h 24"/>
                  <a:gd name="T74" fmla="*/ 2 w 16"/>
                  <a:gd name="T75" fmla="*/ 13 h 24"/>
                  <a:gd name="T76" fmla="*/ 1 w 16"/>
                  <a:gd name="T77" fmla="*/ 16 h 24"/>
                  <a:gd name="T78" fmla="*/ 2 w 16"/>
                  <a:gd name="T79" fmla="*/ 18 h 24"/>
                  <a:gd name="T80" fmla="*/ 3 w 16"/>
                  <a:gd name="T81" fmla="*/ 21 h 24"/>
                  <a:gd name="T82" fmla="*/ 5 w 16"/>
                  <a:gd name="T83" fmla="*/ 22 h 24"/>
                  <a:gd name="T84" fmla="*/ 8 w 16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4"/>
                      <a:pt x="4" y="23"/>
                    </a:cubicBezTo>
                    <a:cubicBezTo>
                      <a:pt x="3" y="23"/>
                      <a:pt x="3" y="22"/>
                      <a:pt x="2" y="21"/>
                    </a:cubicBezTo>
                    <a:cubicBezTo>
                      <a:pt x="1" y="21"/>
                      <a:pt x="1" y="20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10"/>
                      <a:pt x="13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2"/>
                      <a:pt x="12" y="22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9" y="23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11"/>
              <p:cNvSpPr>
                <a:spLocks noEditPoints="1"/>
              </p:cNvSpPr>
              <p:nvPr/>
            </p:nvSpPr>
            <p:spPr bwMode="auto">
              <a:xfrm>
                <a:off x="2459038" y="2786063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3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5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12"/>
              <p:cNvSpPr>
                <a:spLocks noEditPoints="1"/>
              </p:cNvSpPr>
              <p:nvPr/>
            </p:nvSpPr>
            <p:spPr bwMode="auto">
              <a:xfrm>
                <a:off x="2525713" y="2762250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1 w 16"/>
                  <a:gd name="T5" fmla="*/ 20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1 h 24"/>
                  <a:gd name="T16" fmla="*/ 4 w 16"/>
                  <a:gd name="T17" fmla="*/ 8 h 24"/>
                  <a:gd name="T18" fmla="*/ 8 w 16"/>
                  <a:gd name="T19" fmla="*/ 7 h 24"/>
                  <a:gd name="T20" fmla="*/ 11 w 16"/>
                  <a:gd name="T21" fmla="*/ 8 h 24"/>
                  <a:gd name="T22" fmla="*/ 14 w 16"/>
                  <a:gd name="T23" fmla="*/ 10 h 24"/>
                  <a:gd name="T24" fmla="*/ 15 w 16"/>
                  <a:gd name="T25" fmla="*/ 12 h 24"/>
                  <a:gd name="T26" fmla="*/ 16 w 16"/>
                  <a:gd name="T27" fmla="*/ 16 h 24"/>
                  <a:gd name="T28" fmla="*/ 15 w 16"/>
                  <a:gd name="T29" fmla="*/ 19 h 24"/>
                  <a:gd name="T30" fmla="*/ 13 w 16"/>
                  <a:gd name="T31" fmla="*/ 22 h 24"/>
                  <a:gd name="T32" fmla="*/ 11 w 16"/>
                  <a:gd name="T33" fmla="*/ 23 h 24"/>
                  <a:gd name="T34" fmla="*/ 8 w 16"/>
                  <a:gd name="T35" fmla="*/ 24 h 24"/>
                  <a:gd name="T36" fmla="*/ 7 w 16"/>
                  <a:gd name="T37" fmla="*/ 23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6 h 24"/>
                  <a:gd name="T46" fmla="*/ 14 w 16"/>
                  <a:gd name="T47" fmla="*/ 13 h 24"/>
                  <a:gd name="T48" fmla="*/ 12 w 16"/>
                  <a:gd name="T49" fmla="*/ 11 h 24"/>
                  <a:gd name="T50" fmla="*/ 10 w 16"/>
                  <a:gd name="T51" fmla="*/ 9 h 24"/>
                  <a:gd name="T52" fmla="*/ 8 w 16"/>
                  <a:gd name="T53" fmla="*/ 8 h 24"/>
                  <a:gd name="T54" fmla="*/ 6 w 16"/>
                  <a:gd name="T55" fmla="*/ 9 h 24"/>
                  <a:gd name="T56" fmla="*/ 4 w 16"/>
                  <a:gd name="T57" fmla="*/ 10 h 24"/>
                  <a:gd name="T58" fmla="*/ 3 w 16"/>
                  <a:gd name="T59" fmla="*/ 11 h 24"/>
                  <a:gd name="T60" fmla="*/ 2 w 16"/>
                  <a:gd name="T61" fmla="*/ 13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7 w 16"/>
                  <a:gd name="T7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6" y="24"/>
                      <a:pt x="5" y="24"/>
                      <a:pt x="4" y="23"/>
                    </a:cubicBezTo>
                    <a:cubicBezTo>
                      <a:pt x="3" y="22"/>
                      <a:pt x="2" y="22"/>
                      <a:pt x="1" y="2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3" y="9"/>
                      <a:pt x="4" y="8"/>
                    </a:cubicBezTo>
                    <a:cubicBezTo>
                      <a:pt x="5" y="7"/>
                      <a:pt x="7" y="7"/>
                      <a:pt x="8" y="7"/>
                    </a:cubicBezTo>
                    <a:cubicBezTo>
                      <a:pt x="9" y="7"/>
                      <a:pt x="10" y="7"/>
                      <a:pt x="11" y="8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5" y="20"/>
                      <a:pt x="14" y="21"/>
                      <a:pt x="13" y="22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7" y="23"/>
                    </a:moveTo>
                    <a:cubicBezTo>
                      <a:pt x="8" y="23"/>
                      <a:pt x="9" y="22"/>
                      <a:pt x="10" y="22"/>
                    </a:cubicBezTo>
                    <a:cubicBezTo>
                      <a:pt x="11" y="22"/>
                      <a:pt x="12" y="21"/>
                      <a:pt x="12" y="20"/>
                    </a:cubicBezTo>
                    <a:cubicBezTo>
                      <a:pt x="13" y="20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1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3"/>
                      <a:pt x="7" y="23"/>
                      <a:pt x="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13"/>
              <p:cNvSpPr>
                <a:spLocks noEditPoints="1"/>
              </p:cNvSpPr>
              <p:nvPr/>
            </p:nvSpPr>
            <p:spPr bwMode="auto">
              <a:xfrm>
                <a:off x="2592388" y="2762250"/>
                <a:ext cx="6350" cy="79375"/>
              </a:xfrm>
              <a:custGeom>
                <a:avLst/>
                <a:gdLst>
                  <a:gd name="T0" fmla="*/ 0 w 4"/>
                  <a:gd name="T1" fmla="*/ 6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6 h 50"/>
                  <a:gd name="T8" fmla="*/ 0 w 4"/>
                  <a:gd name="T9" fmla="*/ 6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14"/>
              <p:cNvSpPr>
                <a:spLocks/>
              </p:cNvSpPr>
              <p:nvPr/>
            </p:nvSpPr>
            <p:spPr bwMode="auto">
              <a:xfrm>
                <a:off x="2608263" y="2765425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9 w 9"/>
                  <a:gd name="T3" fmla="*/ 22 h 23"/>
                  <a:gd name="T4" fmla="*/ 8 w 9"/>
                  <a:gd name="T5" fmla="*/ 23 h 23"/>
                  <a:gd name="T6" fmla="*/ 7 w 9"/>
                  <a:gd name="T7" fmla="*/ 23 h 23"/>
                  <a:gd name="T8" fmla="*/ 6 w 9"/>
                  <a:gd name="T9" fmla="*/ 23 h 23"/>
                  <a:gd name="T10" fmla="*/ 5 w 9"/>
                  <a:gd name="T11" fmla="*/ 23 h 23"/>
                  <a:gd name="T12" fmla="*/ 4 w 9"/>
                  <a:gd name="T13" fmla="*/ 22 h 23"/>
                  <a:gd name="T14" fmla="*/ 3 w 9"/>
                  <a:gd name="T15" fmla="*/ 21 h 23"/>
                  <a:gd name="T16" fmla="*/ 3 w 9"/>
                  <a:gd name="T17" fmla="*/ 20 h 23"/>
                  <a:gd name="T18" fmla="*/ 3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3 w 9"/>
                  <a:gd name="T25" fmla="*/ 6 h 23"/>
                  <a:gd name="T26" fmla="*/ 3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8 w 9"/>
                  <a:gd name="T33" fmla="*/ 6 h 23"/>
                  <a:gd name="T34" fmla="*/ 8 w 9"/>
                  <a:gd name="T35" fmla="*/ 7 h 23"/>
                  <a:gd name="T36" fmla="*/ 4 w 9"/>
                  <a:gd name="T37" fmla="*/ 7 h 23"/>
                  <a:gd name="T38" fmla="*/ 4 w 9"/>
                  <a:gd name="T39" fmla="*/ 20 h 23"/>
                  <a:gd name="T40" fmla="*/ 5 w 9"/>
                  <a:gd name="T41" fmla="*/ 21 h 23"/>
                  <a:gd name="T42" fmla="*/ 6 w 9"/>
                  <a:gd name="T43" fmla="*/ 21 h 23"/>
                  <a:gd name="T44" fmla="*/ 8 w 9"/>
                  <a:gd name="T45" fmla="*/ 21 h 23"/>
                  <a:gd name="T46" fmla="*/ 9 w 9"/>
                  <a:gd name="T47" fmla="*/ 21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3"/>
                    </a:cubicBezTo>
                    <a:cubicBezTo>
                      <a:pt x="8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8" y="21"/>
                      <a:pt x="9" y="21"/>
                      <a:pt x="9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15"/>
              <p:cNvSpPr>
                <a:spLocks/>
              </p:cNvSpPr>
              <p:nvPr/>
            </p:nvSpPr>
            <p:spPr bwMode="auto">
              <a:xfrm>
                <a:off x="1120775" y="2911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3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16"/>
              <p:cNvSpPr>
                <a:spLocks noEditPoints="1"/>
              </p:cNvSpPr>
              <p:nvPr/>
            </p:nvSpPr>
            <p:spPr bwMode="auto">
              <a:xfrm>
                <a:off x="1212850" y="2911475"/>
                <a:ext cx="55563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6 h 17"/>
                  <a:gd name="T12" fmla="*/ 3 w 17"/>
                  <a:gd name="T13" fmla="*/ 3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6 h 17"/>
                  <a:gd name="T24" fmla="*/ 17 w 17"/>
                  <a:gd name="T25" fmla="*/ 9 h 17"/>
                  <a:gd name="T26" fmla="*/ 16 w 17"/>
                  <a:gd name="T27" fmla="*/ 12 h 17"/>
                  <a:gd name="T28" fmla="*/ 14 w 17"/>
                  <a:gd name="T29" fmla="*/ 15 h 17"/>
                  <a:gd name="T30" fmla="*/ 12 w 17"/>
                  <a:gd name="T31" fmla="*/ 17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2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4 h 17"/>
                  <a:gd name="T48" fmla="*/ 14 w 17"/>
                  <a:gd name="T49" fmla="*/ 12 h 17"/>
                  <a:gd name="T50" fmla="*/ 15 w 17"/>
                  <a:gd name="T51" fmla="*/ 9 h 17"/>
                  <a:gd name="T52" fmla="*/ 14 w 17"/>
                  <a:gd name="T53" fmla="*/ 6 h 17"/>
                  <a:gd name="T54" fmla="*/ 13 w 17"/>
                  <a:gd name="T55" fmla="*/ 4 h 17"/>
                  <a:gd name="T56" fmla="*/ 11 w 17"/>
                  <a:gd name="T57" fmla="*/ 2 h 17"/>
                  <a:gd name="T58" fmla="*/ 8 w 17"/>
                  <a:gd name="T59" fmla="*/ 2 h 17"/>
                  <a:gd name="T60" fmla="*/ 6 w 17"/>
                  <a:gd name="T61" fmla="*/ 2 h 17"/>
                  <a:gd name="T62" fmla="*/ 4 w 17"/>
                  <a:gd name="T63" fmla="*/ 4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5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17"/>
              <p:cNvSpPr>
                <a:spLocks noEditPoints="1"/>
              </p:cNvSpPr>
              <p:nvPr/>
            </p:nvSpPr>
            <p:spPr bwMode="auto">
              <a:xfrm>
                <a:off x="1279525" y="2890838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2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7 h 23"/>
                  <a:gd name="T20" fmla="*/ 11 w 16"/>
                  <a:gd name="T21" fmla="*/ 7 h 23"/>
                  <a:gd name="T22" fmla="*/ 13 w 16"/>
                  <a:gd name="T23" fmla="*/ 9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2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3 h 23"/>
                  <a:gd name="T42" fmla="*/ 14 w 16"/>
                  <a:gd name="T43" fmla="*/ 22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2 h 23"/>
                  <a:gd name="T54" fmla="*/ 12 w 16"/>
                  <a:gd name="T55" fmla="*/ 21 h 23"/>
                  <a:gd name="T56" fmla="*/ 13 w 16"/>
                  <a:gd name="T57" fmla="*/ 19 h 23"/>
                  <a:gd name="T58" fmla="*/ 14 w 16"/>
                  <a:gd name="T59" fmla="*/ 18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8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8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18"/>
              <p:cNvSpPr>
                <a:spLocks noEditPoints="1"/>
              </p:cNvSpPr>
              <p:nvPr/>
            </p:nvSpPr>
            <p:spPr bwMode="auto">
              <a:xfrm>
                <a:off x="1347788" y="2890838"/>
                <a:ext cx="7938" cy="76200"/>
              </a:xfrm>
              <a:custGeom>
                <a:avLst/>
                <a:gdLst>
                  <a:gd name="T0" fmla="*/ 0 w 5"/>
                  <a:gd name="T1" fmla="*/ 7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7 h 48"/>
                  <a:gd name="T8" fmla="*/ 0 w 5"/>
                  <a:gd name="T9" fmla="*/ 7 h 48"/>
                  <a:gd name="T10" fmla="*/ 0 w 5"/>
                  <a:gd name="T11" fmla="*/ 48 h 48"/>
                  <a:gd name="T12" fmla="*/ 0 w 5"/>
                  <a:gd name="T13" fmla="*/ 15 h 48"/>
                  <a:gd name="T14" fmla="*/ 5 w 5"/>
                  <a:gd name="T15" fmla="*/ 15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19"/>
              <p:cNvSpPr>
                <a:spLocks noEditPoints="1"/>
              </p:cNvSpPr>
              <p:nvPr/>
            </p:nvSpPr>
            <p:spPr bwMode="auto">
              <a:xfrm>
                <a:off x="1395413" y="2911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9 h 17"/>
                  <a:gd name="T14" fmla="*/ 4 w 14"/>
                  <a:gd name="T15" fmla="*/ 8 h 17"/>
                  <a:gd name="T16" fmla="*/ 6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2 h 17"/>
                  <a:gd name="T28" fmla="*/ 4 w 14"/>
                  <a:gd name="T29" fmla="*/ 2 h 17"/>
                  <a:gd name="T30" fmla="*/ 1 w 14"/>
                  <a:gd name="T31" fmla="*/ 4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6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9 h 17"/>
                  <a:gd name="T74" fmla="*/ 4 w 14"/>
                  <a:gd name="T75" fmla="*/ 9 h 17"/>
                  <a:gd name="T76" fmla="*/ 3 w 14"/>
                  <a:gd name="T77" fmla="*/ 10 h 17"/>
                  <a:gd name="T78" fmla="*/ 1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20"/>
              <p:cNvSpPr>
                <a:spLocks/>
              </p:cNvSpPr>
              <p:nvPr/>
            </p:nvSpPr>
            <p:spPr bwMode="auto">
              <a:xfrm>
                <a:off x="1454150" y="2914650"/>
                <a:ext cx="49213" cy="52387"/>
              </a:xfrm>
              <a:custGeom>
                <a:avLst/>
                <a:gdLst>
                  <a:gd name="T0" fmla="*/ 6 w 15"/>
                  <a:gd name="T1" fmla="*/ 16 h 16"/>
                  <a:gd name="T2" fmla="*/ 0 w 15"/>
                  <a:gd name="T3" fmla="*/ 9 h 16"/>
                  <a:gd name="T4" fmla="*/ 0 w 15"/>
                  <a:gd name="T5" fmla="*/ 0 h 16"/>
                  <a:gd name="T6" fmla="*/ 2 w 15"/>
                  <a:gd name="T7" fmla="*/ 0 h 16"/>
                  <a:gd name="T8" fmla="*/ 2 w 15"/>
                  <a:gd name="T9" fmla="*/ 9 h 16"/>
                  <a:gd name="T10" fmla="*/ 6 w 15"/>
                  <a:gd name="T11" fmla="*/ 15 h 16"/>
                  <a:gd name="T12" fmla="*/ 8 w 15"/>
                  <a:gd name="T13" fmla="*/ 15 h 16"/>
                  <a:gd name="T14" fmla="*/ 10 w 15"/>
                  <a:gd name="T15" fmla="*/ 14 h 16"/>
                  <a:gd name="T16" fmla="*/ 11 w 15"/>
                  <a:gd name="T17" fmla="*/ 12 h 16"/>
                  <a:gd name="T18" fmla="*/ 13 w 15"/>
                  <a:gd name="T19" fmla="*/ 10 h 16"/>
                  <a:gd name="T20" fmla="*/ 13 w 15"/>
                  <a:gd name="T21" fmla="*/ 0 h 16"/>
                  <a:gd name="T22" fmla="*/ 14 w 15"/>
                  <a:gd name="T23" fmla="*/ 0 h 16"/>
                  <a:gd name="T24" fmla="*/ 14 w 15"/>
                  <a:gd name="T25" fmla="*/ 14 h 16"/>
                  <a:gd name="T26" fmla="*/ 15 w 15"/>
                  <a:gd name="T27" fmla="*/ 15 h 16"/>
                  <a:gd name="T28" fmla="*/ 15 w 15"/>
                  <a:gd name="T29" fmla="*/ 16 h 16"/>
                  <a:gd name="T30" fmla="*/ 15 w 15"/>
                  <a:gd name="T31" fmla="*/ 16 h 16"/>
                  <a:gd name="T32" fmla="*/ 14 w 15"/>
                  <a:gd name="T33" fmla="*/ 16 h 16"/>
                  <a:gd name="T34" fmla="*/ 13 w 15"/>
                  <a:gd name="T35" fmla="*/ 16 h 16"/>
                  <a:gd name="T36" fmla="*/ 13 w 15"/>
                  <a:gd name="T37" fmla="*/ 15 h 16"/>
                  <a:gd name="T38" fmla="*/ 13 w 15"/>
                  <a:gd name="T39" fmla="*/ 12 h 16"/>
                  <a:gd name="T40" fmla="*/ 10 w 15"/>
                  <a:gd name="T41" fmla="*/ 15 h 16"/>
                  <a:gd name="T42" fmla="*/ 6 w 15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6">
                    <a:moveTo>
                      <a:pt x="6" y="16"/>
                    </a:moveTo>
                    <a:cubicBezTo>
                      <a:pt x="2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2" y="11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8" y="16"/>
                      <a:pt x="7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21"/>
              <p:cNvSpPr>
                <a:spLocks/>
              </p:cNvSpPr>
              <p:nvPr/>
            </p:nvSpPr>
            <p:spPr bwMode="auto">
              <a:xfrm>
                <a:off x="1514475" y="2894013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8 w 9"/>
                  <a:gd name="T45" fmla="*/ 21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22"/>
              <p:cNvSpPr>
                <a:spLocks noEditPoints="1"/>
              </p:cNvSpPr>
              <p:nvPr/>
            </p:nvSpPr>
            <p:spPr bwMode="auto">
              <a:xfrm>
                <a:off x="1579563" y="2890838"/>
                <a:ext cx="6350" cy="76200"/>
              </a:xfrm>
              <a:custGeom>
                <a:avLst/>
                <a:gdLst>
                  <a:gd name="T0" fmla="*/ 0 w 4"/>
                  <a:gd name="T1" fmla="*/ 7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7 h 48"/>
                  <a:gd name="T8" fmla="*/ 0 w 4"/>
                  <a:gd name="T9" fmla="*/ 7 h 48"/>
                  <a:gd name="T10" fmla="*/ 0 w 4"/>
                  <a:gd name="T11" fmla="*/ 48 h 48"/>
                  <a:gd name="T12" fmla="*/ 0 w 4"/>
                  <a:gd name="T13" fmla="*/ 15 h 48"/>
                  <a:gd name="T14" fmla="*/ 4 w 4"/>
                  <a:gd name="T15" fmla="*/ 15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23"/>
              <p:cNvSpPr>
                <a:spLocks noEditPoints="1"/>
              </p:cNvSpPr>
              <p:nvPr/>
            </p:nvSpPr>
            <p:spPr bwMode="auto">
              <a:xfrm>
                <a:off x="1600200" y="2890838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2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7 h 23"/>
                  <a:gd name="T20" fmla="*/ 11 w 16"/>
                  <a:gd name="T21" fmla="*/ 7 h 23"/>
                  <a:gd name="T22" fmla="*/ 13 w 16"/>
                  <a:gd name="T23" fmla="*/ 9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2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3 h 23"/>
                  <a:gd name="T42" fmla="*/ 14 w 16"/>
                  <a:gd name="T43" fmla="*/ 22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2 h 23"/>
                  <a:gd name="T54" fmla="*/ 12 w 16"/>
                  <a:gd name="T55" fmla="*/ 21 h 23"/>
                  <a:gd name="T56" fmla="*/ 13 w 16"/>
                  <a:gd name="T57" fmla="*/ 19 h 23"/>
                  <a:gd name="T58" fmla="*/ 14 w 16"/>
                  <a:gd name="T59" fmla="*/ 18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8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8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24"/>
              <p:cNvSpPr>
                <a:spLocks noEditPoints="1"/>
              </p:cNvSpPr>
              <p:nvPr/>
            </p:nvSpPr>
            <p:spPr bwMode="auto">
              <a:xfrm>
                <a:off x="1668463" y="2890838"/>
                <a:ext cx="7938" cy="76200"/>
              </a:xfrm>
              <a:custGeom>
                <a:avLst/>
                <a:gdLst>
                  <a:gd name="T0" fmla="*/ 0 w 5"/>
                  <a:gd name="T1" fmla="*/ 7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7 h 48"/>
                  <a:gd name="T8" fmla="*/ 0 w 5"/>
                  <a:gd name="T9" fmla="*/ 7 h 48"/>
                  <a:gd name="T10" fmla="*/ 0 w 5"/>
                  <a:gd name="T11" fmla="*/ 48 h 48"/>
                  <a:gd name="T12" fmla="*/ 0 w 5"/>
                  <a:gd name="T13" fmla="*/ 15 h 48"/>
                  <a:gd name="T14" fmla="*/ 5 w 5"/>
                  <a:gd name="T15" fmla="*/ 15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25"/>
              <p:cNvSpPr>
                <a:spLocks noEditPoints="1"/>
              </p:cNvSpPr>
              <p:nvPr/>
            </p:nvSpPr>
            <p:spPr bwMode="auto">
              <a:xfrm>
                <a:off x="1689100" y="2911475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7 h 24"/>
                  <a:gd name="T4" fmla="*/ 2 w 16"/>
                  <a:gd name="T5" fmla="*/ 15 h 24"/>
                  <a:gd name="T6" fmla="*/ 1 w 16"/>
                  <a:gd name="T7" fmla="*/ 12 h 24"/>
                  <a:gd name="T8" fmla="*/ 0 w 16"/>
                  <a:gd name="T9" fmla="*/ 9 h 24"/>
                  <a:gd name="T10" fmla="*/ 1 w 16"/>
                  <a:gd name="T11" fmla="*/ 6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2 w 16"/>
                  <a:gd name="T19" fmla="*/ 1 h 24"/>
                  <a:gd name="T20" fmla="*/ 14 w 16"/>
                  <a:gd name="T21" fmla="*/ 4 h 24"/>
                  <a:gd name="T22" fmla="*/ 14 w 16"/>
                  <a:gd name="T23" fmla="*/ 1 h 24"/>
                  <a:gd name="T24" fmla="*/ 16 w 16"/>
                  <a:gd name="T25" fmla="*/ 1 h 24"/>
                  <a:gd name="T26" fmla="*/ 16 w 16"/>
                  <a:gd name="T27" fmla="*/ 17 h 24"/>
                  <a:gd name="T28" fmla="*/ 15 w 16"/>
                  <a:gd name="T29" fmla="*/ 20 h 24"/>
                  <a:gd name="T30" fmla="*/ 13 w 16"/>
                  <a:gd name="T31" fmla="*/ 23 h 24"/>
                  <a:gd name="T32" fmla="*/ 11 w 16"/>
                  <a:gd name="T33" fmla="*/ 24 h 24"/>
                  <a:gd name="T34" fmla="*/ 8 w 16"/>
                  <a:gd name="T35" fmla="*/ 24 h 24"/>
                  <a:gd name="T36" fmla="*/ 5 w 16"/>
                  <a:gd name="T37" fmla="*/ 24 h 24"/>
                  <a:gd name="T38" fmla="*/ 3 w 16"/>
                  <a:gd name="T39" fmla="*/ 23 h 24"/>
                  <a:gd name="T40" fmla="*/ 2 w 16"/>
                  <a:gd name="T41" fmla="*/ 22 h 24"/>
                  <a:gd name="T42" fmla="*/ 1 w 16"/>
                  <a:gd name="T43" fmla="*/ 20 h 24"/>
                  <a:gd name="T44" fmla="*/ 2 w 16"/>
                  <a:gd name="T45" fmla="*/ 20 h 24"/>
                  <a:gd name="T46" fmla="*/ 4 w 16"/>
                  <a:gd name="T47" fmla="*/ 22 h 24"/>
                  <a:gd name="T48" fmla="*/ 8 w 16"/>
                  <a:gd name="T49" fmla="*/ 23 h 24"/>
                  <a:gd name="T50" fmla="*/ 10 w 16"/>
                  <a:gd name="T51" fmla="*/ 23 h 24"/>
                  <a:gd name="T52" fmla="*/ 12 w 16"/>
                  <a:gd name="T53" fmla="*/ 22 h 24"/>
                  <a:gd name="T54" fmla="*/ 14 w 16"/>
                  <a:gd name="T55" fmla="*/ 20 h 24"/>
                  <a:gd name="T56" fmla="*/ 14 w 16"/>
                  <a:gd name="T57" fmla="*/ 17 h 24"/>
                  <a:gd name="T58" fmla="*/ 14 w 16"/>
                  <a:gd name="T59" fmla="*/ 14 h 24"/>
                  <a:gd name="T60" fmla="*/ 11 w 16"/>
                  <a:gd name="T61" fmla="*/ 16 h 24"/>
                  <a:gd name="T62" fmla="*/ 8 w 16"/>
                  <a:gd name="T63" fmla="*/ 17 h 24"/>
                  <a:gd name="T64" fmla="*/ 8 w 16"/>
                  <a:gd name="T65" fmla="*/ 16 h 24"/>
                  <a:gd name="T66" fmla="*/ 10 w 16"/>
                  <a:gd name="T67" fmla="*/ 16 h 24"/>
                  <a:gd name="T68" fmla="*/ 12 w 16"/>
                  <a:gd name="T69" fmla="*/ 15 h 24"/>
                  <a:gd name="T70" fmla="*/ 14 w 16"/>
                  <a:gd name="T71" fmla="*/ 13 h 24"/>
                  <a:gd name="T72" fmla="*/ 14 w 16"/>
                  <a:gd name="T73" fmla="*/ 12 h 24"/>
                  <a:gd name="T74" fmla="*/ 14 w 16"/>
                  <a:gd name="T75" fmla="*/ 6 h 24"/>
                  <a:gd name="T76" fmla="*/ 13 w 16"/>
                  <a:gd name="T77" fmla="*/ 4 h 24"/>
                  <a:gd name="T78" fmla="*/ 12 w 16"/>
                  <a:gd name="T79" fmla="*/ 3 h 24"/>
                  <a:gd name="T80" fmla="*/ 10 w 16"/>
                  <a:gd name="T81" fmla="*/ 2 h 24"/>
                  <a:gd name="T82" fmla="*/ 8 w 16"/>
                  <a:gd name="T83" fmla="*/ 2 h 24"/>
                  <a:gd name="T84" fmla="*/ 5 w 16"/>
                  <a:gd name="T85" fmla="*/ 2 h 24"/>
                  <a:gd name="T86" fmla="*/ 3 w 16"/>
                  <a:gd name="T87" fmla="*/ 4 h 24"/>
                  <a:gd name="T88" fmla="*/ 2 w 16"/>
                  <a:gd name="T89" fmla="*/ 6 h 24"/>
                  <a:gd name="T90" fmla="*/ 2 w 16"/>
                  <a:gd name="T91" fmla="*/ 9 h 24"/>
                  <a:gd name="T92" fmla="*/ 2 w 16"/>
                  <a:gd name="T93" fmla="*/ 12 h 24"/>
                  <a:gd name="T94" fmla="*/ 4 w 16"/>
                  <a:gd name="T95" fmla="*/ 14 h 24"/>
                  <a:gd name="T96" fmla="*/ 6 w 16"/>
                  <a:gd name="T97" fmla="*/ 15 h 24"/>
                  <a:gd name="T98" fmla="*/ 8 w 16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1"/>
                      <a:pt x="12" y="1"/>
                    </a:cubicBezTo>
                    <a:cubicBezTo>
                      <a:pt x="13" y="2"/>
                      <a:pt x="14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9"/>
                      <a:pt x="16" y="20"/>
                      <a:pt x="15" y="20"/>
                    </a:cubicBezTo>
                    <a:cubicBezTo>
                      <a:pt x="15" y="21"/>
                      <a:pt x="14" y="22"/>
                      <a:pt x="13" y="23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5" y="24"/>
                      <a:pt x="4" y="24"/>
                      <a:pt x="3" y="23"/>
                    </a:cubicBezTo>
                    <a:cubicBezTo>
                      <a:pt x="3" y="23"/>
                      <a:pt x="2" y="23"/>
                      <a:pt x="2" y="22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3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26"/>
              <p:cNvSpPr>
                <a:spLocks/>
              </p:cNvSpPr>
              <p:nvPr/>
            </p:nvSpPr>
            <p:spPr bwMode="auto">
              <a:xfrm>
                <a:off x="1758950" y="2911475"/>
                <a:ext cx="46038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1 w 14"/>
                  <a:gd name="T7" fmla="*/ 3 h 17"/>
                  <a:gd name="T8" fmla="*/ 8 w 14"/>
                  <a:gd name="T9" fmla="*/ 2 h 17"/>
                  <a:gd name="T10" fmla="*/ 6 w 14"/>
                  <a:gd name="T11" fmla="*/ 2 h 17"/>
                  <a:gd name="T12" fmla="*/ 4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1 h 17"/>
                  <a:gd name="T24" fmla="*/ 2 w 14"/>
                  <a:gd name="T25" fmla="*/ 1 h 17"/>
                  <a:gd name="T26" fmla="*/ 2 w 14"/>
                  <a:gd name="T27" fmla="*/ 4 h 17"/>
                  <a:gd name="T28" fmla="*/ 3 w 14"/>
                  <a:gd name="T29" fmla="*/ 3 h 17"/>
                  <a:gd name="T30" fmla="*/ 5 w 14"/>
                  <a:gd name="T31" fmla="*/ 1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3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27"/>
              <p:cNvSpPr>
                <a:spLocks noEditPoints="1"/>
              </p:cNvSpPr>
              <p:nvPr/>
            </p:nvSpPr>
            <p:spPr bwMode="auto">
              <a:xfrm>
                <a:off x="1817688" y="2911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2 h 17"/>
                  <a:gd name="T28" fmla="*/ 4 w 14"/>
                  <a:gd name="T29" fmla="*/ 2 h 17"/>
                  <a:gd name="T30" fmla="*/ 1 w 14"/>
                  <a:gd name="T31" fmla="*/ 4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6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9 h 17"/>
                  <a:gd name="T74" fmla="*/ 4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28"/>
              <p:cNvSpPr>
                <a:spLocks/>
              </p:cNvSpPr>
              <p:nvPr/>
            </p:nvSpPr>
            <p:spPr bwMode="auto">
              <a:xfrm>
                <a:off x="1874838" y="2894013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7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3 w 9"/>
                  <a:gd name="T29" fmla="*/ 0 h 22"/>
                  <a:gd name="T30" fmla="*/ 3 w 9"/>
                  <a:gd name="T31" fmla="*/ 6 h 22"/>
                  <a:gd name="T32" fmla="*/ 7 w 9"/>
                  <a:gd name="T33" fmla="*/ 6 h 22"/>
                  <a:gd name="T34" fmla="*/ 7 w 9"/>
                  <a:gd name="T35" fmla="*/ 7 h 22"/>
                  <a:gd name="T36" fmla="*/ 3 w 9"/>
                  <a:gd name="T37" fmla="*/ 7 h 22"/>
                  <a:gd name="T38" fmla="*/ 3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8" y="21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29"/>
              <p:cNvSpPr>
                <a:spLocks/>
              </p:cNvSpPr>
              <p:nvPr/>
            </p:nvSpPr>
            <p:spPr bwMode="auto">
              <a:xfrm>
                <a:off x="1939925" y="2914650"/>
                <a:ext cx="46038" cy="52387"/>
              </a:xfrm>
              <a:custGeom>
                <a:avLst/>
                <a:gdLst>
                  <a:gd name="T0" fmla="*/ 5 w 14"/>
                  <a:gd name="T1" fmla="*/ 16 h 16"/>
                  <a:gd name="T2" fmla="*/ 0 w 14"/>
                  <a:gd name="T3" fmla="*/ 9 h 16"/>
                  <a:gd name="T4" fmla="*/ 0 w 14"/>
                  <a:gd name="T5" fmla="*/ 0 h 16"/>
                  <a:gd name="T6" fmla="*/ 1 w 14"/>
                  <a:gd name="T7" fmla="*/ 0 h 16"/>
                  <a:gd name="T8" fmla="*/ 1 w 14"/>
                  <a:gd name="T9" fmla="*/ 9 h 16"/>
                  <a:gd name="T10" fmla="*/ 5 w 14"/>
                  <a:gd name="T11" fmla="*/ 15 h 16"/>
                  <a:gd name="T12" fmla="*/ 7 w 14"/>
                  <a:gd name="T13" fmla="*/ 15 h 16"/>
                  <a:gd name="T14" fmla="*/ 9 w 14"/>
                  <a:gd name="T15" fmla="*/ 14 h 16"/>
                  <a:gd name="T16" fmla="*/ 11 w 14"/>
                  <a:gd name="T17" fmla="*/ 12 h 16"/>
                  <a:gd name="T18" fmla="*/ 12 w 14"/>
                  <a:gd name="T19" fmla="*/ 10 h 16"/>
                  <a:gd name="T20" fmla="*/ 12 w 14"/>
                  <a:gd name="T21" fmla="*/ 0 h 16"/>
                  <a:gd name="T22" fmla="*/ 13 w 14"/>
                  <a:gd name="T23" fmla="*/ 0 h 16"/>
                  <a:gd name="T24" fmla="*/ 13 w 14"/>
                  <a:gd name="T25" fmla="*/ 14 h 16"/>
                  <a:gd name="T26" fmla="*/ 14 w 14"/>
                  <a:gd name="T27" fmla="*/ 15 h 16"/>
                  <a:gd name="T28" fmla="*/ 14 w 14"/>
                  <a:gd name="T29" fmla="*/ 16 h 16"/>
                  <a:gd name="T30" fmla="*/ 14 w 14"/>
                  <a:gd name="T31" fmla="*/ 16 h 16"/>
                  <a:gd name="T32" fmla="*/ 14 w 14"/>
                  <a:gd name="T33" fmla="*/ 16 h 16"/>
                  <a:gd name="T34" fmla="*/ 12 w 14"/>
                  <a:gd name="T35" fmla="*/ 16 h 16"/>
                  <a:gd name="T36" fmla="*/ 12 w 14"/>
                  <a:gd name="T37" fmla="*/ 15 h 16"/>
                  <a:gd name="T38" fmla="*/ 12 w 14"/>
                  <a:gd name="T39" fmla="*/ 12 h 16"/>
                  <a:gd name="T40" fmla="*/ 9 w 14"/>
                  <a:gd name="T41" fmla="*/ 15 h 16"/>
                  <a:gd name="T42" fmla="*/ 5 w 14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6">
                    <a:moveTo>
                      <a:pt x="5" y="16"/>
                    </a:moveTo>
                    <a:cubicBezTo>
                      <a:pt x="1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6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30"/>
              <p:cNvSpPr>
                <a:spLocks/>
              </p:cNvSpPr>
              <p:nvPr/>
            </p:nvSpPr>
            <p:spPr bwMode="auto">
              <a:xfrm>
                <a:off x="2003425" y="2911475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1 h 17"/>
                  <a:gd name="T24" fmla="*/ 1 w 13"/>
                  <a:gd name="T25" fmla="*/ 1 h 17"/>
                  <a:gd name="T26" fmla="*/ 1 w 13"/>
                  <a:gd name="T27" fmla="*/ 4 h 17"/>
                  <a:gd name="T28" fmla="*/ 3 w 13"/>
                  <a:gd name="T29" fmla="*/ 3 h 17"/>
                  <a:gd name="T30" fmla="*/ 4 w 13"/>
                  <a:gd name="T31" fmla="*/ 1 h 17"/>
                  <a:gd name="T32" fmla="*/ 6 w 13"/>
                  <a:gd name="T33" fmla="*/ 1 h 17"/>
                  <a:gd name="T34" fmla="*/ 9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2" y="1"/>
                      <a:pt x="12" y="2"/>
                    </a:cubicBezTo>
                    <a:cubicBezTo>
                      <a:pt x="13" y="3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31"/>
              <p:cNvSpPr>
                <a:spLocks/>
              </p:cNvSpPr>
              <p:nvPr/>
            </p:nvSpPr>
            <p:spPr bwMode="auto">
              <a:xfrm>
                <a:off x="2058988" y="2894013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32"/>
              <p:cNvSpPr>
                <a:spLocks noEditPoints="1"/>
              </p:cNvSpPr>
              <p:nvPr/>
            </p:nvSpPr>
            <p:spPr bwMode="auto">
              <a:xfrm>
                <a:off x="2125663" y="2911475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4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1 h 24"/>
                  <a:gd name="T12" fmla="*/ 1 w 16"/>
                  <a:gd name="T13" fmla="*/ 1 h 24"/>
                  <a:gd name="T14" fmla="*/ 1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6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4 h 24"/>
                  <a:gd name="T42" fmla="*/ 14 w 16"/>
                  <a:gd name="T43" fmla="*/ 12 h 24"/>
                  <a:gd name="T44" fmla="*/ 14 w 16"/>
                  <a:gd name="T45" fmla="*/ 9 h 24"/>
                  <a:gd name="T46" fmla="*/ 13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7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2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6"/>
                      <a:pt x="2" y="15"/>
                      <a:pt x="1" y="1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5" y="7"/>
                      <a:pt x="16" y="8"/>
                      <a:pt x="16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5" y="15"/>
                      <a:pt x="5" y="15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33"/>
              <p:cNvSpPr>
                <a:spLocks noEditPoints="1"/>
              </p:cNvSpPr>
              <p:nvPr/>
            </p:nvSpPr>
            <p:spPr bwMode="auto">
              <a:xfrm>
                <a:off x="2187575" y="2911475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6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6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2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2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34"/>
              <p:cNvSpPr>
                <a:spLocks/>
              </p:cNvSpPr>
              <p:nvPr/>
            </p:nvSpPr>
            <p:spPr bwMode="auto">
              <a:xfrm>
                <a:off x="2254250" y="2911475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1 h 17"/>
                  <a:gd name="T12" fmla="*/ 2 w 8"/>
                  <a:gd name="T13" fmla="*/ 1 h 17"/>
                  <a:gd name="T14" fmla="*/ 2 w 8"/>
                  <a:gd name="T15" fmla="*/ 5 h 17"/>
                  <a:gd name="T16" fmla="*/ 4 w 8"/>
                  <a:gd name="T17" fmla="*/ 2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35"/>
              <p:cNvSpPr>
                <a:spLocks/>
              </p:cNvSpPr>
              <p:nvPr/>
            </p:nvSpPr>
            <p:spPr bwMode="auto">
              <a:xfrm>
                <a:off x="2293938" y="2914650"/>
                <a:ext cx="46038" cy="52387"/>
              </a:xfrm>
              <a:custGeom>
                <a:avLst/>
                <a:gdLst>
                  <a:gd name="T0" fmla="*/ 5 w 14"/>
                  <a:gd name="T1" fmla="*/ 16 h 16"/>
                  <a:gd name="T2" fmla="*/ 0 w 14"/>
                  <a:gd name="T3" fmla="*/ 9 h 16"/>
                  <a:gd name="T4" fmla="*/ 0 w 14"/>
                  <a:gd name="T5" fmla="*/ 0 h 16"/>
                  <a:gd name="T6" fmla="*/ 1 w 14"/>
                  <a:gd name="T7" fmla="*/ 0 h 16"/>
                  <a:gd name="T8" fmla="*/ 1 w 14"/>
                  <a:gd name="T9" fmla="*/ 9 h 16"/>
                  <a:gd name="T10" fmla="*/ 5 w 14"/>
                  <a:gd name="T11" fmla="*/ 15 h 16"/>
                  <a:gd name="T12" fmla="*/ 7 w 14"/>
                  <a:gd name="T13" fmla="*/ 15 h 16"/>
                  <a:gd name="T14" fmla="*/ 9 w 14"/>
                  <a:gd name="T15" fmla="*/ 14 h 16"/>
                  <a:gd name="T16" fmla="*/ 11 w 14"/>
                  <a:gd name="T17" fmla="*/ 12 h 16"/>
                  <a:gd name="T18" fmla="*/ 12 w 14"/>
                  <a:gd name="T19" fmla="*/ 10 h 16"/>
                  <a:gd name="T20" fmla="*/ 12 w 14"/>
                  <a:gd name="T21" fmla="*/ 0 h 16"/>
                  <a:gd name="T22" fmla="*/ 14 w 14"/>
                  <a:gd name="T23" fmla="*/ 0 h 16"/>
                  <a:gd name="T24" fmla="*/ 14 w 14"/>
                  <a:gd name="T25" fmla="*/ 14 h 16"/>
                  <a:gd name="T26" fmla="*/ 14 w 14"/>
                  <a:gd name="T27" fmla="*/ 15 h 16"/>
                  <a:gd name="T28" fmla="*/ 14 w 14"/>
                  <a:gd name="T29" fmla="*/ 16 h 16"/>
                  <a:gd name="T30" fmla="*/ 14 w 14"/>
                  <a:gd name="T31" fmla="*/ 16 h 16"/>
                  <a:gd name="T32" fmla="*/ 14 w 14"/>
                  <a:gd name="T33" fmla="*/ 16 h 16"/>
                  <a:gd name="T34" fmla="*/ 13 w 14"/>
                  <a:gd name="T35" fmla="*/ 16 h 16"/>
                  <a:gd name="T36" fmla="*/ 12 w 14"/>
                  <a:gd name="T37" fmla="*/ 15 h 16"/>
                  <a:gd name="T38" fmla="*/ 12 w 14"/>
                  <a:gd name="T39" fmla="*/ 12 h 16"/>
                  <a:gd name="T40" fmla="*/ 9 w 14"/>
                  <a:gd name="T41" fmla="*/ 15 h 16"/>
                  <a:gd name="T42" fmla="*/ 5 w 14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6">
                    <a:moveTo>
                      <a:pt x="5" y="16"/>
                    </a:moveTo>
                    <a:cubicBezTo>
                      <a:pt x="1" y="16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6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36"/>
              <p:cNvSpPr>
                <a:spLocks/>
              </p:cNvSpPr>
              <p:nvPr/>
            </p:nvSpPr>
            <p:spPr bwMode="auto">
              <a:xfrm>
                <a:off x="2357438" y="2911475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4" y="2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37"/>
              <p:cNvSpPr>
                <a:spLocks noEditPoints="1"/>
              </p:cNvSpPr>
              <p:nvPr/>
            </p:nvSpPr>
            <p:spPr bwMode="auto">
              <a:xfrm>
                <a:off x="2476500" y="2911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2 h 17"/>
                  <a:gd name="T28" fmla="*/ 5 w 15"/>
                  <a:gd name="T29" fmla="*/ 2 h 17"/>
                  <a:gd name="T30" fmla="*/ 2 w 15"/>
                  <a:gd name="T31" fmla="*/ 4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9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6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9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38"/>
              <p:cNvSpPr>
                <a:spLocks/>
              </p:cNvSpPr>
              <p:nvPr/>
            </p:nvSpPr>
            <p:spPr bwMode="auto">
              <a:xfrm>
                <a:off x="2538413" y="2890838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2 w 6"/>
                  <a:gd name="T7" fmla="*/ 21 h 23"/>
                  <a:gd name="T8" fmla="*/ 4 w 6"/>
                  <a:gd name="T9" fmla="*/ 22 h 23"/>
                  <a:gd name="T10" fmla="*/ 5 w 6"/>
                  <a:gd name="T11" fmla="*/ 22 h 23"/>
                  <a:gd name="T12" fmla="*/ 5 w 6"/>
                  <a:gd name="T13" fmla="*/ 22 h 23"/>
                  <a:gd name="T14" fmla="*/ 6 w 6"/>
                  <a:gd name="T15" fmla="*/ 23 h 23"/>
                  <a:gd name="T16" fmla="*/ 4 w 6"/>
                  <a:gd name="T17" fmla="*/ 23 h 23"/>
                  <a:gd name="T18" fmla="*/ 3 w 6"/>
                  <a:gd name="T19" fmla="*/ 23 h 23"/>
                  <a:gd name="T20" fmla="*/ 1 w 6"/>
                  <a:gd name="T21" fmla="*/ 23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39"/>
              <p:cNvSpPr>
                <a:spLocks noEditPoints="1"/>
              </p:cNvSpPr>
              <p:nvPr/>
            </p:nvSpPr>
            <p:spPr bwMode="auto">
              <a:xfrm>
                <a:off x="2568575" y="2890838"/>
                <a:ext cx="6350" cy="76200"/>
              </a:xfrm>
              <a:custGeom>
                <a:avLst/>
                <a:gdLst>
                  <a:gd name="T0" fmla="*/ 0 w 4"/>
                  <a:gd name="T1" fmla="*/ 7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7 h 48"/>
                  <a:gd name="T8" fmla="*/ 0 w 4"/>
                  <a:gd name="T9" fmla="*/ 7 h 48"/>
                  <a:gd name="T10" fmla="*/ 0 w 4"/>
                  <a:gd name="T11" fmla="*/ 48 h 48"/>
                  <a:gd name="T12" fmla="*/ 0 w 4"/>
                  <a:gd name="T13" fmla="*/ 15 h 48"/>
                  <a:gd name="T14" fmla="*/ 4 w 4"/>
                  <a:gd name="T15" fmla="*/ 15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40"/>
              <p:cNvSpPr>
                <a:spLocks noEditPoints="1"/>
              </p:cNvSpPr>
              <p:nvPr/>
            </p:nvSpPr>
            <p:spPr bwMode="auto">
              <a:xfrm>
                <a:off x="2587625" y="2911475"/>
                <a:ext cx="47625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2 h 17"/>
                  <a:gd name="T28" fmla="*/ 4 w 14"/>
                  <a:gd name="T29" fmla="*/ 2 h 17"/>
                  <a:gd name="T30" fmla="*/ 1 w 14"/>
                  <a:gd name="T31" fmla="*/ 4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6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9 h 17"/>
                  <a:gd name="T74" fmla="*/ 4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41"/>
              <p:cNvSpPr>
                <a:spLocks/>
              </p:cNvSpPr>
              <p:nvPr/>
            </p:nvSpPr>
            <p:spPr bwMode="auto">
              <a:xfrm>
                <a:off x="1285875" y="3040063"/>
                <a:ext cx="49213" cy="57150"/>
              </a:xfrm>
              <a:custGeom>
                <a:avLst/>
                <a:gdLst>
                  <a:gd name="T0" fmla="*/ 14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4 w 31"/>
                  <a:gd name="T7" fmla="*/ 31 h 36"/>
                  <a:gd name="T8" fmla="*/ 29 w 31"/>
                  <a:gd name="T9" fmla="*/ 0 h 36"/>
                  <a:gd name="T10" fmla="*/ 31 w 31"/>
                  <a:gd name="T11" fmla="*/ 0 h 36"/>
                  <a:gd name="T12" fmla="*/ 16 w 31"/>
                  <a:gd name="T13" fmla="*/ 36 h 36"/>
                  <a:gd name="T14" fmla="*/ 14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4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4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6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42"/>
              <p:cNvSpPr>
                <a:spLocks noEditPoints="1"/>
              </p:cNvSpPr>
              <p:nvPr/>
            </p:nvSpPr>
            <p:spPr bwMode="auto">
              <a:xfrm>
                <a:off x="1341438" y="3040063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6 w 16"/>
                  <a:gd name="T41" fmla="*/ 15 h 17"/>
                  <a:gd name="T42" fmla="*/ 8 w 16"/>
                  <a:gd name="T43" fmla="*/ 15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43"/>
              <p:cNvSpPr>
                <a:spLocks/>
              </p:cNvSpPr>
              <p:nvPr/>
            </p:nvSpPr>
            <p:spPr bwMode="auto">
              <a:xfrm>
                <a:off x="1411288" y="3017838"/>
                <a:ext cx="15875" cy="79375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0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1" y="23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44"/>
              <p:cNvSpPr>
                <a:spLocks noEditPoints="1"/>
              </p:cNvSpPr>
              <p:nvPr/>
            </p:nvSpPr>
            <p:spPr bwMode="auto">
              <a:xfrm>
                <a:off x="1435100" y="3040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4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3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3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2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45"/>
              <p:cNvSpPr>
                <a:spLocks/>
              </p:cNvSpPr>
              <p:nvPr/>
            </p:nvSpPr>
            <p:spPr bwMode="auto">
              <a:xfrm>
                <a:off x="1500188" y="3040063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46"/>
              <p:cNvSpPr>
                <a:spLocks noEditPoints="1"/>
              </p:cNvSpPr>
              <p:nvPr/>
            </p:nvSpPr>
            <p:spPr bwMode="auto">
              <a:xfrm>
                <a:off x="1533525" y="3040063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3 w 16"/>
                  <a:gd name="T35" fmla="*/ 14 h 17"/>
                  <a:gd name="T36" fmla="*/ 5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1 w 16"/>
                  <a:gd name="T43" fmla="*/ 15 h 17"/>
                  <a:gd name="T44" fmla="*/ 12 w 16"/>
                  <a:gd name="T45" fmla="*/ 14 h 17"/>
                  <a:gd name="T46" fmla="*/ 13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1 h 17"/>
                  <a:gd name="T66" fmla="*/ 8 w 16"/>
                  <a:gd name="T67" fmla="*/ 1 h 17"/>
                  <a:gd name="T68" fmla="*/ 5 w 16"/>
                  <a:gd name="T69" fmla="*/ 1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1" y="16"/>
                      <a:pt x="11" y="16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47"/>
              <p:cNvSpPr>
                <a:spLocks/>
              </p:cNvSpPr>
              <p:nvPr/>
            </p:nvSpPr>
            <p:spPr bwMode="auto">
              <a:xfrm>
                <a:off x="1600200" y="3040063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48"/>
              <p:cNvSpPr>
                <a:spLocks/>
              </p:cNvSpPr>
              <p:nvPr/>
            </p:nvSpPr>
            <p:spPr bwMode="auto">
              <a:xfrm>
                <a:off x="1662113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49"/>
              <p:cNvSpPr>
                <a:spLocks/>
              </p:cNvSpPr>
              <p:nvPr/>
            </p:nvSpPr>
            <p:spPr bwMode="auto">
              <a:xfrm>
                <a:off x="1725613" y="3040063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4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50"/>
              <p:cNvSpPr>
                <a:spLocks noEditPoints="1"/>
              </p:cNvSpPr>
              <p:nvPr/>
            </p:nvSpPr>
            <p:spPr bwMode="auto">
              <a:xfrm>
                <a:off x="1820863" y="3040063"/>
                <a:ext cx="53975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2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6 w 16"/>
                  <a:gd name="T25" fmla="*/ 0 h 23"/>
                  <a:gd name="T26" fmla="*/ 16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5 h 23"/>
                  <a:gd name="T46" fmla="*/ 10 w 16"/>
                  <a:gd name="T47" fmla="*/ 15 h 23"/>
                  <a:gd name="T48" fmla="*/ 12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2 h 23"/>
                  <a:gd name="T60" fmla="*/ 10 w 16"/>
                  <a:gd name="T61" fmla="*/ 1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5"/>
                    </a:moveTo>
                    <a:cubicBezTo>
                      <a:pt x="9" y="15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3"/>
                      <a:pt x="12" y="3"/>
                      <a:pt x="12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7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51"/>
              <p:cNvSpPr>
                <a:spLocks/>
              </p:cNvSpPr>
              <p:nvPr/>
            </p:nvSpPr>
            <p:spPr bwMode="auto">
              <a:xfrm>
                <a:off x="1890713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52"/>
              <p:cNvSpPr>
                <a:spLocks noEditPoints="1"/>
              </p:cNvSpPr>
              <p:nvPr/>
            </p:nvSpPr>
            <p:spPr bwMode="auto">
              <a:xfrm>
                <a:off x="1949450" y="3040063"/>
                <a:ext cx="47625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1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2 w 14"/>
                  <a:gd name="T85" fmla="*/ 14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0" y="2"/>
                    </a:cubicBezTo>
                    <a:cubicBezTo>
                      <a:pt x="10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53"/>
              <p:cNvSpPr>
                <a:spLocks/>
              </p:cNvSpPr>
              <p:nvPr/>
            </p:nvSpPr>
            <p:spPr bwMode="auto">
              <a:xfrm>
                <a:off x="2006600" y="3021013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8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4 w 9"/>
                  <a:gd name="T37" fmla="*/ 7 h 23"/>
                  <a:gd name="T38" fmla="*/ 4 w 9"/>
                  <a:gd name="T39" fmla="*/ 19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0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54"/>
              <p:cNvSpPr>
                <a:spLocks/>
              </p:cNvSpPr>
              <p:nvPr/>
            </p:nvSpPr>
            <p:spPr bwMode="auto">
              <a:xfrm>
                <a:off x="2043113" y="3040063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55"/>
              <p:cNvSpPr>
                <a:spLocks/>
              </p:cNvSpPr>
              <p:nvPr/>
            </p:nvSpPr>
            <p:spPr bwMode="auto">
              <a:xfrm>
                <a:off x="2101850" y="3040063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10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56"/>
              <p:cNvSpPr>
                <a:spLocks/>
              </p:cNvSpPr>
              <p:nvPr/>
            </p:nvSpPr>
            <p:spPr bwMode="auto">
              <a:xfrm>
                <a:off x="2181225" y="3040063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3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2 w 13"/>
                  <a:gd name="T45" fmla="*/ 3 h 17"/>
                  <a:gd name="T46" fmla="*/ 9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6"/>
                    </a:cubicBezTo>
                    <a:cubicBezTo>
                      <a:pt x="10" y="16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57"/>
              <p:cNvSpPr>
                <a:spLocks/>
              </p:cNvSpPr>
              <p:nvPr/>
            </p:nvSpPr>
            <p:spPr bwMode="auto">
              <a:xfrm>
                <a:off x="2238375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58"/>
              <p:cNvSpPr>
                <a:spLocks/>
              </p:cNvSpPr>
              <p:nvPr/>
            </p:nvSpPr>
            <p:spPr bwMode="auto">
              <a:xfrm>
                <a:off x="2300288" y="3040063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19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59"/>
              <p:cNvSpPr>
                <a:spLocks noEditPoints="1"/>
              </p:cNvSpPr>
              <p:nvPr/>
            </p:nvSpPr>
            <p:spPr bwMode="auto">
              <a:xfrm>
                <a:off x="2419350" y="3040063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6 w 17"/>
                  <a:gd name="T49" fmla="*/ 13 h 17"/>
                  <a:gd name="T50" fmla="*/ 15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9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5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60"/>
              <p:cNvSpPr>
                <a:spLocks/>
              </p:cNvSpPr>
              <p:nvPr/>
            </p:nvSpPr>
            <p:spPr bwMode="auto">
              <a:xfrm>
                <a:off x="2489200" y="3040063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2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61"/>
              <p:cNvSpPr>
                <a:spLocks/>
              </p:cNvSpPr>
              <p:nvPr/>
            </p:nvSpPr>
            <p:spPr bwMode="auto">
              <a:xfrm>
                <a:off x="2552700" y="3040063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1 h 17"/>
                  <a:gd name="T30" fmla="*/ 4 w 24"/>
                  <a:gd name="T31" fmla="*/ 3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3" name="Freeform 362"/>
            <p:cNvSpPr>
              <a:spLocks/>
            </p:cNvSpPr>
            <p:nvPr/>
          </p:nvSpPr>
          <p:spPr bwMode="auto">
            <a:xfrm>
              <a:off x="2868613" y="2427288"/>
              <a:ext cx="203200" cy="252412"/>
            </a:xfrm>
            <a:custGeom>
              <a:avLst/>
              <a:gdLst>
                <a:gd name="T0" fmla="*/ 37 w 61"/>
                <a:gd name="T1" fmla="*/ 21 h 76"/>
                <a:gd name="T2" fmla="*/ 52 w 61"/>
                <a:gd name="T3" fmla="*/ 21 h 76"/>
                <a:gd name="T4" fmla="*/ 61 w 61"/>
                <a:gd name="T5" fmla="*/ 29 h 76"/>
                <a:gd name="T6" fmla="*/ 61 w 61"/>
                <a:gd name="T7" fmla="*/ 42 h 76"/>
                <a:gd name="T8" fmla="*/ 56 w 61"/>
                <a:gd name="T9" fmla="*/ 42 h 76"/>
                <a:gd name="T10" fmla="*/ 39 w 61"/>
                <a:gd name="T11" fmla="*/ 48 h 76"/>
                <a:gd name="T12" fmla="*/ 56 w 61"/>
                <a:gd name="T13" fmla="*/ 54 h 76"/>
                <a:gd name="T14" fmla="*/ 61 w 61"/>
                <a:gd name="T15" fmla="*/ 54 h 76"/>
                <a:gd name="T16" fmla="*/ 61 w 61"/>
                <a:gd name="T17" fmla="*/ 67 h 76"/>
                <a:gd name="T18" fmla="*/ 52 w 61"/>
                <a:gd name="T19" fmla="*/ 76 h 76"/>
                <a:gd name="T20" fmla="*/ 9 w 61"/>
                <a:gd name="T21" fmla="*/ 76 h 76"/>
                <a:gd name="T22" fmla="*/ 0 w 61"/>
                <a:gd name="T23" fmla="*/ 67 h 76"/>
                <a:gd name="T24" fmla="*/ 0 w 61"/>
                <a:gd name="T25" fmla="*/ 54 h 76"/>
                <a:gd name="T26" fmla="*/ 4 w 61"/>
                <a:gd name="T27" fmla="*/ 54 h 76"/>
                <a:gd name="T28" fmla="*/ 22 w 61"/>
                <a:gd name="T29" fmla="*/ 48 h 76"/>
                <a:gd name="T30" fmla="*/ 4 w 61"/>
                <a:gd name="T31" fmla="*/ 42 h 76"/>
                <a:gd name="T32" fmla="*/ 0 w 61"/>
                <a:gd name="T33" fmla="*/ 42 h 76"/>
                <a:gd name="T34" fmla="*/ 0 w 61"/>
                <a:gd name="T35" fmla="*/ 29 h 76"/>
                <a:gd name="T36" fmla="*/ 9 w 61"/>
                <a:gd name="T37" fmla="*/ 21 h 76"/>
                <a:gd name="T38" fmla="*/ 24 w 61"/>
                <a:gd name="T39" fmla="*/ 21 h 76"/>
                <a:gd name="T40" fmla="*/ 24 w 61"/>
                <a:gd name="T41" fmla="*/ 17 h 76"/>
                <a:gd name="T42" fmla="*/ 30 w 61"/>
                <a:gd name="T43" fmla="*/ 0 h 76"/>
                <a:gd name="T44" fmla="*/ 37 w 61"/>
                <a:gd name="T45" fmla="*/ 17 h 76"/>
                <a:gd name="T46" fmla="*/ 37 w 61"/>
                <a:gd name="T47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76">
                  <a:moveTo>
                    <a:pt x="37" y="21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7" y="21"/>
                    <a:pt x="61" y="25"/>
                    <a:pt x="61" y="29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57" y="43"/>
                    <a:pt x="56" y="42"/>
                  </a:cubicBezTo>
                  <a:cubicBezTo>
                    <a:pt x="51" y="35"/>
                    <a:pt x="39" y="39"/>
                    <a:pt x="39" y="48"/>
                  </a:cubicBezTo>
                  <a:cubicBezTo>
                    <a:pt x="39" y="57"/>
                    <a:pt x="51" y="61"/>
                    <a:pt x="56" y="54"/>
                  </a:cubicBezTo>
                  <a:cubicBezTo>
                    <a:pt x="57" y="53"/>
                    <a:pt x="61" y="53"/>
                    <a:pt x="61" y="54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72"/>
                    <a:pt x="57" y="76"/>
                    <a:pt x="52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4" y="76"/>
                    <a:pt x="0" y="72"/>
                    <a:pt x="0" y="6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3" y="53"/>
                    <a:pt x="4" y="54"/>
                  </a:cubicBezTo>
                  <a:cubicBezTo>
                    <a:pt x="10" y="61"/>
                    <a:pt x="22" y="57"/>
                    <a:pt x="22" y="48"/>
                  </a:cubicBezTo>
                  <a:cubicBezTo>
                    <a:pt x="22" y="38"/>
                    <a:pt x="10" y="34"/>
                    <a:pt x="4" y="42"/>
                  </a:cubicBezTo>
                  <a:cubicBezTo>
                    <a:pt x="3" y="43"/>
                    <a:pt x="0" y="43"/>
                    <a:pt x="0" y="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4" y="21"/>
                    <a:pt x="9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6" y="21"/>
                    <a:pt x="25" y="18"/>
                    <a:pt x="24" y="17"/>
                  </a:cubicBezTo>
                  <a:cubicBezTo>
                    <a:pt x="17" y="11"/>
                    <a:pt x="21" y="0"/>
                    <a:pt x="30" y="0"/>
                  </a:cubicBezTo>
                  <a:cubicBezTo>
                    <a:pt x="40" y="0"/>
                    <a:pt x="44" y="11"/>
                    <a:pt x="37" y="17"/>
                  </a:cubicBezTo>
                  <a:cubicBezTo>
                    <a:pt x="36" y="18"/>
                    <a:pt x="35" y="21"/>
                    <a:pt x="37" y="21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63"/>
            <p:cNvSpPr>
              <a:spLocks/>
            </p:cNvSpPr>
            <p:nvPr/>
          </p:nvSpPr>
          <p:spPr bwMode="auto">
            <a:xfrm>
              <a:off x="3127375" y="2427288"/>
              <a:ext cx="314325" cy="249237"/>
            </a:xfrm>
            <a:custGeom>
              <a:avLst/>
              <a:gdLst>
                <a:gd name="T0" fmla="*/ 21 w 95"/>
                <a:gd name="T1" fmla="*/ 42 h 75"/>
                <a:gd name="T2" fmla="*/ 21 w 95"/>
                <a:gd name="T3" fmla="*/ 29 h 75"/>
                <a:gd name="T4" fmla="*/ 29 w 95"/>
                <a:gd name="T5" fmla="*/ 20 h 75"/>
                <a:gd name="T6" fmla="*/ 42 w 95"/>
                <a:gd name="T7" fmla="*/ 20 h 75"/>
                <a:gd name="T8" fmla="*/ 42 w 95"/>
                <a:gd name="T9" fmla="*/ 17 h 75"/>
                <a:gd name="T10" fmla="*/ 48 w 95"/>
                <a:gd name="T11" fmla="*/ 0 h 75"/>
                <a:gd name="T12" fmla="*/ 54 w 95"/>
                <a:gd name="T13" fmla="*/ 17 h 75"/>
                <a:gd name="T14" fmla="*/ 54 w 95"/>
                <a:gd name="T15" fmla="*/ 20 h 75"/>
                <a:gd name="T16" fmla="*/ 67 w 95"/>
                <a:gd name="T17" fmla="*/ 20 h 75"/>
                <a:gd name="T18" fmla="*/ 75 w 95"/>
                <a:gd name="T19" fmla="*/ 29 h 75"/>
                <a:gd name="T20" fmla="*/ 75 w 95"/>
                <a:gd name="T21" fmla="*/ 42 h 75"/>
                <a:gd name="T22" fmla="*/ 78 w 95"/>
                <a:gd name="T23" fmla="*/ 41 h 75"/>
                <a:gd name="T24" fmla="*/ 95 w 95"/>
                <a:gd name="T25" fmla="*/ 48 h 75"/>
                <a:gd name="T26" fmla="*/ 78 w 95"/>
                <a:gd name="T27" fmla="*/ 54 h 75"/>
                <a:gd name="T28" fmla="*/ 75 w 95"/>
                <a:gd name="T29" fmla="*/ 54 h 75"/>
                <a:gd name="T30" fmla="*/ 75 w 95"/>
                <a:gd name="T31" fmla="*/ 66 h 75"/>
                <a:gd name="T32" fmla="*/ 67 w 95"/>
                <a:gd name="T33" fmla="*/ 75 h 75"/>
                <a:gd name="T34" fmla="*/ 54 w 95"/>
                <a:gd name="T35" fmla="*/ 75 h 75"/>
                <a:gd name="T36" fmla="*/ 54 w 95"/>
                <a:gd name="T37" fmla="*/ 71 h 75"/>
                <a:gd name="T38" fmla="*/ 48 w 95"/>
                <a:gd name="T39" fmla="*/ 54 h 75"/>
                <a:gd name="T40" fmla="*/ 42 w 95"/>
                <a:gd name="T41" fmla="*/ 71 h 75"/>
                <a:gd name="T42" fmla="*/ 42 w 95"/>
                <a:gd name="T43" fmla="*/ 75 h 75"/>
                <a:gd name="T44" fmla="*/ 29 w 95"/>
                <a:gd name="T45" fmla="*/ 75 h 75"/>
                <a:gd name="T46" fmla="*/ 21 w 95"/>
                <a:gd name="T47" fmla="*/ 66 h 75"/>
                <a:gd name="T48" fmla="*/ 21 w 95"/>
                <a:gd name="T49" fmla="*/ 54 h 75"/>
                <a:gd name="T50" fmla="*/ 18 w 95"/>
                <a:gd name="T51" fmla="*/ 54 h 75"/>
                <a:gd name="T52" fmla="*/ 0 w 95"/>
                <a:gd name="T53" fmla="*/ 48 h 75"/>
                <a:gd name="T54" fmla="*/ 18 w 95"/>
                <a:gd name="T55" fmla="*/ 41 h 75"/>
                <a:gd name="T56" fmla="*/ 21 w 95"/>
                <a:gd name="T5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75">
                  <a:moveTo>
                    <a:pt x="21" y="42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4"/>
                    <a:pt x="24" y="20"/>
                    <a:pt x="29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2" y="18"/>
                    <a:pt x="42" y="17"/>
                  </a:cubicBezTo>
                  <a:cubicBezTo>
                    <a:pt x="34" y="11"/>
                    <a:pt x="39" y="0"/>
                    <a:pt x="48" y="0"/>
                  </a:cubicBezTo>
                  <a:cubicBezTo>
                    <a:pt x="57" y="0"/>
                    <a:pt x="61" y="11"/>
                    <a:pt x="54" y="17"/>
                  </a:cubicBezTo>
                  <a:cubicBezTo>
                    <a:pt x="53" y="18"/>
                    <a:pt x="53" y="20"/>
                    <a:pt x="54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72" y="20"/>
                    <a:pt x="75" y="24"/>
                    <a:pt x="75" y="29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3"/>
                    <a:pt x="77" y="42"/>
                    <a:pt x="78" y="41"/>
                  </a:cubicBezTo>
                  <a:cubicBezTo>
                    <a:pt x="84" y="34"/>
                    <a:pt x="95" y="38"/>
                    <a:pt x="95" y="48"/>
                  </a:cubicBezTo>
                  <a:cubicBezTo>
                    <a:pt x="95" y="57"/>
                    <a:pt x="84" y="61"/>
                    <a:pt x="78" y="54"/>
                  </a:cubicBezTo>
                  <a:cubicBezTo>
                    <a:pt x="77" y="53"/>
                    <a:pt x="75" y="52"/>
                    <a:pt x="75" y="54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71"/>
                    <a:pt x="72" y="75"/>
                    <a:pt x="67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5"/>
                    <a:pt x="53" y="72"/>
                    <a:pt x="54" y="71"/>
                  </a:cubicBezTo>
                  <a:cubicBezTo>
                    <a:pt x="61" y="66"/>
                    <a:pt x="57" y="54"/>
                    <a:pt x="48" y="54"/>
                  </a:cubicBezTo>
                  <a:cubicBezTo>
                    <a:pt x="39" y="54"/>
                    <a:pt x="35" y="66"/>
                    <a:pt x="42" y="71"/>
                  </a:cubicBezTo>
                  <a:cubicBezTo>
                    <a:pt x="43" y="72"/>
                    <a:pt x="43" y="75"/>
                    <a:pt x="42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4" y="75"/>
                    <a:pt x="21" y="71"/>
                    <a:pt x="21" y="6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2"/>
                    <a:pt x="18" y="53"/>
                    <a:pt x="18" y="54"/>
                  </a:cubicBezTo>
                  <a:cubicBezTo>
                    <a:pt x="12" y="61"/>
                    <a:pt x="0" y="57"/>
                    <a:pt x="0" y="48"/>
                  </a:cubicBezTo>
                  <a:cubicBezTo>
                    <a:pt x="0" y="38"/>
                    <a:pt x="12" y="34"/>
                    <a:pt x="18" y="41"/>
                  </a:cubicBezTo>
                  <a:cubicBezTo>
                    <a:pt x="19" y="42"/>
                    <a:pt x="21" y="43"/>
                    <a:pt x="21" y="42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7" name="组合 716"/>
            <p:cNvGrpSpPr/>
            <p:nvPr/>
          </p:nvGrpSpPr>
          <p:grpSpPr>
            <a:xfrm>
              <a:off x="9240838" y="3708400"/>
              <a:ext cx="1590675" cy="661987"/>
              <a:chOff x="9240838" y="3708400"/>
              <a:chExt cx="1590675" cy="661987"/>
            </a:xfrm>
          </p:grpSpPr>
          <p:sp>
            <p:nvSpPr>
              <p:cNvPr id="475" name="Freeform 364"/>
              <p:cNvSpPr>
                <a:spLocks/>
              </p:cNvSpPr>
              <p:nvPr/>
            </p:nvSpPr>
            <p:spPr bwMode="auto">
              <a:xfrm>
                <a:off x="9240838" y="3711575"/>
                <a:ext cx="100013" cy="123825"/>
              </a:xfrm>
              <a:custGeom>
                <a:avLst/>
                <a:gdLst>
                  <a:gd name="T0" fmla="*/ 63 w 63"/>
                  <a:gd name="T1" fmla="*/ 13 h 78"/>
                  <a:gd name="T2" fmla="*/ 40 w 63"/>
                  <a:gd name="T3" fmla="*/ 13 h 78"/>
                  <a:gd name="T4" fmla="*/ 40 w 63"/>
                  <a:gd name="T5" fmla="*/ 78 h 78"/>
                  <a:gd name="T6" fmla="*/ 23 w 63"/>
                  <a:gd name="T7" fmla="*/ 78 h 78"/>
                  <a:gd name="T8" fmla="*/ 23 w 63"/>
                  <a:gd name="T9" fmla="*/ 13 h 78"/>
                  <a:gd name="T10" fmla="*/ 0 w 63"/>
                  <a:gd name="T11" fmla="*/ 13 h 78"/>
                  <a:gd name="T12" fmla="*/ 0 w 63"/>
                  <a:gd name="T13" fmla="*/ 0 h 78"/>
                  <a:gd name="T14" fmla="*/ 63 w 63"/>
                  <a:gd name="T15" fmla="*/ 0 h 78"/>
                  <a:gd name="T16" fmla="*/ 63 w 63"/>
                  <a:gd name="T17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78">
                    <a:moveTo>
                      <a:pt x="63" y="13"/>
                    </a:moveTo>
                    <a:lnTo>
                      <a:pt x="40" y="13"/>
                    </a:lnTo>
                    <a:lnTo>
                      <a:pt x="40" y="78"/>
                    </a:lnTo>
                    <a:lnTo>
                      <a:pt x="23" y="78"/>
                    </a:lnTo>
                    <a:lnTo>
                      <a:pt x="23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3" y="13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65"/>
              <p:cNvSpPr>
                <a:spLocks noEditPoints="1"/>
              </p:cNvSpPr>
              <p:nvPr/>
            </p:nvSpPr>
            <p:spPr bwMode="auto">
              <a:xfrm>
                <a:off x="9353550" y="3708400"/>
                <a:ext cx="23813" cy="127000"/>
              </a:xfrm>
              <a:custGeom>
                <a:avLst/>
                <a:gdLst>
                  <a:gd name="T0" fmla="*/ 0 w 15"/>
                  <a:gd name="T1" fmla="*/ 15 h 80"/>
                  <a:gd name="T2" fmla="*/ 0 w 15"/>
                  <a:gd name="T3" fmla="*/ 0 h 80"/>
                  <a:gd name="T4" fmla="*/ 15 w 15"/>
                  <a:gd name="T5" fmla="*/ 0 h 80"/>
                  <a:gd name="T6" fmla="*/ 15 w 15"/>
                  <a:gd name="T7" fmla="*/ 15 h 80"/>
                  <a:gd name="T8" fmla="*/ 0 w 15"/>
                  <a:gd name="T9" fmla="*/ 15 h 80"/>
                  <a:gd name="T10" fmla="*/ 0 w 15"/>
                  <a:gd name="T11" fmla="*/ 80 h 80"/>
                  <a:gd name="T12" fmla="*/ 0 w 15"/>
                  <a:gd name="T13" fmla="*/ 23 h 80"/>
                  <a:gd name="T14" fmla="*/ 15 w 15"/>
                  <a:gd name="T15" fmla="*/ 23 h 80"/>
                  <a:gd name="T16" fmla="*/ 15 w 15"/>
                  <a:gd name="T17" fmla="*/ 80 h 80"/>
                  <a:gd name="T18" fmla="*/ 0 w 15"/>
                  <a:gd name="T1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80">
                    <a:moveTo>
                      <a:pt x="0" y="15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15"/>
                    </a:lnTo>
                    <a:close/>
                    <a:moveTo>
                      <a:pt x="0" y="80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66"/>
              <p:cNvSpPr>
                <a:spLocks/>
              </p:cNvSpPr>
              <p:nvPr/>
            </p:nvSpPr>
            <p:spPr bwMode="auto">
              <a:xfrm>
                <a:off x="9390063" y="3716338"/>
                <a:ext cx="58738" cy="122237"/>
              </a:xfrm>
              <a:custGeom>
                <a:avLst/>
                <a:gdLst>
                  <a:gd name="T0" fmla="*/ 18 w 18"/>
                  <a:gd name="T1" fmla="*/ 35 h 37"/>
                  <a:gd name="T2" fmla="*/ 15 w 18"/>
                  <a:gd name="T3" fmla="*/ 36 h 37"/>
                  <a:gd name="T4" fmla="*/ 10 w 18"/>
                  <a:gd name="T5" fmla="*/ 37 h 37"/>
                  <a:gd name="T6" fmla="*/ 8 w 18"/>
                  <a:gd name="T7" fmla="*/ 36 h 37"/>
                  <a:gd name="T8" fmla="*/ 5 w 18"/>
                  <a:gd name="T9" fmla="*/ 35 h 37"/>
                  <a:gd name="T10" fmla="*/ 4 w 18"/>
                  <a:gd name="T11" fmla="*/ 33 h 37"/>
                  <a:gd name="T12" fmla="*/ 3 w 18"/>
                  <a:gd name="T13" fmla="*/ 30 h 37"/>
                  <a:gd name="T14" fmla="*/ 3 w 18"/>
                  <a:gd name="T15" fmla="*/ 14 h 37"/>
                  <a:gd name="T16" fmla="*/ 0 w 18"/>
                  <a:gd name="T17" fmla="*/ 14 h 37"/>
                  <a:gd name="T18" fmla="*/ 0 w 18"/>
                  <a:gd name="T19" fmla="*/ 9 h 37"/>
                  <a:gd name="T20" fmla="*/ 3 w 18"/>
                  <a:gd name="T21" fmla="*/ 9 h 37"/>
                  <a:gd name="T22" fmla="*/ 3 w 18"/>
                  <a:gd name="T23" fmla="*/ 0 h 37"/>
                  <a:gd name="T24" fmla="*/ 10 w 18"/>
                  <a:gd name="T25" fmla="*/ 0 h 37"/>
                  <a:gd name="T26" fmla="*/ 10 w 18"/>
                  <a:gd name="T27" fmla="*/ 9 h 37"/>
                  <a:gd name="T28" fmla="*/ 16 w 18"/>
                  <a:gd name="T29" fmla="*/ 9 h 37"/>
                  <a:gd name="T30" fmla="*/ 16 w 18"/>
                  <a:gd name="T31" fmla="*/ 14 h 37"/>
                  <a:gd name="T32" fmla="*/ 10 w 18"/>
                  <a:gd name="T33" fmla="*/ 14 h 37"/>
                  <a:gd name="T34" fmla="*/ 10 w 18"/>
                  <a:gd name="T35" fmla="*/ 27 h 37"/>
                  <a:gd name="T36" fmla="*/ 11 w 18"/>
                  <a:gd name="T37" fmla="*/ 30 h 37"/>
                  <a:gd name="T38" fmla="*/ 13 w 18"/>
                  <a:gd name="T39" fmla="*/ 30 h 37"/>
                  <a:gd name="T40" fmla="*/ 15 w 18"/>
                  <a:gd name="T41" fmla="*/ 30 h 37"/>
                  <a:gd name="T42" fmla="*/ 17 w 18"/>
                  <a:gd name="T43" fmla="*/ 29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5"/>
                      <a:pt x="16" y="35"/>
                      <a:pt x="15" y="36"/>
                    </a:cubicBezTo>
                    <a:cubicBezTo>
                      <a:pt x="13" y="36"/>
                      <a:pt x="12" y="37"/>
                      <a:pt x="10" y="37"/>
                    </a:cubicBezTo>
                    <a:cubicBezTo>
                      <a:pt x="9" y="37"/>
                      <a:pt x="8" y="36"/>
                      <a:pt x="8" y="36"/>
                    </a:cubicBezTo>
                    <a:cubicBezTo>
                      <a:pt x="7" y="36"/>
                      <a:pt x="6" y="36"/>
                      <a:pt x="5" y="35"/>
                    </a:cubicBezTo>
                    <a:cubicBezTo>
                      <a:pt x="5" y="34"/>
                      <a:pt x="4" y="34"/>
                      <a:pt x="4" y="33"/>
                    </a:cubicBezTo>
                    <a:cubicBezTo>
                      <a:pt x="3" y="32"/>
                      <a:pt x="3" y="31"/>
                      <a:pt x="3" y="3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6" y="30"/>
                      <a:pt x="16" y="29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67"/>
              <p:cNvSpPr>
                <a:spLocks/>
              </p:cNvSpPr>
              <p:nvPr/>
            </p:nvSpPr>
            <p:spPr bwMode="auto">
              <a:xfrm>
                <a:off x="9459913" y="3708400"/>
                <a:ext cx="46038" cy="127000"/>
              </a:xfrm>
              <a:custGeom>
                <a:avLst/>
                <a:gdLst>
                  <a:gd name="T0" fmla="*/ 0 w 14"/>
                  <a:gd name="T1" fmla="*/ 0 h 38"/>
                  <a:gd name="T2" fmla="*/ 7 w 14"/>
                  <a:gd name="T3" fmla="*/ 0 h 38"/>
                  <a:gd name="T4" fmla="*/ 7 w 14"/>
                  <a:gd name="T5" fmla="*/ 29 h 38"/>
                  <a:gd name="T6" fmla="*/ 8 w 14"/>
                  <a:gd name="T7" fmla="*/ 32 h 38"/>
                  <a:gd name="T8" fmla="*/ 10 w 14"/>
                  <a:gd name="T9" fmla="*/ 32 h 38"/>
                  <a:gd name="T10" fmla="*/ 11 w 14"/>
                  <a:gd name="T11" fmla="*/ 32 h 38"/>
                  <a:gd name="T12" fmla="*/ 13 w 14"/>
                  <a:gd name="T13" fmla="*/ 32 h 38"/>
                  <a:gd name="T14" fmla="*/ 14 w 14"/>
                  <a:gd name="T15" fmla="*/ 37 h 38"/>
                  <a:gd name="T16" fmla="*/ 10 w 14"/>
                  <a:gd name="T17" fmla="*/ 38 h 38"/>
                  <a:gd name="T18" fmla="*/ 7 w 14"/>
                  <a:gd name="T19" fmla="*/ 38 h 38"/>
                  <a:gd name="T20" fmla="*/ 2 w 14"/>
                  <a:gd name="T21" fmla="*/ 37 h 38"/>
                  <a:gd name="T22" fmla="*/ 0 w 14"/>
                  <a:gd name="T23" fmla="*/ 32 h 38"/>
                  <a:gd name="T24" fmla="*/ 0 w 14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8" y="32"/>
                    </a:cubicBezTo>
                    <a:cubicBezTo>
                      <a:pt x="8" y="32"/>
                      <a:pt x="9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8"/>
                      <a:pt x="12" y="38"/>
                      <a:pt x="10" y="38"/>
                    </a:cubicBezTo>
                    <a:cubicBezTo>
                      <a:pt x="9" y="38"/>
                      <a:pt x="8" y="38"/>
                      <a:pt x="7" y="38"/>
                    </a:cubicBezTo>
                    <a:cubicBezTo>
                      <a:pt x="5" y="38"/>
                      <a:pt x="3" y="38"/>
                      <a:pt x="2" y="37"/>
                    </a:cubicBezTo>
                    <a:cubicBezTo>
                      <a:pt x="1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368"/>
              <p:cNvSpPr>
                <a:spLocks noEditPoints="1"/>
              </p:cNvSpPr>
              <p:nvPr/>
            </p:nvSpPr>
            <p:spPr bwMode="auto">
              <a:xfrm>
                <a:off x="9509125" y="3741738"/>
                <a:ext cx="92075" cy="96837"/>
              </a:xfrm>
              <a:custGeom>
                <a:avLst/>
                <a:gdLst>
                  <a:gd name="T0" fmla="*/ 14 w 28"/>
                  <a:gd name="T1" fmla="*/ 29 h 29"/>
                  <a:gd name="T2" fmla="*/ 8 w 28"/>
                  <a:gd name="T3" fmla="*/ 27 h 29"/>
                  <a:gd name="T4" fmla="*/ 3 w 28"/>
                  <a:gd name="T5" fmla="*/ 24 h 29"/>
                  <a:gd name="T6" fmla="*/ 1 w 28"/>
                  <a:gd name="T7" fmla="*/ 20 h 29"/>
                  <a:gd name="T8" fmla="*/ 0 w 28"/>
                  <a:gd name="T9" fmla="*/ 15 h 29"/>
                  <a:gd name="T10" fmla="*/ 1 w 28"/>
                  <a:gd name="T11" fmla="*/ 9 h 29"/>
                  <a:gd name="T12" fmla="*/ 3 w 28"/>
                  <a:gd name="T13" fmla="*/ 5 h 29"/>
                  <a:gd name="T14" fmla="*/ 8 w 28"/>
                  <a:gd name="T15" fmla="*/ 1 h 29"/>
                  <a:gd name="T16" fmla="*/ 14 w 28"/>
                  <a:gd name="T17" fmla="*/ 0 h 29"/>
                  <a:gd name="T18" fmla="*/ 20 w 28"/>
                  <a:gd name="T19" fmla="*/ 1 h 29"/>
                  <a:gd name="T20" fmla="*/ 24 w 28"/>
                  <a:gd name="T21" fmla="*/ 5 h 29"/>
                  <a:gd name="T22" fmla="*/ 27 w 28"/>
                  <a:gd name="T23" fmla="*/ 9 h 29"/>
                  <a:gd name="T24" fmla="*/ 28 w 28"/>
                  <a:gd name="T25" fmla="*/ 14 h 29"/>
                  <a:gd name="T26" fmla="*/ 28 w 28"/>
                  <a:gd name="T27" fmla="*/ 16 h 29"/>
                  <a:gd name="T28" fmla="*/ 28 w 28"/>
                  <a:gd name="T29" fmla="*/ 17 h 29"/>
                  <a:gd name="T30" fmla="*/ 7 w 28"/>
                  <a:gd name="T31" fmla="*/ 17 h 29"/>
                  <a:gd name="T32" fmla="*/ 8 w 28"/>
                  <a:gd name="T33" fmla="*/ 20 h 29"/>
                  <a:gd name="T34" fmla="*/ 9 w 28"/>
                  <a:gd name="T35" fmla="*/ 22 h 29"/>
                  <a:gd name="T36" fmla="*/ 12 w 28"/>
                  <a:gd name="T37" fmla="*/ 23 h 29"/>
                  <a:gd name="T38" fmla="*/ 14 w 28"/>
                  <a:gd name="T39" fmla="*/ 23 h 29"/>
                  <a:gd name="T40" fmla="*/ 18 w 28"/>
                  <a:gd name="T41" fmla="*/ 22 h 29"/>
                  <a:gd name="T42" fmla="*/ 21 w 28"/>
                  <a:gd name="T43" fmla="*/ 20 h 29"/>
                  <a:gd name="T44" fmla="*/ 27 w 28"/>
                  <a:gd name="T45" fmla="*/ 21 h 29"/>
                  <a:gd name="T46" fmla="*/ 22 w 28"/>
                  <a:gd name="T47" fmla="*/ 27 h 29"/>
                  <a:gd name="T48" fmla="*/ 14 w 28"/>
                  <a:gd name="T49" fmla="*/ 29 h 29"/>
                  <a:gd name="T50" fmla="*/ 21 w 28"/>
                  <a:gd name="T51" fmla="*/ 12 h 29"/>
                  <a:gd name="T52" fmla="*/ 19 w 28"/>
                  <a:gd name="T53" fmla="*/ 7 h 29"/>
                  <a:gd name="T54" fmla="*/ 14 w 28"/>
                  <a:gd name="T55" fmla="*/ 5 h 29"/>
                  <a:gd name="T56" fmla="*/ 11 w 28"/>
                  <a:gd name="T57" fmla="*/ 6 h 29"/>
                  <a:gd name="T58" fmla="*/ 9 w 28"/>
                  <a:gd name="T59" fmla="*/ 7 h 29"/>
                  <a:gd name="T60" fmla="*/ 8 w 28"/>
                  <a:gd name="T61" fmla="*/ 9 h 29"/>
                  <a:gd name="T62" fmla="*/ 7 w 28"/>
                  <a:gd name="T63" fmla="*/ 12 h 29"/>
                  <a:gd name="T64" fmla="*/ 21 w 28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0" y="28"/>
                      <a:pt x="8" y="27"/>
                    </a:cubicBezTo>
                    <a:cubicBezTo>
                      <a:pt x="6" y="27"/>
                      <a:pt x="5" y="26"/>
                      <a:pt x="3" y="24"/>
                    </a:cubicBezTo>
                    <a:cubicBezTo>
                      <a:pt x="2" y="23"/>
                      <a:pt x="1" y="22"/>
                      <a:pt x="1" y="20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3"/>
                      <a:pt x="6" y="2"/>
                      <a:pt x="8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6" y="0"/>
                      <a:pt x="18" y="1"/>
                      <a:pt x="20" y="1"/>
                    </a:cubicBezTo>
                    <a:cubicBezTo>
                      <a:pt x="22" y="2"/>
                      <a:pt x="23" y="3"/>
                      <a:pt x="24" y="5"/>
                    </a:cubicBezTo>
                    <a:cubicBezTo>
                      <a:pt x="26" y="6"/>
                      <a:pt x="27" y="7"/>
                      <a:pt x="27" y="9"/>
                    </a:cubicBezTo>
                    <a:cubicBezTo>
                      <a:pt x="28" y="11"/>
                      <a:pt x="28" y="12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8" y="20"/>
                      <a:pt x="9" y="21"/>
                      <a:pt x="9" y="22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7" y="23"/>
                      <a:pt x="18" y="22"/>
                    </a:cubicBezTo>
                    <a:cubicBezTo>
                      <a:pt x="19" y="22"/>
                      <a:pt x="20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4" y="25"/>
                      <a:pt x="22" y="27"/>
                    </a:cubicBezTo>
                    <a:cubicBezTo>
                      <a:pt x="20" y="28"/>
                      <a:pt x="17" y="29"/>
                      <a:pt x="14" y="29"/>
                    </a:cubicBezTo>
                    <a:close/>
                    <a:moveTo>
                      <a:pt x="21" y="12"/>
                    </a:moveTo>
                    <a:cubicBezTo>
                      <a:pt x="21" y="10"/>
                      <a:pt x="20" y="8"/>
                      <a:pt x="19" y="7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7" y="10"/>
                      <a:pt x="7" y="11"/>
                      <a:pt x="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369"/>
              <p:cNvSpPr>
                <a:spLocks/>
              </p:cNvSpPr>
              <p:nvPr/>
            </p:nvSpPr>
            <p:spPr bwMode="auto">
              <a:xfrm>
                <a:off x="9650413" y="3711575"/>
                <a:ext cx="96838" cy="123825"/>
              </a:xfrm>
              <a:custGeom>
                <a:avLst/>
                <a:gdLst>
                  <a:gd name="T0" fmla="*/ 25 w 29"/>
                  <a:gd name="T1" fmla="*/ 10 h 37"/>
                  <a:gd name="T2" fmla="*/ 23 w 29"/>
                  <a:gd name="T3" fmla="*/ 9 h 37"/>
                  <a:gd name="T4" fmla="*/ 21 w 29"/>
                  <a:gd name="T5" fmla="*/ 8 h 37"/>
                  <a:gd name="T6" fmla="*/ 18 w 29"/>
                  <a:gd name="T7" fmla="*/ 7 h 37"/>
                  <a:gd name="T8" fmla="*/ 15 w 29"/>
                  <a:gd name="T9" fmla="*/ 6 h 37"/>
                  <a:gd name="T10" fmla="*/ 10 w 29"/>
                  <a:gd name="T11" fmla="*/ 7 h 37"/>
                  <a:gd name="T12" fmla="*/ 9 w 29"/>
                  <a:gd name="T13" fmla="*/ 10 h 37"/>
                  <a:gd name="T14" fmla="*/ 9 w 29"/>
                  <a:gd name="T15" fmla="*/ 12 h 37"/>
                  <a:gd name="T16" fmla="*/ 11 w 29"/>
                  <a:gd name="T17" fmla="*/ 14 h 37"/>
                  <a:gd name="T18" fmla="*/ 14 w 29"/>
                  <a:gd name="T19" fmla="*/ 15 h 37"/>
                  <a:gd name="T20" fmla="*/ 17 w 29"/>
                  <a:gd name="T21" fmla="*/ 16 h 37"/>
                  <a:gd name="T22" fmla="*/ 22 w 29"/>
                  <a:gd name="T23" fmla="*/ 17 h 37"/>
                  <a:gd name="T24" fmla="*/ 26 w 29"/>
                  <a:gd name="T25" fmla="*/ 19 h 37"/>
                  <a:gd name="T26" fmla="*/ 28 w 29"/>
                  <a:gd name="T27" fmla="*/ 22 h 37"/>
                  <a:gd name="T28" fmla="*/ 29 w 29"/>
                  <a:gd name="T29" fmla="*/ 26 h 37"/>
                  <a:gd name="T30" fmla="*/ 28 w 29"/>
                  <a:gd name="T31" fmla="*/ 32 h 37"/>
                  <a:gd name="T32" fmla="*/ 25 w 29"/>
                  <a:gd name="T33" fmla="*/ 35 h 37"/>
                  <a:gd name="T34" fmla="*/ 21 w 29"/>
                  <a:gd name="T35" fmla="*/ 37 h 37"/>
                  <a:gd name="T36" fmla="*/ 15 w 29"/>
                  <a:gd name="T37" fmla="*/ 37 h 37"/>
                  <a:gd name="T38" fmla="*/ 7 w 29"/>
                  <a:gd name="T39" fmla="*/ 36 h 37"/>
                  <a:gd name="T40" fmla="*/ 0 w 29"/>
                  <a:gd name="T41" fmla="*/ 33 h 37"/>
                  <a:gd name="T42" fmla="*/ 3 w 29"/>
                  <a:gd name="T43" fmla="*/ 26 h 37"/>
                  <a:gd name="T44" fmla="*/ 5 w 29"/>
                  <a:gd name="T45" fmla="*/ 28 h 37"/>
                  <a:gd name="T46" fmla="*/ 8 w 29"/>
                  <a:gd name="T47" fmla="*/ 29 h 37"/>
                  <a:gd name="T48" fmla="*/ 11 w 29"/>
                  <a:gd name="T49" fmla="*/ 30 h 37"/>
                  <a:gd name="T50" fmla="*/ 16 w 29"/>
                  <a:gd name="T51" fmla="*/ 31 h 37"/>
                  <a:gd name="T52" fmla="*/ 21 w 29"/>
                  <a:gd name="T53" fmla="*/ 27 h 37"/>
                  <a:gd name="T54" fmla="*/ 21 w 29"/>
                  <a:gd name="T55" fmla="*/ 25 h 37"/>
                  <a:gd name="T56" fmla="*/ 19 w 29"/>
                  <a:gd name="T57" fmla="*/ 24 h 37"/>
                  <a:gd name="T58" fmla="*/ 16 w 29"/>
                  <a:gd name="T59" fmla="*/ 23 h 37"/>
                  <a:gd name="T60" fmla="*/ 12 w 29"/>
                  <a:gd name="T61" fmla="*/ 21 h 37"/>
                  <a:gd name="T62" fmla="*/ 7 w 29"/>
                  <a:gd name="T63" fmla="*/ 20 h 37"/>
                  <a:gd name="T64" fmla="*/ 4 w 29"/>
                  <a:gd name="T65" fmla="*/ 18 h 37"/>
                  <a:gd name="T66" fmla="*/ 2 w 29"/>
                  <a:gd name="T67" fmla="*/ 15 h 37"/>
                  <a:gd name="T68" fmla="*/ 1 w 29"/>
                  <a:gd name="T69" fmla="*/ 11 h 37"/>
                  <a:gd name="T70" fmla="*/ 2 w 29"/>
                  <a:gd name="T71" fmla="*/ 6 h 37"/>
                  <a:gd name="T72" fmla="*/ 5 w 29"/>
                  <a:gd name="T73" fmla="*/ 3 h 37"/>
                  <a:gd name="T74" fmla="*/ 10 w 29"/>
                  <a:gd name="T75" fmla="*/ 1 h 37"/>
                  <a:gd name="T76" fmla="*/ 15 w 29"/>
                  <a:gd name="T77" fmla="*/ 0 h 37"/>
                  <a:gd name="T78" fmla="*/ 22 w 29"/>
                  <a:gd name="T79" fmla="*/ 1 h 37"/>
                  <a:gd name="T80" fmla="*/ 28 w 29"/>
                  <a:gd name="T81" fmla="*/ 4 h 37"/>
                  <a:gd name="T82" fmla="*/ 25 w 29"/>
                  <a:gd name="T83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37">
                    <a:moveTo>
                      <a:pt x="25" y="10"/>
                    </a:moveTo>
                    <a:cubicBezTo>
                      <a:pt x="24" y="10"/>
                      <a:pt x="24" y="9"/>
                      <a:pt x="23" y="9"/>
                    </a:cubicBezTo>
                    <a:cubicBezTo>
                      <a:pt x="23" y="8"/>
                      <a:pt x="22" y="8"/>
                      <a:pt x="21" y="8"/>
                    </a:cubicBezTo>
                    <a:cubicBezTo>
                      <a:pt x="20" y="7"/>
                      <a:pt x="19" y="7"/>
                      <a:pt x="18" y="7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3" y="6"/>
                      <a:pt x="11" y="7"/>
                      <a:pt x="10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4"/>
                      <a:pt x="12" y="14"/>
                      <a:pt x="14" y="15"/>
                    </a:cubicBezTo>
                    <a:cubicBezTo>
                      <a:pt x="15" y="15"/>
                      <a:pt x="16" y="15"/>
                      <a:pt x="17" y="16"/>
                    </a:cubicBezTo>
                    <a:cubicBezTo>
                      <a:pt x="19" y="16"/>
                      <a:pt x="21" y="17"/>
                      <a:pt x="22" y="17"/>
                    </a:cubicBezTo>
                    <a:cubicBezTo>
                      <a:pt x="24" y="18"/>
                      <a:pt x="25" y="18"/>
                      <a:pt x="26" y="19"/>
                    </a:cubicBezTo>
                    <a:cubicBezTo>
                      <a:pt x="27" y="20"/>
                      <a:pt x="28" y="21"/>
                      <a:pt x="28" y="22"/>
                    </a:cubicBezTo>
                    <a:cubicBezTo>
                      <a:pt x="29" y="23"/>
                      <a:pt x="29" y="25"/>
                      <a:pt x="29" y="26"/>
                    </a:cubicBezTo>
                    <a:cubicBezTo>
                      <a:pt x="29" y="28"/>
                      <a:pt x="29" y="30"/>
                      <a:pt x="28" y="32"/>
                    </a:cubicBezTo>
                    <a:cubicBezTo>
                      <a:pt x="27" y="33"/>
                      <a:pt x="26" y="34"/>
                      <a:pt x="25" y="35"/>
                    </a:cubicBezTo>
                    <a:cubicBezTo>
                      <a:pt x="24" y="36"/>
                      <a:pt x="22" y="36"/>
                      <a:pt x="21" y="37"/>
                    </a:cubicBezTo>
                    <a:cubicBezTo>
                      <a:pt x="19" y="37"/>
                      <a:pt x="17" y="37"/>
                      <a:pt x="15" y="37"/>
                    </a:cubicBezTo>
                    <a:cubicBezTo>
                      <a:pt x="13" y="37"/>
                      <a:pt x="10" y="37"/>
                      <a:pt x="7" y="36"/>
                    </a:cubicBezTo>
                    <a:cubicBezTo>
                      <a:pt x="4" y="35"/>
                      <a:pt x="2" y="34"/>
                      <a:pt x="0" y="3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4" y="27"/>
                      <a:pt x="5" y="28"/>
                    </a:cubicBezTo>
                    <a:cubicBezTo>
                      <a:pt x="6" y="28"/>
                      <a:pt x="7" y="29"/>
                      <a:pt x="8" y="29"/>
                    </a:cubicBezTo>
                    <a:cubicBezTo>
                      <a:pt x="9" y="30"/>
                      <a:pt x="10" y="30"/>
                      <a:pt x="11" y="30"/>
                    </a:cubicBezTo>
                    <a:cubicBezTo>
                      <a:pt x="13" y="31"/>
                      <a:pt x="14" y="31"/>
                      <a:pt x="16" y="31"/>
                    </a:cubicBezTo>
                    <a:cubicBezTo>
                      <a:pt x="19" y="31"/>
                      <a:pt x="21" y="30"/>
                      <a:pt x="21" y="27"/>
                    </a:cubicBezTo>
                    <a:cubicBezTo>
                      <a:pt x="21" y="26"/>
                      <a:pt x="21" y="26"/>
                      <a:pt x="21" y="25"/>
                    </a:cubicBezTo>
                    <a:cubicBezTo>
                      <a:pt x="20" y="25"/>
                      <a:pt x="20" y="24"/>
                      <a:pt x="19" y="24"/>
                    </a:cubicBezTo>
                    <a:cubicBezTo>
                      <a:pt x="18" y="23"/>
                      <a:pt x="17" y="23"/>
                      <a:pt x="16" y="23"/>
                    </a:cubicBezTo>
                    <a:cubicBezTo>
                      <a:pt x="15" y="22"/>
                      <a:pt x="13" y="22"/>
                      <a:pt x="12" y="21"/>
                    </a:cubicBezTo>
                    <a:cubicBezTo>
                      <a:pt x="10" y="21"/>
                      <a:pt x="9" y="20"/>
                      <a:pt x="7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7"/>
                      <a:pt x="2" y="16"/>
                      <a:pt x="2" y="15"/>
                    </a:cubicBezTo>
                    <a:cubicBezTo>
                      <a:pt x="2" y="14"/>
                      <a:pt x="1" y="13"/>
                      <a:pt x="1" y="11"/>
                    </a:cubicBezTo>
                    <a:cubicBezTo>
                      <a:pt x="1" y="10"/>
                      <a:pt x="2" y="8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1" y="0"/>
                      <a:pt x="13" y="0"/>
                      <a:pt x="15" y="0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2"/>
                      <a:pt x="26" y="3"/>
                      <a:pt x="28" y="4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70"/>
              <p:cNvSpPr>
                <a:spLocks noEditPoints="1"/>
              </p:cNvSpPr>
              <p:nvPr/>
            </p:nvSpPr>
            <p:spPr bwMode="auto">
              <a:xfrm>
                <a:off x="9756775" y="3741738"/>
                <a:ext cx="95250" cy="96837"/>
              </a:xfrm>
              <a:custGeom>
                <a:avLst/>
                <a:gdLst>
                  <a:gd name="T0" fmla="*/ 14 w 29"/>
                  <a:gd name="T1" fmla="*/ 29 h 29"/>
                  <a:gd name="T2" fmla="*/ 9 w 29"/>
                  <a:gd name="T3" fmla="*/ 27 h 29"/>
                  <a:gd name="T4" fmla="*/ 4 w 29"/>
                  <a:gd name="T5" fmla="*/ 24 h 29"/>
                  <a:gd name="T6" fmla="*/ 1 w 29"/>
                  <a:gd name="T7" fmla="*/ 20 h 29"/>
                  <a:gd name="T8" fmla="*/ 0 w 29"/>
                  <a:gd name="T9" fmla="*/ 15 h 29"/>
                  <a:gd name="T10" fmla="*/ 1 w 29"/>
                  <a:gd name="T11" fmla="*/ 9 h 29"/>
                  <a:gd name="T12" fmla="*/ 4 w 29"/>
                  <a:gd name="T13" fmla="*/ 5 h 29"/>
                  <a:gd name="T14" fmla="*/ 9 w 29"/>
                  <a:gd name="T15" fmla="*/ 1 h 29"/>
                  <a:gd name="T16" fmla="*/ 15 w 29"/>
                  <a:gd name="T17" fmla="*/ 0 h 29"/>
                  <a:gd name="T18" fmla="*/ 20 w 29"/>
                  <a:gd name="T19" fmla="*/ 1 h 29"/>
                  <a:gd name="T20" fmla="*/ 25 w 29"/>
                  <a:gd name="T21" fmla="*/ 5 h 29"/>
                  <a:gd name="T22" fmla="*/ 28 w 29"/>
                  <a:gd name="T23" fmla="*/ 9 h 29"/>
                  <a:gd name="T24" fmla="*/ 29 w 29"/>
                  <a:gd name="T25" fmla="*/ 14 h 29"/>
                  <a:gd name="T26" fmla="*/ 29 w 29"/>
                  <a:gd name="T27" fmla="*/ 16 h 29"/>
                  <a:gd name="T28" fmla="*/ 29 w 29"/>
                  <a:gd name="T29" fmla="*/ 17 h 29"/>
                  <a:gd name="T30" fmla="*/ 8 w 29"/>
                  <a:gd name="T31" fmla="*/ 17 h 29"/>
                  <a:gd name="T32" fmla="*/ 8 w 29"/>
                  <a:gd name="T33" fmla="*/ 20 h 29"/>
                  <a:gd name="T34" fmla="*/ 10 w 29"/>
                  <a:gd name="T35" fmla="*/ 22 h 29"/>
                  <a:gd name="T36" fmla="*/ 12 w 29"/>
                  <a:gd name="T37" fmla="*/ 23 h 29"/>
                  <a:gd name="T38" fmla="*/ 15 w 29"/>
                  <a:gd name="T39" fmla="*/ 23 h 29"/>
                  <a:gd name="T40" fmla="*/ 19 w 29"/>
                  <a:gd name="T41" fmla="*/ 22 h 29"/>
                  <a:gd name="T42" fmla="*/ 21 w 29"/>
                  <a:gd name="T43" fmla="*/ 20 h 29"/>
                  <a:gd name="T44" fmla="*/ 27 w 29"/>
                  <a:gd name="T45" fmla="*/ 21 h 29"/>
                  <a:gd name="T46" fmla="*/ 22 w 29"/>
                  <a:gd name="T47" fmla="*/ 27 h 29"/>
                  <a:gd name="T48" fmla="*/ 14 w 29"/>
                  <a:gd name="T49" fmla="*/ 29 h 29"/>
                  <a:gd name="T50" fmla="*/ 22 w 29"/>
                  <a:gd name="T51" fmla="*/ 12 h 29"/>
                  <a:gd name="T52" fmla="*/ 19 w 29"/>
                  <a:gd name="T53" fmla="*/ 7 h 29"/>
                  <a:gd name="T54" fmla="*/ 14 w 29"/>
                  <a:gd name="T55" fmla="*/ 5 h 29"/>
                  <a:gd name="T56" fmla="*/ 12 w 29"/>
                  <a:gd name="T57" fmla="*/ 6 h 29"/>
                  <a:gd name="T58" fmla="*/ 10 w 29"/>
                  <a:gd name="T59" fmla="*/ 7 h 29"/>
                  <a:gd name="T60" fmla="*/ 8 w 29"/>
                  <a:gd name="T61" fmla="*/ 9 h 29"/>
                  <a:gd name="T62" fmla="*/ 7 w 29"/>
                  <a:gd name="T63" fmla="*/ 12 h 29"/>
                  <a:gd name="T64" fmla="*/ 22 w 29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14" y="29"/>
                    </a:moveTo>
                    <a:cubicBezTo>
                      <a:pt x="12" y="29"/>
                      <a:pt x="10" y="28"/>
                      <a:pt x="9" y="27"/>
                    </a:cubicBezTo>
                    <a:cubicBezTo>
                      <a:pt x="7" y="27"/>
                      <a:pt x="5" y="26"/>
                      <a:pt x="4" y="24"/>
                    </a:cubicBezTo>
                    <a:cubicBezTo>
                      <a:pt x="3" y="23"/>
                      <a:pt x="2" y="22"/>
                      <a:pt x="1" y="20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3"/>
                      <a:pt x="7" y="2"/>
                      <a:pt x="9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2" y="2"/>
                      <a:pt x="24" y="3"/>
                      <a:pt x="25" y="5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8" y="11"/>
                      <a:pt x="29" y="12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7" y="23"/>
                      <a:pt x="19" y="22"/>
                    </a:cubicBezTo>
                    <a:cubicBezTo>
                      <a:pt x="20" y="22"/>
                      <a:pt x="21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5" y="25"/>
                      <a:pt x="22" y="27"/>
                    </a:cubicBezTo>
                    <a:cubicBezTo>
                      <a:pt x="20" y="28"/>
                      <a:pt x="18" y="29"/>
                      <a:pt x="14" y="29"/>
                    </a:cubicBezTo>
                    <a:close/>
                    <a:moveTo>
                      <a:pt x="22" y="12"/>
                    </a:moveTo>
                    <a:cubicBezTo>
                      <a:pt x="21" y="10"/>
                      <a:pt x="21" y="8"/>
                      <a:pt x="19" y="7"/>
                    </a:cubicBezTo>
                    <a:cubicBezTo>
                      <a:pt x="18" y="6"/>
                      <a:pt x="16" y="5"/>
                      <a:pt x="14" y="5"/>
                    </a:cubicBezTo>
                    <a:cubicBezTo>
                      <a:pt x="14" y="5"/>
                      <a:pt x="13" y="6"/>
                      <a:pt x="12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8" y="10"/>
                      <a:pt x="7" y="11"/>
                      <a:pt x="7" y="12"/>
                    </a:cubicBez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71"/>
              <p:cNvSpPr>
                <a:spLocks/>
              </p:cNvSpPr>
              <p:nvPr/>
            </p:nvSpPr>
            <p:spPr bwMode="auto">
              <a:xfrm>
                <a:off x="9852025" y="3744913"/>
                <a:ext cx="93663" cy="90487"/>
              </a:xfrm>
              <a:custGeom>
                <a:avLst/>
                <a:gdLst>
                  <a:gd name="T0" fmla="*/ 21 w 59"/>
                  <a:gd name="T1" fmla="*/ 57 h 57"/>
                  <a:gd name="T2" fmla="*/ 0 w 59"/>
                  <a:gd name="T3" fmla="*/ 0 h 57"/>
                  <a:gd name="T4" fmla="*/ 15 w 59"/>
                  <a:gd name="T5" fmla="*/ 0 h 57"/>
                  <a:gd name="T6" fmla="*/ 30 w 59"/>
                  <a:gd name="T7" fmla="*/ 44 h 57"/>
                  <a:gd name="T8" fmla="*/ 44 w 59"/>
                  <a:gd name="T9" fmla="*/ 0 h 57"/>
                  <a:gd name="T10" fmla="*/ 59 w 59"/>
                  <a:gd name="T11" fmla="*/ 0 h 57"/>
                  <a:gd name="T12" fmla="*/ 38 w 59"/>
                  <a:gd name="T13" fmla="*/ 57 h 57"/>
                  <a:gd name="T14" fmla="*/ 21 w 59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7">
                    <a:moveTo>
                      <a:pt x="21" y="57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30" y="44"/>
                    </a:lnTo>
                    <a:lnTo>
                      <a:pt x="44" y="0"/>
                    </a:lnTo>
                    <a:lnTo>
                      <a:pt x="59" y="0"/>
                    </a:lnTo>
                    <a:lnTo>
                      <a:pt x="38" y="57"/>
                    </a:lnTo>
                    <a:lnTo>
                      <a:pt x="21" y="57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72"/>
              <p:cNvSpPr>
                <a:spLocks noEditPoints="1"/>
              </p:cNvSpPr>
              <p:nvPr/>
            </p:nvSpPr>
            <p:spPr bwMode="auto">
              <a:xfrm>
                <a:off x="9945688" y="3741738"/>
                <a:ext cx="95250" cy="96837"/>
              </a:xfrm>
              <a:custGeom>
                <a:avLst/>
                <a:gdLst>
                  <a:gd name="T0" fmla="*/ 15 w 29"/>
                  <a:gd name="T1" fmla="*/ 29 h 29"/>
                  <a:gd name="T2" fmla="*/ 9 w 29"/>
                  <a:gd name="T3" fmla="*/ 27 h 29"/>
                  <a:gd name="T4" fmla="*/ 4 w 29"/>
                  <a:gd name="T5" fmla="*/ 24 h 29"/>
                  <a:gd name="T6" fmla="*/ 1 w 29"/>
                  <a:gd name="T7" fmla="*/ 20 h 29"/>
                  <a:gd name="T8" fmla="*/ 0 w 29"/>
                  <a:gd name="T9" fmla="*/ 15 h 29"/>
                  <a:gd name="T10" fmla="*/ 1 w 29"/>
                  <a:gd name="T11" fmla="*/ 9 h 29"/>
                  <a:gd name="T12" fmla="*/ 4 w 29"/>
                  <a:gd name="T13" fmla="*/ 5 h 29"/>
                  <a:gd name="T14" fmla="*/ 9 w 29"/>
                  <a:gd name="T15" fmla="*/ 1 h 29"/>
                  <a:gd name="T16" fmla="*/ 15 w 29"/>
                  <a:gd name="T17" fmla="*/ 0 h 29"/>
                  <a:gd name="T18" fmla="*/ 21 w 29"/>
                  <a:gd name="T19" fmla="*/ 1 h 29"/>
                  <a:gd name="T20" fmla="*/ 25 w 29"/>
                  <a:gd name="T21" fmla="*/ 5 h 29"/>
                  <a:gd name="T22" fmla="*/ 28 w 29"/>
                  <a:gd name="T23" fmla="*/ 9 h 29"/>
                  <a:gd name="T24" fmla="*/ 29 w 29"/>
                  <a:gd name="T25" fmla="*/ 14 h 29"/>
                  <a:gd name="T26" fmla="*/ 29 w 29"/>
                  <a:gd name="T27" fmla="*/ 16 h 29"/>
                  <a:gd name="T28" fmla="*/ 29 w 29"/>
                  <a:gd name="T29" fmla="*/ 17 h 29"/>
                  <a:gd name="T30" fmla="*/ 8 w 29"/>
                  <a:gd name="T31" fmla="*/ 17 h 29"/>
                  <a:gd name="T32" fmla="*/ 9 w 29"/>
                  <a:gd name="T33" fmla="*/ 20 h 29"/>
                  <a:gd name="T34" fmla="*/ 10 w 29"/>
                  <a:gd name="T35" fmla="*/ 22 h 29"/>
                  <a:gd name="T36" fmla="*/ 12 w 29"/>
                  <a:gd name="T37" fmla="*/ 23 h 29"/>
                  <a:gd name="T38" fmla="*/ 15 w 29"/>
                  <a:gd name="T39" fmla="*/ 23 h 29"/>
                  <a:gd name="T40" fmla="*/ 19 w 29"/>
                  <a:gd name="T41" fmla="*/ 22 h 29"/>
                  <a:gd name="T42" fmla="*/ 22 w 29"/>
                  <a:gd name="T43" fmla="*/ 20 h 29"/>
                  <a:gd name="T44" fmla="*/ 27 w 29"/>
                  <a:gd name="T45" fmla="*/ 21 h 29"/>
                  <a:gd name="T46" fmla="*/ 23 w 29"/>
                  <a:gd name="T47" fmla="*/ 27 h 29"/>
                  <a:gd name="T48" fmla="*/ 15 w 29"/>
                  <a:gd name="T49" fmla="*/ 29 h 29"/>
                  <a:gd name="T50" fmla="*/ 22 w 29"/>
                  <a:gd name="T51" fmla="*/ 12 h 29"/>
                  <a:gd name="T52" fmla="*/ 20 w 29"/>
                  <a:gd name="T53" fmla="*/ 7 h 29"/>
                  <a:gd name="T54" fmla="*/ 15 w 29"/>
                  <a:gd name="T55" fmla="*/ 5 h 29"/>
                  <a:gd name="T56" fmla="*/ 12 w 29"/>
                  <a:gd name="T57" fmla="*/ 6 h 29"/>
                  <a:gd name="T58" fmla="*/ 10 w 29"/>
                  <a:gd name="T59" fmla="*/ 7 h 29"/>
                  <a:gd name="T60" fmla="*/ 8 w 29"/>
                  <a:gd name="T61" fmla="*/ 9 h 29"/>
                  <a:gd name="T62" fmla="*/ 8 w 29"/>
                  <a:gd name="T63" fmla="*/ 12 h 29"/>
                  <a:gd name="T64" fmla="*/ 22 w 29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15" y="29"/>
                    </a:moveTo>
                    <a:cubicBezTo>
                      <a:pt x="13" y="29"/>
                      <a:pt x="11" y="28"/>
                      <a:pt x="9" y="27"/>
                    </a:cubicBezTo>
                    <a:cubicBezTo>
                      <a:pt x="7" y="27"/>
                      <a:pt x="6" y="26"/>
                      <a:pt x="4" y="24"/>
                    </a:cubicBezTo>
                    <a:cubicBezTo>
                      <a:pt x="3" y="23"/>
                      <a:pt x="2" y="22"/>
                      <a:pt x="1" y="20"/>
                    </a:cubicBezTo>
                    <a:cubicBezTo>
                      <a:pt x="1" y="18"/>
                      <a:pt x="0" y="16"/>
                      <a:pt x="0" y="15"/>
                    </a:cubicBezTo>
                    <a:cubicBezTo>
                      <a:pt x="0" y="13"/>
                      <a:pt x="1" y="11"/>
                      <a:pt x="1" y="9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11" y="1"/>
                      <a:pt x="13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3" y="2"/>
                      <a:pt x="24" y="3"/>
                      <a:pt x="25" y="5"/>
                    </a:cubicBezTo>
                    <a:cubicBezTo>
                      <a:pt x="27" y="6"/>
                      <a:pt x="27" y="7"/>
                      <a:pt x="28" y="9"/>
                    </a:cubicBezTo>
                    <a:cubicBezTo>
                      <a:pt x="29" y="11"/>
                      <a:pt x="29" y="12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9"/>
                      <a:pt x="9" y="20"/>
                    </a:cubicBezTo>
                    <a:cubicBezTo>
                      <a:pt x="9" y="20"/>
                      <a:pt x="10" y="21"/>
                      <a:pt x="10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8" y="23"/>
                      <a:pt x="19" y="22"/>
                    </a:cubicBezTo>
                    <a:cubicBezTo>
                      <a:pt x="20" y="22"/>
                      <a:pt x="21" y="21"/>
                      <a:pt x="22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5" y="25"/>
                      <a:pt x="23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  <a:moveTo>
                      <a:pt x="22" y="12"/>
                    </a:moveTo>
                    <a:cubicBezTo>
                      <a:pt x="22" y="10"/>
                      <a:pt x="21" y="8"/>
                      <a:pt x="20" y="7"/>
                    </a:cubicBezTo>
                    <a:cubicBezTo>
                      <a:pt x="18" y="6"/>
                      <a:pt x="17" y="5"/>
                      <a:pt x="15" y="5"/>
                    </a:cubicBezTo>
                    <a:cubicBezTo>
                      <a:pt x="14" y="5"/>
                      <a:pt x="13" y="6"/>
                      <a:pt x="12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8" y="10"/>
                      <a:pt x="8" y="11"/>
                      <a:pt x="8" y="12"/>
                    </a:cubicBez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73"/>
              <p:cNvSpPr>
                <a:spLocks/>
              </p:cNvSpPr>
              <p:nvPr/>
            </p:nvSpPr>
            <p:spPr bwMode="auto">
              <a:xfrm>
                <a:off x="10055225" y="3741738"/>
                <a:ext cx="85725" cy="93662"/>
              </a:xfrm>
              <a:custGeom>
                <a:avLst/>
                <a:gdLst>
                  <a:gd name="T0" fmla="*/ 26 w 26"/>
                  <a:gd name="T1" fmla="*/ 28 h 28"/>
                  <a:gd name="T2" fmla="*/ 19 w 26"/>
                  <a:gd name="T3" fmla="*/ 28 h 28"/>
                  <a:gd name="T4" fmla="*/ 19 w 26"/>
                  <a:gd name="T5" fmla="*/ 13 h 28"/>
                  <a:gd name="T6" fmla="*/ 18 w 26"/>
                  <a:gd name="T7" fmla="*/ 8 h 28"/>
                  <a:gd name="T8" fmla="*/ 14 w 26"/>
                  <a:gd name="T9" fmla="*/ 6 h 28"/>
                  <a:gd name="T10" fmla="*/ 12 w 26"/>
                  <a:gd name="T11" fmla="*/ 7 h 28"/>
                  <a:gd name="T12" fmla="*/ 10 w 26"/>
                  <a:gd name="T13" fmla="*/ 8 h 28"/>
                  <a:gd name="T14" fmla="*/ 8 w 26"/>
                  <a:gd name="T15" fmla="*/ 10 h 28"/>
                  <a:gd name="T16" fmla="*/ 7 w 26"/>
                  <a:gd name="T17" fmla="*/ 12 h 28"/>
                  <a:gd name="T18" fmla="*/ 7 w 26"/>
                  <a:gd name="T19" fmla="*/ 28 h 28"/>
                  <a:gd name="T20" fmla="*/ 0 w 26"/>
                  <a:gd name="T21" fmla="*/ 28 h 28"/>
                  <a:gd name="T22" fmla="*/ 0 w 26"/>
                  <a:gd name="T23" fmla="*/ 1 h 28"/>
                  <a:gd name="T24" fmla="*/ 7 w 26"/>
                  <a:gd name="T25" fmla="*/ 1 h 28"/>
                  <a:gd name="T26" fmla="*/ 7 w 26"/>
                  <a:gd name="T27" fmla="*/ 6 h 28"/>
                  <a:gd name="T28" fmla="*/ 11 w 26"/>
                  <a:gd name="T29" fmla="*/ 2 h 28"/>
                  <a:gd name="T30" fmla="*/ 17 w 26"/>
                  <a:gd name="T31" fmla="*/ 0 h 28"/>
                  <a:gd name="T32" fmla="*/ 22 w 26"/>
                  <a:gd name="T33" fmla="*/ 1 h 28"/>
                  <a:gd name="T34" fmla="*/ 24 w 26"/>
                  <a:gd name="T35" fmla="*/ 4 h 28"/>
                  <a:gd name="T36" fmla="*/ 25 w 26"/>
                  <a:gd name="T37" fmla="*/ 7 h 28"/>
                  <a:gd name="T38" fmla="*/ 26 w 26"/>
                  <a:gd name="T39" fmla="*/ 11 h 28"/>
                  <a:gd name="T40" fmla="*/ 26 w 26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8">
                    <a:moveTo>
                      <a:pt x="26" y="28"/>
                    </a:move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1"/>
                      <a:pt x="18" y="9"/>
                      <a:pt x="18" y="8"/>
                    </a:cubicBezTo>
                    <a:cubicBezTo>
                      <a:pt x="17" y="7"/>
                      <a:pt x="16" y="6"/>
                      <a:pt x="14" y="6"/>
                    </a:cubicBezTo>
                    <a:cubicBezTo>
                      <a:pt x="14" y="6"/>
                      <a:pt x="13" y="7"/>
                      <a:pt x="12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10"/>
                    </a:cubicBezTo>
                    <a:cubicBezTo>
                      <a:pt x="8" y="11"/>
                      <a:pt x="8" y="11"/>
                      <a:pt x="7" y="1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3"/>
                      <a:pt x="11" y="2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1" y="1"/>
                      <a:pt x="22" y="1"/>
                    </a:cubicBezTo>
                    <a:cubicBezTo>
                      <a:pt x="23" y="2"/>
                      <a:pt x="23" y="3"/>
                      <a:pt x="24" y="4"/>
                    </a:cubicBezTo>
                    <a:cubicBezTo>
                      <a:pt x="25" y="5"/>
                      <a:pt x="25" y="6"/>
                      <a:pt x="25" y="7"/>
                    </a:cubicBezTo>
                    <a:cubicBezTo>
                      <a:pt x="26" y="8"/>
                      <a:pt x="26" y="10"/>
                      <a:pt x="26" y="11"/>
                    </a:cubicBezTo>
                    <a:lnTo>
                      <a:pt x="26" y="28"/>
                    </a:lnTo>
                    <a:close/>
                  </a:path>
                </a:pathLst>
              </a:custGeom>
              <a:solidFill>
                <a:srgbClr val="B1E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74"/>
              <p:cNvSpPr>
                <a:spLocks noEditPoints="1"/>
              </p:cNvSpPr>
              <p:nvPr/>
            </p:nvSpPr>
            <p:spPr bwMode="auto">
              <a:xfrm>
                <a:off x="9247188" y="4019550"/>
                <a:ext cx="57150" cy="76200"/>
              </a:xfrm>
              <a:custGeom>
                <a:avLst/>
                <a:gdLst>
                  <a:gd name="T0" fmla="*/ 17 w 17"/>
                  <a:gd name="T1" fmla="*/ 17 h 23"/>
                  <a:gd name="T2" fmla="*/ 16 w 17"/>
                  <a:gd name="T3" fmla="*/ 19 h 23"/>
                  <a:gd name="T4" fmla="*/ 15 w 17"/>
                  <a:gd name="T5" fmla="*/ 21 h 23"/>
                  <a:gd name="T6" fmla="*/ 13 w 17"/>
                  <a:gd name="T7" fmla="*/ 22 h 23"/>
                  <a:gd name="T8" fmla="*/ 10 w 17"/>
                  <a:gd name="T9" fmla="*/ 23 h 23"/>
                  <a:gd name="T10" fmla="*/ 0 w 17"/>
                  <a:gd name="T11" fmla="*/ 23 h 23"/>
                  <a:gd name="T12" fmla="*/ 0 w 17"/>
                  <a:gd name="T13" fmla="*/ 0 h 23"/>
                  <a:gd name="T14" fmla="*/ 10 w 17"/>
                  <a:gd name="T15" fmla="*/ 0 h 23"/>
                  <a:gd name="T16" fmla="*/ 13 w 17"/>
                  <a:gd name="T17" fmla="*/ 1 h 23"/>
                  <a:gd name="T18" fmla="*/ 14 w 17"/>
                  <a:gd name="T19" fmla="*/ 2 h 23"/>
                  <a:gd name="T20" fmla="*/ 15 w 17"/>
                  <a:gd name="T21" fmla="*/ 4 h 23"/>
                  <a:gd name="T22" fmla="*/ 16 w 17"/>
                  <a:gd name="T23" fmla="*/ 6 h 23"/>
                  <a:gd name="T24" fmla="*/ 15 w 17"/>
                  <a:gd name="T25" fmla="*/ 9 h 23"/>
                  <a:gd name="T26" fmla="*/ 12 w 17"/>
                  <a:gd name="T27" fmla="*/ 11 h 23"/>
                  <a:gd name="T28" fmla="*/ 15 w 17"/>
                  <a:gd name="T29" fmla="*/ 13 h 23"/>
                  <a:gd name="T30" fmla="*/ 17 w 17"/>
                  <a:gd name="T31" fmla="*/ 17 h 23"/>
                  <a:gd name="T32" fmla="*/ 1 w 17"/>
                  <a:gd name="T33" fmla="*/ 1 h 23"/>
                  <a:gd name="T34" fmla="*/ 1 w 17"/>
                  <a:gd name="T35" fmla="*/ 11 h 23"/>
                  <a:gd name="T36" fmla="*/ 10 w 17"/>
                  <a:gd name="T37" fmla="*/ 11 h 23"/>
                  <a:gd name="T38" fmla="*/ 11 w 17"/>
                  <a:gd name="T39" fmla="*/ 10 h 23"/>
                  <a:gd name="T40" fmla="*/ 13 w 17"/>
                  <a:gd name="T41" fmla="*/ 9 h 23"/>
                  <a:gd name="T42" fmla="*/ 14 w 17"/>
                  <a:gd name="T43" fmla="*/ 8 h 23"/>
                  <a:gd name="T44" fmla="*/ 14 w 17"/>
                  <a:gd name="T45" fmla="*/ 6 h 23"/>
                  <a:gd name="T46" fmla="*/ 14 w 17"/>
                  <a:gd name="T47" fmla="*/ 4 h 23"/>
                  <a:gd name="T48" fmla="*/ 13 w 17"/>
                  <a:gd name="T49" fmla="*/ 3 h 23"/>
                  <a:gd name="T50" fmla="*/ 12 w 17"/>
                  <a:gd name="T51" fmla="*/ 2 h 23"/>
                  <a:gd name="T52" fmla="*/ 10 w 17"/>
                  <a:gd name="T53" fmla="*/ 1 h 23"/>
                  <a:gd name="T54" fmla="*/ 1 w 17"/>
                  <a:gd name="T55" fmla="*/ 1 h 23"/>
                  <a:gd name="T56" fmla="*/ 15 w 17"/>
                  <a:gd name="T57" fmla="*/ 17 h 23"/>
                  <a:gd name="T58" fmla="*/ 15 w 17"/>
                  <a:gd name="T59" fmla="*/ 15 h 23"/>
                  <a:gd name="T60" fmla="*/ 14 w 17"/>
                  <a:gd name="T61" fmla="*/ 13 h 23"/>
                  <a:gd name="T62" fmla="*/ 12 w 17"/>
                  <a:gd name="T63" fmla="*/ 12 h 23"/>
                  <a:gd name="T64" fmla="*/ 11 w 17"/>
                  <a:gd name="T65" fmla="*/ 12 h 23"/>
                  <a:gd name="T66" fmla="*/ 1 w 17"/>
                  <a:gd name="T67" fmla="*/ 12 h 23"/>
                  <a:gd name="T68" fmla="*/ 1 w 17"/>
                  <a:gd name="T69" fmla="*/ 21 h 23"/>
                  <a:gd name="T70" fmla="*/ 10 w 17"/>
                  <a:gd name="T71" fmla="*/ 21 h 23"/>
                  <a:gd name="T72" fmla="*/ 12 w 17"/>
                  <a:gd name="T73" fmla="*/ 21 h 23"/>
                  <a:gd name="T74" fmla="*/ 14 w 17"/>
                  <a:gd name="T75" fmla="*/ 20 h 23"/>
                  <a:gd name="T76" fmla="*/ 15 w 17"/>
                  <a:gd name="T77" fmla="*/ 18 h 23"/>
                  <a:gd name="T78" fmla="*/ 15 w 17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23">
                    <a:moveTo>
                      <a:pt x="17" y="17"/>
                    </a:moveTo>
                    <a:cubicBezTo>
                      <a:pt x="17" y="18"/>
                      <a:pt x="16" y="18"/>
                      <a:pt x="16" y="19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4" y="11"/>
                      <a:pt x="15" y="12"/>
                      <a:pt x="15" y="13"/>
                    </a:cubicBezTo>
                    <a:cubicBezTo>
                      <a:pt x="16" y="14"/>
                      <a:pt x="17" y="15"/>
                      <a:pt x="17" y="17"/>
                    </a:cubicBezTo>
                    <a:close/>
                    <a:moveTo>
                      <a:pt x="1" y="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1"/>
                      <a:pt x="10" y="1"/>
                    </a:cubicBezTo>
                    <a:lnTo>
                      <a:pt x="1" y="1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5"/>
                      <a:pt x="15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3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75"/>
              <p:cNvSpPr>
                <a:spLocks noEditPoints="1"/>
              </p:cNvSpPr>
              <p:nvPr/>
            </p:nvSpPr>
            <p:spPr bwMode="auto">
              <a:xfrm>
                <a:off x="9313863" y="40401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76"/>
              <p:cNvSpPr>
                <a:spLocks/>
              </p:cNvSpPr>
              <p:nvPr/>
            </p:nvSpPr>
            <p:spPr bwMode="auto">
              <a:xfrm>
                <a:off x="9383713" y="4040188"/>
                <a:ext cx="22225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7"/>
              <p:cNvSpPr>
                <a:spLocks/>
              </p:cNvSpPr>
              <p:nvPr/>
            </p:nvSpPr>
            <p:spPr bwMode="auto">
              <a:xfrm>
                <a:off x="9439275" y="4040188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7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3 w 13"/>
                  <a:gd name="T57" fmla="*/ 5 h 17"/>
                  <a:gd name="T58" fmla="*/ 3 w 13"/>
                  <a:gd name="T59" fmla="*/ 6 h 17"/>
                  <a:gd name="T60" fmla="*/ 4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10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6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2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78"/>
              <p:cNvSpPr>
                <a:spLocks noEditPoints="1"/>
              </p:cNvSpPr>
              <p:nvPr/>
            </p:nvSpPr>
            <p:spPr bwMode="auto">
              <a:xfrm>
                <a:off x="9491663" y="4040188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6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9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79"/>
              <p:cNvSpPr>
                <a:spLocks noEditPoints="1"/>
              </p:cNvSpPr>
              <p:nvPr/>
            </p:nvSpPr>
            <p:spPr bwMode="auto">
              <a:xfrm>
                <a:off x="9582150" y="4016375"/>
                <a:ext cx="55563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3 w 17"/>
                  <a:gd name="T5" fmla="*/ 21 h 24"/>
                  <a:gd name="T6" fmla="*/ 1 w 17"/>
                  <a:gd name="T7" fmla="*/ 19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8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1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5 w 17"/>
                  <a:gd name="T43" fmla="*/ 22 h 24"/>
                  <a:gd name="T44" fmla="*/ 15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9 w 17"/>
                  <a:gd name="T51" fmla="*/ 23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3 h 24"/>
                  <a:gd name="T62" fmla="*/ 13 w 17"/>
                  <a:gd name="T63" fmla="*/ 11 h 24"/>
                  <a:gd name="T64" fmla="*/ 12 w 17"/>
                  <a:gd name="T65" fmla="*/ 10 h 24"/>
                  <a:gd name="T66" fmla="*/ 10 w 17"/>
                  <a:gd name="T67" fmla="*/ 9 h 24"/>
                  <a:gd name="T68" fmla="*/ 8 w 17"/>
                  <a:gd name="T69" fmla="*/ 8 h 24"/>
                  <a:gd name="T70" fmla="*/ 6 w 17"/>
                  <a:gd name="T71" fmla="*/ 9 h 24"/>
                  <a:gd name="T72" fmla="*/ 4 w 17"/>
                  <a:gd name="T73" fmla="*/ 10 h 24"/>
                  <a:gd name="T74" fmla="*/ 2 w 17"/>
                  <a:gd name="T75" fmla="*/ 13 h 24"/>
                  <a:gd name="T76" fmla="*/ 2 w 17"/>
                  <a:gd name="T77" fmla="*/ 15 h 24"/>
                  <a:gd name="T78" fmla="*/ 2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9 w 17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3" y="21"/>
                    </a:cubicBezTo>
                    <a:cubicBezTo>
                      <a:pt x="2" y="21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2"/>
                      <a:pt x="13" y="22"/>
                      <a:pt x="12" y="23"/>
                    </a:cubicBezTo>
                    <a:cubicBezTo>
                      <a:pt x="11" y="24"/>
                      <a:pt x="10" y="24"/>
                      <a:pt x="8" y="24"/>
                    </a:cubicBezTo>
                    <a:close/>
                    <a:moveTo>
                      <a:pt x="9" y="23"/>
                    </a:moveTo>
                    <a:cubicBezTo>
                      <a:pt x="9" y="23"/>
                      <a:pt x="10" y="22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7" y="22"/>
                      <a:pt x="8" y="23"/>
                      <a:pt x="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80"/>
              <p:cNvSpPr>
                <a:spLocks noEditPoints="1"/>
              </p:cNvSpPr>
              <p:nvPr/>
            </p:nvSpPr>
            <p:spPr bwMode="auto">
              <a:xfrm>
                <a:off x="9647238" y="4040188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4 h 17"/>
                  <a:gd name="T30" fmla="*/ 12 w 17"/>
                  <a:gd name="T31" fmla="*/ 16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1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3 h 17"/>
                  <a:gd name="T48" fmla="*/ 14 w 17"/>
                  <a:gd name="T49" fmla="*/ 11 h 17"/>
                  <a:gd name="T50" fmla="*/ 15 w 17"/>
                  <a:gd name="T51" fmla="*/ 8 h 17"/>
                  <a:gd name="T52" fmla="*/ 14 w 17"/>
                  <a:gd name="T53" fmla="*/ 6 h 17"/>
                  <a:gd name="T54" fmla="*/ 13 w 17"/>
                  <a:gd name="T55" fmla="*/ 3 h 17"/>
                  <a:gd name="T56" fmla="*/ 11 w 17"/>
                  <a:gd name="T57" fmla="*/ 2 h 17"/>
                  <a:gd name="T58" fmla="*/ 8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2" y="15"/>
                      <a:pt x="12" y="14"/>
                      <a:pt x="13" y="13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1"/>
              <p:cNvSpPr>
                <a:spLocks/>
              </p:cNvSpPr>
              <p:nvPr/>
            </p:nvSpPr>
            <p:spPr bwMode="auto">
              <a:xfrm>
                <a:off x="9717088" y="4016375"/>
                <a:ext cx="20638" cy="79375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2 w 6"/>
                  <a:gd name="T7" fmla="*/ 22 h 24"/>
                  <a:gd name="T8" fmla="*/ 4 w 6"/>
                  <a:gd name="T9" fmla="*/ 22 h 24"/>
                  <a:gd name="T10" fmla="*/ 4 w 6"/>
                  <a:gd name="T11" fmla="*/ 22 h 24"/>
                  <a:gd name="T12" fmla="*/ 5 w 6"/>
                  <a:gd name="T13" fmla="*/ 22 h 24"/>
                  <a:gd name="T14" fmla="*/ 6 w 6"/>
                  <a:gd name="T15" fmla="*/ 23 h 24"/>
                  <a:gd name="T16" fmla="*/ 4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82"/>
              <p:cNvSpPr>
                <a:spLocks noEditPoints="1"/>
              </p:cNvSpPr>
              <p:nvPr/>
            </p:nvSpPr>
            <p:spPr bwMode="auto">
              <a:xfrm>
                <a:off x="9740900" y="40401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383"/>
              <p:cNvSpPr>
                <a:spLocks/>
              </p:cNvSpPr>
              <p:nvPr/>
            </p:nvSpPr>
            <p:spPr bwMode="auto">
              <a:xfrm>
                <a:off x="9805988" y="4040188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384"/>
              <p:cNvSpPr>
                <a:spLocks noEditPoints="1"/>
              </p:cNvSpPr>
              <p:nvPr/>
            </p:nvSpPr>
            <p:spPr bwMode="auto">
              <a:xfrm>
                <a:off x="9839325" y="40401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385"/>
              <p:cNvSpPr>
                <a:spLocks noEditPoints="1"/>
              </p:cNvSpPr>
              <p:nvPr/>
            </p:nvSpPr>
            <p:spPr bwMode="auto">
              <a:xfrm>
                <a:off x="9906000" y="4040188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2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4 h 24"/>
                  <a:gd name="T32" fmla="*/ 12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4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386"/>
              <p:cNvSpPr>
                <a:spLocks noEditPoints="1"/>
              </p:cNvSpPr>
              <p:nvPr/>
            </p:nvSpPr>
            <p:spPr bwMode="auto">
              <a:xfrm>
                <a:off x="9967913" y="4040188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387"/>
              <p:cNvSpPr>
                <a:spLocks/>
              </p:cNvSpPr>
              <p:nvPr/>
            </p:nvSpPr>
            <p:spPr bwMode="auto">
              <a:xfrm>
                <a:off x="10037763" y="4040188"/>
                <a:ext cx="23813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6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388"/>
              <p:cNvSpPr>
                <a:spLocks/>
              </p:cNvSpPr>
              <p:nvPr/>
            </p:nvSpPr>
            <p:spPr bwMode="auto">
              <a:xfrm>
                <a:off x="10074275" y="4040188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6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389"/>
              <p:cNvSpPr>
                <a:spLocks/>
              </p:cNvSpPr>
              <p:nvPr/>
            </p:nvSpPr>
            <p:spPr bwMode="auto">
              <a:xfrm>
                <a:off x="10137775" y="4040188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390"/>
              <p:cNvSpPr>
                <a:spLocks/>
              </p:cNvSpPr>
              <p:nvPr/>
            </p:nvSpPr>
            <p:spPr bwMode="auto">
              <a:xfrm>
                <a:off x="10263188" y="4040188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3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391"/>
              <p:cNvSpPr>
                <a:spLocks noEditPoints="1"/>
              </p:cNvSpPr>
              <p:nvPr/>
            </p:nvSpPr>
            <p:spPr bwMode="auto">
              <a:xfrm>
                <a:off x="10291763" y="4040188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2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392"/>
              <p:cNvSpPr>
                <a:spLocks/>
              </p:cNvSpPr>
              <p:nvPr/>
            </p:nvSpPr>
            <p:spPr bwMode="auto">
              <a:xfrm>
                <a:off x="10382250" y="4040188"/>
                <a:ext cx="42863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393"/>
              <p:cNvSpPr>
                <a:spLocks noEditPoints="1"/>
              </p:cNvSpPr>
              <p:nvPr/>
            </p:nvSpPr>
            <p:spPr bwMode="auto">
              <a:xfrm>
                <a:off x="10434638" y="4040188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2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10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2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4 w 14"/>
                  <a:gd name="T39" fmla="*/ 6 h 17"/>
                  <a:gd name="T40" fmla="*/ 14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3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2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10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5 h 17"/>
                  <a:gd name="T86" fmla="*/ 4 w 14"/>
                  <a:gd name="T87" fmla="*/ 15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3"/>
                      <a:pt x="11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2"/>
                    </a:cubicBezTo>
                    <a:cubicBezTo>
                      <a:pt x="13" y="3"/>
                      <a:pt x="14" y="4"/>
                      <a:pt x="14" y="6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394"/>
              <p:cNvSpPr>
                <a:spLocks noEditPoints="1"/>
              </p:cNvSpPr>
              <p:nvPr/>
            </p:nvSpPr>
            <p:spPr bwMode="auto">
              <a:xfrm>
                <a:off x="10498138" y="4040188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3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1 w 16"/>
                  <a:gd name="T13" fmla="*/ 0 h 24"/>
                  <a:gd name="T14" fmla="*/ 1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2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4 h 24"/>
                  <a:gd name="T32" fmla="*/ 11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3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7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395"/>
              <p:cNvSpPr>
                <a:spLocks noEditPoints="1"/>
              </p:cNvSpPr>
              <p:nvPr/>
            </p:nvSpPr>
            <p:spPr bwMode="auto">
              <a:xfrm>
                <a:off x="10563225" y="4016375"/>
                <a:ext cx="6350" cy="79375"/>
              </a:xfrm>
              <a:custGeom>
                <a:avLst/>
                <a:gdLst>
                  <a:gd name="T0" fmla="*/ 0 w 4"/>
                  <a:gd name="T1" fmla="*/ 7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7 h 50"/>
                  <a:gd name="T8" fmla="*/ 0 w 4"/>
                  <a:gd name="T9" fmla="*/ 7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96"/>
              <p:cNvSpPr>
                <a:spLocks noEditPoints="1"/>
              </p:cNvSpPr>
              <p:nvPr/>
            </p:nvSpPr>
            <p:spPr bwMode="auto">
              <a:xfrm>
                <a:off x="10583863" y="4016375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5 w 16"/>
                  <a:gd name="T3" fmla="*/ 23 h 24"/>
                  <a:gd name="T4" fmla="*/ 2 w 16"/>
                  <a:gd name="T5" fmla="*/ 21 h 24"/>
                  <a:gd name="T6" fmla="*/ 0 w 16"/>
                  <a:gd name="T7" fmla="*/ 19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8 h 24"/>
                  <a:gd name="T16" fmla="*/ 7 w 16"/>
                  <a:gd name="T17" fmla="*/ 7 h 24"/>
                  <a:gd name="T18" fmla="*/ 10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1 h 24"/>
                  <a:gd name="T26" fmla="*/ 14 w 16"/>
                  <a:gd name="T27" fmla="*/ 0 h 24"/>
                  <a:gd name="T28" fmla="*/ 16 w 16"/>
                  <a:gd name="T29" fmla="*/ 0 h 24"/>
                  <a:gd name="T30" fmla="*/ 16 w 16"/>
                  <a:gd name="T31" fmla="*/ 21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5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3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3 h 24"/>
                  <a:gd name="T62" fmla="*/ 13 w 16"/>
                  <a:gd name="T63" fmla="*/ 11 h 24"/>
                  <a:gd name="T64" fmla="*/ 11 w 16"/>
                  <a:gd name="T65" fmla="*/ 10 h 24"/>
                  <a:gd name="T66" fmla="*/ 10 w 16"/>
                  <a:gd name="T67" fmla="*/ 9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0 h 24"/>
                  <a:gd name="T74" fmla="*/ 2 w 16"/>
                  <a:gd name="T75" fmla="*/ 13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6 w 16"/>
                  <a:gd name="T83" fmla="*/ 22 h 24"/>
                  <a:gd name="T84" fmla="*/ 8 w 16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1" y="21"/>
                      <a:pt x="1" y="20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2"/>
                      <a:pt x="13" y="22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9" y="22"/>
                      <a:pt x="10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4"/>
                      <a:pt x="1" y="15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9"/>
                      <a:pt x="3" y="20"/>
                      <a:pt x="3" y="20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97"/>
              <p:cNvSpPr>
                <a:spLocks noEditPoints="1"/>
              </p:cNvSpPr>
              <p:nvPr/>
            </p:nvSpPr>
            <p:spPr bwMode="auto">
              <a:xfrm>
                <a:off x="10648950" y="4040188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98"/>
              <p:cNvSpPr>
                <a:spLocks noEditPoints="1"/>
              </p:cNvSpPr>
              <p:nvPr/>
            </p:nvSpPr>
            <p:spPr bwMode="auto">
              <a:xfrm>
                <a:off x="10715625" y="4016375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0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1 h 24"/>
                  <a:gd name="T16" fmla="*/ 5 w 16"/>
                  <a:gd name="T17" fmla="*/ 8 h 24"/>
                  <a:gd name="T18" fmla="*/ 8 w 16"/>
                  <a:gd name="T19" fmla="*/ 7 h 24"/>
                  <a:gd name="T20" fmla="*/ 12 w 16"/>
                  <a:gd name="T21" fmla="*/ 8 h 24"/>
                  <a:gd name="T22" fmla="*/ 14 w 16"/>
                  <a:gd name="T23" fmla="*/ 10 h 24"/>
                  <a:gd name="T24" fmla="*/ 15 w 16"/>
                  <a:gd name="T25" fmla="*/ 12 h 24"/>
                  <a:gd name="T26" fmla="*/ 16 w 16"/>
                  <a:gd name="T27" fmla="*/ 15 h 24"/>
                  <a:gd name="T28" fmla="*/ 15 w 16"/>
                  <a:gd name="T29" fmla="*/ 19 h 24"/>
                  <a:gd name="T30" fmla="*/ 14 w 16"/>
                  <a:gd name="T31" fmla="*/ 21 h 24"/>
                  <a:gd name="T32" fmla="*/ 11 w 16"/>
                  <a:gd name="T33" fmla="*/ 23 h 24"/>
                  <a:gd name="T34" fmla="*/ 8 w 16"/>
                  <a:gd name="T35" fmla="*/ 24 h 24"/>
                  <a:gd name="T36" fmla="*/ 8 w 16"/>
                  <a:gd name="T37" fmla="*/ 23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5 h 24"/>
                  <a:gd name="T46" fmla="*/ 14 w 16"/>
                  <a:gd name="T47" fmla="*/ 13 h 24"/>
                  <a:gd name="T48" fmla="*/ 13 w 16"/>
                  <a:gd name="T49" fmla="*/ 10 h 24"/>
                  <a:gd name="T50" fmla="*/ 11 w 16"/>
                  <a:gd name="T51" fmla="*/ 9 h 24"/>
                  <a:gd name="T52" fmla="*/ 8 w 16"/>
                  <a:gd name="T53" fmla="*/ 8 h 24"/>
                  <a:gd name="T54" fmla="*/ 6 w 16"/>
                  <a:gd name="T55" fmla="*/ 9 h 24"/>
                  <a:gd name="T56" fmla="*/ 4 w 16"/>
                  <a:gd name="T57" fmla="*/ 10 h 24"/>
                  <a:gd name="T58" fmla="*/ 3 w 16"/>
                  <a:gd name="T59" fmla="*/ 11 h 24"/>
                  <a:gd name="T60" fmla="*/ 2 w 16"/>
                  <a:gd name="T61" fmla="*/ 13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8 w 16"/>
                  <a:gd name="T7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4"/>
                      <a:pt x="4" y="23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5" y="20"/>
                      <a:pt x="14" y="21"/>
                      <a:pt x="14" y="21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10" y="22"/>
                      <a:pt x="10" y="22"/>
                    </a:cubicBezTo>
                    <a:cubicBezTo>
                      <a:pt x="11" y="22"/>
                      <a:pt x="12" y="21"/>
                      <a:pt x="12" y="20"/>
                    </a:cubicBezTo>
                    <a:cubicBezTo>
                      <a:pt x="13" y="20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5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2"/>
                      <a:pt x="13" y="11"/>
                      <a:pt x="13" y="10"/>
                    </a:cubicBezTo>
                    <a:cubicBezTo>
                      <a:pt x="12" y="10"/>
                      <a:pt x="11" y="9"/>
                      <a:pt x="11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99"/>
              <p:cNvSpPr>
                <a:spLocks noEditPoints="1"/>
              </p:cNvSpPr>
              <p:nvPr/>
            </p:nvSpPr>
            <p:spPr bwMode="auto">
              <a:xfrm>
                <a:off x="10782300" y="4016375"/>
                <a:ext cx="6350" cy="79375"/>
              </a:xfrm>
              <a:custGeom>
                <a:avLst/>
                <a:gdLst>
                  <a:gd name="T0" fmla="*/ 0 w 4"/>
                  <a:gd name="T1" fmla="*/ 7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7 h 50"/>
                  <a:gd name="T8" fmla="*/ 0 w 4"/>
                  <a:gd name="T9" fmla="*/ 7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400"/>
              <p:cNvSpPr>
                <a:spLocks/>
              </p:cNvSpPr>
              <p:nvPr/>
            </p:nvSpPr>
            <p:spPr bwMode="auto">
              <a:xfrm>
                <a:off x="10798175" y="4019550"/>
                <a:ext cx="33338" cy="76200"/>
              </a:xfrm>
              <a:custGeom>
                <a:avLst/>
                <a:gdLst>
                  <a:gd name="T0" fmla="*/ 10 w 10"/>
                  <a:gd name="T1" fmla="*/ 22 h 23"/>
                  <a:gd name="T2" fmla="*/ 9 w 10"/>
                  <a:gd name="T3" fmla="*/ 22 h 23"/>
                  <a:gd name="T4" fmla="*/ 8 w 10"/>
                  <a:gd name="T5" fmla="*/ 23 h 23"/>
                  <a:gd name="T6" fmla="*/ 7 w 10"/>
                  <a:gd name="T7" fmla="*/ 23 h 23"/>
                  <a:gd name="T8" fmla="*/ 6 w 10"/>
                  <a:gd name="T9" fmla="*/ 23 h 23"/>
                  <a:gd name="T10" fmla="*/ 5 w 10"/>
                  <a:gd name="T11" fmla="*/ 23 h 23"/>
                  <a:gd name="T12" fmla="*/ 4 w 10"/>
                  <a:gd name="T13" fmla="*/ 22 h 23"/>
                  <a:gd name="T14" fmla="*/ 3 w 10"/>
                  <a:gd name="T15" fmla="*/ 21 h 23"/>
                  <a:gd name="T16" fmla="*/ 3 w 10"/>
                  <a:gd name="T17" fmla="*/ 20 h 23"/>
                  <a:gd name="T18" fmla="*/ 3 w 10"/>
                  <a:gd name="T19" fmla="*/ 7 h 23"/>
                  <a:gd name="T20" fmla="*/ 0 w 10"/>
                  <a:gd name="T21" fmla="*/ 7 h 23"/>
                  <a:gd name="T22" fmla="*/ 0 w 10"/>
                  <a:gd name="T23" fmla="*/ 6 h 23"/>
                  <a:gd name="T24" fmla="*/ 3 w 10"/>
                  <a:gd name="T25" fmla="*/ 6 h 23"/>
                  <a:gd name="T26" fmla="*/ 3 w 10"/>
                  <a:gd name="T27" fmla="*/ 0 h 23"/>
                  <a:gd name="T28" fmla="*/ 4 w 10"/>
                  <a:gd name="T29" fmla="*/ 0 h 23"/>
                  <a:gd name="T30" fmla="*/ 4 w 10"/>
                  <a:gd name="T31" fmla="*/ 6 h 23"/>
                  <a:gd name="T32" fmla="*/ 8 w 10"/>
                  <a:gd name="T33" fmla="*/ 6 h 23"/>
                  <a:gd name="T34" fmla="*/ 8 w 10"/>
                  <a:gd name="T35" fmla="*/ 7 h 23"/>
                  <a:gd name="T36" fmla="*/ 4 w 10"/>
                  <a:gd name="T37" fmla="*/ 7 h 23"/>
                  <a:gd name="T38" fmla="*/ 4 w 10"/>
                  <a:gd name="T39" fmla="*/ 20 h 23"/>
                  <a:gd name="T40" fmla="*/ 5 w 10"/>
                  <a:gd name="T41" fmla="*/ 21 h 23"/>
                  <a:gd name="T42" fmla="*/ 6 w 10"/>
                  <a:gd name="T43" fmla="*/ 21 h 23"/>
                  <a:gd name="T44" fmla="*/ 8 w 10"/>
                  <a:gd name="T45" fmla="*/ 21 h 23"/>
                  <a:gd name="T46" fmla="*/ 9 w 10"/>
                  <a:gd name="T47" fmla="*/ 21 h 23"/>
                  <a:gd name="T48" fmla="*/ 10 w 10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3">
                    <a:moveTo>
                      <a:pt x="10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401"/>
              <p:cNvSpPr>
                <a:spLocks/>
              </p:cNvSpPr>
              <p:nvPr/>
            </p:nvSpPr>
            <p:spPr bwMode="auto">
              <a:xfrm>
                <a:off x="9244013" y="4165600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6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5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5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5" y="4"/>
                      <a:pt x="15" y="4"/>
                      <a:pt x="14" y="5"/>
                    </a:cubicBezTo>
                    <a:cubicBezTo>
                      <a:pt x="14" y="5"/>
                      <a:pt x="14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3" y="3"/>
                      <a:pt x="13" y="5"/>
                    </a:cubicBezTo>
                    <a:cubicBezTo>
                      <a:pt x="15" y="2"/>
                      <a:pt x="17" y="0"/>
                      <a:pt x="20" y="0"/>
                    </a:cubicBezTo>
                    <a:cubicBezTo>
                      <a:pt x="22" y="0"/>
                      <a:pt x="23" y="1"/>
                      <a:pt x="24" y="2"/>
                    </a:cubicBezTo>
                    <a:cubicBezTo>
                      <a:pt x="24" y="3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402"/>
              <p:cNvSpPr>
                <a:spLocks noEditPoints="1"/>
              </p:cNvSpPr>
              <p:nvPr/>
            </p:nvSpPr>
            <p:spPr bwMode="auto">
              <a:xfrm>
                <a:off x="9340850" y="4165600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6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6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2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2 h 17"/>
                  <a:gd name="T60" fmla="*/ 6 w 16"/>
                  <a:gd name="T61" fmla="*/ 2 h 17"/>
                  <a:gd name="T62" fmla="*/ 4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4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403"/>
              <p:cNvSpPr>
                <a:spLocks noEditPoints="1"/>
              </p:cNvSpPr>
              <p:nvPr/>
            </p:nvSpPr>
            <p:spPr bwMode="auto">
              <a:xfrm>
                <a:off x="9402763" y="4146550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2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7 h 23"/>
                  <a:gd name="T20" fmla="*/ 12 w 17"/>
                  <a:gd name="T21" fmla="*/ 7 h 23"/>
                  <a:gd name="T22" fmla="*/ 13 w 17"/>
                  <a:gd name="T23" fmla="*/ 9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2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3 h 23"/>
                  <a:gd name="T42" fmla="*/ 15 w 17"/>
                  <a:gd name="T43" fmla="*/ 22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2 h 23"/>
                  <a:gd name="T54" fmla="*/ 12 w 17"/>
                  <a:gd name="T55" fmla="*/ 21 h 23"/>
                  <a:gd name="T56" fmla="*/ 14 w 17"/>
                  <a:gd name="T57" fmla="*/ 19 h 23"/>
                  <a:gd name="T58" fmla="*/ 15 w 17"/>
                  <a:gd name="T59" fmla="*/ 18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8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8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04"/>
              <p:cNvSpPr>
                <a:spLocks noEditPoints="1"/>
              </p:cNvSpPr>
              <p:nvPr/>
            </p:nvSpPr>
            <p:spPr bwMode="auto">
              <a:xfrm>
                <a:off x="9475788" y="4146550"/>
                <a:ext cx="3175" cy="76200"/>
              </a:xfrm>
              <a:custGeom>
                <a:avLst/>
                <a:gdLst>
                  <a:gd name="T0" fmla="*/ 0 w 2"/>
                  <a:gd name="T1" fmla="*/ 6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6 h 48"/>
                  <a:gd name="T8" fmla="*/ 0 w 2"/>
                  <a:gd name="T9" fmla="*/ 6 h 48"/>
                  <a:gd name="T10" fmla="*/ 0 w 2"/>
                  <a:gd name="T11" fmla="*/ 48 h 48"/>
                  <a:gd name="T12" fmla="*/ 0 w 2"/>
                  <a:gd name="T13" fmla="*/ 12 h 48"/>
                  <a:gd name="T14" fmla="*/ 2 w 2"/>
                  <a:gd name="T15" fmla="*/ 12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05"/>
              <p:cNvSpPr>
                <a:spLocks noEditPoints="1"/>
              </p:cNvSpPr>
              <p:nvPr/>
            </p:nvSpPr>
            <p:spPr bwMode="auto">
              <a:xfrm>
                <a:off x="9518650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07"/>
              <p:cNvSpPr>
                <a:spLocks/>
              </p:cNvSpPr>
              <p:nvPr/>
            </p:nvSpPr>
            <p:spPr bwMode="auto">
              <a:xfrm>
                <a:off x="9582150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6 w 14"/>
                  <a:gd name="T11" fmla="*/ 16 h 17"/>
                  <a:gd name="T12" fmla="*/ 8 w 14"/>
                  <a:gd name="T13" fmla="*/ 16 h 17"/>
                  <a:gd name="T14" fmla="*/ 10 w 14"/>
                  <a:gd name="T15" fmla="*/ 15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6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6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5"/>
                      <a:pt x="11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08"/>
              <p:cNvSpPr>
                <a:spLocks/>
              </p:cNvSpPr>
              <p:nvPr/>
            </p:nvSpPr>
            <p:spPr bwMode="auto">
              <a:xfrm>
                <a:off x="9637713" y="4149725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09"/>
              <p:cNvSpPr>
                <a:spLocks noEditPoints="1"/>
              </p:cNvSpPr>
              <p:nvPr/>
            </p:nvSpPr>
            <p:spPr bwMode="auto">
              <a:xfrm>
                <a:off x="9707563" y="4146550"/>
                <a:ext cx="3175" cy="76200"/>
              </a:xfrm>
              <a:custGeom>
                <a:avLst/>
                <a:gdLst>
                  <a:gd name="T0" fmla="*/ 0 w 2"/>
                  <a:gd name="T1" fmla="*/ 6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6 h 48"/>
                  <a:gd name="T8" fmla="*/ 0 w 2"/>
                  <a:gd name="T9" fmla="*/ 6 h 48"/>
                  <a:gd name="T10" fmla="*/ 0 w 2"/>
                  <a:gd name="T11" fmla="*/ 48 h 48"/>
                  <a:gd name="T12" fmla="*/ 0 w 2"/>
                  <a:gd name="T13" fmla="*/ 12 h 48"/>
                  <a:gd name="T14" fmla="*/ 2 w 2"/>
                  <a:gd name="T15" fmla="*/ 12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10"/>
              <p:cNvSpPr>
                <a:spLocks noEditPoints="1"/>
              </p:cNvSpPr>
              <p:nvPr/>
            </p:nvSpPr>
            <p:spPr bwMode="auto">
              <a:xfrm>
                <a:off x="9723438" y="4146550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2 h 23"/>
                  <a:gd name="T12" fmla="*/ 3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7 h 23"/>
                  <a:gd name="T20" fmla="*/ 12 w 17"/>
                  <a:gd name="T21" fmla="*/ 7 h 23"/>
                  <a:gd name="T22" fmla="*/ 13 w 17"/>
                  <a:gd name="T23" fmla="*/ 9 h 23"/>
                  <a:gd name="T24" fmla="*/ 15 w 17"/>
                  <a:gd name="T25" fmla="*/ 10 h 23"/>
                  <a:gd name="T26" fmla="*/ 15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2 h 23"/>
                  <a:gd name="T34" fmla="*/ 17 w 17"/>
                  <a:gd name="T35" fmla="*/ 23 h 23"/>
                  <a:gd name="T36" fmla="*/ 17 w 17"/>
                  <a:gd name="T37" fmla="*/ 23 h 23"/>
                  <a:gd name="T38" fmla="*/ 16 w 17"/>
                  <a:gd name="T39" fmla="*/ 23 h 23"/>
                  <a:gd name="T40" fmla="*/ 15 w 17"/>
                  <a:gd name="T41" fmla="*/ 23 h 23"/>
                  <a:gd name="T42" fmla="*/ 15 w 17"/>
                  <a:gd name="T43" fmla="*/ 22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1 w 17"/>
                  <a:gd name="T53" fmla="*/ 22 h 23"/>
                  <a:gd name="T54" fmla="*/ 12 w 17"/>
                  <a:gd name="T55" fmla="*/ 21 h 23"/>
                  <a:gd name="T56" fmla="*/ 14 w 17"/>
                  <a:gd name="T57" fmla="*/ 19 h 23"/>
                  <a:gd name="T58" fmla="*/ 15 w 17"/>
                  <a:gd name="T59" fmla="*/ 18 h 23"/>
                  <a:gd name="T60" fmla="*/ 15 w 17"/>
                  <a:gd name="T61" fmla="*/ 12 h 23"/>
                  <a:gd name="T62" fmla="*/ 14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8 h 23"/>
                  <a:gd name="T70" fmla="*/ 6 w 17"/>
                  <a:gd name="T71" fmla="*/ 8 h 23"/>
                  <a:gd name="T72" fmla="*/ 4 w 17"/>
                  <a:gd name="T73" fmla="*/ 10 h 23"/>
                  <a:gd name="T74" fmla="*/ 3 w 17"/>
                  <a:gd name="T75" fmla="*/ 12 h 23"/>
                  <a:gd name="T76" fmla="*/ 2 w 17"/>
                  <a:gd name="T77" fmla="*/ 15 h 23"/>
                  <a:gd name="T78" fmla="*/ 3 w 17"/>
                  <a:gd name="T79" fmla="*/ 18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11"/>
              <p:cNvSpPr>
                <a:spLocks noEditPoints="1"/>
              </p:cNvSpPr>
              <p:nvPr/>
            </p:nvSpPr>
            <p:spPr bwMode="auto">
              <a:xfrm>
                <a:off x="9796463" y="4146550"/>
                <a:ext cx="3175" cy="76200"/>
              </a:xfrm>
              <a:custGeom>
                <a:avLst/>
                <a:gdLst>
                  <a:gd name="T0" fmla="*/ 0 w 2"/>
                  <a:gd name="T1" fmla="*/ 6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6 h 48"/>
                  <a:gd name="T8" fmla="*/ 0 w 2"/>
                  <a:gd name="T9" fmla="*/ 6 h 48"/>
                  <a:gd name="T10" fmla="*/ 0 w 2"/>
                  <a:gd name="T11" fmla="*/ 48 h 48"/>
                  <a:gd name="T12" fmla="*/ 0 w 2"/>
                  <a:gd name="T13" fmla="*/ 12 h 48"/>
                  <a:gd name="T14" fmla="*/ 2 w 2"/>
                  <a:gd name="T15" fmla="*/ 12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12"/>
              <p:cNvSpPr>
                <a:spLocks noEditPoints="1"/>
              </p:cNvSpPr>
              <p:nvPr/>
            </p:nvSpPr>
            <p:spPr bwMode="auto">
              <a:xfrm>
                <a:off x="9817100" y="4165600"/>
                <a:ext cx="49213" cy="79375"/>
              </a:xfrm>
              <a:custGeom>
                <a:avLst/>
                <a:gdLst>
                  <a:gd name="T0" fmla="*/ 7 w 15"/>
                  <a:gd name="T1" fmla="*/ 17 h 24"/>
                  <a:gd name="T2" fmla="*/ 4 w 15"/>
                  <a:gd name="T3" fmla="*/ 17 h 24"/>
                  <a:gd name="T4" fmla="*/ 2 w 15"/>
                  <a:gd name="T5" fmla="*/ 15 h 24"/>
                  <a:gd name="T6" fmla="*/ 0 w 15"/>
                  <a:gd name="T7" fmla="*/ 12 h 24"/>
                  <a:gd name="T8" fmla="*/ 0 w 15"/>
                  <a:gd name="T9" fmla="*/ 9 h 24"/>
                  <a:gd name="T10" fmla="*/ 0 w 15"/>
                  <a:gd name="T11" fmla="*/ 6 h 24"/>
                  <a:gd name="T12" fmla="*/ 2 w 15"/>
                  <a:gd name="T13" fmla="*/ 3 h 24"/>
                  <a:gd name="T14" fmla="*/ 4 w 15"/>
                  <a:gd name="T15" fmla="*/ 1 h 24"/>
                  <a:gd name="T16" fmla="*/ 7 w 15"/>
                  <a:gd name="T17" fmla="*/ 0 h 24"/>
                  <a:gd name="T18" fmla="*/ 11 w 15"/>
                  <a:gd name="T19" fmla="*/ 1 h 24"/>
                  <a:gd name="T20" fmla="*/ 14 w 15"/>
                  <a:gd name="T21" fmla="*/ 4 h 24"/>
                  <a:gd name="T22" fmla="*/ 14 w 15"/>
                  <a:gd name="T23" fmla="*/ 0 h 24"/>
                  <a:gd name="T24" fmla="*/ 15 w 15"/>
                  <a:gd name="T25" fmla="*/ 0 h 24"/>
                  <a:gd name="T26" fmla="*/ 15 w 15"/>
                  <a:gd name="T27" fmla="*/ 17 h 24"/>
                  <a:gd name="T28" fmla="*/ 15 w 15"/>
                  <a:gd name="T29" fmla="*/ 20 h 24"/>
                  <a:gd name="T30" fmla="*/ 13 w 15"/>
                  <a:gd name="T31" fmla="*/ 23 h 24"/>
                  <a:gd name="T32" fmla="*/ 11 w 15"/>
                  <a:gd name="T33" fmla="*/ 24 h 24"/>
                  <a:gd name="T34" fmla="*/ 8 w 15"/>
                  <a:gd name="T35" fmla="*/ 24 h 24"/>
                  <a:gd name="T36" fmla="*/ 5 w 15"/>
                  <a:gd name="T37" fmla="*/ 24 h 24"/>
                  <a:gd name="T38" fmla="*/ 3 w 15"/>
                  <a:gd name="T39" fmla="*/ 23 h 24"/>
                  <a:gd name="T40" fmla="*/ 1 w 15"/>
                  <a:gd name="T41" fmla="*/ 22 h 24"/>
                  <a:gd name="T42" fmla="*/ 0 w 15"/>
                  <a:gd name="T43" fmla="*/ 20 h 24"/>
                  <a:gd name="T44" fmla="*/ 1 w 15"/>
                  <a:gd name="T45" fmla="*/ 20 h 24"/>
                  <a:gd name="T46" fmla="*/ 4 w 15"/>
                  <a:gd name="T47" fmla="*/ 22 h 24"/>
                  <a:gd name="T48" fmla="*/ 8 w 15"/>
                  <a:gd name="T49" fmla="*/ 23 h 24"/>
                  <a:gd name="T50" fmla="*/ 10 w 15"/>
                  <a:gd name="T51" fmla="*/ 23 h 24"/>
                  <a:gd name="T52" fmla="*/ 12 w 15"/>
                  <a:gd name="T53" fmla="*/ 22 h 24"/>
                  <a:gd name="T54" fmla="*/ 13 w 15"/>
                  <a:gd name="T55" fmla="*/ 20 h 24"/>
                  <a:gd name="T56" fmla="*/ 14 w 15"/>
                  <a:gd name="T57" fmla="*/ 17 h 24"/>
                  <a:gd name="T58" fmla="*/ 14 w 15"/>
                  <a:gd name="T59" fmla="*/ 14 h 24"/>
                  <a:gd name="T60" fmla="*/ 11 w 15"/>
                  <a:gd name="T61" fmla="*/ 16 h 24"/>
                  <a:gd name="T62" fmla="*/ 7 w 15"/>
                  <a:gd name="T63" fmla="*/ 17 h 24"/>
                  <a:gd name="T64" fmla="*/ 8 w 15"/>
                  <a:gd name="T65" fmla="*/ 16 h 24"/>
                  <a:gd name="T66" fmla="*/ 10 w 15"/>
                  <a:gd name="T67" fmla="*/ 16 h 24"/>
                  <a:gd name="T68" fmla="*/ 12 w 15"/>
                  <a:gd name="T69" fmla="*/ 15 h 24"/>
                  <a:gd name="T70" fmla="*/ 13 w 15"/>
                  <a:gd name="T71" fmla="*/ 13 h 24"/>
                  <a:gd name="T72" fmla="*/ 14 w 15"/>
                  <a:gd name="T73" fmla="*/ 12 h 24"/>
                  <a:gd name="T74" fmla="*/ 14 w 15"/>
                  <a:gd name="T75" fmla="*/ 6 h 24"/>
                  <a:gd name="T76" fmla="*/ 13 w 15"/>
                  <a:gd name="T77" fmla="*/ 4 h 24"/>
                  <a:gd name="T78" fmla="*/ 11 w 15"/>
                  <a:gd name="T79" fmla="*/ 3 h 24"/>
                  <a:gd name="T80" fmla="*/ 10 w 15"/>
                  <a:gd name="T81" fmla="*/ 2 h 24"/>
                  <a:gd name="T82" fmla="*/ 8 w 15"/>
                  <a:gd name="T83" fmla="*/ 2 h 24"/>
                  <a:gd name="T84" fmla="*/ 5 w 15"/>
                  <a:gd name="T85" fmla="*/ 2 h 24"/>
                  <a:gd name="T86" fmla="*/ 3 w 15"/>
                  <a:gd name="T87" fmla="*/ 4 h 24"/>
                  <a:gd name="T88" fmla="*/ 2 w 15"/>
                  <a:gd name="T89" fmla="*/ 6 h 24"/>
                  <a:gd name="T90" fmla="*/ 1 w 15"/>
                  <a:gd name="T91" fmla="*/ 9 h 24"/>
                  <a:gd name="T92" fmla="*/ 2 w 15"/>
                  <a:gd name="T93" fmla="*/ 12 h 24"/>
                  <a:gd name="T94" fmla="*/ 3 w 15"/>
                  <a:gd name="T95" fmla="*/ 14 h 24"/>
                  <a:gd name="T96" fmla="*/ 5 w 15"/>
                  <a:gd name="T97" fmla="*/ 15 h 24"/>
                  <a:gd name="T98" fmla="*/ 8 w 15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" h="24">
                    <a:moveTo>
                      <a:pt x="7" y="17"/>
                    </a:moveTo>
                    <a:cubicBezTo>
                      <a:pt x="6" y="17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4" y="21"/>
                      <a:pt x="14" y="22"/>
                      <a:pt x="13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4"/>
                      <a:pt x="3" y="23"/>
                    </a:cubicBezTo>
                    <a:cubicBezTo>
                      <a:pt x="2" y="23"/>
                      <a:pt x="2" y="22"/>
                      <a:pt x="1" y="22"/>
                    </a:cubicBezTo>
                    <a:cubicBezTo>
                      <a:pt x="1" y="22"/>
                      <a:pt x="0" y="21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6" y="23"/>
                      <a:pt x="8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1"/>
                      <a:pt x="13" y="21"/>
                      <a:pt x="13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13"/>
              <p:cNvSpPr>
                <a:spLocks/>
              </p:cNvSpPr>
              <p:nvPr/>
            </p:nvSpPr>
            <p:spPr bwMode="auto">
              <a:xfrm>
                <a:off x="9885363" y="4165600"/>
                <a:ext cx="42863" cy="57150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0 h 17"/>
                  <a:gd name="T24" fmla="*/ 1 w 13"/>
                  <a:gd name="T25" fmla="*/ 0 h 17"/>
                  <a:gd name="T26" fmla="*/ 1 w 13"/>
                  <a:gd name="T27" fmla="*/ 4 h 17"/>
                  <a:gd name="T28" fmla="*/ 2 w 13"/>
                  <a:gd name="T29" fmla="*/ 3 h 17"/>
                  <a:gd name="T30" fmla="*/ 4 w 13"/>
                  <a:gd name="T31" fmla="*/ 1 h 17"/>
                  <a:gd name="T32" fmla="*/ 6 w 13"/>
                  <a:gd name="T33" fmla="*/ 1 h 17"/>
                  <a:gd name="T34" fmla="*/ 8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14"/>
              <p:cNvSpPr>
                <a:spLocks noEditPoints="1"/>
              </p:cNvSpPr>
              <p:nvPr/>
            </p:nvSpPr>
            <p:spPr bwMode="auto">
              <a:xfrm>
                <a:off x="9942513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15"/>
              <p:cNvSpPr>
                <a:spLocks/>
              </p:cNvSpPr>
              <p:nvPr/>
            </p:nvSpPr>
            <p:spPr bwMode="auto">
              <a:xfrm>
                <a:off x="9998075" y="4149725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3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16"/>
              <p:cNvSpPr>
                <a:spLocks/>
              </p:cNvSpPr>
              <p:nvPr/>
            </p:nvSpPr>
            <p:spPr bwMode="auto">
              <a:xfrm>
                <a:off x="10064750" y="4165600"/>
                <a:ext cx="49213" cy="57150"/>
              </a:xfrm>
              <a:custGeom>
                <a:avLst/>
                <a:gdLst>
                  <a:gd name="T0" fmla="*/ 5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6 h 17"/>
                  <a:gd name="T14" fmla="*/ 10 w 15"/>
                  <a:gd name="T15" fmla="*/ 15 h 17"/>
                  <a:gd name="T16" fmla="*/ 11 w 15"/>
                  <a:gd name="T17" fmla="*/ 13 h 17"/>
                  <a:gd name="T18" fmla="*/ 12 w 15"/>
                  <a:gd name="T19" fmla="*/ 11 h 17"/>
                  <a:gd name="T20" fmla="*/ 12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6 h 17"/>
                  <a:gd name="T28" fmla="*/ 15 w 15"/>
                  <a:gd name="T29" fmla="*/ 17 h 17"/>
                  <a:gd name="T30" fmla="*/ 14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6 h 17"/>
                  <a:gd name="T38" fmla="*/ 13 w 15"/>
                  <a:gd name="T39" fmla="*/ 13 h 17"/>
                  <a:gd name="T40" fmla="*/ 10 w 15"/>
                  <a:gd name="T41" fmla="*/ 16 h 17"/>
                  <a:gd name="T42" fmla="*/ 5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17"/>
              <p:cNvSpPr>
                <a:spLocks/>
              </p:cNvSpPr>
              <p:nvPr/>
            </p:nvSpPr>
            <p:spPr bwMode="auto">
              <a:xfrm>
                <a:off x="10126663" y="4165600"/>
                <a:ext cx="47625" cy="57150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2 w 14"/>
                  <a:gd name="T7" fmla="*/ 3 h 17"/>
                  <a:gd name="T8" fmla="*/ 9 w 14"/>
                  <a:gd name="T9" fmla="*/ 2 h 17"/>
                  <a:gd name="T10" fmla="*/ 7 w 14"/>
                  <a:gd name="T11" fmla="*/ 2 h 17"/>
                  <a:gd name="T12" fmla="*/ 5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0 h 17"/>
                  <a:gd name="T24" fmla="*/ 2 w 14"/>
                  <a:gd name="T25" fmla="*/ 0 h 17"/>
                  <a:gd name="T26" fmla="*/ 2 w 14"/>
                  <a:gd name="T27" fmla="*/ 4 h 17"/>
                  <a:gd name="T28" fmla="*/ 3 w 14"/>
                  <a:gd name="T29" fmla="*/ 3 h 17"/>
                  <a:gd name="T30" fmla="*/ 5 w 14"/>
                  <a:gd name="T31" fmla="*/ 1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4" y="3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18"/>
              <p:cNvSpPr>
                <a:spLocks/>
              </p:cNvSpPr>
              <p:nvPr/>
            </p:nvSpPr>
            <p:spPr bwMode="auto">
              <a:xfrm>
                <a:off x="10183813" y="4149725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19"/>
              <p:cNvSpPr>
                <a:spLocks noEditPoints="1"/>
              </p:cNvSpPr>
              <p:nvPr/>
            </p:nvSpPr>
            <p:spPr bwMode="auto">
              <a:xfrm>
                <a:off x="10248900" y="4165600"/>
                <a:ext cx="53975" cy="79375"/>
              </a:xfrm>
              <a:custGeom>
                <a:avLst/>
                <a:gdLst>
                  <a:gd name="T0" fmla="*/ 9 w 16"/>
                  <a:gd name="T1" fmla="*/ 17 h 24"/>
                  <a:gd name="T2" fmla="*/ 5 w 16"/>
                  <a:gd name="T3" fmla="*/ 16 h 24"/>
                  <a:gd name="T4" fmla="*/ 2 w 16"/>
                  <a:gd name="T5" fmla="*/ 14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4 h 24"/>
                  <a:gd name="T16" fmla="*/ 5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6 w 16"/>
                  <a:gd name="T25" fmla="*/ 6 h 24"/>
                  <a:gd name="T26" fmla="*/ 16 w 16"/>
                  <a:gd name="T27" fmla="*/ 9 h 24"/>
                  <a:gd name="T28" fmla="*/ 16 w 16"/>
                  <a:gd name="T29" fmla="*/ 12 h 24"/>
                  <a:gd name="T30" fmla="*/ 14 w 16"/>
                  <a:gd name="T31" fmla="*/ 15 h 24"/>
                  <a:gd name="T32" fmla="*/ 12 w 16"/>
                  <a:gd name="T33" fmla="*/ 17 h 24"/>
                  <a:gd name="T34" fmla="*/ 9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4 h 24"/>
                  <a:gd name="T42" fmla="*/ 14 w 16"/>
                  <a:gd name="T43" fmla="*/ 11 h 24"/>
                  <a:gd name="T44" fmla="*/ 15 w 16"/>
                  <a:gd name="T45" fmla="*/ 9 h 24"/>
                  <a:gd name="T46" fmla="*/ 14 w 16"/>
                  <a:gd name="T47" fmla="*/ 6 h 24"/>
                  <a:gd name="T48" fmla="*/ 13 w 16"/>
                  <a:gd name="T49" fmla="*/ 4 h 24"/>
                  <a:gd name="T50" fmla="*/ 11 w 16"/>
                  <a:gd name="T51" fmla="*/ 2 h 24"/>
                  <a:gd name="T52" fmla="*/ 8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2 h 24"/>
                  <a:gd name="T64" fmla="*/ 3 w 16"/>
                  <a:gd name="T65" fmla="*/ 13 h 24"/>
                  <a:gd name="T66" fmla="*/ 5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20"/>
              <p:cNvSpPr>
                <a:spLocks noEditPoints="1"/>
              </p:cNvSpPr>
              <p:nvPr/>
            </p:nvSpPr>
            <p:spPr bwMode="auto">
              <a:xfrm>
                <a:off x="10315575" y="4165600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6 h 17"/>
                  <a:gd name="T12" fmla="*/ 2 w 16"/>
                  <a:gd name="T13" fmla="*/ 3 h 17"/>
                  <a:gd name="T14" fmla="*/ 4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3 w 16"/>
                  <a:gd name="T21" fmla="*/ 3 h 17"/>
                  <a:gd name="T22" fmla="*/ 15 w 16"/>
                  <a:gd name="T23" fmla="*/ 6 h 17"/>
                  <a:gd name="T24" fmla="*/ 16 w 16"/>
                  <a:gd name="T25" fmla="*/ 9 h 17"/>
                  <a:gd name="T26" fmla="*/ 15 w 16"/>
                  <a:gd name="T27" fmla="*/ 12 h 17"/>
                  <a:gd name="T28" fmla="*/ 13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4 h 17"/>
                  <a:gd name="T48" fmla="*/ 14 w 16"/>
                  <a:gd name="T49" fmla="*/ 12 h 17"/>
                  <a:gd name="T50" fmla="*/ 14 w 16"/>
                  <a:gd name="T51" fmla="*/ 9 h 17"/>
                  <a:gd name="T52" fmla="*/ 14 w 16"/>
                  <a:gd name="T53" fmla="*/ 6 h 17"/>
                  <a:gd name="T54" fmla="*/ 12 w 16"/>
                  <a:gd name="T55" fmla="*/ 4 h 17"/>
                  <a:gd name="T56" fmla="*/ 10 w 16"/>
                  <a:gd name="T57" fmla="*/ 2 h 17"/>
                  <a:gd name="T58" fmla="*/ 8 w 16"/>
                  <a:gd name="T59" fmla="*/ 2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6" y="17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4"/>
                      <a:pt x="15" y="4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3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3"/>
                      <a:pt x="13" y="12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21"/>
              <p:cNvSpPr>
                <a:spLocks/>
              </p:cNvSpPr>
              <p:nvPr/>
            </p:nvSpPr>
            <p:spPr bwMode="auto">
              <a:xfrm>
                <a:off x="10382250" y="4165600"/>
                <a:ext cx="25400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5 h 17"/>
                  <a:gd name="T16" fmla="*/ 4 w 8"/>
                  <a:gd name="T17" fmla="*/ 2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422"/>
              <p:cNvSpPr>
                <a:spLocks/>
              </p:cNvSpPr>
              <p:nvPr/>
            </p:nvSpPr>
            <p:spPr bwMode="auto">
              <a:xfrm>
                <a:off x="10418763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6 h 17"/>
                  <a:gd name="T14" fmla="*/ 10 w 15"/>
                  <a:gd name="T15" fmla="*/ 15 h 17"/>
                  <a:gd name="T16" fmla="*/ 11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6 h 17"/>
                  <a:gd name="T28" fmla="*/ 15 w 15"/>
                  <a:gd name="T29" fmla="*/ 17 h 17"/>
                  <a:gd name="T30" fmla="*/ 14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6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423"/>
              <p:cNvSpPr>
                <a:spLocks/>
              </p:cNvSpPr>
              <p:nvPr/>
            </p:nvSpPr>
            <p:spPr bwMode="auto">
              <a:xfrm>
                <a:off x="10483850" y="4165600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2 w 24"/>
                  <a:gd name="T3" fmla="*/ 17 h 17"/>
                  <a:gd name="T4" fmla="*/ 22 w 24"/>
                  <a:gd name="T5" fmla="*/ 8 h 17"/>
                  <a:gd name="T6" fmla="*/ 21 w 24"/>
                  <a:gd name="T7" fmla="*/ 3 h 17"/>
                  <a:gd name="T8" fmla="*/ 18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3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7 w 24"/>
                  <a:gd name="T49" fmla="*/ 0 h 17"/>
                  <a:gd name="T50" fmla="*/ 11 w 24"/>
                  <a:gd name="T51" fmla="*/ 1 h 17"/>
                  <a:gd name="T52" fmla="*/ 12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4"/>
                      <a:pt x="21" y="3"/>
                    </a:cubicBezTo>
                    <a:cubicBezTo>
                      <a:pt x="21" y="2"/>
                      <a:pt x="20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424"/>
              <p:cNvSpPr>
                <a:spLocks noEditPoints="1"/>
              </p:cNvSpPr>
              <p:nvPr/>
            </p:nvSpPr>
            <p:spPr bwMode="auto">
              <a:xfrm>
                <a:off x="10602913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8 h 17"/>
                  <a:gd name="T74" fmla="*/ 5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2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25"/>
              <p:cNvSpPr>
                <a:spLocks/>
              </p:cNvSpPr>
              <p:nvPr/>
            </p:nvSpPr>
            <p:spPr bwMode="auto">
              <a:xfrm>
                <a:off x="10666413" y="4146550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2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1 w 5"/>
                  <a:gd name="T21" fmla="*/ 23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26"/>
              <p:cNvSpPr>
                <a:spLocks noEditPoints="1"/>
              </p:cNvSpPr>
              <p:nvPr/>
            </p:nvSpPr>
            <p:spPr bwMode="auto">
              <a:xfrm>
                <a:off x="10696575" y="4146550"/>
                <a:ext cx="3175" cy="76200"/>
              </a:xfrm>
              <a:custGeom>
                <a:avLst/>
                <a:gdLst>
                  <a:gd name="T0" fmla="*/ 0 w 2"/>
                  <a:gd name="T1" fmla="*/ 6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6 h 48"/>
                  <a:gd name="T8" fmla="*/ 0 w 2"/>
                  <a:gd name="T9" fmla="*/ 6 h 48"/>
                  <a:gd name="T10" fmla="*/ 0 w 2"/>
                  <a:gd name="T11" fmla="*/ 48 h 48"/>
                  <a:gd name="T12" fmla="*/ 0 w 2"/>
                  <a:gd name="T13" fmla="*/ 12 h 48"/>
                  <a:gd name="T14" fmla="*/ 2 w 2"/>
                  <a:gd name="T15" fmla="*/ 12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27"/>
              <p:cNvSpPr>
                <a:spLocks noEditPoints="1"/>
              </p:cNvSpPr>
              <p:nvPr/>
            </p:nvSpPr>
            <p:spPr bwMode="auto">
              <a:xfrm>
                <a:off x="10712450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4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10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10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28"/>
              <p:cNvSpPr>
                <a:spLocks/>
              </p:cNvSpPr>
              <p:nvPr/>
            </p:nvSpPr>
            <p:spPr bwMode="auto">
              <a:xfrm>
                <a:off x="9240838" y="4294187"/>
                <a:ext cx="49213" cy="57150"/>
              </a:xfrm>
              <a:custGeom>
                <a:avLst/>
                <a:gdLst>
                  <a:gd name="T0" fmla="*/ 13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5 w 31"/>
                  <a:gd name="T7" fmla="*/ 32 h 36"/>
                  <a:gd name="T8" fmla="*/ 29 w 31"/>
                  <a:gd name="T9" fmla="*/ 0 h 36"/>
                  <a:gd name="T10" fmla="*/ 31 w 31"/>
                  <a:gd name="T11" fmla="*/ 0 h 36"/>
                  <a:gd name="T12" fmla="*/ 17 w 31"/>
                  <a:gd name="T13" fmla="*/ 36 h 36"/>
                  <a:gd name="T14" fmla="*/ 13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3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5" y="3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7" y="36"/>
                    </a:ln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29"/>
              <p:cNvSpPr>
                <a:spLocks noEditPoints="1"/>
              </p:cNvSpPr>
              <p:nvPr/>
            </p:nvSpPr>
            <p:spPr bwMode="auto">
              <a:xfrm>
                <a:off x="9297988" y="4294187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30"/>
              <p:cNvSpPr>
                <a:spLocks/>
              </p:cNvSpPr>
              <p:nvPr/>
            </p:nvSpPr>
            <p:spPr bwMode="auto">
              <a:xfrm>
                <a:off x="9363075" y="4271962"/>
                <a:ext cx="20638" cy="79375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3 w 6"/>
                  <a:gd name="T7" fmla="*/ 22 h 24"/>
                  <a:gd name="T8" fmla="*/ 4 w 6"/>
                  <a:gd name="T9" fmla="*/ 22 h 24"/>
                  <a:gd name="T10" fmla="*/ 5 w 6"/>
                  <a:gd name="T11" fmla="*/ 22 h 24"/>
                  <a:gd name="T12" fmla="*/ 6 w 6"/>
                  <a:gd name="T13" fmla="*/ 22 h 24"/>
                  <a:gd name="T14" fmla="*/ 6 w 6"/>
                  <a:gd name="T15" fmla="*/ 23 h 24"/>
                  <a:gd name="T16" fmla="*/ 5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1" y="23"/>
                    </a:cubicBezTo>
                    <a:cubicBezTo>
                      <a:pt x="1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31"/>
              <p:cNvSpPr>
                <a:spLocks noEditPoints="1"/>
              </p:cNvSpPr>
              <p:nvPr/>
            </p:nvSpPr>
            <p:spPr bwMode="auto">
              <a:xfrm>
                <a:off x="9386888" y="4294187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4 h 17"/>
                  <a:gd name="T30" fmla="*/ 12 w 17"/>
                  <a:gd name="T31" fmla="*/ 16 h 17"/>
                  <a:gd name="T32" fmla="*/ 9 w 17"/>
                  <a:gd name="T33" fmla="*/ 17 h 17"/>
                  <a:gd name="T34" fmla="*/ 2 w 17"/>
                  <a:gd name="T35" fmla="*/ 8 h 17"/>
                  <a:gd name="T36" fmla="*/ 3 w 17"/>
                  <a:gd name="T37" fmla="*/ 11 h 17"/>
                  <a:gd name="T38" fmla="*/ 4 w 17"/>
                  <a:gd name="T39" fmla="*/ 13 h 17"/>
                  <a:gd name="T40" fmla="*/ 6 w 17"/>
                  <a:gd name="T41" fmla="*/ 15 h 17"/>
                  <a:gd name="T42" fmla="*/ 9 w 17"/>
                  <a:gd name="T43" fmla="*/ 15 h 17"/>
                  <a:gd name="T44" fmla="*/ 11 w 17"/>
                  <a:gd name="T45" fmla="*/ 15 h 17"/>
                  <a:gd name="T46" fmla="*/ 13 w 17"/>
                  <a:gd name="T47" fmla="*/ 13 h 17"/>
                  <a:gd name="T48" fmla="*/ 15 w 17"/>
                  <a:gd name="T49" fmla="*/ 11 h 17"/>
                  <a:gd name="T50" fmla="*/ 15 w 17"/>
                  <a:gd name="T51" fmla="*/ 8 h 17"/>
                  <a:gd name="T52" fmla="*/ 15 w 17"/>
                  <a:gd name="T53" fmla="*/ 5 h 17"/>
                  <a:gd name="T54" fmla="*/ 13 w 17"/>
                  <a:gd name="T55" fmla="*/ 3 h 17"/>
                  <a:gd name="T56" fmla="*/ 11 w 17"/>
                  <a:gd name="T57" fmla="*/ 2 h 17"/>
                  <a:gd name="T58" fmla="*/ 9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3 w 17"/>
                  <a:gd name="T65" fmla="*/ 6 h 17"/>
                  <a:gd name="T66" fmla="*/ 2 w 17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9"/>
                      <a:pt x="17" y="10"/>
                      <a:pt x="16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4" y="13"/>
                      <a:pt x="14" y="12"/>
                      <a:pt x="15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32"/>
              <p:cNvSpPr>
                <a:spLocks/>
              </p:cNvSpPr>
              <p:nvPr/>
            </p:nvSpPr>
            <p:spPr bwMode="auto">
              <a:xfrm>
                <a:off x="9456738" y="4294187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33"/>
              <p:cNvSpPr>
                <a:spLocks noEditPoints="1"/>
              </p:cNvSpPr>
              <p:nvPr/>
            </p:nvSpPr>
            <p:spPr bwMode="auto">
              <a:xfrm>
                <a:off x="9485313" y="4294187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6 w 17"/>
                  <a:gd name="T49" fmla="*/ 13 h 17"/>
                  <a:gd name="T50" fmla="*/ 15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9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8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5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434"/>
              <p:cNvSpPr>
                <a:spLocks/>
              </p:cNvSpPr>
              <p:nvPr/>
            </p:nvSpPr>
            <p:spPr bwMode="auto">
              <a:xfrm>
                <a:off x="9555163" y="4294187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35"/>
              <p:cNvSpPr>
                <a:spLocks/>
              </p:cNvSpPr>
              <p:nvPr/>
            </p:nvSpPr>
            <p:spPr bwMode="auto">
              <a:xfrm>
                <a:off x="9618663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436"/>
              <p:cNvSpPr>
                <a:spLocks/>
              </p:cNvSpPr>
              <p:nvPr/>
            </p:nvSpPr>
            <p:spPr bwMode="auto">
              <a:xfrm>
                <a:off x="9680575" y="4294187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1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2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37"/>
              <p:cNvSpPr>
                <a:spLocks noEditPoints="1"/>
              </p:cNvSpPr>
              <p:nvPr/>
            </p:nvSpPr>
            <p:spPr bwMode="auto">
              <a:xfrm>
                <a:off x="9777413" y="4294187"/>
                <a:ext cx="52388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1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5 w 16"/>
                  <a:gd name="T25" fmla="*/ 0 h 23"/>
                  <a:gd name="T26" fmla="*/ 15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5 h 23"/>
                  <a:gd name="T46" fmla="*/ 10 w 16"/>
                  <a:gd name="T47" fmla="*/ 15 h 23"/>
                  <a:gd name="T48" fmla="*/ 11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2 h 23"/>
                  <a:gd name="T60" fmla="*/ 10 w 16"/>
                  <a:gd name="T61" fmla="*/ 1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2" y="15"/>
                      <a:pt x="2" y="14"/>
                    </a:cubicBezTo>
                    <a:cubicBezTo>
                      <a:pt x="1" y="13"/>
                      <a:pt x="1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5"/>
                    </a:move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3"/>
                      <a:pt x="12" y="3"/>
                      <a:pt x="12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38"/>
              <p:cNvSpPr>
                <a:spLocks/>
              </p:cNvSpPr>
              <p:nvPr/>
            </p:nvSpPr>
            <p:spPr bwMode="auto">
              <a:xfrm>
                <a:off x="9845675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39"/>
              <p:cNvSpPr>
                <a:spLocks noEditPoints="1"/>
              </p:cNvSpPr>
              <p:nvPr/>
            </p:nvSpPr>
            <p:spPr bwMode="auto">
              <a:xfrm>
                <a:off x="9906000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1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8 h 17"/>
                  <a:gd name="T14" fmla="*/ 4 w 14"/>
                  <a:gd name="T15" fmla="*/ 7 h 17"/>
                  <a:gd name="T16" fmla="*/ 6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1 w 14"/>
                  <a:gd name="T79" fmla="*/ 10 h 17"/>
                  <a:gd name="T80" fmla="*/ 1 w 14"/>
                  <a:gd name="T81" fmla="*/ 12 h 17"/>
                  <a:gd name="T82" fmla="*/ 1 w 14"/>
                  <a:gd name="T83" fmla="*/ 13 h 17"/>
                  <a:gd name="T84" fmla="*/ 2 w 14"/>
                  <a:gd name="T85" fmla="*/ 14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5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40"/>
              <p:cNvSpPr>
                <a:spLocks/>
              </p:cNvSpPr>
              <p:nvPr/>
            </p:nvSpPr>
            <p:spPr bwMode="auto">
              <a:xfrm>
                <a:off x="9961563" y="4275137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7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3 w 9"/>
                  <a:gd name="T29" fmla="*/ 0 h 23"/>
                  <a:gd name="T30" fmla="*/ 3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3 w 9"/>
                  <a:gd name="T37" fmla="*/ 7 h 23"/>
                  <a:gd name="T38" fmla="*/ 3 w 9"/>
                  <a:gd name="T39" fmla="*/ 19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0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41"/>
              <p:cNvSpPr>
                <a:spLocks/>
              </p:cNvSpPr>
              <p:nvPr/>
            </p:nvSpPr>
            <p:spPr bwMode="auto">
              <a:xfrm>
                <a:off x="9998075" y="4294187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442"/>
              <p:cNvSpPr>
                <a:spLocks/>
              </p:cNvSpPr>
              <p:nvPr/>
            </p:nvSpPr>
            <p:spPr bwMode="auto">
              <a:xfrm>
                <a:off x="10058400" y="4294187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5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1" y="16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43"/>
              <p:cNvSpPr>
                <a:spLocks/>
              </p:cNvSpPr>
              <p:nvPr/>
            </p:nvSpPr>
            <p:spPr bwMode="auto">
              <a:xfrm>
                <a:off x="10137775" y="4294187"/>
                <a:ext cx="42863" cy="57150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1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5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6"/>
                    </a:cubicBezTo>
                    <a:cubicBezTo>
                      <a:pt x="10" y="16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44"/>
              <p:cNvSpPr>
                <a:spLocks/>
              </p:cNvSpPr>
              <p:nvPr/>
            </p:nvSpPr>
            <p:spPr bwMode="auto">
              <a:xfrm>
                <a:off x="10193338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45"/>
              <p:cNvSpPr>
                <a:spLocks/>
              </p:cNvSpPr>
              <p:nvPr/>
            </p:nvSpPr>
            <p:spPr bwMode="auto">
              <a:xfrm>
                <a:off x="10256838" y="4294187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1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1 h 17"/>
                  <a:gd name="T30" fmla="*/ 4 w 24"/>
                  <a:gd name="T31" fmla="*/ 2 h 17"/>
                  <a:gd name="T32" fmla="*/ 2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46"/>
              <p:cNvSpPr>
                <a:spLocks noEditPoints="1"/>
              </p:cNvSpPr>
              <p:nvPr/>
            </p:nvSpPr>
            <p:spPr bwMode="auto">
              <a:xfrm>
                <a:off x="10375900" y="4294187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5 w 17"/>
                  <a:gd name="T49" fmla="*/ 13 h 17"/>
                  <a:gd name="T50" fmla="*/ 14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8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47"/>
              <p:cNvSpPr>
                <a:spLocks/>
              </p:cNvSpPr>
              <p:nvPr/>
            </p:nvSpPr>
            <p:spPr bwMode="auto">
              <a:xfrm>
                <a:off x="10440988" y="4294187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48"/>
              <p:cNvSpPr>
                <a:spLocks/>
              </p:cNvSpPr>
              <p:nvPr/>
            </p:nvSpPr>
            <p:spPr bwMode="auto">
              <a:xfrm>
                <a:off x="10507663" y="4294187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1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1 h 17"/>
                  <a:gd name="T30" fmla="*/ 4 w 24"/>
                  <a:gd name="T31" fmla="*/ 2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9" name="Rectangle 449"/>
            <p:cNvSpPr>
              <a:spLocks noChangeArrowheads="1"/>
            </p:cNvSpPr>
            <p:nvPr/>
          </p:nvSpPr>
          <p:spPr bwMode="auto">
            <a:xfrm>
              <a:off x="8605838" y="4016375"/>
              <a:ext cx="457200" cy="23812"/>
            </a:xfrm>
            <a:prstGeom prst="rect">
              <a:avLst/>
            </a:pr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50"/>
            <p:cNvSpPr>
              <a:spLocks/>
            </p:cNvSpPr>
            <p:nvPr/>
          </p:nvSpPr>
          <p:spPr bwMode="auto">
            <a:xfrm>
              <a:off x="8583613" y="3708400"/>
              <a:ext cx="495300" cy="169862"/>
            </a:xfrm>
            <a:custGeom>
              <a:avLst/>
              <a:gdLst>
                <a:gd name="T0" fmla="*/ 279 w 312"/>
                <a:gd name="T1" fmla="*/ 9 h 107"/>
                <a:gd name="T2" fmla="*/ 285 w 312"/>
                <a:gd name="T3" fmla="*/ 15 h 107"/>
                <a:gd name="T4" fmla="*/ 187 w 312"/>
                <a:gd name="T5" fmla="*/ 82 h 107"/>
                <a:gd name="T6" fmla="*/ 131 w 312"/>
                <a:gd name="T7" fmla="*/ 0 h 107"/>
                <a:gd name="T8" fmla="*/ 0 w 312"/>
                <a:gd name="T9" fmla="*/ 92 h 107"/>
                <a:gd name="T10" fmla="*/ 0 w 312"/>
                <a:gd name="T11" fmla="*/ 107 h 107"/>
                <a:gd name="T12" fmla="*/ 127 w 312"/>
                <a:gd name="T13" fmla="*/ 17 h 107"/>
                <a:gd name="T14" fmla="*/ 185 w 312"/>
                <a:gd name="T15" fmla="*/ 98 h 107"/>
                <a:gd name="T16" fmla="*/ 291 w 312"/>
                <a:gd name="T17" fmla="*/ 25 h 107"/>
                <a:gd name="T18" fmla="*/ 295 w 312"/>
                <a:gd name="T19" fmla="*/ 32 h 107"/>
                <a:gd name="T20" fmla="*/ 312 w 312"/>
                <a:gd name="T21" fmla="*/ 2 h 107"/>
                <a:gd name="T22" fmla="*/ 279 w 312"/>
                <a:gd name="T23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107">
                  <a:moveTo>
                    <a:pt x="279" y="9"/>
                  </a:moveTo>
                  <a:lnTo>
                    <a:pt x="285" y="15"/>
                  </a:lnTo>
                  <a:lnTo>
                    <a:pt x="187" y="82"/>
                  </a:lnTo>
                  <a:lnTo>
                    <a:pt x="131" y="0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127" y="17"/>
                  </a:lnTo>
                  <a:lnTo>
                    <a:pt x="185" y="98"/>
                  </a:lnTo>
                  <a:lnTo>
                    <a:pt x="291" y="25"/>
                  </a:lnTo>
                  <a:lnTo>
                    <a:pt x="295" y="32"/>
                  </a:lnTo>
                  <a:lnTo>
                    <a:pt x="312" y="2"/>
                  </a:lnTo>
                  <a:lnTo>
                    <a:pt x="279" y="9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51"/>
            <p:cNvSpPr>
              <a:spLocks/>
            </p:cNvSpPr>
            <p:nvPr/>
          </p:nvSpPr>
          <p:spPr bwMode="auto">
            <a:xfrm>
              <a:off x="8609013" y="3821112"/>
              <a:ext cx="76200" cy="179387"/>
            </a:xfrm>
            <a:custGeom>
              <a:avLst/>
              <a:gdLst>
                <a:gd name="T0" fmla="*/ 0 w 48"/>
                <a:gd name="T1" fmla="*/ 113 h 113"/>
                <a:gd name="T2" fmla="*/ 48 w 48"/>
                <a:gd name="T3" fmla="*/ 113 h 113"/>
                <a:gd name="T4" fmla="*/ 48 w 48"/>
                <a:gd name="T5" fmla="*/ 0 h 113"/>
                <a:gd name="T6" fmla="*/ 0 w 48"/>
                <a:gd name="T7" fmla="*/ 34 h 113"/>
                <a:gd name="T8" fmla="*/ 0 w 48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0" y="113"/>
                  </a:moveTo>
                  <a:lnTo>
                    <a:pt x="48" y="113"/>
                  </a:lnTo>
                  <a:lnTo>
                    <a:pt x="48" y="0"/>
                  </a:lnTo>
                  <a:lnTo>
                    <a:pt x="0" y="34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52"/>
            <p:cNvSpPr>
              <a:spLocks/>
            </p:cNvSpPr>
            <p:nvPr/>
          </p:nvSpPr>
          <p:spPr bwMode="auto">
            <a:xfrm>
              <a:off x="8972550" y="3775075"/>
              <a:ext cx="76200" cy="225425"/>
            </a:xfrm>
            <a:custGeom>
              <a:avLst/>
              <a:gdLst>
                <a:gd name="T0" fmla="*/ 44 w 48"/>
                <a:gd name="T1" fmla="*/ 0 h 142"/>
                <a:gd name="T2" fmla="*/ 0 w 48"/>
                <a:gd name="T3" fmla="*/ 29 h 142"/>
                <a:gd name="T4" fmla="*/ 0 w 48"/>
                <a:gd name="T5" fmla="*/ 142 h 142"/>
                <a:gd name="T6" fmla="*/ 48 w 48"/>
                <a:gd name="T7" fmla="*/ 142 h 142"/>
                <a:gd name="T8" fmla="*/ 48 w 48"/>
                <a:gd name="T9" fmla="*/ 6 h 142"/>
                <a:gd name="T10" fmla="*/ 44 w 48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42">
                  <a:moveTo>
                    <a:pt x="44" y="0"/>
                  </a:moveTo>
                  <a:lnTo>
                    <a:pt x="0" y="29"/>
                  </a:lnTo>
                  <a:lnTo>
                    <a:pt x="0" y="142"/>
                  </a:lnTo>
                  <a:lnTo>
                    <a:pt x="48" y="142"/>
                  </a:lnTo>
                  <a:lnTo>
                    <a:pt x="48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53"/>
            <p:cNvSpPr>
              <a:spLocks/>
            </p:cNvSpPr>
            <p:nvPr/>
          </p:nvSpPr>
          <p:spPr bwMode="auto">
            <a:xfrm>
              <a:off x="8883650" y="3827462"/>
              <a:ext cx="76200" cy="173037"/>
            </a:xfrm>
            <a:custGeom>
              <a:avLst/>
              <a:gdLst>
                <a:gd name="T0" fmla="*/ 0 w 48"/>
                <a:gd name="T1" fmla="*/ 34 h 109"/>
                <a:gd name="T2" fmla="*/ 0 w 48"/>
                <a:gd name="T3" fmla="*/ 109 h 109"/>
                <a:gd name="T4" fmla="*/ 48 w 48"/>
                <a:gd name="T5" fmla="*/ 109 h 109"/>
                <a:gd name="T6" fmla="*/ 48 w 48"/>
                <a:gd name="T7" fmla="*/ 0 h 109"/>
                <a:gd name="T8" fmla="*/ 0 w 48"/>
                <a:gd name="T9" fmla="*/ 34 h 109"/>
                <a:gd name="T10" fmla="*/ 0 w 48"/>
                <a:gd name="T11" fmla="*/ 3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09">
                  <a:moveTo>
                    <a:pt x="0" y="34"/>
                  </a:moveTo>
                  <a:lnTo>
                    <a:pt x="0" y="109"/>
                  </a:lnTo>
                  <a:lnTo>
                    <a:pt x="48" y="109"/>
                  </a:lnTo>
                  <a:lnTo>
                    <a:pt x="48" y="0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54"/>
            <p:cNvSpPr>
              <a:spLocks/>
            </p:cNvSpPr>
            <p:nvPr/>
          </p:nvSpPr>
          <p:spPr bwMode="auto">
            <a:xfrm>
              <a:off x="8702675" y="3762375"/>
              <a:ext cx="76200" cy="238125"/>
            </a:xfrm>
            <a:custGeom>
              <a:avLst/>
              <a:gdLst>
                <a:gd name="T0" fmla="*/ 0 w 48"/>
                <a:gd name="T1" fmla="*/ 33 h 150"/>
                <a:gd name="T2" fmla="*/ 0 w 48"/>
                <a:gd name="T3" fmla="*/ 150 h 150"/>
                <a:gd name="T4" fmla="*/ 48 w 48"/>
                <a:gd name="T5" fmla="*/ 150 h 150"/>
                <a:gd name="T6" fmla="*/ 48 w 48"/>
                <a:gd name="T7" fmla="*/ 0 h 150"/>
                <a:gd name="T8" fmla="*/ 0 w 48"/>
                <a:gd name="T9" fmla="*/ 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50">
                  <a:moveTo>
                    <a:pt x="0" y="33"/>
                  </a:moveTo>
                  <a:lnTo>
                    <a:pt x="0" y="150"/>
                  </a:lnTo>
                  <a:lnTo>
                    <a:pt x="48" y="150"/>
                  </a:lnTo>
                  <a:lnTo>
                    <a:pt x="48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5"/>
            <p:cNvSpPr>
              <a:spLocks/>
            </p:cNvSpPr>
            <p:nvPr/>
          </p:nvSpPr>
          <p:spPr bwMode="auto">
            <a:xfrm>
              <a:off x="8791575" y="3771900"/>
              <a:ext cx="76200" cy="228600"/>
            </a:xfrm>
            <a:custGeom>
              <a:avLst/>
              <a:gdLst>
                <a:gd name="T0" fmla="*/ 0 w 48"/>
                <a:gd name="T1" fmla="*/ 0 h 144"/>
                <a:gd name="T2" fmla="*/ 0 w 48"/>
                <a:gd name="T3" fmla="*/ 144 h 144"/>
                <a:gd name="T4" fmla="*/ 48 w 48"/>
                <a:gd name="T5" fmla="*/ 144 h 144"/>
                <a:gd name="T6" fmla="*/ 48 w 48"/>
                <a:gd name="T7" fmla="*/ 71 h 144"/>
                <a:gd name="T8" fmla="*/ 0 w 48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44">
                  <a:moveTo>
                    <a:pt x="0" y="0"/>
                  </a:moveTo>
                  <a:lnTo>
                    <a:pt x="0" y="144"/>
                  </a:lnTo>
                  <a:lnTo>
                    <a:pt x="48" y="144"/>
                  </a:lnTo>
                  <a:lnTo>
                    <a:pt x="48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057275" y="3708400"/>
              <a:ext cx="1581151" cy="661987"/>
              <a:chOff x="1057275" y="3708400"/>
              <a:chExt cx="1581151" cy="661987"/>
            </a:xfrm>
          </p:grpSpPr>
          <p:sp>
            <p:nvSpPr>
              <p:cNvPr id="166" name="Freeform 456"/>
              <p:cNvSpPr>
                <a:spLocks/>
              </p:cNvSpPr>
              <p:nvPr/>
            </p:nvSpPr>
            <p:spPr bwMode="auto">
              <a:xfrm>
                <a:off x="1751013" y="3711575"/>
                <a:ext cx="103188" cy="123825"/>
              </a:xfrm>
              <a:custGeom>
                <a:avLst/>
                <a:gdLst>
                  <a:gd name="T0" fmla="*/ 65 w 65"/>
                  <a:gd name="T1" fmla="*/ 13 h 78"/>
                  <a:gd name="T2" fmla="*/ 40 w 65"/>
                  <a:gd name="T3" fmla="*/ 13 h 78"/>
                  <a:gd name="T4" fmla="*/ 40 w 65"/>
                  <a:gd name="T5" fmla="*/ 78 h 78"/>
                  <a:gd name="T6" fmla="*/ 25 w 65"/>
                  <a:gd name="T7" fmla="*/ 78 h 78"/>
                  <a:gd name="T8" fmla="*/ 25 w 65"/>
                  <a:gd name="T9" fmla="*/ 13 h 78"/>
                  <a:gd name="T10" fmla="*/ 0 w 65"/>
                  <a:gd name="T11" fmla="*/ 13 h 78"/>
                  <a:gd name="T12" fmla="*/ 0 w 65"/>
                  <a:gd name="T13" fmla="*/ 0 h 78"/>
                  <a:gd name="T14" fmla="*/ 65 w 65"/>
                  <a:gd name="T15" fmla="*/ 0 h 78"/>
                  <a:gd name="T16" fmla="*/ 65 w 65"/>
                  <a:gd name="T17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8">
                    <a:moveTo>
                      <a:pt x="65" y="13"/>
                    </a:moveTo>
                    <a:lnTo>
                      <a:pt x="40" y="13"/>
                    </a:lnTo>
                    <a:lnTo>
                      <a:pt x="40" y="78"/>
                    </a:lnTo>
                    <a:lnTo>
                      <a:pt x="25" y="78"/>
                    </a:lnTo>
                    <a:lnTo>
                      <a:pt x="25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5" y="13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57"/>
              <p:cNvSpPr>
                <a:spLocks noEditPoints="1"/>
              </p:cNvSpPr>
              <p:nvPr/>
            </p:nvSpPr>
            <p:spPr bwMode="auto">
              <a:xfrm>
                <a:off x="1863725" y="3708400"/>
                <a:ext cx="23813" cy="127000"/>
              </a:xfrm>
              <a:custGeom>
                <a:avLst/>
                <a:gdLst>
                  <a:gd name="T0" fmla="*/ 0 w 15"/>
                  <a:gd name="T1" fmla="*/ 15 h 80"/>
                  <a:gd name="T2" fmla="*/ 0 w 15"/>
                  <a:gd name="T3" fmla="*/ 0 h 80"/>
                  <a:gd name="T4" fmla="*/ 15 w 15"/>
                  <a:gd name="T5" fmla="*/ 0 h 80"/>
                  <a:gd name="T6" fmla="*/ 15 w 15"/>
                  <a:gd name="T7" fmla="*/ 15 h 80"/>
                  <a:gd name="T8" fmla="*/ 0 w 15"/>
                  <a:gd name="T9" fmla="*/ 15 h 80"/>
                  <a:gd name="T10" fmla="*/ 0 w 15"/>
                  <a:gd name="T11" fmla="*/ 80 h 80"/>
                  <a:gd name="T12" fmla="*/ 0 w 15"/>
                  <a:gd name="T13" fmla="*/ 23 h 80"/>
                  <a:gd name="T14" fmla="*/ 15 w 15"/>
                  <a:gd name="T15" fmla="*/ 23 h 80"/>
                  <a:gd name="T16" fmla="*/ 15 w 15"/>
                  <a:gd name="T17" fmla="*/ 80 h 80"/>
                  <a:gd name="T18" fmla="*/ 0 w 15"/>
                  <a:gd name="T1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80">
                    <a:moveTo>
                      <a:pt x="0" y="15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15"/>
                    </a:lnTo>
                    <a:close/>
                    <a:moveTo>
                      <a:pt x="0" y="80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58"/>
              <p:cNvSpPr>
                <a:spLocks/>
              </p:cNvSpPr>
              <p:nvPr/>
            </p:nvSpPr>
            <p:spPr bwMode="auto">
              <a:xfrm>
                <a:off x="1900238" y="3716337"/>
                <a:ext cx="63500" cy="122237"/>
              </a:xfrm>
              <a:custGeom>
                <a:avLst/>
                <a:gdLst>
                  <a:gd name="T0" fmla="*/ 19 w 19"/>
                  <a:gd name="T1" fmla="*/ 35 h 37"/>
                  <a:gd name="T2" fmla="*/ 15 w 19"/>
                  <a:gd name="T3" fmla="*/ 36 h 37"/>
                  <a:gd name="T4" fmla="*/ 11 w 19"/>
                  <a:gd name="T5" fmla="*/ 37 h 37"/>
                  <a:gd name="T6" fmla="*/ 8 w 19"/>
                  <a:gd name="T7" fmla="*/ 36 h 37"/>
                  <a:gd name="T8" fmla="*/ 6 w 19"/>
                  <a:gd name="T9" fmla="*/ 35 h 37"/>
                  <a:gd name="T10" fmla="*/ 4 w 19"/>
                  <a:gd name="T11" fmla="*/ 33 h 37"/>
                  <a:gd name="T12" fmla="*/ 4 w 19"/>
                  <a:gd name="T13" fmla="*/ 30 h 37"/>
                  <a:gd name="T14" fmla="*/ 4 w 19"/>
                  <a:gd name="T15" fmla="*/ 14 h 37"/>
                  <a:gd name="T16" fmla="*/ 0 w 19"/>
                  <a:gd name="T17" fmla="*/ 14 h 37"/>
                  <a:gd name="T18" fmla="*/ 0 w 19"/>
                  <a:gd name="T19" fmla="*/ 9 h 37"/>
                  <a:gd name="T20" fmla="*/ 4 w 19"/>
                  <a:gd name="T21" fmla="*/ 9 h 37"/>
                  <a:gd name="T22" fmla="*/ 4 w 19"/>
                  <a:gd name="T23" fmla="*/ 0 h 37"/>
                  <a:gd name="T24" fmla="*/ 11 w 19"/>
                  <a:gd name="T25" fmla="*/ 0 h 37"/>
                  <a:gd name="T26" fmla="*/ 11 w 19"/>
                  <a:gd name="T27" fmla="*/ 9 h 37"/>
                  <a:gd name="T28" fmla="*/ 17 w 19"/>
                  <a:gd name="T29" fmla="*/ 9 h 37"/>
                  <a:gd name="T30" fmla="*/ 17 w 19"/>
                  <a:gd name="T31" fmla="*/ 14 h 37"/>
                  <a:gd name="T32" fmla="*/ 11 w 19"/>
                  <a:gd name="T33" fmla="*/ 14 h 37"/>
                  <a:gd name="T34" fmla="*/ 11 w 19"/>
                  <a:gd name="T35" fmla="*/ 27 h 37"/>
                  <a:gd name="T36" fmla="*/ 12 w 19"/>
                  <a:gd name="T37" fmla="*/ 30 h 37"/>
                  <a:gd name="T38" fmla="*/ 13 w 19"/>
                  <a:gd name="T39" fmla="*/ 30 h 37"/>
                  <a:gd name="T40" fmla="*/ 16 w 19"/>
                  <a:gd name="T41" fmla="*/ 30 h 37"/>
                  <a:gd name="T42" fmla="*/ 17 w 19"/>
                  <a:gd name="T43" fmla="*/ 29 h 37"/>
                  <a:gd name="T44" fmla="*/ 19 w 19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37">
                    <a:moveTo>
                      <a:pt x="19" y="35"/>
                    </a:moveTo>
                    <a:cubicBezTo>
                      <a:pt x="18" y="35"/>
                      <a:pt x="17" y="35"/>
                      <a:pt x="15" y="36"/>
                    </a:cubicBezTo>
                    <a:cubicBezTo>
                      <a:pt x="14" y="36"/>
                      <a:pt x="12" y="37"/>
                      <a:pt x="11" y="37"/>
                    </a:cubicBezTo>
                    <a:cubicBezTo>
                      <a:pt x="10" y="37"/>
                      <a:pt x="9" y="36"/>
                      <a:pt x="8" y="36"/>
                    </a:cubicBezTo>
                    <a:cubicBezTo>
                      <a:pt x="7" y="36"/>
                      <a:pt x="7" y="36"/>
                      <a:pt x="6" y="35"/>
                    </a:cubicBezTo>
                    <a:cubicBezTo>
                      <a:pt x="5" y="34"/>
                      <a:pt x="5" y="34"/>
                      <a:pt x="4" y="33"/>
                    </a:cubicBezTo>
                    <a:cubicBezTo>
                      <a:pt x="4" y="32"/>
                      <a:pt x="4" y="31"/>
                      <a:pt x="4" y="3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1" y="29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4" y="30"/>
                      <a:pt x="15" y="30"/>
                      <a:pt x="16" y="30"/>
                    </a:cubicBezTo>
                    <a:cubicBezTo>
                      <a:pt x="16" y="30"/>
                      <a:pt x="17" y="29"/>
                      <a:pt x="17" y="29"/>
                    </a:cubicBez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59"/>
              <p:cNvSpPr>
                <a:spLocks/>
              </p:cNvSpPr>
              <p:nvPr/>
            </p:nvSpPr>
            <p:spPr bwMode="auto">
              <a:xfrm>
                <a:off x="1973263" y="3708400"/>
                <a:ext cx="42863" cy="127000"/>
              </a:xfrm>
              <a:custGeom>
                <a:avLst/>
                <a:gdLst>
                  <a:gd name="T0" fmla="*/ 0 w 13"/>
                  <a:gd name="T1" fmla="*/ 0 h 38"/>
                  <a:gd name="T2" fmla="*/ 7 w 13"/>
                  <a:gd name="T3" fmla="*/ 0 h 38"/>
                  <a:gd name="T4" fmla="*/ 7 w 13"/>
                  <a:gd name="T5" fmla="*/ 29 h 38"/>
                  <a:gd name="T6" fmla="*/ 7 w 13"/>
                  <a:gd name="T7" fmla="*/ 32 h 38"/>
                  <a:gd name="T8" fmla="*/ 9 w 13"/>
                  <a:gd name="T9" fmla="*/ 32 h 38"/>
                  <a:gd name="T10" fmla="*/ 11 w 13"/>
                  <a:gd name="T11" fmla="*/ 32 h 38"/>
                  <a:gd name="T12" fmla="*/ 12 w 13"/>
                  <a:gd name="T13" fmla="*/ 32 h 38"/>
                  <a:gd name="T14" fmla="*/ 13 w 13"/>
                  <a:gd name="T15" fmla="*/ 37 h 38"/>
                  <a:gd name="T16" fmla="*/ 10 w 13"/>
                  <a:gd name="T17" fmla="*/ 38 h 38"/>
                  <a:gd name="T18" fmla="*/ 7 w 13"/>
                  <a:gd name="T19" fmla="*/ 38 h 38"/>
                  <a:gd name="T20" fmla="*/ 1 w 13"/>
                  <a:gd name="T21" fmla="*/ 37 h 38"/>
                  <a:gd name="T22" fmla="*/ 0 w 13"/>
                  <a:gd name="T23" fmla="*/ 32 h 38"/>
                  <a:gd name="T24" fmla="*/ 0 w 13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7" y="32"/>
                    </a:cubicBezTo>
                    <a:cubicBezTo>
                      <a:pt x="8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2"/>
                    </a:cubicBezTo>
                    <a:cubicBezTo>
                      <a:pt x="11" y="32"/>
                      <a:pt x="12" y="32"/>
                      <a:pt x="12" y="32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9" y="38"/>
                      <a:pt x="8" y="38"/>
                      <a:pt x="7" y="38"/>
                    </a:cubicBezTo>
                    <a:cubicBezTo>
                      <a:pt x="4" y="38"/>
                      <a:pt x="3" y="38"/>
                      <a:pt x="1" y="37"/>
                    </a:cubicBezTo>
                    <a:cubicBezTo>
                      <a:pt x="0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60"/>
              <p:cNvSpPr>
                <a:spLocks noEditPoints="1"/>
              </p:cNvSpPr>
              <p:nvPr/>
            </p:nvSpPr>
            <p:spPr bwMode="auto">
              <a:xfrm>
                <a:off x="2019300" y="3741737"/>
                <a:ext cx="96838" cy="96837"/>
              </a:xfrm>
              <a:custGeom>
                <a:avLst/>
                <a:gdLst>
                  <a:gd name="T0" fmla="*/ 15 w 29"/>
                  <a:gd name="T1" fmla="*/ 29 h 29"/>
                  <a:gd name="T2" fmla="*/ 9 w 29"/>
                  <a:gd name="T3" fmla="*/ 27 h 29"/>
                  <a:gd name="T4" fmla="*/ 4 w 29"/>
                  <a:gd name="T5" fmla="*/ 24 h 29"/>
                  <a:gd name="T6" fmla="*/ 1 w 29"/>
                  <a:gd name="T7" fmla="*/ 20 h 29"/>
                  <a:gd name="T8" fmla="*/ 0 w 29"/>
                  <a:gd name="T9" fmla="*/ 15 h 29"/>
                  <a:gd name="T10" fmla="*/ 1 w 29"/>
                  <a:gd name="T11" fmla="*/ 9 h 29"/>
                  <a:gd name="T12" fmla="*/ 4 w 29"/>
                  <a:gd name="T13" fmla="*/ 5 h 29"/>
                  <a:gd name="T14" fmla="*/ 9 w 29"/>
                  <a:gd name="T15" fmla="*/ 1 h 29"/>
                  <a:gd name="T16" fmla="*/ 15 w 29"/>
                  <a:gd name="T17" fmla="*/ 0 h 29"/>
                  <a:gd name="T18" fmla="*/ 21 w 29"/>
                  <a:gd name="T19" fmla="*/ 1 h 29"/>
                  <a:gd name="T20" fmla="*/ 25 w 29"/>
                  <a:gd name="T21" fmla="*/ 5 h 29"/>
                  <a:gd name="T22" fmla="*/ 28 w 29"/>
                  <a:gd name="T23" fmla="*/ 9 h 29"/>
                  <a:gd name="T24" fmla="*/ 29 w 29"/>
                  <a:gd name="T25" fmla="*/ 14 h 29"/>
                  <a:gd name="T26" fmla="*/ 29 w 29"/>
                  <a:gd name="T27" fmla="*/ 16 h 29"/>
                  <a:gd name="T28" fmla="*/ 29 w 29"/>
                  <a:gd name="T29" fmla="*/ 17 h 29"/>
                  <a:gd name="T30" fmla="*/ 8 w 29"/>
                  <a:gd name="T31" fmla="*/ 17 h 29"/>
                  <a:gd name="T32" fmla="*/ 8 w 29"/>
                  <a:gd name="T33" fmla="*/ 20 h 29"/>
                  <a:gd name="T34" fmla="*/ 10 w 29"/>
                  <a:gd name="T35" fmla="*/ 22 h 29"/>
                  <a:gd name="T36" fmla="*/ 12 w 29"/>
                  <a:gd name="T37" fmla="*/ 23 h 29"/>
                  <a:gd name="T38" fmla="*/ 15 w 29"/>
                  <a:gd name="T39" fmla="*/ 23 h 29"/>
                  <a:gd name="T40" fmla="*/ 19 w 29"/>
                  <a:gd name="T41" fmla="*/ 22 h 29"/>
                  <a:gd name="T42" fmla="*/ 21 w 29"/>
                  <a:gd name="T43" fmla="*/ 20 h 29"/>
                  <a:gd name="T44" fmla="*/ 27 w 29"/>
                  <a:gd name="T45" fmla="*/ 21 h 29"/>
                  <a:gd name="T46" fmla="*/ 22 w 29"/>
                  <a:gd name="T47" fmla="*/ 27 h 29"/>
                  <a:gd name="T48" fmla="*/ 15 w 29"/>
                  <a:gd name="T49" fmla="*/ 29 h 29"/>
                  <a:gd name="T50" fmla="*/ 22 w 29"/>
                  <a:gd name="T51" fmla="*/ 12 h 29"/>
                  <a:gd name="T52" fmla="*/ 19 w 29"/>
                  <a:gd name="T53" fmla="*/ 7 h 29"/>
                  <a:gd name="T54" fmla="*/ 14 w 29"/>
                  <a:gd name="T55" fmla="*/ 5 h 29"/>
                  <a:gd name="T56" fmla="*/ 12 w 29"/>
                  <a:gd name="T57" fmla="*/ 6 h 29"/>
                  <a:gd name="T58" fmla="*/ 10 w 29"/>
                  <a:gd name="T59" fmla="*/ 7 h 29"/>
                  <a:gd name="T60" fmla="*/ 8 w 29"/>
                  <a:gd name="T61" fmla="*/ 9 h 29"/>
                  <a:gd name="T62" fmla="*/ 7 w 29"/>
                  <a:gd name="T63" fmla="*/ 12 h 29"/>
                  <a:gd name="T64" fmla="*/ 22 w 29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15" y="29"/>
                    </a:moveTo>
                    <a:cubicBezTo>
                      <a:pt x="12" y="29"/>
                      <a:pt x="10" y="28"/>
                      <a:pt x="9" y="27"/>
                    </a:cubicBezTo>
                    <a:cubicBezTo>
                      <a:pt x="7" y="27"/>
                      <a:pt x="5" y="26"/>
                      <a:pt x="4" y="24"/>
                    </a:cubicBezTo>
                    <a:cubicBezTo>
                      <a:pt x="3" y="23"/>
                      <a:pt x="2" y="22"/>
                      <a:pt x="1" y="20"/>
                    </a:cubicBezTo>
                    <a:cubicBezTo>
                      <a:pt x="1" y="18"/>
                      <a:pt x="0" y="16"/>
                      <a:pt x="0" y="15"/>
                    </a:cubicBezTo>
                    <a:cubicBezTo>
                      <a:pt x="0" y="13"/>
                      <a:pt x="1" y="11"/>
                      <a:pt x="1" y="9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3"/>
                      <a:pt x="7" y="2"/>
                      <a:pt x="9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2" y="2"/>
                      <a:pt x="24" y="3"/>
                      <a:pt x="25" y="5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8" y="11"/>
                      <a:pt x="29" y="12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8" y="23"/>
                      <a:pt x="19" y="22"/>
                    </a:cubicBezTo>
                    <a:cubicBezTo>
                      <a:pt x="20" y="22"/>
                      <a:pt x="21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5" y="25"/>
                      <a:pt x="22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  <a:moveTo>
                      <a:pt x="22" y="12"/>
                    </a:moveTo>
                    <a:cubicBezTo>
                      <a:pt x="21" y="10"/>
                      <a:pt x="21" y="8"/>
                      <a:pt x="19" y="7"/>
                    </a:cubicBezTo>
                    <a:cubicBezTo>
                      <a:pt x="18" y="6"/>
                      <a:pt x="16" y="5"/>
                      <a:pt x="14" y="5"/>
                    </a:cubicBezTo>
                    <a:cubicBezTo>
                      <a:pt x="14" y="5"/>
                      <a:pt x="13" y="6"/>
                      <a:pt x="12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8" y="10"/>
                      <a:pt x="8" y="11"/>
                      <a:pt x="7" y="12"/>
                    </a:cubicBez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461"/>
              <p:cNvSpPr>
                <a:spLocks/>
              </p:cNvSpPr>
              <p:nvPr/>
            </p:nvSpPr>
            <p:spPr bwMode="auto">
              <a:xfrm>
                <a:off x="2162175" y="3711575"/>
                <a:ext cx="101600" cy="123825"/>
              </a:xfrm>
              <a:custGeom>
                <a:avLst/>
                <a:gdLst>
                  <a:gd name="T0" fmla="*/ 64 w 64"/>
                  <a:gd name="T1" fmla="*/ 13 h 78"/>
                  <a:gd name="T2" fmla="*/ 39 w 64"/>
                  <a:gd name="T3" fmla="*/ 13 h 78"/>
                  <a:gd name="T4" fmla="*/ 39 w 64"/>
                  <a:gd name="T5" fmla="*/ 78 h 78"/>
                  <a:gd name="T6" fmla="*/ 25 w 64"/>
                  <a:gd name="T7" fmla="*/ 78 h 78"/>
                  <a:gd name="T8" fmla="*/ 25 w 64"/>
                  <a:gd name="T9" fmla="*/ 13 h 78"/>
                  <a:gd name="T10" fmla="*/ 0 w 64"/>
                  <a:gd name="T11" fmla="*/ 13 h 78"/>
                  <a:gd name="T12" fmla="*/ 0 w 64"/>
                  <a:gd name="T13" fmla="*/ 0 h 78"/>
                  <a:gd name="T14" fmla="*/ 64 w 64"/>
                  <a:gd name="T15" fmla="*/ 0 h 78"/>
                  <a:gd name="T16" fmla="*/ 64 w 64"/>
                  <a:gd name="T17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78">
                    <a:moveTo>
                      <a:pt x="64" y="13"/>
                    </a:moveTo>
                    <a:lnTo>
                      <a:pt x="39" y="13"/>
                    </a:lnTo>
                    <a:lnTo>
                      <a:pt x="39" y="78"/>
                    </a:lnTo>
                    <a:lnTo>
                      <a:pt x="25" y="78"/>
                    </a:lnTo>
                    <a:lnTo>
                      <a:pt x="25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64" y="0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462"/>
              <p:cNvSpPr>
                <a:spLocks/>
              </p:cNvSpPr>
              <p:nvPr/>
            </p:nvSpPr>
            <p:spPr bwMode="auto">
              <a:xfrm>
                <a:off x="2274888" y="3708400"/>
                <a:ext cx="85725" cy="127000"/>
              </a:xfrm>
              <a:custGeom>
                <a:avLst/>
                <a:gdLst>
                  <a:gd name="T0" fmla="*/ 26 w 26"/>
                  <a:gd name="T1" fmla="*/ 38 h 38"/>
                  <a:gd name="T2" fmla="*/ 19 w 26"/>
                  <a:gd name="T3" fmla="*/ 38 h 38"/>
                  <a:gd name="T4" fmla="*/ 19 w 26"/>
                  <a:gd name="T5" fmla="*/ 23 h 38"/>
                  <a:gd name="T6" fmla="*/ 17 w 26"/>
                  <a:gd name="T7" fmla="*/ 18 h 38"/>
                  <a:gd name="T8" fmla="*/ 14 w 26"/>
                  <a:gd name="T9" fmla="*/ 16 h 38"/>
                  <a:gd name="T10" fmla="*/ 12 w 26"/>
                  <a:gd name="T11" fmla="*/ 17 h 38"/>
                  <a:gd name="T12" fmla="*/ 10 w 26"/>
                  <a:gd name="T13" fmla="*/ 18 h 38"/>
                  <a:gd name="T14" fmla="*/ 8 w 26"/>
                  <a:gd name="T15" fmla="*/ 20 h 38"/>
                  <a:gd name="T16" fmla="*/ 7 w 26"/>
                  <a:gd name="T17" fmla="*/ 22 h 38"/>
                  <a:gd name="T18" fmla="*/ 7 w 26"/>
                  <a:gd name="T19" fmla="*/ 38 h 38"/>
                  <a:gd name="T20" fmla="*/ 0 w 26"/>
                  <a:gd name="T21" fmla="*/ 38 h 38"/>
                  <a:gd name="T22" fmla="*/ 0 w 26"/>
                  <a:gd name="T23" fmla="*/ 0 h 38"/>
                  <a:gd name="T24" fmla="*/ 7 w 26"/>
                  <a:gd name="T25" fmla="*/ 0 h 38"/>
                  <a:gd name="T26" fmla="*/ 7 w 26"/>
                  <a:gd name="T27" fmla="*/ 16 h 38"/>
                  <a:gd name="T28" fmla="*/ 11 w 26"/>
                  <a:gd name="T29" fmla="*/ 12 h 38"/>
                  <a:gd name="T30" fmla="*/ 17 w 26"/>
                  <a:gd name="T31" fmla="*/ 10 h 38"/>
                  <a:gd name="T32" fmla="*/ 21 w 26"/>
                  <a:gd name="T33" fmla="*/ 11 h 38"/>
                  <a:gd name="T34" fmla="*/ 24 w 26"/>
                  <a:gd name="T35" fmla="*/ 14 h 38"/>
                  <a:gd name="T36" fmla="*/ 25 w 26"/>
                  <a:gd name="T37" fmla="*/ 17 h 38"/>
                  <a:gd name="T38" fmla="*/ 26 w 26"/>
                  <a:gd name="T39" fmla="*/ 21 h 38"/>
                  <a:gd name="T40" fmla="*/ 26 w 2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1"/>
                      <a:pt x="18" y="19"/>
                      <a:pt x="17" y="18"/>
                    </a:cubicBezTo>
                    <a:cubicBezTo>
                      <a:pt x="17" y="17"/>
                      <a:pt x="16" y="16"/>
                      <a:pt x="14" y="16"/>
                    </a:cubicBezTo>
                    <a:cubicBezTo>
                      <a:pt x="13" y="16"/>
                      <a:pt x="13" y="17"/>
                      <a:pt x="12" y="17"/>
                    </a:cubicBezTo>
                    <a:cubicBezTo>
                      <a:pt x="11" y="17"/>
                      <a:pt x="11" y="18"/>
                      <a:pt x="10" y="18"/>
                    </a:cubicBezTo>
                    <a:cubicBezTo>
                      <a:pt x="10" y="19"/>
                      <a:pt x="9" y="19"/>
                      <a:pt x="8" y="20"/>
                    </a:cubicBezTo>
                    <a:cubicBezTo>
                      <a:pt x="8" y="21"/>
                      <a:pt x="8" y="21"/>
                      <a:pt x="7" y="2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4"/>
                      <a:pt x="10" y="13"/>
                      <a:pt x="11" y="12"/>
                    </a:cubicBezTo>
                    <a:cubicBezTo>
                      <a:pt x="13" y="11"/>
                      <a:pt x="15" y="10"/>
                      <a:pt x="17" y="10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2" y="12"/>
                      <a:pt x="23" y="13"/>
                      <a:pt x="24" y="14"/>
                    </a:cubicBezTo>
                    <a:cubicBezTo>
                      <a:pt x="25" y="15"/>
                      <a:pt x="25" y="16"/>
                      <a:pt x="25" y="17"/>
                    </a:cubicBezTo>
                    <a:cubicBezTo>
                      <a:pt x="26" y="18"/>
                      <a:pt x="26" y="20"/>
                      <a:pt x="26" y="21"/>
                    </a:cubicBez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63"/>
              <p:cNvSpPr>
                <a:spLocks/>
              </p:cNvSpPr>
              <p:nvPr/>
            </p:nvSpPr>
            <p:spPr bwMode="auto">
              <a:xfrm>
                <a:off x="2379663" y="3741737"/>
                <a:ext cx="53975" cy="93662"/>
              </a:xfrm>
              <a:custGeom>
                <a:avLst/>
                <a:gdLst>
                  <a:gd name="T0" fmla="*/ 16 w 16"/>
                  <a:gd name="T1" fmla="*/ 7 h 28"/>
                  <a:gd name="T2" fmla="*/ 10 w 16"/>
                  <a:gd name="T3" fmla="*/ 8 h 28"/>
                  <a:gd name="T4" fmla="*/ 7 w 16"/>
                  <a:gd name="T5" fmla="*/ 12 h 28"/>
                  <a:gd name="T6" fmla="*/ 7 w 16"/>
                  <a:gd name="T7" fmla="*/ 28 h 28"/>
                  <a:gd name="T8" fmla="*/ 0 w 16"/>
                  <a:gd name="T9" fmla="*/ 28 h 28"/>
                  <a:gd name="T10" fmla="*/ 0 w 16"/>
                  <a:gd name="T11" fmla="*/ 1 h 28"/>
                  <a:gd name="T12" fmla="*/ 6 w 16"/>
                  <a:gd name="T13" fmla="*/ 1 h 28"/>
                  <a:gd name="T14" fmla="*/ 6 w 16"/>
                  <a:gd name="T15" fmla="*/ 7 h 28"/>
                  <a:gd name="T16" fmla="*/ 8 w 16"/>
                  <a:gd name="T17" fmla="*/ 4 h 28"/>
                  <a:gd name="T18" fmla="*/ 10 w 16"/>
                  <a:gd name="T19" fmla="*/ 2 h 28"/>
                  <a:gd name="T20" fmla="*/ 12 w 16"/>
                  <a:gd name="T21" fmla="*/ 1 h 28"/>
                  <a:gd name="T22" fmla="*/ 14 w 16"/>
                  <a:gd name="T23" fmla="*/ 0 h 28"/>
                  <a:gd name="T24" fmla="*/ 15 w 16"/>
                  <a:gd name="T25" fmla="*/ 0 h 28"/>
                  <a:gd name="T26" fmla="*/ 16 w 16"/>
                  <a:gd name="T27" fmla="*/ 0 h 28"/>
                  <a:gd name="T28" fmla="*/ 16 w 16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8">
                    <a:moveTo>
                      <a:pt x="16" y="7"/>
                    </a:moveTo>
                    <a:cubicBezTo>
                      <a:pt x="14" y="7"/>
                      <a:pt x="12" y="7"/>
                      <a:pt x="10" y="8"/>
                    </a:cubicBezTo>
                    <a:cubicBezTo>
                      <a:pt x="9" y="9"/>
                      <a:pt x="7" y="10"/>
                      <a:pt x="7" y="1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7" y="5"/>
                      <a:pt x="8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1" y="2"/>
                      <a:pt x="11" y="1"/>
                      <a:pt x="12" y="1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64"/>
              <p:cNvSpPr>
                <a:spLocks noEditPoints="1"/>
              </p:cNvSpPr>
              <p:nvPr/>
            </p:nvSpPr>
            <p:spPr bwMode="auto">
              <a:xfrm>
                <a:off x="2439988" y="3741737"/>
                <a:ext cx="92075" cy="96837"/>
              </a:xfrm>
              <a:custGeom>
                <a:avLst/>
                <a:gdLst>
                  <a:gd name="T0" fmla="*/ 14 w 28"/>
                  <a:gd name="T1" fmla="*/ 29 h 29"/>
                  <a:gd name="T2" fmla="*/ 8 w 28"/>
                  <a:gd name="T3" fmla="*/ 27 h 29"/>
                  <a:gd name="T4" fmla="*/ 4 w 28"/>
                  <a:gd name="T5" fmla="*/ 24 h 29"/>
                  <a:gd name="T6" fmla="*/ 1 w 28"/>
                  <a:gd name="T7" fmla="*/ 20 h 29"/>
                  <a:gd name="T8" fmla="*/ 0 w 28"/>
                  <a:gd name="T9" fmla="*/ 15 h 29"/>
                  <a:gd name="T10" fmla="*/ 1 w 28"/>
                  <a:gd name="T11" fmla="*/ 9 h 29"/>
                  <a:gd name="T12" fmla="*/ 3 w 28"/>
                  <a:gd name="T13" fmla="*/ 5 h 29"/>
                  <a:gd name="T14" fmla="*/ 8 w 28"/>
                  <a:gd name="T15" fmla="*/ 1 h 29"/>
                  <a:gd name="T16" fmla="*/ 14 w 28"/>
                  <a:gd name="T17" fmla="*/ 0 h 29"/>
                  <a:gd name="T18" fmla="*/ 20 w 28"/>
                  <a:gd name="T19" fmla="*/ 1 h 29"/>
                  <a:gd name="T20" fmla="*/ 24 w 28"/>
                  <a:gd name="T21" fmla="*/ 5 h 29"/>
                  <a:gd name="T22" fmla="*/ 27 w 28"/>
                  <a:gd name="T23" fmla="*/ 9 h 29"/>
                  <a:gd name="T24" fmla="*/ 28 w 28"/>
                  <a:gd name="T25" fmla="*/ 14 h 29"/>
                  <a:gd name="T26" fmla="*/ 28 w 28"/>
                  <a:gd name="T27" fmla="*/ 16 h 29"/>
                  <a:gd name="T28" fmla="*/ 28 w 28"/>
                  <a:gd name="T29" fmla="*/ 17 h 29"/>
                  <a:gd name="T30" fmla="*/ 7 w 28"/>
                  <a:gd name="T31" fmla="*/ 17 h 29"/>
                  <a:gd name="T32" fmla="*/ 8 w 28"/>
                  <a:gd name="T33" fmla="*/ 20 h 29"/>
                  <a:gd name="T34" fmla="*/ 9 w 28"/>
                  <a:gd name="T35" fmla="*/ 22 h 29"/>
                  <a:gd name="T36" fmla="*/ 12 w 28"/>
                  <a:gd name="T37" fmla="*/ 23 h 29"/>
                  <a:gd name="T38" fmla="*/ 14 w 28"/>
                  <a:gd name="T39" fmla="*/ 23 h 29"/>
                  <a:gd name="T40" fmla="*/ 18 w 28"/>
                  <a:gd name="T41" fmla="*/ 22 h 29"/>
                  <a:gd name="T42" fmla="*/ 21 w 28"/>
                  <a:gd name="T43" fmla="*/ 20 h 29"/>
                  <a:gd name="T44" fmla="*/ 27 w 28"/>
                  <a:gd name="T45" fmla="*/ 21 h 29"/>
                  <a:gd name="T46" fmla="*/ 22 w 28"/>
                  <a:gd name="T47" fmla="*/ 27 h 29"/>
                  <a:gd name="T48" fmla="*/ 14 w 28"/>
                  <a:gd name="T49" fmla="*/ 29 h 29"/>
                  <a:gd name="T50" fmla="*/ 21 w 28"/>
                  <a:gd name="T51" fmla="*/ 12 h 29"/>
                  <a:gd name="T52" fmla="*/ 19 w 28"/>
                  <a:gd name="T53" fmla="*/ 7 h 29"/>
                  <a:gd name="T54" fmla="*/ 14 w 28"/>
                  <a:gd name="T55" fmla="*/ 5 h 29"/>
                  <a:gd name="T56" fmla="*/ 11 w 28"/>
                  <a:gd name="T57" fmla="*/ 6 h 29"/>
                  <a:gd name="T58" fmla="*/ 9 w 28"/>
                  <a:gd name="T59" fmla="*/ 7 h 29"/>
                  <a:gd name="T60" fmla="*/ 8 w 28"/>
                  <a:gd name="T61" fmla="*/ 9 h 29"/>
                  <a:gd name="T62" fmla="*/ 7 w 28"/>
                  <a:gd name="T63" fmla="*/ 12 h 29"/>
                  <a:gd name="T64" fmla="*/ 21 w 28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0" y="28"/>
                      <a:pt x="8" y="27"/>
                    </a:cubicBezTo>
                    <a:cubicBezTo>
                      <a:pt x="6" y="27"/>
                      <a:pt x="5" y="26"/>
                      <a:pt x="4" y="24"/>
                    </a:cubicBezTo>
                    <a:cubicBezTo>
                      <a:pt x="2" y="23"/>
                      <a:pt x="1" y="22"/>
                      <a:pt x="1" y="20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3"/>
                      <a:pt x="6" y="2"/>
                      <a:pt x="8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6" y="0"/>
                      <a:pt x="18" y="1"/>
                      <a:pt x="20" y="1"/>
                    </a:cubicBezTo>
                    <a:cubicBezTo>
                      <a:pt x="22" y="2"/>
                      <a:pt x="23" y="3"/>
                      <a:pt x="24" y="5"/>
                    </a:cubicBezTo>
                    <a:cubicBezTo>
                      <a:pt x="26" y="6"/>
                      <a:pt x="27" y="7"/>
                      <a:pt x="27" y="9"/>
                    </a:cubicBezTo>
                    <a:cubicBezTo>
                      <a:pt x="28" y="11"/>
                      <a:pt x="28" y="12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8" y="20"/>
                      <a:pt x="9" y="21"/>
                      <a:pt x="9" y="22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7" y="23"/>
                      <a:pt x="18" y="22"/>
                    </a:cubicBezTo>
                    <a:cubicBezTo>
                      <a:pt x="19" y="22"/>
                      <a:pt x="20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4" y="25"/>
                      <a:pt x="22" y="27"/>
                    </a:cubicBezTo>
                    <a:cubicBezTo>
                      <a:pt x="20" y="28"/>
                      <a:pt x="17" y="29"/>
                      <a:pt x="14" y="29"/>
                    </a:cubicBezTo>
                    <a:close/>
                    <a:moveTo>
                      <a:pt x="21" y="12"/>
                    </a:moveTo>
                    <a:cubicBezTo>
                      <a:pt x="21" y="10"/>
                      <a:pt x="20" y="8"/>
                      <a:pt x="19" y="7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10"/>
                      <a:pt x="7" y="11"/>
                      <a:pt x="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65"/>
              <p:cNvSpPr>
                <a:spLocks noEditPoints="1"/>
              </p:cNvSpPr>
              <p:nvPr/>
            </p:nvSpPr>
            <p:spPr bwMode="auto">
              <a:xfrm>
                <a:off x="2541588" y="3741737"/>
                <a:ext cx="96838" cy="96837"/>
              </a:xfrm>
              <a:custGeom>
                <a:avLst/>
                <a:gdLst>
                  <a:gd name="T0" fmla="*/ 14 w 29"/>
                  <a:gd name="T1" fmla="*/ 29 h 29"/>
                  <a:gd name="T2" fmla="*/ 8 w 29"/>
                  <a:gd name="T3" fmla="*/ 27 h 29"/>
                  <a:gd name="T4" fmla="*/ 4 w 29"/>
                  <a:gd name="T5" fmla="*/ 24 h 29"/>
                  <a:gd name="T6" fmla="*/ 1 w 29"/>
                  <a:gd name="T7" fmla="*/ 20 h 29"/>
                  <a:gd name="T8" fmla="*/ 0 w 29"/>
                  <a:gd name="T9" fmla="*/ 15 h 29"/>
                  <a:gd name="T10" fmla="*/ 1 w 29"/>
                  <a:gd name="T11" fmla="*/ 9 h 29"/>
                  <a:gd name="T12" fmla="*/ 4 w 29"/>
                  <a:gd name="T13" fmla="*/ 5 h 29"/>
                  <a:gd name="T14" fmla="*/ 8 w 29"/>
                  <a:gd name="T15" fmla="*/ 1 h 29"/>
                  <a:gd name="T16" fmla="*/ 14 w 29"/>
                  <a:gd name="T17" fmla="*/ 0 h 29"/>
                  <a:gd name="T18" fmla="*/ 20 w 29"/>
                  <a:gd name="T19" fmla="*/ 1 h 29"/>
                  <a:gd name="T20" fmla="*/ 25 w 29"/>
                  <a:gd name="T21" fmla="*/ 5 h 29"/>
                  <a:gd name="T22" fmla="*/ 28 w 29"/>
                  <a:gd name="T23" fmla="*/ 9 h 29"/>
                  <a:gd name="T24" fmla="*/ 29 w 29"/>
                  <a:gd name="T25" fmla="*/ 14 h 29"/>
                  <a:gd name="T26" fmla="*/ 29 w 29"/>
                  <a:gd name="T27" fmla="*/ 16 h 29"/>
                  <a:gd name="T28" fmla="*/ 28 w 29"/>
                  <a:gd name="T29" fmla="*/ 17 h 29"/>
                  <a:gd name="T30" fmla="*/ 7 w 29"/>
                  <a:gd name="T31" fmla="*/ 17 h 29"/>
                  <a:gd name="T32" fmla="*/ 8 w 29"/>
                  <a:gd name="T33" fmla="*/ 20 h 29"/>
                  <a:gd name="T34" fmla="*/ 10 w 29"/>
                  <a:gd name="T35" fmla="*/ 22 h 29"/>
                  <a:gd name="T36" fmla="*/ 12 w 29"/>
                  <a:gd name="T37" fmla="*/ 23 h 29"/>
                  <a:gd name="T38" fmla="*/ 15 w 29"/>
                  <a:gd name="T39" fmla="*/ 23 h 29"/>
                  <a:gd name="T40" fmla="*/ 19 w 29"/>
                  <a:gd name="T41" fmla="*/ 22 h 29"/>
                  <a:gd name="T42" fmla="*/ 21 w 29"/>
                  <a:gd name="T43" fmla="*/ 20 h 29"/>
                  <a:gd name="T44" fmla="*/ 27 w 29"/>
                  <a:gd name="T45" fmla="*/ 21 h 29"/>
                  <a:gd name="T46" fmla="*/ 22 w 29"/>
                  <a:gd name="T47" fmla="*/ 27 h 29"/>
                  <a:gd name="T48" fmla="*/ 14 w 29"/>
                  <a:gd name="T49" fmla="*/ 29 h 29"/>
                  <a:gd name="T50" fmla="*/ 21 w 29"/>
                  <a:gd name="T51" fmla="*/ 12 h 29"/>
                  <a:gd name="T52" fmla="*/ 19 w 29"/>
                  <a:gd name="T53" fmla="*/ 7 h 29"/>
                  <a:gd name="T54" fmla="*/ 14 w 29"/>
                  <a:gd name="T55" fmla="*/ 5 h 29"/>
                  <a:gd name="T56" fmla="*/ 12 w 29"/>
                  <a:gd name="T57" fmla="*/ 6 h 29"/>
                  <a:gd name="T58" fmla="*/ 9 w 29"/>
                  <a:gd name="T59" fmla="*/ 7 h 29"/>
                  <a:gd name="T60" fmla="*/ 8 w 29"/>
                  <a:gd name="T61" fmla="*/ 9 h 29"/>
                  <a:gd name="T62" fmla="*/ 7 w 29"/>
                  <a:gd name="T63" fmla="*/ 12 h 29"/>
                  <a:gd name="T64" fmla="*/ 21 w 29"/>
                  <a:gd name="T6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14" y="29"/>
                    </a:moveTo>
                    <a:cubicBezTo>
                      <a:pt x="12" y="29"/>
                      <a:pt x="10" y="28"/>
                      <a:pt x="8" y="27"/>
                    </a:cubicBezTo>
                    <a:cubicBezTo>
                      <a:pt x="7" y="27"/>
                      <a:pt x="5" y="26"/>
                      <a:pt x="4" y="24"/>
                    </a:cubicBezTo>
                    <a:cubicBezTo>
                      <a:pt x="3" y="23"/>
                      <a:pt x="2" y="22"/>
                      <a:pt x="1" y="20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3"/>
                      <a:pt x="7" y="2"/>
                      <a:pt x="8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2" y="2"/>
                      <a:pt x="24" y="3"/>
                      <a:pt x="25" y="5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8" y="11"/>
                      <a:pt x="29" y="12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8" y="16"/>
                      <a:pt x="2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8" y="19"/>
                      <a:pt x="8" y="20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7" y="23"/>
                      <a:pt x="19" y="22"/>
                    </a:cubicBezTo>
                    <a:cubicBezTo>
                      <a:pt x="20" y="22"/>
                      <a:pt x="21" y="21"/>
                      <a:pt x="21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4"/>
                      <a:pt x="24" y="25"/>
                      <a:pt x="22" y="27"/>
                    </a:cubicBezTo>
                    <a:cubicBezTo>
                      <a:pt x="20" y="28"/>
                      <a:pt x="17" y="29"/>
                      <a:pt x="14" y="29"/>
                    </a:cubicBezTo>
                    <a:close/>
                    <a:moveTo>
                      <a:pt x="21" y="12"/>
                    </a:moveTo>
                    <a:cubicBezTo>
                      <a:pt x="21" y="10"/>
                      <a:pt x="20" y="8"/>
                      <a:pt x="19" y="7"/>
                    </a:cubicBezTo>
                    <a:cubicBezTo>
                      <a:pt x="18" y="6"/>
                      <a:pt x="16" y="5"/>
                      <a:pt x="14" y="5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0"/>
                      <a:pt x="7" y="11"/>
                      <a:pt x="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14A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66"/>
              <p:cNvSpPr>
                <a:spLocks noEditPoints="1"/>
              </p:cNvSpPr>
              <p:nvPr/>
            </p:nvSpPr>
            <p:spPr bwMode="auto">
              <a:xfrm>
                <a:off x="1057275" y="4019550"/>
                <a:ext cx="52388" cy="76200"/>
              </a:xfrm>
              <a:custGeom>
                <a:avLst/>
                <a:gdLst>
                  <a:gd name="T0" fmla="*/ 16 w 16"/>
                  <a:gd name="T1" fmla="*/ 17 h 23"/>
                  <a:gd name="T2" fmla="*/ 16 w 16"/>
                  <a:gd name="T3" fmla="*/ 19 h 23"/>
                  <a:gd name="T4" fmla="*/ 15 w 16"/>
                  <a:gd name="T5" fmla="*/ 21 h 23"/>
                  <a:gd name="T6" fmla="*/ 13 w 16"/>
                  <a:gd name="T7" fmla="*/ 22 h 23"/>
                  <a:gd name="T8" fmla="*/ 10 w 16"/>
                  <a:gd name="T9" fmla="*/ 23 h 23"/>
                  <a:gd name="T10" fmla="*/ 0 w 16"/>
                  <a:gd name="T11" fmla="*/ 23 h 23"/>
                  <a:gd name="T12" fmla="*/ 0 w 16"/>
                  <a:gd name="T13" fmla="*/ 0 h 23"/>
                  <a:gd name="T14" fmla="*/ 10 w 16"/>
                  <a:gd name="T15" fmla="*/ 0 h 23"/>
                  <a:gd name="T16" fmla="*/ 12 w 16"/>
                  <a:gd name="T17" fmla="*/ 1 h 23"/>
                  <a:gd name="T18" fmla="*/ 14 w 16"/>
                  <a:gd name="T19" fmla="*/ 2 h 23"/>
                  <a:gd name="T20" fmla="*/ 15 w 16"/>
                  <a:gd name="T21" fmla="*/ 4 h 23"/>
                  <a:gd name="T22" fmla="*/ 15 w 16"/>
                  <a:gd name="T23" fmla="*/ 6 h 23"/>
                  <a:gd name="T24" fmla="*/ 15 w 16"/>
                  <a:gd name="T25" fmla="*/ 9 h 23"/>
                  <a:gd name="T26" fmla="*/ 12 w 16"/>
                  <a:gd name="T27" fmla="*/ 11 h 23"/>
                  <a:gd name="T28" fmla="*/ 15 w 16"/>
                  <a:gd name="T29" fmla="*/ 13 h 23"/>
                  <a:gd name="T30" fmla="*/ 16 w 16"/>
                  <a:gd name="T31" fmla="*/ 17 h 23"/>
                  <a:gd name="T32" fmla="*/ 1 w 16"/>
                  <a:gd name="T33" fmla="*/ 1 h 23"/>
                  <a:gd name="T34" fmla="*/ 1 w 16"/>
                  <a:gd name="T35" fmla="*/ 11 h 23"/>
                  <a:gd name="T36" fmla="*/ 10 w 16"/>
                  <a:gd name="T37" fmla="*/ 11 h 23"/>
                  <a:gd name="T38" fmla="*/ 11 w 16"/>
                  <a:gd name="T39" fmla="*/ 10 h 23"/>
                  <a:gd name="T40" fmla="*/ 13 w 16"/>
                  <a:gd name="T41" fmla="*/ 9 h 23"/>
                  <a:gd name="T42" fmla="*/ 14 w 16"/>
                  <a:gd name="T43" fmla="*/ 8 h 23"/>
                  <a:gd name="T44" fmla="*/ 14 w 16"/>
                  <a:gd name="T45" fmla="*/ 6 h 23"/>
                  <a:gd name="T46" fmla="*/ 14 w 16"/>
                  <a:gd name="T47" fmla="*/ 4 h 23"/>
                  <a:gd name="T48" fmla="*/ 13 w 16"/>
                  <a:gd name="T49" fmla="*/ 3 h 23"/>
                  <a:gd name="T50" fmla="*/ 11 w 16"/>
                  <a:gd name="T51" fmla="*/ 2 h 23"/>
                  <a:gd name="T52" fmla="*/ 10 w 16"/>
                  <a:gd name="T53" fmla="*/ 1 h 23"/>
                  <a:gd name="T54" fmla="*/ 1 w 16"/>
                  <a:gd name="T55" fmla="*/ 1 h 23"/>
                  <a:gd name="T56" fmla="*/ 15 w 16"/>
                  <a:gd name="T57" fmla="*/ 17 h 23"/>
                  <a:gd name="T58" fmla="*/ 14 w 16"/>
                  <a:gd name="T59" fmla="*/ 15 h 23"/>
                  <a:gd name="T60" fmla="*/ 14 w 16"/>
                  <a:gd name="T61" fmla="*/ 13 h 23"/>
                  <a:gd name="T62" fmla="*/ 12 w 16"/>
                  <a:gd name="T63" fmla="*/ 12 h 23"/>
                  <a:gd name="T64" fmla="*/ 11 w 16"/>
                  <a:gd name="T65" fmla="*/ 12 h 23"/>
                  <a:gd name="T66" fmla="*/ 1 w 16"/>
                  <a:gd name="T67" fmla="*/ 12 h 23"/>
                  <a:gd name="T68" fmla="*/ 1 w 16"/>
                  <a:gd name="T69" fmla="*/ 21 h 23"/>
                  <a:gd name="T70" fmla="*/ 10 w 16"/>
                  <a:gd name="T71" fmla="*/ 21 h 23"/>
                  <a:gd name="T72" fmla="*/ 12 w 16"/>
                  <a:gd name="T73" fmla="*/ 21 h 23"/>
                  <a:gd name="T74" fmla="*/ 13 w 16"/>
                  <a:gd name="T75" fmla="*/ 20 h 23"/>
                  <a:gd name="T76" fmla="*/ 14 w 16"/>
                  <a:gd name="T77" fmla="*/ 18 h 23"/>
                  <a:gd name="T78" fmla="*/ 15 w 16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16" y="17"/>
                    </a:move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4" y="2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3" y="11"/>
                      <a:pt x="15" y="12"/>
                      <a:pt x="15" y="13"/>
                    </a:cubicBezTo>
                    <a:cubicBezTo>
                      <a:pt x="16" y="14"/>
                      <a:pt x="16" y="15"/>
                      <a:pt x="16" y="17"/>
                    </a:cubicBezTo>
                    <a:close/>
                    <a:moveTo>
                      <a:pt x="1" y="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lnTo>
                      <a:pt x="1" y="1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3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67"/>
              <p:cNvSpPr>
                <a:spLocks noEditPoints="1"/>
              </p:cNvSpPr>
              <p:nvPr/>
            </p:nvSpPr>
            <p:spPr bwMode="auto">
              <a:xfrm>
                <a:off x="1123950" y="40401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68"/>
              <p:cNvSpPr>
                <a:spLocks/>
              </p:cNvSpPr>
              <p:nvPr/>
            </p:nvSpPr>
            <p:spPr bwMode="auto">
              <a:xfrm>
                <a:off x="1189038" y="40401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69"/>
              <p:cNvSpPr>
                <a:spLocks/>
              </p:cNvSpPr>
              <p:nvPr/>
            </p:nvSpPr>
            <p:spPr bwMode="auto">
              <a:xfrm>
                <a:off x="1249363" y="4040187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5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9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70"/>
              <p:cNvSpPr>
                <a:spLocks noEditPoints="1"/>
              </p:cNvSpPr>
              <p:nvPr/>
            </p:nvSpPr>
            <p:spPr bwMode="auto">
              <a:xfrm>
                <a:off x="1301750" y="4040187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6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8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2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71"/>
              <p:cNvSpPr>
                <a:spLocks noEditPoints="1"/>
              </p:cNvSpPr>
              <p:nvPr/>
            </p:nvSpPr>
            <p:spPr bwMode="auto">
              <a:xfrm>
                <a:off x="1390650" y="4016375"/>
                <a:ext cx="57150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2 w 17"/>
                  <a:gd name="T5" fmla="*/ 21 h 24"/>
                  <a:gd name="T6" fmla="*/ 1 w 17"/>
                  <a:gd name="T7" fmla="*/ 19 h 24"/>
                  <a:gd name="T8" fmla="*/ 0 w 17"/>
                  <a:gd name="T9" fmla="*/ 15 h 24"/>
                  <a:gd name="T10" fmla="*/ 1 w 17"/>
                  <a:gd name="T11" fmla="*/ 12 h 24"/>
                  <a:gd name="T12" fmla="*/ 2 w 17"/>
                  <a:gd name="T13" fmla="*/ 9 h 24"/>
                  <a:gd name="T14" fmla="*/ 5 w 17"/>
                  <a:gd name="T15" fmla="*/ 8 h 24"/>
                  <a:gd name="T16" fmla="*/ 8 w 17"/>
                  <a:gd name="T17" fmla="*/ 7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4 w 17"/>
                  <a:gd name="T25" fmla="*/ 11 h 24"/>
                  <a:gd name="T26" fmla="*/ 14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4 h 24"/>
                  <a:gd name="T36" fmla="*/ 16 w 17"/>
                  <a:gd name="T37" fmla="*/ 24 h 24"/>
                  <a:gd name="T38" fmla="*/ 16 w 17"/>
                  <a:gd name="T39" fmla="*/ 24 h 24"/>
                  <a:gd name="T40" fmla="*/ 15 w 17"/>
                  <a:gd name="T41" fmla="*/ 23 h 24"/>
                  <a:gd name="T42" fmla="*/ 14 w 17"/>
                  <a:gd name="T43" fmla="*/ 22 h 24"/>
                  <a:gd name="T44" fmla="*/ 14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8 w 17"/>
                  <a:gd name="T51" fmla="*/ 23 h 24"/>
                  <a:gd name="T52" fmla="*/ 10 w 17"/>
                  <a:gd name="T53" fmla="*/ 22 h 24"/>
                  <a:gd name="T54" fmla="*/ 12 w 17"/>
                  <a:gd name="T55" fmla="*/ 21 h 24"/>
                  <a:gd name="T56" fmla="*/ 14 w 17"/>
                  <a:gd name="T57" fmla="*/ 20 h 24"/>
                  <a:gd name="T58" fmla="*/ 14 w 17"/>
                  <a:gd name="T59" fmla="*/ 18 h 24"/>
                  <a:gd name="T60" fmla="*/ 14 w 17"/>
                  <a:gd name="T61" fmla="*/ 13 h 24"/>
                  <a:gd name="T62" fmla="*/ 13 w 17"/>
                  <a:gd name="T63" fmla="*/ 11 h 24"/>
                  <a:gd name="T64" fmla="*/ 12 w 17"/>
                  <a:gd name="T65" fmla="*/ 10 h 24"/>
                  <a:gd name="T66" fmla="*/ 10 w 17"/>
                  <a:gd name="T67" fmla="*/ 9 h 24"/>
                  <a:gd name="T68" fmla="*/ 8 w 17"/>
                  <a:gd name="T69" fmla="*/ 8 h 24"/>
                  <a:gd name="T70" fmla="*/ 5 w 17"/>
                  <a:gd name="T71" fmla="*/ 9 h 24"/>
                  <a:gd name="T72" fmla="*/ 3 w 17"/>
                  <a:gd name="T73" fmla="*/ 10 h 24"/>
                  <a:gd name="T74" fmla="*/ 2 w 17"/>
                  <a:gd name="T75" fmla="*/ 13 h 24"/>
                  <a:gd name="T76" fmla="*/ 2 w 17"/>
                  <a:gd name="T77" fmla="*/ 15 h 24"/>
                  <a:gd name="T78" fmla="*/ 2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8 w 17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4"/>
                      <a:pt x="5" y="23"/>
                    </a:cubicBezTo>
                    <a:cubicBezTo>
                      <a:pt x="4" y="23"/>
                      <a:pt x="3" y="22"/>
                      <a:pt x="2" y="21"/>
                    </a:cubicBezTo>
                    <a:cubicBezTo>
                      <a:pt x="2" y="21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2"/>
                      <a:pt x="13" y="22"/>
                      <a:pt x="12" y="23"/>
                    </a:cubicBezTo>
                    <a:cubicBezTo>
                      <a:pt x="11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10" y="22"/>
                      <a:pt x="10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1"/>
                      <a:pt x="5" y="22"/>
                      <a:pt x="6" y="22"/>
                    </a:cubicBezTo>
                    <a:cubicBezTo>
                      <a:pt x="7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72"/>
              <p:cNvSpPr>
                <a:spLocks noEditPoints="1"/>
              </p:cNvSpPr>
              <p:nvPr/>
            </p:nvSpPr>
            <p:spPr bwMode="auto">
              <a:xfrm>
                <a:off x="1457325" y="40401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2 w 16"/>
                  <a:gd name="T31" fmla="*/ 16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3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1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2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73"/>
              <p:cNvSpPr>
                <a:spLocks/>
              </p:cNvSpPr>
              <p:nvPr/>
            </p:nvSpPr>
            <p:spPr bwMode="auto">
              <a:xfrm>
                <a:off x="1527175" y="4016375"/>
                <a:ext cx="15875" cy="79375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1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74"/>
              <p:cNvSpPr>
                <a:spLocks noEditPoints="1"/>
              </p:cNvSpPr>
              <p:nvPr/>
            </p:nvSpPr>
            <p:spPr bwMode="auto">
              <a:xfrm>
                <a:off x="1549400" y="40401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75"/>
              <p:cNvSpPr>
                <a:spLocks/>
              </p:cNvSpPr>
              <p:nvPr/>
            </p:nvSpPr>
            <p:spPr bwMode="auto">
              <a:xfrm>
                <a:off x="1616075" y="40401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76"/>
              <p:cNvSpPr>
                <a:spLocks noEditPoints="1"/>
              </p:cNvSpPr>
              <p:nvPr/>
            </p:nvSpPr>
            <p:spPr bwMode="auto">
              <a:xfrm>
                <a:off x="1649413" y="40401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77"/>
              <p:cNvSpPr>
                <a:spLocks noEditPoints="1"/>
              </p:cNvSpPr>
              <p:nvPr/>
            </p:nvSpPr>
            <p:spPr bwMode="auto">
              <a:xfrm>
                <a:off x="1716088" y="4040187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3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2 h 24"/>
                  <a:gd name="T24" fmla="*/ 15 w 16"/>
                  <a:gd name="T25" fmla="*/ 5 h 24"/>
                  <a:gd name="T26" fmla="*/ 16 w 16"/>
                  <a:gd name="T27" fmla="*/ 8 h 24"/>
                  <a:gd name="T28" fmla="*/ 15 w 16"/>
                  <a:gd name="T29" fmla="*/ 12 h 24"/>
                  <a:gd name="T30" fmla="*/ 14 w 16"/>
                  <a:gd name="T31" fmla="*/ 14 h 24"/>
                  <a:gd name="T32" fmla="*/ 11 w 16"/>
                  <a:gd name="T33" fmla="*/ 16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3 h 24"/>
                  <a:gd name="T42" fmla="*/ 14 w 16"/>
                  <a:gd name="T43" fmla="*/ 11 h 24"/>
                  <a:gd name="T44" fmla="*/ 14 w 16"/>
                  <a:gd name="T45" fmla="*/ 8 h 24"/>
                  <a:gd name="T46" fmla="*/ 14 w 16"/>
                  <a:gd name="T47" fmla="*/ 6 h 24"/>
                  <a:gd name="T48" fmla="*/ 12 w 16"/>
                  <a:gd name="T49" fmla="*/ 3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4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4" y="16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78"/>
              <p:cNvSpPr>
                <a:spLocks noEditPoints="1"/>
              </p:cNvSpPr>
              <p:nvPr/>
            </p:nvSpPr>
            <p:spPr bwMode="auto">
              <a:xfrm>
                <a:off x="1778000" y="40401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2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479"/>
              <p:cNvSpPr>
                <a:spLocks/>
              </p:cNvSpPr>
              <p:nvPr/>
            </p:nvSpPr>
            <p:spPr bwMode="auto">
              <a:xfrm>
                <a:off x="1844675" y="4040187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480"/>
              <p:cNvSpPr>
                <a:spLocks/>
              </p:cNvSpPr>
              <p:nvPr/>
            </p:nvSpPr>
            <p:spPr bwMode="auto">
              <a:xfrm>
                <a:off x="1884363" y="4040187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5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81"/>
              <p:cNvSpPr>
                <a:spLocks/>
              </p:cNvSpPr>
              <p:nvPr/>
            </p:nvSpPr>
            <p:spPr bwMode="auto">
              <a:xfrm>
                <a:off x="1946275" y="4040187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82"/>
              <p:cNvSpPr>
                <a:spLocks/>
              </p:cNvSpPr>
              <p:nvPr/>
            </p:nvSpPr>
            <p:spPr bwMode="auto">
              <a:xfrm>
                <a:off x="2068513" y="40401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83"/>
              <p:cNvSpPr>
                <a:spLocks noEditPoints="1"/>
              </p:cNvSpPr>
              <p:nvPr/>
            </p:nvSpPr>
            <p:spPr bwMode="auto">
              <a:xfrm>
                <a:off x="2101850" y="40401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84"/>
              <p:cNvSpPr>
                <a:spLocks/>
              </p:cNvSpPr>
              <p:nvPr/>
            </p:nvSpPr>
            <p:spPr bwMode="auto">
              <a:xfrm>
                <a:off x="2190750" y="4040187"/>
                <a:ext cx="44450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3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6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85"/>
              <p:cNvSpPr>
                <a:spLocks noEditPoints="1"/>
              </p:cNvSpPr>
              <p:nvPr/>
            </p:nvSpPr>
            <p:spPr bwMode="auto">
              <a:xfrm>
                <a:off x="2244725" y="4040187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2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5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3 w 14"/>
                  <a:gd name="T85" fmla="*/ 15 h 17"/>
                  <a:gd name="T86" fmla="*/ 4 w 14"/>
                  <a:gd name="T87" fmla="*/ 15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0"/>
                      <a:pt x="12" y="2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86"/>
              <p:cNvSpPr>
                <a:spLocks noEditPoints="1"/>
              </p:cNvSpPr>
              <p:nvPr/>
            </p:nvSpPr>
            <p:spPr bwMode="auto">
              <a:xfrm>
                <a:off x="2306638" y="4040187"/>
                <a:ext cx="50800" cy="79375"/>
              </a:xfrm>
              <a:custGeom>
                <a:avLst/>
                <a:gdLst>
                  <a:gd name="T0" fmla="*/ 8 w 15"/>
                  <a:gd name="T1" fmla="*/ 17 h 24"/>
                  <a:gd name="T2" fmla="*/ 4 w 15"/>
                  <a:gd name="T3" fmla="*/ 16 h 24"/>
                  <a:gd name="T4" fmla="*/ 1 w 15"/>
                  <a:gd name="T5" fmla="*/ 13 h 24"/>
                  <a:gd name="T6" fmla="*/ 1 w 15"/>
                  <a:gd name="T7" fmla="*/ 24 h 24"/>
                  <a:gd name="T8" fmla="*/ 0 w 15"/>
                  <a:gd name="T9" fmla="*/ 24 h 24"/>
                  <a:gd name="T10" fmla="*/ 0 w 15"/>
                  <a:gd name="T11" fmla="*/ 0 h 24"/>
                  <a:gd name="T12" fmla="*/ 1 w 15"/>
                  <a:gd name="T13" fmla="*/ 0 h 24"/>
                  <a:gd name="T14" fmla="*/ 1 w 15"/>
                  <a:gd name="T15" fmla="*/ 3 h 24"/>
                  <a:gd name="T16" fmla="*/ 4 w 15"/>
                  <a:gd name="T17" fmla="*/ 1 h 24"/>
                  <a:gd name="T18" fmla="*/ 7 w 15"/>
                  <a:gd name="T19" fmla="*/ 0 h 24"/>
                  <a:gd name="T20" fmla="*/ 11 w 15"/>
                  <a:gd name="T21" fmla="*/ 1 h 24"/>
                  <a:gd name="T22" fmla="*/ 13 w 15"/>
                  <a:gd name="T23" fmla="*/ 2 h 24"/>
                  <a:gd name="T24" fmla="*/ 15 w 15"/>
                  <a:gd name="T25" fmla="*/ 5 h 24"/>
                  <a:gd name="T26" fmla="*/ 15 w 15"/>
                  <a:gd name="T27" fmla="*/ 8 h 24"/>
                  <a:gd name="T28" fmla="*/ 15 w 15"/>
                  <a:gd name="T29" fmla="*/ 12 h 24"/>
                  <a:gd name="T30" fmla="*/ 13 w 15"/>
                  <a:gd name="T31" fmla="*/ 14 h 24"/>
                  <a:gd name="T32" fmla="*/ 11 w 15"/>
                  <a:gd name="T33" fmla="*/ 16 h 24"/>
                  <a:gd name="T34" fmla="*/ 8 w 15"/>
                  <a:gd name="T35" fmla="*/ 17 h 24"/>
                  <a:gd name="T36" fmla="*/ 7 w 15"/>
                  <a:gd name="T37" fmla="*/ 16 h 24"/>
                  <a:gd name="T38" fmla="*/ 10 w 15"/>
                  <a:gd name="T39" fmla="*/ 15 h 24"/>
                  <a:gd name="T40" fmla="*/ 12 w 15"/>
                  <a:gd name="T41" fmla="*/ 13 h 24"/>
                  <a:gd name="T42" fmla="*/ 13 w 15"/>
                  <a:gd name="T43" fmla="*/ 11 h 24"/>
                  <a:gd name="T44" fmla="*/ 14 w 15"/>
                  <a:gd name="T45" fmla="*/ 8 h 24"/>
                  <a:gd name="T46" fmla="*/ 13 w 15"/>
                  <a:gd name="T47" fmla="*/ 6 h 24"/>
                  <a:gd name="T48" fmla="*/ 12 w 15"/>
                  <a:gd name="T49" fmla="*/ 3 h 24"/>
                  <a:gd name="T50" fmla="*/ 10 w 15"/>
                  <a:gd name="T51" fmla="*/ 2 h 24"/>
                  <a:gd name="T52" fmla="*/ 7 w 15"/>
                  <a:gd name="T53" fmla="*/ 1 h 24"/>
                  <a:gd name="T54" fmla="*/ 5 w 15"/>
                  <a:gd name="T55" fmla="*/ 2 h 24"/>
                  <a:gd name="T56" fmla="*/ 3 w 15"/>
                  <a:gd name="T57" fmla="*/ 3 h 24"/>
                  <a:gd name="T58" fmla="*/ 2 w 15"/>
                  <a:gd name="T59" fmla="*/ 4 h 24"/>
                  <a:gd name="T60" fmla="*/ 1 w 15"/>
                  <a:gd name="T61" fmla="*/ 6 h 24"/>
                  <a:gd name="T62" fmla="*/ 1 w 15"/>
                  <a:gd name="T63" fmla="*/ 11 h 24"/>
                  <a:gd name="T64" fmla="*/ 2 w 15"/>
                  <a:gd name="T65" fmla="*/ 13 h 24"/>
                  <a:gd name="T66" fmla="*/ 4 w 15"/>
                  <a:gd name="T67" fmla="*/ 14 h 24"/>
                  <a:gd name="T68" fmla="*/ 6 w 15"/>
                  <a:gd name="T69" fmla="*/ 15 h 24"/>
                  <a:gd name="T70" fmla="*/ 7 w 15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4">
                    <a:moveTo>
                      <a:pt x="8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4" y="3"/>
                      <a:pt x="14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3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7" y="16"/>
                    </a:moveTo>
                    <a:cubicBezTo>
                      <a:pt x="8" y="16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5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87"/>
              <p:cNvSpPr>
                <a:spLocks noEditPoints="1"/>
              </p:cNvSpPr>
              <p:nvPr/>
            </p:nvSpPr>
            <p:spPr bwMode="auto">
              <a:xfrm>
                <a:off x="2373313" y="4016375"/>
                <a:ext cx="3175" cy="79375"/>
              </a:xfrm>
              <a:custGeom>
                <a:avLst/>
                <a:gdLst>
                  <a:gd name="T0" fmla="*/ 0 w 2"/>
                  <a:gd name="T1" fmla="*/ 7 h 50"/>
                  <a:gd name="T2" fmla="*/ 0 w 2"/>
                  <a:gd name="T3" fmla="*/ 0 h 50"/>
                  <a:gd name="T4" fmla="*/ 2 w 2"/>
                  <a:gd name="T5" fmla="*/ 0 h 50"/>
                  <a:gd name="T6" fmla="*/ 2 w 2"/>
                  <a:gd name="T7" fmla="*/ 7 h 50"/>
                  <a:gd name="T8" fmla="*/ 0 w 2"/>
                  <a:gd name="T9" fmla="*/ 7 h 50"/>
                  <a:gd name="T10" fmla="*/ 0 w 2"/>
                  <a:gd name="T11" fmla="*/ 50 h 50"/>
                  <a:gd name="T12" fmla="*/ 0 w 2"/>
                  <a:gd name="T13" fmla="*/ 15 h 50"/>
                  <a:gd name="T14" fmla="*/ 2 w 2"/>
                  <a:gd name="T15" fmla="*/ 15 h 50"/>
                  <a:gd name="T16" fmla="*/ 2 w 2"/>
                  <a:gd name="T17" fmla="*/ 50 h 50"/>
                  <a:gd name="T18" fmla="*/ 0 w 2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0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88"/>
              <p:cNvSpPr>
                <a:spLocks noEditPoints="1"/>
              </p:cNvSpPr>
              <p:nvPr/>
            </p:nvSpPr>
            <p:spPr bwMode="auto">
              <a:xfrm>
                <a:off x="2393950" y="4016375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2 w 16"/>
                  <a:gd name="T5" fmla="*/ 21 h 24"/>
                  <a:gd name="T6" fmla="*/ 0 w 16"/>
                  <a:gd name="T7" fmla="*/ 19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8 h 24"/>
                  <a:gd name="T16" fmla="*/ 7 w 16"/>
                  <a:gd name="T17" fmla="*/ 7 h 24"/>
                  <a:gd name="T18" fmla="*/ 9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1 h 24"/>
                  <a:gd name="T26" fmla="*/ 14 w 16"/>
                  <a:gd name="T27" fmla="*/ 0 h 24"/>
                  <a:gd name="T28" fmla="*/ 15 w 16"/>
                  <a:gd name="T29" fmla="*/ 0 h 24"/>
                  <a:gd name="T30" fmla="*/ 15 w 16"/>
                  <a:gd name="T31" fmla="*/ 21 h 24"/>
                  <a:gd name="T32" fmla="*/ 16 w 16"/>
                  <a:gd name="T33" fmla="*/ 22 h 24"/>
                  <a:gd name="T34" fmla="*/ 16 w 16"/>
                  <a:gd name="T35" fmla="*/ 24 h 24"/>
                  <a:gd name="T36" fmla="*/ 16 w 16"/>
                  <a:gd name="T37" fmla="*/ 24 h 24"/>
                  <a:gd name="T38" fmla="*/ 16 w 16"/>
                  <a:gd name="T39" fmla="*/ 24 h 24"/>
                  <a:gd name="T40" fmla="*/ 14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3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20 h 24"/>
                  <a:gd name="T58" fmla="*/ 14 w 16"/>
                  <a:gd name="T59" fmla="*/ 18 h 24"/>
                  <a:gd name="T60" fmla="*/ 14 w 16"/>
                  <a:gd name="T61" fmla="*/ 13 h 24"/>
                  <a:gd name="T62" fmla="*/ 13 w 16"/>
                  <a:gd name="T63" fmla="*/ 11 h 24"/>
                  <a:gd name="T64" fmla="*/ 11 w 16"/>
                  <a:gd name="T65" fmla="*/ 10 h 24"/>
                  <a:gd name="T66" fmla="*/ 10 w 16"/>
                  <a:gd name="T67" fmla="*/ 9 h 24"/>
                  <a:gd name="T68" fmla="*/ 8 w 16"/>
                  <a:gd name="T69" fmla="*/ 8 h 24"/>
                  <a:gd name="T70" fmla="*/ 5 w 16"/>
                  <a:gd name="T71" fmla="*/ 9 h 24"/>
                  <a:gd name="T72" fmla="*/ 3 w 16"/>
                  <a:gd name="T73" fmla="*/ 10 h 24"/>
                  <a:gd name="T74" fmla="*/ 2 w 16"/>
                  <a:gd name="T75" fmla="*/ 13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5 w 16"/>
                  <a:gd name="T83" fmla="*/ 22 h 24"/>
                  <a:gd name="T84" fmla="*/ 8 w 16"/>
                  <a:gd name="T8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5" y="24"/>
                      <a:pt x="4" y="23"/>
                    </a:cubicBezTo>
                    <a:cubicBezTo>
                      <a:pt x="3" y="23"/>
                      <a:pt x="3" y="22"/>
                      <a:pt x="2" y="21"/>
                    </a:cubicBezTo>
                    <a:cubicBezTo>
                      <a:pt x="1" y="21"/>
                      <a:pt x="1" y="20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8"/>
                      <a:pt x="11" y="8"/>
                    </a:cubicBezTo>
                    <a:cubicBezTo>
                      <a:pt x="12" y="8"/>
                      <a:pt x="12" y="9"/>
                      <a:pt x="13" y="9"/>
                    </a:cubicBezTo>
                    <a:cubicBezTo>
                      <a:pt x="13" y="10"/>
                      <a:pt x="13" y="10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2"/>
                      <a:pt x="12" y="22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8" y="23"/>
                    </a:moveTo>
                    <a:cubicBezTo>
                      <a:pt x="9" y="23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9"/>
                      <a:pt x="3" y="20"/>
                      <a:pt x="3" y="20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22"/>
                      <a:pt x="7" y="23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89"/>
              <p:cNvSpPr>
                <a:spLocks noEditPoints="1"/>
              </p:cNvSpPr>
              <p:nvPr/>
            </p:nvSpPr>
            <p:spPr bwMode="auto">
              <a:xfrm>
                <a:off x="2459038" y="40401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3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5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90"/>
              <p:cNvSpPr>
                <a:spLocks noEditPoints="1"/>
              </p:cNvSpPr>
              <p:nvPr/>
            </p:nvSpPr>
            <p:spPr bwMode="auto">
              <a:xfrm>
                <a:off x="2525713" y="4016375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4 w 16"/>
                  <a:gd name="T3" fmla="*/ 23 h 24"/>
                  <a:gd name="T4" fmla="*/ 1 w 16"/>
                  <a:gd name="T5" fmla="*/ 20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11 h 24"/>
                  <a:gd name="T16" fmla="*/ 4 w 16"/>
                  <a:gd name="T17" fmla="*/ 8 h 24"/>
                  <a:gd name="T18" fmla="*/ 8 w 16"/>
                  <a:gd name="T19" fmla="*/ 7 h 24"/>
                  <a:gd name="T20" fmla="*/ 11 w 16"/>
                  <a:gd name="T21" fmla="*/ 8 h 24"/>
                  <a:gd name="T22" fmla="*/ 14 w 16"/>
                  <a:gd name="T23" fmla="*/ 10 h 24"/>
                  <a:gd name="T24" fmla="*/ 15 w 16"/>
                  <a:gd name="T25" fmla="*/ 12 h 24"/>
                  <a:gd name="T26" fmla="*/ 16 w 16"/>
                  <a:gd name="T27" fmla="*/ 15 h 24"/>
                  <a:gd name="T28" fmla="*/ 15 w 16"/>
                  <a:gd name="T29" fmla="*/ 19 h 24"/>
                  <a:gd name="T30" fmla="*/ 13 w 16"/>
                  <a:gd name="T31" fmla="*/ 21 h 24"/>
                  <a:gd name="T32" fmla="*/ 11 w 16"/>
                  <a:gd name="T33" fmla="*/ 23 h 24"/>
                  <a:gd name="T34" fmla="*/ 8 w 16"/>
                  <a:gd name="T35" fmla="*/ 24 h 24"/>
                  <a:gd name="T36" fmla="*/ 7 w 16"/>
                  <a:gd name="T37" fmla="*/ 23 h 24"/>
                  <a:gd name="T38" fmla="*/ 10 w 16"/>
                  <a:gd name="T39" fmla="*/ 22 h 24"/>
                  <a:gd name="T40" fmla="*/ 12 w 16"/>
                  <a:gd name="T41" fmla="*/ 20 h 24"/>
                  <a:gd name="T42" fmla="*/ 14 w 16"/>
                  <a:gd name="T43" fmla="*/ 18 h 24"/>
                  <a:gd name="T44" fmla="*/ 14 w 16"/>
                  <a:gd name="T45" fmla="*/ 15 h 24"/>
                  <a:gd name="T46" fmla="*/ 14 w 16"/>
                  <a:gd name="T47" fmla="*/ 13 h 24"/>
                  <a:gd name="T48" fmla="*/ 12 w 16"/>
                  <a:gd name="T49" fmla="*/ 10 h 24"/>
                  <a:gd name="T50" fmla="*/ 10 w 16"/>
                  <a:gd name="T51" fmla="*/ 9 h 24"/>
                  <a:gd name="T52" fmla="*/ 8 w 16"/>
                  <a:gd name="T53" fmla="*/ 8 h 24"/>
                  <a:gd name="T54" fmla="*/ 6 w 16"/>
                  <a:gd name="T55" fmla="*/ 9 h 24"/>
                  <a:gd name="T56" fmla="*/ 4 w 16"/>
                  <a:gd name="T57" fmla="*/ 10 h 24"/>
                  <a:gd name="T58" fmla="*/ 3 w 16"/>
                  <a:gd name="T59" fmla="*/ 11 h 24"/>
                  <a:gd name="T60" fmla="*/ 2 w 16"/>
                  <a:gd name="T61" fmla="*/ 13 h 24"/>
                  <a:gd name="T62" fmla="*/ 2 w 16"/>
                  <a:gd name="T63" fmla="*/ 18 h 24"/>
                  <a:gd name="T64" fmla="*/ 2 w 16"/>
                  <a:gd name="T65" fmla="*/ 20 h 24"/>
                  <a:gd name="T66" fmla="*/ 4 w 16"/>
                  <a:gd name="T67" fmla="*/ 21 h 24"/>
                  <a:gd name="T68" fmla="*/ 6 w 16"/>
                  <a:gd name="T69" fmla="*/ 22 h 24"/>
                  <a:gd name="T70" fmla="*/ 7 w 16"/>
                  <a:gd name="T7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6" y="24"/>
                      <a:pt x="5" y="24"/>
                      <a:pt x="4" y="23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3" y="9"/>
                      <a:pt x="4" y="8"/>
                    </a:cubicBezTo>
                    <a:cubicBezTo>
                      <a:pt x="5" y="7"/>
                      <a:pt x="7" y="7"/>
                      <a:pt x="8" y="7"/>
                    </a:cubicBezTo>
                    <a:cubicBezTo>
                      <a:pt x="9" y="7"/>
                      <a:pt x="10" y="7"/>
                      <a:pt x="11" y="8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5" y="11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5" y="20"/>
                      <a:pt x="14" y="21"/>
                      <a:pt x="13" y="21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8" y="24"/>
                    </a:cubicBezTo>
                    <a:close/>
                    <a:moveTo>
                      <a:pt x="7" y="23"/>
                    </a:moveTo>
                    <a:cubicBezTo>
                      <a:pt x="8" y="23"/>
                      <a:pt x="9" y="22"/>
                      <a:pt x="10" y="22"/>
                    </a:cubicBezTo>
                    <a:cubicBezTo>
                      <a:pt x="11" y="22"/>
                      <a:pt x="12" y="21"/>
                      <a:pt x="12" y="20"/>
                    </a:cubicBezTo>
                    <a:cubicBezTo>
                      <a:pt x="13" y="20"/>
                      <a:pt x="13" y="19"/>
                      <a:pt x="14" y="18"/>
                    </a:cubicBezTo>
                    <a:cubicBezTo>
                      <a:pt x="14" y="17"/>
                      <a:pt x="14" y="16"/>
                      <a:pt x="14" y="15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3" y="12"/>
                      <a:pt x="13" y="11"/>
                      <a:pt x="12" y="10"/>
                    </a:cubicBezTo>
                    <a:cubicBezTo>
                      <a:pt x="12" y="10"/>
                      <a:pt x="11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2"/>
                      <a:pt x="7" y="23"/>
                      <a:pt x="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91"/>
              <p:cNvSpPr>
                <a:spLocks noEditPoints="1"/>
              </p:cNvSpPr>
              <p:nvPr/>
            </p:nvSpPr>
            <p:spPr bwMode="auto">
              <a:xfrm>
                <a:off x="2592388" y="4016375"/>
                <a:ext cx="6350" cy="79375"/>
              </a:xfrm>
              <a:custGeom>
                <a:avLst/>
                <a:gdLst>
                  <a:gd name="T0" fmla="*/ 0 w 4"/>
                  <a:gd name="T1" fmla="*/ 7 h 50"/>
                  <a:gd name="T2" fmla="*/ 0 w 4"/>
                  <a:gd name="T3" fmla="*/ 0 h 50"/>
                  <a:gd name="T4" fmla="*/ 4 w 4"/>
                  <a:gd name="T5" fmla="*/ 0 h 50"/>
                  <a:gd name="T6" fmla="*/ 4 w 4"/>
                  <a:gd name="T7" fmla="*/ 7 h 50"/>
                  <a:gd name="T8" fmla="*/ 0 w 4"/>
                  <a:gd name="T9" fmla="*/ 7 h 50"/>
                  <a:gd name="T10" fmla="*/ 0 w 4"/>
                  <a:gd name="T11" fmla="*/ 50 h 50"/>
                  <a:gd name="T12" fmla="*/ 0 w 4"/>
                  <a:gd name="T13" fmla="*/ 15 h 50"/>
                  <a:gd name="T14" fmla="*/ 4 w 4"/>
                  <a:gd name="T15" fmla="*/ 15 h 50"/>
                  <a:gd name="T16" fmla="*/ 4 w 4"/>
                  <a:gd name="T17" fmla="*/ 50 h 50"/>
                  <a:gd name="T18" fmla="*/ 0 w 4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0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5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92"/>
              <p:cNvSpPr>
                <a:spLocks/>
              </p:cNvSpPr>
              <p:nvPr/>
            </p:nvSpPr>
            <p:spPr bwMode="auto">
              <a:xfrm>
                <a:off x="2608263" y="4019550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9 w 9"/>
                  <a:gd name="T3" fmla="*/ 22 h 23"/>
                  <a:gd name="T4" fmla="*/ 8 w 9"/>
                  <a:gd name="T5" fmla="*/ 23 h 23"/>
                  <a:gd name="T6" fmla="*/ 7 w 9"/>
                  <a:gd name="T7" fmla="*/ 23 h 23"/>
                  <a:gd name="T8" fmla="*/ 6 w 9"/>
                  <a:gd name="T9" fmla="*/ 23 h 23"/>
                  <a:gd name="T10" fmla="*/ 5 w 9"/>
                  <a:gd name="T11" fmla="*/ 23 h 23"/>
                  <a:gd name="T12" fmla="*/ 4 w 9"/>
                  <a:gd name="T13" fmla="*/ 22 h 23"/>
                  <a:gd name="T14" fmla="*/ 3 w 9"/>
                  <a:gd name="T15" fmla="*/ 21 h 23"/>
                  <a:gd name="T16" fmla="*/ 3 w 9"/>
                  <a:gd name="T17" fmla="*/ 20 h 23"/>
                  <a:gd name="T18" fmla="*/ 3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3 w 9"/>
                  <a:gd name="T25" fmla="*/ 6 h 23"/>
                  <a:gd name="T26" fmla="*/ 3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8 w 9"/>
                  <a:gd name="T33" fmla="*/ 6 h 23"/>
                  <a:gd name="T34" fmla="*/ 8 w 9"/>
                  <a:gd name="T35" fmla="*/ 7 h 23"/>
                  <a:gd name="T36" fmla="*/ 4 w 9"/>
                  <a:gd name="T37" fmla="*/ 7 h 23"/>
                  <a:gd name="T38" fmla="*/ 4 w 9"/>
                  <a:gd name="T39" fmla="*/ 20 h 23"/>
                  <a:gd name="T40" fmla="*/ 5 w 9"/>
                  <a:gd name="T41" fmla="*/ 21 h 23"/>
                  <a:gd name="T42" fmla="*/ 6 w 9"/>
                  <a:gd name="T43" fmla="*/ 21 h 23"/>
                  <a:gd name="T44" fmla="*/ 8 w 9"/>
                  <a:gd name="T45" fmla="*/ 21 h 23"/>
                  <a:gd name="T46" fmla="*/ 9 w 9"/>
                  <a:gd name="T47" fmla="*/ 21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3"/>
                    </a:cubicBezTo>
                    <a:cubicBezTo>
                      <a:pt x="8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8" y="21"/>
                      <a:pt x="9" y="21"/>
                      <a:pt x="9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93"/>
              <p:cNvSpPr>
                <a:spLocks/>
              </p:cNvSpPr>
              <p:nvPr/>
            </p:nvSpPr>
            <p:spPr bwMode="auto">
              <a:xfrm>
                <a:off x="1120775" y="4165600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3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94"/>
              <p:cNvSpPr>
                <a:spLocks noEditPoints="1"/>
              </p:cNvSpPr>
              <p:nvPr/>
            </p:nvSpPr>
            <p:spPr bwMode="auto">
              <a:xfrm>
                <a:off x="1212850" y="4165600"/>
                <a:ext cx="55563" cy="57150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6 h 17"/>
                  <a:gd name="T12" fmla="*/ 3 w 17"/>
                  <a:gd name="T13" fmla="*/ 3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6 h 17"/>
                  <a:gd name="T24" fmla="*/ 17 w 17"/>
                  <a:gd name="T25" fmla="*/ 9 h 17"/>
                  <a:gd name="T26" fmla="*/ 16 w 17"/>
                  <a:gd name="T27" fmla="*/ 12 h 17"/>
                  <a:gd name="T28" fmla="*/ 14 w 17"/>
                  <a:gd name="T29" fmla="*/ 15 h 17"/>
                  <a:gd name="T30" fmla="*/ 12 w 17"/>
                  <a:gd name="T31" fmla="*/ 17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2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4 h 17"/>
                  <a:gd name="T48" fmla="*/ 14 w 17"/>
                  <a:gd name="T49" fmla="*/ 12 h 17"/>
                  <a:gd name="T50" fmla="*/ 15 w 17"/>
                  <a:gd name="T51" fmla="*/ 9 h 17"/>
                  <a:gd name="T52" fmla="*/ 14 w 17"/>
                  <a:gd name="T53" fmla="*/ 6 h 17"/>
                  <a:gd name="T54" fmla="*/ 13 w 17"/>
                  <a:gd name="T55" fmla="*/ 4 h 17"/>
                  <a:gd name="T56" fmla="*/ 11 w 17"/>
                  <a:gd name="T57" fmla="*/ 2 h 17"/>
                  <a:gd name="T58" fmla="*/ 8 w 17"/>
                  <a:gd name="T59" fmla="*/ 2 h 17"/>
                  <a:gd name="T60" fmla="*/ 6 w 17"/>
                  <a:gd name="T61" fmla="*/ 2 h 17"/>
                  <a:gd name="T62" fmla="*/ 4 w 17"/>
                  <a:gd name="T63" fmla="*/ 4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5" y="4"/>
                      <a:pt x="16" y="4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5"/>
                      <a:pt x="13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95"/>
              <p:cNvSpPr>
                <a:spLocks noEditPoints="1"/>
              </p:cNvSpPr>
              <p:nvPr/>
            </p:nvSpPr>
            <p:spPr bwMode="auto">
              <a:xfrm>
                <a:off x="1279525" y="41465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2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7 h 23"/>
                  <a:gd name="T20" fmla="*/ 11 w 16"/>
                  <a:gd name="T21" fmla="*/ 7 h 23"/>
                  <a:gd name="T22" fmla="*/ 13 w 16"/>
                  <a:gd name="T23" fmla="*/ 9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2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3 h 23"/>
                  <a:gd name="T42" fmla="*/ 14 w 16"/>
                  <a:gd name="T43" fmla="*/ 22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2 h 23"/>
                  <a:gd name="T54" fmla="*/ 12 w 16"/>
                  <a:gd name="T55" fmla="*/ 21 h 23"/>
                  <a:gd name="T56" fmla="*/ 13 w 16"/>
                  <a:gd name="T57" fmla="*/ 19 h 23"/>
                  <a:gd name="T58" fmla="*/ 14 w 16"/>
                  <a:gd name="T59" fmla="*/ 18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8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8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96"/>
              <p:cNvSpPr>
                <a:spLocks noEditPoints="1"/>
              </p:cNvSpPr>
              <p:nvPr/>
            </p:nvSpPr>
            <p:spPr bwMode="auto">
              <a:xfrm>
                <a:off x="1347788" y="4146550"/>
                <a:ext cx="7938" cy="76200"/>
              </a:xfrm>
              <a:custGeom>
                <a:avLst/>
                <a:gdLst>
                  <a:gd name="T0" fmla="*/ 0 w 5"/>
                  <a:gd name="T1" fmla="*/ 6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6 h 48"/>
                  <a:gd name="T8" fmla="*/ 0 w 5"/>
                  <a:gd name="T9" fmla="*/ 6 h 48"/>
                  <a:gd name="T10" fmla="*/ 0 w 5"/>
                  <a:gd name="T11" fmla="*/ 48 h 48"/>
                  <a:gd name="T12" fmla="*/ 0 w 5"/>
                  <a:gd name="T13" fmla="*/ 12 h 48"/>
                  <a:gd name="T14" fmla="*/ 5 w 5"/>
                  <a:gd name="T15" fmla="*/ 12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5" y="12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497"/>
              <p:cNvSpPr>
                <a:spLocks noEditPoints="1"/>
              </p:cNvSpPr>
              <p:nvPr/>
            </p:nvSpPr>
            <p:spPr bwMode="auto">
              <a:xfrm>
                <a:off x="1395413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9 h 17"/>
                  <a:gd name="T14" fmla="*/ 4 w 14"/>
                  <a:gd name="T15" fmla="*/ 8 h 17"/>
                  <a:gd name="T16" fmla="*/ 6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10 h 17"/>
                  <a:gd name="T78" fmla="*/ 1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498"/>
              <p:cNvSpPr>
                <a:spLocks/>
              </p:cNvSpPr>
              <p:nvPr/>
            </p:nvSpPr>
            <p:spPr bwMode="auto">
              <a:xfrm>
                <a:off x="1454150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10 h 17"/>
                  <a:gd name="T10" fmla="*/ 6 w 15"/>
                  <a:gd name="T11" fmla="*/ 16 h 17"/>
                  <a:gd name="T12" fmla="*/ 8 w 15"/>
                  <a:gd name="T13" fmla="*/ 16 h 17"/>
                  <a:gd name="T14" fmla="*/ 10 w 15"/>
                  <a:gd name="T15" fmla="*/ 15 h 17"/>
                  <a:gd name="T16" fmla="*/ 11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5 h 17"/>
                  <a:gd name="T26" fmla="*/ 15 w 15"/>
                  <a:gd name="T27" fmla="*/ 16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7 h 17"/>
                  <a:gd name="T36" fmla="*/ 13 w 15"/>
                  <a:gd name="T37" fmla="*/ 16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99"/>
              <p:cNvSpPr>
                <a:spLocks/>
              </p:cNvSpPr>
              <p:nvPr/>
            </p:nvSpPr>
            <p:spPr bwMode="auto">
              <a:xfrm>
                <a:off x="1514475" y="4149725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00"/>
              <p:cNvSpPr>
                <a:spLocks noEditPoints="1"/>
              </p:cNvSpPr>
              <p:nvPr/>
            </p:nvSpPr>
            <p:spPr bwMode="auto">
              <a:xfrm>
                <a:off x="1579563" y="4146550"/>
                <a:ext cx="6350" cy="76200"/>
              </a:xfrm>
              <a:custGeom>
                <a:avLst/>
                <a:gdLst>
                  <a:gd name="T0" fmla="*/ 0 w 4"/>
                  <a:gd name="T1" fmla="*/ 6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6 h 48"/>
                  <a:gd name="T8" fmla="*/ 0 w 4"/>
                  <a:gd name="T9" fmla="*/ 6 h 48"/>
                  <a:gd name="T10" fmla="*/ 0 w 4"/>
                  <a:gd name="T11" fmla="*/ 48 h 48"/>
                  <a:gd name="T12" fmla="*/ 0 w 4"/>
                  <a:gd name="T13" fmla="*/ 12 h 48"/>
                  <a:gd name="T14" fmla="*/ 4 w 4"/>
                  <a:gd name="T15" fmla="*/ 12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4" y="12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01"/>
              <p:cNvSpPr>
                <a:spLocks noEditPoints="1"/>
              </p:cNvSpPr>
              <p:nvPr/>
            </p:nvSpPr>
            <p:spPr bwMode="auto">
              <a:xfrm>
                <a:off x="1600200" y="41465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2 h 23"/>
                  <a:gd name="T12" fmla="*/ 2 w 16"/>
                  <a:gd name="T13" fmla="*/ 9 h 23"/>
                  <a:gd name="T14" fmla="*/ 4 w 16"/>
                  <a:gd name="T15" fmla="*/ 7 h 23"/>
                  <a:gd name="T16" fmla="*/ 8 w 16"/>
                  <a:gd name="T17" fmla="*/ 6 h 23"/>
                  <a:gd name="T18" fmla="*/ 10 w 16"/>
                  <a:gd name="T19" fmla="*/ 7 h 23"/>
                  <a:gd name="T20" fmla="*/ 11 w 16"/>
                  <a:gd name="T21" fmla="*/ 7 h 23"/>
                  <a:gd name="T22" fmla="*/ 13 w 16"/>
                  <a:gd name="T23" fmla="*/ 9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2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3 h 23"/>
                  <a:gd name="T42" fmla="*/ 14 w 16"/>
                  <a:gd name="T43" fmla="*/ 22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2 h 23"/>
                  <a:gd name="T54" fmla="*/ 12 w 16"/>
                  <a:gd name="T55" fmla="*/ 21 h 23"/>
                  <a:gd name="T56" fmla="*/ 13 w 16"/>
                  <a:gd name="T57" fmla="*/ 19 h 23"/>
                  <a:gd name="T58" fmla="*/ 14 w 16"/>
                  <a:gd name="T59" fmla="*/ 18 h 23"/>
                  <a:gd name="T60" fmla="*/ 14 w 16"/>
                  <a:gd name="T61" fmla="*/ 12 h 23"/>
                  <a:gd name="T62" fmla="*/ 13 w 16"/>
                  <a:gd name="T63" fmla="*/ 10 h 23"/>
                  <a:gd name="T64" fmla="*/ 12 w 16"/>
                  <a:gd name="T65" fmla="*/ 9 h 23"/>
                  <a:gd name="T66" fmla="*/ 10 w 16"/>
                  <a:gd name="T67" fmla="*/ 8 h 23"/>
                  <a:gd name="T68" fmla="*/ 8 w 16"/>
                  <a:gd name="T69" fmla="*/ 8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8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02"/>
              <p:cNvSpPr>
                <a:spLocks noEditPoints="1"/>
              </p:cNvSpPr>
              <p:nvPr/>
            </p:nvSpPr>
            <p:spPr bwMode="auto">
              <a:xfrm>
                <a:off x="1668463" y="4146550"/>
                <a:ext cx="7938" cy="76200"/>
              </a:xfrm>
              <a:custGeom>
                <a:avLst/>
                <a:gdLst>
                  <a:gd name="T0" fmla="*/ 0 w 5"/>
                  <a:gd name="T1" fmla="*/ 6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6 h 48"/>
                  <a:gd name="T8" fmla="*/ 0 w 5"/>
                  <a:gd name="T9" fmla="*/ 6 h 48"/>
                  <a:gd name="T10" fmla="*/ 0 w 5"/>
                  <a:gd name="T11" fmla="*/ 48 h 48"/>
                  <a:gd name="T12" fmla="*/ 0 w 5"/>
                  <a:gd name="T13" fmla="*/ 12 h 48"/>
                  <a:gd name="T14" fmla="*/ 5 w 5"/>
                  <a:gd name="T15" fmla="*/ 12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5" y="12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03"/>
              <p:cNvSpPr>
                <a:spLocks noEditPoints="1"/>
              </p:cNvSpPr>
              <p:nvPr/>
            </p:nvSpPr>
            <p:spPr bwMode="auto">
              <a:xfrm>
                <a:off x="1689100" y="4165600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7 h 24"/>
                  <a:gd name="T4" fmla="*/ 2 w 16"/>
                  <a:gd name="T5" fmla="*/ 15 h 24"/>
                  <a:gd name="T6" fmla="*/ 1 w 16"/>
                  <a:gd name="T7" fmla="*/ 12 h 24"/>
                  <a:gd name="T8" fmla="*/ 0 w 16"/>
                  <a:gd name="T9" fmla="*/ 9 h 24"/>
                  <a:gd name="T10" fmla="*/ 1 w 16"/>
                  <a:gd name="T11" fmla="*/ 6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2 w 16"/>
                  <a:gd name="T19" fmla="*/ 1 h 24"/>
                  <a:gd name="T20" fmla="*/ 14 w 16"/>
                  <a:gd name="T21" fmla="*/ 4 h 24"/>
                  <a:gd name="T22" fmla="*/ 14 w 16"/>
                  <a:gd name="T23" fmla="*/ 0 h 24"/>
                  <a:gd name="T24" fmla="*/ 16 w 16"/>
                  <a:gd name="T25" fmla="*/ 0 h 24"/>
                  <a:gd name="T26" fmla="*/ 16 w 16"/>
                  <a:gd name="T27" fmla="*/ 17 h 24"/>
                  <a:gd name="T28" fmla="*/ 15 w 16"/>
                  <a:gd name="T29" fmla="*/ 20 h 24"/>
                  <a:gd name="T30" fmla="*/ 13 w 16"/>
                  <a:gd name="T31" fmla="*/ 23 h 24"/>
                  <a:gd name="T32" fmla="*/ 11 w 16"/>
                  <a:gd name="T33" fmla="*/ 24 h 24"/>
                  <a:gd name="T34" fmla="*/ 8 w 16"/>
                  <a:gd name="T35" fmla="*/ 24 h 24"/>
                  <a:gd name="T36" fmla="*/ 5 w 16"/>
                  <a:gd name="T37" fmla="*/ 24 h 24"/>
                  <a:gd name="T38" fmla="*/ 3 w 16"/>
                  <a:gd name="T39" fmla="*/ 23 h 24"/>
                  <a:gd name="T40" fmla="*/ 2 w 16"/>
                  <a:gd name="T41" fmla="*/ 22 h 24"/>
                  <a:gd name="T42" fmla="*/ 1 w 16"/>
                  <a:gd name="T43" fmla="*/ 20 h 24"/>
                  <a:gd name="T44" fmla="*/ 2 w 16"/>
                  <a:gd name="T45" fmla="*/ 20 h 24"/>
                  <a:gd name="T46" fmla="*/ 4 w 16"/>
                  <a:gd name="T47" fmla="*/ 22 h 24"/>
                  <a:gd name="T48" fmla="*/ 8 w 16"/>
                  <a:gd name="T49" fmla="*/ 23 h 24"/>
                  <a:gd name="T50" fmla="*/ 10 w 16"/>
                  <a:gd name="T51" fmla="*/ 23 h 24"/>
                  <a:gd name="T52" fmla="*/ 12 w 16"/>
                  <a:gd name="T53" fmla="*/ 22 h 24"/>
                  <a:gd name="T54" fmla="*/ 14 w 16"/>
                  <a:gd name="T55" fmla="*/ 20 h 24"/>
                  <a:gd name="T56" fmla="*/ 14 w 16"/>
                  <a:gd name="T57" fmla="*/ 17 h 24"/>
                  <a:gd name="T58" fmla="*/ 14 w 16"/>
                  <a:gd name="T59" fmla="*/ 14 h 24"/>
                  <a:gd name="T60" fmla="*/ 11 w 16"/>
                  <a:gd name="T61" fmla="*/ 16 h 24"/>
                  <a:gd name="T62" fmla="*/ 8 w 16"/>
                  <a:gd name="T63" fmla="*/ 17 h 24"/>
                  <a:gd name="T64" fmla="*/ 8 w 16"/>
                  <a:gd name="T65" fmla="*/ 16 h 24"/>
                  <a:gd name="T66" fmla="*/ 10 w 16"/>
                  <a:gd name="T67" fmla="*/ 16 h 24"/>
                  <a:gd name="T68" fmla="*/ 12 w 16"/>
                  <a:gd name="T69" fmla="*/ 15 h 24"/>
                  <a:gd name="T70" fmla="*/ 14 w 16"/>
                  <a:gd name="T71" fmla="*/ 13 h 24"/>
                  <a:gd name="T72" fmla="*/ 14 w 16"/>
                  <a:gd name="T73" fmla="*/ 12 h 24"/>
                  <a:gd name="T74" fmla="*/ 14 w 16"/>
                  <a:gd name="T75" fmla="*/ 6 h 24"/>
                  <a:gd name="T76" fmla="*/ 13 w 16"/>
                  <a:gd name="T77" fmla="*/ 4 h 24"/>
                  <a:gd name="T78" fmla="*/ 12 w 16"/>
                  <a:gd name="T79" fmla="*/ 3 h 24"/>
                  <a:gd name="T80" fmla="*/ 10 w 16"/>
                  <a:gd name="T81" fmla="*/ 2 h 24"/>
                  <a:gd name="T82" fmla="*/ 8 w 16"/>
                  <a:gd name="T83" fmla="*/ 2 h 24"/>
                  <a:gd name="T84" fmla="*/ 5 w 16"/>
                  <a:gd name="T85" fmla="*/ 2 h 24"/>
                  <a:gd name="T86" fmla="*/ 3 w 16"/>
                  <a:gd name="T87" fmla="*/ 4 h 24"/>
                  <a:gd name="T88" fmla="*/ 2 w 16"/>
                  <a:gd name="T89" fmla="*/ 6 h 24"/>
                  <a:gd name="T90" fmla="*/ 2 w 16"/>
                  <a:gd name="T91" fmla="*/ 9 h 24"/>
                  <a:gd name="T92" fmla="*/ 2 w 16"/>
                  <a:gd name="T93" fmla="*/ 12 h 24"/>
                  <a:gd name="T94" fmla="*/ 4 w 16"/>
                  <a:gd name="T95" fmla="*/ 14 h 24"/>
                  <a:gd name="T96" fmla="*/ 6 w 16"/>
                  <a:gd name="T97" fmla="*/ 15 h 24"/>
                  <a:gd name="T98" fmla="*/ 8 w 16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1"/>
                      <a:pt x="12" y="1"/>
                    </a:cubicBezTo>
                    <a:cubicBezTo>
                      <a:pt x="13" y="2"/>
                      <a:pt x="14" y="3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9"/>
                      <a:pt x="16" y="20"/>
                      <a:pt x="15" y="20"/>
                    </a:cubicBezTo>
                    <a:cubicBezTo>
                      <a:pt x="15" y="21"/>
                      <a:pt x="14" y="22"/>
                      <a:pt x="13" y="23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5" y="24"/>
                      <a:pt x="4" y="24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3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04"/>
              <p:cNvSpPr>
                <a:spLocks/>
              </p:cNvSpPr>
              <p:nvPr/>
            </p:nvSpPr>
            <p:spPr bwMode="auto">
              <a:xfrm>
                <a:off x="1758950" y="4165600"/>
                <a:ext cx="46038" cy="57150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1 w 14"/>
                  <a:gd name="T7" fmla="*/ 3 h 17"/>
                  <a:gd name="T8" fmla="*/ 8 w 14"/>
                  <a:gd name="T9" fmla="*/ 2 h 17"/>
                  <a:gd name="T10" fmla="*/ 6 w 14"/>
                  <a:gd name="T11" fmla="*/ 2 h 17"/>
                  <a:gd name="T12" fmla="*/ 4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0 h 17"/>
                  <a:gd name="T24" fmla="*/ 2 w 14"/>
                  <a:gd name="T25" fmla="*/ 0 h 17"/>
                  <a:gd name="T26" fmla="*/ 2 w 14"/>
                  <a:gd name="T27" fmla="*/ 4 h 17"/>
                  <a:gd name="T28" fmla="*/ 3 w 14"/>
                  <a:gd name="T29" fmla="*/ 3 h 17"/>
                  <a:gd name="T30" fmla="*/ 5 w 14"/>
                  <a:gd name="T31" fmla="*/ 1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3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05"/>
              <p:cNvSpPr>
                <a:spLocks noEditPoints="1"/>
              </p:cNvSpPr>
              <p:nvPr/>
            </p:nvSpPr>
            <p:spPr bwMode="auto">
              <a:xfrm>
                <a:off x="1817688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06"/>
              <p:cNvSpPr>
                <a:spLocks/>
              </p:cNvSpPr>
              <p:nvPr/>
            </p:nvSpPr>
            <p:spPr bwMode="auto">
              <a:xfrm>
                <a:off x="1874838" y="4149725"/>
                <a:ext cx="28575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7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3 w 9"/>
                  <a:gd name="T29" fmla="*/ 0 h 22"/>
                  <a:gd name="T30" fmla="*/ 3 w 9"/>
                  <a:gd name="T31" fmla="*/ 5 h 22"/>
                  <a:gd name="T32" fmla="*/ 7 w 9"/>
                  <a:gd name="T33" fmla="*/ 5 h 22"/>
                  <a:gd name="T34" fmla="*/ 7 w 9"/>
                  <a:gd name="T35" fmla="*/ 7 h 22"/>
                  <a:gd name="T36" fmla="*/ 3 w 9"/>
                  <a:gd name="T37" fmla="*/ 7 h 22"/>
                  <a:gd name="T38" fmla="*/ 3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8" y="21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507"/>
              <p:cNvSpPr>
                <a:spLocks/>
              </p:cNvSpPr>
              <p:nvPr/>
            </p:nvSpPr>
            <p:spPr bwMode="auto">
              <a:xfrm>
                <a:off x="1939925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6 h 17"/>
                  <a:gd name="T14" fmla="*/ 9 w 14"/>
                  <a:gd name="T15" fmla="*/ 15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5 h 17"/>
                  <a:gd name="T26" fmla="*/ 14 w 14"/>
                  <a:gd name="T27" fmla="*/ 16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2 w 14"/>
                  <a:gd name="T35" fmla="*/ 17 h 17"/>
                  <a:gd name="T36" fmla="*/ 12 w 14"/>
                  <a:gd name="T37" fmla="*/ 16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508"/>
              <p:cNvSpPr>
                <a:spLocks/>
              </p:cNvSpPr>
              <p:nvPr/>
            </p:nvSpPr>
            <p:spPr bwMode="auto">
              <a:xfrm>
                <a:off x="2003425" y="4165600"/>
                <a:ext cx="42863" cy="57150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0 h 17"/>
                  <a:gd name="T24" fmla="*/ 1 w 13"/>
                  <a:gd name="T25" fmla="*/ 0 h 17"/>
                  <a:gd name="T26" fmla="*/ 1 w 13"/>
                  <a:gd name="T27" fmla="*/ 4 h 17"/>
                  <a:gd name="T28" fmla="*/ 3 w 13"/>
                  <a:gd name="T29" fmla="*/ 3 h 17"/>
                  <a:gd name="T30" fmla="*/ 4 w 13"/>
                  <a:gd name="T31" fmla="*/ 1 h 17"/>
                  <a:gd name="T32" fmla="*/ 6 w 13"/>
                  <a:gd name="T33" fmla="*/ 1 h 17"/>
                  <a:gd name="T34" fmla="*/ 9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2" y="1"/>
                      <a:pt x="12" y="2"/>
                    </a:cubicBezTo>
                    <a:cubicBezTo>
                      <a:pt x="13" y="3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509"/>
              <p:cNvSpPr>
                <a:spLocks/>
              </p:cNvSpPr>
              <p:nvPr/>
            </p:nvSpPr>
            <p:spPr bwMode="auto">
              <a:xfrm>
                <a:off x="2058988" y="4149725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19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2 w 9"/>
                  <a:gd name="T25" fmla="*/ 5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0 h 22"/>
                  <a:gd name="T42" fmla="*/ 6 w 9"/>
                  <a:gd name="T43" fmla="*/ 21 h 22"/>
                  <a:gd name="T44" fmla="*/ 7 w 9"/>
                  <a:gd name="T45" fmla="*/ 20 h 22"/>
                  <a:gd name="T46" fmla="*/ 8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10"/>
              <p:cNvSpPr>
                <a:spLocks noEditPoints="1"/>
              </p:cNvSpPr>
              <p:nvPr/>
            </p:nvSpPr>
            <p:spPr bwMode="auto">
              <a:xfrm>
                <a:off x="2125663" y="4165600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4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1 w 16"/>
                  <a:gd name="T13" fmla="*/ 0 h 24"/>
                  <a:gd name="T14" fmla="*/ 1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6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4 h 24"/>
                  <a:gd name="T42" fmla="*/ 14 w 16"/>
                  <a:gd name="T43" fmla="*/ 11 h 24"/>
                  <a:gd name="T44" fmla="*/ 14 w 16"/>
                  <a:gd name="T45" fmla="*/ 9 h 24"/>
                  <a:gd name="T46" fmla="*/ 13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7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2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6"/>
                      <a:pt x="2" y="15"/>
                      <a:pt x="1" y="1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5" y="7"/>
                      <a:pt x="16" y="8"/>
                      <a:pt x="16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5" y="15"/>
                      <a:pt x="5" y="15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511"/>
              <p:cNvSpPr>
                <a:spLocks noEditPoints="1"/>
              </p:cNvSpPr>
              <p:nvPr/>
            </p:nvSpPr>
            <p:spPr bwMode="auto">
              <a:xfrm>
                <a:off x="2187575" y="4165600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6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6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2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2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2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4"/>
                      <a:pt x="15" y="4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512"/>
              <p:cNvSpPr>
                <a:spLocks/>
              </p:cNvSpPr>
              <p:nvPr/>
            </p:nvSpPr>
            <p:spPr bwMode="auto">
              <a:xfrm>
                <a:off x="2254250" y="4165600"/>
                <a:ext cx="26988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5 h 17"/>
                  <a:gd name="T16" fmla="*/ 4 w 8"/>
                  <a:gd name="T17" fmla="*/ 2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513"/>
              <p:cNvSpPr>
                <a:spLocks/>
              </p:cNvSpPr>
              <p:nvPr/>
            </p:nvSpPr>
            <p:spPr bwMode="auto">
              <a:xfrm>
                <a:off x="2293938" y="4165600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6 h 17"/>
                  <a:gd name="T14" fmla="*/ 9 w 14"/>
                  <a:gd name="T15" fmla="*/ 15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6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6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514"/>
              <p:cNvSpPr>
                <a:spLocks/>
              </p:cNvSpPr>
              <p:nvPr/>
            </p:nvSpPr>
            <p:spPr bwMode="auto">
              <a:xfrm>
                <a:off x="2357438" y="4165600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4" y="2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515"/>
              <p:cNvSpPr>
                <a:spLocks noEditPoints="1"/>
              </p:cNvSpPr>
              <p:nvPr/>
            </p:nvSpPr>
            <p:spPr bwMode="auto">
              <a:xfrm>
                <a:off x="2476500" y="4165600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3 w 15"/>
                  <a:gd name="T3" fmla="*/ 17 h 17"/>
                  <a:gd name="T4" fmla="*/ 2 w 15"/>
                  <a:gd name="T5" fmla="*/ 16 h 17"/>
                  <a:gd name="T6" fmla="*/ 1 w 15"/>
                  <a:gd name="T7" fmla="*/ 14 h 17"/>
                  <a:gd name="T8" fmla="*/ 0 w 15"/>
                  <a:gd name="T9" fmla="*/ 12 h 17"/>
                  <a:gd name="T10" fmla="*/ 1 w 15"/>
                  <a:gd name="T11" fmla="*/ 10 h 17"/>
                  <a:gd name="T12" fmla="*/ 2 w 15"/>
                  <a:gd name="T13" fmla="*/ 9 h 17"/>
                  <a:gd name="T14" fmla="*/ 4 w 15"/>
                  <a:gd name="T15" fmla="*/ 8 h 17"/>
                  <a:gd name="T16" fmla="*/ 7 w 15"/>
                  <a:gd name="T17" fmla="*/ 7 h 17"/>
                  <a:gd name="T18" fmla="*/ 10 w 15"/>
                  <a:gd name="T19" fmla="*/ 8 h 17"/>
                  <a:gd name="T20" fmla="*/ 12 w 15"/>
                  <a:gd name="T21" fmla="*/ 8 h 17"/>
                  <a:gd name="T22" fmla="*/ 12 w 15"/>
                  <a:gd name="T23" fmla="*/ 7 h 17"/>
                  <a:gd name="T24" fmla="*/ 11 w 15"/>
                  <a:gd name="T25" fmla="*/ 3 h 17"/>
                  <a:gd name="T26" fmla="*/ 7 w 15"/>
                  <a:gd name="T27" fmla="*/ 1 h 17"/>
                  <a:gd name="T28" fmla="*/ 5 w 15"/>
                  <a:gd name="T29" fmla="*/ 2 h 17"/>
                  <a:gd name="T30" fmla="*/ 2 w 15"/>
                  <a:gd name="T31" fmla="*/ 3 h 17"/>
                  <a:gd name="T32" fmla="*/ 1 w 15"/>
                  <a:gd name="T33" fmla="*/ 2 h 17"/>
                  <a:gd name="T34" fmla="*/ 7 w 15"/>
                  <a:gd name="T35" fmla="*/ 0 h 17"/>
                  <a:gd name="T36" fmla="*/ 12 w 15"/>
                  <a:gd name="T37" fmla="*/ 2 h 17"/>
                  <a:gd name="T38" fmla="*/ 14 w 15"/>
                  <a:gd name="T39" fmla="*/ 7 h 17"/>
                  <a:gd name="T40" fmla="*/ 14 w 15"/>
                  <a:gd name="T41" fmla="*/ 15 h 17"/>
                  <a:gd name="T42" fmla="*/ 15 w 15"/>
                  <a:gd name="T43" fmla="*/ 16 h 17"/>
                  <a:gd name="T44" fmla="*/ 15 w 15"/>
                  <a:gd name="T45" fmla="*/ 17 h 17"/>
                  <a:gd name="T46" fmla="*/ 14 w 15"/>
                  <a:gd name="T47" fmla="*/ 17 h 17"/>
                  <a:gd name="T48" fmla="*/ 14 w 15"/>
                  <a:gd name="T49" fmla="*/ 17 h 17"/>
                  <a:gd name="T50" fmla="*/ 13 w 15"/>
                  <a:gd name="T51" fmla="*/ 17 h 17"/>
                  <a:gd name="T52" fmla="*/ 12 w 15"/>
                  <a:gd name="T53" fmla="*/ 16 h 17"/>
                  <a:gd name="T54" fmla="*/ 12 w 15"/>
                  <a:gd name="T55" fmla="*/ 14 h 17"/>
                  <a:gd name="T56" fmla="*/ 9 w 15"/>
                  <a:gd name="T57" fmla="*/ 17 h 17"/>
                  <a:gd name="T58" fmla="*/ 6 w 15"/>
                  <a:gd name="T59" fmla="*/ 17 h 17"/>
                  <a:gd name="T60" fmla="*/ 6 w 15"/>
                  <a:gd name="T61" fmla="*/ 16 h 17"/>
                  <a:gd name="T62" fmla="*/ 9 w 15"/>
                  <a:gd name="T63" fmla="*/ 15 h 17"/>
                  <a:gd name="T64" fmla="*/ 12 w 15"/>
                  <a:gd name="T65" fmla="*/ 14 h 17"/>
                  <a:gd name="T66" fmla="*/ 12 w 15"/>
                  <a:gd name="T67" fmla="*/ 12 h 17"/>
                  <a:gd name="T68" fmla="*/ 12 w 15"/>
                  <a:gd name="T69" fmla="*/ 9 h 17"/>
                  <a:gd name="T70" fmla="*/ 10 w 15"/>
                  <a:gd name="T71" fmla="*/ 9 h 17"/>
                  <a:gd name="T72" fmla="*/ 7 w 15"/>
                  <a:gd name="T73" fmla="*/ 8 h 17"/>
                  <a:gd name="T74" fmla="*/ 5 w 15"/>
                  <a:gd name="T75" fmla="*/ 9 h 17"/>
                  <a:gd name="T76" fmla="*/ 3 w 15"/>
                  <a:gd name="T77" fmla="*/ 10 h 17"/>
                  <a:gd name="T78" fmla="*/ 2 w 15"/>
                  <a:gd name="T79" fmla="*/ 11 h 17"/>
                  <a:gd name="T80" fmla="*/ 2 w 15"/>
                  <a:gd name="T81" fmla="*/ 12 h 17"/>
                  <a:gd name="T82" fmla="*/ 2 w 15"/>
                  <a:gd name="T83" fmla="*/ 14 h 17"/>
                  <a:gd name="T84" fmla="*/ 3 w 15"/>
                  <a:gd name="T85" fmla="*/ 15 h 17"/>
                  <a:gd name="T86" fmla="*/ 4 w 15"/>
                  <a:gd name="T87" fmla="*/ 16 h 17"/>
                  <a:gd name="T88" fmla="*/ 6 w 15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6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516"/>
              <p:cNvSpPr>
                <a:spLocks/>
              </p:cNvSpPr>
              <p:nvPr/>
            </p:nvSpPr>
            <p:spPr bwMode="auto">
              <a:xfrm>
                <a:off x="2538413" y="4146550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2 w 6"/>
                  <a:gd name="T7" fmla="*/ 21 h 23"/>
                  <a:gd name="T8" fmla="*/ 4 w 6"/>
                  <a:gd name="T9" fmla="*/ 22 h 23"/>
                  <a:gd name="T10" fmla="*/ 5 w 6"/>
                  <a:gd name="T11" fmla="*/ 22 h 23"/>
                  <a:gd name="T12" fmla="*/ 5 w 6"/>
                  <a:gd name="T13" fmla="*/ 22 h 23"/>
                  <a:gd name="T14" fmla="*/ 6 w 6"/>
                  <a:gd name="T15" fmla="*/ 23 h 23"/>
                  <a:gd name="T16" fmla="*/ 4 w 6"/>
                  <a:gd name="T17" fmla="*/ 23 h 23"/>
                  <a:gd name="T18" fmla="*/ 3 w 6"/>
                  <a:gd name="T19" fmla="*/ 23 h 23"/>
                  <a:gd name="T20" fmla="*/ 1 w 6"/>
                  <a:gd name="T21" fmla="*/ 23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517"/>
              <p:cNvSpPr>
                <a:spLocks noEditPoints="1"/>
              </p:cNvSpPr>
              <p:nvPr/>
            </p:nvSpPr>
            <p:spPr bwMode="auto">
              <a:xfrm>
                <a:off x="2568575" y="4146550"/>
                <a:ext cx="6350" cy="76200"/>
              </a:xfrm>
              <a:custGeom>
                <a:avLst/>
                <a:gdLst>
                  <a:gd name="T0" fmla="*/ 0 w 4"/>
                  <a:gd name="T1" fmla="*/ 6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6 h 48"/>
                  <a:gd name="T8" fmla="*/ 0 w 4"/>
                  <a:gd name="T9" fmla="*/ 6 h 48"/>
                  <a:gd name="T10" fmla="*/ 0 w 4"/>
                  <a:gd name="T11" fmla="*/ 48 h 48"/>
                  <a:gd name="T12" fmla="*/ 0 w 4"/>
                  <a:gd name="T13" fmla="*/ 12 h 48"/>
                  <a:gd name="T14" fmla="*/ 4 w 4"/>
                  <a:gd name="T15" fmla="*/ 12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6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close/>
                    <a:moveTo>
                      <a:pt x="0" y="48"/>
                    </a:moveTo>
                    <a:lnTo>
                      <a:pt x="0" y="12"/>
                    </a:lnTo>
                    <a:lnTo>
                      <a:pt x="4" y="12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518"/>
              <p:cNvSpPr>
                <a:spLocks noEditPoints="1"/>
              </p:cNvSpPr>
              <p:nvPr/>
            </p:nvSpPr>
            <p:spPr bwMode="auto">
              <a:xfrm>
                <a:off x="2587625" y="4165600"/>
                <a:ext cx="47625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8 h 17"/>
                  <a:gd name="T20" fmla="*/ 12 w 14"/>
                  <a:gd name="T21" fmla="*/ 8 h 17"/>
                  <a:gd name="T22" fmla="*/ 12 w 14"/>
                  <a:gd name="T23" fmla="*/ 7 h 17"/>
                  <a:gd name="T24" fmla="*/ 10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6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7 h 17"/>
                  <a:gd name="T52" fmla="*/ 12 w 14"/>
                  <a:gd name="T53" fmla="*/ 16 h 17"/>
                  <a:gd name="T54" fmla="*/ 12 w 14"/>
                  <a:gd name="T55" fmla="*/ 14 h 17"/>
                  <a:gd name="T56" fmla="*/ 9 w 14"/>
                  <a:gd name="T57" fmla="*/ 17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4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9 h 17"/>
                  <a:gd name="T72" fmla="*/ 7 w 14"/>
                  <a:gd name="T73" fmla="*/ 8 h 17"/>
                  <a:gd name="T74" fmla="*/ 4 w 14"/>
                  <a:gd name="T75" fmla="*/ 9 h 17"/>
                  <a:gd name="T76" fmla="*/ 3 w 14"/>
                  <a:gd name="T77" fmla="*/ 10 h 17"/>
                  <a:gd name="T78" fmla="*/ 2 w 14"/>
                  <a:gd name="T79" fmla="*/ 11 h 17"/>
                  <a:gd name="T80" fmla="*/ 1 w 14"/>
                  <a:gd name="T81" fmla="*/ 12 h 17"/>
                  <a:gd name="T82" fmla="*/ 1 w 14"/>
                  <a:gd name="T83" fmla="*/ 14 h 17"/>
                  <a:gd name="T84" fmla="*/ 2 w 14"/>
                  <a:gd name="T85" fmla="*/ 15 h 17"/>
                  <a:gd name="T86" fmla="*/ 4 w 14"/>
                  <a:gd name="T87" fmla="*/ 16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519"/>
              <p:cNvSpPr>
                <a:spLocks/>
              </p:cNvSpPr>
              <p:nvPr/>
            </p:nvSpPr>
            <p:spPr bwMode="auto">
              <a:xfrm>
                <a:off x="1285875" y="4294187"/>
                <a:ext cx="49213" cy="57150"/>
              </a:xfrm>
              <a:custGeom>
                <a:avLst/>
                <a:gdLst>
                  <a:gd name="T0" fmla="*/ 14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4 w 31"/>
                  <a:gd name="T7" fmla="*/ 32 h 36"/>
                  <a:gd name="T8" fmla="*/ 29 w 31"/>
                  <a:gd name="T9" fmla="*/ 0 h 36"/>
                  <a:gd name="T10" fmla="*/ 31 w 31"/>
                  <a:gd name="T11" fmla="*/ 0 h 36"/>
                  <a:gd name="T12" fmla="*/ 16 w 31"/>
                  <a:gd name="T13" fmla="*/ 36 h 36"/>
                  <a:gd name="T14" fmla="*/ 14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4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4" y="3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6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520"/>
              <p:cNvSpPr>
                <a:spLocks noEditPoints="1"/>
              </p:cNvSpPr>
              <p:nvPr/>
            </p:nvSpPr>
            <p:spPr bwMode="auto">
              <a:xfrm>
                <a:off x="1341438" y="4294187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6 w 16"/>
                  <a:gd name="T41" fmla="*/ 15 h 17"/>
                  <a:gd name="T42" fmla="*/ 8 w 16"/>
                  <a:gd name="T43" fmla="*/ 15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5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6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21"/>
              <p:cNvSpPr>
                <a:spLocks/>
              </p:cNvSpPr>
              <p:nvPr/>
            </p:nvSpPr>
            <p:spPr bwMode="auto">
              <a:xfrm>
                <a:off x="1411288" y="4271962"/>
                <a:ext cx="15875" cy="79375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0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1" y="23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22"/>
              <p:cNvSpPr>
                <a:spLocks noEditPoints="1"/>
              </p:cNvSpPr>
              <p:nvPr/>
            </p:nvSpPr>
            <p:spPr bwMode="auto">
              <a:xfrm>
                <a:off x="1435100" y="4294187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4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3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3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3 h 17"/>
                  <a:gd name="T40" fmla="*/ 5 w 16"/>
                  <a:gd name="T41" fmla="*/ 15 h 17"/>
                  <a:gd name="T42" fmla="*/ 8 w 16"/>
                  <a:gd name="T43" fmla="*/ 15 h 17"/>
                  <a:gd name="T44" fmla="*/ 10 w 16"/>
                  <a:gd name="T45" fmla="*/ 15 h 17"/>
                  <a:gd name="T46" fmla="*/ 12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5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4"/>
                      <a:pt x="13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4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23"/>
              <p:cNvSpPr>
                <a:spLocks/>
              </p:cNvSpPr>
              <p:nvPr/>
            </p:nvSpPr>
            <p:spPr bwMode="auto">
              <a:xfrm>
                <a:off x="1500188" y="4294187"/>
                <a:ext cx="26988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24"/>
              <p:cNvSpPr>
                <a:spLocks noEditPoints="1"/>
              </p:cNvSpPr>
              <p:nvPr/>
            </p:nvSpPr>
            <p:spPr bwMode="auto">
              <a:xfrm>
                <a:off x="1533525" y="4294187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3 w 16"/>
                  <a:gd name="T35" fmla="*/ 14 h 17"/>
                  <a:gd name="T36" fmla="*/ 5 w 16"/>
                  <a:gd name="T37" fmla="*/ 15 h 17"/>
                  <a:gd name="T38" fmla="*/ 8 w 16"/>
                  <a:gd name="T39" fmla="*/ 16 h 17"/>
                  <a:gd name="T40" fmla="*/ 10 w 16"/>
                  <a:gd name="T41" fmla="*/ 15 h 17"/>
                  <a:gd name="T42" fmla="*/ 11 w 16"/>
                  <a:gd name="T43" fmla="*/ 15 h 17"/>
                  <a:gd name="T44" fmla="*/ 12 w 16"/>
                  <a:gd name="T45" fmla="*/ 14 h 17"/>
                  <a:gd name="T46" fmla="*/ 13 w 16"/>
                  <a:gd name="T47" fmla="*/ 12 h 17"/>
                  <a:gd name="T48" fmla="*/ 15 w 16"/>
                  <a:gd name="T49" fmla="*/ 13 h 17"/>
                  <a:gd name="T50" fmla="*/ 14 w 16"/>
                  <a:gd name="T51" fmla="*/ 14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1 h 17"/>
                  <a:gd name="T66" fmla="*/ 8 w 16"/>
                  <a:gd name="T67" fmla="*/ 1 h 17"/>
                  <a:gd name="T68" fmla="*/ 5 w 16"/>
                  <a:gd name="T69" fmla="*/ 1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1" y="16"/>
                      <a:pt x="11" y="16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25"/>
              <p:cNvSpPr>
                <a:spLocks/>
              </p:cNvSpPr>
              <p:nvPr/>
            </p:nvSpPr>
            <p:spPr bwMode="auto">
              <a:xfrm>
                <a:off x="1600200" y="4294187"/>
                <a:ext cx="25400" cy="57150"/>
              </a:xfrm>
              <a:custGeom>
                <a:avLst/>
                <a:gdLst>
                  <a:gd name="T0" fmla="*/ 8 w 8"/>
                  <a:gd name="T1" fmla="*/ 1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1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26"/>
              <p:cNvSpPr>
                <a:spLocks/>
              </p:cNvSpPr>
              <p:nvPr/>
            </p:nvSpPr>
            <p:spPr bwMode="auto">
              <a:xfrm>
                <a:off x="1662113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27"/>
              <p:cNvSpPr>
                <a:spLocks/>
              </p:cNvSpPr>
              <p:nvPr/>
            </p:nvSpPr>
            <p:spPr bwMode="auto">
              <a:xfrm>
                <a:off x="1725613" y="4294187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1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2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4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528"/>
              <p:cNvSpPr>
                <a:spLocks noEditPoints="1"/>
              </p:cNvSpPr>
              <p:nvPr/>
            </p:nvSpPr>
            <p:spPr bwMode="auto">
              <a:xfrm>
                <a:off x="1820863" y="4294187"/>
                <a:ext cx="53975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1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6 w 16"/>
                  <a:gd name="T25" fmla="*/ 0 h 23"/>
                  <a:gd name="T26" fmla="*/ 16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5 h 23"/>
                  <a:gd name="T46" fmla="*/ 10 w 16"/>
                  <a:gd name="T47" fmla="*/ 15 h 23"/>
                  <a:gd name="T48" fmla="*/ 12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2 h 23"/>
                  <a:gd name="T60" fmla="*/ 10 w 16"/>
                  <a:gd name="T61" fmla="*/ 1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3"/>
                      <a:pt x="1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5"/>
                    </a:moveTo>
                    <a:cubicBezTo>
                      <a:pt x="9" y="15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3"/>
                      <a:pt x="12" y="3"/>
                      <a:pt x="12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529"/>
              <p:cNvSpPr>
                <a:spLocks/>
              </p:cNvSpPr>
              <p:nvPr/>
            </p:nvSpPr>
            <p:spPr bwMode="auto">
              <a:xfrm>
                <a:off x="1890713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30"/>
              <p:cNvSpPr>
                <a:spLocks noEditPoints="1"/>
              </p:cNvSpPr>
              <p:nvPr/>
            </p:nvSpPr>
            <p:spPr bwMode="auto">
              <a:xfrm>
                <a:off x="1949450" y="4294187"/>
                <a:ext cx="47625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6 h 17"/>
                  <a:gd name="T4" fmla="*/ 1 w 14"/>
                  <a:gd name="T5" fmla="*/ 15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1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1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2 w 14"/>
                  <a:gd name="T85" fmla="*/ 14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0" y="2"/>
                    </a:cubicBezTo>
                    <a:cubicBezTo>
                      <a:pt x="10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5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31"/>
              <p:cNvSpPr>
                <a:spLocks/>
              </p:cNvSpPr>
              <p:nvPr/>
            </p:nvSpPr>
            <p:spPr bwMode="auto">
              <a:xfrm>
                <a:off x="2006600" y="4275137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8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4 w 9"/>
                  <a:gd name="T37" fmla="*/ 7 h 23"/>
                  <a:gd name="T38" fmla="*/ 4 w 9"/>
                  <a:gd name="T39" fmla="*/ 19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0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32"/>
              <p:cNvSpPr>
                <a:spLocks/>
              </p:cNvSpPr>
              <p:nvPr/>
            </p:nvSpPr>
            <p:spPr bwMode="auto">
              <a:xfrm>
                <a:off x="2043113" y="4294187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4"/>
                      <a:pt x="11" y="13"/>
                      <a:pt x="12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33"/>
              <p:cNvSpPr>
                <a:spLocks/>
              </p:cNvSpPr>
              <p:nvPr/>
            </p:nvSpPr>
            <p:spPr bwMode="auto">
              <a:xfrm>
                <a:off x="2101850" y="4294187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5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7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8" y="16"/>
                      <a:pt x="10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0" y="16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34"/>
              <p:cNvSpPr>
                <a:spLocks/>
              </p:cNvSpPr>
              <p:nvPr/>
            </p:nvSpPr>
            <p:spPr bwMode="auto">
              <a:xfrm>
                <a:off x="2181225" y="4294187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3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2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2 w 13"/>
                  <a:gd name="T45" fmla="*/ 3 h 17"/>
                  <a:gd name="T46" fmla="*/ 9 w 13"/>
                  <a:gd name="T47" fmla="*/ 1 h 17"/>
                  <a:gd name="T48" fmla="*/ 7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5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7 h 17"/>
                  <a:gd name="T66" fmla="*/ 9 w 13"/>
                  <a:gd name="T67" fmla="*/ 8 h 17"/>
                  <a:gd name="T68" fmla="*/ 11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2" y="15"/>
                      <a:pt x="11" y="16"/>
                    </a:cubicBezTo>
                    <a:cubicBezTo>
                      <a:pt x="10" y="16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35"/>
              <p:cNvSpPr>
                <a:spLocks/>
              </p:cNvSpPr>
              <p:nvPr/>
            </p:nvSpPr>
            <p:spPr bwMode="auto">
              <a:xfrm>
                <a:off x="2238375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36"/>
              <p:cNvSpPr>
                <a:spLocks/>
              </p:cNvSpPr>
              <p:nvPr/>
            </p:nvSpPr>
            <p:spPr bwMode="auto">
              <a:xfrm>
                <a:off x="2300288" y="4294187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1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1 h 17"/>
                  <a:gd name="T30" fmla="*/ 4 w 25"/>
                  <a:gd name="T31" fmla="*/ 2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19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37"/>
              <p:cNvSpPr>
                <a:spLocks noEditPoints="1"/>
              </p:cNvSpPr>
              <p:nvPr/>
            </p:nvSpPr>
            <p:spPr bwMode="auto">
              <a:xfrm>
                <a:off x="2419350" y="4294187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5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2 h 17"/>
                  <a:gd name="T48" fmla="*/ 16 w 17"/>
                  <a:gd name="T49" fmla="*/ 13 h 17"/>
                  <a:gd name="T50" fmla="*/ 15 w 17"/>
                  <a:gd name="T51" fmla="*/ 14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1 h 17"/>
                  <a:gd name="T66" fmla="*/ 9 w 17"/>
                  <a:gd name="T67" fmla="*/ 1 h 17"/>
                  <a:gd name="T68" fmla="*/ 6 w 17"/>
                  <a:gd name="T69" fmla="*/ 1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5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38"/>
              <p:cNvSpPr>
                <a:spLocks/>
              </p:cNvSpPr>
              <p:nvPr/>
            </p:nvSpPr>
            <p:spPr bwMode="auto">
              <a:xfrm>
                <a:off x="2489200" y="4294187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2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39"/>
              <p:cNvSpPr>
                <a:spLocks/>
              </p:cNvSpPr>
              <p:nvPr/>
            </p:nvSpPr>
            <p:spPr bwMode="auto">
              <a:xfrm>
                <a:off x="2552700" y="4294187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1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1 h 17"/>
                  <a:gd name="T30" fmla="*/ 4 w 24"/>
                  <a:gd name="T31" fmla="*/ 2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0" name="Freeform 540"/>
            <p:cNvSpPr>
              <a:spLocks noEditPoints="1"/>
            </p:cNvSpPr>
            <p:nvPr/>
          </p:nvSpPr>
          <p:spPr bwMode="auto">
            <a:xfrm>
              <a:off x="2836863" y="3708400"/>
              <a:ext cx="314325" cy="390525"/>
            </a:xfrm>
            <a:custGeom>
              <a:avLst/>
              <a:gdLst>
                <a:gd name="T0" fmla="*/ 65 w 95"/>
                <a:gd name="T1" fmla="*/ 110 h 118"/>
                <a:gd name="T2" fmla="*/ 64 w 95"/>
                <a:gd name="T3" fmla="*/ 110 h 118"/>
                <a:gd name="T4" fmla="*/ 63 w 95"/>
                <a:gd name="T5" fmla="*/ 110 h 118"/>
                <a:gd name="T6" fmla="*/ 94 w 95"/>
                <a:gd name="T7" fmla="*/ 46 h 118"/>
                <a:gd name="T8" fmla="*/ 48 w 95"/>
                <a:gd name="T9" fmla="*/ 0 h 118"/>
                <a:gd name="T10" fmla="*/ 1 w 95"/>
                <a:gd name="T11" fmla="*/ 46 h 118"/>
                <a:gd name="T12" fmla="*/ 30 w 95"/>
                <a:gd name="T13" fmla="*/ 103 h 118"/>
                <a:gd name="T14" fmla="*/ 32 w 95"/>
                <a:gd name="T15" fmla="*/ 110 h 118"/>
                <a:gd name="T16" fmla="*/ 31 w 95"/>
                <a:gd name="T17" fmla="*/ 110 h 118"/>
                <a:gd name="T18" fmla="*/ 31 w 95"/>
                <a:gd name="T19" fmla="*/ 110 h 118"/>
                <a:gd name="T20" fmla="*/ 31 w 95"/>
                <a:gd name="T21" fmla="*/ 118 h 118"/>
                <a:gd name="T22" fmla="*/ 65 w 95"/>
                <a:gd name="T23" fmla="*/ 118 h 118"/>
                <a:gd name="T24" fmla="*/ 65 w 95"/>
                <a:gd name="T25" fmla="*/ 110 h 118"/>
                <a:gd name="T26" fmla="*/ 55 w 95"/>
                <a:gd name="T27" fmla="*/ 104 h 118"/>
                <a:gd name="T28" fmla="*/ 55 w 95"/>
                <a:gd name="T29" fmla="*/ 83 h 118"/>
                <a:gd name="T30" fmla="*/ 55 w 95"/>
                <a:gd name="T31" fmla="*/ 82 h 118"/>
                <a:gd name="T32" fmla="*/ 65 w 95"/>
                <a:gd name="T33" fmla="*/ 48 h 118"/>
                <a:gd name="T34" fmla="*/ 79 w 95"/>
                <a:gd name="T35" fmla="*/ 44 h 118"/>
                <a:gd name="T36" fmla="*/ 68 w 95"/>
                <a:gd name="T37" fmla="*/ 33 h 118"/>
                <a:gd name="T38" fmla="*/ 63 w 95"/>
                <a:gd name="T39" fmla="*/ 44 h 118"/>
                <a:gd name="T40" fmla="*/ 33 w 95"/>
                <a:gd name="T41" fmla="*/ 44 h 118"/>
                <a:gd name="T42" fmla="*/ 21 w 95"/>
                <a:gd name="T43" fmla="*/ 33 h 118"/>
                <a:gd name="T44" fmla="*/ 16 w 95"/>
                <a:gd name="T45" fmla="*/ 44 h 118"/>
                <a:gd name="T46" fmla="*/ 30 w 95"/>
                <a:gd name="T47" fmla="*/ 48 h 118"/>
                <a:gd name="T48" fmla="*/ 41 w 95"/>
                <a:gd name="T49" fmla="*/ 82 h 118"/>
                <a:gd name="T50" fmla="*/ 40 w 95"/>
                <a:gd name="T51" fmla="*/ 83 h 118"/>
                <a:gd name="T52" fmla="*/ 40 w 95"/>
                <a:gd name="T53" fmla="*/ 104 h 118"/>
                <a:gd name="T54" fmla="*/ 36 w 95"/>
                <a:gd name="T55" fmla="*/ 104 h 118"/>
                <a:gd name="T56" fmla="*/ 21 w 95"/>
                <a:gd name="T57" fmla="*/ 79 h 118"/>
                <a:gd name="T58" fmla="*/ 7 w 95"/>
                <a:gd name="T59" fmla="*/ 46 h 118"/>
                <a:gd name="T60" fmla="*/ 19 w 95"/>
                <a:gd name="T61" fmla="*/ 18 h 118"/>
                <a:gd name="T62" fmla="*/ 48 w 95"/>
                <a:gd name="T63" fmla="*/ 6 h 118"/>
                <a:gd name="T64" fmla="*/ 71 w 95"/>
                <a:gd name="T65" fmla="*/ 13 h 118"/>
                <a:gd name="T66" fmla="*/ 88 w 95"/>
                <a:gd name="T67" fmla="*/ 46 h 118"/>
                <a:gd name="T68" fmla="*/ 74 w 95"/>
                <a:gd name="T69" fmla="*/ 79 h 118"/>
                <a:gd name="T70" fmla="*/ 59 w 95"/>
                <a:gd name="T71" fmla="*/ 104 h 118"/>
                <a:gd name="T72" fmla="*/ 55 w 95"/>
                <a:gd name="T73" fmla="*/ 104 h 118"/>
                <a:gd name="T74" fmla="*/ 45 w 95"/>
                <a:gd name="T75" fmla="*/ 58 h 118"/>
                <a:gd name="T76" fmla="*/ 46 w 95"/>
                <a:gd name="T77" fmla="*/ 60 h 118"/>
                <a:gd name="T78" fmla="*/ 46 w 95"/>
                <a:gd name="T79" fmla="*/ 80 h 118"/>
                <a:gd name="T80" fmla="*/ 44 w 95"/>
                <a:gd name="T81" fmla="*/ 80 h 118"/>
                <a:gd name="T82" fmla="*/ 43 w 95"/>
                <a:gd name="T83" fmla="*/ 80 h 118"/>
                <a:gd name="T84" fmla="*/ 34 w 95"/>
                <a:gd name="T85" fmla="*/ 48 h 118"/>
                <a:gd name="T86" fmla="*/ 62 w 95"/>
                <a:gd name="T87" fmla="*/ 48 h 118"/>
                <a:gd name="T88" fmla="*/ 52 w 95"/>
                <a:gd name="T89" fmla="*/ 80 h 118"/>
                <a:gd name="T90" fmla="*/ 52 w 95"/>
                <a:gd name="T91" fmla="*/ 80 h 118"/>
                <a:gd name="T92" fmla="*/ 49 w 95"/>
                <a:gd name="T93" fmla="*/ 80 h 118"/>
                <a:gd name="T94" fmla="*/ 49 w 95"/>
                <a:gd name="T95" fmla="*/ 60 h 118"/>
                <a:gd name="T96" fmla="*/ 50 w 95"/>
                <a:gd name="T97" fmla="*/ 58 h 118"/>
                <a:gd name="T98" fmla="*/ 48 w 95"/>
                <a:gd name="T99" fmla="*/ 55 h 118"/>
                <a:gd name="T100" fmla="*/ 45 w 95"/>
                <a:gd name="T101" fmla="*/ 58 h 118"/>
                <a:gd name="T102" fmla="*/ 66 w 95"/>
                <a:gd name="T103" fmla="*/ 44 h 118"/>
                <a:gd name="T104" fmla="*/ 71 w 95"/>
                <a:gd name="T105" fmla="*/ 36 h 118"/>
                <a:gd name="T106" fmla="*/ 77 w 95"/>
                <a:gd name="T107" fmla="*/ 42 h 118"/>
                <a:gd name="T108" fmla="*/ 66 w 95"/>
                <a:gd name="T109" fmla="*/ 44 h 118"/>
                <a:gd name="T110" fmla="*/ 66 w 95"/>
                <a:gd name="T111" fmla="*/ 44 h 118"/>
                <a:gd name="T112" fmla="*/ 19 w 95"/>
                <a:gd name="T113" fmla="*/ 42 h 118"/>
                <a:gd name="T114" fmla="*/ 26 w 95"/>
                <a:gd name="T115" fmla="*/ 36 h 118"/>
                <a:gd name="T116" fmla="*/ 29 w 95"/>
                <a:gd name="T117" fmla="*/ 44 h 118"/>
                <a:gd name="T118" fmla="*/ 19 w 95"/>
                <a:gd name="T119" fmla="*/ 4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118">
                  <a:moveTo>
                    <a:pt x="65" y="110"/>
                  </a:moveTo>
                  <a:cubicBezTo>
                    <a:pt x="65" y="110"/>
                    <a:pt x="64" y="110"/>
                    <a:pt x="64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70" y="84"/>
                    <a:pt x="95" y="75"/>
                    <a:pt x="94" y="46"/>
                  </a:cubicBezTo>
                  <a:cubicBezTo>
                    <a:pt x="93" y="21"/>
                    <a:pt x="74" y="0"/>
                    <a:pt x="48" y="0"/>
                  </a:cubicBezTo>
                  <a:cubicBezTo>
                    <a:pt x="21" y="0"/>
                    <a:pt x="3" y="21"/>
                    <a:pt x="1" y="46"/>
                  </a:cubicBezTo>
                  <a:cubicBezTo>
                    <a:pt x="0" y="73"/>
                    <a:pt x="21" y="82"/>
                    <a:pt x="30" y="103"/>
                  </a:cubicBezTo>
                  <a:cubicBezTo>
                    <a:pt x="31" y="105"/>
                    <a:pt x="31" y="107"/>
                    <a:pt x="32" y="11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65" y="118"/>
                    <a:pt x="65" y="118"/>
                    <a:pt x="65" y="118"/>
                  </a:cubicBezTo>
                  <a:lnTo>
                    <a:pt x="65" y="110"/>
                  </a:lnTo>
                  <a:close/>
                  <a:moveTo>
                    <a:pt x="55" y="104"/>
                  </a:move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2"/>
                    <a:pt x="55" y="82"/>
                  </a:cubicBezTo>
                  <a:cubicBezTo>
                    <a:pt x="58" y="71"/>
                    <a:pt x="63" y="53"/>
                    <a:pt x="65" y="48"/>
                  </a:cubicBezTo>
                  <a:cubicBezTo>
                    <a:pt x="70" y="47"/>
                    <a:pt x="77" y="47"/>
                    <a:pt x="79" y="44"/>
                  </a:cubicBezTo>
                  <a:cubicBezTo>
                    <a:pt x="83" y="38"/>
                    <a:pt x="74" y="30"/>
                    <a:pt x="68" y="33"/>
                  </a:cubicBezTo>
                  <a:cubicBezTo>
                    <a:pt x="65" y="35"/>
                    <a:pt x="64" y="41"/>
                    <a:pt x="63" y="44"/>
                  </a:cubicBezTo>
                  <a:cubicBezTo>
                    <a:pt x="56" y="45"/>
                    <a:pt x="39" y="45"/>
                    <a:pt x="33" y="44"/>
                  </a:cubicBezTo>
                  <a:cubicBezTo>
                    <a:pt x="32" y="40"/>
                    <a:pt x="30" y="30"/>
                    <a:pt x="21" y="33"/>
                  </a:cubicBezTo>
                  <a:cubicBezTo>
                    <a:pt x="16" y="35"/>
                    <a:pt x="14" y="41"/>
                    <a:pt x="16" y="44"/>
                  </a:cubicBezTo>
                  <a:cubicBezTo>
                    <a:pt x="18" y="47"/>
                    <a:pt x="25" y="47"/>
                    <a:pt x="30" y="48"/>
                  </a:cubicBezTo>
                  <a:cubicBezTo>
                    <a:pt x="34" y="61"/>
                    <a:pt x="36" y="68"/>
                    <a:pt x="41" y="82"/>
                  </a:cubicBezTo>
                  <a:cubicBezTo>
                    <a:pt x="40" y="82"/>
                    <a:pt x="40" y="83"/>
                    <a:pt x="40" y="8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3" y="94"/>
                    <a:pt x="27" y="87"/>
                    <a:pt x="21" y="79"/>
                  </a:cubicBezTo>
                  <a:cubicBezTo>
                    <a:pt x="12" y="69"/>
                    <a:pt x="6" y="60"/>
                    <a:pt x="7" y="46"/>
                  </a:cubicBezTo>
                  <a:cubicBezTo>
                    <a:pt x="7" y="35"/>
                    <a:pt x="12" y="25"/>
                    <a:pt x="19" y="18"/>
                  </a:cubicBezTo>
                  <a:cubicBezTo>
                    <a:pt x="27" y="10"/>
                    <a:pt x="37" y="6"/>
                    <a:pt x="48" y="6"/>
                  </a:cubicBezTo>
                  <a:cubicBezTo>
                    <a:pt x="56" y="6"/>
                    <a:pt x="64" y="8"/>
                    <a:pt x="71" y="13"/>
                  </a:cubicBezTo>
                  <a:cubicBezTo>
                    <a:pt x="81" y="20"/>
                    <a:pt x="88" y="33"/>
                    <a:pt x="88" y="46"/>
                  </a:cubicBezTo>
                  <a:cubicBezTo>
                    <a:pt x="89" y="61"/>
                    <a:pt x="82" y="69"/>
                    <a:pt x="74" y="79"/>
                  </a:cubicBezTo>
                  <a:cubicBezTo>
                    <a:pt x="69" y="86"/>
                    <a:pt x="63" y="94"/>
                    <a:pt x="59" y="104"/>
                  </a:cubicBezTo>
                  <a:lnTo>
                    <a:pt x="55" y="104"/>
                  </a:lnTo>
                  <a:close/>
                  <a:moveTo>
                    <a:pt x="45" y="58"/>
                  </a:moveTo>
                  <a:cubicBezTo>
                    <a:pt x="45" y="59"/>
                    <a:pt x="45" y="60"/>
                    <a:pt x="46" y="6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1" y="72"/>
                    <a:pt x="35" y="52"/>
                    <a:pt x="34" y="48"/>
                  </a:cubicBezTo>
                  <a:cubicBezTo>
                    <a:pt x="39" y="48"/>
                    <a:pt x="57" y="48"/>
                    <a:pt x="62" y="48"/>
                  </a:cubicBezTo>
                  <a:cubicBezTo>
                    <a:pt x="60" y="53"/>
                    <a:pt x="55" y="7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59"/>
                    <a:pt x="50" y="58"/>
                  </a:cubicBezTo>
                  <a:cubicBezTo>
                    <a:pt x="50" y="57"/>
                    <a:pt x="49" y="55"/>
                    <a:pt x="48" y="55"/>
                  </a:cubicBezTo>
                  <a:cubicBezTo>
                    <a:pt x="46" y="55"/>
                    <a:pt x="45" y="57"/>
                    <a:pt x="45" y="58"/>
                  </a:cubicBezTo>
                  <a:close/>
                  <a:moveTo>
                    <a:pt x="66" y="44"/>
                  </a:moveTo>
                  <a:cubicBezTo>
                    <a:pt x="67" y="40"/>
                    <a:pt x="68" y="36"/>
                    <a:pt x="71" y="36"/>
                  </a:cubicBezTo>
                  <a:cubicBezTo>
                    <a:pt x="75" y="36"/>
                    <a:pt x="78" y="40"/>
                    <a:pt x="77" y="42"/>
                  </a:cubicBezTo>
                  <a:cubicBezTo>
                    <a:pt x="75" y="44"/>
                    <a:pt x="69" y="44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lose/>
                  <a:moveTo>
                    <a:pt x="19" y="42"/>
                  </a:moveTo>
                  <a:cubicBezTo>
                    <a:pt x="17" y="39"/>
                    <a:pt x="22" y="35"/>
                    <a:pt x="26" y="36"/>
                  </a:cubicBezTo>
                  <a:cubicBezTo>
                    <a:pt x="28" y="37"/>
                    <a:pt x="29" y="41"/>
                    <a:pt x="29" y="44"/>
                  </a:cubicBezTo>
                  <a:cubicBezTo>
                    <a:pt x="30" y="45"/>
                    <a:pt x="20" y="44"/>
                    <a:pt x="19" y="42"/>
                  </a:cubicBez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Rectangle 541"/>
            <p:cNvSpPr>
              <a:spLocks noChangeArrowheads="1"/>
            </p:cNvSpPr>
            <p:nvPr/>
          </p:nvSpPr>
          <p:spPr bwMode="auto">
            <a:xfrm>
              <a:off x="2938463" y="4113212"/>
              <a:ext cx="112713" cy="12700"/>
            </a:xfrm>
            <a:prstGeom prst="rect">
              <a:avLst/>
            </a:pr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42"/>
            <p:cNvSpPr>
              <a:spLocks/>
            </p:cNvSpPr>
            <p:nvPr/>
          </p:nvSpPr>
          <p:spPr bwMode="auto">
            <a:xfrm>
              <a:off x="2938463" y="4135437"/>
              <a:ext cx="112713" cy="57150"/>
            </a:xfrm>
            <a:custGeom>
              <a:avLst/>
              <a:gdLst>
                <a:gd name="T0" fmla="*/ 31 w 34"/>
                <a:gd name="T1" fmla="*/ 4 h 17"/>
                <a:gd name="T2" fmla="*/ 32 w 34"/>
                <a:gd name="T3" fmla="*/ 4 h 17"/>
                <a:gd name="T4" fmla="*/ 34 w 34"/>
                <a:gd name="T5" fmla="*/ 3 h 17"/>
                <a:gd name="T6" fmla="*/ 34 w 34"/>
                <a:gd name="T7" fmla="*/ 0 h 17"/>
                <a:gd name="T8" fmla="*/ 0 w 34"/>
                <a:gd name="T9" fmla="*/ 0 h 17"/>
                <a:gd name="T10" fmla="*/ 0 w 34"/>
                <a:gd name="T11" fmla="*/ 3 h 17"/>
                <a:gd name="T12" fmla="*/ 1 w 34"/>
                <a:gd name="T13" fmla="*/ 4 h 17"/>
                <a:gd name="T14" fmla="*/ 2 w 34"/>
                <a:gd name="T15" fmla="*/ 4 h 17"/>
                <a:gd name="T16" fmla="*/ 14 w 34"/>
                <a:gd name="T17" fmla="*/ 17 h 17"/>
                <a:gd name="T18" fmla="*/ 19 w 34"/>
                <a:gd name="T19" fmla="*/ 17 h 17"/>
                <a:gd name="T20" fmla="*/ 31 w 34"/>
                <a:gd name="T2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3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4"/>
                    <a:pt x="34" y="3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0"/>
                    <a:pt x="8" y="17"/>
                    <a:pt x="1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7"/>
                    <a:pt x="28" y="10"/>
                    <a:pt x="31" y="4"/>
                  </a:cubicBez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057275" y="4864100"/>
              <a:ext cx="1581151" cy="661988"/>
              <a:chOff x="1057275" y="4864100"/>
              <a:chExt cx="1581151" cy="661988"/>
            </a:xfrm>
          </p:grpSpPr>
          <p:sp>
            <p:nvSpPr>
              <p:cNvPr id="253" name="Freeform 543"/>
              <p:cNvSpPr>
                <a:spLocks/>
              </p:cNvSpPr>
              <p:nvPr/>
            </p:nvSpPr>
            <p:spPr bwMode="auto">
              <a:xfrm>
                <a:off x="1860550" y="4867275"/>
                <a:ext cx="103188" cy="122237"/>
              </a:xfrm>
              <a:custGeom>
                <a:avLst/>
                <a:gdLst>
                  <a:gd name="T0" fmla="*/ 65 w 65"/>
                  <a:gd name="T1" fmla="*/ 15 h 77"/>
                  <a:gd name="T2" fmla="*/ 40 w 65"/>
                  <a:gd name="T3" fmla="*/ 15 h 77"/>
                  <a:gd name="T4" fmla="*/ 40 w 65"/>
                  <a:gd name="T5" fmla="*/ 77 h 77"/>
                  <a:gd name="T6" fmla="*/ 25 w 65"/>
                  <a:gd name="T7" fmla="*/ 77 h 77"/>
                  <a:gd name="T8" fmla="*/ 25 w 65"/>
                  <a:gd name="T9" fmla="*/ 15 h 77"/>
                  <a:gd name="T10" fmla="*/ 0 w 65"/>
                  <a:gd name="T11" fmla="*/ 15 h 77"/>
                  <a:gd name="T12" fmla="*/ 0 w 65"/>
                  <a:gd name="T13" fmla="*/ 0 h 77"/>
                  <a:gd name="T14" fmla="*/ 65 w 65"/>
                  <a:gd name="T15" fmla="*/ 0 h 77"/>
                  <a:gd name="T16" fmla="*/ 65 w 65"/>
                  <a:gd name="T17" fmla="*/ 1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7">
                    <a:moveTo>
                      <a:pt x="65" y="15"/>
                    </a:moveTo>
                    <a:lnTo>
                      <a:pt x="40" y="15"/>
                    </a:lnTo>
                    <a:lnTo>
                      <a:pt x="40" y="77"/>
                    </a:lnTo>
                    <a:lnTo>
                      <a:pt x="25" y="77"/>
                    </a:lnTo>
                    <a:lnTo>
                      <a:pt x="25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5" y="15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44"/>
              <p:cNvSpPr>
                <a:spLocks noEditPoints="1"/>
              </p:cNvSpPr>
              <p:nvPr/>
            </p:nvSpPr>
            <p:spPr bwMode="auto">
              <a:xfrm>
                <a:off x="1976438" y="4864100"/>
                <a:ext cx="20638" cy="125412"/>
              </a:xfrm>
              <a:custGeom>
                <a:avLst/>
                <a:gdLst>
                  <a:gd name="T0" fmla="*/ 0 w 13"/>
                  <a:gd name="T1" fmla="*/ 15 h 79"/>
                  <a:gd name="T2" fmla="*/ 0 w 13"/>
                  <a:gd name="T3" fmla="*/ 0 h 79"/>
                  <a:gd name="T4" fmla="*/ 13 w 13"/>
                  <a:gd name="T5" fmla="*/ 0 h 79"/>
                  <a:gd name="T6" fmla="*/ 13 w 13"/>
                  <a:gd name="T7" fmla="*/ 15 h 79"/>
                  <a:gd name="T8" fmla="*/ 0 w 13"/>
                  <a:gd name="T9" fmla="*/ 15 h 79"/>
                  <a:gd name="T10" fmla="*/ 0 w 13"/>
                  <a:gd name="T11" fmla="*/ 79 h 79"/>
                  <a:gd name="T12" fmla="*/ 0 w 13"/>
                  <a:gd name="T13" fmla="*/ 23 h 79"/>
                  <a:gd name="T14" fmla="*/ 13 w 13"/>
                  <a:gd name="T15" fmla="*/ 23 h 79"/>
                  <a:gd name="T16" fmla="*/ 13 w 13"/>
                  <a:gd name="T17" fmla="*/ 79 h 79"/>
                  <a:gd name="T18" fmla="*/ 0 w 13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79">
                    <a:moveTo>
                      <a:pt x="0" y="15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15"/>
                    </a:lnTo>
                    <a:lnTo>
                      <a:pt x="0" y="15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3" y="23"/>
                    </a:lnTo>
                    <a:lnTo>
                      <a:pt x="13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45"/>
              <p:cNvSpPr>
                <a:spLocks/>
              </p:cNvSpPr>
              <p:nvPr/>
            </p:nvSpPr>
            <p:spPr bwMode="auto">
              <a:xfrm>
                <a:off x="2009775" y="4870450"/>
                <a:ext cx="63500" cy="122237"/>
              </a:xfrm>
              <a:custGeom>
                <a:avLst/>
                <a:gdLst>
                  <a:gd name="T0" fmla="*/ 19 w 19"/>
                  <a:gd name="T1" fmla="*/ 35 h 37"/>
                  <a:gd name="T2" fmla="*/ 15 w 19"/>
                  <a:gd name="T3" fmla="*/ 36 h 37"/>
                  <a:gd name="T4" fmla="*/ 11 w 19"/>
                  <a:gd name="T5" fmla="*/ 37 h 37"/>
                  <a:gd name="T6" fmla="*/ 8 w 19"/>
                  <a:gd name="T7" fmla="*/ 36 h 37"/>
                  <a:gd name="T8" fmla="*/ 6 w 19"/>
                  <a:gd name="T9" fmla="*/ 35 h 37"/>
                  <a:gd name="T10" fmla="*/ 5 w 19"/>
                  <a:gd name="T11" fmla="*/ 33 h 37"/>
                  <a:gd name="T12" fmla="*/ 4 w 19"/>
                  <a:gd name="T13" fmla="*/ 30 h 37"/>
                  <a:gd name="T14" fmla="*/ 4 w 19"/>
                  <a:gd name="T15" fmla="*/ 14 h 37"/>
                  <a:gd name="T16" fmla="*/ 0 w 19"/>
                  <a:gd name="T17" fmla="*/ 14 h 37"/>
                  <a:gd name="T18" fmla="*/ 0 w 19"/>
                  <a:gd name="T19" fmla="*/ 9 h 37"/>
                  <a:gd name="T20" fmla="*/ 4 w 19"/>
                  <a:gd name="T21" fmla="*/ 9 h 37"/>
                  <a:gd name="T22" fmla="*/ 4 w 19"/>
                  <a:gd name="T23" fmla="*/ 0 h 37"/>
                  <a:gd name="T24" fmla="*/ 11 w 19"/>
                  <a:gd name="T25" fmla="*/ 0 h 37"/>
                  <a:gd name="T26" fmla="*/ 11 w 19"/>
                  <a:gd name="T27" fmla="*/ 9 h 37"/>
                  <a:gd name="T28" fmla="*/ 17 w 19"/>
                  <a:gd name="T29" fmla="*/ 9 h 37"/>
                  <a:gd name="T30" fmla="*/ 17 w 19"/>
                  <a:gd name="T31" fmla="*/ 14 h 37"/>
                  <a:gd name="T32" fmla="*/ 11 w 19"/>
                  <a:gd name="T33" fmla="*/ 14 h 37"/>
                  <a:gd name="T34" fmla="*/ 11 w 19"/>
                  <a:gd name="T35" fmla="*/ 28 h 37"/>
                  <a:gd name="T36" fmla="*/ 12 w 19"/>
                  <a:gd name="T37" fmla="*/ 30 h 37"/>
                  <a:gd name="T38" fmla="*/ 14 w 19"/>
                  <a:gd name="T39" fmla="*/ 30 h 37"/>
                  <a:gd name="T40" fmla="*/ 16 w 19"/>
                  <a:gd name="T41" fmla="*/ 30 h 37"/>
                  <a:gd name="T42" fmla="*/ 17 w 19"/>
                  <a:gd name="T43" fmla="*/ 29 h 37"/>
                  <a:gd name="T44" fmla="*/ 19 w 19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37">
                    <a:moveTo>
                      <a:pt x="19" y="35"/>
                    </a:moveTo>
                    <a:cubicBezTo>
                      <a:pt x="18" y="35"/>
                      <a:pt x="17" y="36"/>
                      <a:pt x="15" y="36"/>
                    </a:cubicBezTo>
                    <a:cubicBezTo>
                      <a:pt x="14" y="36"/>
                      <a:pt x="13" y="37"/>
                      <a:pt x="11" y="37"/>
                    </a:cubicBezTo>
                    <a:cubicBezTo>
                      <a:pt x="10" y="37"/>
                      <a:pt x="9" y="37"/>
                      <a:pt x="8" y="36"/>
                    </a:cubicBezTo>
                    <a:cubicBezTo>
                      <a:pt x="8" y="36"/>
                      <a:pt x="7" y="36"/>
                      <a:pt x="6" y="35"/>
                    </a:cubicBezTo>
                    <a:cubicBezTo>
                      <a:pt x="5" y="35"/>
                      <a:pt x="5" y="34"/>
                      <a:pt x="5" y="33"/>
                    </a:cubicBezTo>
                    <a:cubicBezTo>
                      <a:pt x="4" y="32"/>
                      <a:pt x="4" y="31"/>
                      <a:pt x="4" y="3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1" y="29"/>
                      <a:pt x="12" y="30"/>
                    </a:cubicBezTo>
                    <a:cubicBezTo>
                      <a:pt x="12" y="30"/>
                      <a:pt x="13" y="30"/>
                      <a:pt x="14" y="30"/>
                    </a:cubicBezTo>
                    <a:cubicBezTo>
                      <a:pt x="14" y="30"/>
                      <a:pt x="15" y="30"/>
                      <a:pt x="16" y="30"/>
                    </a:cubicBezTo>
                    <a:cubicBezTo>
                      <a:pt x="16" y="30"/>
                      <a:pt x="17" y="29"/>
                      <a:pt x="17" y="29"/>
                    </a:cubicBez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46"/>
              <p:cNvSpPr>
                <a:spLocks/>
              </p:cNvSpPr>
              <p:nvPr/>
            </p:nvSpPr>
            <p:spPr bwMode="auto">
              <a:xfrm>
                <a:off x="2082800" y="4864100"/>
                <a:ext cx="42863" cy="128587"/>
              </a:xfrm>
              <a:custGeom>
                <a:avLst/>
                <a:gdLst>
                  <a:gd name="T0" fmla="*/ 0 w 13"/>
                  <a:gd name="T1" fmla="*/ 0 h 39"/>
                  <a:gd name="T2" fmla="*/ 7 w 13"/>
                  <a:gd name="T3" fmla="*/ 0 h 39"/>
                  <a:gd name="T4" fmla="*/ 7 w 13"/>
                  <a:gd name="T5" fmla="*/ 29 h 39"/>
                  <a:gd name="T6" fmla="*/ 8 w 13"/>
                  <a:gd name="T7" fmla="*/ 32 h 39"/>
                  <a:gd name="T8" fmla="*/ 10 w 13"/>
                  <a:gd name="T9" fmla="*/ 33 h 39"/>
                  <a:gd name="T10" fmla="*/ 11 w 13"/>
                  <a:gd name="T11" fmla="*/ 32 h 39"/>
                  <a:gd name="T12" fmla="*/ 12 w 13"/>
                  <a:gd name="T13" fmla="*/ 32 h 39"/>
                  <a:gd name="T14" fmla="*/ 13 w 13"/>
                  <a:gd name="T15" fmla="*/ 37 h 39"/>
                  <a:gd name="T16" fmla="*/ 10 w 13"/>
                  <a:gd name="T17" fmla="*/ 38 h 39"/>
                  <a:gd name="T18" fmla="*/ 7 w 13"/>
                  <a:gd name="T19" fmla="*/ 39 h 39"/>
                  <a:gd name="T20" fmla="*/ 2 w 13"/>
                  <a:gd name="T21" fmla="*/ 37 h 39"/>
                  <a:gd name="T22" fmla="*/ 0 w 13"/>
                  <a:gd name="T23" fmla="*/ 32 h 39"/>
                  <a:gd name="T24" fmla="*/ 0 w 13"/>
                  <a:gd name="T2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3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8" y="32"/>
                    </a:cubicBezTo>
                    <a:cubicBezTo>
                      <a:pt x="8" y="32"/>
                      <a:pt x="9" y="33"/>
                      <a:pt x="10" y="33"/>
                    </a:cubicBezTo>
                    <a:cubicBezTo>
                      <a:pt x="10" y="33"/>
                      <a:pt x="10" y="33"/>
                      <a:pt x="11" y="32"/>
                    </a:cubicBezTo>
                    <a:cubicBezTo>
                      <a:pt x="11" y="32"/>
                      <a:pt x="12" y="32"/>
                      <a:pt x="12" y="32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9" y="39"/>
                      <a:pt x="8" y="39"/>
                      <a:pt x="7" y="39"/>
                    </a:cubicBezTo>
                    <a:cubicBezTo>
                      <a:pt x="4" y="39"/>
                      <a:pt x="3" y="38"/>
                      <a:pt x="2" y="37"/>
                    </a:cubicBezTo>
                    <a:cubicBezTo>
                      <a:pt x="0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47"/>
              <p:cNvSpPr>
                <a:spLocks noEditPoints="1"/>
              </p:cNvSpPr>
              <p:nvPr/>
            </p:nvSpPr>
            <p:spPr bwMode="auto">
              <a:xfrm>
                <a:off x="2128838" y="4900612"/>
                <a:ext cx="95250" cy="92075"/>
              </a:xfrm>
              <a:custGeom>
                <a:avLst/>
                <a:gdLst>
                  <a:gd name="T0" fmla="*/ 15 w 29"/>
                  <a:gd name="T1" fmla="*/ 28 h 28"/>
                  <a:gd name="T2" fmla="*/ 9 w 29"/>
                  <a:gd name="T3" fmla="*/ 27 h 28"/>
                  <a:gd name="T4" fmla="*/ 4 w 29"/>
                  <a:gd name="T5" fmla="*/ 24 h 28"/>
                  <a:gd name="T6" fmla="*/ 1 w 29"/>
                  <a:gd name="T7" fmla="*/ 19 h 28"/>
                  <a:gd name="T8" fmla="*/ 0 w 29"/>
                  <a:gd name="T9" fmla="*/ 14 h 28"/>
                  <a:gd name="T10" fmla="*/ 1 w 29"/>
                  <a:gd name="T11" fmla="*/ 8 h 28"/>
                  <a:gd name="T12" fmla="*/ 4 w 29"/>
                  <a:gd name="T13" fmla="*/ 4 h 28"/>
                  <a:gd name="T14" fmla="*/ 9 w 29"/>
                  <a:gd name="T15" fmla="*/ 1 h 28"/>
                  <a:gd name="T16" fmla="*/ 15 w 29"/>
                  <a:gd name="T17" fmla="*/ 0 h 28"/>
                  <a:gd name="T18" fmla="*/ 21 w 29"/>
                  <a:gd name="T19" fmla="*/ 1 h 28"/>
                  <a:gd name="T20" fmla="*/ 25 w 29"/>
                  <a:gd name="T21" fmla="*/ 4 h 28"/>
                  <a:gd name="T22" fmla="*/ 28 w 29"/>
                  <a:gd name="T23" fmla="*/ 8 h 28"/>
                  <a:gd name="T24" fmla="*/ 29 w 29"/>
                  <a:gd name="T25" fmla="*/ 13 h 28"/>
                  <a:gd name="T26" fmla="*/ 29 w 29"/>
                  <a:gd name="T27" fmla="*/ 15 h 28"/>
                  <a:gd name="T28" fmla="*/ 29 w 29"/>
                  <a:gd name="T29" fmla="*/ 16 h 28"/>
                  <a:gd name="T30" fmla="*/ 8 w 29"/>
                  <a:gd name="T31" fmla="*/ 16 h 28"/>
                  <a:gd name="T32" fmla="*/ 8 w 29"/>
                  <a:gd name="T33" fmla="*/ 19 h 28"/>
                  <a:gd name="T34" fmla="*/ 10 w 29"/>
                  <a:gd name="T35" fmla="*/ 21 h 28"/>
                  <a:gd name="T36" fmla="*/ 12 w 29"/>
                  <a:gd name="T37" fmla="*/ 22 h 28"/>
                  <a:gd name="T38" fmla="*/ 15 w 29"/>
                  <a:gd name="T39" fmla="*/ 23 h 28"/>
                  <a:gd name="T40" fmla="*/ 19 w 29"/>
                  <a:gd name="T41" fmla="*/ 22 h 28"/>
                  <a:gd name="T42" fmla="*/ 21 w 29"/>
                  <a:gd name="T43" fmla="*/ 19 h 28"/>
                  <a:gd name="T44" fmla="*/ 27 w 29"/>
                  <a:gd name="T45" fmla="*/ 21 h 28"/>
                  <a:gd name="T46" fmla="*/ 23 w 29"/>
                  <a:gd name="T47" fmla="*/ 26 h 28"/>
                  <a:gd name="T48" fmla="*/ 15 w 29"/>
                  <a:gd name="T49" fmla="*/ 28 h 28"/>
                  <a:gd name="T50" fmla="*/ 22 w 29"/>
                  <a:gd name="T51" fmla="*/ 11 h 28"/>
                  <a:gd name="T52" fmla="*/ 19 w 29"/>
                  <a:gd name="T53" fmla="*/ 6 h 28"/>
                  <a:gd name="T54" fmla="*/ 15 w 29"/>
                  <a:gd name="T55" fmla="*/ 5 h 28"/>
                  <a:gd name="T56" fmla="*/ 12 w 29"/>
                  <a:gd name="T57" fmla="*/ 5 h 28"/>
                  <a:gd name="T58" fmla="*/ 10 w 29"/>
                  <a:gd name="T59" fmla="*/ 6 h 28"/>
                  <a:gd name="T60" fmla="*/ 8 w 29"/>
                  <a:gd name="T61" fmla="*/ 9 h 28"/>
                  <a:gd name="T62" fmla="*/ 8 w 29"/>
                  <a:gd name="T63" fmla="*/ 11 h 28"/>
                  <a:gd name="T64" fmla="*/ 22 w 29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12" y="28"/>
                      <a:pt x="11" y="27"/>
                      <a:pt x="9" y="27"/>
                    </a:cubicBezTo>
                    <a:cubicBezTo>
                      <a:pt x="7" y="26"/>
                      <a:pt x="5" y="25"/>
                      <a:pt x="4" y="24"/>
                    </a:cubicBezTo>
                    <a:cubicBezTo>
                      <a:pt x="3" y="22"/>
                      <a:pt x="2" y="21"/>
                      <a:pt x="1" y="19"/>
                    </a:cubicBezTo>
                    <a:cubicBezTo>
                      <a:pt x="1" y="17"/>
                      <a:pt x="0" y="16"/>
                      <a:pt x="0" y="14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5" y="2"/>
                      <a:pt x="7" y="1"/>
                      <a:pt x="9" y="1"/>
                    </a:cubicBezTo>
                    <a:cubicBezTo>
                      <a:pt x="11" y="0"/>
                      <a:pt x="13" y="0"/>
                      <a:pt x="15" y="0"/>
                    </a:cubicBezTo>
                    <a:cubicBezTo>
                      <a:pt x="17" y="0"/>
                      <a:pt x="19" y="0"/>
                      <a:pt x="21" y="1"/>
                    </a:cubicBezTo>
                    <a:cubicBezTo>
                      <a:pt x="22" y="1"/>
                      <a:pt x="24" y="2"/>
                      <a:pt x="25" y="4"/>
                    </a:cubicBezTo>
                    <a:cubicBezTo>
                      <a:pt x="26" y="5"/>
                      <a:pt x="27" y="6"/>
                      <a:pt x="28" y="8"/>
                    </a:cubicBezTo>
                    <a:cubicBezTo>
                      <a:pt x="29" y="10"/>
                      <a:pt x="29" y="12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8"/>
                      <a:pt x="8" y="19"/>
                    </a:cubicBezTo>
                    <a:cubicBezTo>
                      <a:pt x="9" y="20"/>
                      <a:pt x="9" y="20"/>
                      <a:pt x="10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6" y="23"/>
                      <a:pt x="18" y="22"/>
                      <a:pt x="19" y="22"/>
                    </a:cubicBezTo>
                    <a:cubicBezTo>
                      <a:pt x="20" y="21"/>
                      <a:pt x="21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5" y="24"/>
                      <a:pt x="23" y="26"/>
                    </a:cubicBezTo>
                    <a:cubicBezTo>
                      <a:pt x="20" y="27"/>
                      <a:pt x="18" y="28"/>
                      <a:pt x="15" y="28"/>
                    </a:cubicBezTo>
                    <a:close/>
                    <a:moveTo>
                      <a:pt x="22" y="11"/>
                    </a:moveTo>
                    <a:cubicBezTo>
                      <a:pt x="22" y="9"/>
                      <a:pt x="21" y="8"/>
                      <a:pt x="19" y="6"/>
                    </a:cubicBezTo>
                    <a:cubicBezTo>
                      <a:pt x="18" y="5"/>
                      <a:pt x="17" y="5"/>
                      <a:pt x="15" y="5"/>
                    </a:cubicBezTo>
                    <a:cubicBezTo>
                      <a:pt x="14" y="5"/>
                      <a:pt x="13" y="5"/>
                      <a:pt x="12" y="5"/>
                    </a:cubicBezTo>
                    <a:cubicBezTo>
                      <a:pt x="11" y="5"/>
                      <a:pt x="10" y="6"/>
                      <a:pt x="10" y="6"/>
                    </a:cubicBezTo>
                    <a:cubicBezTo>
                      <a:pt x="9" y="7"/>
                      <a:pt x="9" y="8"/>
                      <a:pt x="8" y="9"/>
                    </a:cubicBezTo>
                    <a:cubicBezTo>
                      <a:pt x="8" y="9"/>
                      <a:pt x="8" y="10"/>
                      <a:pt x="8" y="11"/>
                    </a:cubicBez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48"/>
              <p:cNvSpPr>
                <a:spLocks/>
              </p:cNvSpPr>
              <p:nvPr/>
            </p:nvSpPr>
            <p:spPr bwMode="auto">
              <a:xfrm>
                <a:off x="2281238" y="4867275"/>
                <a:ext cx="82550" cy="122237"/>
              </a:xfrm>
              <a:custGeom>
                <a:avLst/>
                <a:gdLst>
                  <a:gd name="T0" fmla="*/ 0 w 52"/>
                  <a:gd name="T1" fmla="*/ 77 h 77"/>
                  <a:gd name="T2" fmla="*/ 0 w 52"/>
                  <a:gd name="T3" fmla="*/ 0 h 77"/>
                  <a:gd name="T4" fmla="*/ 52 w 52"/>
                  <a:gd name="T5" fmla="*/ 0 h 77"/>
                  <a:gd name="T6" fmla="*/ 52 w 52"/>
                  <a:gd name="T7" fmla="*/ 15 h 77"/>
                  <a:gd name="T8" fmla="*/ 16 w 52"/>
                  <a:gd name="T9" fmla="*/ 15 h 77"/>
                  <a:gd name="T10" fmla="*/ 16 w 52"/>
                  <a:gd name="T11" fmla="*/ 33 h 77"/>
                  <a:gd name="T12" fmla="*/ 46 w 52"/>
                  <a:gd name="T13" fmla="*/ 33 h 77"/>
                  <a:gd name="T14" fmla="*/ 46 w 52"/>
                  <a:gd name="T15" fmla="*/ 46 h 77"/>
                  <a:gd name="T16" fmla="*/ 16 w 52"/>
                  <a:gd name="T17" fmla="*/ 46 h 77"/>
                  <a:gd name="T18" fmla="*/ 16 w 52"/>
                  <a:gd name="T19" fmla="*/ 77 h 77"/>
                  <a:gd name="T20" fmla="*/ 0 w 52"/>
                  <a:gd name="T2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7">
                    <a:moveTo>
                      <a:pt x="0" y="77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52" y="15"/>
                    </a:lnTo>
                    <a:lnTo>
                      <a:pt x="16" y="15"/>
                    </a:lnTo>
                    <a:lnTo>
                      <a:pt x="16" y="33"/>
                    </a:lnTo>
                    <a:lnTo>
                      <a:pt x="46" y="33"/>
                    </a:lnTo>
                    <a:lnTo>
                      <a:pt x="46" y="46"/>
                    </a:lnTo>
                    <a:lnTo>
                      <a:pt x="16" y="46"/>
                    </a:lnTo>
                    <a:lnTo>
                      <a:pt x="16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49"/>
              <p:cNvSpPr>
                <a:spLocks noEditPoints="1"/>
              </p:cNvSpPr>
              <p:nvPr/>
            </p:nvSpPr>
            <p:spPr bwMode="auto">
              <a:xfrm>
                <a:off x="2370138" y="4900612"/>
                <a:ext cx="92075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3 w 28"/>
                  <a:gd name="T5" fmla="*/ 23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8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8 h 28"/>
                  <a:gd name="T24" fmla="*/ 28 w 28"/>
                  <a:gd name="T25" fmla="*/ 14 h 28"/>
                  <a:gd name="T26" fmla="*/ 27 w 28"/>
                  <a:gd name="T27" fmla="*/ 19 h 28"/>
                  <a:gd name="T28" fmla="*/ 24 w 28"/>
                  <a:gd name="T29" fmla="*/ 23 h 28"/>
                  <a:gd name="T30" fmla="*/ 20 w 28"/>
                  <a:gd name="T31" fmla="*/ 27 h 28"/>
                  <a:gd name="T32" fmla="*/ 14 w 28"/>
                  <a:gd name="T33" fmla="*/ 28 h 28"/>
                  <a:gd name="T34" fmla="*/ 7 w 28"/>
                  <a:gd name="T35" fmla="*/ 14 h 28"/>
                  <a:gd name="T36" fmla="*/ 7 w 28"/>
                  <a:gd name="T37" fmla="*/ 17 h 28"/>
                  <a:gd name="T38" fmla="*/ 9 w 28"/>
                  <a:gd name="T39" fmla="*/ 20 h 28"/>
                  <a:gd name="T40" fmla="*/ 11 w 28"/>
                  <a:gd name="T41" fmla="*/ 21 h 28"/>
                  <a:gd name="T42" fmla="*/ 14 w 28"/>
                  <a:gd name="T43" fmla="*/ 22 h 28"/>
                  <a:gd name="T44" fmla="*/ 17 w 28"/>
                  <a:gd name="T45" fmla="*/ 21 h 28"/>
                  <a:gd name="T46" fmla="*/ 19 w 28"/>
                  <a:gd name="T47" fmla="*/ 20 h 28"/>
                  <a:gd name="T48" fmla="*/ 20 w 28"/>
                  <a:gd name="T49" fmla="*/ 17 h 28"/>
                  <a:gd name="T50" fmla="*/ 21 w 28"/>
                  <a:gd name="T51" fmla="*/ 14 h 28"/>
                  <a:gd name="T52" fmla="*/ 20 w 28"/>
                  <a:gd name="T53" fmla="*/ 10 h 28"/>
                  <a:gd name="T54" fmla="*/ 19 w 28"/>
                  <a:gd name="T55" fmla="*/ 8 h 28"/>
                  <a:gd name="T56" fmla="*/ 17 w 28"/>
                  <a:gd name="T57" fmla="*/ 6 h 28"/>
                  <a:gd name="T58" fmla="*/ 14 w 28"/>
                  <a:gd name="T59" fmla="*/ 5 h 28"/>
                  <a:gd name="T60" fmla="*/ 11 w 28"/>
                  <a:gd name="T61" fmla="*/ 6 h 28"/>
                  <a:gd name="T62" fmla="*/ 9 w 28"/>
                  <a:gd name="T63" fmla="*/ 8 h 28"/>
                  <a:gd name="T64" fmla="*/ 7 w 28"/>
                  <a:gd name="T65" fmla="*/ 10 h 28"/>
                  <a:gd name="T66" fmla="*/ 7 w 28"/>
                  <a:gd name="T6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7"/>
                      <a:pt x="8" y="27"/>
                    </a:cubicBezTo>
                    <a:cubicBezTo>
                      <a:pt x="6" y="26"/>
                      <a:pt x="5" y="25"/>
                      <a:pt x="3" y="23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5" y="5"/>
                      <a:pt x="26" y="7"/>
                      <a:pt x="27" y="8"/>
                    </a:cubicBezTo>
                    <a:cubicBezTo>
                      <a:pt x="28" y="10"/>
                      <a:pt x="28" y="12"/>
                      <a:pt x="28" y="14"/>
                    </a:cubicBezTo>
                    <a:cubicBezTo>
                      <a:pt x="28" y="16"/>
                      <a:pt x="28" y="17"/>
                      <a:pt x="27" y="19"/>
                    </a:cubicBezTo>
                    <a:cubicBezTo>
                      <a:pt x="26" y="21"/>
                      <a:pt x="26" y="22"/>
                      <a:pt x="24" y="23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7"/>
                      <a:pt x="16" y="28"/>
                      <a:pt x="14" y="28"/>
                    </a:cubicBezTo>
                    <a:close/>
                    <a:moveTo>
                      <a:pt x="7" y="14"/>
                    </a:moveTo>
                    <a:cubicBezTo>
                      <a:pt x="7" y="15"/>
                      <a:pt x="7" y="16"/>
                      <a:pt x="7" y="17"/>
                    </a:cubicBezTo>
                    <a:cubicBezTo>
                      <a:pt x="8" y="18"/>
                      <a:pt x="8" y="19"/>
                      <a:pt x="9" y="20"/>
                    </a:cubicBezTo>
                    <a:cubicBezTo>
                      <a:pt x="9" y="20"/>
                      <a:pt x="10" y="21"/>
                      <a:pt x="11" y="21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1"/>
                    </a:cubicBezTo>
                    <a:cubicBezTo>
                      <a:pt x="18" y="21"/>
                      <a:pt x="18" y="20"/>
                      <a:pt x="19" y="20"/>
                    </a:cubicBezTo>
                    <a:cubicBezTo>
                      <a:pt x="20" y="19"/>
                      <a:pt x="20" y="18"/>
                      <a:pt x="20" y="17"/>
                    </a:cubicBezTo>
                    <a:cubicBezTo>
                      <a:pt x="21" y="16"/>
                      <a:pt x="21" y="15"/>
                      <a:pt x="21" y="14"/>
                    </a:cubicBezTo>
                    <a:cubicBezTo>
                      <a:pt x="21" y="12"/>
                      <a:pt x="21" y="11"/>
                      <a:pt x="20" y="10"/>
                    </a:cubicBezTo>
                    <a:cubicBezTo>
                      <a:pt x="20" y="9"/>
                      <a:pt x="20" y="8"/>
                      <a:pt x="19" y="8"/>
                    </a:cubicBezTo>
                    <a:cubicBezTo>
                      <a:pt x="18" y="7"/>
                      <a:pt x="18" y="6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0" y="6"/>
                      <a:pt x="9" y="7"/>
                      <a:pt x="9" y="8"/>
                    </a:cubicBezTo>
                    <a:cubicBezTo>
                      <a:pt x="8" y="8"/>
                      <a:pt x="8" y="9"/>
                      <a:pt x="7" y="10"/>
                    </a:cubicBezTo>
                    <a:cubicBezTo>
                      <a:pt x="7" y="11"/>
                      <a:pt x="7" y="12"/>
                      <a:pt x="7" y="14"/>
                    </a:cubicBez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50"/>
              <p:cNvSpPr>
                <a:spLocks/>
              </p:cNvSpPr>
              <p:nvPr/>
            </p:nvSpPr>
            <p:spPr bwMode="auto">
              <a:xfrm>
                <a:off x="2476500" y="4900612"/>
                <a:ext cx="92075" cy="92075"/>
              </a:xfrm>
              <a:custGeom>
                <a:avLst/>
                <a:gdLst>
                  <a:gd name="T0" fmla="*/ 9 w 28"/>
                  <a:gd name="T1" fmla="*/ 28 h 28"/>
                  <a:gd name="T2" fmla="*/ 3 w 28"/>
                  <a:gd name="T3" fmla="*/ 25 h 28"/>
                  <a:gd name="T4" fmla="*/ 0 w 28"/>
                  <a:gd name="T5" fmla="*/ 17 h 28"/>
                  <a:gd name="T6" fmla="*/ 0 w 28"/>
                  <a:gd name="T7" fmla="*/ 0 h 28"/>
                  <a:gd name="T8" fmla="*/ 7 w 28"/>
                  <a:gd name="T9" fmla="*/ 0 h 28"/>
                  <a:gd name="T10" fmla="*/ 7 w 28"/>
                  <a:gd name="T11" fmla="*/ 16 h 28"/>
                  <a:gd name="T12" fmla="*/ 12 w 28"/>
                  <a:gd name="T13" fmla="*/ 22 h 28"/>
                  <a:gd name="T14" fmla="*/ 16 w 28"/>
                  <a:gd name="T15" fmla="*/ 21 h 28"/>
                  <a:gd name="T16" fmla="*/ 19 w 28"/>
                  <a:gd name="T17" fmla="*/ 17 h 28"/>
                  <a:gd name="T18" fmla="*/ 19 w 28"/>
                  <a:gd name="T19" fmla="*/ 0 h 28"/>
                  <a:gd name="T20" fmla="*/ 26 w 28"/>
                  <a:gd name="T21" fmla="*/ 0 h 28"/>
                  <a:gd name="T22" fmla="*/ 26 w 28"/>
                  <a:gd name="T23" fmla="*/ 19 h 28"/>
                  <a:gd name="T24" fmla="*/ 26 w 28"/>
                  <a:gd name="T25" fmla="*/ 21 h 28"/>
                  <a:gd name="T26" fmla="*/ 28 w 28"/>
                  <a:gd name="T27" fmla="*/ 21 h 28"/>
                  <a:gd name="T28" fmla="*/ 28 w 28"/>
                  <a:gd name="T29" fmla="*/ 27 h 28"/>
                  <a:gd name="T30" fmla="*/ 26 w 28"/>
                  <a:gd name="T31" fmla="*/ 27 h 28"/>
                  <a:gd name="T32" fmla="*/ 25 w 28"/>
                  <a:gd name="T33" fmla="*/ 28 h 28"/>
                  <a:gd name="T34" fmla="*/ 22 w 28"/>
                  <a:gd name="T35" fmla="*/ 27 h 28"/>
                  <a:gd name="T36" fmla="*/ 20 w 28"/>
                  <a:gd name="T37" fmla="*/ 24 h 28"/>
                  <a:gd name="T38" fmla="*/ 20 w 28"/>
                  <a:gd name="T39" fmla="*/ 22 h 28"/>
                  <a:gd name="T40" fmla="*/ 15 w 28"/>
                  <a:gd name="T41" fmla="*/ 26 h 28"/>
                  <a:gd name="T42" fmla="*/ 9 w 28"/>
                  <a:gd name="T4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8">
                    <a:moveTo>
                      <a:pt x="9" y="28"/>
                    </a:moveTo>
                    <a:cubicBezTo>
                      <a:pt x="6" y="28"/>
                      <a:pt x="4" y="27"/>
                      <a:pt x="3" y="25"/>
                    </a:cubicBezTo>
                    <a:cubicBezTo>
                      <a:pt x="1" y="23"/>
                      <a:pt x="0" y="21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0"/>
                      <a:pt x="9" y="22"/>
                      <a:pt x="12" y="22"/>
                    </a:cubicBezTo>
                    <a:cubicBezTo>
                      <a:pt x="13" y="22"/>
                      <a:pt x="15" y="21"/>
                      <a:pt x="16" y="21"/>
                    </a:cubicBezTo>
                    <a:cubicBezTo>
                      <a:pt x="17" y="20"/>
                      <a:pt x="18" y="19"/>
                      <a:pt x="19" y="1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28"/>
                      <a:pt x="22" y="27"/>
                      <a:pt x="22" y="27"/>
                    </a:cubicBezTo>
                    <a:cubicBezTo>
                      <a:pt x="21" y="26"/>
                      <a:pt x="20" y="25"/>
                      <a:pt x="20" y="24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4"/>
                      <a:pt x="17" y="25"/>
                      <a:pt x="15" y="26"/>
                    </a:cubicBezTo>
                    <a:cubicBezTo>
                      <a:pt x="13" y="27"/>
                      <a:pt x="11" y="28"/>
                      <a:pt x="9" y="28"/>
                    </a:cubicBez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51"/>
              <p:cNvSpPr>
                <a:spLocks/>
              </p:cNvSpPr>
              <p:nvPr/>
            </p:nvSpPr>
            <p:spPr bwMode="auto">
              <a:xfrm>
                <a:off x="2584450" y="4900612"/>
                <a:ext cx="53975" cy="88900"/>
              </a:xfrm>
              <a:custGeom>
                <a:avLst/>
                <a:gdLst>
                  <a:gd name="T0" fmla="*/ 16 w 16"/>
                  <a:gd name="T1" fmla="*/ 6 h 27"/>
                  <a:gd name="T2" fmla="*/ 10 w 16"/>
                  <a:gd name="T3" fmla="*/ 7 h 27"/>
                  <a:gd name="T4" fmla="*/ 7 w 16"/>
                  <a:gd name="T5" fmla="*/ 11 h 27"/>
                  <a:gd name="T6" fmla="*/ 7 w 16"/>
                  <a:gd name="T7" fmla="*/ 27 h 27"/>
                  <a:gd name="T8" fmla="*/ 0 w 16"/>
                  <a:gd name="T9" fmla="*/ 27 h 27"/>
                  <a:gd name="T10" fmla="*/ 0 w 16"/>
                  <a:gd name="T11" fmla="*/ 0 h 27"/>
                  <a:gd name="T12" fmla="*/ 6 w 16"/>
                  <a:gd name="T13" fmla="*/ 0 h 27"/>
                  <a:gd name="T14" fmla="*/ 6 w 16"/>
                  <a:gd name="T15" fmla="*/ 6 h 27"/>
                  <a:gd name="T16" fmla="*/ 8 w 16"/>
                  <a:gd name="T17" fmla="*/ 3 h 27"/>
                  <a:gd name="T18" fmla="*/ 10 w 16"/>
                  <a:gd name="T19" fmla="*/ 1 h 27"/>
                  <a:gd name="T20" fmla="*/ 12 w 16"/>
                  <a:gd name="T21" fmla="*/ 0 h 27"/>
                  <a:gd name="T22" fmla="*/ 15 w 16"/>
                  <a:gd name="T23" fmla="*/ 0 h 27"/>
                  <a:gd name="T24" fmla="*/ 15 w 16"/>
                  <a:gd name="T25" fmla="*/ 0 h 27"/>
                  <a:gd name="T26" fmla="*/ 16 w 16"/>
                  <a:gd name="T27" fmla="*/ 0 h 27"/>
                  <a:gd name="T28" fmla="*/ 16 w 16"/>
                  <a:gd name="T2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7">
                    <a:moveTo>
                      <a:pt x="16" y="6"/>
                    </a:moveTo>
                    <a:cubicBezTo>
                      <a:pt x="14" y="6"/>
                      <a:pt x="12" y="6"/>
                      <a:pt x="10" y="7"/>
                    </a:cubicBezTo>
                    <a:cubicBezTo>
                      <a:pt x="9" y="8"/>
                      <a:pt x="7" y="9"/>
                      <a:pt x="7" y="11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8" y="3"/>
                      <a:pt x="9" y="2"/>
                      <a:pt x="10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505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52"/>
              <p:cNvSpPr>
                <a:spLocks noEditPoints="1"/>
              </p:cNvSpPr>
              <p:nvPr/>
            </p:nvSpPr>
            <p:spPr bwMode="auto">
              <a:xfrm>
                <a:off x="1057275" y="5175250"/>
                <a:ext cx="52388" cy="76200"/>
              </a:xfrm>
              <a:custGeom>
                <a:avLst/>
                <a:gdLst>
                  <a:gd name="T0" fmla="*/ 16 w 16"/>
                  <a:gd name="T1" fmla="*/ 17 h 23"/>
                  <a:gd name="T2" fmla="*/ 16 w 16"/>
                  <a:gd name="T3" fmla="*/ 19 h 23"/>
                  <a:gd name="T4" fmla="*/ 15 w 16"/>
                  <a:gd name="T5" fmla="*/ 21 h 23"/>
                  <a:gd name="T6" fmla="*/ 13 w 16"/>
                  <a:gd name="T7" fmla="*/ 22 h 23"/>
                  <a:gd name="T8" fmla="*/ 10 w 16"/>
                  <a:gd name="T9" fmla="*/ 23 h 23"/>
                  <a:gd name="T10" fmla="*/ 0 w 16"/>
                  <a:gd name="T11" fmla="*/ 23 h 23"/>
                  <a:gd name="T12" fmla="*/ 0 w 16"/>
                  <a:gd name="T13" fmla="*/ 0 h 23"/>
                  <a:gd name="T14" fmla="*/ 10 w 16"/>
                  <a:gd name="T15" fmla="*/ 0 h 23"/>
                  <a:gd name="T16" fmla="*/ 12 w 16"/>
                  <a:gd name="T17" fmla="*/ 1 h 23"/>
                  <a:gd name="T18" fmla="*/ 14 w 16"/>
                  <a:gd name="T19" fmla="*/ 2 h 23"/>
                  <a:gd name="T20" fmla="*/ 15 w 16"/>
                  <a:gd name="T21" fmla="*/ 4 h 23"/>
                  <a:gd name="T22" fmla="*/ 15 w 16"/>
                  <a:gd name="T23" fmla="*/ 6 h 23"/>
                  <a:gd name="T24" fmla="*/ 15 w 16"/>
                  <a:gd name="T25" fmla="*/ 9 h 23"/>
                  <a:gd name="T26" fmla="*/ 12 w 16"/>
                  <a:gd name="T27" fmla="*/ 11 h 23"/>
                  <a:gd name="T28" fmla="*/ 15 w 16"/>
                  <a:gd name="T29" fmla="*/ 13 h 23"/>
                  <a:gd name="T30" fmla="*/ 16 w 16"/>
                  <a:gd name="T31" fmla="*/ 17 h 23"/>
                  <a:gd name="T32" fmla="*/ 1 w 16"/>
                  <a:gd name="T33" fmla="*/ 2 h 23"/>
                  <a:gd name="T34" fmla="*/ 1 w 16"/>
                  <a:gd name="T35" fmla="*/ 11 h 23"/>
                  <a:gd name="T36" fmla="*/ 10 w 16"/>
                  <a:gd name="T37" fmla="*/ 11 h 23"/>
                  <a:gd name="T38" fmla="*/ 11 w 16"/>
                  <a:gd name="T39" fmla="*/ 10 h 23"/>
                  <a:gd name="T40" fmla="*/ 13 w 16"/>
                  <a:gd name="T41" fmla="*/ 9 h 23"/>
                  <a:gd name="T42" fmla="*/ 14 w 16"/>
                  <a:gd name="T43" fmla="*/ 8 h 23"/>
                  <a:gd name="T44" fmla="*/ 14 w 16"/>
                  <a:gd name="T45" fmla="*/ 6 h 23"/>
                  <a:gd name="T46" fmla="*/ 14 w 16"/>
                  <a:gd name="T47" fmla="*/ 4 h 23"/>
                  <a:gd name="T48" fmla="*/ 13 w 16"/>
                  <a:gd name="T49" fmla="*/ 3 h 23"/>
                  <a:gd name="T50" fmla="*/ 11 w 16"/>
                  <a:gd name="T51" fmla="*/ 2 h 23"/>
                  <a:gd name="T52" fmla="*/ 10 w 16"/>
                  <a:gd name="T53" fmla="*/ 2 h 23"/>
                  <a:gd name="T54" fmla="*/ 1 w 16"/>
                  <a:gd name="T55" fmla="*/ 2 h 23"/>
                  <a:gd name="T56" fmla="*/ 15 w 16"/>
                  <a:gd name="T57" fmla="*/ 17 h 23"/>
                  <a:gd name="T58" fmla="*/ 14 w 16"/>
                  <a:gd name="T59" fmla="*/ 15 h 23"/>
                  <a:gd name="T60" fmla="*/ 14 w 16"/>
                  <a:gd name="T61" fmla="*/ 14 h 23"/>
                  <a:gd name="T62" fmla="*/ 12 w 16"/>
                  <a:gd name="T63" fmla="*/ 13 h 23"/>
                  <a:gd name="T64" fmla="*/ 11 w 16"/>
                  <a:gd name="T65" fmla="*/ 12 h 23"/>
                  <a:gd name="T66" fmla="*/ 1 w 16"/>
                  <a:gd name="T67" fmla="*/ 12 h 23"/>
                  <a:gd name="T68" fmla="*/ 1 w 16"/>
                  <a:gd name="T69" fmla="*/ 21 h 23"/>
                  <a:gd name="T70" fmla="*/ 10 w 16"/>
                  <a:gd name="T71" fmla="*/ 21 h 23"/>
                  <a:gd name="T72" fmla="*/ 12 w 16"/>
                  <a:gd name="T73" fmla="*/ 21 h 23"/>
                  <a:gd name="T74" fmla="*/ 13 w 16"/>
                  <a:gd name="T75" fmla="*/ 20 h 23"/>
                  <a:gd name="T76" fmla="*/ 14 w 16"/>
                  <a:gd name="T77" fmla="*/ 19 h 23"/>
                  <a:gd name="T78" fmla="*/ 15 w 16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16" y="17"/>
                    </a:moveTo>
                    <a:cubicBezTo>
                      <a:pt x="16" y="18"/>
                      <a:pt x="16" y="19"/>
                      <a:pt x="16" y="19"/>
                    </a:cubicBezTo>
                    <a:cubicBezTo>
                      <a:pt x="16" y="20"/>
                      <a:pt x="15" y="21"/>
                      <a:pt x="15" y="21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4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3" y="12"/>
                      <a:pt x="15" y="12"/>
                      <a:pt x="15" y="13"/>
                    </a:cubicBezTo>
                    <a:cubicBezTo>
                      <a:pt x="16" y="14"/>
                      <a:pt x="16" y="16"/>
                      <a:pt x="16" y="17"/>
                    </a:cubicBezTo>
                    <a:close/>
                    <a:moveTo>
                      <a:pt x="1" y="2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lnTo>
                      <a:pt x="1" y="2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6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53"/>
              <p:cNvSpPr>
                <a:spLocks noEditPoints="1"/>
              </p:cNvSpPr>
              <p:nvPr/>
            </p:nvSpPr>
            <p:spPr bwMode="auto">
              <a:xfrm>
                <a:off x="1123950" y="51958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5 w 16"/>
                  <a:gd name="T23" fmla="*/ 5 h 17"/>
                  <a:gd name="T24" fmla="*/ 16 w 16"/>
                  <a:gd name="T25" fmla="*/ 9 h 17"/>
                  <a:gd name="T26" fmla="*/ 15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4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54"/>
              <p:cNvSpPr>
                <a:spLocks/>
              </p:cNvSpPr>
              <p:nvPr/>
            </p:nvSpPr>
            <p:spPr bwMode="auto">
              <a:xfrm>
                <a:off x="1189038" y="51958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55"/>
              <p:cNvSpPr>
                <a:spLocks/>
              </p:cNvSpPr>
              <p:nvPr/>
            </p:nvSpPr>
            <p:spPr bwMode="auto">
              <a:xfrm>
                <a:off x="1249363" y="5195887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7 h 17"/>
                  <a:gd name="T4" fmla="*/ 0 w 13"/>
                  <a:gd name="T5" fmla="*/ 15 h 17"/>
                  <a:gd name="T6" fmla="*/ 1 w 13"/>
                  <a:gd name="T7" fmla="*/ 14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10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8 h 17"/>
                  <a:gd name="T28" fmla="*/ 1 w 13"/>
                  <a:gd name="T29" fmla="*/ 7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1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5 h 17"/>
                  <a:gd name="T58" fmla="*/ 3 w 13"/>
                  <a:gd name="T59" fmla="*/ 6 h 17"/>
                  <a:gd name="T60" fmla="*/ 3 w 13"/>
                  <a:gd name="T61" fmla="*/ 7 h 17"/>
                  <a:gd name="T62" fmla="*/ 5 w 13"/>
                  <a:gd name="T63" fmla="*/ 7 h 17"/>
                  <a:gd name="T64" fmla="*/ 7 w 13"/>
                  <a:gd name="T65" fmla="*/ 8 h 17"/>
                  <a:gd name="T66" fmla="*/ 9 w 13"/>
                  <a:gd name="T67" fmla="*/ 8 h 17"/>
                  <a:gd name="T68" fmla="*/ 12 w 13"/>
                  <a:gd name="T69" fmla="*/ 9 h 17"/>
                  <a:gd name="T70" fmla="*/ 13 w 13"/>
                  <a:gd name="T71" fmla="*/ 11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7"/>
                    </a:cubicBezTo>
                    <a:cubicBezTo>
                      <a:pt x="2" y="16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2" y="14"/>
                      <a:pt x="12" y="12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11" y="11"/>
                      <a:pt x="11" y="11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10"/>
                      <a:pt x="12" y="10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56"/>
              <p:cNvSpPr>
                <a:spLocks noEditPoints="1"/>
              </p:cNvSpPr>
              <p:nvPr/>
            </p:nvSpPr>
            <p:spPr bwMode="auto">
              <a:xfrm>
                <a:off x="1301750" y="5195887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5 h 17"/>
                  <a:gd name="T24" fmla="*/ 17 w 17"/>
                  <a:gd name="T25" fmla="*/ 9 h 17"/>
                  <a:gd name="T26" fmla="*/ 17 w 17"/>
                  <a:gd name="T27" fmla="*/ 9 h 17"/>
                  <a:gd name="T28" fmla="*/ 16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8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2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57"/>
              <p:cNvSpPr>
                <a:spLocks noEditPoints="1"/>
              </p:cNvSpPr>
              <p:nvPr/>
            </p:nvSpPr>
            <p:spPr bwMode="auto">
              <a:xfrm>
                <a:off x="1390650" y="5175250"/>
                <a:ext cx="57150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2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1 h 23"/>
                  <a:gd name="T12" fmla="*/ 2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6 h 23"/>
                  <a:gd name="T20" fmla="*/ 12 w 17"/>
                  <a:gd name="T21" fmla="*/ 7 h 23"/>
                  <a:gd name="T22" fmla="*/ 13 w 17"/>
                  <a:gd name="T23" fmla="*/ 8 h 23"/>
                  <a:gd name="T24" fmla="*/ 14 w 17"/>
                  <a:gd name="T25" fmla="*/ 10 h 23"/>
                  <a:gd name="T26" fmla="*/ 14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1 h 23"/>
                  <a:gd name="T34" fmla="*/ 17 w 17"/>
                  <a:gd name="T35" fmla="*/ 23 h 23"/>
                  <a:gd name="T36" fmla="*/ 16 w 17"/>
                  <a:gd name="T37" fmla="*/ 23 h 23"/>
                  <a:gd name="T38" fmla="*/ 16 w 17"/>
                  <a:gd name="T39" fmla="*/ 23 h 23"/>
                  <a:gd name="T40" fmla="*/ 15 w 17"/>
                  <a:gd name="T41" fmla="*/ 22 h 23"/>
                  <a:gd name="T42" fmla="*/ 14 w 17"/>
                  <a:gd name="T43" fmla="*/ 21 h 23"/>
                  <a:gd name="T44" fmla="*/ 14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8 w 17"/>
                  <a:gd name="T51" fmla="*/ 22 h 23"/>
                  <a:gd name="T52" fmla="*/ 10 w 17"/>
                  <a:gd name="T53" fmla="*/ 21 h 23"/>
                  <a:gd name="T54" fmla="*/ 12 w 17"/>
                  <a:gd name="T55" fmla="*/ 20 h 23"/>
                  <a:gd name="T56" fmla="*/ 14 w 17"/>
                  <a:gd name="T57" fmla="*/ 19 h 23"/>
                  <a:gd name="T58" fmla="*/ 14 w 17"/>
                  <a:gd name="T59" fmla="*/ 17 h 23"/>
                  <a:gd name="T60" fmla="*/ 14 w 17"/>
                  <a:gd name="T61" fmla="*/ 12 h 23"/>
                  <a:gd name="T62" fmla="*/ 13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7 h 23"/>
                  <a:gd name="T70" fmla="*/ 5 w 17"/>
                  <a:gd name="T71" fmla="*/ 8 h 23"/>
                  <a:gd name="T72" fmla="*/ 3 w 17"/>
                  <a:gd name="T73" fmla="*/ 10 h 23"/>
                  <a:gd name="T74" fmla="*/ 2 w 17"/>
                  <a:gd name="T75" fmla="*/ 12 h 23"/>
                  <a:gd name="T76" fmla="*/ 2 w 17"/>
                  <a:gd name="T77" fmla="*/ 15 h 23"/>
                  <a:gd name="T78" fmla="*/ 2 w 17"/>
                  <a:gd name="T79" fmla="*/ 17 h 23"/>
                  <a:gd name="T80" fmla="*/ 4 w 17"/>
                  <a:gd name="T81" fmla="*/ 20 h 23"/>
                  <a:gd name="T82" fmla="*/ 6 w 17"/>
                  <a:gd name="T83" fmla="*/ 21 h 23"/>
                  <a:gd name="T84" fmla="*/ 8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4" y="9"/>
                      <a:pt x="14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5" y="22"/>
                      <a:pt x="14" y="22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10" y="22"/>
                      <a:pt x="10" y="21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20"/>
                      <a:pt x="13" y="20"/>
                      <a:pt x="14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3" y="10"/>
                      <a:pt x="2" y="11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558"/>
              <p:cNvSpPr>
                <a:spLocks noEditPoints="1"/>
              </p:cNvSpPr>
              <p:nvPr/>
            </p:nvSpPr>
            <p:spPr bwMode="auto">
              <a:xfrm>
                <a:off x="1457325" y="51958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2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2" y="17"/>
                    </a:cubicBezTo>
                    <a:cubicBezTo>
                      <a:pt x="11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559"/>
              <p:cNvSpPr>
                <a:spLocks/>
              </p:cNvSpPr>
              <p:nvPr/>
            </p:nvSpPr>
            <p:spPr bwMode="auto">
              <a:xfrm>
                <a:off x="1527175" y="5175250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1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1 w 5"/>
                  <a:gd name="T21" fmla="*/ 22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2" y="21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60"/>
              <p:cNvSpPr>
                <a:spLocks noEditPoints="1"/>
              </p:cNvSpPr>
              <p:nvPr/>
            </p:nvSpPr>
            <p:spPr bwMode="auto">
              <a:xfrm>
                <a:off x="1549400" y="51958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5 w 16"/>
                  <a:gd name="T23" fmla="*/ 5 h 17"/>
                  <a:gd name="T24" fmla="*/ 16 w 16"/>
                  <a:gd name="T25" fmla="*/ 9 h 17"/>
                  <a:gd name="T26" fmla="*/ 15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1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4 h 17"/>
                  <a:gd name="T48" fmla="*/ 14 w 16"/>
                  <a:gd name="T49" fmla="*/ 11 h 17"/>
                  <a:gd name="T50" fmla="*/ 14 w 16"/>
                  <a:gd name="T51" fmla="*/ 9 h 17"/>
                  <a:gd name="T52" fmla="*/ 14 w 16"/>
                  <a:gd name="T53" fmla="*/ 6 h 17"/>
                  <a:gd name="T54" fmla="*/ 12 w 16"/>
                  <a:gd name="T55" fmla="*/ 4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1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561"/>
              <p:cNvSpPr>
                <a:spLocks/>
              </p:cNvSpPr>
              <p:nvPr/>
            </p:nvSpPr>
            <p:spPr bwMode="auto">
              <a:xfrm>
                <a:off x="1616075" y="51958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562"/>
              <p:cNvSpPr>
                <a:spLocks noEditPoints="1"/>
              </p:cNvSpPr>
              <p:nvPr/>
            </p:nvSpPr>
            <p:spPr bwMode="auto">
              <a:xfrm>
                <a:off x="1649413" y="51958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5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563"/>
              <p:cNvSpPr>
                <a:spLocks noEditPoints="1"/>
              </p:cNvSpPr>
              <p:nvPr/>
            </p:nvSpPr>
            <p:spPr bwMode="auto">
              <a:xfrm>
                <a:off x="1716088" y="5195887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5 w 16"/>
                  <a:gd name="T25" fmla="*/ 5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4 h 24"/>
                  <a:gd name="T42" fmla="*/ 14 w 16"/>
                  <a:gd name="T43" fmla="*/ 11 h 24"/>
                  <a:gd name="T44" fmla="*/ 14 w 16"/>
                  <a:gd name="T45" fmla="*/ 9 h 24"/>
                  <a:gd name="T46" fmla="*/ 14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4" y="16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564"/>
              <p:cNvSpPr>
                <a:spLocks noEditPoints="1"/>
              </p:cNvSpPr>
              <p:nvPr/>
            </p:nvSpPr>
            <p:spPr bwMode="auto">
              <a:xfrm>
                <a:off x="1778000" y="5195887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2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565"/>
              <p:cNvSpPr>
                <a:spLocks/>
              </p:cNvSpPr>
              <p:nvPr/>
            </p:nvSpPr>
            <p:spPr bwMode="auto">
              <a:xfrm>
                <a:off x="1844675" y="5195887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566"/>
              <p:cNvSpPr>
                <a:spLocks/>
              </p:cNvSpPr>
              <p:nvPr/>
            </p:nvSpPr>
            <p:spPr bwMode="auto">
              <a:xfrm>
                <a:off x="1884363" y="5195887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567"/>
              <p:cNvSpPr>
                <a:spLocks/>
              </p:cNvSpPr>
              <p:nvPr/>
            </p:nvSpPr>
            <p:spPr bwMode="auto">
              <a:xfrm>
                <a:off x="1946275" y="5195887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568"/>
              <p:cNvSpPr>
                <a:spLocks/>
              </p:cNvSpPr>
              <p:nvPr/>
            </p:nvSpPr>
            <p:spPr bwMode="auto">
              <a:xfrm>
                <a:off x="2068513" y="5195887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569"/>
              <p:cNvSpPr>
                <a:spLocks noEditPoints="1"/>
              </p:cNvSpPr>
              <p:nvPr/>
            </p:nvSpPr>
            <p:spPr bwMode="auto">
              <a:xfrm>
                <a:off x="2101850" y="51958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570"/>
              <p:cNvSpPr>
                <a:spLocks/>
              </p:cNvSpPr>
              <p:nvPr/>
            </p:nvSpPr>
            <p:spPr bwMode="auto">
              <a:xfrm>
                <a:off x="2190750" y="5195887"/>
                <a:ext cx="44450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7 h 17"/>
                  <a:gd name="T4" fmla="*/ 0 w 13"/>
                  <a:gd name="T5" fmla="*/ 15 h 17"/>
                  <a:gd name="T6" fmla="*/ 0 w 13"/>
                  <a:gd name="T7" fmla="*/ 14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10 h 17"/>
                  <a:gd name="T22" fmla="*/ 6 w 13"/>
                  <a:gd name="T23" fmla="*/ 9 h 17"/>
                  <a:gd name="T24" fmla="*/ 3 w 13"/>
                  <a:gd name="T25" fmla="*/ 8 h 17"/>
                  <a:gd name="T26" fmla="*/ 2 w 13"/>
                  <a:gd name="T27" fmla="*/ 8 h 17"/>
                  <a:gd name="T28" fmla="*/ 1 w 13"/>
                  <a:gd name="T29" fmla="*/ 7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6 w 13"/>
                  <a:gd name="T39" fmla="*/ 0 h 17"/>
                  <a:gd name="T40" fmla="*/ 10 w 13"/>
                  <a:gd name="T41" fmla="*/ 1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7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1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6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1" y="14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71"/>
              <p:cNvSpPr>
                <a:spLocks noEditPoints="1"/>
              </p:cNvSpPr>
              <p:nvPr/>
            </p:nvSpPr>
            <p:spPr bwMode="auto">
              <a:xfrm>
                <a:off x="2244725" y="5195887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7 h 17"/>
                  <a:gd name="T40" fmla="*/ 13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2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5 w 14"/>
                  <a:gd name="T75" fmla="*/ 9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4 h 17"/>
                  <a:gd name="T84" fmla="*/ 3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7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3" y="4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72"/>
              <p:cNvSpPr>
                <a:spLocks noEditPoints="1"/>
              </p:cNvSpPr>
              <p:nvPr/>
            </p:nvSpPr>
            <p:spPr bwMode="auto">
              <a:xfrm>
                <a:off x="2306638" y="5195887"/>
                <a:ext cx="50800" cy="79375"/>
              </a:xfrm>
              <a:custGeom>
                <a:avLst/>
                <a:gdLst>
                  <a:gd name="T0" fmla="*/ 8 w 15"/>
                  <a:gd name="T1" fmla="*/ 17 h 24"/>
                  <a:gd name="T2" fmla="*/ 4 w 15"/>
                  <a:gd name="T3" fmla="*/ 16 h 24"/>
                  <a:gd name="T4" fmla="*/ 1 w 15"/>
                  <a:gd name="T5" fmla="*/ 13 h 24"/>
                  <a:gd name="T6" fmla="*/ 1 w 15"/>
                  <a:gd name="T7" fmla="*/ 24 h 24"/>
                  <a:gd name="T8" fmla="*/ 0 w 15"/>
                  <a:gd name="T9" fmla="*/ 24 h 24"/>
                  <a:gd name="T10" fmla="*/ 0 w 15"/>
                  <a:gd name="T11" fmla="*/ 0 h 24"/>
                  <a:gd name="T12" fmla="*/ 1 w 15"/>
                  <a:gd name="T13" fmla="*/ 0 h 24"/>
                  <a:gd name="T14" fmla="*/ 1 w 15"/>
                  <a:gd name="T15" fmla="*/ 4 h 24"/>
                  <a:gd name="T16" fmla="*/ 4 w 15"/>
                  <a:gd name="T17" fmla="*/ 1 h 24"/>
                  <a:gd name="T18" fmla="*/ 7 w 15"/>
                  <a:gd name="T19" fmla="*/ 0 h 24"/>
                  <a:gd name="T20" fmla="*/ 11 w 15"/>
                  <a:gd name="T21" fmla="*/ 1 h 24"/>
                  <a:gd name="T22" fmla="*/ 13 w 15"/>
                  <a:gd name="T23" fmla="*/ 3 h 24"/>
                  <a:gd name="T24" fmla="*/ 15 w 15"/>
                  <a:gd name="T25" fmla="*/ 5 h 24"/>
                  <a:gd name="T26" fmla="*/ 15 w 15"/>
                  <a:gd name="T27" fmla="*/ 9 h 24"/>
                  <a:gd name="T28" fmla="*/ 15 w 15"/>
                  <a:gd name="T29" fmla="*/ 12 h 24"/>
                  <a:gd name="T30" fmla="*/ 13 w 15"/>
                  <a:gd name="T31" fmla="*/ 15 h 24"/>
                  <a:gd name="T32" fmla="*/ 11 w 15"/>
                  <a:gd name="T33" fmla="*/ 17 h 24"/>
                  <a:gd name="T34" fmla="*/ 8 w 15"/>
                  <a:gd name="T35" fmla="*/ 17 h 24"/>
                  <a:gd name="T36" fmla="*/ 7 w 15"/>
                  <a:gd name="T37" fmla="*/ 16 h 24"/>
                  <a:gd name="T38" fmla="*/ 10 w 15"/>
                  <a:gd name="T39" fmla="*/ 15 h 24"/>
                  <a:gd name="T40" fmla="*/ 12 w 15"/>
                  <a:gd name="T41" fmla="*/ 14 h 24"/>
                  <a:gd name="T42" fmla="*/ 13 w 15"/>
                  <a:gd name="T43" fmla="*/ 11 h 24"/>
                  <a:gd name="T44" fmla="*/ 14 w 15"/>
                  <a:gd name="T45" fmla="*/ 9 h 24"/>
                  <a:gd name="T46" fmla="*/ 13 w 15"/>
                  <a:gd name="T47" fmla="*/ 6 h 24"/>
                  <a:gd name="T48" fmla="*/ 12 w 15"/>
                  <a:gd name="T49" fmla="*/ 4 h 24"/>
                  <a:gd name="T50" fmla="*/ 10 w 15"/>
                  <a:gd name="T51" fmla="*/ 2 h 24"/>
                  <a:gd name="T52" fmla="*/ 7 w 15"/>
                  <a:gd name="T53" fmla="*/ 1 h 24"/>
                  <a:gd name="T54" fmla="*/ 5 w 15"/>
                  <a:gd name="T55" fmla="*/ 2 h 24"/>
                  <a:gd name="T56" fmla="*/ 3 w 15"/>
                  <a:gd name="T57" fmla="*/ 3 h 24"/>
                  <a:gd name="T58" fmla="*/ 2 w 15"/>
                  <a:gd name="T59" fmla="*/ 4 h 24"/>
                  <a:gd name="T60" fmla="*/ 1 w 15"/>
                  <a:gd name="T61" fmla="*/ 6 h 24"/>
                  <a:gd name="T62" fmla="*/ 1 w 15"/>
                  <a:gd name="T63" fmla="*/ 11 h 24"/>
                  <a:gd name="T64" fmla="*/ 2 w 15"/>
                  <a:gd name="T65" fmla="*/ 13 h 24"/>
                  <a:gd name="T66" fmla="*/ 4 w 15"/>
                  <a:gd name="T67" fmla="*/ 15 h 24"/>
                  <a:gd name="T68" fmla="*/ 6 w 15"/>
                  <a:gd name="T69" fmla="*/ 15 h 24"/>
                  <a:gd name="T70" fmla="*/ 7 w 15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4">
                    <a:moveTo>
                      <a:pt x="8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4" y="4"/>
                      <a:pt x="15" y="5"/>
                    </a:cubicBezTo>
                    <a:cubicBezTo>
                      <a:pt x="15" y="6"/>
                      <a:pt x="15" y="8"/>
                      <a:pt x="15" y="9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7" y="16"/>
                    </a:moveTo>
                    <a:cubicBezTo>
                      <a:pt x="8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73"/>
              <p:cNvSpPr>
                <a:spLocks noEditPoints="1"/>
              </p:cNvSpPr>
              <p:nvPr/>
            </p:nvSpPr>
            <p:spPr bwMode="auto">
              <a:xfrm>
                <a:off x="2373313" y="5175250"/>
                <a:ext cx="3175" cy="76200"/>
              </a:xfrm>
              <a:custGeom>
                <a:avLst/>
                <a:gdLst>
                  <a:gd name="T0" fmla="*/ 0 w 2"/>
                  <a:gd name="T1" fmla="*/ 4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4 h 48"/>
                  <a:gd name="T8" fmla="*/ 0 w 2"/>
                  <a:gd name="T9" fmla="*/ 4 h 48"/>
                  <a:gd name="T10" fmla="*/ 0 w 2"/>
                  <a:gd name="T11" fmla="*/ 48 h 48"/>
                  <a:gd name="T12" fmla="*/ 0 w 2"/>
                  <a:gd name="T13" fmla="*/ 13 h 48"/>
                  <a:gd name="T14" fmla="*/ 2 w 2"/>
                  <a:gd name="T15" fmla="*/ 13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74"/>
              <p:cNvSpPr>
                <a:spLocks noEditPoints="1"/>
              </p:cNvSpPr>
              <p:nvPr/>
            </p:nvSpPr>
            <p:spPr bwMode="auto">
              <a:xfrm>
                <a:off x="2393950" y="51752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4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1 h 23"/>
                  <a:gd name="T12" fmla="*/ 2 w 16"/>
                  <a:gd name="T13" fmla="*/ 9 h 23"/>
                  <a:gd name="T14" fmla="*/ 4 w 16"/>
                  <a:gd name="T15" fmla="*/ 7 h 23"/>
                  <a:gd name="T16" fmla="*/ 7 w 16"/>
                  <a:gd name="T17" fmla="*/ 6 h 23"/>
                  <a:gd name="T18" fmla="*/ 9 w 16"/>
                  <a:gd name="T19" fmla="*/ 6 h 23"/>
                  <a:gd name="T20" fmla="*/ 11 w 16"/>
                  <a:gd name="T21" fmla="*/ 7 h 23"/>
                  <a:gd name="T22" fmla="*/ 13 w 16"/>
                  <a:gd name="T23" fmla="*/ 8 h 23"/>
                  <a:gd name="T24" fmla="*/ 14 w 16"/>
                  <a:gd name="T25" fmla="*/ 10 h 23"/>
                  <a:gd name="T26" fmla="*/ 14 w 16"/>
                  <a:gd name="T27" fmla="*/ 0 h 23"/>
                  <a:gd name="T28" fmla="*/ 15 w 16"/>
                  <a:gd name="T29" fmla="*/ 0 h 23"/>
                  <a:gd name="T30" fmla="*/ 15 w 16"/>
                  <a:gd name="T31" fmla="*/ 21 h 23"/>
                  <a:gd name="T32" fmla="*/ 16 w 16"/>
                  <a:gd name="T33" fmla="*/ 21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4 w 16"/>
                  <a:gd name="T41" fmla="*/ 22 h 23"/>
                  <a:gd name="T42" fmla="*/ 14 w 16"/>
                  <a:gd name="T43" fmla="*/ 21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1 h 23"/>
                  <a:gd name="T54" fmla="*/ 12 w 16"/>
                  <a:gd name="T55" fmla="*/ 20 h 23"/>
                  <a:gd name="T56" fmla="*/ 13 w 16"/>
                  <a:gd name="T57" fmla="*/ 19 h 23"/>
                  <a:gd name="T58" fmla="*/ 14 w 16"/>
                  <a:gd name="T59" fmla="*/ 17 h 23"/>
                  <a:gd name="T60" fmla="*/ 14 w 16"/>
                  <a:gd name="T61" fmla="*/ 12 h 23"/>
                  <a:gd name="T62" fmla="*/ 13 w 16"/>
                  <a:gd name="T63" fmla="*/ 10 h 23"/>
                  <a:gd name="T64" fmla="*/ 11 w 16"/>
                  <a:gd name="T65" fmla="*/ 9 h 23"/>
                  <a:gd name="T66" fmla="*/ 10 w 16"/>
                  <a:gd name="T67" fmla="*/ 8 h 23"/>
                  <a:gd name="T68" fmla="*/ 8 w 16"/>
                  <a:gd name="T69" fmla="*/ 7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7 h 23"/>
                  <a:gd name="T80" fmla="*/ 3 w 16"/>
                  <a:gd name="T81" fmla="*/ 20 h 23"/>
                  <a:gd name="T82" fmla="*/ 5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5" y="23"/>
                      <a:pt x="4" y="23"/>
                    </a:cubicBezTo>
                    <a:cubicBezTo>
                      <a:pt x="3" y="22"/>
                      <a:pt x="3" y="21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8"/>
                      <a:pt x="13" y="8"/>
                    </a:cubicBezTo>
                    <a:cubicBezTo>
                      <a:pt x="13" y="9"/>
                      <a:pt x="13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1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1" y="16"/>
                      <a:pt x="1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75"/>
              <p:cNvSpPr>
                <a:spLocks noEditPoints="1"/>
              </p:cNvSpPr>
              <p:nvPr/>
            </p:nvSpPr>
            <p:spPr bwMode="auto">
              <a:xfrm>
                <a:off x="2459038" y="5195887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0 w 16"/>
                  <a:gd name="T7" fmla="*/ 12 h 17"/>
                  <a:gd name="T8" fmla="*/ 0 w 16"/>
                  <a:gd name="T9" fmla="*/ 9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5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3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5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76"/>
              <p:cNvSpPr>
                <a:spLocks noEditPoints="1"/>
              </p:cNvSpPr>
              <p:nvPr/>
            </p:nvSpPr>
            <p:spPr bwMode="auto">
              <a:xfrm>
                <a:off x="2525713" y="51752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4 w 16"/>
                  <a:gd name="T3" fmla="*/ 22 h 23"/>
                  <a:gd name="T4" fmla="*/ 1 w 16"/>
                  <a:gd name="T5" fmla="*/ 20 h 23"/>
                  <a:gd name="T6" fmla="*/ 1 w 16"/>
                  <a:gd name="T7" fmla="*/ 23 h 23"/>
                  <a:gd name="T8" fmla="*/ 0 w 16"/>
                  <a:gd name="T9" fmla="*/ 23 h 23"/>
                  <a:gd name="T10" fmla="*/ 0 w 16"/>
                  <a:gd name="T11" fmla="*/ 0 h 23"/>
                  <a:gd name="T12" fmla="*/ 2 w 16"/>
                  <a:gd name="T13" fmla="*/ 0 h 23"/>
                  <a:gd name="T14" fmla="*/ 2 w 16"/>
                  <a:gd name="T15" fmla="*/ 10 h 23"/>
                  <a:gd name="T16" fmla="*/ 4 w 16"/>
                  <a:gd name="T17" fmla="*/ 7 h 23"/>
                  <a:gd name="T18" fmla="*/ 8 w 16"/>
                  <a:gd name="T19" fmla="*/ 6 h 23"/>
                  <a:gd name="T20" fmla="*/ 11 w 16"/>
                  <a:gd name="T21" fmla="*/ 7 h 23"/>
                  <a:gd name="T22" fmla="*/ 14 w 16"/>
                  <a:gd name="T23" fmla="*/ 9 h 23"/>
                  <a:gd name="T24" fmla="*/ 15 w 16"/>
                  <a:gd name="T25" fmla="*/ 11 h 23"/>
                  <a:gd name="T26" fmla="*/ 16 w 16"/>
                  <a:gd name="T27" fmla="*/ 15 h 23"/>
                  <a:gd name="T28" fmla="*/ 15 w 16"/>
                  <a:gd name="T29" fmla="*/ 18 h 23"/>
                  <a:gd name="T30" fmla="*/ 13 w 16"/>
                  <a:gd name="T31" fmla="*/ 21 h 23"/>
                  <a:gd name="T32" fmla="*/ 11 w 16"/>
                  <a:gd name="T33" fmla="*/ 23 h 23"/>
                  <a:gd name="T34" fmla="*/ 8 w 16"/>
                  <a:gd name="T35" fmla="*/ 23 h 23"/>
                  <a:gd name="T36" fmla="*/ 7 w 16"/>
                  <a:gd name="T37" fmla="*/ 22 h 23"/>
                  <a:gd name="T38" fmla="*/ 10 w 16"/>
                  <a:gd name="T39" fmla="*/ 21 h 23"/>
                  <a:gd name="T40" fmla="*/ 12 w 16"/>
                  <a:gd name="T41" fmla="*/ 20 h 23"/>
                  <a:gd name="T42" fmla="*/ 14 w 16"/>
                  <a:gd name="T43" fmla="*/ 17 h 23"/>
                  <a:gd name="T44" fmla="*/ 14 w 16"/>
                  <a:gd name="T45" fmla="*/ 15 h 23"/>
                  <a:gd name="T46" fmla="*/ 14 w 16"/>
                  <a:gd name="T47" fmla="*/ 12 h 23"/>
                  <a:gd name="T48" fmla="*/ 12 w 16"/>
                  <a:gd name="T49" fmla="*/ 10 h 23"/>
                  <a:gd name="T50" fmla="*/ 10 w 16"/>
                  <a:gd name="T51" fmla="*/ 8 h 23"/>
                  <a:gd name="T52" fmla="*/ 8 w 16"/>
                  <a:gd name="T53" fmla="*/ 7 h 23"/>
                  <a:gd name="T54" fmla="*/ 6 w 16"/>
                  <a:gd name="T55" fmla="*/ 8 h 23"/>
                  <a:gd name="T56" fmla="*/ 4 w 16"/>
                  <a:gd name="T57" fmla="*/ 9 h 23"/>
                  <a:gd name="T58" fmla="*/ 3 w 16"/>
                  <a:gd name="T59" fmla="*/ 10 h 23"/>
                  <a:gd name="T60" fmla="*/ 2 w 16"/>
                  <a:gd name="T61" fmla="*/ 12 h 23"/>
                  <a:gd name="T62" fmla="*/ 2 w 16"/>
                  <a:gd name="T63" fmla="*/ 17 h 23"/>
                  <a:gd name="T64" fmla="*/ 2 w 16"/>
                  <a:gd name="T65" fmla="*/ 19 h 23"/>
                  <a:gd name="T66" fmla="*/ 4 w 16"/>
                  <a:gd name="T67" fmla="*/ 20 h 23"/>
                  <a:gd name="T68" fmla="*/ 6 w 16"/>
                  <a:gd name="T69" fmla="*/ 21 h 23"/>
                  <a:gd name="T70" fmla="*/ 7 w 16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6" y="23"/>
                      <a:pt x="5" y="23"/>
                      <a:pt x="4" y="22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5" y="6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3" y="8"/>
                      <a:pt x="14" y="9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6"/>
                      <a:pt x="16" y="17"/>
                      <a:pt x="15" y="18"/>
                    </a:cubicBezTo>
                    <a:cubicBezTo>
                      <a:pt x="15" y="19"/>
                      <a:pt x="14" y="20"/>
                      <a:pt x="13" y="21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7" y="22"/>
                    </a:moveTo>
                    <a:cubicBezTo>
                      <a:pt x="8" y="22"/>
                      <a:pt x="9" y="22"/>
                      <a:pt x="10" y="21"/>
                    </a:cubicBezTo>
                    <a:cubicBezTo>
                      <a:pt x="11" y="21"/>
                      <a:pt x="12" y="20"/>
                      <a:pt x="12" y="20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7"/>
                      <a:pt x="8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77"/>
              <p:cNvSpPr>
                <a:spLocks noEditPoints="1"/>
              </p:cNvSpPr>
              <p:nvPr/>
            </p:nvSpPr>
            <p:spPr bwMode="auto">
              <a:xfrm>
                <a:off x="2592388" y="5175250"/>
                <a:ext cx="6350" cy="76200"/>
              </a:xfrm>
              <a:custGeom>
                <a:avLst/>
                <a:gdLst>
                  <a:gd name="T0" fmla="*/ 0 w 4"/>
                  <a:gd name="T1" fmla="*/ 4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4 h 48"/>
                  <a:gd name="T8" fmla="*/ 0 w 4"/>
                  <a:gd name="T9" fmla="*/ 4 h 48"/>
                  <a:gd name="T10" fmla="*/ 0 w 4"/>
                  <a:gd name="T11" fmla="*/ 48 h 48"/>
                  <a:gd name="T12" fmla="*/ 0 w 4"/>
                  <a:gd name="T13" fmla="*/ 13 h 48"/>
                  <a:gd name="T14" fmla="*/ 4 w 4"/>
                  <a:gd name="T15" fmla="*/ 13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4" y="13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78"/>
              <p:cNvSpPr>
                <a:spLocks/>
              </p:cNvSpPr>
              <p:nvPr/>
            </p:nvSpPr>
            <p:spPr bwMode="auto">
              <a:xfrm>
                <a:off x="2608263" y="5178425"/>
                <a:ext cx="30163" cy="73025"/>
              </a:xfrm>
              <a:custGeom>
                <a:avLst/>
                <a:gdLst>
                  <a:gd name="T0" fmla="*/ 9 w 9"/>
                  <a:gd name="T1" fmla="*/ 21 h 22"/>
                  <a:gd name="T2" fmla="*/ 9 w 9"/>
                  <a:gd name="T3" fmla="*/ 21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1 h 22"/>
                  <a:gd name="T14" fmla="*/ 3 w 9"/>
                  <a:gd name="T15" fmla="*/ 20 h 22"/>
                  <a:gd name="T16" fmla="*/ 3 w 9"/>
                  <a:gd name="T17" fmla="*/ 19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5 h 22"/>
                  <a:gd name="T24" fmla="*/ 3 w 9"/>
                  <a:gd name="T25" fmla="*/ 5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5 h 22"/>
                  <a:gd name="T32" fmla="*/ 8 w 9"/>
                  <a:gd name="T33" fmla="*/ 5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0 h 22"/>
                  <a:gd name="T42" fmla="*/ 6 w 9"/>
                  <a:gd name="T43" fmla="*/ 21 h 22"/>
                  <a:gd name="T44" fmla="*/ 8 w 9"/>
                  <a:gd name="T45" fmla="*/ 20 h 22"/>
                  <a:gd name="T46" fmla="*/ 9 w 9"/>
                  <a:gd name="T47" fmla="*/ 20 h 22"/>
                  <a:gd name="T48" fmla="*/ 9 w 9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7" y="21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79"/>
              <p:cNvSpPr>
                <a:spLocks/>
              </p:cNvSpPr>
              <p:nvPr/>
            </p:nvSpPr>
            <p:spPr bwMode="auto">
              <a:xfrm>
                <a:off x="1120775" y="5321300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2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2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2" y="4"/>
                      <a:pt x="13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80"/>
              <p:cNvSpPr>
                <a:spLocks noEditPoints="1"/>
              </p:cNvSpPr>
              <p:nvPr/>
            </p:nvSpPr>
            <p:spPr bwMode="auto">
              <a:xfrm>
                <a:off x="1212850" y="5321300"/>
                <a:ext cx="55563" cy="58737"/>
              </a:xfrm>
              <a:custGeom>
                <a:avLst/>
                <a:gdLst>
                  <a:gd name="T0" fmla="*/ 8 w 17"/>
                  <a:gd name="T1" fmla="*/ 18 h 18"/>
                  <a:gd name="T2" fmla="*/ 5 w 17"/>
                  <a:gd name="T3" fmla="*/ 17 h 18"/>
                  <a:gd name="T4" fmla="*/ 3 w 17"/>
                  <a:gd name="T5" fmla="*/ 15 h 18"/>
                  <a:gd name="T6" fmla="*/ 1 w 17"/>
                  <a:gd name="T7" fmla="*/ 12 h 18"/>
                  <a:gd name="T8" fmla="*/ 0 w 17"/>
                  <a:gd name="T9" fmla="*/ 9 h 18"/>
                  <a:gd name="T10" fmla="*/ 1 w 17"/>
                  <a:gd name="T11" fmla="*/ 6 h 18"/>
                  <a:gd name="T12" fmla="*/ 3 w 17"/>
                  <a:gd name="T13" fmla="*/ 3 h 18"/>
                  <a:gd name="T14" fmla="*/ 5 w 17"/>
                  <a:gd name="T15" fmla="*/ 1 h 18"/>
                  <a:gd name="T16" fmla="*/ 8 w 17"/>
                  <a:gd name="T17" fmla="*/ 0 h 18"/>
                  <a:gd name="T18" fmla="*/ 12 w 17"/>
                  <a:gd name="T19" fmla="*/ 1 h 18"/>
                  <a:gd name="T20" fmla="*/ 14 w 17"/>
                  <a:gd name="T21" fmla="*/ 3 h 18"/>
                  <a:gd name="T22" fmla="*/ 16 w 17"/>
                  <a:gd name="T23" fmla="*/ 6 h 18"/>
                  <a:gd name="T24" fmla="*/ 17 w 17"/>
                  <a:gd name="T25" fmla="*/ 9 h 18"/>
                  <a:gd name="T26" fmla="*/ 16 w 17"/>
                  <a:gd name="T27" fmla="*/ 12 h 18"/>
                  <a:gd name="T28" fmla="*/ 14 w 17"/>
                  <a:gd name="T29" fmla="*/ 15 h 18"/>
                  <a:gd name="T30" fmla="*/ 12 w 17"/>
                  <a:gd name="T31" fmla="*/ 17 h 18"/>
                  <a:gd name="T32" fmla="*/ 8 w 17"/>
                  <a:gd name="T33" fmla="*/ 18 h 18"/>
                  <a:gd name="T34" fmla="*/ 2 w 17"/>
                  <a:gd name="T35" fmla="*/ 9 h 18"/>
                  <a:gd name="T36" fmla="*/ 2 w 17"/>
                  <a:gd name="T37" fmla="*/ 12 h 18"/>
                  <a:gd name="T38" fmla="*/ 4 w 17"/>
                  <a:gd name="T39" fmla="*/ 14 h 18"/>
                  <a:gd name="T40" fmla="*/ 6 w 17"/>
                  <a:gd name="T41" fmla="*/ 16 h 18"/>
                  <a:gd name="T42" fmla="*/ 8 w 17"/>
                  <a:gd name="T43" fmla="*/ 16 h 18"/>
                  <a:gd name="T44" fmla="*/ 11 w 17"/>
                  <a:gd name="T45" fmla="*/ 16 h 18"/>
                  <a:gd name="T46" fmla="*/ 13 w 17"/>
                  <a:gd name="T47" fmla="*/ 14 h 18"/>
                  <a:gd name="T48" fmla="*/ 14 w 17"/>
                  <a:gd name="T49" fmla="*/ 12 h 18"/>
                  <a:gd name="T50" fmla="*/ 15 w 17"/>
                  <a:gd name="T51" fmla="*/ 9 h 18"/>
                  <a:gd name="T52" fmla="*/ 14 w 17"/>
                  <a:gd name="T53" fmla="*/ 6 h 18"/>
                  <a:gd name="T54" fmla="*/ 13 w 17"/>
                  <a:gd name="T55" fmla="*/ 4 h 18"/>
                  <a:gd name="T56" fmla="*/ 11 w 17"/>
                  <a:gd name="T57" fmla="*/ 2 h 18"/>
                  <a:gd name="T58" fmla="*/ 8 w 17"/>
                  <a:gd name="T59" fmla="*/ 2 h 18"/>
                  <a:gd name="T60" fmla="*/ 6 w 17"/>
                  <a:gd name="T61" fmla="*/ 2 h 18"/>
                  <a:gd name="T62" fmla="*/ 4 w 17"/>
                  <a:gd name="T63" fmla="*/ 4 h 18"/>
                  <a:gd name="T64" fmla="*/ 2 w 17"/>
                  <a:gd name="T65" fmla="*/ 6 h 18"/>
                  <a:gd name="T66" fmla="*/ 2 w 17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8" y="18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12" y="15"/>
                      <a:pt x="12" y="15"/>
                      <a:pt x="13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81"/>
              <p:cNvSpPr>
                <a:spLocks noEditPoints="1"/>
              </p:cNvSpPr>
              <p:nvPr/>
            </p:nvSpPr>
            <p:spPr bwMode="auto">
              <a:xfrm>
                <a:off x="1279525" y="5300662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5 w 16"/>
                  <a:gd name="T3" fmla="*/ 23 h 24"/>
                  <a:gd name="T4" fmla="*/ 2 w 16"/>
                  <a:gd name="T5" fmla="*/ 21 h 24"/>
                  <a:gd name="T6" fmla="*/ 0 w 16"/>
                  <a:gd name="T7" fmla="*/ 18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7 h 24"/>
                  <a:gd name="T16" fmla="*/ 8 w 16"/>
                  <a:gd name="T17" fmla="*/ 6 h 24"/>
                  <a:gd name="T18" fmla="*/ 10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0 h 24"/>
                  <a:gd name="T26" fmla="*/ 14 w 16"/>
                  <a:gd name="T27" fmla="*/ 0 h 24"/>
                  <a:gd name="T28" fmla="*/ 16 w 16"/>
                  <a:gd name="T29" fmla="*/ 0 h 24"/>
                  <a:gd name="T30" fmla="*/ 16 w 16"/>
                  <a:gd name="T31" fmla="*/ 21 h 24"/>
                  <a:gd name="T32" fmla="*/ 16 w 16"/>
                  <a:gd name="T33" fmla="*/ 22 h 24"/>
                  <a:gd name="T34" fmla="*/ 16 w 16"/>
                  <a:gd name="T35" fmla="*/ 23 h 24"/>
                  <a:gd name="T36" fmla="*/ 16 w 16"/>
                  <a:gd name="T37" fmla="*/ 23 h 24"/>
                  <a:gd name="T38" fmla="*/ 16 w 16"/>
                  <a:gd name="T39" fmla="*/ 23 h 24"/>
                  <a:gd name="T40" fmla="*/ 15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2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19 h 24"/>
                  <a:gd name="T58" fmla="*/ 14 w 16"/>
                  <a:gd name="T59" fmla="*/ 18 h 24"/>
                  <a:gd name="T60" fmla="*/ 14 w 16"/>
                  <a:gd name="T61" fmla="*/ 12 h 24"/>
                  <a:gd name="T62" fmla="*/ 13 w 16"/>
                  <a:gd name="T63" fmla="*/ 11 h 24"/>
                  <a:gd name="T64" fmla="*/ 12 w 16"/>
                  <a:gd name="T65" fmla="*/ 9 h 24"/>
                  <a:gd name="T66" fmla="*/ 10 w 16"/>
                  <a:gd name="T67" fmla="*/ 8 h 24"/>
                  <a:gd name="T68" fmla="*/ 8 w 16"/>
                  <a:gd name="T69" fmla="*/ 8 h 24"/>
                  <a:gd name="T70" fmla="*/ 5 w 16"/>
                  <a:gd name="T71" fmla="*/ 8 h 24"/>
                  <a:gd name="T72" fmla="*/ 3 w 16"/>
                  <a:gd name="T73" fmla="*/ 10 h 24"/>
                  <a:gd name="T74" fmla="*/ 2 w 16"/>
                  <a:gd name="T75" fmla="*/ 12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6 w 16"/>
                  <a:gd name="T83" fmla="*/ 22 h 24"/>
                  <a:gd name="T84" fmla="*/ 8 w 16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5" y="7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3"/>
                    </a:cubicBezTo>
                    <a:cubicBezTo>
                      <a:pt x="10" y="23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2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2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9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582"/>
              <p:cNvSpPr>
                <a:spLocks noEditPoints="1"/>
              </p:cNvSpPr>
              <p:nvPr/>
            </p:nvSpPr>
            <p:spPr bwMode="auto">
              <a:xfrm>
                <a:off x="1347788" y="5300662"/>
                <a:ext cx="7938" cy="76200"/>
              </a:xfrm>
              <a:custGeom>
                <a:avLst/>
                <a:gdLst>
                  <a:gd name="T0" fmla="*/ 0 w 5"/>
                  <a:gd name="T1" fmla="*/ 7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7 h 48"/>
                  <a:gd name="T8" fmla="*/ 0 w 5"/>
                  <a:gd name="T9" fmla="*/ 7 h 48"/>
                  <a:gd name="T10" fmla="*/ 0 w 5"/>
                  <a:gd name="T11" fmla="*/ 48 h 48"/>
                  <a:gd name="T12" fmla="*/ 0 w 5"/>
                  <a:gd name="T13" fmla="*/ 15 h 48"/>
                  <a:gd name="T14" fmla="*/ 5 w 5"/>
                  <a:gd name="T15" fmla="*/ 15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583"/>
              <p:cNvSpPr>
                <a:spLocks noEditPoints="1"/>
              </p:cNvSpPr>
              <p:nvPr/>
            </p:nvSpPr>
            <p:spPr bwMode="auto">
              <a:xfrm>
                <a:off x="1395413" y="5321300"/>
                <a:ext cx="46038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1 w 14"/>
                  <a:gd name="T13" fmla="*/ 9 h 18"/>
                  <a:gd name="T14" fmla="*/ 4 w 14"/>
                  <a:gd name="T15" fmla="*/ 8 h 18"/>
                  <a:gd name="T16" fmla="*/ 6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5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4 w 14"/>
                  <a:gd name="T75" fmla="*/ 9 h 18"/>
                  <a:gd name="T76" fmla="*/ 3 w 14"/>
                  <a:gd name="T77" fmla="*/ 10 h 18"/>
                  <a:gd name="T78" fmla="*/ 1 w 14"/>
                  <a:gd name="T79" fmla="*/ 11 h 18"/>
                  <a:gd name="T80" fmla="*/ 1 w 14"/>
                  <a:gd name="T81" fmla="*/ 12 h 18"/>
                  <a:gd name="T82" fmla="*/ 1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5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6" y="18"/>
                      <a:pt x="5" y="18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84"/>
              <p:cNvSpPr>
                <a:spLocks/>
              </p:cNvSpPr>
              <p:nvPr/>
            </p:nvSpPr>
            <p:spPr bwMode="auto">
              <a:xfrm>
                <a:off x="1454150" y="5324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5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585"/>
              <p:cNvSpPr>
                <a:spLocks/>
              </p:cNvSpPr>
              <p:nvPr/>
            </p:nvSpPr>
            <p:spPr bwMode="auto">
              <a:xfrm>
                <a:off x="1514475" y="5303837"/>
                <a:ext cx="28575" cy="73025"/>
              </a:xfrm>
              <a:custGeom>
                <a:avLst/>
                <a:gdLst>
                  <a:gd name="T0" fmla="*/ 9 w 9"/>
                  <a:gd name="T1" fmla="*/ 22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20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1 h 22"/>
                  <a:gd name="T42" fmla="*/ 6 w 9"/>
                  <a:gd name="T43" fmla="*/ 21 h 22"/>
                  <a:gd name="T44" fmla="*/ 8 w 9"/>
                  <a:gd name="T45" fmla="*/ 21 h 22"/>
                  <a:gd name="T46" fmla="*/ 8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86"/>
              <p:cNvSpPr>
                <a:spLocks noEditPoints="1"/>
              </p:cNvSpPr>
              <p:nvPr/>
            </p:nvSpPr>
            <p:spPr bwMode="auto">
              <a:xfrm>
                <a:off x="1579563" y="5300662"/>
                <a:ext cx="6350" cy="76200"/>
              </a:xfrm>
              <a:custGeom>
                <a:avLst/>
                <a:gdLst>
                  <a:gd name="T0" fmla="*/ 0 w 4"/>
                  <a:gd name="T1" fmla="*/ 7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7 h 48"/>
                  <a:gd name="T8" fmla="*/ 0 w 4"/>
                  <a:gd name="T9" fmla="*/ 7 h 48"/>
                  <a:gd name="T10" fmla="*/ 0 w 4"/>
                  <a:gd name="T11" fmla="*/ 48 h 48"/>
                  <a:gd name="T12" fmla="*/ 0 w 4"/>
                  <a:gd name="T13" fmla="*/ 15 h 48"/>
                  <a:gd name="T14" fmla="*/ 4 w 4"/>
                  <a:gd name="T15" fmla="*/ 15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87"/>
              <p:cNvSpPr>
                <a:spLocks noEditPoints="1"/>
              </p:cNvSpPr>
              <p:nvPr/>
            </p:nvSpPr>
            <p:spPr bwMode="auto">
              <a:xfrm>
                <a:off x="1600200" y="5300662"/>
                <a:ext cx="52388" cy="79375"/>
              </a:xfrm>
              <a:custGeom>
                <a:avLst/>
                <a:gdLst>
                  <a:gd name="T0" fmla="*/ 8 w 16"/>
                  <a:gd name="T1" fmla="*/ 24 h 24"/>
                  <a:gd name="T2" fmla="*/ 5 w 16"/>
                  <a:gd name="T3" fmla="*/ 23 h 24"/>
                  <a:gd name="T4" fmla="*/ 2 w 16"/>
                  <a:gd name="T5" fmla="*/ 21 h 24"/>
                  <a:gd name="T6" fmla="*/ 0 w 16"/>
                  <a:gd name="T7" fmla="*/ 18 h 24"/>
                  <a:gd name="T8" fmla="*/ 0 w 16"/>
                  <a:gd name="T9" fmla="*/ 15 h 24"/>
                  <a:gd name="T10" fmla="*/ 0 w 16"/>
                  <a:gd name="T11" fmla="*/ 12 h 24"/>
                  <a:gd name="T12" fmla="*/ 2 w 16"/>
                  <a:gd name="T13" fmla="*/ 9 h 24"/>
                  <a:gd name="T14" fmla="*/ 4 w 16"/>
                  <a:gd name="T15" fmla="*/ 7 h 24"/>
                  <a:gd name="T16" fmla="*/ 8 w 16"/>
                  <a:gd name="T17" fmla="*/ 6 h 24"/>
                  <a:gd name="T18" fmla="*/ 10 w 16"/>
                  <a:gd name="T19" fmla="*/ 7 h 24"/>
                  <a:gd name="T20" fmla="*/ 11 w 16"/>
                  <a:gd name="T21" fmla="*/ 8 h 24"/>
                  <a:gd name="T22" fmla="*/ 13 w 16"/>
                  <a:gd name="T23" fmla="*/ 9 h 24"/>
                  <a:gd name="T24" fmla="*/ 14 w 16"/>
                  <a:gd name="T25" fmla="*/ 10 h 24"/>
                  <a:gd name="T26" fmla="*/ 14 w 16"/>
                  <a:gd name="T27" fmla="*/ 0 h 24"/>
                  <a:gd name="T28" fmla="*/ 16 w 16"/>
                  <a:gd name="T29" fmla="*/ 0 h 24"/>
                  <a:gd name="T30" fmla="*/ 16 w 16"/>
                  <a:gd name="T31" fmla="*/ 21 h 24"/>
                  <a:gd name="T32" fmla="*/ 16 w 16"/>
                  <a:gd name="T33" fmla="*/ 22 h 24"/>
                  <a:gd name="T34" fmla="*/ 16 w 16"/>
                  <a:gd name="T35" fmla="*/ 23 h 24"/>
                  <a:gd name="T36" fmla="*/ 16 w 16"/>
                  <a:gd name="T37" fmla="*/ 23 h 24"/>
                  <a:gd name="T38" fmla="*/ 16 w 16"/>
                  <a:gd name="T39" fmla="*/ 23 h 24"/>
                  <a:gd name="T40" fmla="*/ 15 w 16"/>
                  <a:gd name="T41" fmla="*/ 23 h 24"/>
                  <a:gd name="T42" fmla="*/ 14 w 16"/>
                  <a:gd name="T43" fmla="*/ 22 h 24"/>
                  <a:gd name="T44" fmla="*/ 14 w 16"/>
                  <a:gd name="T45" fmla="*/ 20 h 24"/>
                  <a:gd name="T46" fmla="*/ 11 w 16"/>
                  <a:gd name="T47" fmla="*/ 23 h 24"/>
                  <a:gd name="T48" fmla="*/ 8 w 16"/>
                  <a:gd name="T49" fmla="*/ 24 h 24"/>
                  <a:gd name="T50" fmla="*/ 8 w 16"/>
                  <a:gd name="T51" fmla="*/ 22 h 24"/>
                  <a:gd name="T52" fmla="*/ 10 w 16"/>
                  <a:gd name="T53" fmla="*/ 22 h 24"/>
                  <a:gd name="T54" fmla="*/ 12 w 16"/>
                  <a:gd name="T55" fmla="*/ 21 h 24"/>
                  <a:gd name="T56" fmla="*/ 13 w 16"/>
                  <a:gd name="T57" fmla="*/ 19 h 24"/>
                  <a:gd name="T58" fmla="*/ 14 w 16"/>
                  <a:gd name="T59" fmla="*/ 18 h 24"/>
                  <a:gd name="T60" fmla="*/ 14 w 16"/>
                  <a:gd name="T61" fmla="*/ 12 h 24"/>
                  <a:gd name="T62" fmla="*/ 13 w 16"/>
                  <a:gd name="T63" fmla="*/ 11 h 24"/>
                  <a:gd name="T64" fmla="*/ 12 w 16"/>
                  <a:gd name="T65" fmla="*/ 9 h 24"/>
                  <a:gd name="T66" fmla="*/ 10 w 16"/>
                  <a:gd name="T67" fmla="*/ 8 h 24"/>
                  <a:gd name="T68" fmla="*/ 8 w 16"/>
                  <a:gd name="T69" fmla="*/ 8 h 24"/>
                  <a:gd name="T70" fmla="*/ 5 w 16"/>
                  <a:gd name="T71" fmla="*/ 8 h 24"/>
                  <a:gd name="T72" fmla="*/ 3 w 16"/>
                  <a:gd name="T73" fmla="*/ 10 h 24"/>
                  <a:gd name="T74" fmla="*/ 2 w 16"/>
                  <a:gd name="T75" fmla="*/ 12 h 24"/>
                  <a:gd name="T76" fmla="*/ 1 w 16"/>
                  <a:gd name="T77" fmla="*/ 15 h 24"/>
                  <a:gd name="T78" fmla="*/ 2 w 16"/>
                  <a:gd name="T79" fmla="*/ 18 h 24"/>
                  <a:gd name="T80" fmla="*/ 3 w 16"/>
                  <a:gd name="T81" fmla="*/ 20 h 24"/>
                  <a:gd name="T82" fmla="*/ 6 w 16"/>
                  <a:gd name="T83" fmla="*/ 22 h 24"/>
                  <a:gd name="T84" fmla="*/ 8 w 16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4">
                    <a:moveTo>
                      <a:pt x="8" y="24"/>
                    </a:moveTo>
                    <a:cubicBezTo>
                      <a:pt x="7" y="24"/>
                      <a:pt x="6" y="23"/>
                      <a:pt x="5" y="23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5" y="7"/>
                      <a:pt x="6" y="6"/>
                      <a:pt x="8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2" y="8"/>
                      <a:pt x="12" y="8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3"/>
                    </a:cubicBezTo>
                    <a:cubicBezTo>
                      <a:pt x="10" y="23"/>
                      <a:pt x="9" y="24"/>
                      <a:pt x="8" y="24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2"/>
                    </a:cubicBezTo>
                    <a:cubicBezTo>
                      <a:pt x="11" y="22"/>
                      <a:pt x="11" y="21"/>
                      <a:pt x="12" y="21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1"/>
                      <a:pt x="2" y="12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9"/>
                      <a:pt x="3" y="19"/>
                      <a:pt x="3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88"/>
              <p:cNvSpPr>
                <a:spLocks noEditPoints="1"/>
              </p:cNvSpPr>
              <p:nvPr/>
            </p:nvSpPr>
            <p:spPr bwMode="auto">
              <a:xfrm>
                <a:off x="1668463" y="5300662"/>
                <a:ext cx="7938" cy="76200"/>
              </a:xfrm>
              <a:custGeom>
                <a:avLst/>
                <a:gdLst>
                  <a:gd name="T0" fmla="*/ 0 w 5"/>
                  <a:gd name="T1" fmla="*/ 7 h 48"/>
                  <a:gd name="T2" fmla="*/ 0 w 5"/>
                  <a:gd name="T3" fmla="*/ 0 h 48"/>
                  <a:gd name="T4" fmla="*/ 5 w 5"/>
                  <a:gd name="T5" fmla="*/ 0 h 48"/>
                  <a:gd name="T6" fmla="*/ 5 w 5"/>
                  <a:gd name="T7" fmla="*/ 7 h 48"/>
                  <a:gd name="T8" fmla="*/ 0 w 5"/>
                  <a:gd name="T9" fmla="*/ 7 h 48"/>
                  <a:gd name="T10" fmla="*/ 0 w 5"/>
                  <a:gd name="T11" fmla="*/ 48 h 48"/>
                  <a:gd name="T12" fmla="*/ 0 w 5"/>
                  <a:gd name="T13" fmla="*/ 15 h 48"/>
                  <a:gd name="T14" fmla="*/ 5 w 5"/>
                  <a:gd name="T15" fmla="*/ 15 h 48"/>
                  <a:gd name="T16" fmla="*/ 5 w 5"/>
                  <a:gd name="T17" fmla="*/ 48 h 48"/>
                  <a:gd name="T18" fmla="*/ 0 w 5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8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89"/>
              <p:cNvSpPr>
                <a:spLocks noEditPoints="1"/>
              </p:cNvSpPr>
              <p:nvPr/>
            </p:nvSpPr>
            <p:spPr bwMode="auto">
              <a:xfrm>
                <a:off x="1689100" y="5321300"/>
                <a:ext cx="52388" cy="79375"/>
              </a:xfrm>
              <a:custGeom>
                <a:avLst/>
                <a:gdLst>
                  <a:gd name="T0" fmla="*/ 8 w 16"/>
                  <a:gd name="T1" fmla="*/ 18 h 24"/>
                  <a:gd name="T2" fmla="*/ 5 w 16"/>
                  <a:gd name="T3" fmla="*/ 17 h 24"/>
                  <a:gd name="T4" fmla="*/ 2 w 16"/>
                  <a:gd name="T5" fmla="*/ 15 h 24"/>
                  <a:gd name="T6" fmla="*/ 1 w 16"/>
                  <a:gd name="T7" fmla="*/ 12 h 24"/>
                  <a:gd name="T8" fmla="*/ 0 w 16"/>
                  <a:gd name="T9" fmla="*/ 9 h 24"/>
                  <a:gd name="T10" fmla="*/ 1 w 16"/>
                  <a:gd name="T11" fmla="*/ 6 h 24"/>
                  <a:gd name="T12" fmla="*/ 2 w 16"/>
                  <a:gd name="T13" fmla="*/ 3 h 24"/>
                  <a:gd name="T14" fmla="*/ 5 w 16"/>
                  <a:gd name="T15" fmla="*/ 1 h 24"/>
                  <a:gd name="T16" fmla="*/ 8 w 16"/>
                  <a:gd name="T17" fmla="*/ 0 h 24"/>
                  <a:gd name="T18" fmla="*/ 12 w 16"/>
                  <a:gd name="T19" fmla="*/ 2 h 24"/>
                  <a:gd name="T20" fmla="*/ 14 w 16"/>
                  <a:gd name="T21" fmla="*/ 4 h 24"/>
                  <a:gd name="T22" fmla="*/ 14 w 16"/>
                  <a:gd name="T23" fmla="*/ 1 h 24"/>
                  <a:gd name="T24" fmla="*/ 16 w 16"/>
                  <a:gd name="T25" fmla="*/ 1 h 24"/>
                  <a:gd name="T26" fmla="*/ 16 w 16"/>
                  <a:gd name="T27" fmla="*/ 18 h 24"/>
                  <a:gd name="T28" fmla="*/ 15 w 16"/>
                  <a:gd name="T29" fmla="*/ 21 h 24"/>
                  <a:gd name="T30" fmla="*/ 13 w 16"/>
                  <a:gd name="T31" fmla="*/ 23 h 24"/>
                  <a:gd name="T32" fmla="*/ 11 w 16"/>
                  <a:gd name="T33" fmla="*/ 24 h 24"/>
                  <a:gd name="T34" fmla="*/ 8 w 16"/>
                  <a:gd name="T35" fmla="*/ 24 h 24"/>
                  <a:gd name="T36" fmla="*/ 5 w 16"/>
                  <a:gd name="T37" fmla="*/ 24 h 24"/>
                  <a:gd name="T38" fmla="*/ 3 w 16"/>
                  <a:gd name="T39" fmla="*/ 23 h 24"/>
                  <a:gd name="T40" fmla="*/ 2 w 16"/>
                  <a:gd name="T41" fmla="*/ 22 h 24"/>
                  <a:gd name="T42" fmla="*/ 1 w 16"/>
                  <a:gd name="T43" fmla="*/ 21 h 24"/>
                  <a:gd name="T44" fmla="*/ 2 w 16"/>
                  <a:gd name="T45" fmla="*/ 20 h 24"/>
                  <a:gd name="T46" fmla="*/ 4 w 16"/>
                  <a:gd name="T47" fmla="*/ 22 h 24"/>
                  <a:gd name="T48" fmla="*/ 8 w 16"/>
                  <a:gd name="T49" fmla="*/ 23 h 24"/>
                  <a:gd name="T50" fmla="*/ 10 w 16"/>
                  <a:gd name="T51" fmla="*/ 23 h 24"/>
                  <a:gd name="T52" fmla="*/ 12 w 16"/>
                  <a:gd name="T53" fmla="*/ 22 h 24"/>
                  <a:gd name="T54" fmla="*/ 14 w 16"/>
                  <a:gd name="T55" fmla="*/ 20 h 24"/>
                  <a:gd name="T56" fmla="*/ 14 w 16"/>
                  <a:gd name="T57" fmla="*/ 18 h 24"/>
                  <a:gd name="T58" fmla="*/ 14 w 16"/>
                  <a:gd name="T59" fmla="*/ 14 h 24"/>
                  <a:gd name="T60" fmla="*/ 11 w 16"/>
                  <a:gd name="T61" fmla="*/ 17 h 24"/>
                  <a:gd name="T62" fmla="*/ 8 w 16"/>
                  <a:gd name="T63" fmla="*/ 18 h 24"/>
                  <a:gd name="T64" fmla="*/ 8 w 16"/>
                  <a:gd name="T65" fmla="*/ 16 h 24"/>
                  <a:gd name="T66" fmla="*/ 10 w 16"/>
                  <a:gd name="T67" fmla="*/ 16 h 24"/>
                  <a:gd name="T68" fmla="*/ 12 w 16"/>
                  <a:gd name="T69" fmla="*/ 15 h 24"/>
                  <a:gd name="T70" fmla="*/ 14 w 16"/>
                  <a:gd name="T71" fmla="*/ 13 h 24"/>
                  <a:gd name="T72" fmla="*/ 14 w 16"/>
                  <a:gd name="T73" fmla="*/ 12 h 24"/>
                  <a:gd name="T74" fmla="*/ 14 w 16"/>
                  <a:gd name="T75" fmla="*/ 6 h 24"/>
                  <a:gd name="T76" fmla="*/ 13 w 16"/>
                  <a:gd name="T77" fmla="*/ 4 h 24"/>
                  <a:gd name="T78" fmla="*/ 12 w 16"/>
                  <a:gd name="T79" fmla="*/ 3 h 24"/>
                  <a:gd name="T80" fmla="*/ 10 w 16"/>
                  <a:gd name="T81" fmla="*/ 2 h 24"/>
                  <a:gd name="T82" fmla="*/ 8 w 16"/>
                  <a:gd name="T83" fmla="*/ 2 h 24"/>
                  <a:gd name="T84" fmla="*/ 5 w 16"/>
                  <a:gd name="T85" fmla="*/ 2 h 24"/>
                  <a:gd name="T86" fmla="*/ 3 w 16"/>
                  <a:gd name="T87" fmla="*/ 4 h 24"/>
                  <a:gd name="T88" fmla="*/ 2 w 16"/>
                  <a:gd name="T89" fmla="*/ 6 h 24"/>
                  <a:gd name="T90" fmla="*/ 2 w 16"/>
                  <a:gd name="T91" fmla="*/ 9 h 24"/>
                  <a:gd name="T92" fmla="*/ 2 w 16"/>
                  <a:gd name="T93" fmla="*/ 12 h 24"/>
                  <a:gd name="T94" fmla="*/ 4 w 16"/>
                  <a:gd name="T95" fmla="*/ 14 h 24"/>
                  <a:gd name="T96" fmla="*/ 6 w 16"/>
                  <a:gd name="T97" fmla="*/ 16 h 24"/>
                  <a:gd name="T98" fmla="*/ 8 w 16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24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2"/>
                      <a:pt x="14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9"/>
                      <a:pt x="16" y="20"/>
                      <a:pt x="15" y="21"/>
                    </a:cubicBezTo>
                    <a:cubicBezTo>
                      <a:pt x="15" y="21"/>
                      <a:pt x="14" y="22"/>
                      <a:pt x="13" y="23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5" y="24"/>
                      <a:pt x="4" y="24"/>
                      <a:pt x="3" y="23"/>
                    </a:cubicBezTo>
                    <a:cubicBezTo>
                      <a:pt x="3" y="23"/>
                      <a:pt x="2" y="23"/>
                      <a:pt x="2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3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90"/>
              <p:cNvSpPr>
                <a:spLocks/>
              </p:cNvSpPr>
              <p:nvPr/>
            </p:nvSpPr>
            <p:spPr bwMode="auto">
              <a:xfrm>
                <a:off x="1758950" y="5321300"/>
                <a:ext cx="46038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1 w 14"/>
                  <a:gd name="T7" fmla="*/ 3 h 17"/>
                  <a:gd name="T8" fmla="*/ 8 w 14"/>
                  <a:gd name="T9" fmla="*/ 2 h 17"/>
                  <a:gd name="T10" fmla="*/ 6 w 14"/>
                  <a:gd name="T11" fmla="*/ 2 h 17"/>
                  <a:gd name="T12" fmla="*/ 4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1 h 17"/>
                  <a:gd name="T24" fmla="*/ 2 w 14"/>
                  <a:gd name="T25" fmla="*/ 1 h 17"/>
                  <a:gd name="T26" fmla="*/ 2 w 14"/>
                  <a:gd name="T27" fmla="*/ 5 h 17"/>
                  <a:gd name="T28" fmla="*/ 3 w 14"/>
                  <a:gd name="T29" fmla="*/ 3 h 17"/>
                  <a:gd name="T30" fmla="*/ 5 w 14"/>
                  <a:gd name="T31" fmla="*/ 2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4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91"/>
              <p:cNvSpPr>
                <a:spLocks noEditPoints="1"/>
              </p:cNvSpPr>
              <p:nvPr/>
            </p:nvSpPr>
            <p:spPr bwMode="auto">
              <a:xfrm>
                <a:off x="1817688" y="5321300"/>
                <a:ext cx="46038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2 w 14"/>
                  <a:gd name="T13" fmla="*/ 9 h 18"/>
                  <a:gd name="T14" fmla="*/ 4 w 14"/>
                  <a:gd name="T15" fmla="*/ 8 h 18"/>
                  <a:gd name="T16" fmla="*/ 7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5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4 w 14"/>
                  <a:gd name="T75" fmla="*/ 9 h 18"/>
                  <a:gd name="T76" fmla="*/ 3 w 14"/>
                  <a:gd name="T77" fmla="*/ 10 h 18"/>
                  <a:gd name="T78" fmla="*/ 2 w 14"/>
                  <a:gd name="T79" fmla="*/ 11 h 18"/>
                  <a:gd name="T80" fmla="*/ 1 w 14"/>
                  <a:gd name="T81" fmla="*/ 12 h 18"/>
                  <a:gd name="T82" fmla="*/ 1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5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6" y="18"/>
                      <a:pt x="5" y="18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92"/>
              <p:cNvSpPr>
                <a:spLocks/>
              </p:cNvSpPr>
              <p:nvPr/>
            </p:nvSpPr>
            <p:spPr bwMode="auto">
              <a:xfrm>
                <a:off x="1874838" y="5303837"/>
                <a:ext cx="28575" cy="73025"/>
              </a:xfrm>
              <a:custGeom>
                <a:avLst/>
                <a:gdLst>
                  <a:gd name="T0" fmla="*/ 9 w 9"/>
                  <a:gd name="T1" fmla="*/ 22 h 22"/>
                  <a:gd name="T2" fmla="*/ 8 w 9"/>
                  <a:gd name="T3" fmla="*/ 22 h 22"/>
                  <a:gd name="T4" fmla="*/ 7 w 9"/>
                  <a:gd name="T5" fmla="*/ 22 h 22"/>
                  <a:gd name="T6" fmla="*/ 6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20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3 w 9"/>
                  <a:gd name="T29" fmla="*/ 0 h 22"/>
                  <a:gd name="T30" fmla="*/ 3 w 9"/>
                  <a:gd name="T31" fmla="*/ 6 h 22"/>
                  <a:gd name="T32" fmla="*/ 7 w 9"/>
                  <a:gd name="T33" fmla="*/ 6 h 22"/>
                  <a:gd name="T34" fmla="*/ 7 w 9"/>
                  <a:gd name="T35" fmla="*/ 7 h 22"/>
                  <a:gd name="T36" fmla="*/ 3 w 9"/>
                  <a:gd name="T37" fmla="*/ 7 h 22"/>
                  <a:gd name="T38" fmla="*/ 3 w 9"/>
                  <a:gd name="T39" fmla="*/ 19 h 22"/>
                  <a:gd name="T40" fmla="*/ 4 w 9"/>
                  <a:gd name="T41" fmla="*/ 21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6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93"/>
              <p:cNvSpPr>
                <a:spLocks/>
              </p:cNvSpPr>
              <p:nvPr/>
            </p:nvSpPr>
            <p:spPr bwMode="auto">
              <a:xfrm>
                <a:off x="1939925" y="5324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2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94"/>
              <p:cNvSpPr>
                <a:spLocks/>
              </p:cNvSpPr>
              <p:nvPr/>
            </p:nvSpPr>
            <p:spPr bwMode="auto">
              <a:xfrm>
                <a:off x="2003425" y="5321300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1 h 17"/>
                  <a:gd name="T24" fmla="*/ 1 w 13"/>
                  <a:gd name="T25" fmla="*/ 1 h 17"/>
                  <a:gd name="T26" fmla="*/ 1 w 13"/>
                  <a:gd name="T27" fmla="*/ 5 h 17"/>
                  <a:gd name="T28" fmla="*/ 3 w 13"/>
                  <a:gd name="T29" fmla="*/ 3 h 17"/>
                  <a:gd name="T30" fmla="*/ 4 w 13"/>
                  <a:gd name="T31" fmla="*/ 2 h 17"/>
                  <a:gd name="T32" fmla="*/ 6 w 13"/>
                  <a:gd name="T33" fmla="*/ 1 h 17"/>
                  <a:gd name="T34" fmla="*/ 9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2" y="1"/>
                      <a:pt x="12" y="2"/>
                    </a:cubicBezTo>
                    <a:cubicBezTo>
                      <a:pt x="13" y="4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95"/>
              <p:cNvSpPr>
                <a:spLocks/>
              </p:cNvSpPr>
              <p:nvPr/>
            </p:nvSpPr>
            <p:spPr bwMode="auto">
              <a:xfrm>
                <a:off x="2058988" y="5303837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8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5 w 9"/>
                  <a:gd name="T9" fmla="*/ 22 h 22"/>
                  <a:gd name="T10" fmla="*/ 4 w 9"/>
                  <a:gd name="T11" fmla="*/ 22 h 22"/>
                  <a:gd name="T12" fmla="*/ 3 w 9"/>
                  <a:gd name="T13" fmla="*/ 22 h 22"/>
                  <a:gd name="T14" fmla="*/ 2 w 9"/>
                  <a:gd name="T15" fmla="*/ 21 h 22"/>
                  <a:gd name="T16" fmla="*/ 2 w 9"/>
                  <a:gd name="T17" fmla="*/ 20 h 22"/>
                  <a:gd name="T18" fmla="*/ 2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2 w 9"/>
                  <a:gd name="T25" fmla="*/ 6 h 22"/>
                  <a:gd name="T26" fmla="*/ 2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4 w 9"/>
                  <a:gd name="T41" fmla="*/ 21 h 22"/>
                  <a:gd name="T42" fmla="*/ 6 w 9"/>
                  <a:gd name="T43" fmla="*/ 21 h 22"/>
                  <a:gd name="T44" fmla="*/ 7 w 9"/>
                  <a:gd name="T45" fmla="*/ 21 h 22"/>
                  <a:gd name="T46" fmla="*/ 8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596"/>
              <p:cNvSpPr>
                <a:spLocks noEditPoints="1"/>
              </p:cNvSpPr>
              <p:nvPr/>
            </p:nvSpPr>
            <p:spPr bwMode="auto">
              <a:xfrm>
                <a:off x="2125663" y="5321300"/>
                <a:ext cx="52388" cy="79375"/>
              </a:xfrm>
              <a:custGeom>
                <a:avLst/>
                <a:gdLst>
                  <a:gd name="T0" fmla="*/ 8 w 16"/>
                  <a:gd name="T1" fmla="*/ 18 h 24"/>
                  <a:gd name="T2" fmla="*/ 4 w 16"/>
                  <a:gd name="T3" fmla="*/ 16 h 24"/>
                  <a:gd name="T4" fmla="*/ 1 w 16"/>
                  <a:gd name="T5" fmla="*/ 14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1 h 24"/>
                  <a:gd name="T12" fmla="*/ 1 w 16"/>
                  <a:gd name="T13" fmla="*/ 1 h 24"/>
                  <a:gd name="T14" fmla="*/ 1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6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8 h 24"/>
                  <a:gd name="T36" fmla="*/ 8 w 16"/>
                  <a:gd name="T37" fmla="*/ 16 h 24"/>
                  <a:gd name="T38" fmla="*/ 10 w 16"/>
                  <a:gd name="T39" fmla="*/ 16 h 24"/>
                  <a:gd name="T40" fmla="*/ 12 w 16"/>
                  <a:gd name="T41" fmla="*/ 14 h 24"/>
                  <a:gd name="T42" fmla="*/ 14 w 16"/>
                  <a:gd name="T43" fmla="*/ 12 h 24"/>
                  <a:gd name="T44" fmla="*/ 14 w 16"/>
                  <a:gd name="T45" fmla="*/ 9 h 24"/>
                  <a:gd name="T46" fmla="*/ 13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7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5 h 24"/>
                  <a:gd name="T60" fmla="*/ 1 w 16"/>
                  <a:gd name="T61" fmla="*/ 6 h 24"/>
                  <a:gd name="T62" fmla="*/ 1 w 16"/>
                  <a:gd name="T63" fmla="*/ 12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8"/>
                    </a:moveTo>
                    <a:cubicBezTo>
                      <a:pt x="7" y="18"/>
                      <a:pt x="5" y="17"/>
                      <a:pt x="4" y="16"/>
                    </a:cubicBezTo>
                    <a:cubicBezTo>
                      <a:pt x="3" y="16"/>
                      <a:pt x="2" y="15"/>
                      <a:pt x="1" y="1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5" y="7"/>
                      <a:pt x="16" y="8"/>
                      <a:pt x="16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97"/>
              <p:cNvSpPr>
                <a:spLocks noEditPoints="1"/>
              </p:cNvSpPr>
              <p:nvPr/>
            </p:nvSpPr>
            <p:spPr bwMode="auto">
              <a:xfrm>
                <a:off x="2187575" y="5321300"/>
                <a:ext cx="53975" cy="58737"/>
              </a:xfrm>
              <a:custGeom>
                <a:avLst/>
                <a:gdLst>
                  <a:gd name="T0" fmla="*/ 8 w 16"/>
                  <a:gd name="T1" fmla="*/ 18 h 18"/>
                  <a:gd name="T2" fmla="*/ 5 w 16"/>
                  <a:gd name="T3" fmla="*/ 17 h 18"/>
                  <a:gd name="T4" fmla="*/ 2 w 16"/>
                  <a:gd name="T5" fmla="*/ 15 h 18"/>
                  <a:gd name="T6" fmla="*/ 1 w 16"/>
                  <a:gd name="T7" fmla="*/ 12 h 18"/>
                  <a:gd name="T8" fmla="*/ 0 w 16"/>
                  <a:gd name="T9" fmla="*/ 9 h 18"/>
                  <a:gd name="T10" fmla="*/ 1 w 16"/>
                  <a:gd name="T11" fmla="*/ 6 h 18"/>
                  <a:gd name="T12" fmla="*/ 2 w 16"/>
                  <a:gd name="T13" fmla="*/ 3 h 18"/>
                  <a:gd name="T14" fmla="*/ 5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4 w 16"/>
                  <a:gd name="T21" fmla="*/ 3 h 18"/>
                  <a:gd name="T22" fmla="*/ 16 w 16"/>
                  <a:gd name="T23" fmla="*/ 6 h 18"/>
                  <a:gd name="T24" fmla="*/ 16 w 16"/>
                  <a:gd name="T25" fmla="*/ 9 h 18"/>
                  <a:gd name="T26" fmla="*/ 16 w 16"/>
                  <a:gd name="T27" fmla="*/ 12 h 18"/>
                  <a:gd name="T28" fmla="*/ 14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1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5 w 16"/>
                  <a:gd name="T41" fmla="*/ 16 h 18"/>
                  <a:gd name="T42" fmla="*/ 8 w 16"/>
                  <a:gd name="T43" fmla="*/ 16 h 18"/>
                  <a:gd name="T44" fmla="*/ 11 w 16"/>
                  <a:gd name="T45" fmla="*/ 16 h 18"/>
                  <a:gd name="T46" fmla="*/ 13 w 16"/>
                  <a:gd name="T47" fmla="*/ 14 h 18"/>
                  <a:gd name="T48" fmla="*/ 14 w 16"/>
                  <a:gd name="T49" fmla="*/ 12 h 18"/>
                  <a:gd name="T50" fmla="*/ 15 w 16"/>
                  <a:gd name="T51" fmla="*/ 9 h 18"/>
                  <a:gd name="T52" fmla="*/ 14 w 16"/>
                  <a:gd name="T53" fmla="*/ 6 h 18"/>
                  <a:gd name="T54" fmla="*/ 13 w 16"/>
                  <a:gd name="T55" fmla="*/ 4 h 18"/>
                  <a:gd name="T56" fmla="*/ 11 w 16"/>
                  <a:gd name="T57" fmla="*/ 2 h 18"/>
                  <a:gd name="T58" fmla="*/ 8 w 16"/>
                  <a:gd name="T59" fmla="*/ 2 h 18"/>
                  <a:gd name="T60" fmla="*/ 5 w 16"/>
                  <a:gd name="T61" fmla="*/ 2 h 18"/>
                  <a:gd name="T62" fmla="*/ 3 w 16"/>
                  <a:gd name="T63" fmla="*/ 4 h 18"/>
                  <a:gd name="T64" fmla="*/ 2 w 16"/>
                  <a:gd name="T65" fmla="*/ 6 h 18"/>
                  <a:gd name="T66" fmla="*/ 1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598"/>
              <p:cNvSpPr>
                <a:spLocks/>
              </p:cNvSpPr>
              <p:nvPr/>
            </p:nvSpPr>
            <p:spPr bwMode="auto">
              <a:xfrm>
                <a:off x="2254250" y="5324475"/>
                <a:ext cx="26988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2 w 8"/>
                  <a:gd name="T5" fmla="*/ 6 h 16"/>
                  <a:gd name="T6" fmla="*/ 2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2 w 8"/>
                  <a:gd name="T13" fmla="*/ 0 h 16"/>
                  <a:gd name="T14" fmla="*/ 2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8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7" y="1"/>
                      <a:pt x="6" y="2"/>
                      <a:pt x="4" y="2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599"/>
              <p:cNvSpPr>
                <a:spLocks/>
              </p:cNvSpPr>
              <p:nvPr/>
            </p:nvSpPr>
            <p:spPr bwMode="auto">
              <a:xfrm>
                <a:off x="2293938" y="5324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5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00"/>
              <p:cNvSpPr>
                <a:spLocks/>
              </p:cNvSpPr>
              <p:nvPr/>
            </p:nvSpPr>
            <p:spPr bwMode="auto">
              <a:xfrm>
                <a:off x="2357438" y="5321300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8 h 17"/>
                  <a:gd name="T6" fmla="*/ 22 w 24"/>
                  <a:gd name="T7" fmla="*/ 3 h 17"/>
                  <a:gd name="T8" fmla="*/ 19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6 w 24"/>
                  <a:gd name="T29" fmla="*/ 2 h 17"/>
                  <a:gd name="T30" fmla="*/ 4 w 24"/>
                  <a:gd name="T31" fmla="*/ 3 h 17"/>
                  <a:gd name="T32" fmla="*/ 3 w 24"/>
                  <a:gd name="T33" fmla="*/ 5 h 17"/>
                  <a:gd name="T34" fmla="*/ 2 w 24"/>
                  <a:gd name="T35" fmla="*/ 7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2 h 17"/>
                  <a:gd name="T52" fmla="*/ 13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2"/>
                      <a:pt x="16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3" y="4"/>
                      <a:pt x="13" y="5"/>
                    </a:cubicBezTo>
                    <a:cubicBezTo>
                      <a:pt x="14" y="2"/>
                      <a:pt x="17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01"/>
              <p:cNvSpPr>
                <a:spLocks noEditPoints="1"/>
              </p:cNvSpPr>
              <p:nvPr/>
            </p:nvSpPr>
            <p:spPr bwMode="auto">
              <a:xfrm>
                <a:off x="2476500" y="5321300"/>
                <a:ext cx="49213" cy="58737"/>
              </a:xfrm>
              <a:custGeom>
                <a:avLst/>
                <a:gdLst>
                  <a:gd name="T0" fmla="*/ 6 w 15"/>
                  <a:gd name="T1" fmla="*/ 18 h 18"/>
                  <a:gd name="T2" fmla="*/ 3 w 15"/>
                  <a:gd name="T3" fmla="*/ 17 h 18"/>
                  <a:gd name="T4" fmla="*/ 2 w 15"/>
                  <a:gd name="T5" fmla="*/ 16 h 18"/>
                  <a:gd name="T6" fmla="*/ 1 w 15"/>
                  <a:gd name="T7" fmla="*/ 15 h 18"/>
                  <a:gd name="T8" fmla="*/ 0 w 15"/>
                  <a:gd name="T9" fmla="*/ 12 h 18"/>
                  <a:gd name="T10" fmla="*/ 1 w 15"/>
                  <a:gd name="T11" fmla="*/ 10 h 18"/>
                  <a:gd name="T12" fmla="*/ 2 w 15"/>
                  <a:gd name="T13" fmla="*/ 9 h 18"/>
                  <a:gd name="T14" fmla="*/ 4 w 15"/>
                  <a:gd name="T15" fmla="*/ 8 h 18"/>
                  <a:gd name="T16" fmla="*/ 7 w 15"/>
                  <a:gd name="T17" fmla="*/ 8 h 18"/>
                  <a:gd name="T18" fmla="*/ 10 w 15"/>
                  <a:gd name="T19" fmla="*/ 8 h 18"/>
                  <a:gd name="T20" fmla="*/ 12 w 15"/>
                  <a:gd name="T21" fmla="*/ 8 h 18"/>
                  <a:gd name="T22" fmla="*/ 12 w 15"/>
                  <a:gd name="T23" fmla="*/ 7 h 18"/>
                  <a:gd name="T24" fmla="*/ 11 w 15"/>
                  <a:gd name="T25" fmla="*/ 3 h 18"/>
                  <a:gd name="T26" fmla="*/ 7 w 15"/>
                  <a:gd name="T27" fmla="*/ 2 h 18"/>
                  <a:gd name="T28" fmla="*/ 5 w 15"/>
                  <a:gd name="T29" fmla="*/ 2 h 18"/>
                  <a:gd name="T30" fmla="*/ 2 w 15"/>
                  <a:gd name="T31" fmla="*/ 4 h 18"/>
                  <a:gd name="T32" fmla="*/ 1 w 15"/>
                  <a:gd name="T33" fmla="*/ 3 h 18"/>
                  <a:gd name="T34" fmla="*/ 7 w 15"/>
                  <a:gd name="T35" fmla="*/ 0 h 18"/>
                  <a:gd name="T36" fmla="*/ 12 w 15"/>
                  <a:gd name="T37" fmla="*/ 2 h 18"/>
                  <a:gd name="T38" fmla="*/ 14 w 15"/>
                  <a:gd name="T39" fmla="*/ 7 h 18"/>
                  <a:gd name="T40" fmla="*/ 14 w 15"/>
                  <a:gd name="T41" fmla="*/ 15 h 18"/>
                  <a:gd name="T42" fmla="*/ 15 w 15"/>
                  <a:gd name="T43" fmla="*/ 16 h 18"/>
                  <a:gd name="T44" fmla="*/ 15 w 15"/>
                  <a:gd name="T45" fmla="*/ 17 h 18"/>
                  <a:gd name="T46" fmla="*/ 14 w 15"/>
                  <a:gd name="T47" fmla="*/ 17 h 18"/>
                  <a:gd name="T48" fmla="*/ 14 w 15"/>
                  <a:gd name="T49" fmla="*/ 17 h 18"/>
                  <a:gd name="T50" fmla="*/ 13 w 15"/>
                  <a:gd name="T51" fmla="*/ 17 h 18"/>
                  <a:gd name="T52" fmla="*/ 12 w 15"/>
                  <a:gd name="T53" fmla="*/ 16 h 18"/>
                  <a:gd name="T54" fmla="*/ 12 w 15"/>
                  <a:gd name="T55" fmla="*/ 15 h 18"/>
                  <a:gd name="T56" fmla="*/ 9 w 15"/>
                  <a:gd name="T57" fmla="*/ 17 h 18"/>
                  <a:gd name="T58" fmla="*/ 6 w 15"/>
                  <a:gd name="T59" fmla="*/ 18 h 18"/>
                  <a:gd name="T60" fmla="*/ 6 w 15"/>
                  <a:gd name="T61" fmla="*/ 16 h 18"/>
                  <a:gd name="T62" fmla="*/ 9 w 15"/>
                  <a:gd name="T63" fmla="*/ 16 h 18"/>
                  <a:gd name="T64" fmla="*/ 12 w 15"/>
                  <a:gd name="T65" fmla="*/ 14 h 18"/>
                  <a:gd name="T66" fmla="*/ 12 w 15"/>
                  <a:gd name="T67" fmla="*/ 13 h 18"/>
                  <a:gd name="T68" fmla="*/ 12 w 15"/>
                  <a:gd name="T69" fmla="*/ 10 h 18"/>
                  <a:gd name="T70" fmla="*/ 10 w 15"/>
                  <a:gd name="T71" fmla="*/ 9 h 18"/>
                  <a:gd name="T72" fmla="*/ 7 w 15"/>
                  <a:gd name="T73" fmla="*/ 9 h 18"/>
                  <a:gd name="T74" fmla="*/ 5 w 15"/>
                  <a:gd name="T75" fmla="*/ 9 h 18"/>
                  <a:gd name="T76" fmla="*/ 3 w 15"/>
                  <a:gd name="T77" fmla="*/ 10 h 18"/>
                  <a:gd name="T78" fmla="*/ 2 w 15"/>
                  <a:gd name="T79" fmla="*/ 11 h 18"/>
                  <a:gd name="T80" fmla="*/ 2 w 15"/>
                  <a:gd name="T81" fmla="*/ 12 h 18"/>
                  <a:gd name="T82" fmla="*/ 2 w 15"/>
                  <a:gd name="T83" fmla="*/ 14 h 18"/>
                  <a:gd name="T84" fmla="*/ 3 w 15"/>
                  <a:gd name="T85" fmla="*/ 15 h 18"/>
                  <a:gd name="T86" fmla="*/ 4 w 15"/>
                  <a:gd name="T87" fmla="*/ 16 h 18"/>
                  <a:gd name="T88" fmla="*/ 6 w 15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8">
                    <a:moveTo>
                      <a:pt x="6" y="18"/>
                    </a:moveTo>
                    <a:cubicBezTo>
                      <a:pt x="5" y="18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1" y="16"/>
                      <a:pt x="9" y="17"/>
                    </a:cubicBezTo>
                    <a:cubicBezTo>
                      <a:pt x="8" y="17"/>
                      <a:pt x="7" y="18"/>
                      <a:pt x="6" y="18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02"/>
              <p:cNvSpPr>
                <a:spLocks/>
              </p:cNvSpPr>
              <p:nvPr/>
            </p:nvSpPr>
            <p:spPr bwMode="auto">
              <a:xfrm>
                <a:off x="2538413" y="5300662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2 w 6"/>
                  <a:gd name="T7" fmla="*/ 21 h 23"/>
                  <a:gd name="T8" fmla="*/ 4 w 6"/>
                  <a:gd name="T9" fmla="*/ 22 h 23"/>
                  <a:gd name="T10" fmla="*/ 5 w 6"/>
                  <a:gd name="T11" fmla="*/ 22 h 23"/>
                  <a:gd name="T12" fmla="*/ 5 w 6"/>
                  <a:gd name="T13" fmla="*/ 22 h 23"/>
                  <a:gd name="T14" fmla="*/ 6 w 6"/>
                  <a:gd name="T15" fmla="*/ 23 h 23"/>
                  <a:gd name="T16" fmla="*/ 4 w 6"/>
                  <a:gd name="T17" fmla="*/ 23 h 23"/>
                  <a:gd name="T18" fmla="*/ 3 w 6"/>
                  <a:gd name="T19" fmla="*/ 23 h 23"/>
                  <a:gd name="T20" fmla="*/ 1 w 6"/>
                  <a:gd name="T21" fmla="*/ 23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03"/>
              <p:cNvSpPr>
                <a:spLocks noEditPoints="1"/>
              </p:cNvSpPr>
              <p:nvPr/>
            </p:nvSpPr>
            <p:spPr bwMode="auto">
              <a:xfrm>
                <a:off x="2568575" y="5300662"/>
                <a:ext cx="6350" cy="76200"/>
              </a:xfrm>
              <a:custGeom>
                <a:avLst/>
                <a:gdLst>
                  <a:gd name="T0" fmla="*/ 0 w 4"/>
                  <a:gd name="T1" fmla="*/ 7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7 h 48"/>
                  <a:gd name="T8" fmla="*/ 0 w 4"/>
                  <a:gd name="T9" fmla="*/ 7 h 48"/>
                  <a:gd name="T10" fmla="*/ 0 w 4"/>
                  <a:gd name="T11" fmla="*/ 48 h 48"/>
                  <a:gd name="T12" fmla="*/ 0 w 4"/>
                  <a:gd name="T13" fmla="*/ 15 h 48"/>
                  <a:gd name="T14" fmla="*/ 4 w 4"/>
                  <a:gd name="T15" fmla="*/ 15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7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04"/>
              <p:cNvSpPr>
                <a:spLocks noEditPoints="1"/>
              </p:cNvSpPr>
              <p:nvPr/>
            </p:nvSpPr>
            <p:spPr bwMode="auto">
              <a:xfrm>
                <a:off x="2587625" y="5321300"/>
                <a:ext cx="47625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2 w 14"/>
                  <a:gd name="T13" fmla="*/ 9 h 18"/>
                  <a:gd name="T14" fmla="*/ 4 w 14"/>
                  <a:gd name="T15" fmla="*/ 8 h 18"/>
                  <a:gd name="T16" fmla="*/ 7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5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4 w 14"/>
                  <a:gd name="T75" fmla="*/ 9 h 18"/>
                  <a:gd name="T76" fmla="*/ 3 w 14"/>
                  <a:gd name="T77" fmla="*/ 10 h 18"/>
                  <a:gd name="T78" fmla="*/ 2 w 14"/>
                  <a:gd name="T79" fmla="*/ 11 h 18"/>
                  <a:gd name="T80" fmla="*/ 1 w 14"/>
                  <a:gd name="T81" fmla="*/ 12 h 18"/>
                  <a:gd name="T82" fmla="*/ 1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5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6" y="18"/>
                      <a:pt x="5" y="18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05"/>
              <p:cNvSpPr>
                <a:spLocks/>
              </p:cNvSpPr>
              <p:nvPr/>
            </p:nvSpPr>
            <p:spPr bwMode="auto">
              <a:xfrm>
                <a:off x="1285875" y="5449887"/>
                <a:ext cx="49213" cy="57150"/>
              </a:xfrm>
              <a:custGeom>
                <a:avLst/>
                <a:gdLst>
                  <a:gd name="T0" fmla="*/ 14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4 w 31"/>
                  <a:gd name="T7" fmla="*/ 31 h 36"/>
                  <a:gd name="T8" fmla="*/ 29 w 31"/>
                  <a:gd name="T9" fmla="*/ 0 h 36"/>
                  <a:gd name="T10" fmla="*/ 31 w 31"/>
                  <a:gd name="T11" fmla="*/ 0 h 36"/>
                  <a:gd name="T12" fmla="*/ 16 w 31"/>
                  <a:gd name="T13" fmla="*/ 36 h 36"/>
                  <a:gd name="T14" fmla="*/ 14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4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4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6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06"/>
              <p:cNvSpPr>
                <a:spLocks noEditPoints="1"/>
              </p:cNvSpPr>
              <p:nvPr/>
            </p:nvSpPr>
            <p:spPr bwMode="auto">
              <a:xfrm>
                <a:off x="1341438" y="5449887"/>
                <a:ext cx="53975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1 w 16"/>
                  <a:gd name="T7" fmla="*/ 12 h 17"/>
                  <a:gd name="T8" fmla="*/ 0 w 16"/>
                  <a:gd name="T9" fmla="*/ 8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6 w 16"/>
                  <a:gd name="T23" fmla="*/ 5 h 17"/>
                  <a:gd name="T24" fmla="*/ 16 w 16"/>
                  <a:gd name="T25" fmla="*/ 8 h 17"/>
                  <a:gd name="T26" fmla="*/ 16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2 w 16"/>
                  <a:gd name="T35" fmla="*/ 8 h 17"/>
                  <a:gd name="T36" fmla="*/ 2 w 16"/>
                  <a:gd name="T37" fmla="*/ 11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5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2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7"/>
                      <a:pt x="14" y="6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608"/>
              <p:cNvSpPr>
                <a:spLocks/>
              </p:cNvSpPr>
              <p:nvPr/>
            </p:nvSpPr>
            <p:spPr bwMode="auto">
              <a:xfrm>
                <a:off x="1411288" y="5426075"/>
                <a:ext cx="15875" cy="80962"/>
              </a:xfrm>
              <a:custGeom>
                <a:avLst/>
                <a:gdLst>
                  <a:gd name="T0" fmla="*/ 0 w 5"/>
                  <a:gd name="T1" fmla="*/ 0 h 24"/>
                  <a:gd name="T2" fmla="*/ 1 w 5"/>
                  <a:gd name="T3" fmla="*/ 0 h 24"/>
                  <a:gd name="T4" fmla="*/ 1 w 5"/>
                  <a:gd name="T5" fmla="*/ 20 h 24"/>
                  <a:gd name="T6" fmla="*/ 2 w 5"/>
                  <a:gd name="T7" fmla="*/ 22 h 24"/>
                  <a:gd name="T8" fmla="*/ 3 w 5"/>
                  <a:gd name="T9" fmla="*/ 22 h 24"/>
                  <a:gd name="T10" fmla="*/ 4 w 5"/>
                  <a:gd name="T11" fmla="*/ 22 h 24"/>
                  <a:gd name="T12" fmla="*/ 5 w 5"/>
                  <a:gd name="T13" fmla="*/ 22 h 24"/>
                  <a:gd name="T14" fmla="*/ 5 w 5"/>
                  <a:gd name="T15" fmla="*/ 23 h 24"/>
                  <a:gd name="T16" fmla="*/ 4 w 5"/>
                  <a:gd name="T17" fmla="*/ 24 h 24"/>
                  <a:gd name="T18" fmla="*/ 3 w 5"/>
                  <a:gd name="T19" fmla="*/ 24 h 24"/>
                  <a:gd name="T20" fmla="*/ 0 w 5"/>
                  <a:gd name="T21" fmla="*/ 23 h 24"/>
                  <a:gd name="T22" fmla="*/ 0 w 5"/>
                  <a:gd name="T23" fmla="*/ 21 h 24"/>
                  <a:gd name="T24" fmla="*/ 0 w 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609"/>
              <p:cNvSpPr>
                <a:spLocks noEditPoints="1"/>
              </p:cNvSpPr>
              <p:nvPr/>
            </p:nvSpPr>
            <p:spPr bwMode="auto">
              <a:xfrm>
                <a:off x="1435100" y="5449888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4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4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3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3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2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2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610"/>
              <p:cNvSpPr>
                <a:spLocks/>
              </p:cNvSpPr>
              <p:nvPr/>
            </p:nvSpPr>
            <p:spPr bwMode="auto">
              <a:xfrm>
                <a:off x="1500188" y="5449888"/>
                <a:ext cx="26988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611"/>
              <p:cNvSpPr>
                <a:spLocks noEditPoints="1"/>
              </p:cNvSpPr>
              <p:nvPr/>
            </p:nvSpPr>
            <p:spPr bwMode="auto">
              <a:xfrm>
                <a:off x="1533525" y="5449888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6 w 16"/>
                  <a:gd name="T27" fmla="*/ 9 h 17"/>
                  <a:gd name="T28" fmla="*/ 16 w 16"/>
                  <a:gd name="T29" fmla="*/ 9 h 17"/>
                  <a:gd name="T30" fmla="*/ 1 w 16"/>
                  <a:gd name="T31" fmla="*/ 9 h 17"/>
                  <a:gd name="T32" fmla="*/ 2 w 16"/>
                  <a:gd name="T33" fmla="*/ 12 h 17"/>
                  <a:gd name="T34" fmla="*/ 3 w 16"/>
                  <a:gd name="T35" fmla="*/ 14 h 17"/>
                  <a:gd name="T36" fmla="*/ 5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2 w 16"/>
                  <a:gd name="T45" fmla="*/ 14 h 17"/>
                  <a:gd name="T46" fmla="*/ 13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4 w 16"/>
                  <a:gd name="T59" fmla="*/ 8 h 17"/>
                  <a:gd name="T60" fmla="*/ 14 w 16"/>
                  <a:gd name="T61" fmla="*/ 5 h 17"/>
                  <a:gd name="T62" fmla="*/ 12 w 16"/>
                  <a:gd name="T63" fmla="*/ 3 h 17"/>
                  <a:gd name="T64" fmla="*/ 10 w 16"/>
                  <a:gd name="T65" fmla="*/ 2 h 17"/>
                  <a:gd name="T66" fmla="*/ 8 w 16"/>
                  <a:gd name="T67" fmla="*/ 1 h 17"/>
                  <a:gd name="T68" fmla="*/ 5 w 16"/>
                  <a:gd name="T69" fmla="*/ 2 h 17"/>
                  <a:gd name="T70" fmla="*/ 3 w 16"/>
                  <a:gd name="T71" fmla="*/ 3 h 17"/>
                  <a:gd name="T72" fmla="*/ 2 w 16"/>
                  <a:gd name="T73" fmla="*/ 5 h 17"/>
                  <a:gd name="T74" fmla="*/ 1 w 16"/>
                  <a:gd name="T75" fmla="*/ 8 h 17"/>
                  <a:gd name="T76" fmla="*/ 14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8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1" y="16"/>
                      <a:pt x="11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lose/>
                    <a:moveTo>
                      <a:pt x="14" y="8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612"/>
              <p:cNvSpPr>
                <a:spLocks/>
              </p:cNvSpPr>
              <p:nvPr/>
            </p:nvSpPr>
            <p:spPr bwMode="auto">
              <a:xfrm>
                <a:off x="1600200" y="5449888"/>
                <a:ext cx="25400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613"/>
              <p:cNvSpPr>
                <a:spLocks/>
              </p:cNvSpPr>
              <p:nvPr/>
            </p:nvSpPr>
            <p:spPr bwMode="auto">
              <a:xfrm>
                <a:off x="1662113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6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2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614"/>
              <p:cNvSpPr>
                <a:spLocks/>
              </p:cNvSpPr>
              <p:nvPr/>
            </p:nvSpPr>
            <p:spPr bwMode="auto">
              <a:xfrm>
                <a:off x="1725613" y="5449888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2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4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615"/>
              <p:cNvSpPr>
                <a:spLocks noEditPoints="1"/>
              </p:cNvSpPr>
              <p:nvPr/>
            </p:nvSpPr>
            <p:spPr bwMode="auto">
              <a:xfrm>
                <a:off x="1820863" y="5449888"/>
                <a:ext cx="53975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2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6 w 16"/>
                  <a:gd name="T25" fmla="*/ 0 h 23"/>
                  <a:gd name="T26" fmla="*/ 16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6 h 23"/>
                  <a:gd name="T46" fmla="*/ 10 w 16"/>
                  <a:gd name="T47" fmla="*/ 15 h 23"/>
                  <a:gd name="T48" fmla="*/ 12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3 h 23"/>
                  <a:gd name="T60" fmla="*/ 10 w 16"/>
                  <a:gd name="T61" fmla="*/ 2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3" y="2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616"/>
              <p:cNvSpPr>
                <a:spLocks/>
              </p:cNvSpPr>
              <p:nvPr/>
            </p:nvSpPr>
            <p:spPr bwMode="auto">
              <a:xfrm>
                <a:off x="1890713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6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617"/>
              <p:cNvSpPr>
                <a:spLocks noEditPoints="1"/>
              </p:cNvSpPr>
              <p:nvPr/>
            </p:nvSpPr>
            <p:spPr bwMode="auto">
              <a:xfrm>
                <a:off x="1949450" y="5449888"/>
                <a:ext cx="47625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8 h 17"/>
                  <a:gd name="T14" fmla="*/ 4 w 14"/>
                  <a:gd name="T15" fmla="*/ 7 h 17"/>
                  <a:gd name="T16" fmla="*/ 7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3 h 17"/>
                  <a:gd name="T84" fmla="*/ 2 w 14"/>
                  <a:gd name="T85" fmla="*/ 15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3"/>
                      <a:pt x="10" y="2"/>
                    </a:cubicBezTo>
                    <a:cubicBezTo>
                      <a:pt x="10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2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618"/>
              <p:cNvSpPr>
                <a:spLocks/>
              </p:cNvSpPr>
              <p:nvPr/>
            </p:nvSpPr>
            <p:spPr bwMode="auto">
              <a:xfrm>
                <a:off x="2006600" y="5430838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8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4 w 9"/>
                  <a:gd name="T29" fmla="*/ 0 h 23"/>
                  <a:gd name="T30" fmla="*/ 4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4 w 9"/>
                  <a:gd name="T37" fmla="*/ 7 h 23"/>
                  <a:gd name="T38" fmla="*/ 4 w 9"/>
                  <a:gd name="T39" fmla="*/ 20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1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4" y="23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1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619"/>
              <p:cNvSpPr>
                <a:spLocks/>
              </p:cNvSpPr>
              <p:nvPr/>
            </p:nvSpPr>
            <p:spPr bwMode="auto">
              <a:xfrm>
                <a:off x="2043113" y="5449888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2"/>
                      <a:pt x="12" y="11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20"/>
              <p:cNvSpPr>
                <a:spLocks/>
              </p:cNvSpPr>
              <p:nvPr/>
            </p:nvSpPr>
            <p:spPr bwMode="auto">
              <a:xfrm>
                <a:off x="2101850" y="5449888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10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2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621"/>
              <p:cNvSpPr>
                <a:spLocks/>
              </p:cNvSpPr>
              <p:nvPr/>
            </p:nvSpPr>
            <p:spPr bwMode="auto">
              <a:xfrm>
                <a:off x="2181225" y="5449888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3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2 w 13"/>
                  <a:gd name="T45" fmla="*/ 3 h 17"/>
                  <a:gd name="T46" fmla="*/ 9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622"/>
              <p:cNvSpPr>
                <a:spLocks/>
              </p:cNvSpPr>
              <p:nvPr/>
            </p:nvSpPr>
            <p:spPr bwMode="auto">
              <a:xfrm>
                <a:off x="2238375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6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623"/>
              <p:cNvSpPr>
                <a:spLocks/>
              </p:cNvSpPr>
              <p:nvPr/>
            </p:nvSpPr>
            <p:spPr bwMode="auto">
              <a:xfrm>
                <a:off x="2300288" y="5449888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19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624"/>
              <p:cNvSpPr>
                <a:spLocks noEditPoints="1"/>
              </p:cNvSpPr>
              <p:nvPr/>
            </p:nvSpPr>
            <p:spPr bwMode="auto">
              <a:xfrm>
                <a:off x="2419350" y="5449888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6 w 17"/>
                  <a:gd name="T49" fmla="*/ 13 h 17"/>
                  <a:gd name="T50" fmla="*/ 15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9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4" y="15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625"/>
              <p:cNvSpPr>
                <a:spLocks/>
              </p:cNvSpPr>
              <p:nvPr/>
            </p:nvSpPr>
            <p:spPr bwMode="auto">
              <a:xfrm>
                <a:off x="2489200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2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5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26"/>
              <p:cNvSpPr>
                <a:spLocks/>
              </p:cNvSpPr>
              <p:nvPr/>
            </p:nvSpPr>
            <p:spPr bwMode="auto">
              <a:xfrm>
                <a:off x="2552700" y="5449888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" name="Freeform 627"/>
            <p:cNvSpPr>
              <a:spLocks noEditPoints="1"/>
            </p:cNvSpPr>
            <p:nvPr/>
          </p:nvSpPr>
          <p:spPr bwMode="auto">
            <a:xfrm>
              <a:off x="2895600" y="4903788"/>
              <a:ext cx="211138" cy="334962"/>
            </a:xfrm>
            <a:custGeom>
              <a:avLst/>
              <a:gdLst>
                <a:gd name="T0" fmla="*/ 49 w 64"/>
                <a:gd name="T1" fmla="*/ 28 h 101"/>
                <a:gd name="T2" fmla="*/ 36 w 64"/>
                <a:gd name="T3" fmla="*/ 24 h 101"/>
                <a:gd name="T4" fmla="*/ 36 w 64"/>
                <a:gd name="T5" fmla="*/ 43 h 101"/>
                <a:gd name="T6" fmla="*/ 39 w 64"/>
                <a:gd name="T7" fmla="*/ 44 h 101"/>
                <a:gd name="T8" fmla="*/ 49 w 64"/>
                <a:gd name="T9" fmla="*/ 47 h 101"/>
                <a:gd name="T10" fmla="*/ 62 w 64"/>
                <a:gd name="T11" fmla="*/ 57 h 101"/>
                <a:gd name="T12" fmla="*/ 61 w 64"/>
                <a:gd name="T13" fmla="*/ 76 h 101"/>
                <a:gd name="T14" fmla="*/ 37 w 64"/>
                <a:gd name="T15" fmla="*/ 89 h 101"/>
                <a:gd name="T16" fmla="*/ 37 w 64"/>
                <a:gd name="T17" fmla="*/ 97 h 101"/>
                <a:gd name="T18" fmla="*/ 34 w 64"/>
                <a:gd name="T19" fmla="*/ 101 h 101"/>
                <a:gd name="T20" fmla="*/ 34 w 64"/>
                <a:gd name="T21" fmla="*/ 101 h 101"/>
                <a:gd name="T22" fmla="*/ 31 w 64"/>
                <a:gd name="T23" fmla="*/ 97 h 101"/>
                <a:gd name="T24" fmla="*/ 31 w 64"/>
                <a:gd name="T25" fmla="*/ 89 h 101"/>
                <a:gd name="T26" fmla="*/ 9 w 64"/>
                <a:gd name="T27" fmla="*/ 83 h 101"/>
                <a:gd name="T28" fmla="*/ 15 w 64"/>
                <a:gd name="T29" fmla="*/ 70 h 101"/>
                <a:gd name="T30" fmla="*/ 32 w 64"/>
                <a:gd name="T31" fmla="*/ 75 h 101"/>
                <a:gd name="T32" fmla="*/ 32 w 64"/>
                <a:gd name="T33" fmla="*/ 57 h 101"/>
                <a:gd name="T34" fmla="*/ 18 w 64"/>
                <a:gd name="T35" fmla="*/ 53 h 101"/>
                <a:gd name="T36" fmla="*/ 6 w 64"/>
                <a:gd name="T37" fmla="*/ 35 h 101"/>
                <a:gd name="T38" fmla="*/ 21 w 64"/>
                <a:gd name="T39" fmla="*/ 13 h 101"/>
                <a:gd name="T40" fmla="*/ 31 w 64"/>
                <a:gd name="T41" fmla="*/ 11 h 101"/>
                <a:gd name="T42" fmla="*/ 31 w 64"/>
                <a:gd name="T43" fmla="*/ 4 h 101"/>
                <a:gd name="T44" fmla="*/ 34 w 64"/>
                <a:gd name="T45" fmla="*/ 0 h 101"/>
                <a:gd name="T46" fmla="*/ 34 w 64"/>
                <a:gd name="T47" fmla="*/ 0 h 101"/>
                <a:gd name="T48" fmla="*/ 37 w 64"/>
                <a:gd name="T49" fmla="*/ 4 h 101"/>
                <a:gd name="T50" fmla="*/ 37 w 64"/>
                <a:gd name="T51" fmla="*/ 11 h 101"/>
                <a:gd name="T52" fmla="*/ 55 w 64"/>
                <a:gd name="T53" fmla="*/ 16 h 101"/>
                <a:gd name="T54" fmla="*/ 58 w 64"/>
                <a:gd name="T55" fmla="*/ 25 h 101"/>
                <a:gd name="T56" fmla="*/ 49 w 64"/>
                <a:gd name="T57" fmla="*/ 28 h 101"/>
                <a:gd name="T58" fmla="*/ 21 w 64"/>
                <a:gd name="T59" fmla="*/ 33 h 101"/>
                <a:gd name="T60" fmla="*/ 24 w 64"/>
                <a:gd name="T61" fmla="*/ 38 h 101"/>
                <a:gd name="T62" fmla="*/ 32 w 64"/>
                <a:gd name="T63" fmla="*/ 42 h 101"/>
                <a:gd name="T64" fmla="*/ 32 w 64"/>
                <a:gd name="T65" fmla="*/ 24 h 101"/>
                <a:gd name="T66" fmla="*/ 21 w 64"/>
                <a:gd name="T67" fmla="*/ 33 h 101"/>
                <a:gd name="T68" fmla="*/ 48 w 64"/>
                <a:gd name="T69" fmla="*/ 68 h 101"/>
                <a:gd name="T70" fmla="*/ 45 w 64"/>
                <a:gd name="T71" fmla="*/ 62 h 101"/>
                <a:gd name="T72" fmla="*/ 36 w 64"/>
                <a:gd name="T73" fmla="*/ 58 h 101"/>
                <a:gd name="T74" fmla="*/ 36 w 64"/>
                <a:gd name="T75" fmla="*/ 76 h 101"/>
                <a:gd name="T76" fmla="*/ 48 w 64"/>
                <a:gd name="T7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" h="101">
                  <a:moveTo>
                    <a:pt x="49" y="28"/>
                  </a:moveTo>
                  <a:cubicBezTo>
                    <a:pt x="45" y="26"/>
                    <a:pt x="40" y="25"/>
                    <a:pt x="36" y="24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3" y="45"/>
                    <a:pt x="46" y="46"/>
                    <a:pt x="49" y="47"/>
                  </a:cubicBezTo>
                  <a:cubicBezTo>
                    <a:pt x="54" y="49"/>
                    <a:pt x="59" y="52"/>
                    <a:pt x="62" y="57"/>
                  </a:cubicBezTo>
                  <a:cubicBezTo>
                    <a:pt x="64" y="62"/>
                    <a:pt x="64" y="71"/>
                    <a:pt x="61" y="76"/>
                  </a:cubicBezTo>
                  <a:cubicBezTo>
                    <a:pt x="57" y="85"/>
                    <a:pt x="47" y="88"/>
                    <a:pt x="37" y="89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7" y="99"/>
                    <a:pt x="36" y="101"/>
                    <a:pt x="34" y="10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2" y="101"/>
                    <a:pt x="31" y="99"/>
                    <a:pt x="31" y="97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3" y="88"/>
                    <a:pt x="15" y="86"/>
                    <a:pt x="9" y="83"/>
                  </a:cubicBezTo>
                  <a:cubicBezTo>
                    <a:pt x="0" y="78"/>
                    <a:pt x="7" y="66"/>
                    <a:pt x="15" y="70"/>
                  </a:cubicBezTo>
                  <a:cubicBezTo>
                    <a:pt x="20" y="73"/>
                    <a:pt x="26" y="75"/>
                    <a:pt x="32" y="7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56"/>
                    <a:pt x="23" y="55"/>
                    <a:pt x="18" y="53"/>
                  </a:cubicBezTo>
                  <a:cubicBezTo>
                    <a:pt x="9" y="49"/>
                    <a:pt x="6" y="43"/>
                    <a:pt x="6" y="35"/>
                  </a:cubicBezTo>
                  <a:cubicBezTo>
                    <a:pt x="6" y="25"/>
                    <a:pt x="12" y="17"/>
                    <a:pt x="21" y="13"/>
                  </a:cubicBezTo>
                  <a:cubicBezTo>
                    <a:pt x="24" y="12"/>
                    <a:pt x="27" y="12"/>
                    <a:pt x="31" y="11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2"/>
                    <a:pt x="32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0"/>
                    <a:pt x="37" y="2"/>
                    <a:pt x="37" y="4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2"/>
                    <a:pt x="48" y="13"/>
                    <a:pt x="55" y="16"/>
                  </a:cubicBezTo>
                  <a:cubicBezTo>
                    <a:pt x="58" y="18"/>
                    <a:pt x="59" y="22"/>
                    <a:pt x="58" y="25"/>
                  </a:cubicBezTo>
                  <a:cubicBezTo>
                    <a:pt x="56" y="29"/>
                    <a:pt x="52" y="30"/>
                    <a:pt x="49" y="28"/>
                  </a:cubicBezTo>
                  <a:close/>
                  <a:moveTo>
                    <a:pt x="21" y="33"/>
                  </a:moveTo>
                  <a:cubicBezTo>
                    <a:pt x="21" y="35"/>
                    <a:pt x="22" y="37"/>
                    <a:pt x="24" y="38"/>
                  </a:cubicBezTo>
                  <a:cubicBezTo>
                    <a:pt x="26" y="40"/>
                    <a:pt x="28" y="41"/>
                    <a:pt x="32" y="42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5" y="25"/>
                    <a:pt x="21" y="27"/>
                    <a:pt x="21" y="33"/>
                  </a:cubicBezTo>
                  <a:close/>
                  <a:moveTo>
                    <a:pt x="48" y="68"/>
                  </a:moveTo>
                  <a:cubicBezTo>
                    <a:pt x="48" y="65"/>
                    <a:pt x="47" y="63"/>
                    <a:pt x="45" y="62"/>
                  </a:cubicBezTo>
                  <a:cubicBezTo>
                    <a:pt x="43" y="61"/>
                    <a:pt x="40" y="59"/>
                    <a:pt x="36" y="58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44" y="75"/>
                    <a:pt x="48" y="73"/>
                    <a:pt x="48" y="68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28"/>
            <p:cNvSpPr>
              <a:spLocks/>
            </p:cNvSpPr>
            <p:nvPr/>
          </p:nvSpPr>
          <p:spPr bwMode="auto">
            <a:xfrm>
              <a:off x="2757488" y="4824413"/>
              <a:ext cx="531813" cy="493712"/>
            </a:xfrm>
            <a:custGeom>
              <a:avLst/>
              <a:gdLst>
                <a:gd name="T0" fmla="*/ 155 w 161"/>
                <a:gd name="T1" fmla="*/ 57 h 149"/>
                <a:gd name="T2" fmla="*/ 146 w 161"/>
                <a:gd name="T3" fmla="*/ 57 h 149"/>
                <a:gd name="T4" fmla="*/ 69 w 161"/>
                <a:gd name="T5" fmla="*/ 3 h 149"/>
                <a:gd name="T6" fmla="*/ 3 w 161"/>
                <a:gd name="T7" fmla="*/ 70 h 149"/>
                <a:gd name="T8" fmla="*/ 76 w 161"/>
                <a:gd name="T9" fmla="*/ 149 h 149"/>
                <a:gd name="T10" fmla="*/ 138 w 161"/>
                <a:gd name="T11" fmla="*/ 112 h 149"/>
                <a:gd name="T12" fmla="*/ 136 w 161"/>
                <a:gd name="T13" fmla="*/ 105 h 149"/>
                <a:gd name="T14" fmla="*/ 136 w 161"/>
                <a:gd name="T15" fmla="*/ 105 h 149"/>
                <a:gd name="T16" fmla="*/ 129 w 161"/>
                <a:gd name="T17" fmla="*/ 107 h 149"/>
                <a:gd name="T18" fmla="*/ 71 w 161"/>
                <a:gd name="T19" fmla="*/ 138 h 149"/>
                <a:gd name="T20" fmla="*/ 14 w 161"/>
                <a:gd name="T21" fmla="*/ 80 h 149"/>
                <a:gd name="T22" fmla="*/ 76 w 161"/>
                <a:gd name="T23" fmla="*/ 14 h 149"/>
                <a:gd name="T24" fmla="*/ 135 w 161"/>
                <a:gd name="T25" fmla="*/ 57 h 149"/>
                <a:gd name="T26" fmla="*/ 125 w 161"/>
                <a:gd name="T27" fmla="*/ 57 h 149"/>
                <a:gd name="T28" fmla="*/ 121 w 161"/>
                <a:gd name="T29" fmla="*/ 65 h 149"/>
                <a:gd name="T30" fmla="*/ 136 w 161"/>
                <a:gd name="T31" fmla="*/ 88 h 149"/>
                <a:gd name="T32" fmla="*/ 144 w 161"/>
                <a:gd name="T33" fmla="*/ 88 h 149"/>
                <a:gd name="T34" fmla="*/ 159 w 161"/>
                <a:gd name="T35" fmla="*/ 65 h 149"/>
                <a:gd name="T36" fmla="*/ 155 w 161"/>
                <a:gd name="T37" fmla="*/ 5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49">
                  <a:moveTo>
                    <a:pt x="155" y="57"/>
                  </a:moveTo>
                  <a:cubicBezTo>
                    <a:pt x="146" y="57"/>
                    <a:pt x="146" y="57"/>
                    <a:pt x="146" y="57"/>
                  </a:cubicBezTo>
                  <a:cubicBezTo>
                    <a:pt x="137" y="24"/>
                    <a:pt x="105" y="0"/>
                    <a:pt x="69" y="3"/>
                  </a:cubicBezTo>
                  <a:cubicBezTo>
                    <a:pt x="34" y="7"/>
                    <a:pt x="6" y="35"/>
                    <a:pt x="3" y="70"/>
                  </a:cubicBezTo>
                  <a:cubicBezTo>
                    <a:pt x="0" y="113"/>
                    <a:pt x="34" y="149"/>
                    <a:pt x="76" y="149"/>
                  </a:cubicBezTo>
                  <a:cubicBezTo>
                    <a:pt x="102" y="149"/>
                    <a:pt x="126" y="134"/>
                    <a:pt x="138" y="112"/>
                  </a:cubicBezTo>
                  <a:cubicBezTo>
                    <a:pt x="140" y="110"/>
                    <a:pt x="139" y="106"/>
                    <a:pt x="136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3" y="104"/>
                    <a:pt x="131" y="105"/>
                    <a:pt x="129" y="107"/>
                  </a:cubicBezTo>
                  <a:cubicBezTo>
                    <a:pt x="118" y="127"/>
                    <a:pt x="96" y="140"/>
                    <a:pt x="71" y="138"/>
                  </a:cubicBezTo>
                  <a:cubicBezTo>
                    <a:pt x="41" y="136"/>
                    <a:pt x="16" y="111"/>
                    <a:pt x="14" y="80"/>
                  </a:cubicBezTo>
                  <a:cubicBezTo>
                    <a:pt x="11" y="44"/>
                    <a:pt x="40" y="14"/>
                    <a:pt x="76" y="14"/>
                  </a:cubicBezTo>
                  <a:cubicBezTo>
                    <a:pt x="103" y="14"/>
                    <a:pt x="127" y="32"/>
                    <a:pt x="13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1" y="57"/>
                    <a:pt x="119" y="61"/>
                    <a:pt x="121" y="65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8" y="91"/>
                    <a:pt x="142" y="91"/>
                    <a:pt x="144" y="88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61" y="61"/>
                    <a:pt x="159" y="57"/>
                    <a:pt x="155" y="57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8" name="组合 717"/>
            <p:cNvGrpSpPr/>
            <p:nvPr/>
          </p:nvGrpSpPr>
          <p:grpSpPr>
            <a:xfrm>
              <a:off x="9240838" y="4864100"/>
              <a:ext cx="1590675" cy="661988"/>
              <a:chOff x="9240838" y="4864100"/>
              <a:chExt cx="1590675" cy="661988"/>
            </a:xfrm>
          </p:grpSpPr>
          <p:sp>
            <p:nvSpPr>
              <p:cNvPr id="31" name="Freeform 629"/>
              <p:cNvSpPr>
                <a:spLocks/>
              </p:cNvSpPr>
              <p:nvPr/>
            </p:nvSpPr>
            <p:spPr bwMode="auto">
              <a:xfrm>
                <a:off x="9240838" y="4867275"/>
                <a:ext cx="100013" cy="122237"/>
              </a:xfrm>
              <a:custGeom>
                <a:avLst/>
                <a:gdLst>
                  <a:gd name="T0" fmla="*/ 63 w 63"/>
                  <a:gd name="T1" fmla="*/ 15 h 77"/>
                  <a:gd name="T2" fmla="*/ 40 w 63"/>
                  <a:gd name="T3" fmla="*/ 15 h 77"/>
                  <a:gd name="T4" fmla="*/ 40 w 63"/>
                  <a:gd name="T5" fmla="*/ 77 h 77"/>
                  <a:gd name="T6" fmla="*/ 23 w 63"/>
                  <a:gd name="T7" fmla="*/ 77 h 77"/>
                  <a:gd name="T8" fmla="*/ 23 w 63"/>
                  <a:gd name="T9" fmla="*/ 15 h 77"/>
                  <a:gd name="T10" fmla="*/ 0 w 63"/>
                  <a:gd name="T11" fmla="*/ 15 h 77"/>
                  <a:gd name="T12" fmla="*/ 0 w 63"/>
                  <a:gd name="T13" fmla="*/ 0 h 77"/>
                  <a:gd name="T14" fmla="*/ 63 w 63"/>
                  <a:gd name="T15" fmla="*/ 0 h 77"/>
                  <a:gd name="T16" fmla="*/ 63 w 63"/>
                  <a:gd name="T17" fmla="*/ 1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77">
                    <a:moveTo>
                      <a:pt x="63" y="15"/>
                    </a:moveTo>
                    <a:lnTo>
                      <a:pt x="40" y="15"/>
                    </a:lnTo>
                    <a:lnTo>
                      <a:pt x="40" y="77"/>
                    </a:lnTo>
                    <a:lnTo>
                      <a:pt x="23" y="77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3" y="15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30"/>
              <p:cNvSpPr>
                <a:spLocks noEditPoints="1"/>
              </p:cNvSpPr>
              <p:nvPr/>
            </p:nvSpPr>
            <p:spPr bwMode="auto">
              <a:xfrm>
                <a:off x="9353550" y="4864100"/>
                <a:ext cx="23813" cy="125412"/>
              </a:xfrm>
              <a:custGeom>
                <a:avLst/>
                <a:gdLst>
                  <a:gd name="T0" fmla="*/ 0 w 15"/>
                  <a:gd name="T1" fmla="*/ 15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5 h 79"/>
                  <a:gd name="T8" fmla="*/ 0 w 15"/>
                  <a:gd name="T9" fmla="*/ 15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5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15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631"/>
              <p:cNvSpPr>
                <a:spLocks/>
              </p:cNvSpPr>
              <p:nvPr/>
            </p:nvSpPr>
            <p:spPr bwMode="auto">
              <a:xfrm>
                <a:off x="9390063" y="4870450"/>
                <a:ext cx="58738" cy="122237"/>
              </a:xfrm>
              <a:custGeom>
                <a:avLst/>
                <a:gdLst>
                  <a:gd name="T0" fmla="*/ 18 w 18"/>
                  <a:gd name="T1" fmla="*/ 35 h 37"/>
                  <a:gd name="T2" fmla="*/ 15 w 18"/>
                  <a:gd name="T3" fmla="*/ 36 h 37"/>
                  <a:gd name="T4" fmla="*/ 10 w 18"/>
                  <a:gd name="T5" fmla="*/ 37 h 37"/>
                  <a:gd name="T6" fmla="*/ 8 w 18"/>
                  <a:gd name="T7" fmla="*/ 36 h 37"/>
                  <a:gd name="T8" fmla="*/ 5 w 18"/>
                  <a:gd name="T9" fmla="*/ 35 h 37"/>
                  <a:gd name="T10" fmla="*/ 4 w 18"/>
                  <a:gd name="T11" fmla="*/ 33 h 37"/>
                  <a:gd name="T12" fmla="*/ 3 w 18"/>
                  <a:gd name="T13" fmla="*/ 30 h 37"/>
                  <a:gd name="T14" fmla="*/ 3 w 18"/>
                  <a:gd name="T15" fmla="*/ 14 h 37"/>
                  <a:gd name="T16" fmla="*/ 0 w 18"/>
                  <a:gd name="T17" fmla="*/ 14 h 37"/>
                  <a:gd name="T18" fmla="*/ 0 w 18"/>
                  <a:gd name="T19" fmla="*/ 9 h 37"/>
                  <a:gd name="T20" fmla="*/ 3 w 18"/>
                  <a:gd name="T21" fmla="*/ 9 h 37"/>
                  <a:gd name="T22" fmla="*/ 3 w 18"/>
                  <a:gd name="T23" fmla="*/ 0 h 37"/>
                  <a:gd name="T24" fmla="*/ 10 w 18"/>
                  <a:gd name="T25" fmla="*/ 0 h 37"/>
                  <a:gd name="T26" fmla="*/ 10 w 18"/>
                  <a:gd name="T27" fmla="*/ 9 h 37"/>
                  <a:gd name="T28" fmla="*/ 16 w 18"/>
                  <a:gd name="T29" fmla="*/ 9 h 37"/>
                  <a:gd name="T30" fmla="*/ 16 w 18"/>
                  <a:gd name="T31" fmla="*/ 14 h 37"/>
                  <a:gd name="T32" fmla="*/ 10 w 18"/>
                  <a:gd name="T33" fmla="*/ 14 h 37"/>
                  <a:gd name="T34" fmla="*/ 10 w 18"/>
                  <a:gd name="T35" fmla="*/ 28 h 37"/>
                  <a:gd name="T36" fmla="*/ 11 w 18"/>
                  <a:gd name="T37" fmla="*/ 30 h 37"/>
                  <a:gd name="T38" fmla="*/ 13 w 18"/>
                  <a:gd name="T39" fmla="*/ 30 h 37"/>
                  <a:gd name="T40" fmla="*/ 15 w 18"/>
                  <a:gd name="T41" fmla="*/ 30 h 37"/>
                  <a:gd name="T42" fmla="*/ 17 w 18"/>
                  <a:gd name="T43" fmla="*/ 29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5"/>
                      <a:pt x="16" y="36"/>
                      <a:pt x="15" y="36"/>
                    </a:cubicBezTo>
                    <a:cubicBezTo>
                      <a:pt x="13" y="36"/>
                      <a:pt x="12" y="37"/>
                      <a:pt x="10" y="37"/>
                    </a:cubicBezTo>
                    <a:cubicBezTo>
                      <a:pt x="9" y="37"/>
                      <a:pt x="8" y="37"/>
                      <a:pt x="8" y="36"/>
                    </a:cubicBezTo>
                    <a:cubicBezTo>
                      <a:pt x="7" y="36"/>
                      <a:pt x="6" y="36"/>
                      <a:pt x="5" y="35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3" y="32"/>
                      <a:pt x="3" y="31"/>
                      <a:pt x="3" y="3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6" y="30"/>
                      <a:pt x="16" y="29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632"/>
              <p:cNvSpPr>
                <a:spLocks/>
              </p:cNvSpPr>
              <p:nvPr/>
            </p:nvSpPr>
            <p:spPr bwMode="auto">
              <a:xfrm>
                <a:off x="9459913" y="4864100"/>
                <a:ext cx="46038" cy="128587"/>
              </a:xfrm>
              <a:custGeom>
                <a:avLst/>
                <a:gdLst>
                  <a:gd name="T0" fmla="*/ 0 w 14"/>
                  <a:gd name="T1" fmla="*/ 0 h 39"/>
                  <a:gd name="T2" fmla="*/ 7 w 14"/>
                  <a:gd name="T3" fmla="*/ 0 h 39"/>
                  <a:gd name="T4" fmla="*/ 7 w 14"/>
                  <a:gd name="T5" fmla="*/ 29 h 39"/>
                  <a:gd name="T6" fmla="*/ 8 w 14"/>
                  <a:gd name="T7" fmla="*/ 32 h 39"/>
                  <a:gd name="T8" fmla="*/ 10 w 14"/>
                  <a:gd name="T9" fmla="*/ 33 h 39"/>
                  <a:gd name="T10" fmla="*/ 11 w 14"/>
                  <a:gd name="T11" fmla="*/ 32 h 39"/>
                  <a:gd name="T12" fmla="*/ 13 w 14"/>
                  <a:gd name="T13" fmla="*/ 32 h 39"/>
                  <a:gd name="T14" fmla="*/ 14 w 14"/>
                  <a:gd name="T15" fmla="*/ 37 h 39"/>
                  <a:gd name="T16" fmla="*/ 10 w 14"/>
                  <a:gd name="T17" fmla="*/ 38 h 39"/>
                  <a:gd name="T18" fmla="*/ 7 w 14"/>
                  <a:gd name="T19" fmla="*/ 39 h 39"/>
                  <a:gd name="T20" fmla="*/ 2 w 14"/>
                  <a:gd name="T21" fmla="*/ 37 h 39"/>
                  <a:gd name="T22" fmla="*/ 0 w 14"/>
                  <a:gd name="T23" fmla="*/ 32 h 39"/>
                  <a:gd name="T24" fmla="*/ 0 w 14"/>
                  <a:gd name="T2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8" y="32"/>
                    </a:cubicBezTo>
                    <a:cubicBezTo>
                      <a:pt x="8" y="32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2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8"/>
                      <a:pt x="12" y="38"/>
                      <a:pt x="10" y="38"/>
                    </a:cubicBezTo>
                    <a:cubicBezTo>
                      <a:pt x="9" y="39"/>
                      <a:pt x="8" y="39"/>
                      <a:pt x="7" y="39"/>
                    </a:cubicBezTo>
                    <a:cubicBezTo>
                      <a:pt x="5" y="39"/>
                      <a:pt x="3" y="38"/>
                      <a:pt x="2" y="37"/>
                    </a:cubicBezTo>
                    <a:cubicBezTo>
                      <a:pt x="1" y="36"/>
                      <a:pt x="0" y="34"/>
                      <a:pt x="0" y="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633"/>
              <p:cNvSpPr>
                <a:spLocks noEditPoints="1"/>
              </p:cNvSpPr>
              <p:nvPr/>
            </p:nvSpPr>
            <p:spPr bwMode="auto">
              <a:xfrm>
                <a:off x="9509125" y="4900613"/>
                <a:ext cx="92075" cy="92075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3 w 28"/>
                  <a:gd name="T5" fmla="*/ 24 h 28"/>
                  <a:gd name="T6" fmla="*/ 1 w 28"/>
                  <a:gd name="T7" fmla="*/ 19 h 28"/>
                  <a:gd name="T8" fmla="*/ 0 w 28"/>
                  <a:gd name="T9" fmla="*/ 14 h 28"/>
                  <a:gd name="T10" fmla="*/ 1 w 28"/>
                  <a:gd name="T11" fmla="*/ 8 h 28"/>
                  <a:gd name="T12" fmla="*/ 3 w 28"/>
                  <a:gd name="T13" fmla="*/ 4 h 28"/>
                  <a:gd name="T14" fmla="*/ 8 w 28"/>
                  <a:gd name="T15" fmla="*/ 1 h 28"/>
                  <a:gd name="T16" fmla="*/ 14 w 28"/>
                  <a:gd name="T17" fmla="*/ 0 h 28"/>
                  <a:gd name="T18" fmla="*/ 20 w 28"/>
                  <a:gd name="T19" fmla="*/ 1 h 28"/>
                  <a:gd name="T20" fmla="*/ 24 w 28"/>
                  <a:gd name="T21" fmla="*/ 4 h 28"/>
                  <a:gd name="T22" fmla="*/ 27 w 28"/>
                  <a:gd name="T23" fmla="*/ 8 h 28"/>
                  <a:gd name="T24" fmla="*/ 28 w 28"/>
                  <a:gd name="T25" fmla="*/ 13 h 28"/>
                  <a:gd name="T26" fmla="*/ 28 w 28"/>
                  <a:gd name="T27" fmla="*/ 15 h 28"/>
                  <a:gd name="T28" fmla="*/ 28 w 28"/>
                  <a:gd name="T29" fmla="*/ 16 h 28"/>
                  <a:gd name="T30" fmla="*/ 7 w 28"/>
                  <a:gd name="T31" fmla="*/ 16 h 28"/>
                  <a:gd name="T32" fmla="*/ 8 w 28"/>
                  <a:gd name="T33" fmla="*/ 19 h 28"/>
                  <a:gd name="T34" fmla="*/ 9 w 28"/>
                  <a:gd name="T35" fmla="*/ 21 h 28"/>
                  <a:gd name="T36" fmla="*/ 12 w 28"/>
                  <a:gd name="T37" fmla="*/ 22 h 28"/>
                  <a:gd name="T38" fmla="*/ 14 w 28"/>
                  <a:gd name="T39" fmla="*/ 23 h 28"/>
                  <a:gd name="T40" fmla="*/ 18 w 28"/>
                  <a:gd name="T41" fmla="*/ 22 h 28"/>
                  <a:gd name="T42" fmla="*/ 21 w 28"/>
                  <a:gd name="T43" fmla="*/ 19 h 28"/>
                  <a:gd name="T44" fmla="*/ 27 w 28"/>
                  <a:gd name="T45" fmla="*/ 21 h 28"/>
                  <a:gd name="T46" fmla="*/ 22 w 28"/>
                  <a:gd name="T47" fmla="*/ 26 h 28"/>
                  <a:gd name="T48" fmla="*/ 14 w 28"/>
                  <a:gd name="T49" fmla="*/ 28 h 28"/>
                  <a:gd name="T50" fmla="*/ 21 w 28"/>
                  <a:gd name="T51" fmla="*/ 11 h 28"/>
                  <a:gd name="T52" fmla="*/ 19 w 28"/>
                  <a:gd name="T53" fmla="*/ 6 h 28"/>
                  <a:gd name="T54" fmla="*/ 14 w 28"/>
                  <a:gd name="T55" fmla="*/ 5 h 28"/>
                  <a:gd name="T56" fmla="*/ 11 w 28"/>
                  <a:gd name="T57" fmla="*/ 5 h 28"/>
                  <a:gd name="T58" fmla="*/ 9 w 28"/>
                  <a:gd name="T59" fmla="*/ 6 h 28"/>
                  <a:gd name="T60" fmla="*/ 8 w 28"/>
                  <a:gd name="T61" fmla="*/ 9 h 28"/>
                  <a:gd name="T62" fmla="*/ 7 w 28"/>
                  <a:gd name="T63" fmla="*/ 11 h 28"/>
                  <a:gd name="T64" fmla="*/ 21 w 28"/>
                  <a:gd name="T65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7"/>
                      <a:pt x="8" y="27"/>
                    </a:cubicBezTo>
                    <a:cubicBezTo>
                      <a:pt x="6" y="26"/>
                      <a:pt x="5" y="25"/>
                      <a:pt x="3" y="24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6" y="0"/>
                      <a:pt x="18" y="0"/>
                      <a:pt x="20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6" y="5"/>
                      <a:pt x="27" y="6"/>
                      <a:pt x="27" y="8"/>
                    </a:cubicBezTo>
                    <a:cubicBezTo>
                      <a:pt x="28" y="10"/>
                      <a:pt x="28" y="12"/>
                      <a:pt x="28" y="13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8" y="19"/>
                    </a:cubicBezTo>
                    <a:cubicBezTo>
                      <a:pt x="8" y="20"/>
                      <a:pt x="9" y="20"/>
                      <a:pt x="9" y="21"/>
                    </a:cubicBezTo>
                    <a:cubicBezTo>
                      <a:pt x="10" y="21"/>
                      <a:pt x="11" y="22"/>
                      <a:pt x="12" y="22"/>
                    </a:cubicBezTo>
                    <a:cubicBezTo>
                      <a:pt x="12" y="22"/>
                      <a:pt x="13" y="23"/>
                      <a:pt x="14" y="23"/>
                    </a:cubicBezTo>
                    <a:cubicBezTo>
                      <a:pt x="16" y="23"/>
                      <a:pt x="17" y="22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4" y="24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  <a:moveTo>
                      <a:pt x="21" y="11"/>
                    </a:moveTo>
                    <a:cubicBezTo>
                      <a:pt x="21" y="9"/>
                      <a:pt x="20" y="8"/>
                      <a:pt x="19" y="6"/>
                    </a:cubicBezTo>
                    <a:cubicBezTo>
                      <a:pt x="17" y="5"/>
                      <a:pt x="16" y="5"/>
                      <a:pt x="14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7" y="9"/>
                      <a:pt x="7" y="10"/>
                      <a:pt x="7" y="11"/>
                    </a:cubicBez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634"/>
              <p:cNvSpPr>
                <a:spLocks/>
              </p:cNvSpPr>
              <p:nvPr/>
            </p:nvSpPr>
            <p:spPr bwMode="auto">
              <a:xfrm>
                <a:off x="9661525" y="4867275"/>
                <a:ext cx="82550" cy="122237"/>
              </a:xfrm>
              <a:custGeom>
                <a:avLst/>
                <a:gdLst>
                  <a:gd name="T0" fmla="*/ 52 w 52"/>
                  <a:gd name="T1" fmla="*/ 65 h 77"/>
                  <a:gd name="T2" fmla="*/ 52 w 52"/>
                  <a:gd name="T3" fmla="*/ 77 h 77"/>
                  <a:gd name="T4" fmla="*/ 0 w 52"/>
                  <a:gd name="T5" fmla="*/ 77 h 77"/>
                  <a:gd name="T6" fmla="*/ 0 w 52"/>
                  <a:gd name="T7" fmla="*/ 0 h 77"/>
                  <a:gd name="T8" fmla="*/ 52 w 52"/>
                  <a:gd name="T9" fmla="*/ 0 h 77"/>
                  <a:gd name="T10" fmla="*/ 52 w 52"/>
                  <a:gd name="T11" fmla="*/ 15 h 77"/>
                  <a:gd name="T12" fmla="*/ 14 w 52"/>
                  <a:gd name="T13" fmla="*/ 15 h 77"/>
                  <a:gd name="T14" fmla="*/ 14 w 52"/>
                  <a:gd name="T15" fmla="*/ 31 h 77"/>
                  <a:gd name="T16" fmla="*/ 45 w 52"/>
                  <a:gd name="T17" fmla="*/ 31 h 77"/>
                  <a:gd name="T18" fmla="*/ 45 w 52"/>
                  <a:gd name="T19" fmla="*/ 44 h 77"/>
                  <a:gd name="T20" fmla="*/ 14 w 52"/>
                  <a:gd name="T21" fmla="*/ 44 h 77"/>
                  <a:gd name="T22" fmla="*/ 14 w 52"/>
                  <a:gd name="T23" fmla="*/ 65 h 77"/>
                  <a:gd name="T24" fmla="*/ 52 w 52"/>
                  <a:gd name="T25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77">
                    <a:moveTo>
                      <a:pt x="52" y="65"/>
                    </a:moveTo>
                    <a:lnTo>
                      <a:pt x="52" y="77"/>
                    </a:lnTo>
                    <a:lnTo>
                      <a:pt x="0" y="77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2" y="15"/>
                    </a:lnTo>
                    <a:lnTo>
                      <a:pt x="14" y="15"/>
                    </a:lnTo>
                    <a:lnTo>
                      <a:pt x="14" y="31"/>
                    </a:lnTo>
                    <a:lnTo>
                      <a:pt x="45" y="31"/>
                    </a:lnTo>
                    <a:lnTo>
                      <a:pt x="45" y="44"/>
                    </a:lnTo>
                    <a:lnTo>
                      <a:pt x="14" y="44"/>
                    </a:lnTo>
                    <a:lnTo>
                      <a:pt x="14" y="65"/>
                    </a:lnTo>
                    <a:lnTo>
                      <a:pt x="52" y="65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635"/>
              <p:cNvSpPr>
                <a:spLocks noEditPoints="1"/>
              </p:cNvSpPr>
              <p:nvPr/>
            </p:nvSpPr>
            <p:spPr bwMode="auto">
              <a:xfrm>
                <a:off x="9759950" y="4864100"/>
                <a:ext cx="23813" cy="125412"/>
              </a:xfrm>
              <a:custGeom>
                <a:avLst/>
                <a:gdLst>
                  <a:gd name="T0" fmla="*/ 0 w 15"/>
                  <a:gd name="T1" fmla="*/ 15 h 79"/>
                  <a:gd name="T2" fmla="*/ 0 w 15"/>
                  <a:gd name="T3" fmla="*/ 0 h 79"/>
                  <a:gd name="T4" fmla="*/ 15 w 15"/>
                  <a:gd name="T5" fmla="*/ 0 h 79"/>
                  <a:gd name="T6" fmla="*/ 15 w 15"/>
                  <a:gd name="T7" fmla="*/ 15 h 79"/>
                  <a:gd name="T8" fmla="*/ 0 w 15"/>
                  <a:gd name="T9" fmla="*/ 15 h 79"/>
                  <a:gd name="T10" fmla="*/ 0 w 15"/>
                  <a:gd name="T11" fmla="*/ 79 h 79"/>
                  <a:gd name="T12" fmla="*/ 0 w 15"/>
                  <a:gd name="T13" fmla="*/ 23 h 79"/>
                  <a:gd name="T14" fmla="*/ 15 w 15"/>
                  <a:gd name="T15" fmla="*/ 23 h 79"/>
                  <a:gd name="T16" fmla="*/ 15 w 15"/>
                  <a:gd name="T17" fmla="*/ 79 h 79"/>
                  <a:gd name="T18" fmla="*/ 0 w 15"/>
                  <a:gd name="T1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9">
                    <a:moveTo>
                      <a:pt x="0" y="15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15"/>
                    </a:lnTo>
                    <a:close/>
                    <a:moveTo>
                      <a:pt x="0" y="79"/>
                    </a:moveTo>
                    <a:lnTo>
                      <a:pt x="0" y="23"/>
                    </a:lnTo>
                    <a:lnTo>
                      <a:pt x="15" y="23"/>
                    </a:lnTo>
                    <a:lnTo>
                      <a:pt x="15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636"/>
              <p:cNvSpPr>
                <a:spLocks noEditPoints="1"/>
              </p:cNvSpPr>
              <p:nvPr/>
            </p:nvSpPr>
            <p:spPr bwMode="auto">
              <a:xfrm>
                <a:off x="9799638" y="4900613"/>
                <a:ext cx="92075" cy="128587"/>
              </a:xfrm>
              <a:custGeom>
                <a:avLst/>
                <a:gdLst>
                  <a:gd name="T0" fmla="*/ 12 w 28"/>
                  <a:gd name="T1" fmla="*/ 27 h 39"/>
                  <a:gd name="T2" fmla="*/ 7 w 28"/>
                  <a:gd name="T3" fmla="*/ 26 h 39"/>
                  <a:gd name="T4" fmla="*/ 3 w 28"/>
                  <a:gd name="T5" fmla="*/ 23 h 39"/>
                  <a:gd name="T6" fmla="*/ 1 w 28"/>
                  <a:gd name="T7" fmla="*/ 19 h 39"/>
                  <a:gd name="T8" fmla="*/ 0 w 28"/>
                  <a:gd name="T9" fmla="*/ 14 h 39"/>
                  <a:gd name="T10" fmla="*/ 1 w 28"/>
                  <a:gd name="T11" fmla="*/ 8 h 39"/>
                  <a:gd name="T12" fmla="*/ 3 w 28"/>
                  <a:gd name="T13" fmla="*/ 4 h 39"/>
                  <a:gd name="T14" fmla="*/ 7 w 28"/>
                  <a:gd name="T15" fmla="*/ 1 h 39"/>
                  <a:gd name="T16" fmla="*/ 13 w 28"/>
                  <a:gd name="T17" fmla="*/ 0 h 39"/>
                  <a:gd name="T18" fmla="*/ 18 w 28"/>
                  <a:gd name="T19" fmla="*/ 1 h 39"/>
                  <a:gd name="T20" fmla="*/ 22 w 28"/>
                  <a:gd name="T21" fmla="*/ 5 h 39"/>
                  <a:gd name="T22" fmla="*/ 22 w 28"/>
                  <a:gd name="T23" fmla="*/ 0 h 39"/>
                  <a:gd name="T24" fmla="*/ 28 w 28"/>
                  <a:gd name="T25" fmla="*/ 0 h 39"/>
                  <a:gd name="T26" fmla="*/ 28 w 28"/>
                  <a:gd name="T27" fmla="*/ 26 h 39"/>
                  <a:gd name="T28" fmla="*/ 27 w 28"/>
                  <a:gd name="T29" fmla="*/ 31 h 39"/>
                  <a:gd name="T30" fmla="*/ 24 w 28"/>
                  <a:gd name="T31" fmla="*/ 35 h 39"/>
                  <a:gd name="T32" fmla="*/ 19 w 28"/>
                  <a:gd name="T33" fmla="*/ 38 h 39"/>
                  <a:gd name="T34" fmla="*/ 13 w 28"/>
                  <a:gd name="T35" fmla="*/ 39 h 39"/>
                  <a:gd name="T36" fmla="*/ 6 w 28"/>
                  <a:gd name="T37" fmla="*/ 37 h 39"/>
                  <a:gd name="T38" fmla="*/ 0 w 28"/>
                  <a:gd name="T39" fmla="*/ 33 h 39"/>
                  <a:gd name="T40" fmla="*/ 4 w 28"/>
                  <a:gd name="T41" fmla="*/ 29 h 39"/>
                  <a:gd name="T42" fmla="*/ 8 w 28"/>
                  <a:gd name="T43" fmla="*/ 32 h 39"/>
                  <a:gd name="T44" fmla="*/ 13 w 28"/>
                  <a:gd name="T45" fmla="*/ 34 h 39"/>
                  <a:gd name="T46" fmla="*/ 16 w 28"/>
                  <a:gd name="T47" fmla="*/ 33 h 39"/>
                  <a:gd name="T48" fmla="*/ 19 w 28"/>
                  <a:gd name="T49" fmla="*/ 32 h 39"/>
                  <a:gd name="T50" fmla="*/ 21 w 28"/>
                  <a:gd name="T51" fmla="*/ 29 h 39"/>
                  <a:gd name="T52" fmla="*/ 21 w 28"/>
                  <a:gd name="T53" fmla="*/ 26 h 39"/>
                  <a:gd name="T54" fmla="*/ 21 w 28"/>
                  <a:gd name="T55" fmla="*/ 22 h 39"/>
                  <a:gd name="T56" fmla="*/ 17 w 28"/>
                  <a:gd name="T57" fmla="*/ 26 h 39"/>
                  <a:gd name="T58" fmla="*/ 12 w 28"/>
                  <a:gd name="T59" fmla="*/ 27 h 39"/>
                  <a:gd name="T60" fmla="*/ 15 w 28"/>
                  <a:gd name="T61" fmla="*/ 22 h 39"/>
                  <a:gd name="T62" fmla="*/ 17 w 28"/>
                  <a:gd name="T63" fmla="*/ 21 h 39"/>
                  <a:gd name="T64" fmla="*/ 19 w 28"/>
                  <a:gd name="T65" fmla="*/ 20 h 39"/>
                  <a:gd name="T66" fmla="*/ 20 w 28"/>
                  <a:gd name="T67" fmla="*/ 19 h 39"/>
                  <a:gd name="T68" fmla="*/ 21 w 28"/>
                  <a:gd name="T69" fmla="*/ 17 h 39"/>
                  <a:gd name="T70" fmla="*/ 21 w 28"/>
                  <a:gd name="T71" fmla="*/ 11 h 39"/>
                  <a:gd name="T72" fmla="*/ 18 w 28"/>
                  <a:gd name="T73" fmla="*/ 7 h 39"/>
                  <a:gd name="T74" fmla="*/ 14 w 28"/>
                  <a:gd name="T75" fmla="*/ 5 h 39"/>
                  <a:gd name="T76" fmla="*/ 11 w 28"/>
                  <a:gd name="T77" fmla="*/ 6 h 39"/>
                  <a:gd name="T78" fmla="*/ 9 w 28"/>
                  <a:gd name="T79" fmla="*/ 8 h 39"/>
                  <a:gd name="T80" fmla="*/ 8 w 28"/>
                  <a:gd name="T81" fmla="*/ 11 h 39"/>
                  <a:gd name="T82" fmla="*/ 7 w 28"/>
                  <a:gd name="T83" fmla="*/ 14 h 39"/>
                  <a:gd name="T84" fmla="*/ 8 w 28"/>
                  <a:gd name="T85" fmla="*/ 17 h 39"/>
                  <a:gd name="T86" fmla="*/ 9 w 28"/>
                  <a:gd name="T87" fmla="*/ 19 h 39"/>
                  <a:gd name="T88" fmla="*/ 12 w 28"/>
                  <a:gd name="T89" fmla="*/ 21 h 39"/>
                  <a:gd name="T90" fmla="*/ 15 w 28"/>
                  <a:gd name="T91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9">
                    <a:moveTo>
                      <a:pt x="12" y="27"/>
                    </a:moveTo>
                    <a:cubicBezTo>
                      <a:pt x="10" y="27"/>
                      <a:pt x="9" y="27"/>
                      <a:pt x="7" y="26"/>
                    </a:cubicBezTo>
                    <a:cubicBezTo>
                      <a:pt x="6" y="26"/>
                      <a:pt x="4" y="25"/>
                      <a:pt x="3" y="23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0" y="17"/>
                      <a:pt x="0" y="15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5" y="0"/>
                      <a:pt x="17" y="0"/>
                      <a:pt x="18" y="1"/>
                    </a:cubicBezTo>
                    <a:cubicBezTo>
                      <a:pt x="20" y="2"/>
                      <a:pt x="21" y="3"/>
                      <a:pt x="22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8"/>
                      <a:pt x="28" y="30"/>
                      <a:pt x="27" y="31"/>
                    </a:cubicBezTo>
                    <a:cubicBezTo>
                      <a:pt x="26" y="33"/>
                      <a:pt x="25" y="34"/>
                      <a:pt x="24" y="35"/>
                    </a:cubicBezTo>
                    <a:cubicBezTo>
                      <a:pt x="23" y="36"/>
                      <a:pt x="21" y="37"/>
                      <a:pt x="19" y="38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0" y="39"/>
                      <a:pt x="8" y="38"/>
                      <a:pt x="6" y="37"/>
                    </a:cubicBezTo>
                    <a:cubicBezTo>
                      <a:pt x="4" y="36"/>
                      <a:pt x="2" y="35"/>
                      <a:pt x="0" y="33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10" y="33"/>
                      <a:pt x="11" y="34"/>
                      <a:pt x="13" y="34"/>
                    </a:cubicBezTo>
                    <a:cubicBezTo>
                      <a:pt x="14" y="34"/>
                      <a:pt x="15" y="33"/>
                      <a:pt x="16" y="33"/>
                    </a:cubicBezTo>
                    <a:cubicBezTo>
                      <a:pt x="17" y="33"/>
                      <a:pt x="18" y="32"/>
                      <a:pt x="19" y="32"/>
                    </a:cubicBezTo>
                    <a:cubicBezTo>
                      <a:pt x="20" y="31"/>
                      <a:pt x="20" y="30"/>
                      <a:pt x="21" y="29"/>
                    </a:cubicBezTo>
                    <a:cubicBezTo>
                      <a:pt x="21" y="28"/>
                      <a:pt x="21" y="27"/>
                      <a:pt x="21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4"/>
                      <a:pt x="19" y="25"/>
                      <a:pt x="17" y="26"/>
                    </a:cubicBezTo>
                    <a:cubicBezTo>
                      <a:pt x="16" y="27"/>
                      <a:pt x="14" y="27"/>
                      <a:pt x="12" y="27"/>
                    </a:cubicBezTo>
                    <a:close/>
                    <a:moveTo>
                      <a:pt x="15" y="22"/>
                    </a:moveTo>
                    <a:cubicBezTo>
                      <a:pt x="15" y="22"/>
                      <a:pt x="16" y="22"/>
                      <a:pt x="17" y="21"/>
                    </a:cubicBezTo>
                    <a:cubicBezTo>
                      <a:pt x="17" y="21"/>
                      <a:pt x="18" y="21"/>
                      <a:pt x="19" y="20"/>
                    </a:cubicBezTo>
                    <a:cubicBezTo>
                      <a:pt x="19" y="20"/>
                      <a:pt x="20" y="20"/>
                      <a:pt x="20" y="19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8"/>
                      <a:pt x="18" y="7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7" y="15"/>
                      <a:pt x="7" y="16"/>
                      <a:pt x="8" y="17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20"/>
                      <a:pt x="11" y="21"/>
                      <a:pt x="12" y="21"/>
                    </a:cubicBezTo>
                    <a:cubicBezTo>
                      <a:pt x="12" y="22"/>
                      <a:pt x="13" y="22"/>
                      <a:pt x="15" y="22"/>
                    </a:cubicBez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637"/>
              <p:cNvSpPr>
                <a:spLocks/>
              </p:cNvSpPr>
              <p:nvPr/>
            </p:nvSpPr>
            <p:spPr bwMode="auto">
              <a:xfrm>
                <a:off x="9912350" y="4864100"/>
                <a:ext cx="85725" cy="125412"/>
              </a:xfrm>
              <a:custGeom>
                <a:avLst/>
                <a:gdLst>
                  <a:gd name="T0" fmla="*/ 26 w 26"/>
                  <a:gd name="T1" fmla="*/ 38 h 38"/>
                  <a:gd name="T2" fmla="*/ 19 w 26"/>
                  <a:gd name="T3" fmla="*/ 38 h 38"/>
                  <a:gd name="T4" fmla="*/ 19 w 26"/>
                  <a:gd name="T5" fmla="*/ 23 h 38"/>
                  <a:gd name="T6" fmla="*/ 17 w 26"/>
                  <a:gd name="T7" fmla="*/ 18 h 38"/>
                  <a:gd name="T8" fmla="*/ 14 w 26"/>
                  <a:gd name="T9" fmla="*/ 17 h 38"/>
                  <a:gd name="T10" fmla="*/ 12 w 26"/>
                  <a:gd name="T11" fmla="*/ 17 h 38"/>
                  <a:gd name="T12" fmla="*/ 10 w 26"/>
                  <a:gd name="T13" fmla="*/ 18 h 38"/>
                  <a:gd name="T14" fmla="*/ 8 w 26"/>
                  <a:gd name="T15" fmla="*/ 20 h 38"/>
                  <a:gd name="T16" fmla="*/ 7 w 26"/>
                  <a:gd name="T17" fmla="*/ 22 h 38"/>
                  <a:gd name="T18" fmla="*/ 7 w 26"/>
                  <a:gd name="T19" fmla="*/ 38 h 38"/>
                  <a:gd name="T20" fmla="*/ 0 w 26"/>
                  <a:gd name="T21" fmla="*/ 38 h 38"/>
                  <a:gd name="T22" fmla="*/ 0 w 26"/>
                  <a:gd name="T23" fmla="*/ 0 h 38"/>
                  <a:gd name="T24" fmla="*/ 7 w 26"/>
                  <a:gd name="T25" fmla="*/ 0 h 38"/>
                  <a:gd name="T26" fmla="*/ 7 w 26"/>
                  <a:gd name="T27" fmla="*/ 16 h 38"/>
                  <a:gd name="T28" fmla="*/ 11 w 26"/>
                  <a:gd name="T29" fmla="*/ 12 h 38"/>
                  <a:gd name="T30" fmla="*/ 17 w 26"/>
                  <a:gd name="T31" fmla="*/ 11 h 38"/>
                  <a:gd name="T32" fmla="*/ 21 w 26"/>
                  <a:gd name="T33" fmla="*/ 11 h 38"/>
                  <a:gd name="T34" fmla="*/ 24 w 26"/>
                  <a:gd name="T35" fmla="*/ 14 h 38"/>
                  <a:gd name="T36" fmla="*/ 25 w 26"/>
                  <a:gd name="T37" fmla="*/ 17 h 38"/>
                  <a:gd name="T38" fmla="*/ 26 w 26"/>
                  <a:gd name="T39" fmla="*/ 21 h 38"/>
                  <a:gd name="T40" fmla="*/ 26 w 2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1"/>
                      <a:pt x="18" y="19"/>
                      <a:pt x="17" y="18"/>
                    </a:cubicBezTo>
                    <a:cubicBezTo>
                      <a:pt x="17" y="17"/>
                      <a:pt x="16" y="17"/>
                      <a:pt x="14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1" y="17"/>
                      <a:pt x="11" y="18"/>
                      <a:pt x="10" y="18"/>
                    </a:cubicBezTo>
                    <a:cubicBezTo>
                      <a:pt x="10" y="19"/>
                      <a:pt x="9" y="19"/>
                      <a:pt x="8" y="20"/>
                    </a:cubicBezTo>
                    <a:cubicBezTo>
                      <a:pt x="8" y="21"/>
                      <a:pt x="8" y="21"/>
                      <a:pt x="7" y="2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4"/>
                      <a:pt x="10" y="13"/>
                      <a:pt x="11" y="12"/>
                    </a:cubicBezTo>
                    <a:cubicBezTo>
                      <a:pt x="13" y="11"/>
                      <a:pt x="15" y="11"/>
                      <a:pt x="17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22" y="12"/>
                      <a:pt x="23" y="13"/>
                      <a:pt x="24" y="14"/>
                    </a:cubicBezTo>
                    <a:cubicBezTo>
                      <a:pt x="25" y="15"/>
                      <a:pt x="25" y="16"/>
                      <a:pt x="25" y="17"/>
                    </a:cubicBezTo>
                    <a:cubicBezTo>
                      <a:pt x="26" y="19"/>
                      <a:pt x="26" y="20"/>
                      <a:pt x="26" y="21"/>
                    </a:cubicBez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38"/>
              <p:cNvSpPr>
                <a:spLocks/>
              </p:cNvSpPr>
              <p:nvPr/>
            </p:nvSpPr>
            <p:spPr bwMode="auto">
              <a:xfrm>
                <a:off x="10007600" y="4870450"/>
                <a:ext cx="60325" cy="122237"/>
              </a:xfrm>
              <a:custGeom>
                <a:avLst/>
                <a:gdLst>
                  <a:gd name="T0" fmla="*/ 18 w 18"/>
                  <a:gd name="T1" fmla="*/ 35 h 37"/>
                  <a:gd name="T2" fmla="*/ 15 w 18"/>
                  <a:gd name="T3" fmla="*/ 36 h 37"/>
                  <a:gd name="T4" fmla="*/ 11 w 18"/>
                  <a:gd name="T5" fmla="*/ 37 h 37"/>
                  <a:gd name="T6" fmla="*/ 8 w 18"/>
                  <a:gd name="T7" fmla="*/ 36 h 37"/>
                  <a:gd name="T8" fmla="*/ 6 w 18"/>
                  <a:gd name="T9" fmla="*/ 35 h 37"/>
                  <a:gd name="T10" fmla="*/ 4 w 18"/>
                  <a:gd name="T11" fmla="*/ 33 h 37"/>
                  <a:gd name="T12" fmla="*/ 4 w 18"/>
                  <a:gd name="T13" fmla="*/ 30 h 37"/>
                  <a:gd name="T14" fmla="*/ 4 w 18"/>
                  <a:gd name="T15" fmla="*/ 14 h 37"/>
                  <a:gd name="T16" fmla="*/ 0 w 18"/>
                  <a:gd name="T17" fmla="*/ 14 h 37"/>
                  <a:gd name="T18" fmla="*/ 0 w 18"/>
                  <a:gd name="T19" fmla="*/ 9 h 37"/>
                  <a:gd name="T20" fmla="*/ 4 w 18"/>
                  <a:gd name="T21" fmla="*/ 9 h 37"/>
                  <a:gd name="T22" fmla="*/ 4 w 18"/>
                  <a:gd name="T23" fmla="*/ 0 h 37"/>
                  <a:gd name="T24" fmla="*/ 11 w 18"/>
                  <a:gd name="T25" fmla="*/ 0 h 37"/>
                  <a:gd name="T26" fmla="*/ 11 w 18"/>
                  <a:gd name="T27" fmla="*/ 9 h 37"/>
                  <a:gd name="T28" fmla="*/ 16 w 18"/>
                  <a:gd name="T29" fmla="*/ 9 h 37"/>
                  <a:gd name="T30" fmla="*/ 16 w 18"/>
                  <a:gd name="T31" fmla="*/ 14 h 37"/>
                  <a:gd name="T32" fmla="*/ 11 w 18"/>
                  <a:gd name="T33" fmla="*/ 14 h 37"/>
                  <a:gd name="T34" fmla="*/ 11 w 18"/>
                  <a:gd name="T35" fmla="*/ 28 h 37"/>
                  <a:gd name="T36" fmla="*/ 11 w 18"/>
                  <a:gd name="T37" fmla="*/ 30 h 37"/>
                  <a:gd name="T38" fmla="*/ 13 w 18"/>
                  <a:gd name="T39" fmla="*/ 30 h 37"/>
                  <a:gd name="T40" fmla="*/ 15 w 18"/>
                  <a:gd name="T41" fmla="*/ 30 h 37"/>
                  <a:gd name="T42" fmla="*/ 17 w 18"/>
                  <a:gd name="T43" fmla="*/ 29 h 37"/>
                  <a:gd name="T44" fmla="*/ 18 w 18"/>
                  <a:gd name="T4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37">
                    <a:moveTo>
                      <a:pt x="18" y="35"/>
                    </a:moveTo>
                    <a:cubicBezTo>
                      <a:pt x="17" y="35"/>
                      <a:pt x="16" y="36"/>
                      <a:pt x="15" y="36"/>
                    </a:cubicBezTo>
                    <a:cubicBezTo>
                      <a:pt x="14" y="36"/>
                      <a:pt x="12" y="37"/>
                      <a:pt x="11" y="37"/>
                    </a:cubicBezTo>
                    <a:cubicBezTo>
                      <a:pt x="10" y="37"/>
                      <a:pt x="9" y="37"/>
                      <a:pt x="8" y="36"/>
                    </a:cubicBezTo>
                    <a:cubicBezTo>
                      <a:pt x="7" y="36"/>
                      <a:pt x="6" y="36"/>
                      <a:pt x="6" y="35"/>
                    </a:cubicBezTo>
                    <a:cubicBezTo>
                      <a:pt x="5" y="35"/>
                      <a:pt x="5" y="34"/>
                      <a:pt x="4" y="33"/>
                    </a:cubicBezTo>
                    <a:cubicBezTo>
                      <a:pt x="4" y="32"/>
                      <a:pt x="4" y="31"/>
                      <a:pt x="4" y="3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6" y="30"/>
                      <a:pt x="17" y="29"/>
                      <a:pt x="17" y="29"/>
                    </a:cubicBez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34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39"/>
              <p:cNvSpPr>
                <a:spLocks noEditPoints="1"/>
              </p:cNvSpPr>
              <p:nvPr/>
            </p:nvSpPr>
            <p:spPr bwMode="auto">
              <a:xfrm>
                <a:off x="9247188" y="5175250"/>
                <a:ext cx="57150" cy="76200"/>
              </a:xfrm>
              <a:custGeom>
                <a:avLst/>
                <a:gdLst>
                  <a:gd name="T0" fmla="*/ 17 w 17"/>
                  <a:gd name="T1" fmla="*/ 17 h 23"/>
                  <a:gd name="T2" fmla="*/ 16 w 17"/>
                  <a:gd name="T3" fmla="*/ 19 h 23"/>
                  <a:gd name="T4" fmla="*/ 15 w 17"/>
                  <a:gd name="T5" fmla="*/ 21 h 23"/>
                  <a:gd name="T6" fmla="*/ 13 w 17"/>
                  <a:gd name="T7" fmla="*/ 22 h 23"/>
                  <a:gd name="T8" fmla="*/ 10 w 17"/>
                  <a:gd name="T9" fmla="*/ 23 h 23"/>
                  <a:gd name="T10" fmla="*/ 0 w 17"/>
                  <a:gd name="T11" fmla="*/ 23 h 23"/>
                  <a:gd name="T12" fmla="*/ 0 w 17"/>
                  <a:gd name="T13" fmla="*/ 0 h 23"/>
                  <a:gd name="T14" fmla="*/ 10 w 17"/>
                  <a:gd name="T15" fmla="*/ 0 h 23"/>
                  <a:gd name="T16" fmla="*/ 13 w 17"/>
                  <a:gd name="T17" fmla="*/ 1 h 23"/>
                  <a:gd name="T18" fmla="*/ 14 w 17"/>
                  <a:gd name="T19" fmla="*/ 2 h 23"/>
                  <a:gd name="T20" fmla="*/ 15 w 17"/>
                  <a:gd name="T21" fmla="*/ 4 h 23"/>
                  <a:gd name="T22" fmla="*/ 16 w 17"/>
                  <a:gd name="T23" fmla="*/ 6 h 23"/>
                  <a:gd name="T24" fmla="*/ 15 w 17"/>
                  <a:gd name="T25" fmla="*/ 9 h 23"/>
                  <a:gd name="T26" fmla="*/ 12 w 17"/>
                  <a:gd name="T27" fmla="*/ 11 h 23"/>
                  <a:gd name="T28" fmla="*/ 15 w 17"/>
                  <a:gd name="T29" fmla="*/ 13 h 23"/>
                  <a:gd name="T30" fmla="*/ 17 w 17"/>
                  <a:gd name="T31" fmla="*/ 17 h 23"/>
                  <a:gd name="T32" fmla="*/ 1 w 17"/>
                  <a:gd name="T33" fmla="*/ 2 h 23"/>
                  <a:gd name="T34" fmla="*/ 1 w 17"/>
                  <a:gd name="T35" fmla="*/ 11 h 23"/>
                  <a:gd name="T36" fmla="*/ 10 w 17"/>
                  <a:gd name="T37" fmla="*/ 11 h 23"/>
                  <a:gd name="T38" fmla="*/ 11 w 17"/>
                  <a:gd name="T39" fmla="*/ 10 h 23"/>
                  <a:gd name="T40" fmla="*/ 13 w 17"/>
                  <a:gd name="T41" fmla="*/ 9 h 23"/>
                  <a:gd name="T42" fmla="*/ 14 w 17"/>
                  <a:gd name="T43" fmla="*/ 8 h 23"/>
                  <a:gd name="T44" fmla="*/ 14 w 17"/>
                  <a:gd name="T45" fmla="*/ 6 h 23"/>
                  <a:gd name="T46" fmla="*/ 14 w 17"/>
                  <a:gd name="T47" fmla="*/ 4 h 23"/>
                  <a:gd name="T48" fmla="*/ 13 w 17"/>
                  <a:gd name="T49" fmla="*/ 3 h 23"/>
                  <a:gd name="T50" fmla="*/ 12 w 17"/>
                  <a:gd name="T51" fmla="*/ 2 h 23"/>
                  <a:gd name="T52" fmla="*/ 10 w 17"/>
                  <a:gd name="T53" fmla="*/ 2 h 23"/>
                  <a:gd name="T54" fmla="*/ 1 w 17"/>
                  <a:gd name="T55" fmla="*/ 2 h 23"/>
                  <a:gd name="T56" fmla="*/ 15 w 17"/>
                  <a:gd name="T57" fmla="*/ 17 h 23"/>
                  <a:gd name="T58" fmla="*/ 15 w 17"/>
                  <a:gd name="T59" fmla="*/ 15 h 23"/>
                  <a:gd name="T60" fmla="*/ 14 w 17"/>
                  <a:gd name="T61" fmla="*/ 14 h 23"/>
                  <a:gd name="T62" fmla="*/ 12 w 17"/>
                  <a:gd name="T63" fmla="*/ 13 h 23"/>
                  <a:gd name="T64" fmla="*/ 11 w 17"/>
                  <a:gd name="T65" fmla="*/ 12 h 23"/>
                  <a:gd name="T66" fmla="*/ 1 w 17"/>
                  <a:gd name="T67" fmla="*/ 12 h 23"/>
                  <a:gd name="T68" fmla="*/ 1 w 17"/>
                  <a:gd name="T69" fmla="*/ 21 h 23"/>
                  <a:gd name="T70" fmla="*/ 10 w 17"/>
                  <a:gd name="T71" fmla="*/ 21 h 23"/>
                  <a:gd name="T72" fmla="*/ 12 w 17"/>
                  <a:gd name="T73" fmla="*/ 21 h 23"/>
                  <a:gd name="T74" fmla="*/ 14 w 17"/>
                  <a:gd name="T75" fmla="*/ 20 h 23"/>
                  <a:gd name="T76" fmla="*/ 15 w 17"/>
                  <a:gd name="T77" fmla="*/ 19 h 23"/>
                  <a:gd name="T78" fmla="*/ 15 w 17"/>
                  <a:gd name="T7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23">
                    <a:moveTo>
                      <a:pt x="17" y="17"/>
                    </a:moveTo>
                    <a:cubicBezTo>
                      <a:pt x="17" y="18"/>
                      <a:pt x="16" y="19"/>
                      <a:pt x="16" y="19"/>
                    </a:cubicBezTo>
                    <a:cubicBezTo>
                      <a:pt x="16" y="20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2" y="23"/>
                      <a:pt x="11" y="23"/>
                      <a:pt x="1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5"/>
                      <a:pt x="16" y="5"/>
                      <a:pt x="16" y="6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4" y="12"/>
                      <a:pt x="15" y="12"/>
                      <a:pt x="15" y="13"/>
                    </a:cubicBezTo>
                    <a:cubicBezTo>
                      <a:pt x="16" y="14"/>
                      <a:pt x="17" y="16"/>
                      <a:pt x="17" y="17"/>
                    </a:cubicBezTo>
                    <a:close/>
                    <a:moveTo>
                      <a:pt x="1" y="2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lnTo>
                      <a:pt x="1" y="2"/>
                    </a:lnTo>
                    <a:close/>
                    <a:moveTo>
                      <a:pt x="15" y="17"/>
                    </a:moveTo>
                    <a:cubicBezTo>
                      <a:pt x="15" y="16"/>
                      <a:pt x="15" y="16"/>
                      <a:pt x="15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20"/>
                      <a:pt x="14" y="19"/>
                      <a:pt x="15" y="19"/>
                    </a:cubicBezTo>
                    <a:cubicBezTo>
                      <a:pt x="15" y="18"/>
                      <a:pt x="15" y="17"/>
                      <a:pt x="1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640"/>
              <p:cNvSpPr>
                <a:spLocks noEditPoints="1"/>
              </p:cNvSpPr>
              <p:nvPr/>
            </p:nvSpPr>
            <p:spPr bwMode="auto">
              <a:xfrm>
                <a:off x="9313863" y="51958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4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4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641"/>
              <p:cNvSpPr>
                <a:spLocks/>
              </p:cNvSpPr>
              <p:nvPr/>
            </p:nvSpPr>
            <p:spPr bwMode="auto">
              <a:xfrm>
                <a:off x="9383713" y="5195888"/>
                <a:ext cx="22225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7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642"/>
              <p:cNvSpPr>
                <a:spLocks/>
              </p:cNvSpPr>
              <p:nvPr/>
            </p:nvSpPr>
            <p:spPr bwMode="auto">
              <a:xfrm>
                <a:off x="9439275" y="5195888"/>
                <a:ext cx="42863" cy="55562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7 h 17"/>
                  <a:gd name="T4" fmla="*/ 0 w 13"/>
                  <a:gd name="T5" fmla="*/ 15 h 17"/>
                  <a:gd name="T6" fmla="*/ 1 w 13"/>
                  <a:gd name="T7" fmla="*/ 14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10 h 17"/>
                  <a:gd name="T22" fmla="*/ 7 w 13"/>
                  <a:gd name="T23" fmla="*/ 9 h 17"/>
                  <a:gd name="T24" fmla="*/ 4 w 13"/>
                  <a:gd name="T25" fmla="*/ 8 h 17"/>
                  <a:gd name="T26" fmla="*/ 2 w 13"/>
                  <a:gd name="T27" fmla="*/ 8 h 17"/>
                  <a:gd name="T28" fmla="*/ 1 w 13"/>
                  <a:gd name="T29" fmla="*/ 7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1 w 13"/>
                  <a:gd name="T41" fmla="*/ 1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3 w 13"/>
                  <a:gd name="T57" fmla="*/ 5 h 17"/>
                  <a:gd name="T58" fmla="*/ 3 w 13"/>
                  <a:gd name="T59" fmla="*/ 6 h 17"/>
                  <a:gd name="T60" fmla="*/ 4 w 13"/>
                  <a:gd name="T61" fmla="*/ 7 h 17"/>
                  <a:gd name="T62" fmla="*/ 5 w 13"/>
                  <a:gd name="T63" fmla="*/ 7 h 17"/>
                  <a:gd name="T64" fmla="*/ 7 w 13"/>
                  <a:gd name="T65" fmla="*/ 8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1 h 17"/>
                  <a:gd name="T72" fmla="*/ 13 w 13"/>
                  <a:gd name="T73" fmla="*/ 12 h 17"/>
                  <a:gd name="T74" fmla="*/ 12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7"/>
                    </a:cubicBezTo>
                    <a:cubicBezTo>
                      <a:pt x="2" y="16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10" y="16"/>
                      <a:pt x="10" y="15"/>
                    </a:cubicBezTo>
                    <a:cubicBezTo>
                      <a:pt x="11" y="14"/>
                      <a:pt x="12" y="14"/>
                      <a:pt x="12" y="12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11" y="11"/>
                      <a:pt x="11" y="11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0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10"/>
                      <a:pt x="13" y="10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2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643"/>
              <p:cNvSpPr>
                <a:spLocks noEditPoints="1"/>
              </p:cNvSpPr>
              <p:nvPr/>
            </p:nvSpPr>
            <p:spPr bwMode="auto">
              <a:xfrm>
                <a:off x="9491663" y="5195888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9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5 h 17"/>
                  <a:gd name="T24" fmla="*/ 17 w 17"/>
                  <a:gd name="T25" fmla="*/ 9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6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9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644"/>
              <p:cNvSpPr>
                <a:spLocks noEditPoints="1"/>
              </p:cNvSpPr>
              <p:nvPr/>
            </p:nvSpPr>
            <p:spPr bwMode="auto">
              <a:xfrm>
                <a:off x="9582150" y="5175250"/>
                <a:ext cx="55563" cy="76200"/>
              </a:xfrm>
              <a:custGeom>
                <a:avLst/>
                <a:gdLst>
                  <a:gd name="T0" fmla="*/ 8 w 17"/>
                  <a:gd name="T1" fmla="*/ 23 h 23"/>
                  <a:gd name="T2" fmla="*/ 5 w 17"/>
                  <a:gd name="T3" fmla="*/ 23 h 23"/>
                  <a:gd name="T4" fmla="*/ 3 w 17"/>
                  <a:gd name="T5" fmla="*/ 21 h 23"/>
                  <a:gd name="T6" fmla="*/ 1 w 17"/>
                  <a:gd name="T7" fmla="*/ 18 h 23"/>
                  <a:gd name="T8" fmla="*/ 0 w 17"/>
                  <a:gd name="T9" fmla="*/ 15 h 23"/>
                  <a:gd name="T10" fmla="*/ 1 w 17"/>
                  <a:gd name="T11" fmla="*/ 11 h 23"/>
                  <a:gd name="T12" fmla="*/ 2 w 17"/>
                  <a:gd name="T13" fmla="*/ 9 h 23"/>
                  <a:gd name="T14" fmla="*/ 5 w 17"/>
                  <a:gd name="T15" fmla="*/ 7 h 23"/>
                  <a:gd name="T16" fmla="*/ 8 w 17"/>
                  <a:gd name="T17" fmla="*/ 6 h 23"/>
                  <a:gd name="T18" fmla="*/ 10 w 17"/>
                  <a:gd name="T19" fmla="*/ 6 h 23"/>
                  <a:gd name="T20" fmla="*/ 12 w 17"/>
                  <a:gd name="T21" fmla="*/ 7 h 23"/>
                  <a:gd name="T22" fmla="*/ 13 w 17"/>
                  <a:gd name="T23" fmla="*/ 8 h 23"/>
                  <a:gd name="T24" fmla="*/ 14 w 17"/>
                  <a:gd name="T25" fmla="*/ 10 h 23"/>
                  <a:gd name="T26" fmla="*/ 14 w 17"/>
                  <a:gd name="T27" fmla="*/ 0 h 23"/>
                  <a:gd name="T28" fmla="*/ 16 w 17"/>
                  <a:gd name="T29" fmla="*/ 0 h 23"/>
                  <a:gd name="T30" fmla="*/ 16 w 17"/>
                  <a:gd name="T31" fmla="*/ 21 h 23"/>
                  <a:gd name="T32" fmla="*/ 17 w 17"/>
                  <a:gd name="T33" fmla="*/ 21 h 23"/>
                  <a:gd name="T34" fmla="*/ 17 w 17"/>
                  <a:gd name="T35" fmla="*/ 23 h 23"/>
                  <a:gd name="T36" fmla="*/ 16 w 17"/>
                  <a:gd name="T37" fmla="*/ 23 h 23"/>
                  <a:gd name="T38" fmla="*/ 16 w 17"/>
                  <a:gd name="T39" fmla="*/ 23 h 23"/>
                  <a:gd name="T40" fmla="*/ 15 w 17"/>
                  <a:gd name="T41" fmla="*/ 22 h 23"/>
                  <a:gd name="T42" fmla="*/ 15 w 17"/>
                  <a:gd name="T43" fmla="*/ 21 h 23"/>
                  <a:gd name="T44" fmla="*/ 15 w 17"/>
                  <a:gd name="T45" fmla="*/ 20 h 23"/>
                  <a:gd name="T46" fmla="*/ 12 w 17"/>
                  <a:gd name="T47" fmla="*/ 22 h 23"/>
                  <a:gd name="T48" fmla="*/ 8 w 17"/>
                  <a:gd name="T49" fmla="*/ 23 h 23"/>
                  <a:gd name="T50" fmla="*/ 9 w 17"/>
                  <a:gd name="T51" fmla="*/ 22 h 23"/>
                  <a:gd name="T52" fmla="*/ 10 w 17"/>
                  <a:gd name="T53" fmla="*/ 21 h 23"/>
                  <a:gd name="T54" fmla="*/ 12 w 17"/>
                  <a:gd name="T55" fmla="*/ 20 h 23"/>
                  <a:gd name="T56" fmla="*/ 14 w 17"/>
                  <a:gd name="T57" fmla="*/ 19 h 23"/>
                  <a:gd name="T58" fmla="*/ 14 w 17"/>
                  <a:gd name="T59" fmla="*/ 17 h 23"/>
                  <a:gd name="T60" fmla="*/ 14 w 17"/>
                  <a:gd name="T61" fmla="*/ 12 h 23"/>
                  <a:gd name="T62" fmla="*/ 13 w 17"/>
                  <a:gd name="T63" fmla="*/ 10 h 23"/>
                  <a:gd name="T64" fmla="*/ 12 w 17"/>
                  <a:gd name="T65" fmla="*/ 9 h 23"/>
                  <a:gd name="T66" fmla="*/ 10 w 17"/>
                  <a:gd name="T67" fmla="*/ 8 h 23"/>
                  <a:gd name="T68" fmla="*/ 8 w 17"/>
                  <a:gd name="T69" fmla="*/ 7 h 23"/>
                  <a:gd name="T70" fmla="*/ 6 w 17"/>
                  <a:gd name="T71" fmla="*/ 8 h 23"/>
                  <a:gd name="T72" fmla="*/ 4 w 17"/>
                  <a:gd name="T73" fmla="*/ 10 h 23"/>
                  <a:gd name="T74" fmla="*/ 2 w 17"/>
                  <a:gd name="T75" fmla="*/ 12 h 23"/>
                  <a:gd name="T76" fmla="*/ 2 w 17"/>
                  <a:gd name="T77" fmla="*/ 15 h 23"/>
                  <a:gd name="T78" fmla="*/ 2 w 17"/>
                  <a:gd name="T79" fmla="*/ 17 h 23"/>
                  <a:gd name="T80" fmla="*/ 4 w 17"/>
                  <a:gd name="T81" fmla="*/ 20 h 23"/>
                  <a:gd name="T82" fmla="*/ 6 w 17"/>
                  <a:gd name="T83" fmla="*/ 21 h 23"/>
                  <a:gd name="T84" fmla="*/ 9 w 17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4" y="9"/>
                      <a:pt x="14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2"/>
                    </a:cubicBezTo>
                    <a:cubicBezTo>
                      <a:pt x="11" y="23"/>
                      <a:pt x="10" y="23"/>
                      <a:pt x="8" y="23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0" y="21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3" y="20"/>
                      <a:pt x="13" y="20"/>
                      <a:pt x="14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9" y="7"/>
                      <a:pt x="8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5" y="8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645"/>
              <p:cNvSpPr>
                <a:spLocks noEditPoints="1"/>
              </p:cNvSpPr>
              <p:nvPr/>
            </p:nvSpPr>
            <p:spPr bwMode="auto">
              <a:xfrm>
                <a:off x="9647238" y="5195888"/>
                <a:ext cx="57150" cy="55562"/>
              </a:xfrm>
              <a:custGeom>
                <a:avLst/>
                <a:gdLst>
                  <a:gd name="T0" fmla="*/ 8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5 h 17"/>
                  <a:gd name="T12" fmla="*/ 3 w 17"/>
                  <a:gd name="T13" fmla="*/ 3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5 h 17"/>
                  <a:gd name="T24" fmla="*/ 17 w 17"/>
                  <a:gd name="T25" fmla="*/ 9 h 17"/>
                  <a:gd name="T26" fmla="*/ 16 w 17"/>
                  <a:gd name="T27" fmla="*/ 12 h 17"/>
                  <a:gd name="T28" fmla="*/ 14 w 17"/>
                  <a:gd name="T29" fmla="*/ 15 h 17"/>
                  <a:gd name="T30" fmla="*/ 12 w 17"/>
                  <a:gd name="T31" fmla="*/ 17 h 17"/>
                  <a:gd name="T32" fmla="*/ 8 w 17"/>
                  <a:gd name="T33" fmla="*/ 17 h 17"/>
                  <a:gd name="T34" fmla="*/ 2 w 17"/>
                  <a:gd name="T35" fmla="*/ 9 h 17"/>
                  <a:gd name="T36" fmla="*/ 2 w 17"/>
                  <a:gd name="T37" fmla="*/ 11 h 17"/>
                  <a:gd name="T38" fmla="*/ 4 w 17"/>
                  <a:gd name="T39" fmla="*/ 14 h 17"/>
                  <a:gd name="T40" fmla="*/ 6 w 17"/>
                  <a:gd name="T41" fmla="*/ 15 h 17"/>
                  <a:gd name="T42" fmla="*/ 8 w 17"/>
                  <a:gd name="T43" fmla="*/ 16 h 17"/>
                  <a:gd name="T44" fmla="*/ 11 w 17"/>
                  <a:gd name="T45" fmla="*/ 15 h 17"/>
                  <a:gd name="T46" fmla="*/ 13 w 17"/>
                  <a:gd name="T47" fmla="*/ 14 h 17"/>
                  <a:gd name="T48" fmla="*/ 14 w 17"/>
                  <a:gd name="T49" fmla="*/ 11 h 17"/>
                  <a:gd name="T50" fmla="*/ 15 w 17"/>
                  <a:gd name="T51" fmla="*/ 9 h 17"/>
                  <a:gd name="T52" fmla="*/ 14 w 17"/>
                  <a:gd name="T53" fmla="*/ 6 h 17"/>
                  <a:gd name="T54" fmla="*/ 13 w 17"/>
                  <a:gd name="T55" fmla="*/ 4 h 17"/>
                  <a:gd name="T56" fmla="*/ 11 w 17"/>
                  <a:gd name="T57" fmla="*/ 2 h 17"/>
                  <a:gd name="T58" fmla="*/ 8 w 17"/>
                  <a:gd name="T59" fmla="*/ 1 h 17"/>
                  <a:gd name="T60" fmla="*/ 6 w 17"/>
                  <a:gd name="T61" fmla="*/ 2 h 17"/>
                  <a:gd name="T62" fmla="*/ 4 w 17"/>
                  <a:gd name="T63" fmla="*/ 4 h 17"/>
                  <a:gd name="T64" fmla="*/ 2 w 17"/>
                  <a:gd name="T65" fmla="*/ 6 h 17"/>
                  <a:gd name="T66" fmla="*/ 2 w 17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9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7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46"/>
              <p:cNvSpPr>
                <a:spLocks/>
              </p:cNvSpPr>
              <p:nvPr/>
            </p:nvSpPr>
            <p:spPr bwMode="auto">
              <a:xfrm>
                <a:off x="9717088" y="5175250"/>
                <a:ext cx="20638" cy="76200"/>
              </a:xfrm>
              <a:custGeom>
                <a:avLst/>
                <a:gdLst>
                  <a:gd name="T0" fmla="*/ 0 w 6"/>
                  <a:gd name="T1" fmla="*/ 0 h 23"/>
                  <a:gd name="T2" fmla="*/ 2 w 6"/>
                  <a:gd name="T3" fmla="*/ 0 h 23"/>
                  <a:gd name="T4" fmla="*/ 2 w 6"/>
                  <a:gd name="T5" fmla="*/ 20 h 23"/>
                  <a:gd name="T6" fmla="*/ 2 w 6"/>
                  <a:gd name="T7" fmla="*/ 21 h 23"/>
                  <a:gd name="T8" fmla="*/ 4 w 6"/>
                  <a:gd name="T9" fmla="*/ 22 h 23"/>
                  <a:gd name="T10" fmla="*/ 4 w 6"/>
                  <a:gd name="T11" fmla="*/ 22 h 23"/>
                  <a:gd name="T12" fmla="*/ 5 w 6"/>
                  <a:gd name="T13" fmla="*/ 21 h 23"/>
                  <a:gd name="T14" fmla="*/ 6 w 6"/>
                  <a:gd name="T15" fmla="*/ 23 h 23"/>
                  <a:gd name="T16" fmla="*/ 4 w 6"/>
                  <a:gd name="T17" fmla="*/ 23 h 23"/>
                  <a:gd name="T18" fmla="*/ 3 w 6"/>
                  <a:gd name="T19" fmla="*/ 23 h 23"/>
                  <a:gd name="T20" fmla="*/ 1 w 6"/>
                  <a:gd name="T21" fmla="*/ 22 h 23"/>
                  <a:gd name="T22" fmla="*/ 0 w 6"/>
                  <a:gd name="T23" fmla="*/ 20 h 23"/>
                  <a:gd name="T24" fmla="*/ 0 w 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647"/>
              <p:cNvSpPr>
                <a:spLocks noEditPoints="1"/>
              </p:cNvSpPr>
              <p:nvPr/>
            </p:nvSpPr>
            <p:spPr bwMode="auto">
              <a:xfrm>
                <a:off x="9740900" y="51958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3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12 h 17"/>
                  <a:gd name="T28" fmla="*/ 14 w 16"/>
                  <a:gd name="T29" fmla="*/ 15 h 17"/>
                  <a:gd name="T30" fmla="*/ 11 w 16"/>
                  <a:gd name="T31" fmla="*/ 17 h 17"/>
                  <a:gd name="T32" fmla="*/ 8 w 16"/>
                  <a:gd name="T33" fmla="*/ 17 h 17"/>
                  <a:gd name="T34" fmla="*/ 2 w 16"/>
                  <a:gd name="T35" fmla="*/ 9 h 17"/>
                  <a:gd name="T36" fmla="*/ 2 w 16"/>
                  <a:gd name="T37" fmla="*/ 11 h 17"/>
                  <a:gd name="T38" fmla="*/ 3 w 16"/>
                  <a:gd name="T39" fmla="*/ 14 h 17"/>
                  <a:gd name="T40" fmla="*/ 6 w 16"/>
                  <a:gd name="T41" fmla="*/ 15 h 17"/>
                  <a:gd name="T42" fmla="*/ 8 w 16"/>
                  <a:gd name="T43" fmla="*/ 16 h 17"/>
                  <a:gd name="T44" fmla="*/ 11 w 16"/>
                  <a:gd name="T45" fmla="*/ 15 h 17"/>
                  <a:gd name="T46" fmla="*/ 13 w 16"/>
                  <a:gd name="T47" fmla="*/ 14 h 17"/>
                  <a:gd name="T48" fmla="*/ 14 w 16"/>
                  <a:gd name="T49" fmla="*/ 11 h 17"/>
                  <a:gd name="T50" fmla="*/ 15 w 16"/>
                  <a:gd name="T51" fmla="*/ 9 h 17"/>
                  <a:gd name="T52" fmla="*/ 14 w 16"/>
                  <a:gd name="T53" fmla="*/ 6 h 17"/>
                  <a:gd name="T54" fmla="*/ 13 w 16"/>
                  <a:gd name="T55" fmla="*/ 4 h 17"/>
                  <a:gd name="T56" fmla="*/ 11 w 16"/>
                  <a:gd name="T57" fmla="*/ 2 h 17"/>
                  <a:gd name="T58" fmla="*/ 8 w 16"/>
                  <a:gd name="T59" fmla="*/ 1 h 17"/>
                  <a:gd name="T60" fmla="*/ 6 w 16"/>
                  <a:gd name="T61" fmla="*/ 2 h 17"/>
                  <a:gd name="T62" fmla="*/ 3 w 16"/>
                  <a:gd name="T63" fmla="*/ 4 h 17"/>
                  <a:gd name="T64" fmla="*/ 2 w 16"/>
                  <a:gd name="T65" fmla="*/ 6 h 17"/>
                  <a:gd name="T66" fmla="*/ 2 w 16"/>
                  <a:gd name="T6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648"/>
              <p:cNvSpPr>
                <a:spLocks/>
              </p:cNvSpPr>
              <p:nvPr/>
            </p:nvSpPr>
            <p:spPr bwMode="auto">
              <a:xfrm>
                <a:off x="9805988" y="5195888"/>
                <a:ext cx="26988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7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8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3" y="4"/>
                      <a:pt x="3" y="5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649"/>
              <p:cNvSpPr>
                <a:spLocks noEditPoints="1"/>
              </p:cNvSpPr>
              <p:nvPr/>
            </p:nvSpPr>
            <p:spPr bwMode="auto">
              <a:xfrm>
                <a:off x="9839325" y="5195888"/>
                <a:ext cx="52388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50"/>
              <p:cNvSpPr>
                <a:spLocks noEditPoints="1"/>
              </p:cNvSpPr>
              <p:nvPr/>
            </p:nvSpPr>
            <p:spPr bwMode="auto">
              <a:xfrm>
                <a:off x="9906000" y="5195888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5 w 16"/>
                  <a:gd name="T3" fmla="*/ 16 h 24"/>
                  <a:gd name="T4" fmla="*/ 2 w 16"/>
                  <a:gd name="T5" fmla="*/ 13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2 w 16"/>
                  <a:gd name="T13" fmla="*/ 0 h 24"/>
                  <a:gd name="T14" fmla="*/ 2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5 w 16"/>
                  <a:gd name="T25" fmla="*/ 5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2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1 w 16"/>
                  <a:gd name="T39" fmla="*/ 15 h 24"/>
                  <a:gd name="T40" fmla="*/ 13 w 16"/>
                  <a:gd name="T41" fmla="*/ 14 h 24"/>
                  <a:gd name="T42" fmla="*/ 14 w 16"/>
                  <a:gd name="T43" fmla="*/ 11 h 24"/>
                  <a:gd name="T44" fmla="*/ 14 w 16"/>
                  <a:gd name="T45" fmla="*/ 9 h 24"/>
                  <a:gd name="T46" fmla="*/ 14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8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4 h 24"/>
                  <a:gd name="T60" fmla="*/ 2 w 16"/>
                  <a:gd name="T61" fmla="*/ 6 h 24"/>
                  <a:gd name="T62" fmla="*/ 2 w 16"/>
                  <a:gd name="T63" fmla="*/ 11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6"/>
                      <a:pt x="12" y="17"/>
                    </a:cubicBezTo>
                    <a:cubicBezTo>
                      <a:pt x="11" y="17"/>
                      <a:pt x="10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651"/>
              <p:cNvSpPr>
                <a:spLocks noEditPoints="1"/>
              </p:cNvSpPr>
              <p:nvPr/>
            </p:nvSpPr>
            <p:spPr bwMode="auto">
              <a:xfrm>
                <a:off x="9967913" y="5195888"/>
                <a:ext cx="57150" cy="55562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7 h 17"/>
                  <a:gd name="T4" fmla="*/ 3 w 17"/>
                  <a:gd name="T5" fmla="*/ 15 h 17"/>
                  <a:gd name="T6" fmla="*/ 1 w 17"/>
                  <a:gd name="T7" fmla="*/ 12 h 17"/>
                  <a:gd name="T8" fmla="*/ 0 w 17"/>
                  <a:gd name="T9" fmla="*/ 9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1 h 17"/>
                  <a:gd name="T16" fmla="*/ 8 w 17"/>
                  <a:gd name="T17" fmla="*/ 0 h 17"/>
                  <a:gd name="T18" fmla="*/ 12 w 17"/>
                  <a:gd name="T19" fmla="*/ 1 h 17"/>
                  <a:gd name="T20" fmla="*/ 14 w 17"/>
                  <a:gd name="T21" fmla="*/ 3 h 17"/>
                  <a:gd name="T22" fmla="*/ 16 w 17"/>
                  <a:gd name="T23" fmla="*/ 5 h 17"/>
                  <a:gd name="T24" fmla="*/ 17 w 17"/>
                  <a:gd name="T25" fmla="*/ 9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52"/>
              <p:cNvSpPr>
                <a:spLocks/>
              </p:cNvSpPr>
              <p:nvPr/>
            </p:nvSpPr>
            <p:spPr bwMode="auto">
              <a:xfrm>
                <a:off x="10037763" y="5195888"/>
                <a:ext cx="23813" cy="55562"/>
              </a:xfrm>
              <a:custGeom>
                <a:avLst/>
                <a:gdLst>
                  <a:gd name="T0" fmla="*/ 7 w 7"/>
                  <a:gd name="T1" fmla="*/ 2 h 17"/>
                  <a:gd name="T2" fmla="*/ 4 w 7"/>
                  <a:gd name="T3" fmla="*/ 3 h 17"/>
                  <a:gd name="T4" fmla="*/ 1 w 7"/>
                  <a:gd name="T5" fmla="*/ 7 h 17"/>
                  <a:gd name="T6" fmla="*/ 1 w 7"/>
                  <a:gd name="T7" fmla="*/ 17 h 17"/>
                  <a:gd name="T8" fmla="*/ 0 w 7"/>
                  <a:gd name="T9" fmla="*/ 17 h 17"/>
                  <a:gd name="T10" fmla="*/ 0 w 7"/>
                  <a:gd name="T11" fmla="*/ 0 h 17"/>
                  <a:gd name="T12" fmla="*/ 1 w 7"/>
                  <a:gd name="T13" fmla="*/ 0 h 17"/>
                  <a:gd name="T14" fmla="*/ 1 w 7"/>
                  <a:gd name="T15" fmla="*/ 4 h 17"/>
                  <a:gd name="T16" fmla="*/ 3 w 7"/>
                  <a:gd name="T17" fmla="*/ 1 h 17"/>
                  <a:gd name="T18" fmla="*/ 6 w 7"/>
                  <a:gd name="T19" fmla="*/ 0 h 17"/>
                  <a:gd name="T20" fmla="*/ 7 w 7"/>
                  <a:gd name="T21" fmla="*/ 0 h 17"/>
                  <a:gd name="T22" fmla="*/ 7 w 7"/>
                  <a:gd name="T23" fmla="*/ 0 h 17"/>
                  <a:gd name="T24" fmla="*/ 7 w 7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7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53"/>
              <p:cNvSpPr>
                <a:spLocks/>
              </p:cNvSpPr>
              <p:nvPr/>
            </p:nvSpPr>
            <p:spPr bwMode="auto">
              <a:xfrm>
                <a:off x="10074275" y="5195888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10 h 17"/>
                  <a:gd name="T10" fmla="*/ 6 w 14"/>
                  <a:gd name="T11" fmla="*/ 16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5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7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6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54"/>
              <p:cNvSpPr>
                <a:spLocks/>
              </p:cNvSpPr>
              <p:nvPr/>
            </p:nvSpPr>
            <p:spPr bwMode="auto">
              <a:xfrm>
                <a:off x="10137775" y="5195888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1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55"/>
              <p:cNvSpPr>
                <a:spLocks/>
              </p:cNvSpPr>
              <p:nvPr/>
            </p:nvSpPr>
            <p:spPr bwMode="auto">
              <a:xfrm>
                <a:off x="10263188" y="5195888"/>
                <a:ext cx="25400" cy="55562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1 w 8"/>
                  <a:gd name="T5" fmla="*/ 7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3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2" y="4"/>
                      <a:pt x="2" y="5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56"/>
              <p:cNvSpPr>
                <a:spLocks noEditPoints="1"/>
              </p:cNvSpPr>
              <p:nvPr/>
            </p:nvSpPr>
            <p:spPr bwMode="auto">
              <a:xfrm>
                <a:off x="10291763" y="5195888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2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2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3 w 16"/>
                  <a:gd name="T53" fmla="*/ 16 h 17"/>
                  <a:gd name="T54" fmla="*/ 11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3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1" y="17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57"/>
              <p:cNvSpPr>
                <a:spLocks/>
              </p:cNvSpPr>
              <p:nvPr/>
            </p:nvSpPr>
            <p:spPr bwMode="auto">
              <a:xfrm>
                <a:off x="10382250" y="5195888"/>
                <a:ext cx="42863" cy="55562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7 h 17"/>
                  <a:gd name="T4" fmla="*/ 0 w 13"/>
                  <a:gd name="T5" fmla="*/ 15 h 17"/>
                  <a:gd name="T6" fmla="*/ 1 w 13"/>
                  <a:gd name="T7" fmla="*/ 14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10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8 h 17"/>
                  <a:gd name="T28" fmla="*/ 1 w 13"/>
                  <a:gd name="T29" fmla="*/ 7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1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5 h 17"/>
                  <a:gd name="T58" fmla="*/ 2 w 13"/>
                  <a:gd name="T59" fmla="*/ 6 h 17"/>
                  <a:gd name="T60" fmla="*/ 3 w 13"/>
                  <a:gd name="T61" fmla="*/ 7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1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2" y="16"/>
                      <a:pt x="1" y="16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6"/>
                      <a:pt x="10" y="15"/>
                    </a:cubicBezTo>
                    <a:cubicBezTo>
                      <a:pt x="11" y="14"/>
                      <a:pt x="11" y="14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58"/>
              <p:cNvSpPr>
                <a:spLocks noEditPoints="1"/>
              </p:cNvSpPr>
              <p:nvPr/>
            </p:nvSpPr>
            <p:spPr bwMode="auto">
              <a:xfrm>
                <a:off x="10434638" y="5195888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2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2 w 14"/>
                  <a:gd name="T13" fmla="*/ 9 h 17"/>
                  <a:gd name="T14" fmla="*/ 4 w 14"/>
                  <a:gd name="T15" fmla="*/ 8 h 17"/>
                  <a:gd name="T16" fmla="*/ 7 w 14"/>
                  <a:gd name="T17" fmla="*/ 7 h 17"/>
                  <a:gd name="T18" fmla="*/ 10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1 w 14"/>
                  <a:gd name="T25" fmla="*/ 3 h 17"/>
                  <a:gd name="T26" fmla="*/ 7 w 14"/>
                  <a:gd name="T27" fmla="*/ 1 h 17"/>
                  <a:gd name="T28" fmla="*/ 4 w 14"/>
                  <a:gd name="T29" fmla="*/ 2 h 17"/>
                  <a:gd name="T30" fmla="*/ 2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4 w 14"/>
                  <a:gd name="T39" fmla="*/ 7 h 17"/>
                  <a:gd name="T40" fmla="*/ 14 w 14"/>
                  <a:gd name="T41" fmla="*/ 15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4 w 14"/>
                  <a:gd name="T49" fmla="*/ 17 h 17"/>
                  <a:gd name="T50" fmla="*/ 13 w 14"/>
                  <a:gd name="T51" fmla="*/ 17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6 w 14"/>
                  <a:gd name="T61" fmla="*/ 16 h 17"/>
                  <a:gd name="T62" fmla="*/ 9 w 14"/>
                  <a:gd name="T63" fmla="*/ 15 h 17"/>
                  <a:gd name="T64" fmla="*/ 12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10 w 14"/>
                  <a:gd name="T71" fmla="*/ 8 h 17"/>
                  <a:gd name="T72" fmla="*/ 7 w 14"/>
                  <a:gd name="T73" fmla="*/ 8 h 17"/>
                  <a:gd name="T74" fmla="*/ 5 w 14"/>
                  <a:gd name="T75" fmla="*/ 9 h 17"/>
                  <a:gd name="T76" fmla="*/ 3 w 14"/>
                  <a:gd name="T77" fmla="*/ 9 h 17"/>
                  <a:gd name="T78" fmla="*/ 2 w 14"/>
                  <a:gd name="T79" fmla="*/ 10 h 17"/>
                  <a:gd name="T80" fmla="*/ 1 w 14"/>
                  <a:gd name="T81" fmla="*/ 12 h 17"/>
                  <a:gd name="T82" fmla="*/ 2 w 14"/>
                  <a:gd name="T83" fmla="*/ 14 h 17"/>
                  <a:gd name="T84" fmla="*/ 3 w 14"/>
                  <a:gd name="T85" fmla="*/ 15 h 17"/>
                  <a:gd name="T86" fmla="*/ 4 w 14"/>
                  <a:gd name="T87" fmla="*/ 16 h 17"/>
                  <a:gd name="T88" fmla="*/ 6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4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59"/>
              <p:cNvSpPr>
                <a:spLocks noEditPoints="1"/>
              </p:cNvSpPr>
              <p:nvPr/>
            </p:nvSpPr>
            <p:spPr bwMode="auto">
              <a:xfrm>
                <a:off x="10498138" y="5195888"/>
                <a:ext cx="52388" cy="79375"/>
              </a:xfrm>
              <a:custGeom>
                <a:avLst/>
                <a:gdLst>
                  <a:gd name="T0" fmla="*/ 8 w 16"/>
                  <a:gd name="T1" fmla="*/ 17 h 24"/>
                  <a:gd name="T2" fmla="*/ 4 w 16"/>
                  <a:gd name="T3" fmla="*/ 16 h 24"/>
                  <a:gd name="T4" fmla="*/ 1 w 16"/>
                  <a:gd name="T5" fmla="*/ 13 h 24"/>
                  <a:gd name="T6" fmla="*/ 1 w 16"/>
                  <a:gd name="T7" fmla="*/ 24 h 24"/>
                  <a:gd name="T8" fmla="*/ 0 w 16"/>
                  <a:gd name="T9" fmla="*/ 24 h 24"/>
                  <a:gd name="T10" fmla="*/ 0 w 16"/>
                  <a:gd name="T11" fmla="*/ 0 h 24"/>
                  <a:gd name="T12" fmla="*/ 1 w 16"/>
                  <a:gd name="T13" fmla="*/ 0 h 24"/>
                  <a:gd name="T14" fmla="*/ 1 w 16"/>
                  <a:gd name="T15" fmla="*/ 4 h 24"/>
                  <a:gd name="T16" fmla="*/ 4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3 w 16"/>
                  <a:gd name="T23" fmla="*/ 3 h 24"/>
                  <a:gd name="T24" fmla="*/ 15 w 16"/>
                  <a:gd name="T25" fmla="*/ 5 h 24"/>
                  <a:gd name="T26" fmla="*/ 16 w 16"/>
                  <a:gd name="T27" fmla="*/ 9 h 24"/>
                  <a:gd name="T28" fmla="*/ 15 w 16"/>
                  <a:gd name="T29" fmla="*/ 12 h 24"/>
                  <a:gd name="T30" fmla="*/ 14 w 16"/>
                  <a:gd name="T31" fmla="*/ 15 h 24"/>
                  <a:gd name="T32" fmla="*/ 11 w 16"/>
                  <a:gd name="T33" fmla="*/ 17 h 24"/>
                  <a:gd name="T34" fmla="*/ 8 w 16"/>
                  <a:gd name="T35" fmla="*/ 17 h 24"/>
                  <a:gd name="T36" fmla="*/ 8 w 16"/>
                  <a:gd name="T37" fmla="*/ 16 h 24"/>
                  <a:gd name="T38" fmla="*/ 10 w 16"/>
                  <a:gd name="T39" fmla="*/ 15 h 24"/>
                  <a:gd name="T40" fmla="*/ 12 w 16"/>
                  <a:gd name="T41" fmla="*/ 14 h 24"/>
                  <a:gd name="T42" fmla="*/ 14 w 16"/>
                  <a:gd name="T43" fmla="*/ 11 h 24"/>
                  <a:gd name="T44" fmla="*/ 14 w 16"/>
                  <a:gd name="T45" fmla="*/ 9 h 24"/>
                  <a:gd name="T46" fmla="*/ 13 w 16"/>
                  <a:gd name="T47" fmla="*/ 6 h 24"/>
                  <a:gd name="T48" fmla="*/ 12 w 16"/>
                  <a:gd name="T49" fmla="*/ 4 h 24"/>
                  <a:gd name="T50" fmla="*/ 10 w 16"/>
                  <a:gd name="T51" fmla="*/ 2 h 24"/>
                  <a:gd name="T52" fmla="*/ 7 w 16"/>
                  <a:gd name="T53" fmla="*/ 1 h 24"/>
                  <a:gd name="T54" fmla="*/ 6 w 16"/>
                  <a:gd name="T55" fmla="*/ 2 h 24"/>
                  <a:gd name="T56" fmla="*/ 4 w 16"/>
                  <a:gd name="T57" fmla="*/ 3 h 24"/>
                  <a:gd name="T58" fmla="*/ 2 w 16"/>
                  <a:gd name="T59" fmla="*/ 4 h 24"/>
                  <a:gd name="T60" fmla="*/ 1 w 16"/>
                  <a:gd name="T61" fmla="*/ 6 h 24"/>
                  <a:gd name="T62" fmla="*/ 1 w 16"/>
                  <a:gd name="T63" fmla="*/ 11 h 24"/>
                  <a:gd name="T64" fmla="*/ 3 w 16"/>
                  <a:gd name="T65" fmla="*/ 13 h 24"/>
                  <a:gd name="T66" fmla="*/ 4 w 16"/>
                  <a:gd name="T67" fmla="*/ 15 h 24"/>
                  <a:gd name="T68" fmla="*/ 6 w 16"/>
                  <a:gd name="T69" fmla="*/ 15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8" y="17"/>
                    </a:moveTo>
                    <a:cubicBezTo>
                      <a:pt x="7" y="17"/>
                      <a:pt x="5" y="17"/>
                      <a:pt x="4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5" y="6"/>
                      <a:pt x="16" y="8"/>
                      <a:pt x="16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3" y="13"/>
                      <a:pt x="13" y="12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3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60"/>
              <p:cNvSpPr>
                <a:spLocks noEditPoints="1"/>
              </p:cNvSpPr>
              <p:nvPr/>
            </p:nvSpPr>
            <p:spPr bwMode="auto">
              <a:xfrm>
                <a:off x="10563225" y="5175250"/>
                <a:ext cx="6350" cy="76200"/>
              </a:xfrm>
              <a:custGeom>
                <a:avLst/>
                <a:gdLst>
                  <a:gd name="T0" fmla="*/ 0 w 4"/>
                  <a:gd name="T1" fmla="*/ 4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4 h 48"/>
                  <a:gd name="T8" fmla="*/ 0 w 4"/>
                  <a:gd name="T9" fmla="*/ 4 h 48"/>
                  <a:gd name="T10" fmla="*/ 0 w 4"/>
                  <a:gd name="T11" fmla="*/ 48 h 48"/>
                  <a:gd name="T12" fmla="*/ 0 w 4"/>
                  <a:gd name="T13" fmla="*/ 13 h 48"/>
                  <a:gd name="T14" fmla="*/ 4 w 4"/>
                  <a:gd name="T15" fmla="*/ 13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4" y="13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61"/>
              <p:cNvSpPr>
                <a:spLocks noEditPoints="1"/>
              </p:cNvSpPr>
              <p:nvPr/>
            </p:nvSpPr>
            <p:spPr bwMode="auto">
              <a:xfrm>
                <a:off x="10583863" y="51752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5 w 16"/>
                  <a:gd name="T3" fmla="*/ 23 h 23"/>
                  <a:gd name="T4" fmla="*/ 2 w 16"/>
                  <a:gd name="T5" fmla="*/ 21 h 23"/>
                  <a:gd name="T6" fmla="*/ 0 w 16"/>
                  <a:gd name="T7" fmla="*/ 18 h 23"/>
                  <a:gd name="T8" fmla="*/ 0 w 16"/>
                  <a:gd name="T9" fmla="*/ 15 h 23"/>
                  <a:gd name="T10" fmla="*/ 0 w 16"/>
                  <a:gd name="T11" fmla="*/ 11 h 23"/>
                  <a:gd name="T12" fmla="*/ 2 w 16"/>
                  <a:gd name="T13" fmla="*/ 9 h 23"/>
                  <a:gd name="T14" fmla="*/ 4 w 16"/>
                  <a:gd name="T15" fmla="*/ 7 h 23"/>
                  <a:gd name="T16" fmla="*/ 7 w 16"/>
                  <a:gd name="T17" fmla="*/ 6 h 23"/>
                  <a:gd name="T18" fmla="*/ 10 w 16"/>
                  <a:gd name="T19" fmla="*/ 6 h 23"/>
                  <a:gd name="T20" fmla="*/ 11 w 16"/>
                  <a:gd name="T21" fmla="*/ 7 h 23"/>
                  <a:gd name="T22" fmla="*/ 13 w 16"/>
                  <a:gd name="T23" fmla="*/ 8 h 23"/>
                  <a:gd name="T24" fmla="*/ 14 w 16"/>
                  <a:gd name="T25" fmla="*/ 1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21 h 23"/>
                  <a:gd name="T32" fmla="*/ 16 w 16"/>
                  <a:gd name="T33" fmla="*/ 21 h 23"/>
                  <a:gd name="T34" fmla="*/ 16 w 16"/>
                  <a:gd name="T35" fmla="*/ 23 h 23"/>
                  <a:gd name="T36" fmla="*/ 16 w 16"/>
                  <a:gd name="T37" fmla="*/ 23 h 23"/>
                  <a:gd name="T38" fmla="*/ 16 w 16"/>
                  <a:gd name="T39" fmla="*/ 23 h 23"/>
                  <a:gd name="T40" fmla="*/ 15 w 16"/>
                  <a:gd name="T41" fmla="*/ 22 h 23"/>
                  <a:gd name="T42" fmla="*/ 14 w 16"/>
                  <a:gd name="T43" fmla="*/ 21 h 23"/>
                  <a:gd name="T44" fmla="*/ 14 w 16"/>
                  <a:gd name="T45" fmla="*/ 20 h 23"/>
                  <a:gd name="T46" fmla="*/ 11 w 16"/>
                  <a:gd name="T47" fmla="*/ 22 h 23"/>
                  <a:gd name="T48" fmla="*/ 8 w 16"/>
                  <a:gd name="T49" fmla="*/ 23 h 23"/>
                  <a:gd name="T50" fmla="*/ 8 w 16"/>
                  <a:gd name="T51" fmla="*/ 22 h 23"/>
                  <a:gd name="T52" fmla="*/ 10 w 16"/>
                  <a:gd name="T53" fmla="*/ 21 h 23"/>
                  <a:gd name="T54" fmla="*/ 12 w 16"/>
                  <a:gd name="T55" fmla="*/ 20 h 23"/>
                  <a:gd name="T56" fmla="*/ 13 w 16"/>
                  <a:gd name="T57" fmla="*/ 19 h 23"/>
                  <a:gd name="T58" fmla="*/ 14 w 16"/>
                  <a:gd name="T59" fmla="*/ 17 h 23"/>
                  <a:gd name="T60" fmla="*/ 14 w 16"/>
                  <a:gd name="T61" fmla="*/ 12 h 23"/>
                  <a:gd name="T62" fmla="*/ 13 w 16"/>
                  <a:gd name="T63" fmla="*/ 10 h 23"/>
                  <a:gd name="T64" fmla="*/ 11 w 16"/>
                  <a:gd name="T65" fmla="*/ 9 h 23"/>
                  <a:gd name="T66" fmla="*/ 10 w 16"/>
                  <a:gd name="T67" fmla="*/ 8 h 23"/>
                  <a:gd name="T68" fmla="*/ 8 w 16"/>
                  <a:gd name="T69" fmla="*/ 7 h 23"/>
                  <a:gd name="T70" fmla="*/ 5 w 16"/>
                  <a:gd name="T71" fmla="*/ 8 h 23"/>
                  <a:gd name="T72" fmla="*/ 3 w 16"/>
                  <a:gd name="T73" fmla="*/ 10 h 23"/>
                  <a:gd name="T74" fmla="*/ 2 w 16"/>
                  <a:gd name="T75" fmla="*/ 12 h 23"/>
                  <a:gd name="T76" fmla="*/ 1 w 16"/>
                  <a:gd name="T77" fmla="*/ 15 h 23"/>
                  <a:gd name="T78" fmla="*/ 2 w 16"/>
                  <a:gd name="T79" fmla="*/ 17 h 23"/>
                  <a:gd name="T80" fmla="*/ 3 w 16"/>
                  <a:gd name="T81" fmla="*/ 20 h 23"/>
                  <a:gd name="T82" fmla="*/ 6 w 16"/>
                  <a:gd name="T83" fmla="*/ 21 h 23"/>
                  <a:gd name="T84" fmla="*/ 8 w 16"/>
                  <a:gd name="T8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6" y="23"/>
                      <a:pt x="5" y="23"/>
                    </a:cubicBezTo>
                    <a:cubicBezTo>
                      <a:pt x="4" y="22"/>
                      <a:pt x="3" y="21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8"/>
                      <a:pt x="13" y="8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9" y="22"/>
                      <a:pt x="10" y="21"/>
                    </a:cubicBezTo>
                    <a:cubicBezTo>
                      <a:pt x="11" y="21"/>
                      <a:pt x="11" y="21"/>
                      <a:pt x="12" y="20"/>
                    </a:cubicBezTo>
                    <a:cubicBezTo>
                      <a:pt x="12" y="20"/>
                      <a:pt x="13" y="20"/>
                      <a:pt x="13" y="19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2" y="9"/>
                      <a:pt x="11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2" y="11"/>
                      <a:pt x="2" y="12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62"/>
              <p:cNvSpPr>
                <a:spLocks noEditPoints="1"/>
              </p:cNvSpPr>
              <p:nvPr/>
            </p:nvSpPr>
            <p:spPr bwMode="auto">
              <a:xfrm>
                <a:off x="10648950" y="5195888"/>
                <a:ext cx="53975" cy="55562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7 h 17"/>
                  <a:gd name="T4" fmla="*/ 2 w 16"/>
                  <a:gd name="T5" fmla="*/ 15 h 17"/>
                  <a:gd name="T6" fmla="*/ 1 w 16"/>
                  <a:gd name="T7" fmla="*/ 12 h 17"/>
                  <a:gd name="T8" fmla="*/ 0 w 16"/>
                  <a:gd name="T9" fmla="*/ 9 h 17"/>
                  <a:gd name="T10" fmla="*/ 1 w 16"/>
                  <a:gd name="T11" fmla="*/ 5 h 17"/>
                  <a:gd name="T12" fmla="*/ 2 w 16"/>
                  <a:gd name="T13" fmla="*/ 2 h 17"/>
                  <a:gd name="T14" fmla="*/ 5 w 16"/>
                  <a:gd name="T15" fmla="*/ 1 h 17"/>
                  <a:gd name="T16" fmla="*/ 8 w 16"/>
                  <a:gd name="T17" fmla="*/ 0 h 17"/>
                  <a:gd name="T18" fmla="*/ 11 w 16"/>
                  <a:gd name="T19" fmla="*/ 1 h 17"/>
                  <a:gd name="T20" fmla="*/ 14 w 16"/>
                  <a:gd name="T21" fmla="*/ 3 h 17"/>
                  <a:gd name="T22" fmla="*/ 16 w 16"/>
                  <a:gd name="T23" fmla="*/ 5 h 17"/>
                  <a:gd name="T24" fmla="*/ 16 w 16"/>
                  <a:gd name="T25" fmla="*/ 9 h 17"/>
                  <a:gd name="T26" fmla="*/ 16 w 16"/>
                  <a:gd name="T27" fmla="*/ 9 h 17"/>
                  <a:gd name="T28" fmla="*/ 16 w 16"/>
                  <a:gd name="T29" fmla="*/ 9 h 17"/>
                  <a:gd name="T30" fmla="*/ 2 w 16"/>
                  <a:gd name="T31" fmla="*/ 9 h 17"/>
                  <a:gd name="T32" fmla="*/ 2 w 16"/>
                  <a:gd name="T33" fmla="*/ 12 h 17"/>
                  <a:gd name="T34" fmla="*/ 4 w 16"/>
                  <a:gd name="T35" fmla="*/ 14 h 17"/>
                  <a:gd name="T36" fmla="*/ 6 w 16"/>
                  <a:gd name="T37" fmla="*/ 15 h 17"/>
                  <a:gd name="T38" fmla="*/ 8 w 16"/>
                  <a:gd name="T39" fmla="*/ 16 h 17"/>
                  <a:gd name="T40" fmla="*/ 10 w 16"/>
                  <a:gd name="T41" fmla="*/ 16 h 17"/>
                  <a:gd name="T42" fmla="*/ 11 w 16"/>
                  <a:gd name="T43" fmla="*/ 15 h 17"/>
                  <a:gd name="T44" fmla="*/ 13 w 16"/>
                  <a:gd name="T45" fmla="*/ 14 h 17"/>
                  <a:gd name="T46" fmla="*/ 14 w 16"/>
                  <a:gd name="T47" fmla="*/ 13 h 17"/>
                  <a:gd name="T48" fmla="*/ 15 w 16"/>
                  <a:gd name="T49" fmla="*/ 13 h 17"/>
                  <a:gd name="T50" fmla="*/ 14 w 16"/>
                  <a:gd name="T51" fmla="*/ 15 h 17"/>
                  <a:gd name="T52" fmla="*/ 12 w 16"/>
                  <a:gd name="T53" fmla="*/ 16 h 17"/>
                  <a:gd name="T54" fmla="*/ 10 w 16"/>
                  <a:gd name="T55" fmla="*/ 17 h 17"/>
                  <a:gd name="T56" fmla="*/ 8 w 16"/>
                  <a:gd name="T57" fmla="*/ 17 h 17"/>
                  <a:gd name="T58" fmla="*/ 15 w 16"/>
                  <a:gd name="T59" fmla="*/ 8 h 17"/>
                  <a:gd name="T60" fmla="*/ 14 w 16"/>
                  <a:gd name="T61" fmla="*/ 5 h 17"/>
                  <a:gd name="T62" fmla="*/ 13 w 16"/>
                  <a:gd name="T63" fmla="*/ 3 h 17"/>
                  <a:gd name="T64" fmla="*/ 11 w 16"/>
                  <a:gd name="T65" fmla="*/ 2 h 17"/>
                  <a:gd name="T66" fmla="*/ 8 w 16"/>
                  <a:gd name="T67" fmla="*/ 1 h 17"/>
                  <a:gd name="T68" fmla="*/ 6 w 16"/>
                  <a:gd name="T69" fmla="*/ 2 h 17"/>
                  <a:gd name="T70" fmla="*/ 4 w 16"/>
                  <a:gd name="T71" fmla="*/ 3 h 17"/>
                  <a:gd name="T72" fmla="*/ 2 w 16"/>
                  <a:gd name="T73" fmla="*/ 5 h 17"/>
                  <a:gd name="T74" fmla="*/ 2 w 16"/>
                  <a:gd name="T75" fmla="*/ 8 h 17"/>
                  <a:gd name="T76" fmla="*/ 15 w 16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6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63"/>
              <p:cNvSpPr>
                <a:spLocks noEditPoints="1"/>
              </p:cNvSpPr>
              <p:nvPr/>
            </p:nvSpPr>
            <p:spPr bwMode="auto">
              <a:xfrm>
                <a:off x="10715625" y="5175250"/>
                <a:ext cx="52388" cy="76200"/>
              </a:xfrm>
              <a:custGeom>
                <a:avLst/>
                <a:gdLst>
                  <a:gd name="T0" fmla="*/ 8 w 16"/>
                  <a:gd name="T1" fmla="*/ 23 h 23"/>
                  <a:gd name="T2" fmla="*/ 4 w 16"/>
                  <a:gd name="T3" fmla="*/ 22 h 23"/>
                  <a:gd name="T4" fmla="*/ 2 w 16"/>
                  <a:gd name="T5" fmla="*/ 20 h 23"/>
                  <a:gd name="T6" fmla="*/ 2 w 16"/>
                  <a:gd name="T7" fmla="*/ 23 h 23"/>
                  <a:gd name="T8" fmla="*/ 0 w 16"/>
                  <a:gd name="T9" fmla="*/ 23 h 23"/>
                  <a:gd name="T10" fmla="*/ 0 w 16"/>
                  <a:gd name="T11" fmla="*/ 0 h 23"/>
                  <a:gd name="T12" fmla="*/ 2 w 16"/>
                  <a:gd name="T13" fmla="*/ 0 h 23"/>
                  <a:gd name="T14" fmla="*/ 2 w 16"/>
                  <a:gd name="T15" fmla="*/ 10 h 23"/>
                  <a:gd name="T16" fmla="*/ 5 w 16"/>
                  <a:gd name="T17" fmla="*/ 7 h 23"/>
                  <a:gd name="T18" fmla="*/ 8 w 16"/>
                  <a:gd name="T19" fmla="*/ 6 h 23"/>
                  <a:gd name="T20" fmla="*/ 12 w 16"/>
                  <a:gd name="T21" fmla="*/ 7 h 23"/>
                  <a:gd name="T22" fmla="*/ 14 w 16"/>
                  <a:gd name="T23" fmla="*/ 9 h 23"/>
                  <a:gd name="T24" fmla="*/ 15 w 16"/>
                  <a:gd name="T25" fmla="*/ 11 h 23"/>
                  <a:gd name="T26" fmla="*/ 16 w 16"/>
                  <a:gd name="T27" fmla="*/ 15 h 23"/>
                  <a:gd name="T28" fmla="*/ 15 w 16"/>
                  <a:gd name="T29" fmla="*/ 18 h 23"/>
                  <a:gd name="T30" fmla="*/ 14 w 16"/>
                  <a:gd name="T31" fmla="*/ 21 h 23"/>
                  <a:gd name="T32" fmla="*/ 11 w 16"/>
                  <a:gd name="T33" fmla="*/ 23 h 23"/>
                  <a:gd name="T34" fmla="*/ 8 w 16"/>
                  <a:gd name="T35" fmla="*/ 23 h 23"/>
                  <a:gd name="T36" fmla="*/ 8 w 16"/>
                  <a:gd name="T37" fmla="*/ 22 h 23"/>
                  <a:gd name="T38" fmla="*/ 10 w 16"/>
                  <a:gd name="T39" fmla="*/ 21 h 23"/>
                  <a:gd name="T40" fmla="*/ 12 w 16"/>
                  <a:gd name="T41" fmla="*/ 20 h 23"/>
                  <a:gd name="T42" fmla="*/ 14 w 16"/>
                  <a:gd name="T43" fmla="*/ 17 h 23"/>
                  <a:gd name="T44" fmla="*/ 14 w 16"/>
                  <a:gd name="T45" fmla="*/ 15 h 23"/>
                  <a:gd name="T46" fmla="*/ 14 w 16"/>
                  <a:gd name="T47" fmla="*/ 12 h 23"/>
                  <a:gd name="T48" fmla="*/ 13 w 16"/>
                  <a:gd name="T49" fmla="*/ 10 h 23"/>
                  <a:gd name="T50" fmla="*/ 11 w 16"/>
                  <a:gd name="T51" fmla="*/ 8 h 23"/>
                  <a:gd name="T52" fmla="*/ 8 w 16"/>
                  <a:gd name="T53" fmla="*/ 7 h 23"/>
                  <a:gd name="T54" fmla="*/ 6 w 16"/>
                  <a:gd name="T55" fmla="*/ 8 h 23"/>
                  <a:gd name="T56" fmla="*/ 4 w 16"/>
                  <a:gd name="T57" fmla="*/ 9 h 23"/>
                  <a:gd name="T58" fmla="*/ 3 w 16"/>
                  <a:gd name="T59" fmla="*/ 10 h 23"/>
                  <a:gd name="T60" fmla="*/ 2 w 16"/>
                  <a:gd name="T61" fmla="*/ 12 h 23"/>
                  <a:gd name="T62" fmla="*/ 2 w 16"/>
                  <a:gd name="T63" fmla="*/ 17 h 23"/>
                  <a:gd name="T64" fmla="*/ 2 w 16"/>
                  <a:gd name="T65" fmla="*/ 19 h 23"/>
                  <a:gd name="T66" fmla="*/ 4 w 16"/>
                  <a:gd name="T67" fmla="*/ 20 h 23"/>
                  <a:gd name="T68" fmla="*/ 6 w 16"/>
                  <a:gd name="T69" fmla="*/ 21 h 23"/>
                  <a:gd name="T70" fmla="*/ 8 w 16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3">
                    <a:moveTo>
                      <a:pt x="8" y="23"/>
                    </a:moveTo>
                    <a:cubicBezTo>
                      <a:pt x="7" y="23"/>
                      <a:pt x="5" y="23"/>
                      <a:pt x="4" y="22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1" y="6"/>
                      <a:pt x="12" y="7"/>
                    </a:cubicBezTo>
                    <a:cubicBezTo>
                      <a:pt x="12" y="7"/>
                      <a:pt x="13" y="8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6"/>
                      <a:pt x="16" y="17"/>
                      <a:pt x="15" y="18"/>
                    </a:cubicBezTo>
                    <a:cubicBezTo>
                      <a:pt x="15" y="19"/>
                      <a:pt x="14" y="20"/>
                      <a:pt x="14" y="21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0" y="23"/>
                      <a:pt x="9" y="23"/>
                      <a:pt x="8" y="23"/>
                    </a:cubicBezTo>
                    <a:close/>
                    <a:moveTo>
                      <a:pt x="8" y="22"/>
                    </a:moveTo>
                    <a:cubicBezTo>
                      <a:pt x="9" y="22"/>
                      <a:pt x="10" y="22"/>
                      <a:pt x="10" y="21"/>
                    </a:cubicBezTo>
                    <a:cubicBezTo>
                      <a:pt x="11" y="21"/>
                      <a:pt x="12" y="20"/>
                      <a:pt x="12" y="20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1"/>
                      <a:pt x="13" y="10"/>
                      <a:pt x="13" y="10"/>
                    </a:cubicBezTo>
                    <a:cubicBezTo>
                      <a:pt x="12" y="9"/>
                      <a:pt x="11" y="8"/>
                      <a:pt x="11" y="8"/>
                    </a:cubicBezTo>
                    <a:cubicBezTo>
                      <a:pt x="10" y="8"/>
                      <a:pt x="9" y="7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2"/>
                      <a:pt x="7" y="22"/>
                      <a:pt x="8" y="22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4"/>
              <p:cNvSpPr>
                <a:spLocks noEditPoints="1"/>
              </p:cNvSpPr>
              <p:nvPr/>
            </p:nvSpPr>
            <p:spPr bwMode="auto">
              <a:xfrm>
                <a:off x="10782300" y="5175250"/>
                <a:ext cx="6350" cy="76200"/>
              </a:xfrm>
              <a:custGeom>
                <a:avLst/>
                <a:gdLst>
                  <a:gd name="T0" fmla="*/ 0 w 4"/>
                  <a:gd name="T1" fmla="*/ 4 h 48"/>
                  <a:gd name="T2" fmla="*/ 0 w 4"/>
                  <a:gd name="T3" fmla="*/ 0 h 48"/>
                  <a:gd name="T4" fmla="*/ 4 w 4"/>
                  <a:gd name="T5" fmla="*/ 0 h 48"/>
                  <a:gd name="T6" fmla="*/ 4 w 4"/>
                  <a:gd name="T7" fmla="*/ 4 h 48"/>
                  <a:gd name="T8" fmla="*/ 0 w 4"/>
                  <a:gd name="T9" fmla="*/ 4 h 48"/>
                  <a:gd name="T10" fmla="*/ 0 w 4"/>
                  <a:gd name="T11" fmla="*/ 48 h 48"/>
                  <a:gd name="T12" fmla="*/ 0 w 4"/>
                  <a:gd name="T13" fmla="*/ 13 h 48"/>
                  <a:gd name="T14" fmla="*/ 4 w 4"/>
                  <a:gd name="T15" fmla="*/ 13 h 48"/>
                  <a:gd name="T16" fmla="*/ 4 w 4"/>
                  <a:gd name="T17" fmla="*/ 48 h 48"/>
                  <a:gd name="T18" fmla="*/ 0 w 4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8">
                    <a:moveTo>
                      <a:pt x="0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  <a:moveTo>
                      <a:pt x="0" y="48"/>
                    </a:moveTo>
                    <a:lnTo>
                      <a:pt x="0" y="13"/>
                    </a:lnTo>
                    <a:lnTo>
                      <a:pt x="4" y="13"/>
                    </a:lnTo>
                    <a:lnTo>
                      <a:pt x="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65"/>
              <p:cNvSpPr>
                <a:spLocks/>
              </p:cNvSpPr>
              <p:nvPr/>
            </p:nvSpPr>
            <p:spPr bwMode="auto">
              <a:xfrm>
                <a:off x="10798175" y="5178425"/>
                <a:ext cx="33338" cy="73025"/>
              </a:xfrm>
              <a:custGeom>
                <a:avLst/>
                <a:gdLst>
                  <a:gd name="T0" fmla="*/ 10 w 10"/>
                  <a:gd name="T1" fmla="*/ 21 h 22"/>
                  <a:gd name="T2" fmla="*/ 9 w 10"/>
                  <a:gd name="T3" fmla="*/ 21 h 22"/>
                  <a:gd name="T4" fmla="*/ 8 w 10"/>
                  <a:gd name="T5" fmla="*/ 22 h 22"/>
                  <a:gd name="T6" fmla="*/ 7 w 10"/>
                  <a:gd name="T7" fmla="*/ 22 h 22"/>
                  <a:gd name="T8" fmla="*/ 6 w 10"/>
                  <a:gd name="T9" fmla="*/ 22 h 22"/>
                  <a:gd name="T10" fmla="*/ 5 w 10"/>
                  <a:gd name="T11" fmla="*/ 22 h 22"/>
                  <a:gd name="T12" fmla="*/ 4 w 10"/>
                  <a:gd name="T13" fmla="*/ 21 h 22"/>
                  <a:gd name="T14" fmla="*/ 3 w 10"/>
                  <a:gd name="T15" fmla="*/ 20 h 22"/>
                  <a:gd name="T16" fmla="*/ 3 w 10"/>
                  <a:gd name="T17" fmla="*/ 19 h 22"/>
                  <a:gd name="T18" fmla="*/ 3 w 10"/>
                  <a:gd name="T19" fmla="*/ 7 h 22"/>
                  <a:gd name="T20" fmla="*/ 0 w 10"/>
                  <a:gd name="T21" fmla="*/ 7 h 22"/>
                  <a:gd name="T22" fmla="*/ 0 w 10"/>
                  <a:gd name="T23" fmla="*/ 5 h 22"/>
                  <a:gd name="T24" fmla="*/ 3 w 10"/>
                  <a:gd name="T25" fmla="*/ 5 h 22"/>
                  <a:gd name="T26" fmla="*/ 3 w 10"/>
                  <a:gd name="T27" fmla="*/ 0 h 22"/>
                  <a:gd name="T28" fmla="*/ 4 w 10"/>
                  <a:gd name="T29" fmla="*/ 0 h 22"/>
                  <a:gd name="T30" fmla="*/ 4 w 10"/>
                  <a:gd name="T31" fmla="*/ 5 h 22"/>
                  <a:gd name="T32" fmla="*/ 8 w 10"/>
                  <a:gd name="T33" fmla="*/ 5 h 22"/>
                  <a:gd name="T34" fmla="*/ 8 w 10"/>
                  <a:gd name="T35" fmla="*/ 7 h 22"/>
                  <a:gd name="T36" fmla="*/ 4 w 10"/>
                  <a:gd name="T37" fmla="*/ 7 h 22"/>
                  <a:gd name="T38" fmla="*/ 4 w 10"/>
                  <a:gd name="T39" fmla="*/ 19 h 22"/>
                  <a:gd name="T40" fmla="*/ 5 w 10"/>
                  <a:gd name="T41" fmla="*/ 20 h 22"/>
                  <a:gd name="T42" fmla="*/ 6 w 10"/>
                  <a:gd name="T43" fmla="*/ 21 h 22"/>
                  <a:gd name="T44" fmla="*/ 8 w 10"/>
                  <a:gd name="T45" fmla="*/ 20 h 22"/>
                  <a:gd name="T46" fmla="*/ 9 w 10"/>
                  <a:gd name="T47" fmla="*/ 20 h 22"/>
                  <a:gd name="T48" fmla="*/ 10 w 10"/>
                  <a:gd name="T4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2">
                    <a:moveTo>
                      <a:pt x="10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5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7" y="21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66"/>
              <p:cNvSpPr>
                <a:spLocks/>
              </p:cNvSpPr>
              <p:nvPr/>
            </p:nvSpPr>
            <p:spPr bwMode="auto">
              <a:xfrm>
                <a:off x="9244013" y="5321300"/>
                <a:ext cx="82550" cy="55562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8 h 17"/>
                  <a:gd name="T6" fmla="*/ 22 w 25"/>
                  <a:gd name="T7" fmla="*/ 3 h 17"/>
                  <a:gd name="T8" fmla="*/ 19 w 25"/>
                  <a:gd name="T9" fmla="*/ 2 h 17"/>
                  <a:gd name="T10" fmla="*/ 17 w 25"/>
                  <a:gd name="T11" fmla="*/ 2 h 17"/>
                  <a:gd name="T12" fmla="*/ 16 w 25"/>
                  <a:gd name="T13" fmla="*/ 3 h 17"/>
                  <a:gd name="T14" fmla="*/ 14 w 25"/>
                  <a:gd name="T15" fmla="*/ 5 h 17"/>
                  <a:gd name="T16" fmla="*/ 13 w 25"/>
                  <a:gd name="T17" fmla="*/ 7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8 h 17"/>
                  <a:gd name="T24" fmla="*/ 11 w 25"/>
                  <a:gd name="T25" fmla="*/ 3 h 17"/>
                  <a:gd name="T26" fmla="*/ 8 w 25"/>
                  <a:gd name="T27" fmla="*/ 2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5 h 17"/>
                  <a:gd name="T34" fmla="*/ 2 w 25"/>
                  <a:gd name="T35" fmla="*/ 7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1 h 17"/>
                  <a:gd name="T42" fmla="*/ 2 w 25"/>
                  <a:gd name="T43" fmla="*/ 1 h 17"/>
                  <a:gd name="T44" fmla="*/ 2 w 25"/>
                  <a:gd name="T45" fmla="*/ 5 h 17"/>
                  <a:gd name="T46" fmla="*/ 5 w 25"/>
                  <a:gd name="T47" fmla="*/ 1 h 17"/>
                  <a:gd name="T48" fmla="*/ 8 w 25"/>
                  <a:gd name="T49" fmla="*/ 0 h 17"/>
                  <a:gd name="T50" fmla="*/ 12 w 25"/>
                  <a:gd name="T51" fmla="*/ 2 h 17"/>
                  <a:gd name="T52" fmla="*/ 13 w 25"/>
                  <a:gd name="T53" fmla="*/ 5 h 17"/>
                  <a:gd name="T54" fmla="*/ 20 w 25"/>
                  <a:gd name="T55" fmla="*/ 0 h 17"/>
                  <a:gd name="T56" fmla="*/ 24 w 25"/>
                  <a:gd name="T57" fmla="*/ 2 h 17"/>
                  <a:gd name="T58" fmla="*/ 25 w 25"/>
                  <a:gd name="T59" fmla="*/ 8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5" y="4"/>
                      <a:pt x="15" y="4"/>
                      <a:pt x="14" y="5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3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3" y="2"/>
                      <a:pt x="13" y="4"/>
                      <a:pt x="13" y="5"/>
                    </a:cubicBezTo>
                    <a:cubicBezTo>
                      <a:pt x="15" y="2"/>
                      <a:pt x="17" y="0"/>
                      <a:pt x="20" y="0"/>
                    </a:cubicBezTo>
                    <a:cubicBezTo>
                      <a:pt x="22" y="0"/>
                      <a:pt x="23" y="1"/>
                      <a:pt x="24" y="2"/>
                    </a:cubicBezTo>
                    <a:cubicBezTo>
                      <a:pt x="24" y="4"/>
                      <a:pt x="25" y="5"/>
                      <a:pt x="25" y="8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67"/>
              <p:cNvSpPr>
                <a:spLocks noEditPoints="1"/>
              </p:cNvSpPr>
              <p:nvPr/>
            </p:nvSpPr>
            <p:spPr bwMode="auto">
              <a:xfrm>
                <a:off x="9340850" y="5321300"/>
                <a:ext cx="52388" cy="58737"/>
              </a:xfrm>
              <a:custGeom>
                <a:avLst/>
                <a:gdLst>
                  <a:gd name="T0" fmla="*/ 8 w 16"/>
                  <a:gd name="T1" fmla="*/ 18 h 18"/>
                  <a:gd name="T2" fmla="*/ 5 w 16"/>
                  <a:gd name="T3" fmla="*/ 17 h 18"/>
                  <a:gd name="T4" fmla="*/ 2 w 16"/>
                  <a:gd name="T5" fmla="*/ 15 h 18"/>
                  <a:gd name="T6" fmla="*/ 1 w 16"/>
                  <a:gd name="T7" fmla="*/ 12 h 18"/>
                  <a:gd name="T8" fmla="*/ 0 w 16"/>
                  <a:gd name="T9" fmla="*/ 9 h 18"/>
                  <a:gd name="T10" fmla="*/ 1 w 16"/>
                  <a:gd name="T11" fmla="*/ 6 h 18"/>
                  <a:gd name="T12" fmla="*/ 2 w 16"/>
                  <a:gd name="T13" fmla="*/ 3 h 18"/>
                  <a:gd name="T14" fmla="*/ 5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4 w 16"/>
                  <a:gd name="T21" fmla="*/ 3 h 18"/>
                  <a:gd name="T22" fmla="*/ 16 w 16"/>
                  <a:gd name="T23" fmla="*/ 6 h 18"/>
                  <a:gd name="T24" fmla="*/ 16 w 16"/>
                  <a:gd name="T25" fmla="*/ 9 h 18"/>
                  <a:gd name="T26" fmla="*/ 16 w 16"/>
                  <a:gd name="T27" fmla="*/ 12 h 18"/>
                  <a:gd name="T28" fmla="*/ 14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2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6 w 16"/>
                  <a:gd name="T41" fmla="*/ 16 h 18"/>
                  <a:gd name="T42" fmla="*/ 8 w 16"/>
                  <a:gd name="T43" fmla="*/ 16 h 18"/>
                  <a:gd name="T44" fmla="*/ 11 w 16"/>
                  <a:gd name="T45" fmla="*/ 16 h 18"/>
                  <a:gd name="T46" fmla="*/ 13 w 16"/>
                  <a:gd name="T47" fmla="*/ 14 h 18"/>
                  <a:gd name="T48" fmla="*/ 14 w 16"/>
                  <a:gd name="T49" fmla="*/ 12 h 18"/>
                  <a:gd name="T50" fmla="*/ 15 w 16"/>
                  <a:gd name="T51" fmla="*/ 9 h 18"/>
                  <a:gd name="T52" fmla="*/ 14 w 16"/>
                  <a:gd name="T53" fmla="*/ 6 h 18"/>
                  <a:gd name="T54" fmla="*/ 13 w 16"/>
                  <a:gd name="T55" fmla="*/ 4 h 18"/>
                  <a:gd name="T56" fmla="*/ 11 w 16"/>
                  <a:gd name="T57" fmla="*/ 2 h 18"/>
                  <a:gd name="T58" fmla="*/ 8 w 16"/>
                  <a:gd name="T59" fmla="*/ 2 h 18"/>
                  <a:gd name="T60" fmla="*/ 6 w 16"/>
                  <a:gd name="T61" fmla="*/ 2 h 18"/>
                  <a:gd name="T62" fmla="*/ 4 w 16"/>
                  <a:gd name="T63" fmla="*/ 4 h 18"/>
                  <a:gd name="T64" fmla="*/ 2 w 16"/>
                  <a:gd name="T65" fmla="*/ 6 h 18"/>
                  <a:gd name="T66" fmla="*/ 2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7" y="18"/>
                      <a:pt x="6" y="17"/>
                      <a:pt x="5" y="17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2" y="9"/>
                    </a:moveTo>
                    <a:cubicBezTo>
                      <a:pt x="2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68"/>
              <p:cNvSpPr>
                <a:spLocks noEditPoints="1"/>
              </p:cNvSpPr>
              <p:nvPr/>
            </p:nvSpPr>
            <p:spPr bwMode="auto">
              <a:xfrm>
                <a:off x="9402763" y="5300663"/>
                <a:ext cx="57150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3 w 17"/>
                  <a:gd name="T5" fmla="*/ 21 h 24"/>
                  <a:gd name="T6" fmla="*/ 1 w 17"/>
                  <a:gd name="T7" fmla="*/ 18 h 24"/>
                  <a:gd name="T8" fmla="*/ 0 w 17"/>
                  <a:gd name="T9" fmla="*/ 15 h 24"/>
                  <a:gd name="T10" fmla="*/ 1 w 17"/>
                  <a:gd name="T11" fmla="*/ 12 h 24"/>
                  <a:gd name="T12" fmla="*/ 3 w 17"/>
                  <a:gd name="T13" fmla="*/ 9 h 24"/>
                  <a:gd name="T14" fmla="*/ 5 w 17"/>
                  <a:gd name="T15" fmla="*/ 7 h 24"/>
                  <a:gd name="T16" fmla="*/ 8 w 17"/>
                  <a:gd name="T17" fmla="*/ 6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5 w 17"/>
                  <a:gd name="T25" fmla="*/ 10 h 24"/>
                  <a:gd name="T26" fmla="*/ 15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3 h 24"/>
                  <a:gd name="T36" fmla="*/ 17 w 17"/>
                  <a:gd name="T37" fmla="*/ 23 h 24"/>
                  <a:gd name="T38" fmla="*/ 16 w 17"/>
                  <a:gd name="T39" fmla="*/ 23 h 24"/>
                  <a:gd name="T40" fmla="*/ 15 w 17"/>
                  <a:gd name="T41" fmla="*/ 23 h 24"/>
                  <a:gd name="T42" fmla="*/ 15 w 17"/>
                  <a:gd name="T43" fmla="*/ 22 h 24"/>
                  <a:gd name="T44" fmla="*/ 15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9 w 17"/>
                  <a:gd name="T51" fmla="*/ 22 h 24"/>
                  <a:gd name="T52" fmla="*/ 11 w 17"/>
                  <a:gd name="T53" fmla="*/ 22 h 24"/>
                  <a:gd name="T54" fmla="*/ 12 w 17"/>
                  <a:gd name="T55" fmla="*/ 21 h 24"/>
                  <a:gd name="T56" fmla="*/ 14 w 17"/>
                  <a:gd name="T57" fmla="*/ 19 h 24"/>
                  <a:gd name="T58" fmla="*/ 15 w 17"/>
                  <a:gd name="T59" fmla="*/ 18 h 24"/>
                  <a:gd name="T60" fmla="*/ 15 w 17"/>
                  <a:gd name="T61" fmla="*/ 12 h 24"/>
                  <a:gd name="T62" fmla="*/ 14 w 17"/>
                  <a:gd name="T63" fmla="*/ 11 h 24"/>
                  <a:gd name="T64" fmla="*/ 12 w 17"/>
                  <a:gd name="T65" fmla="*/ 9 h 24"/>
                  <a:gd name="T66" fmla="*/ 10 w 17"/>
                  <a:gd name="T67" fmla="*/ 8 h 24"/>
                  <a:gd name="T68" fmla="*/ 8 w 17"/>
                  <a:gd name="T69" fmla="*/ 8 h 24"/>
                  <a:gd name="T70" fmla="*/ 6 w 17"/>
                  <a:gd name="T71" fmla="*/ 8 h 24"/>
                  <a:gd name="T72" fmla="*/ 4 w 17"/>
                  <a:gd name="T73" fmla="*/ 10 h 24"/>
                  <a:gd name="T74" fmla="*/ 3 w 17"/>
                  <a:gd name="T75" fmla="*/ 12 h 24"/>
                  <a:gd name="T76" fmla="*/ 2 w 17"/>
                  <a:gd name="T77" fmla="*/ 15 h 24"/>
                  <a:gd name="T78" fmla="*/ 3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9 w 17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1" y="23"/>
                      <a:pt x="10" y="24"/>
                      <a:pt x="8" y="24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3" y="10"/>
                      <a:pt x="13" y="10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9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69"/>
              <p:cNvSpPr>
                <a:spLocks noEditPoints="1"/>
              </p:cNvSpPr>
              <p:nvPr/>
            </p:nvSpPr>
            <p:spPr bwMode="auto">
              <a:xfrm>
                <a:off x="9475788" y="5300663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70"/>
              <p:cNvSpPr>
                <a:spLocks noEditPoints="1"/>
              </p:cNvSpPr>
              <p:nvPr/>
            </p:nvSpPr>
            <p:spPr bwMode="auto">
              <a:xfrm>
                <a:off x="9518650" y="5321300"/>
                <a:ext cx="49213" cy="58737"/>
              </a:xfrm>
              <a:custGeom>
                <a:avLst/>
                <a:gdLst>
                  <a:gd name="T0" fmla="*/ 6 w 15"/>
                  <a:gd name="T1" fmla="*/ 18 h 18"/>
                  <a:gd name="T2" fmla="*/ 3 w 15"/>
                  <a:gd name="T3" fmla="*/ 17 h 18"/>
                  <a:gd name="T4" fmla="*/ 2 w 15"/>
                  <a:gd name="T5" fmla="*/ 16 h 18"/>
                  <a:gd name="T6" fmla="*/ 1 w 15"/>
                  <a:gd name="T7" fmla="*/ 15 h 18"/>
                  <a:gd name="T8" fmla="*/ 0 w 15"/>
                  <a:gd name="T9" fmla="*/ 12 h 18"/>
                  <a:gd name="T10" fmla="*/ 1 w 15"/>
                  <a:gd name="T11" fmla="*/ 10 h 18"/>
                  <a:gd name="T12" fmla="*/ 2 w 15"/>
                  <a:gd name="T13" fmla="*/ 9 h 18"/>
                  <a:gd name="T14" fmla="*/ 4 w 15"/>
                  <a:gd name="T15" fmla="*/ 8 h 18"/>
                  <a:gd name="T16" fmla="*/ 7 w 15"/>
                  <a:gd name="T17" fmla="*/ 8 h 18"/>
                  <a:gd name="T18" fmla="*/ 10 w 15"/>
                  <a:gd name="T19" fmla="*/ 8 h 18"/>
                  <a:gd name="T20" fmla="*/ 12 w 15"/>
                  <a:gd name="T21" fmla="*/ 8 h 18"/>
                  <a:gd name="T22" fmla="*/ 12 w 15"/>
                  <a:gd name="T23" fmla="*/ 7 h 18"/>
                  <a:gd name="T24" fmla="*/ 11 w 15"/>
                  <a:gd name="T25" fmla="*/ 3 h 18"/>
                  <a:gd name="T26" fmla="*/ 7 w 15"/>
                  <a:gd name="T27" fmla="*/ 2 h 18"/>
                  <a:gd name="T28" fmla="*/ 5 w 15"/>
                  <a:gd name="T29" fmla="*/ 2 h 18"/>
                  <a:gd name="T30" fmla="*/ 2 w 15"/>
                  <a:gd name="T31" fmla="*/ 4 h 18"/>
                  <a:gd name="T32" fmla="*/ 1 w 15"/>
                  <a:gd name="T33" fmla="*/ 3 h 18"/>
                  <a:gd name="T34" fmla="*/ 7 w 15"/>
                  <a:gd name="T35" fmla="*/ 0 h 18"/>
                  <a:gd name="T36" fmla="*/ 12 w 15"/>
                  <a:gd name="T37" fmla="*/ 2 h 18"/>
                  <a:gd name="T38" fmla="*/ 14 w 15"/>
                  <a:gd name="T39" fmla="*/ 7 h 18"/>
                  <a:gd name="T40" fmla="*/ 14 w 15"/>
                  <a:gd name="T41" fmla="*/ 15 h 18"/>
                  <a:gd name="T42" fmla="*/ 15 w 15"/>
                  <a:gd name="T43" fmla="*/ 16 h 18"/>
                  <a:gd name="T44" fmla="*/ 15 w 15"/>
                  <a:gd name="T45" fmla="*/ 17 h 18"/>
                  <a:gd name="T46" fmla="*/ 14 w 15"/>
                  <a:gd name="T47" fmla="*/ 17 h 18"/>
                  <a:gd name="T48" fmla="*/ 14 w 15"/>
                  <a:gd name="T49" fmla="*/ 17 h 18"/>
                  <a:gd name="T50" fmla="*/ 13 w 15"/>
                  <a:gd name="T51" fmla="*/ 17 h 18"/>
                  <a:gd name="T52" fmla="*/ 12 w 15"/>
                  <a:gd name="T53" fmla="*/ 16 h 18"/>
                  <a:gd name="T54" fmla="*/ 12 w 15"/>
                  <a:gd name="T55" fmla="*/ 15 h 18"/>
                  <a:gd name="T56" fmla="*/ 10 w 15"/>
                  <a:gd name="T57" fmla="*/ 17 h 18"/>
                  <a:gd name="T58" fmla="*/ 6 w 15"/>
                  <a:gd name="T59" fmla="*/ 18 h 18"/>
                  <a:gd name="T60" fmla="*/ 6 w 15"/>
                  <a:gd name="T61" fmla="*/ 16 h 18"/>
                  <a:gd name="T62" fmla="*/ 9 w 15"/>
                  <a:gd name="T63" fmla="*/ 16 h 18"/>
                  <a:gd name="T64" fmla="*/ 12 w 15"/>
                  <a:gd name="T65" fmla="*/ 14 h 18"/>
                  <a:gd name="T66" fmla="*/ 12 w 15"/>
                  <a:gd name="T67" fmla="*/ 13 h 18"/>
                  <a:gd name="T68" fmla="*/ 12 w 15"/>
                  <a:gd name="T69" fmla="*/ 10 h 18"/>
                  <a:gd name="T70" fmla="*/ 10 w 15"/>
                  <a:gd name="T71" fmla="*/ 9 h 18"/>
                  <a:gd name="T72" fmla="*/ 7 w 15"/>
                  <a:gd name="T73" fmla="*/ 9 h 18"/>
                  <a:gd name="T74" fmla="*/ 5 w 15"/>
                  <a:gd name="T75" fmla="*/ 9 h 18"/>
                  <a:gd name="T76" fmla="*/ 3 w 15"/>
                  <a:gd name="T77" fmla="*/ 10 h 18"/>
                  <a:gd name="T78" fmla="*/ 2 w 15"/>
                  <a:gd name="T79" fmla="*/ 11 h 18"/>
                  <a:gd name="T80" fmla="*/ 2 w 15"/>
                  <a:gd name="T81" fmla="*/ 12 h 18"/>
                  <a:gd name="T82" fmla="*/ 2 w 15"/>
                  <a:gd name="T83" fmla="*/ 14 h 18"/>
                  <a:gd name="T84" fmla="*/ 3 w 15"/>
                  <a:gd name="T85" fmla="*/ 15 h 18"/>
                  <a:gd name="T86" fmla="*/ 4 w 15"/>
                  <a:gd name="T87" fmla="*/ 16 h 18"/>
                  <a:gd name="T88" fmla="*/ 6 w 15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8">
                    <a:moveTo>
                      <a:pt x="6" y="18"/>
                    </a:moveTo>
                    <a:cubicBezTo>
                      <a:pt x="5" y="18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8" y="17"/>
                      <a:pt x="7" y="18"/>
                      <a:pt x="6" y="18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71"/>
              <p:cNvSpPr>
                <a:spLocks/>
              </p:cNvSpPr>
              <p:nvPr/>
            </p:nvSpPr>
            <p:spPr bwMode="auto">
              <a:xfrm>
                <a:off x="9582150" y="5324475"/>
                <a:ext cx="46038" cy="55562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9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5 h 17"/>
                  <a:gd name="T12" fmla="*/ 8 w 14"/>
                  <a:gd name="T13" fmla="*/ 15 h 17"/>
                  <a:gd name="T14" fmla="*/ 10 w 14"/>
                  <a:gd name="T15" fmla="*/ 14 h 17"/>
                  <a:gd name="T16" fmla="*/ 11 w 14"/>
                  <a:gd name="T17" fmla="*/ 12 h 17"/>
                  <a:gd name="T18" fmla="*/ 12 w 14"/>
                  <a:gd name="T19" fmla="*/ 10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6 h 17"/>
                  <a:gd name="T30" fmla="*/ 14 w 14"/>
                  <a:gd name="T31" fmla="*/ 16 h 17"/>
                  <a:gd name="T32" fmla="*/ 14 w 14"/>
                  <a:gd name="T33" fmla="*/ 16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2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3"/>
                      <a:pt x="3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4"/>
                      <a:pt x="11" y="15"/>
                      <a:pt x="9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672"/>
              <p:cNvSpPr>
                <a:spLocks/>
              </p:cNvSpPr>
              <p:nvPr/>
            </p:nvSpPr>
            <p:spPr bwMode="auto">
              <a:xfrm>
                <a:off x="9637713" y="5303838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20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1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73"/>
              <p:cNvSpPr>
                <a:spLocks noEditPoints="1"/>
              </p:cNvSpPr>
              <p:nvPr/>
            </p:nvSpPr>
            <p:spPr bwMode="auto">
              <a:xfrm>
                <a:off x="9707563" y="5300663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74"/>
              <p:cNvSpPr>
                <a:spLocks noEditPoints="1"/>
              </p:cNvSpPr>
              <p:nvPr/>
            </p:nvSpPr>
            <p:spPr bwMode="auto">
              <a:xfrm>
                <a:off x="9723438" y="5300663"/>
                <a:ext cx="57150" cy="79375"/>
              </a:xfrm>
              <a:custGeom>
                <a:avLst/>
                <a:gdLst>
                  <a:gd name="T0" fmla="*/ 8 w 17"/>
                  <a:gd name="T1" fmla="*/ 24 h 24"/>
                  <a:gd name="T2" fmla="*/ 5 w 17"/>
                  <a:gd name="T3" fmla="*/ 23 h 24"/>
                  <a:gd name="T4" fmla="*/ 3 w 17"/>
                  <a:gd name="T5" fmla="*/ 21 h 24"/>
                  <a:gd name="T6" fmla="*/ 1 w 17"/>
                  <a:gd name="T7" fmla="*/ 18 h 24"/>
                  <a:gd name="T8" fmla="*/ 0 w 17"/>
                  <a:gd name="T9" fmla="*/ 15 h 24"/>
                  <a:gd name="T10" fmla="*/ 1 w 17"/>
                  <a:gd name="T11" fmla="*/ 12 h 24"/>
                  <a:gd name="T12" fmla="*/ 3 w 17"/>
                  <a:gd name="T13" fmla="*/ 9 h 24"/>
                  <a:gd name="T14" fmla="*/ 5 w 17"/>
                  <a:gd name="T15" fmla="*/ 7 h 24"/>
                  <a:gd name="T16" fmla="*/ 8 w 17"/>
                  <a:gd name="T17" fmla="*/ 6 h 24"/>
                  <a:gd name="T18" fmla="*/ 10 w 17"/>
                  <a:gd name="T19" fmla="*/ 7 h 24"/>
                  <a:gd name="T20" fmla="*/ 12 w 17"/>
                  <a:gd name="T21" fmla="*/ 8 h 24"/>
                  <a:gd name="T22" fmla="*/ 13 w 17"/>
                  <a:gd name="T23" fmla="*/ 9 h 24"/>
                  <a:gd name="T24" fmla="*/ 15 w 17"/>
                  <a:gd name="T25" fmla="*/ 10 h 24"/>
                  <a:gd name="T26" fmla="*/ 15 w 17"/>
                  <a:gd name="T27" fmla="*/ 0 h 24"/>
                  <a:gd name="T28" fmla="*/ 16 w 17"/>
                  <a:gd name="T29" fmla="*/ 0 h 24"/>
                  <a:gd name="T30" fmla="*/ 16 w 17"/>
                  <a:gd name="T31" fmla="*/ 21 h 24"/>
                  <a:gd name="T32" fmla="*/ 17 w 17"/>
                  <a:gd name="T33" fmla="*/ 22 h 24"/>
                  <a:gd name="T34" fmla="*/ 17 w 17"/>
                  <a:gd name="T35" fmla="*/ 23 h 24"/>
                  <a:gd name="T36" fmla="*/ 17 w 17"/>
                  <a:gd name="T37" fmla="*/ 23 h 24"/>
                  <a:gd name="T38" fmla="*/ 16 w 17"/>
                  <a:gd name="T39" fmla="*/ 23 h 24"/>
                  <a:gd name="T40" fmla="*/ 15 w 17"/>
                  <a:gd name="T41" fmla="*/ 23 h 24"/>
                  <a:gd name="T42" fmla="*/ 15 w 17"/>
                  <a:gd name="T43" fmla="*/ 22 h 24"/>
                  <a:gd name="T44" fmla="*/ 15 w 17"/>
                  <a:gd name="T45" fmla="*/ 20 h 24"/>
                  <a:gd name="T46" fmla="*/ 12 w 17"/>
                  <a:gd name="T47" fmla="*/ 23 h 24"/>
                  <a:gd name="T48" fmla="*/ 8 w 17"/>
                  <a:gd name="T49" fmla="*/ 24 h 24"/>
                  <a:gd name="T50" fmla="*/ 9 w 17"/>
                  <a:gd name="T51" fmla="*/ 22 h 24"/>
                  <a:gd name="T52" fmla="*/ 11 w 17"/>
                  <a:gd name="T53" fmla="*/ 22 h 24"/>
                  <a:gd name="T54" fmla="*/ 12 w 17"/>
                  <a:gd name="T55" fmla="*/ 21 h 24"/>
                  <a:gd name="T56" fmla="*/ 14 w 17"/>
                  <a:gd name="T57" fmla="*/ 19 h 24"/>
                  <a:gd name="T58" fmla="*/ 15 w 17"/>
                  <a:gd name="T59" fmla="*/ 18 h 24"/>
                  <a:gd name="T60" fmla="*/ 15 w 17"/>
                  <a:gd name="T61" fmla="*/ 12 h 24"/>
                  <a:gd name="T62" fmla="*/ 14 w 17"/>
                  <a:gd name="T63" fmla="*/ 11 h 24"/>
                  <a:gd name="T64" fmla="*/ 12 w 17"/>
                  <a:gd name="T65" fmla="*/ 9 h 24"/>
                  <a:gd name="T66" fmla="*/ 10 w 17"/>
                  <a:gd name="T67" fmla="*/ 8 h 24"/>
                  <a:gd name="T68" fmla="*/ 8 w 17"/>
                  <a:gd name="T69" fmla="*/ 8 h 24"/>
                  <a:gd name="T70" fmla="*/ 6 w 17"/>
                  <a:gd name="T71" fmla="*/ 8 h 24"/>
                  <a:gd name="T72" fmla="*/ 4 w 17"/>
                  <a:gd name="T73" fmla="*/ 10 h 24"/>
                  <a:gd name="T74" fmla="*/ 3 w 17"/>
                  <a:gd name="T75" fmla="*/ 12 h 24"/>
                  <a:gd name="T76" fmla="*/ 2 w 17"/>
                  <a:gd name="T77" fmla="*/ 15 h 24"/>
                  <a:gd name="T78" fmla="*/ 3 w 17"/>
                  <a:gd name="T79" fmla="*/ 18 h 24"/>
                  <a:gd name="T80" fmla="*/ 4 w 17"/>
                  <a:gd name="T81" fmla="*/ 20 h 24"/>
                  <a:gd name="T82" fmla="*/ 6 w 17"/>
                  <a:gd name="T83" fmla="*/ 22 h 24"/>
                  <a:gd name="T84" fmla="*/ 9 w 17"/>
                  <a:gd name="T8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24">
                    <a:moveTo>
                      <a:pt x="8" y="24"/>
                    </a:moveTo>
                    <a:cubicBezTo>
                      <a:pt x="7" y="24"/>
                      <a:pt x="6" y="23"/>
                      <a:pt x="5" y="23"/>
                    </a:cubicBezTo>
                    <a:cubicBezTo>
                      <a:pt x="4" y="22"/>
                      <a:pt x="3" y="22"/>
                      <a:pt x="3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1" y="23"/>
                      <a:pt x="10" y="24"/>
                      <a:pt x="8" y="24"/>
                    </a:cubicBezTo>
                    <a:close/>
                    <a:moveTo>
                      <a:pt x="9" y="22"/>
                    </a:move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2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3" y="10"/>
                      <a:pt x="13" y="10"/>
                      <a:pt x="12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3" y="19"/>
                      <a:pt x="3" y="19"/>
                      <a:pt x="4" y="20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8" y="22"/>
                      <a:pt x="9" y="22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75"/>
              <p:cNvSpPr>
                <a:spLocks noEditPoints="1"/>
              </p:cNvSpPr>
              <p:nvPr/>
            </p:nvSpPr>
            <p:spPr bwMode="auto">
              <a:xfrm>
                <a:off x="9796463" y="5300663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76"/>
              <p:cNvSpPr>
                <a:spLocks noEditPoints="1"/>
              </p:cNvSpPr>
              <p:nvPr/>
            </p:nvSpPr>
            <p:spPr bwMode="auto">
              <a:xfrm>
                <a:off x="9817100" y="5321300"/>
                <a:ext cx="49213" cy="79375"/>
              </a:xfrm>
              <a:custGeom>
                <a:avLst/>
                <a:gdLst>
                  <a:gd name="T0" fmla="*/ 7 w 15"/>
                  <a:gd name="T1" fmla="*/ 18 h 24"/>
                  <a:gd name="T2" fmla="*/ 4 w 15"/>
                  <a:gd name="T3" fmla="*/ 17 h 24"/>
                  <a:gd name="T4" fmla="*/ 2 w 15"/>
                  <a:gd name="T5" fmla="*/ 15 h 24"/>
                  <a:gd name="T6" fmla="*/ 0 w 15"/>
                  <a:gd name="T7" fmla="*/ 12 h 24"/>
                  <a:gd name="T8" fmla="*/ 0 w 15"/>
                  <a:gd name="T9" fmla="*/ 9 h 24"/>
                  <a:gd name="T10" fmla="*/ 0 w 15"/>
                  <a:gd name="T11" fmla="*/ 6 h 24"/>
                  <a:gd name="T12" fmla="*/ 2 w 15"/>
                  <a:gd name="T13" fmla="*/ 3 h 24"/>
                  <a:gd name="T14" fmla="*/ 4 w 15"/>
                  <a:gd name="T15" fmla="*/ 1 h 24"/>
                  <a:gd name="T16" fmla="*/ 7 w 15"/>
                  <a:gd name="T17" fmla="*/ 0 h 24"/>
                  <a:gd name="T18" fmla="*/ 11 w 15"/>
                  <a:gd name="T19" fmla="*/ 2 h 24"/>
                  <a:gd name="T20" fmla="*/ 14 w 15"/>
                  <a:gd name="T21" fmla="*/ 4 h 24"/>
                  <a:gd name="T22" fmla="*/ 14 w 15"/>
                  <a:gd name="T23" fmla="*/ 1 h 24"/>
                  <a:gd name="T24" fmla="*/ 15 w 15"/>
                  <a:gd name="T25" fmla="*/ 1 h 24"/>
                  <a:gd name="T26" fmla="*/ 15 w 15"/>
                  <a:gd name="T27" fmla="*/ 18 h 24"/>
                  <a:gd name="T28" fmla="*/ 15 w 15"/>
                  <a:gd name="T29" fmla="*/ 21 h 24"/>
                  <a:gd name="T30" fmla="*/ 13 w 15"/>
                  <a:gd name="T31" fmla="*/ 23 h 24"/>
                  <a:gd name="T32" fmla="*/ 11 w 15"/>
                  <a:gd name="T33" fmla="*/ 24 h 24"/>
                  <a:gd name="T34" fmla="*/ 8 w 15"/>
                  <a:gd name="T35" fmla="*/ 24 h 24"/>
                  <a:gd name="T36" fmla="*/ 5 w 15"/>
                  <a:gd name="T37" fmla="*/ 24 h 24"/>
                  <a:gd name="T38" fmla="*/ 3 w 15"/>
                  <a:gd name="T39" fmla="*/ 23 h 24"/>
                  <a:gd name="T40" fmla="*/ 1 w 15"/>
                  <a:gd name="T41" fmla="*/ 22 h 24"/>
                  <a:gd name="T42" fmla="*/ 0 w 15"/>
                  <a:gd name="T43" fmla="*/ 21 h 24"/>
                  <a:gd name="T44" fmla="*/ 1 w 15"/>
                  <a:gd name="T45" fmla="*/ 20 h 24"/>
                  <a:gd name="T46" fmla="*/ 4 w 15"/>
                  <a:gd name="T47" fmla="*/ 22 h 24"/>
                  <a:gd name="T48" fmla="*/ 8 w 15"/>
                  <a:gd name="T49" fmla="*/ 23 h 24"/>
                  <a:gd name="T50" fmla="*/ 10 w 15"/>
                  <a:gd name="T51" fmla="*/ 23 h 24"/>
                  <a:gd name="T52" fmla="*/ 12 w 15"/>
                  <a:gd name="T53" fmla="*/ 22 h 24"/>
                  <a:gd name="T54" fmla="*/ 13 w 15"/>
                  <a:gd name="T55" fmla="*/ 20 h 24"/>
                  <a:gd name="T56" fmla="*/ 14 w 15"/>
                  <a:gd name="T57" fmla="*/ 18 h 24"/>
                  <a:gd name="T58" fmla="*/ 14 w 15"/>
                  <a:gd name="T59" fmla="*/ 14 h 24"/>
                  <a:gd name="T60" fmla="*/ 11 w 15"/>
                  <a:gd name="T61" fmla="*/ 17 h 24"/>
                  <a:gd name="T62" fmla="*/ 7 w 15"/>
                  <a:gd name="T63" fmla="*/ 18 h 24"/>
                  <a:gd name="T64" fmla="*/ 8 w 15"/>
                  <a:gd name="T65" fmla="*/ 16 h 24"/>
                  <a:gd name="T66" fmla="*/ 10 w 15"/>
                  <a:gd name="T67" fmla="*/ 16 h 24"/>
                  <a:gd name="T68" fmla="*/ 12 w 15"/>
                  <a:gd name="T69" fmla="*/ 15 h 24"/>
                  <a:gd name="T70" fmla="*/ 13 w 15"/>
                  <a:gd name="T71" fmla="*/ 13 h 24"/>
                  <a:gd name="T72" fmla="*/ 14 w 15"/>
                  <a:gd name="T73" fmla="*/ 12 h 24"/>
                  <a:gd name="T74" fmla="*/ 14 w 15"/>
                  <a:gd name="T75" fmla="*/ 6 h 24"/>
                  <a:gd name="T76" fmla="*/ 13 w 15"/>
                  <a:gd name="T77" fmla="*/ 4 h 24"/>
                  <a:gd name="T78" fmla="*/ 11 w 15"/>
                  <a:gd name="T79" fmla="*/ 3 h 24"/>
                  <a:gd name="T80" fmla="*/ 10 w 15"/>
                  <a:gd name="T81" fmla="*/ 2 h 24"/>
                  <a:gd name="T82" fmla="*/ 8 w 15"/>
                  <a:gd name="T83" fmla="*/ 2 h 24"/>
                  <a:gd name="T84" fmla="*/ 5 w 15"/>
                  <a:gd name="T85" fmla="*/ 2 h 24"/>
                  <a:gd name="T86" fmla="*/ 3 w 15"/>
                  <a:gd name="T87" fmla="*/ 4 h 24"/>
                  <a:gd name="T88" fmla="*/ 2 w 15"/>
                  <a:gd name="T89" fmla="*/ 6 h 24"/>
                  <a:gd name="T90" fmla="*/ 1 w 15"/>
                  <a:gd name="T91" fmla="*/ 9 h 24"/>
                  <a:gd name="T92" fmla="*/ 2 w 15"/>
                  <a:gd name="T93" fmla="*/ 12 h 24"/>
                  <a:gd name="T94" fmla="*/ 3 w 15"/>
                  <a:gd name="T95" fmla="*/ 14 h 24"/>
                  <a:gd name="T96" fmla="*/ 5 w 15"/>
                  <a:gd name="T97" fmla="*/ 16 h 24"/>
                  <a:gd name="T98" fmla="*/ 8 w 15"/>
                  <a:gd name="T9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" h="24">
                    <a:moveTo>
                      <a:pt x="7" y="18"/>
                    </a:moveTo>
                    <a:cubicBezTo>
                      <a:pt x="6" y="18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20"/>
                      <a:pt x="15" y="21"/>
                    </a:cubicBezTo>
                    <a:cubicBezTo>
                      <a:pt x="14" y="21"/>
                      <a:pt x="14" y="22"/>
                      <a:pt x="13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4"/>
                      <a:pt x="3" y="23"/>
                    </a:cubicBezTo>
                    <a:cubicBezTo>
                      <a:pt x="2" y="23"/>
                      <a:pt x="2" y="23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3" y="22"/>
                      <a:pt x="4" y="22"/>
                    </a:cubicBezTo>
                    <a:cubicBezTo>
                      <a:pt x="5" y="23"/>
                      <a:pt x="6" y="23"/>
                      <a:pt x="8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1" y="23"/>
                      <a:pt x="11" y="22"/>
                      <a:pt x="12" y="22"/>
                    </a:cubicBezTo>
                    <a:cubicBezTo>
                      <a:pt x="12" y="21"/>
                      <a:pt x="13" y="21"/>
                      <a:pt x="13" y="20"/>
                    </a:cubicBezTo>
                    <a:cubicBezTo>
                      <a:pt x="14" y="19"/>
                      <a:pt x="14" y="19"/>
                      <a:pt x="14" y="18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7" y="18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9" y="16"/>
                      <a:pt x="10" y="16"/>
                    </a:cubicBezTo>
                    <a:cubicBezTo>
                      <a:pt x="11" y="16"/>
                      <a:pt x="11" y="15"/>
                      <a:pt x="12" y="15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77"/>
              <p:cNvSpPr>
                <a:spLocks/>
              </p:cNvSpPr>
              <p:nvPr/>
            </p:nvSpPr>
            <p:spPr bwMode="auto">
              <a:xfrm>
                <a:off x="9885363" y="5321300"/>
                <a:ext cx="42863" cy="55562"/>
              </a:xfrm>
              <a:custGeom>
                <a:avLst/>
                <a:gdLst>
                  <a:gd name="T0" fmla="*/ 13 w 13"/>
                  <a:gd name="T1" fmla="*/ 17 h 17"/>
                  <a:gd name="T2" fmla="*/ 12 w 13"/>
                  <a:gd name="T3" fmla="*/ 17 h 17"/>
                  <a:gd name="T4" fmla="*/ 12 w 13"/>
                  <a:gd name="T5" fmla="*/ 8 h 17"/>
                  <a:gd name="T6" fmla="*/ 11 w 13"/>
                  <a:gd name="T7" fmla="*/ 3 h 17"/>
                  <a:gd name="T8" fmla="*/ 8 w 13"/>
                  <a:gd name="T9" fmla="*/ 2 h 17"/>
                  <a:gd name="T10" fmla="*/ 6 w 13"/>
                  <a:gd name="T11" fmla="*/ 2 h 17"/>
                  <a:gd name="T12" fmla="*/ 4 w 13"/>
                  <a:gd name="T13" fmla="*/ 3 h 17"/>
                  <a:gd name="T14" fmla="*/ 2 w 13"/>
                  <a:gd name="T15" fmla="*/ 5 h 17"/>
                  <a:gd name="T16" fmla="*/ 1 w 13"/>
                  <a:gd name="T17" fmla="*/ 7 h 17"/>
                  <a:gd name="T18" fmla="*/ 1 w 13"/>
                  <a:gd name="T19" fmla="*/ 17 h 17"/>
                  <a:gd name="T20" fmla="*/ 0 w 13"/>
                  <a:gd name="T21" fmla="*/ 17 h 17"/>
                  <a:gd name="T22" fmla="*/ 0 w 13"/>
                  <a:gd name="T23" fmla="*/ 1 h 17"/>
                  <a:gd name="T24" fmla="*/ 1 w 13"/>
                  <a:gd name="T25" fmla="*/ 1 h 17"/>
                  <a:gd name="T26" fmla="*/ 1 w 13"/>
                  <a:gd name="T27" fmla="*/ 5 h 17"/>
                  <a:gd name="T28" fmla="*/ 2 w 13"/>
                  <a:gd name="T29" fmla="*/ 3 h 17"/>
                  <a:gd name="T30" fmla="*/ 4 w 13"/>
                  <a:gd name="T31" fmla="*/ 2 h 17"/>
                  <a:gd name="T32" fmla="*/ 6 w 13"/>
                  <a:gd name="T33" fmla="*/ 1 h 17"/>
                  <a:gd name="T34" fmla="*/ 8 w 13"/>
                  <a:gd name="T35" fmla="*/ 0 h 17"/>
                  <a:gd name="T36" fmla="*/ 12 w 13"/>
                  <a:gd name="T37" fmla="*/ 2 h 17"/>
                  <a:gd name="T38" fmla="*/ 13 w 13"/>
                  <a:gd name="T39" fmla="*/ 8 h 17"/>
                  <a:gd name="T40" fmla="*/ 13 w 1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1" y="4"/>
                      <a:pt x="11" y="3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3" y="4"/>
                      <a:pt x="13" y="5"/>
                      <a:pt x="13" y="8"/>
                    </a:cubicBez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78"/>
              <p:cNvSpPr>
                <a:spLocks noEditPoints="1"/>
              </p:cNvSpPr>
              <p:nvPr/>
            </p:nvSpPr>
            <p:spPr bwMode="auto">
              <a:xfrm>
                <a:off x="9942513" y="5321300"/>
                <a:ext cx="49213" cy="58737"/>
              </a:xfrm>
              <a:custGeom>
                <a:avLst/>
                <a:gdLst>
                  <a:gd name="T0" fmla="*/ 6 w 15"/>
                  <a:gd name="T1" fmla="*/ 18 h 18"/>
                  <a:gd name="T2" fmla="*/ 4 w 15"/>
                  <a:gd name="T3" fmla="*/ 17 h 18"/>
                  <a:gd name="T4" fmla="*/ 2 w 15"/>
                  <a:gd name="T5" fmla="*/ 16 h 18"/>
                  <a:gd name="T6" fmla="*/ 1 w 15"/>
                  <a:gd name="T7" fmla="*/ 15 h 18"/>
                  <a:gd name="T8" fmla="*/ 0 w 15"/>
                  <a:gd name="T9" fmla="*/ 12 h 18"/>
                  <a:gd name="T10" fmla="*/ 1 w 15"/>
                  <a:gd name="T11" fmla="*/ 10 h 18"/>
                  <a:gd name="T12" fmla="*/ 2 w 15"/>
                  <a:gd name="T13" fmla="*/ 9 h 18"/>
                  <a:gd name="T14" fmla="*/ 4 w 15"/>
                  <a:gd name="T15" fmla="*/ 8 h 18"/>
                  <a:gd name="T16" fmla="*/ 7 w 15"/>
                  <a:gd name="T17" fmla="*/ 8 h 18"/>
                  <a:gd name="T18" fmla="*/ 10 w 15"/>
                  <a:gd name="T19" fmla="*/ 8 h 18"/>
                  <a:gd name="T20" fmla="*/ 12 w 15"/>
                  <a:gd name="T21" fmla="*/ 8 h 18"/>
                  <a:gd name="T22" fmla="*/ 12 w 15"/>
                  <a:gd name="T23" fmla="*/ 7 h 18"/>
                  <a:gd name="T24" fmla="*/ 11 w 15"/>
                  <a:gd name="T25" fmla="*/ 3 h 18"/>
                  <a:gd name="T26" fmla="*/ 7 w 15"/>
                  <a:gd name="T27" fmla="*/ 2 h 18"/>
                  <a:gd name="T28" fmla="*/ 5 w 15"/>
                  <a:gd name="T29" fmla="*/ 2 h 18"/>
                  <a:gd name="T30" fmla="*/ 2 w 15"/>
                  <a:gd name="T31" fmla="*/ 4 h 18"/>
                  <a:gd name="T32" fmla="*/ 1 w 15"/>
                  <a:gd name="T33" fmla="*/ 3 h 18"/>
                  <a:gd name="T34" fmla="*/ 7 w 15"/>
                  <a:gd name="T35" fmla="*/ 0 h 18"/>
                  <a:gd name="T36" fmla="*/ 12 w 15"/>
                  <a:gd name="T37" fmla="*/ 2 h 18"/>
                  <a:gd name="T38" fmla="*/ 14 w 15"/>
                  <a:gd name="T39" fmla="*/ 7 h 18"/>
                  <a:gd name="T40" fmla="*/ 14 w 15"/>
                  <a:gd name="T41" fmla="*/ 15 h 18"/>
                  <a:gd name="T42" fmla="*/ 15 w 15"/>
                  <a:gd name="T43" fmla="*/ 16 h 18"/>
                  <a:gd name="T44" fmla="*/ 15 w 15"/>
                  <a:gd name="T45" fmla="*/ 17 h 18"/>
                  <a:gd name="T46" fmla="*/ 14 w 15"/>
                  <a:gd name="T47" fmla="*/ 17 h 18"/>
                  <a:gd name="T48" fmla="*/ 14 w 15"/>
                  <a:gd name="T49" fmla="*/ 17 h 18"/>
                  <a:gd name="T50" fmla="*/ 13 w 15"/>
                  <a:gd name="T51" fmla="*/ 17 h 18"/>
                  <a:gd name="T52" fmla="*/ 12 w 15"/>
                  <a:gd name="T53" fmla="*/ 16 h 18"/>
                  <a:gd name="T54" fmla="*/ 12 w 15"/>
                  <a:gd name="T55" fmla="*/ 15 h 18"/>
                  <a:gd name="T56" fmla="*/ 10 w 15"/>
                  <a:gd name="T57" fmla="*/ 17 h 18"/>
                  <a:gd name="T58" fmla="*/ 6 w 15"/>
                  <a:gd name="T59" fmla="*/ 18 h 18"/>
                  <a:gd name="T60" fmla="*/ 6 w 15"/>
                  <a:gd name="T61" fmla="*/ 16 h 18"/>
                  <a:gd name="T62" fmla="*/ 9 w 15"/>
                  <a:gd name="T63" fmla="*/ 16 h 18"/>
                  <a:gd name="T64" fmla="*/ 12 w 15"/>
                  <a:gd name="T65" fmla="*/ 14 h 18"/>
                  <a:gd name="T66" fmla="*/ 12 w 15"/>
                  <a:gd name="T67" fmla="*/ 13 h 18"/>
                  <a:gd name="T68" fmla="*/ 12 w 15"/>
                  <a:gd name="T69" fmla="*/ 10 h 18"/>
                  <a:gd name="T70" fmla="*/ 10 w 15"/>
                  <a:gd name="T71" fmla="*/ 9 h 18"/>
                  <a:gd name="T72" fmla="*/ 7 w 15"/>
                  <a:gd name="T73" fmla="*/ 9 h 18"/>
                  <a:gd name="T74" fmla="*/ 5 w 15"/>
                  <a:gd name="T75" fmla="*/ 9 h 18"/>
                  <a:gd name="T76" fmla="*/ 3 w 15"/>
                  <a:gd name="T77" fmla="*/ 10 h 18"/>
                  <a:gd name="T78" fmla="*/ 2 w 15"/>
                  <a:gd name="T79" fmla="*/ 11 h 18"/>
                  <a:gd name="T80" fmla="*/ 2 w 15"/>
                  <a:gd name="T81" fmla="*/ 12 h 18"/>
                  <a:gd name="T82" fmla="*/ 2 w 15"/>
                  <a:gd name="T83" fmla="*/ 14 h 18"/>
                  <a:gd name="T84" fmla="*/ 3 w 15"/>
                  <a:gd name="T85" fmla="*/ 15 h 18"/>
                  <a:gd name="T86" fmla="*/ 4 w 15"/>
                  <a:gd name="T87" fmla="*/ 16 h 18"/>
                  <a:gd name="T88" fmla="*/ 6 w 15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8">
                    <a:moveTo>
                      <a:pt x="6" y="18"/>
                    </a:moveTo>
                    <a:cubicBezTo>
                      <a:pt x="5" y="18"/>
                      <a:pt x="4" y="17"/>
                      <a:pt x="4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8" y="17"/>
                      <a:pt x="7" y="18"/>
                      <a:pt x="6" y="18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79"/>
              <p:cNvSpPr>
                <a:spLocks/>
              </p:cNvSpPr>
              <p:nvPr/>
            </p:nvSpPr>
            <p:spPr bwMode="auto">
              <a:xfrm>
                <a:off x="9998075" y="5303838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3 w 9"/>
                  <a:gd name="T13" fmla="*/ 22 h 22"/>
                  <a:gd name="T14" fmla="*/ 3 w 9"/>
                  <a:gd name="T15" fmla="*/ 21 h 22"/>
                  <a:gd name="T16" fmla="*/ 3 w 9"/>
                  <a:gd name="T17" fmla="*/ 20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1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0"/>
                      <a:pt x="9" y="20"/>
                      <a:pt x="9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80"/>
              <p:cNvSpPr>
                <a:spLocks/>
              </p:cNvSpPr>
              <p:nvPr/>
            </p:nvSpPr>
            <p:spPr bwMode="auto">
              <a:xfrm>
                <a:off x="10064750" y="5324475"/>
                <a:ext cx="49213" cy="55562"/>
              </a:xfrm>
              <a:custGeom>
                <a:avLst/>
                <a:gdLst>
                  <a:gd name="T0" fmla="*/ 5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2 h 17"/>
                  <a:gd name="T18" fmla="*/ 12 w 15"/>
                  <a:gd name="T19" fmla="*/ 10 h 17"/>
                  <a:gd name="T20" fmla="*/ 12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4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5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6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81"/>
              <p:cNvSpPr>
                <a:spLocks/>
              </p:cNvSpPr>
              <p:nvPr/>
            </p:nvSpPr>
            <p:spPr bwMode="auto">
              <a:xfrm>
                <a:off x="10126663" y="5321300"/>
                <a:ext cx="47625" cy="55562"/>
              </a:xfrm>
              <a:custGeom>
                <a:avLst/>
                <a:gdLst>
                  <a:gd name="T0" fmla="*/ 14 w 14"/>
                  <a:gd name="T1" fmla="*/ 17 h 17"/>
                  <a:gd name="T2" fmla="*/ 12 w 14"/>
                  <a:gd name="T3" fmla="*/ 17 h 17"/>
                  <a:gd name="T4" fmla="*/ 12 w 14"/>
                  <a:gd name="T5" fmla="*/ 8 h 17"/>
                  <a:gd name="T6" fmla="*/ 12 w 14"/>
                  <a:gd name="T7" fmla="*/ 3 h 17"/>
                  <a:gd name="T8" fmla="*/ 9 w 14"/>
                  <a:gd name="T9" fmla="*/ 2 h 17"/>
                  <a:gd name="T10" fmla="*/ 7 w 14"/>
                  <a:gd name="T11" fmla="*/ 2 h 17"/>
                  <a:gd name="T12" fmla="*/ 5 w 14"/>
                  <a:gd name="T13" fmla="*/ 3 h 17"/>
                  <a:gd name="T14" fmla="*/ 3 w 14"/>
                  <a:gd name="T15" fmla="*/ 5 h 17"/>
                  <a:gd name="T16" fmla="*/ 2 w 14"/>
                  <a:gd name="T17" fmla="*/ 7 h 17"/>
                  <a:gd name="T18" fmla="*/ 2 w 14"/>
                  <a:gd name="T19" fmla="*/ 17 h 17"/>
                  <a:gd name="T20" fmla="*/ 0 w 14"/>
                  <a:gd name="T21" fmla="*/ 17 h 17"/>
                  <a:gd name="T22" fmla="*/ 0 w 14"/>
                  <a:gd name="T23" fmla="*/ 1 h 17"/>
                  <a:gd name="T24" fmla="*/ 2 w 14"/>
                  <a:gd name="T25" fmla="*/ 1 h 17"/>
                  <a:gd name="T26" fmla="*/ 2 w 14"/>
                  <a:gd name="T27" fmla="*/ 5 h 17"/>
                  <a:gd name="T28" fmla="*/ 3 w 14"/>
                  <a:gd name="T29" fmla="*/ 3 h 17"/>
                  <a:gd name="T30" fmla="*/ 5 w 14"/>
                  <a:gd name="T31" fmla="*/ 2 h 17"/>
                  <a:gd name="T32" fmla="*/ 7 w 14"/>
                  <a:gd name="T33" fmla="*/ 1 h 17"/>
                  <a:gd name="T34" fmla="*/ 9 w 14"/>
                  <a:gd name="T35" fmla="*/ 0 h 17"/>
                  <a:gd name="T36" fmla="*/ 13 w 14"/>
                  <a:gd name="T37" fmla="*/ 2 h 17"/>
                  <a:gd name="T38" fmla="*/ 14 w 14"/>
                  <a:gd name="T39" fmla="*/ 8 h 17"/>
                  <a:gd name="T40" fmla="*/ 14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4" y="4"/>
                      <a:pt x="14" y="5"/>
                      <a:pt x="14" y="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82"/>
              <p:cNvSpPr>
                <a:spLocks/>
              </p:cNvSpPr>
              <p:nvPr/>
            </p:nvSpPr>
            <p:spPr bwMode="auto">
              <a:xfrm>
                <a:off x="10183813" y="5303838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22 h 22"/>
                  <a:gd name="T6" fmla="*/ 7 w 9"/>
                  <a:gd name="T7" fmla="*/ 22 h 22"/>
                  <a:gd name="T8" fmla="*/ 6 w 9"/>
                  <a:gd name="T9" fmla="*/ 22 h 22"/>
                  <a:gd name="T10" fmla="*/ 5 w 9"/>
                  <a:gd name="T11" fmla="*/ 22 h 22"/>
                  <a:gd name="T12" fmla="*/ 4 w 9"/>
                  <a:gd name="T13" fmla="*/ 22 h 22"/>
                  <a:gd name="T14" fmla="*/ 3 w 9"/>
                  <a:gd name="T15" fmla="*/ 21 h 22"/>
                  <a:gd name="T16" fmla="*/ 3 w 9"/>
                  <a:gd name="T17" fmla="*/ 20 h 22"/>
                  <a:gd name="T18" fmla="*/ 3 w 9"/>
                  <a:gd name="T19" fmla="*/ 7 h 22"/>
                  <a:gd name="T20" fmla="*/ 0 w 9"/>
                  <a:gd name="T21" fmla="*/ 7 h 22"/>
                  <a:gd name="T22" fmla="*/ 0 w 9"/>
                  <a:gd name="T23" fmla="*/ 6 h 22"/>
                  <a:gd name="T24" fmla="*/ 3 w 9"/>
                  <a:gd name="T25" fmla="*/ 6 h 22"/>
                  <a:gd name="T26" fmla="*/ 3 w 9"/>
                  <a:gd name="T27" fmla="*/ 0 h 22"/>
                  <a:gd name="T28" fmla="*/ 4 w 9"/>
                  <a:gd name="T29" fmla="*/ 0 h 22"/>
                  <a:gd name="T30" fmla="*/ 4 w 9"/>
                  <a:gd name="T31" fmla="*/ 6 h 22"/>
                  <a:gd name="T32" fmla="*/ 8 w 9"/>
                  <a:gd name="T33" fmla="*/ 6 h 22"/>
                  <a:gd name="T34" fmla="*/ 8 w 9"/>
                  <a:gd name="T35" fmla="*/ 7 h 22"/>
                  <a:gd name="T36" fmla="*/ 4 w 9"/>
                  <a:gd name="T37" fmla="*/ 7 h 22"/>
                  <a:gd name="T38" fmla="*/ 4 w 9"/>
                  <a:gd name="T39" fmla="*/ 19 h 22"/>
                  <a:gd name="T40" fmla="*/ 5 w 9"/>
                  <a:gd name="T41" fmla="*/ 21 h 22"/>
                  <a:gd name="T42" fmla="*/ 6 w 9"/>
                  <a:gd name="T43" fmla="*/ 21 h 22"/>
                  <a:gd name="T44" fmla="*/ 8 w 9"/>
                  <a:gd name="T45" fmla="*/ 21 h 22"/>
                  <a:gd name="T46" fmla="*/ 9 w 9"/>
                  <a:gd name="T47" fmla="*/ 20 h 22"/>
                  <a:gd name="T48" fmla="*/ 9 w 9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5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83"/>
              <p:cNvSpPr>
                <a:spLocks noEditPoints="1"/>
              </p:cNvSpPr>
              <p:nvPr/>
            </p:nvSpPr>
            <p:spPr bwMode="auto">
              <a:xfrm>
                <a:off x="10248900" y="5321300"/>
                <a:ext cx="53975" cy="79375"/>
              </a:xfrm>
              <a:custGeom>
                <a:avLst/>
                <a:gdLst>
                  <a:gd name="T0" fmla="*/ 9 w 16"/>
                  <a:gd name="T1" fmla="*/ 18 h 24"/>
                  <a:gd name="T2" fmla="*/ 5 w 16"/>
                  <a:gd name="T3" fmla="*/ 16 h 24"/>
                  <a:gd name="T4" fmla="*/ 2 w 16"/>
                  <a:gd name="T5" fmla="*/ 14 h 24"/>
                  <a:gd name="T6" fmla="*/ 2 w 16"/>
                  <a:gd name="T7" fmla="*/ 24 h 24"/>
                  <a:gd name="T8" fmla="*/ 0 w 16"/>
                  <a:gd name="T9" fmla="*/ 24 h 24"/>
                  <a:gd name="T10" fmla="*/ 0 w 16"/>
                  <a:gd name="T11" fmla="*/ 1 h 24"/>
                  <a:gd name="T12" fmla="*/ 2 w 16"/>
                  <a:gd name="T13" fmla="*/ 1 h 24"/>
                  <a:gd name="T14" fmla="*/ 2 w 16"/>
                  <a:gd name="T15" fmla="*/ 4 h 24"/>
                  <a:gd name="T16" fmla="*/ 5 w 16"/>
                  <a:gd name="T17" fmla="*/ 1 h 24"/>
                  <a:gd name="T18" fmla="*/ 8 w 16"/>
                  <a:gd name="T19" fmla="*/ 0 h 24"/>
                  <a:gd name="T20" fmla="*/ 11 w 16"/>
                  <a:gd name="T21" fmla="*/ 1 h 24"/>
                  <a:gd name="T22" fmla="*/ 14 w 16"/>
                  <a:gd name="T23" fmla="*/ 3 h 24"/>
                  <a:gd name="T24" fmla="*/ 16 w 16"/>
                  <a:gd name="T25" fmla="*/ 6 h 24"/>
                  <a:gd name="T26" fmla="*/ 16 w 16"/>
                  <a:gd name="T27" fmla="*/ 9 h 24"/>
                  <a:gd name="T28" fmla="*/ 16 w 16"/>
                  <a:gd name="T29" fmla="*/ 12 h 24"/>
                  <a:gd name="T30" fmla="*/ 14 w 16"/>
                  <a:gd name="T31" fmla="*/ 15 h 24"/>
                  <a:gd name="T32" fmla="*/ 12 w 16"/>
                  <a:gd name="T33" fmla="*/ 17 h 24"/>
                  <a:gd name="T34" fmla="*/ 9 w 16"/>
                  <a:gd name="T35" fmla="*/ 18 h 24"/>
                  <a:gd name="T36" fmla="*/ 8 w 16"/>
                  <a:gd name="T37" fmla="*/ 16 h 24"/>
                  <a:gd name="T38" fmla="*/ 11 w 16"/>
                  <a:gd name="T39" fmla="*/ 16 h 24"/>
                  <a:gd name="T40" fmla="*/ 13 w 16"/>
                  <a:gd name="T41" fmla="*/ 14 h 24"/>
                  <a:gd name="T42" fmla="*/ 14 w 16"/>
                  <a:gd name="T43" fmla="*/ 12 h 24"/>
                  <a:gd name="T44" fmla="*/ 15 w 16"/>
                  <a:gd name="T45" fmla="*/ 9 h 24"/>
                  <a:gd name="T46" fmla="*/ 14 w 16"/>
                  <a:gd name="T47" fmla="*/ 6 h 24"/>
                  <a:gd name="T48" fmla="*/ 13 w 16"/>
                  <a:gd name="T49" fmla="*/ 4 h 24"/>
                  <a:gd name="T50" fmla="*/ 11 w 16"/>
                  <a:gd name="T51" fmla="*/ 2 h 24"/>
                  <a:gd name="T52" fmla="*/ 8 w 16"/>
                  <a:gd name="T53" fmla="*/ 2 h 24"/>
                  <a:gd name="T54" fmla="*/ 6 w 16"/>
                  <a:gd name="T55" fmla="*/ 2 h 24"/>
                  <a:gd name="T56" fmla="*/ 4 w 16"/>
                  <a:gd name="T57" fmla="*/ 3 h 24"/>
                  <a:gd name="T58" fmla="*/ 3 w 16"/>
                  <a:gd name="T59" fmla="*/ 5 h 24"/>
                  <a:gd name="T60" fmla="*/ 2 w 16"/>
                  <a:gd name="T61" fmla="*/ 6 h 24"/>
                  <a:gd name="T62" fmla="*/ 2 w 16"/>
                  <a:gd name="T63" fmla="*/ 12 h 24"/>
                  <a:gd name="T64" fmla="*/ 3 w 16"/>
                  <a:gd name="T65" fmla="*/ 13 h 24"/>
                  <a:gd name="T66" fmla="*/ 5 w 16"/>
                  <a:gd name="T67" fmla="*/ 15 h 24"/>
                  <a:gd name="T68" fmla="*/ 6 w 16"/>
                  <a:gd name="T69" fmla="*/ 16 h 24"/>
                  <a:gd name="T70" fmla="*/ 8 w 16"/>
                  <a:gd name="T7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4">
                    <a:moveTo>
                      <a:pt x="9" y="18"/>
                    </a:moveTo>
                    <a:cubicBezTo>
                      <a:pt x="7" y="18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lose/>
                    <a:moveTo>
                      <a:pt x="8" y="16"/>
                    </a:moveTo>
                    <a:cubicBezTo>
                      <a:pt x="9" y="16"/>
                      <a:pt x="10" y="16"/>
                      <a:pt x="11" y="16"/>
                    </a:cubicBezTo>
                    <a:cubicBezTo>
                      <a:pt x="12" y="15"/>
                      <a:pt x="12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8"/>
                      <a:pt x="14" y="7"/>
                      <a:pt x="14" y="6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84"/>
              <p:cNvSpPr>
                <a:spLocks noEditPoints="1"/>
              </p:cNvSpPr>
              <p:nvPr/>
            </p:nvSpPr>
            <p:spPr bwMode="auto">
              <a:xfrm>
                <a:off x="10315575" y="5321300"/>
                <a:ext cx="52388" cy="58737"/>
              </a:xfrm>
              <a:custGeom>
                <a:avLst/>
                <a:gdLst>
                  <a:gd name="T0" fmla="*/ 8 w 16"/>
                  <a:gd name="T1" fmla="*/ 18 h 18"/>
                  <a:gd name="T2" fmla="*/ 4 w 16"/>
                  <a:gd name="T3" fmla="*/ 17 h 18"/>
                  <a:gd name="T4" fmla="*/ 2 w 16"/>
                  <a:gd name="T5" fmla="*/ 15 h 18"/>
                  <a:gd name="T6" fmla="*/ 0 w 16"/>
                  <a:gd name="T7" fmla="*/ 12 h 18"/>
                  <a:gd name="T8" fmla="*/ 0 w 16"/>
                  <a:gd name="T9" fmla="*/ 9 h 18"/>
                  <a:gd name="T10" fmla="*/ 0 w 16"/>
                  <a:gd name="T11" fmla="*/ 6 h 18"/>
                  <a:gd name="T12" fmla="*/ 2 w 16"/>
                  <a:gd name="T13" fmla="*/ 3 h 18"/>
                  <a:gd name="T14" fmla="*/ 4 w 16"/>
                  <a:gd name="T15" fmla="*/ 1 h 18"/>
                  <a:gd name="T16" fmla="*/ 8 w 16"/>
                  <a:gd name="T17" fmla="*/ 0 h 18"/>
                  <a:gd name="T18" fmla="*/ 11 w 16"/>
                  <a:gd name="T19" fmla="*/ 1 h 18"/>
                  <a:gd name="T20" fmla="*/ 13 w 16"/>
                  <a:gd name="T21" fmla="*/ 3 h 18"/>
                  <a:gd name="T22" fmla="*/ 15 w 16"/>
                  <a:gd name="T23" fmla="*/ 6 h 18"/>
                  <a:gd name="T24" fmla="*/ 16 w 16"/>
                  <a:gd name="T25" fmla="*/ 9 h 18"/>
                  <a:gd name="T26" fmla="*/ 15 w 16"/>
                  <a:gd name="T27" fmla="*/ 12 h 18"/>
                  <a:gd name="T28" fmla="*/ 13 w 16"/>
                  <a:gd name="T29" fmla="*/ 15 h 18"/>
                  <a:gd name="T30" fmla="*/ 11 w 16"/>
                  <a:gd name="T31" fmla="*/ 17 h 18"/>
                  <a:gd name="T32" fmla="*/ 8 w 16"/>
                  <a:gd name="T33" fmla="*/ 18 h 18"/>
                  <a:gd name="T34" fmla="*/ 1 w 16"/>
                  <a:gd name="T35" fmla="*/ 9 h 18"/>
                  <a:gd name="T36" fmla="*/ 2 w 16"/>
                  <a:gd name="T37" fmla="*/ 12 h 18"/>
                  <a:gd name="T38" fmla="*/ 3 w 16"/>
                  <a:gd name="T39" fmla="*/ 14 h 18"/>
                  <a:gd name="T40" fmla="*/ 5 w 16"/>
                  <a:gd name="T41" fmla="*/ 16 h 18"/>
                  <a:gd name="T42" fmla="*/ 8 w 16"/>
                  <a:gd name="T43" fmla="*/ 16 h 18"/>
                  <a:gd name="T44" fmla="*/ 10 w 16"/>
                  <a:gd name="T45" fmla="*/ 16 h 18"/>
                  <a:gd name="T46" fmla="*/ 12 w 16"/>
                  <a:gd name="T47" fmla="*/ 14 h 18"/>
                  <a:gd name="T48" fmla="*/ 14 w 16"/>
                  <a:gd name="T49" fmla="*/ 12 h 18"/>
                  <a:gd name="T50" fmla="*/ 14 w 16"/>
                  <a:gd name="T51" fmla="*/ 9 h 18"/>
                  <a:gd name="T52" fmla="*/ 14 w 16"/>
                  <a:gd name="T53" fmla="*/ 6 h 18"/>
                  <a:gd name="T54" fmla="*/ 12 w 16"/>
                  <a:gd name="T55" fmla="*/ 4 h 18"/>
                  <a:gd name="T56" fmla="*/ 10 w 16"/>
                  <a:gd name="T57" fmla="*/ 2 h 18"/>
                  <a:gd name="T58" fmla="*/ 8 w 16"/>
                  <a:gd name="T59" fmla="*/ 2 h 18"/>
                  <a:gd name="T60" fmla="*/ 5 w 16"/>
                  <a:gd name="T61" fmla="*/ 2 h 18"/>
                  <a:gd name="T62" fmla="*/ 3 w 16"/>
                  <a:gd name="T63" fmla="*/ 4 h 18"/>
                  <a:gd name="T64" fmla="*/ 2 w 16"/>
                  <a:gd name="T65" fmla="*/ 6 h 18"/>
                  <a:gd name="T66" fmla="*/ 1 w 16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8">
                    <a:moveTo>
                      <a:pt x="8" y="18"/>
                    </a:moveTo>
                    <a:cubicBezTo>
                      <a:pt x="6" y="18"/>
                      <a:pt x="5" y="17"/>
                      <a:pt x="4" y="17"/>
                    </a:cubicBezTo>
                    <a:cubicBezTo>
                      <a:pt x="3" y="16"/>
                      <a:pt x="3" y="16"/>
                      <a:pt x="2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6" y="7"/>
                      <a:pt x="16" y="8"/>
                      <a:pt x="16" y="9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6"/>
                      <a:pt x="12" y="16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lose/>
                    <a:moveTo>
                      <a:pt x="1" y="9"/>
                    </a:moveTo>
                    <a:cubicBezTo>
                      <a:pt x="1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3"/>
                      <a:pt x="11" y="3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685"/>
              <p:cNvSpPr>
                <a:spLocks/>
              </p:cNvSpPr>
              <p:nvPr/>
            </p:nvSpPr>
            <p:spPr bwMode="auto">
              <a:xfrm>
                <a:off x="10382250" y="5324475"/>
                <a:ext cx="25400" cy="52387"/>
              </a:xfrm>
              <a:custGeom>
                <a:avLst/>
                <a:gdLst>
                  <a:gd name="T0" fmla="*/ 8 w 8"/>
                  <a:gd name="T1" fmla="*/ 1 h 16"/>
                  <a:gd name="T2" fmla="*/ 4 w 8"/>
                  <a:gd name="T3" fmla="*/ 2 h 16"/>
                  <a:gd name="T4" fmla="*/ 2 w 8"/>
                  <a:gd name="T5" fmla="*/ 6 h 16"/>
                  <a:gd name="T6" fmla="*/ 2 w 8"/>
                  <a:gd name="T7" fmla="*/ 16 h 16"/>
                  <a:gd name="T8" fmla="*/ 0 w 8"/>
                  <a:gd name="T9" fmla="*/ 16 h 16"/>
                  <a:gd name="T10" fmla="*/ 0 w 8"/>
                  <a:gd name="T11" fmla="*/ 0 h 16"/>
                  <a:gd name="T12" fmla="*/ 2 w 8"/>
                  <a:gd name="T13" fmla="*/ 0 h 16"/>
                  <a:gd name="T14" fmla="*/ 2 w 8"/>
                  <a:gd name="T15" fmla="*/ 4 h 16"/>
                  <a:gd name="T16" fmla="*/ 4 w 8"/>
                  <a:gd name="T17" fmla="*/ 1 h 16"/>
                  <a:gd name="T18" fmla="*/ 7 w 8"/>
                  <a:gd name="T19" fmla="*/ 0 h 16"/>
                  <a:gd name="T20" fmla="*/ 8 w 8"/>
                  <a:gd name="T21" fmla="*/ 0 h 16"/>
                  <a:gd name="T22" fmla="*/ 8 w 8"/>
                  <a:gd name="T23" fmla="*/ 0 h 16"/>
                  <a:gd name="T24" fmla="*/ 8 w 8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686"/>
              <p:cNvSpPr>
                <a:spLocks/>
              </p:cNvSpPr>
              <p:nvPr/>
            </p:nvSpPr>
            <p:spPr bwMode="auto">
              <a:xfrm>
                <a:off x="10418763" y="5324475"/>
                <a:ext cx="49213" cy="55562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9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5 h 17"/>
                  <a:gd name="T12" fmla="*/ 8 w 15"/>
                  <a:gd name="T13" fmla="*/ 15 h 17"/>
                  <a:gd name="T14" fmla="*/ 10 w 15"/>
                  <a:gd name="T15" fmla="*/ 14 h 17"/>
                  <a:gd name="T16" fmla="*/ 11 w 15"/>
                  <a:gd name="T17" fmla="*/ 12 h 17"/>
                  <a:gd name="T18" fmla="*/ 13 w 15"/>
                  <a:gd name="T19" fmla="*/ 10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6 h 17"/>
                  <a:gd name="T30" fmla="*/ 14 w 15"/>
                  <a:gd name="T31" fmla="*/ 16 h 17"/>
                  <a:gd name="T32" fmla="*/ 14 w 15"/>
                  <a:gd name="T33" fmla="*/ 16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2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4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3"/>
                      <a:pt x="3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6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87"/>
              <p:cNvSpPr>
                <a:spLocks/>
              </p:cNvSpPr>
              <p:nvPr/>
            </p:nvSpPr>
            <p:spPr bwMode="auto">
              <a:xfrm>
                <a:off x="10483850" y="5321300"/>
                <a:ext cx="79375" cy="55562"/>
              </a:xfrm>
              <a:custGeom>
                <a:avLst/>
                <a:gdLst>
                  <a:gd name="T0" fmla="*/ 24 w 24"/>
                  <a:gd name="T1" fmla="*/ 17 h 17"/>
                  <a:gd name="T2" fmla="*/ 22 w 24"/>
                  <a:gd name="T3" fmla="*/ 17 h 17"/>
                  <a:gd name="T4" fmla="*/ 22 w 24"/>
                  <a:gd name="T5" fmla="*/ 8 h 17"/>
                  <a:gd name="T6" fmla="*/ 21 w 24"/>
                  <a:gd name="T7" fmla="*/ 3 h 17"/>
                  <a:gd name="T8" fmla="*/ 18 w 24"/>
                  <a:gd name="T9" fmla="*/ 2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5 h 17"/>
                  <a:gd name="T16" fmla="*/ 13 w 24"/>
                  <a:gd name="T17" fmla="*/ 7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8 h 17"/>
                  <a:gd name="T24" fmla="*/ 10 w 24"/>
                  <a:gd name="T25" fmla="*/ 3 h 17"/>
                  <a:gd name="T26" fmla="*/ 7 w 24"/>
                  <a:gd name="T27" fmla="*/ 2 h 17"/>
                  <a:gd name="T28" fmla="*/ 5 w 24"/>
                  <a:gd name="T29" fmla="*/ 2 h 17"/>
                  <a:gd name="T30" fmla="*/ 3 w 24"/>
                  <a:gd name="T31" fmla="*/ 3 h 17"/>
                  <a:gd name="T32" fmla="*/ 2 w 24"/>
                  <a:gd name="T33" fmla="*/ 5 h 17"/>
                  <a:gd name="T34" fmla="*/ 1 w 24"/>
                  <a:gd name="T35" fmla="*/ 7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1 h 17"/>
                  <a:gd name="T42" fmla="*/ 1 w 24"/>
                  <a:gd name="T43" fmla="*/ 1 h 17"/>
                  <a:gd name="T44" fmla="*/ 1 w 24"/>
                  <a:gd name="T45" fmla="*/ 5 h 17"/>
                  <a:gd name="T46" fmla="*/ 4 w 24"/>
                  <a:gd name="T47" fmla="*/ 1 h 17"/>
                  <a:gd name="T48" fmla="*/ 7 w 24"/>
                  <a:gd name="T49" fmla="*/ 0 h 17"/>
                  <a:gd name="T50" fmla="*/ 11 w 24"/>
                  <a:gd name="T51" fmla="*/ 2 h 17"/>
                  <a:gd name="T52" fmla="*/ 12 w 24"/>
                  <a:gd name="T53" fmla="*/ 5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8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4"/>
                      <a:pt x="21" y="3"/>
                    </a:cubicBezTo>
                    <a:cubicBezTo>
                      <a:pt x="21" y="2"/>
                      <a:pt x="20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2"/>
                      <a:pt x="12" y="4"/>
                      <a:pt x="12" y="5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4" y="4"/>
                      <a:pt x="24" y="5"/>
                      <a:pt x="24" y="8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88"/>
              <p:cNvSpPr>
                <a:spLocks noEditPoints="1"/>
              </p:cNvSpPr>
              <p:nvPr/>
            </p:nvSpPr>
            <p:spPr bwMode="auto">
              <a:xfrm>
                <a:off x="10602913" y="5321300"/>
                <a:ext cx="46038" cy="58737"/>
              </a:xfrm>
              <a:custGeom>
                <a:avLst/>
                <a:gdLst>
                  <a:gd name="T0" fmla="*/ 5 w 14"/>
                  <a:gd name="T1" fmla="*/ 18 h 18"/>
                  <a:gd name="T2" fmla="*/ 3 w 14"/>
                  <a:gd name="T3" fmla="*/ 17 h 18"/>
                  <a:gd name="T4" fmla="*/ 1 w 14"/>
                  <a:gd name="T5" fmla="*/ 16 h 18"/>
                  <a:gd name="T6" fmla="*/ 0 w 14"/>
                  <a:gd name="T7" fmla="*/ 15 h 18"/>
                  <a:gd name="T8" fmla="*/ 0 w 14"/>
                  <a:gd name="T9" fmla="*/ 12 h 18"/>
                  <a:gd name="T10" fmla="*/ 0 w 14"/>
                  <a:gd name="T11" fmla="*/ 10 h 18"/>
                  <a:gd name="T12" fmla="*/ 2 w 14"/>
                  <a:gd name="T13" fmla="*/ 9 h 18"/>
                  <a:gd name="T14" fmla="*/ 4 w 14"/>
                  <a:gd name="T15" fmla="*/ 8 h 18"/>
                  <a:gd name="T16" fmla="*/ 7 w 14"/>
                  <a:gd name="T17" fmla="*/ 8 h 18"/>
                  <a:gd name="T18" fmla="*/ 9 w 14"/>
                  <a:gd name="T19" fmla="*/ 8 h 18"/>
                  <a:gd name="T20" fmla="*/ 12 w 14"/>
                  <a:gd name="T21" fmla="*/ 8 h 18"/>
                  <a:gd name="T22" fmla="*/ 12 w 14"/>
                  <a:gd name="T23" fmla="*/ 7 h 18"/>
                  <a:gd name="T24" fmla="*/ 10 w 14"/>
                  <a:gd name="T25" fmla="*/ 3 h 18"/>
                  <a:gd name="T26" fmla="*/ 7 w 14"/>
                  <a:gd name="T27" fmla="*/ 2 h 18"/>
                  <a:gd name="T28" fmla="*/ 4 w 14"/>
                  <a:gd name="T29" fmla="*/ 2 h 18"/>
                  <a:gd name="T30" fmla="*/ 1 w 14"/>
                  <a:gd name="T31" fmla="*/ 4 h 18"/>
                  <a:gd name="T32" fmla="*/ 1 w 14"/>
                  <a:gd name="T33" fmla="*/ 3 h 18"/>
                  <a:gd name="T34" fmla="*/ 7 w 14"/>
                  <a:gd name="T35" fmla="*/ 0 h 18"/>
                  <a:gd name="T36" fmla="*/ 12 w 14"/>
                  <a:gd name="T37" fmla="*/ 2 h 18"/>
                  <a:gd name="T38" fmla="*/ 13 w 14"/>
                  <a:gd name="T39" fmla="*/ 7 h 18"/>
                  <a:gd name="T40" fmla="*/ 13 w 14"/>
                  <a:gd name="T41" fmla="*/ 15 h 18"/>
                  <a:gd name="T42" fmla="*/ 14 w 14"/>
                  <a:gd name="T43" fmla="*/ 16 h 18"/>
                  <a:gd name="T44" fmla="*/ 14 w 14"/>
                  <a:gd name="T45" fmla="*/ 17 h 18"/>
                  <a:gd name="T46" fmla="*/ 14 w 14"/>
                  <a:gd name="T47" fmla="*/ 17 h 18"/>
                  <a:gd name="T48" fmla="*/ 13 w 14"/>
                  <a:gd name="T49" fmla="*/ 17 h 18"/>
                  <a:gd name="T50" fmla="*/ 12 w 14"/>
                  <a:gd name="T51" fmla="*/ 17 h 18"/>
                  <a:gd name="T52" fmla="*/ 12 w 14"/>
                  <a:gd name="T53" fmla="*/ 16 h 18"/>
                  <a:gd name="T54" fmla="*/ 12 w 14"/>
                  <a:gd name="T55" fmla="*/ 15 h 18"/>
                  <a:gd name="T56" fmla="*/ 9 w 14"/>
                  <a:gd name="T57" fmla="*/ 17 h 18"/>
                  <a:gd name="T58" fmla="*/ 5 w 14"/>
                  <a:gd name="T59" fmla="*/ 18 h 18"/>
                  <a:gd name="T60" fmla="*/ 6 w 14"/>
                  <a:gd name="T61" fmla="*/ 16 h 18"/>
                  <a:gd name="T62" fmla="*/ 9 w 14"/>
                  <a:gd name="T63" fmla="*/ 16 h 18"/>
                  <a:gd name="T64" fmla="*/ 11 w 14"/>
                  <a:gd name="T65" fmla="*/ 14 h 18"/>
                  <a:gd name="T66" fmla="*/ 12 w 14"/>
                  <a:gd name="T67" fmla="*/ 13 h 18"/>
                  <a:gd name="T68" fmla="*/ 12 w 14"/>
                  <a:gd name="T69" fmla="*/ 10 h 18"/>
                  <a:gd name="T70" fmla="*/ 9 w 14"/>
                  <a:gd name="T71" fmla="*/ 9 h 18"/>
                  <a:gd name="T72" fmla="*/ 7 w 14"/>
                  <a:gd name="T73" fmla="*/ 9 h 18"/>
                  <a:gd name="T74" fmla="*/ 5 w 14"/>
                  <a:gd name="T75" fmla="*/ 9 h 18"/>
                  <a:gd name="T76" fmla="*/ 3 w 14"/>
                  <a:gd name="T77" fmla="*/ 10 h 18"/>
                  <a:gd name="T78" fmla="*/ 2 w 14"/>
                  <a:gd name="T79" fmla="*/ 11 h 18"/>
                  <a:gd name="T80" fmla="*/ 1 w 14"/>
                  <a:gd name="T81" fmla="*/ 12 h 18"/>
                  <a:gd name="T82" fmla="*/ 2 w 14"/>
                  <a:gd name="T83" fmla="*/ 14 h 18"/>
                  <a:gd name="T84" fmla="*/ 2 w 14"/>
                  <a:gd name="T85" fmla="*/ 15 h 18"/>
                  <a:gd name="T86" fmla="*/ 4 w 14"/>
                  <a:gd name="T87" fmla="*/ 16 h 18"/>
                  <a:gd name="T88" fmla="*/ 6 w 14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8">
                    <a:moveTo>
                      <a:pt x="5" y="18"/>
                    </a:moveTo>
                    <a:cubicBezTo>
                      <a:pt x="4" y="18"/>
                      <a:pt x="4" y="17"/>
                      <a:pt x="3" y="17"/>
                    </a:cubicBezTo>
                    <a:cubicBezTo>
                      <a:pt x="2" y="17"/>
                      <a:pt x="2" y="17"/>
                      <a:pt x="1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6"/>
                      <a:pt x="10" y="16"/>
                      <a:pt x="9" y="17"/>
                    </a:cubicBezTo>
                    <a:cubicBezTo>
                      <a:pt x="8" y="17"/>
                      <a:pt x="7" y="18"/>
                      <a:pt x="5" y="18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689"/>
              <p:cNvSpPr>
                <a:spLocks/>
              </p:cNvSpPr>
              <p:nvPr/>
            </p:nvSpPr>
            <p:spPr bwMode="auto">
              <a:xfrm>
                <a:off x="10666413" y="5300663"/>
                <a:ext cx="15875" cy="76200"/>
              </a:xfrm>
              <a:custGeom>
                <a:avLst/>
                <a:gdLst>
                  <a:gd name="T0" fmla="*/ 0 w 5"/>
                  <a:gd name="T1" fmla="*/ 0 h 23"/>
                  <a:gd name="T2" fmla="*/ 1 w 5"/>
                  <a:gd name="T3" fmla="*/ 0 h 23"/>
                  <a:gd name="T4" fmla="*/ 1 w 5"/>
                  <a:gd name="T5" fmla="*/ 20 h 23"/>
                  <a:gd name="T6" fmla="*/ 2 w 5"/>
                  <a:gd name="T7" fmla="*/ 21 h 23"/>
                  <a:gd name="T8" fmla="*/ 3 w 5"/>
                  <a:gd name="T9" fmla="*/ 22 h 23"/>
                  <a:gd name="T10" fmla="*/ 4 w 5"/>
                  <a:gd name="T11" fmla="*/ 22 h 23"/>
                  <a:gd name="T12" fmla="*/ 5 w 5"/>
                  <a:gd name="T13" fmla="*/ 22 h 23"/>
                  <a:gd name="T14" fmla="*/ 5 w 5"/>
                  <a:gd name="T15" fmla="*/ 23 h 23"/>
                  <a:gd name="T16" fmla="*/ 4 w 5"/>
                  <a:gd name="T17" fmla="*/ 23 h 23"/>
                  <a:gd name="T18" fmla="*/ 3 w 5"/>
                  <a:gd name="T19" fmla="*/ 23 h 23"/>
                  <a:gd name="T20" fmla="*/ 1 w 5"/>
                  <a:gd name="T21" fmla="*/ 23 h 23"/>
                  <a:gd name="T22" fmla="*/ 0 w 5"/>
                  <a:gd name="T23" fmla="*/ 20 h 23"/>
                  <a:gd name="T24" fmla="*/ 0 w 5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0" y="22"/>
                      <a:pt x="0" y="21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690"/>
              <p:cNvSpPr>
                <a:spLocks noEditPoints="1"/>
              </p:cNvSpPr>
              <p:nvPr/>
            </p:nvSpPr>
            <p:spPr bwMode="auto">
              <a:xfrm>
                <a:off x="10696575" y="5300663"/>
                <a:ext cx="3175" cy="76200"/>
              </a:xfrm>
              <a:custGeom>
                <a:avLst/>
                <a:gdLst>
                  <a:gd name="T0" fmla="*/ 0 w 2"/>
                  <a:gd name="T1" fmla="*/ 7 h 48"/>
                  <a:gd name="T2" fmla="*/ 0 w 2"/>
                  <a:gd name="T3" fmla="*/ 0 h 48"/>
                  <a:gd name="T4" fmla="*/ 2 w 2"/>
                  <a:gd name="T5" fmla="*/ 0 h 48"/>
                  <a:gd name="T6" fmla="*/ 2 w 2"/>
                  <a:gd name="T7" fmla="*/ 7 h 48"/>
                  <a:gd name="T8" fmla="*/ 0 w 2"/>
                  <a:gd name="T9" fmla="*/ 7 h 48"/>
                  <a:gd name="T10" fmla="*/ 0 w 2"/>
                  <a:gd name="T11" fmla="*/ 48 h 48"/>
                  <a:gd name="T12" fmla="*/ 0 w 2"/>
                  <a:gd name="T13" fmla="*/ 15 h 48"/>
                  <a:gd name="T14" fmla="*/ 2 w 2"/>
                  <a:gd name="T15" fmla="*/ 15 h 48"/>
                  <a:gd name="T16" fmla="*/ 2 w 2"/>
                  <a:gd name="T17" fmla="*/ 48 h 48"/>
                  <a:gd name="T18" fmla="*/ 0 w 2"/>
                  <a:gd name="T1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48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2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691"/>
              <p:cNvSpPr>
                <a:spLocks noEditPoints="1"/>
              </p:cNvSpPr>
              <p:nvPr/>
            </p:nvSpPr>
            <p:spPr bwMode="auto">
              <a:xfrm>
                <a:off x="10712450" y="5321300"/>
                <a:ext cx="49213" cy="58737"/>
              </a:xfrm>
              <a:custGeom>
                <a:avLst/>
                <a:gdLst>
                  <a:gd name="T0" fmla="*/ 6 w 15"/>
                  <a:gd name="T1" fmla="*/ 18 h 18"/>
                  <a:gd name="T2" fmla="*/ 4 w 15"/>
                  <a:gd name="T3" fmla="*/ 17 h 18"/>
                  <a:gd name="T4" fmla="*/ 2 w 15"/>
                  <a:gd name="T5" fmla="*/ 16 h 18"/>
                  <a:gd name="T6" fmla="*/ 1 w 15"/>
                  <a:gd name="T7" fmla="*/ 15 h 18"/>
                  <a:gd name="T8" fmla="*/ 0 w 15"/>
                  <a:gd name="T9" fmla="*/ 12 h 18"/>
                  <a:gd name="T10" fmla="*/ 1 w 15"/>
                  <a:gd name="T11" fmla="*/ 10 h 18"/>
                  <a:gd name="T12" fmla="*/ 2 w 15"/>
                  <a:gd name="T13" fmla="*/ 9 h 18"/>
                  <a:gd name="T14" fmla="*/ 4 w 15"/>
                  <a:gd name="T15" fmla="*/ 8 h 18"/>
                  <a:gd name="T16" fmla="*/ 7 w 15"/>
                  <a:gd name="T17" fmla="*/ 8 h 18"/>
                  <a:gd name="T18" fmla="*/ 10 w 15"/>
                  <a:gd name="T19" fmla="*/ 8 h 18"/>
                  <a:gd name="T20" fmla="*/ 12 w 15"/>
                  <a:gd name="T21" fmla="*/ 8 h 18"/>
                  <a:gd name="T22" fmla="*/ 12 w 15"/>
                  <a:gd name="T23" fmla="*/ 7 h 18"/>
                  <a:gd name="T24" fmla="*/ 11 w 15"/>
                  <a:gd name="T25" fmla="*/ 3 h 18"/>
                  <a:gd name="T26" fmla="*/ 7 w 15"/>
                  <a:gd name="T27" fmla="*/ 2 h 18"/>
                  <a:gd name="T28" fmla="*/ 5 w 15"/>
                  <a:gd name="T29" fmla="*/ 2 h 18"/>
                  <a:gd name="T30" fmla="*/ 2 w 15"/>
                  <a:gd name="T31" fmla="*/ 4 h 18"/>
                  <a:gd name="T32" fmla="*/ 1 w 15"/>
                  <a:gd name="T33" fmla="*/ 3 h 18"/>
                  <a:gd name="T34" fmla="*/ 7 w 15"/>
                  <a:gd name="T35" fmla="*/ 0 h 18"/>
                  <a:gd name="T36" fmla="*/ 12 w 15"/>
                  <a:gd name="T37" fmla="*/ 2 h 18"/>
                  <a:gd name="T38" fmla="*/ 14 w 15"/>
                  <a:gd name="T39" fmla="*/ 7 h 18"/>
                  <a:gd name="T40" fmla="*/ 14 w 15"/>
                  <a:gd name="T41" fmla="*/ 15 h 18"/>
                  <a:gd name="T42" fmla="*/ 15 w 15"/>
                  <a:gd name="T43" fmla="*/ 16 h 18"/>
                  <a:gd name="T44" fmla="*/ 15 w 15"/>
                  <a:gd name="T45" fmla="*/ 17 h 18"/>
                  <a:gd name="T46" fmla="*/ 14 w 15"/>
                  <a:gd name="T47" fmla="*/ 17 h 18"/>
                  <a:gd name="T48" fmla="*/ 14 w 15"/>
                  <a:gd name="T49" fmla="*/ 17 h 18"/>
                  <a:gd name="T50" fmla="*/ 13 w 15"/>
                  <a:gd name="T51" fmla="*/ 17 h 18"/>
                  <a:gd name="T52" fmla="*/ 12 w 15"/>
                  <a:gd name="T53" fmla="*/ 16 h 18"/>
                  <a:gd name="T54" fmla="*/ 12 w 15"/>
                  <a:gd name="T55" fmla="*/ 15 h 18"/>
                  <a:gd name="T56" fmla="*/ 10 w 15"/>
                  <a:gd name="T57" fmla="*/ 17 h 18"/>
                  <a:gd name="T58" fmla="*/ 6 w 15"/>
                  <a:gd name="T59" fmla="*/ 18 h 18"/>
                  <a:gd name="T60" fmla="*/ 6 w 15"/>
                  <a:gd name="T61" fmla="*/ 16 h 18"/>
                  <a:gd name="T62" fmla="*/ 9 w 15"/>
                  <a:gd name="T63" fmla="*/ 16 h 18"/>
                  <a:gd name="T64" fmla="*/ 12 w 15"/>
                  <a:gd name="T65" fmla="*/ 14 h 18"/>
                  <a:gd name="T66" fmla="*/ 12 w 15"/>
                  <a:gd name="T67" fmla="*/ 13 h 18"/>
                  <a:gd name="T68" fmla="*/ 12 w 15"/>
                  <a:gd name="T69" fmla="*/ 10 h 18"/>
                  <a:gd name="T70" fmla="*/ 10 w 15"/>
                  <a:gd name="T71" fmla="*/ 9 h 18"/>
                  <a:gd name="T72" fmla="*/ 7 w 15"/>
                  <a:gd name="T73" fmla="*/ 9 h 18"/>
                  <a:gd name="T74" fmla="*/ 5 w 15"/>
                  <a:gd name="T75" fmla="*/ 9 h 18"/>
                  <a:gd name="T76" fmla="*/ 3 w 15"/>
                  <a:gd name="T77" fmla="*/ 10 h 18"/>
                  <a:gd name="T78" fmla="*/ 2 w 15"/>
                  <a:gd name="T79" fmla="*/ 11 h 18"/>
                  <a:gd name="T80" fmla="*/ 2 w 15"/>
                  <a:gd name="T81" fmla="*/ 12 h 18"/>
                  <a:gd name="T82" fmla="*/ 2 w 15"/>
                  <a:gd name="T83" fmla="*/ 14 h 18"/>
                  <a:gd name="T84" fmla="*/ 3 w 15"/>
                  <a:gd name="T85" fmla="*/ 15 h 18"/>
                  <a:gd name="T86" fmla="*/ 4 w 15"/>
                  <a:gd name="T87" fmla="*/ 16 h 18"/>
                  <a:gd name="T88" fmla="*/ 6 w 15"/>
                  <a:gd name="T8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18">
                    <a:moveTo>
                      <a:pt x="6" y="18"/>
                    </a:moveTo>
                    <a:cubicBezTo>
                      <a:pt x="5" y="18"/>
                      <a:pt x="4" y="17"/>
                      <a:pt x="4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1" y="16"/>
                      <a:pt x="10" y="17"/>
                    </a:cubicBezTo>
                    <a:cubicBezTo>
                      <a:pt x="8" y="17"/>
                      <a:pt x="7" y="18"/>
                      <a:pt x="6" y="18"/>
                    </a:cubicBezTo>
                    <a:close/>
                    <a:moveTo>
                      <a:pt x="6" y="16"/>
                    </a:moveTo>
                    <a:cubicBezTo>
                      <a:pt x="7" y="16"/>
                      <a:pt x="8" y="16"/>
                      <a:pt x="9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92"/>
              <p:cNvSpPr>
                <a:spLocks/>
              </p:cNvSpPr>
              <p:nvPr/>
            </p:nvSpPr>
            <p:spPr bwMode="auto">
              <a:xfrm>
                <a:off x="9240838" y="5449888"/>
                <a:ext cx="49213" cy="57150"/>
              </a:xfrm>
              <a:custGeom>
                <a:avLst/>
                <a:gdLst>
                  <a:gd name="T0" fmla="*/ 13 w 31"/>
                  <a:gd name="T1" fmla="*/ 36 h 36"/>
                  <a:gd name="T2" fmla="*/ 0 w 31"/>
                  <a:gd name="T3" fmla="*/ 0 h 36"/>
                  <a:gd name="T4" fmla="*/ 2 w 31"/>
                  <a:gd name="T5" fmla="*/ 0 h 36"/>
                  <a:gd name="T6" fmla="*/ 15 w 31"/>
                  <a:gd name="T7" fmla="*/ 31 h 36"/>
                  <a:gd name="T8" fmla="*/ 29 w 31"/>
                  <a:gd name="T9" fmla="*/ 0 h 36"/>
                  <a:gd name="T10" fmla="*/ 31 w 31"/>
                  <a:gd name="T11" fmla="*/ 0 h 36"/>
                  <a:gd name="T12" fmla="*/ 17 w 31"/>
                  <a:gd name="T13" fmla="*/ 36 h 36"/>
                  <a:gd name="T14" fmla="*/ 13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13" y="3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5" y="3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17" y="36"/>
                    </a:ln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3"/>
              <p:cNvSpPr>
                <a:spLocks noEditPoints="1"/>
              </p:cNvSpPr>
              <p:nvPr/>
            </p:nvSpPr>
            <p:spPr bwMode="auto">
              <a:xfrm>
                <a:off x="9297988" y="5449888"/>
                <a:ext cx="52388" cy="57150"/>
              </a:xfrm>
              <a:custGeom>
                <a:avLst/>
                <a:gdLst>
                  <a:gd name="T0" fmla="*/ 8 w 16"/>
                  <a:gd name="T1" fmla="*/ 17 h 17"/>
                  <a:gd name="T2" fmla="*/ 5 w 16"/>
                  <a:gd name="T3" fmla="*/ 16 h 17"/>
                  <a:gd name="T4" fmla="*/ 2 w 16"/>
                  <a:gd name="T5" fmla="*/ 14 h 17"/>
                  <a:gd name="T6" fmla="*/ 0 w 16"/>
                  <a:gd name="T7" fmla="*/ 12 h 17"/>
                  <a:gd name="T8" fmla="*/ 0 w 16"/>
                  <a:gd name="T9" fmla="*/ 8 h 17"/>
                  <a:gd name="T10" fmla="*/ 0 w 16"/>
                  <a:gd name="T11" fmla="*/ 5 h 17"/>
                  <a:gd name="T12" fmla="*/ 2 w 16"/>
                  <a:gd name="T13" fmla="*/ 2 h 17"/>
                  <a:gd name="T14" fmla="*/ 5 w 16"/>
                  <a:gd name="T15" fmla="*/ 0 h 17"/>
                  <a:gd name="T16" fmla="*/ 8 w 16"/>
                  <a:gd name="T17" fmla="*/ 0 h 17"/>
                  <a:gd name="T18" fmla="*/ 11 w 16"/>
                  <a:gd name="T19" fmla="*/ 0 h 17"/>
                  <a:gd name="T20" fmla="*/ 14 w 16"/>
                  <a:gd name="T21" fmla="*/ 2 h 17"/>
                  <a:gd name="T22" fmla="*/ 15 w 16"/>
                  <a:gd name="T23" fmla="*/ 5 h 17"/>
                  <a:gd name="T24" fmla="*/ 16 w 16"/>
                  <a:gd name="T25" fmla="*/ 8 h 17"/>
                  <a:gd name="T26" fmla="*/ 15 w 16"/>
                  <a:gd name="T27" fmla="*/ 12 h 17"/>
                  <a:gd name="T28" fmla="*/ 14 w 16"/>
                  <a:gd name="T29" fmla="*/ 14 h 17"/>
                  <a:gd name="T30" fmla="*/ 11 w 16"/>
                  <a:gd name="T31" fmla="*/ 16 h 17"/>
                  <a:gd name="T32" fmla="*/ 8 w 16"/>
                  <a:gd name="T33" fmla="*/ 17 h 17"/>
                  <a:gd name="T34" fmla="*/ 1 w 16"/>
                  <a:gd name="T35" fmla="*/ 8 h 17"/>
                  <a:gd name="T36" fmla="*/ 2 w 16"/>
                  <a:gd name="T37" fmla="*/ 11 h 17"/>
                  <a:gd name="T38" fmla="*/ 3 w 16"/>
                  <a:gd name="T39" fmla="*/ 14 h 17"/>
                  <a:gd name="T40" fmla="*/ 5 w 16"/>
                  <a:gd name="T41" fmla="*/ 15 h 17"/>
                  <a:gd name="T42" fmla="*/ 8 w 16"/>
                  <a:gd name="T43" fmla="*/ 16 h 17"/>
                  <a:gd name="T44" fmla="*/ 10 w 16"/>
                  <a:gd name="T45" fmla="*/ 15 h 17"/>
                  <a:gd name="T46" fmla="*/ 13 w 16"/>
                  <a:gd name="T47" fmla="*/ 13 h 17"/>
                  <a:gd name="T48" fmla="*/ 14 w 16"/>
                  <a:gd name="T49" fmla="*/ 11 h 17"/>
                  <a:gd name="T50" fmla="*/ 14 w 16"/>
                  <a:gd name="T51" fmla="*/ 8 h 17"/>
                  <a:gd name="T52" fmla="*/ 14 w 16"/>
                  <a:gd name="T53" fmla="*/ 6 h 17"/>
                  <a:gd name="T54" fmla="*/ 13 w 16"/>
                  <a:gd name="T55" fmla="*/ 3 h 17"/>
                  <a:gd name="T56" fmla="*/ 10 w 16"/>
                  <a:gd name="T57" fmla="*/ 2 h 17"/>
                  <a:gd name="T58" fmla="*/ 8 w 16"/>
                  <a:gd name="T59" fmla="*/ 1 h 17"/>
                  <a:gd name="T60" fmla="*/ 5 w 16"/>
                  <a:gd name="T61" fmla="*/ 2 h 17"/>
                  <a:gd name="T62" fmla="*/ 3 w 16"/>
                  <a:gd name="T63" fmla="*/ 3 h 17"/>
                  <a:gd name="T64" fmla="*/ 2 w 16"/>
                  <a:gd name="T65" fmla="*/ 6 h 17"/>
                  <a:gd name="T66" fmla="*/ 1 w 16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1"/>
                      <a:pt x="13" y="2"/>
                      <a:pt x="14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0"/>
                      <a:pt x="16" y="11"/>
                      <a:pt x="15" y="12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10" y="17"/>
                      <a:pt x="9" y="17"/>
                      <a:pt x="8" y="17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4" y="14"/>
                      <a:pt x="5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4" y="12"/>
                      <a:pt x="14" y="11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2" y="3"/>
                      <a:pt x="11" y="2"/>
                      <a:pt x="10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94"/>
              <p:cNvSpPr>
                <a:spLocks/>
              </p:cNvSpPr>
              <p:nvPr/>
            </p:nvSpPr>
            <p:spPr bwMode="auto">
              <a:xfrm>
                <a:off x="9363075" y="5426075"/>
                <a:ext cx="20638" cy="80962"/>
              </a:xfrm>
              <a:custGeom>
                <a:avLst/>
                <a:gdLst>
                  <a:gd name="T0" fmla="*/ 0 w 6"/>
                  <a:gd name="T1" fmla="*/ 0 h 24"/>
                  <a:gd name="T2" fmla="*/ 2 w 6"/>
                  <a:gd name="T3" fmla="*/ 0 h 24"/>
                  <a:gd name="T4" fmla="*/ 2 w 6"/>
                  <a:gd name="T5" fmla="*/ 20 h 24"/>
                  <a:gd name="T6" fmla="*/ 3 w 6"/>
                  <a:gd name="T7" fmla="*/ 22 h 24"/>
                  <a:gd name="T8" fmla="*/ 4 w 6"/>
                  <a:gd name="T9" fmla="*/ 22 h 24"/>
                  <a:gd name="T10" fmla="*/ 5 w 6"/>
                  <a:gd name="T11" fmla="*/ 22 h 24"/>
                  <a:gd name="T12" fmla="*/ 6 w 6"/>
                  <a:gd name="T13" fmla="*/ 22 h 24"/>
                  <a:gd name="T14" fmla="*/ 6 w 6"/>
                  <a:gd name="T15" fmla="*/ 23 h 24"/>
                  <a:gd name="T16" fmla="*/ 5 w 6"/>
                  <a:gd name="T17" fmla="*/ 24 h 24"/>
                  <a:gd name="T18" fmla="*/ 3 w 6"/>
                  <a:gd name="T19" fmla="*/ 24 h 24"/>
                  <a:gd name="T20" fmla="*/ 1 w 6"/>
                  <a:gd name="T21" fmla="*/ 23 h 24"/>
                  <a:gd name="T22" fmla="*/ 0 w 6"/>
                  <a:gd name="T23" fmla="*/ 21 h 24"/>
                  <a:gd name="T24" fmla="*/ 0 w 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4"/>
                      <a:pt x="1" y="23"/>
                    </a:cubicBezTo>
                    <a:cubicBezTo>
                      <a:pt x="1" y="23"/>
                      <a:pt x="0" y="22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95"/>
              <p:cNvSpPr>
                <a:spLocks noEditPoints="1"/>
              </p:cNvSpPr>
              <p:nvPr/>
            </p:nvSpPr>
            <p:spPr bwMode="auto">
              <a:xfrm>
                <a:off x="9386888" y="5449888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6 w 17"/>
                  <a:gd name="T27" fmla="*/ 12 h 17"/>
                  <a:gd name="T28" fmla="*/ 14 w 17"/>
                  <a:gd name="T29" fmla="*/ 14 h 17"/>
                  <a:gd name="T30" fmla="*/ 12 w 17"/>
                  <a:gd name="T31" fmla="*/ 16 h 17"/>
                  <a:gd name="T32" fmla="*/ 9 w 17"/>
                  <a:gd name="T33" fmla="*/ 17 h 17"/>
                  <a:gd name="T34" fmla="*/ 2 w 17"/>
                  <a:gd name="T35" fmla="*/ 8 h 17"/>
                  <a:gd name="T36" fmla="*/ 3 w 17"/>
                  <a:gd name="T37" fmla="*/ 11 h 17"/>
                  <a:gd name="T38" fmla="*/ 4 w 17"/>
                  <a:gd name="T39" fmla="*/ 14 h 17"/>
                  <a:gd name="T40" fmla="*/ 6 w 17"/>
                  <a:gd name="T41" fmla="*/ 15 h 17"/>
                  <a:gd name="T42" fmla="*/ 9 w 17"/>
                  <a:gd name="T43" fmla="*/ 16 h 17"/>
                  <a:gd name="T44" fmla="*/ 11 w 17"/>
                  <a:gd name="T45" fmla="*/ 15 h 17"/>
                  <a:gd name="T46" fmla="*/ 13 w 17"/>
                  <a:gd name="T47" fmla="*/ 13 h 17"/>
                  <a:gd name="T48" fmla="*/ 15 w 17"/>
                  <a:gd name="T49" fmla="*/ 11 h 17"/>
                  <a:gd name="T50" fmla="*/ 15 w 17"/>
                  <a:gd name="T51" fmla="*/ 8 h 17"/>
                  <a:gd name="T52" fmla="*/ 15 w 17"/>
                  <a:gd name="T53" fmla="*/ 6 h 17"/>
                  <a:gd name="T54" fmla="*/ 13 w 17"/>
                  <a:gd name="T55" fmla="*/ 3 h 17"/>
                  <a:gd name="T56" fmla="*/ 11 w 17"/>
                  <a:gd name="T57" fmla="*/ 2 h 17"/>
                  <a:gd name="T58" fmla="*/ 9 w 17"/>
                  <a:gd name="T59" fmla="*/ 1 h 17"/>
                  <a:gd name="T60" fmla="*/ 6 w 17"/>
                  <a:gd name="T61" fmla="*/ 2 h 17"/>
                  <a:gd name="T62" fmla="*/ 4 w 17"/>
                  <a:gd name="T63" fmla="*/ 3 h 17"/>
                  <a:gd name="T64" fmla="*/ 3 w 17"/>
                  <a:gd name="T65" fmla="*/ 6 h 17"/>
                  <a:gd name="T66" fmla="*/ 2 w 17"/>
                  <a:gd name="T6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10"/>
                      <a:pt x="17" y="11"/>
                      <a:pt x="16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5"/>
                      <a:pt x="13" y="16"/>
                      <a:pt x="12" y="16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2" y="15"/>
                      <a:pt x="13" y="14"/>
                      <a:pt x="13" y="13"/>
                    </a:cubicBezTo>
                    <a:cubicBezTo>
                      <a:pt x="14" y="13"/>
                      <a:pt x="14" y="12"/>
                      <a:pt x="15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96"/>
              <p:cNvSpPr>
                <a:spLocks/>
              </p:cNvSpPr>
              <p:nvPr/>
            </p:nvSpPr>
            <p:spPr bwMode="auto">
              <a:xfrm>
                <a:off x="9456738" y="5449888"/>
                <a:ext cx="25400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2 w 8"/>
                  <a:gd name="T5" fmla="*/ 6 h 17"/>
                  <a:gd name="T6" fmla="*/ 2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97"/>
              <p:cNvSpPr>
                <a:spLocks noEditPoints="1"/>
              </p:cNvSpPr>
              <p:nvPr/>
            </p:nvSpPr>
            <p:spPr bwMode="auto">
              <a:xfrm>
                <a:off x="9485313" y="5449888"/>
                <a:ext cx="57150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9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6 w 17"/>
                  <a:gd name="T49" fmla="*/ 13 h 17"/>
                  <a:gd name="T50" fmla="*/ 15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5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9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8" y="17"/>
                      <a:pt x="6" y="17"/>
                      <a:pt x="5" y="16"/>
                    </a:cubicBezTo>
                    <a:cubicBezTo>
                      <a:pt x="4" y="16"/>
                      <a:pt x="4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4" y="15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98"/>
              <p:cNvSpPr>
                <a:spLocks/>
              </p:cNvSpPr>
              <p:nvPr/>
            </p:nvSpPr>
            <p:spPr bwMode="auto">
              <a:xfrm>
                <a:off x="9555163" y="5449888"/>
                <a:ext cx="26988" cy="57150"/>
              </a:xfrm>
              <a:custGeom>
                <a:avLst/>
                <a:gdLst>
                  <a:gd name="T0" fmla="*/ 8 w 8"/>
                  <a:gd name="T1" fmla="*/ 2 h 17"/>
                  <a:gd name="T2" fmla="*/ 4 w 8"/>
                  <a:gd name="T3" fmla="*/ 3 h 17"/>
                  <a:gd name="T4" fmla="*/ 1 w 8"/>
                  <a:gd name="T5" fmla="*/ 6 h 17"/>
                  <a:gd name="T6" fmla="*/ 1 w 8"/>
                  <a:gd name="T7" fmla="*/ 17 h 17"/>
                  <a:gd name="T8" fmla="*/ 0 w 8"/>
                  <a:gd name="T9" fmla="*/ 17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4 h 17"/>
                  <a:gd name="T16" fmla="*/ 4 w 8"/>
                  <a:gd name="T17" fmla="*/ 1 h 17"/>
                  <a:gd name="T18" fmla="*/ 7 w 8"/>
                  <a:gd name="T19" fmla="*/ 0 h 17"/>
                  <a:gd name="T20" fmla="*/ 7 w 8"/>
                  <a:gd name="T21" fmla="*/ 0 h 17"/>
                  <a:gd name="T22" fmla="*/ 8 w 8"/>
                  <a:gd name="T23" fmla="*/ 0 h 17"/>
                  <a:gd name="T24" fmla="*/ 8 w 8"/>
                  <a:gd name="T2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8" y="2"/>
                    </a:moveTo>
                    <a:cubicBezTo>
                      <a:pt x="6" y="2"/>
                      <a:pt x="5" y="2"/>
                      <a:pt x="4" y="3"/>
                    </a:cubicBezTo>
                    <a:cubicBezTo>
                      <a:pt x="3" y="4"/>
                      <a:pt x="2" y="5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99"/>
              <p:cNvSpPr>
                <a:spLocks/>
              </p:cNvSpPr>
              <p:nvPr/>
            </p:nvSpPr>
            <p:spPr bwMode="auto">
              <a:xfrm>
                <a:off x="9618663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6 w 14"/>
                  <a:gd name="T11" fmla="*/ 16 h 17"/>
                  <a:gd name="T12" fmla="*/ 8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1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700"/>
              <p:cNvSpPr>
                <a:spLocks/>
              </p:cNvSpPr>
              <p:nvPr/>
            </p:nvSpPr>
            <p:spPr bwMode="auto">
              <a:xfrm>
                <a:off x="9680575" y="5449888"/>
                <a:ext cx="82550" cy="57150"/>
              </a:xfrm>
              <a:custGeom>
                <a:avLst/>
                <a:gdLst>
                  <a:gd name="T0" fmla="*/ 25 w 25"/>
                  <a:gd name="T1" fmla="*/ 17 h 17"/>
                  <a:gd name="T2" fmla="*/ 23 w 25"/>
                  <a:gd name="T3" fmla="*/ 17 h 17"/>
                  <a:gd name="T4" fmla="*/ 23 w 25"/>
                  <a:gd name="T5" fmla="*/ 7 h 17"/>
                  <a:gd name="T6" fmla="*/ 22 w 25"/>
                  <a:gd name="T7" fmla="*/ 3 h 17"/>
                  <a:gd name="T8" fmla="*/ 19 w 25"/>
                  <a:gd name="T9" fmla="*/ 1 h 17"/>
                  <a:gd name="T10" fmla="*/ 17 w 25"/>
                  <a:gd name="T11" fmla="*/ 2 h 17"/>
                  <a:gd name="T12" fmla="*/ 15 w 25"/>
                  <a:gd name="T13" fmla="*/ 3 h 17"/>
                  <a:gd name="T14" fmla="*/ 14 w 25"/>
                  <a:gd name="T15" fmla="*/ 4 h 17"/>
                  <a:gd name="T16" fmla="*/ 13 w 25"/>
                  <a:gd name="T17" fmla="*/ 6 h 17"/>
                  <a:gd name="T18" fmla="*/ 13 w 25"/>
                  <a:gd name="T19" fmla="*/ 17 h 17"/>
                  <a:gd name="T20" fmla="*/ 12 w 25"/>
                  <a:gd name="T21" fmla="*/ 17 h 17"/>
                  <a:gd name="T22" fmla="*/ 12 w 25"/>
                  <a:gd name="T23" fmla="*/ 7 h 17"/>
                  <a:gd name="T24" fmla="*/ 11 w 25"/>
                  <a:gd name="T25" fmla="*/ 3 h 17"/>
                  <a:gd name="T26" fmla="*/ 8 w 25"/>
                  <a:gd name="T27" fmla="*/ 1 h 17"/>
                  <a:gd name="T28" fmla="*/ 6 w 25"/>
                  <a:gd name="T29" fmla="*/ 2 h 17"/>
                  <a:gd name="T30" fmla="*/ 4 w 25"/>
                  <a:gd name="T31" fmla="*/ 3 h 17"/>
                  <a:gd name="T32" fmla="*/ 3 w 25"/>
                  <a:gd name="T33" fmla="*/ 4 h 17"/>
                  <a:gd name="T34" fmla="*/ 2 w 25"/>
                  <a:gd name="T35" fmla="*/ 6 h 17"/>
                  <a:gd name="T36" fmla="*/ 2 w 25"/>
                  <a:gd name="T37" fmla="*/ 17 h 17"/>
                  <a:gd name="T38" fmla="*/ 0 w 25"/>
                  <a:gd name="T39" fmla="*/ 17 h 17"/>
                  <a:gd name="T40" fmla="*/ 0 w 25"/>
                  <a:gd name="T41" fmla="*/ 0 h 17"/>
                  <a:gd name="T42" fmla="*/ 2 w 25"/>
                  <a:gd name="T43" fmla="*/ 0 h 17"/>
                  <a:gd name="T44" fmla="*/ 2 w 25"/>
                  <a:gd name="T45" fmla="*/ 4 h 17"/>
                  <a:gd name="T46" fmla="*/ 4 w 25"/>
                  <a:gd name="T47" fmla="*/ 1 h 17"/>
                  <a:gd name="T48" fmla="*/ 8 w 25"/>
                  <a:gd name="T49" fmla="*/ 0 h 17"/>
                  <a:gd name="T50" fmla="*/ 11 w 25"/>
                  <a:gd name="T51" fmla="*/ 1 h 17"/>
                  <a:gd name="T52" fmla="*/ 13 w 25"/>
                  <a:gd name="T53" fmla="*/ 4 h 17"/>
                  <a:gd name="T54" fmla="*/ 20 w 25"/>
                  <a:gd name="T55" fmla="*/ 0 h 17"/>
                  <a:gd name="T56" fmla="*/ 23 w 25"/>
                  <a:gd name="T57" fmla="*/ 2 h 17"/>
                  <a:gd name="T58" fmla="*/ 25 w 25"/>
                  <a:gd name="T59" fmla="*/ 7 h 17"/>
                  <a:gd name="T60" fmla="*/ 25 w 25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7">
                    <a:moveTo>
                      <a:pt x="25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3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5" y="1"/>
                      <a:pt x="17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701"/>
              <p:cNvSpPr>
                <a:spLocks noEditPoints="1"/>
              </p:cNvSpPr>
              <p:nvPr/>
            </p:nvSpPr>
            <p:spPr bwMode="auto">
              <a:xfrm>
                <a:off x="9777413" y="5449888"/>
                <a:ext cx="52388" cy="76200"/>
              </a:xfrm>
              <a:custGeom>
                <a:avLst/>
                <a:gdLst>
                  <a:gd name="T0" fmla="*/ 7 w 16"/>
                  <a:gd name="T1" fmla="*/ 17 h 23"/>
                  <a:gd name="T2" fmla="*/ 4 w 16"/>
                  <a:gd name="T3" fmla="*/ 16 h 23"/>
                  <a:gd name="T4" fmla="*/ 2 w 16"/>
                  <a:gd name="T5" fmla="*/ 14 h 23"/>
                  <a:gd name="T6" fmla="*/ 0 w 16"/>
                  <a:gd name="T7" fmla="*/ 12 h 23"/>
                  <a:gd name="T8" fmla="*/ 0 w 16"/>
                  <a:gd name="T9" fmla="*/ 8 h 23"/>
                  <a:gd name="T10" fmla="*/ 0 w 16"/>
                  <a:gd name="T11" fmla="*/ 5 h 23"/>
                  <a:gd name="T12" fmla="*/ 2 w 16"/>
                  <a:gd name="T13" fmla="*/ 2 h 23"/>
                  <a:gd name="T14" fmla="*/ 5 w 16"/>
                  <a:gd name="T15" fmla="*/ 0 h 23"/>
                  <a:gd name="T16" fmla="*/ 8 w 16"/>
                  <a:gd name="T17" fmla="*/ 0 h 23"/>
                  <a:gd name="T18" fmla="*/ 11 w 16"/>
                  <a:gd name="T19" fmla="*/ 1 h 23"/>
                  <a:gd name="T20" fmla="*/ 14 w 16"/>
                  <a:gd name="T21" fmla="*/ 3 h 23"/>
                  <a:gd name="T22" fmla="*/ 14 w 16"/>
                  <a:gd name="T23" fmla="*/ 0 h 23"/>
                  <a:gd name="T24" fmla="*/ 15 w 16"/>
                  <a:gd name="T25" fmla="*/ 0 h 23"/>
                  <a:gd name="T26" fmla="*/ 15 w 16"/>
                  <a:gd name="T27" fmla="*/ 21 h 23"/>
                  <a:gd name="T28" fmla="*/ 16 w 16"/>
                  <a:gd name="T29" fmla="*/ 22 h 23"/>
                  <a:gd name="T30" fmla="*/ 16 w 16"/>
                  <a:gd name="T31" fmla="*/ 23 h 23"/>
                  <a:gd name="T32" fmla="*/ 16 w 16"/>
                  <a:gd name="T33" fmla="*/ 23 h 23"/>
                  <a:gd name="T34" fmla="*/ 16 w 16"/>
                  <a:gd name="T35" fmla="*/ 23 h 23"/>
                  <a:gd name="T36" fmla="*/ 14 w 16"/>
                  <a:gd name="T37" fmla="*/ 23 h 23"/>
                  <a:gd name="T38" fmla="*/ 14 w 16"/>
                  <a:gd name="T39" fmla="*/ 22 h 23"/>
                  <a:gd name="T40" fmla="*/ 14 w 16"/>
                  <a:gd name="T41" fmla="*/ 13 h 23"/>
                  <a:gd name="T42" fmla="*/ 7 w 16"/>
                  <a:gd name="T43" fmla="*/ 17 h 23"/>
                  <a:gd name="T44" fmla="*/ 8 w 16"/>
                  <a:gd name="T45" fmla="*/ 16 h 23"/>
                  <a:gd name="T46" fmla="*/ 10 w 16"/>
                  <a:gd name="T47" fmla="*/ 15 h 23"/>
                  <a:gd name="T48" fmla="*/ 11 w 16"/>
                  <a:gd name="T49" fmla="*/ 14 h 23"/>
                  <a:gd name="T50" fmla="*/ 13 w 16"/>
                  <a:gd name="T51" fmla="*/ 13 h 23"/>
                  <a:gd name="T52" fmla="*/ 14 w 16"/>
                  <a:gd name="T53" fmla="*/ 11 h 23"/>
                  <a:gd name="T54" fmla="*/ 14 w 16"/>
                  <a:gd name="T55" fmla="*/ 6 h 23"/>
                  <a:gd name="T56" fmla="*/ 13 w 16"/>
                  <a:gd name="T57" fmla="*/ 4 h 23"/>
                  <a:gd name="T58" fmla="*/ 12 w 16"/>
                  <a:gd name="T59" fmla="*/ 3 h 23"/>
                  <a:gd name="T60" fmla="*/ 10 w 16"/>
                  <a:gd name="T61" fmla="*/ 2 h 23"/>
                  <a:gd name="T62" fmla="*/ 8 w 16"/>
                  <a:gd name="T63" fmla="*/ 1 h 23"/>
                  <a:gd name="T64" fmla="*/ 5 w 16"/>
                  <a:gd name="T65" fmla="*/ 2 h 23"/>
                  <a:gd name="T66" fmla="*/ 3 w 16"/>
                  <a:gd name="T67" fmla="*/ 3 h 23"/>
                  <a:gd name="T68" fmla="*/ 2 w 16"/>
                  <a:gd name="T69" fmla="*/ 6 h 23"/>
                  <a:gd name="T70" fmla="*/ 1 w 16"/>
                  <a:gd name="T71" fmla="*/ 8 h 23"/>
                  <a:gd name="T72" fmla="*/ 2 w 16"/>
                  <a:gd name="T73" fmla="*/ 11 h 23"/>
                  <a:gd name="T74" fmla="*/ 3 w 16"/>
                  <a:gd name="T75" fmla="*/ 13 h 23"/>
                  <a:gd name="T76" fmla="*/ 5 w 16"/>
                  <a:gd name="T77" fmla="*/ 15 h 23"/>
                  <a:gd name="T78" fmla="*/ 8 w 16"/>
                  <a:gd name="T7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3">
                    <a:moveTo>
                      <a:pt x="7" y="17"/>
                    </a:moveTo>
                    <a:cubicBezTo>
                      <a:pt x="6" y="17"/>
                      <a:pt x="5" y="17"/>
                      <a:pt x="4" y="16"/>
                    </a:cubicBezTo>
                    <a:cubicBezTo>
                      <a:pt x="3" y="16"/>
                      <a:pt x="2" y="15"/>
                      <a:pt x="2" y="14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6"/>
                      <a:pt x="10" y="17"/>
                      <a:pt x="7" y="17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9" y="15"/>
                      <a:pt x="10" y="15"/>
                    </a:cubicBezTo>
                    <a:cubicBezTo>
                      <a:pt x="10" y="15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2"/>
                      <a:pt x="14" y="12"/>
                      <a:pt x="14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5"/>
                      <a:pt x="7" y="16"/>
                      <a:pt x="8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2"/>
              <p:cNvSpPr>
                <a:spLocks/>
              </p:cNvSpPr>
              <p:nvPr/>
            </p:nvSpPr>
            <p:spPr bwMode="auto">
              <a:xfrm>
                <a:off x="9845675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4 w 14"/>
                  <a:gd name="T23" fmla="*/ 0 h 17"/>
                  <a:gd name="T24" fmla="*/ 14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5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03"/>
              <p:cNvSpPr>
                <a:spLocks noEditPoints="1"/>
              </p:cNvSpPr>
              <p:nvPr/>
            </p:nvSpPr>
            <p:spPr bwMode="auto">
              <a:xfrm>
                <a:off x="9906000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3 w 14"/>
                  <a:gd name="T3" fmla="*/ 17 h 17"/>
                  <a:gd name="T4" fmla="*/ 1 w 14"/>
                  <a:gd name="T5" fmla="*/ 16 h 17"/>
                  <a:gd name="T6" fmla="*/ 0 w 14"/>
                  <a:gd name="T7" fmla="*/ 14 h 17"/>
                  <a:gd name="T8" fmla="*/ 0 w 14"/>
                  <a:gd name="T9" fmla="*/ 12 h 17"/>
                  <a:gd name="T10" fmla="*/ 0 w 14"/>
                  <a:gd name="T11" fmla="*/ 10 h 17"/>
                  <a:gd name="T12" fmla="*/ 1 w 14"/>
                  <a:gd name="T13" fmla="*/ 8 h 17"/>
                  <a:gd name="T14" fmla="*/ 4 w 14"/>
                  <a:gd name="T15" fmla="*/ 7 h 17"/>
                  <a:gd name="T16" fmla="*/ 6 w 14"/>
                  <a:gd name="T17" fmla="*/ 7 h 17"/>
                  <a:gd name="T18" fmla="*/ 9 w 14"/>
                  <a:gd name="T19" fmla="*/ 7 h 17"/>
                  <a:gd name="T20" fmla="*/ 12 w 14"/>
                  <a:gd name="T21" fmla="*/ 8 h 17"/>
                  <a:gd name="T22" fmla="*/ 12 w 14"/>
                  <a:gd name="T23" fmla="*/ 6 h 17"/>
                  <a:gd name="T24" fmla="*/ 10 w 14"/>
                  <a:gd name="T25" fmla="*/ 2 h 17"/>
                  <a:gd name="T26" fmla="*/ 7 w 14"/>
                  <a:gd name="T27" fmla="*/ 1 h 17"/>
                  <a:gd name="T28" fmla="*/ 4 w 14"/>
                  <a:gd name="T29" fmla="*/ 2 h 17"/>
                  <a:gd name="T30" fmla="*/ 1 w 14"/>
                  <a:gd name="T31" fmla="*/ 3 h 17"/>
                  <a:gd name="T32" fmla="*/ 1 w 14"/>
                  <a:gd name="T33" fmla="*/ 2 h 17"/>
                  <a:gd name="T34" fmla="*/ 7 w 14"/>
                  <a:gd name="T35" fmla="*/ 0 h 17"/>
                  <a:gd name="T36" fmla="*/ 12 w 14"/>
                  <a:gd name="T37" fmla="*/ 2 h 17"/>
                  <a:gd name="T38" fmla="*/ 13 w 14"/>
                  <a:gd name="T39" fmla="*/ 6 h 17"/>
                  <a:gd name="T40" fmla="*/ 13 w 14"/>
                  <a:gd name="T41" fmla="*/ 14 h 17"/>
                  <a:gd name="T42" fmla="*/ 14 w 14"/>
                  <a:gd name="T43" fmla="*/ 15 h 17"/>
                  <a:gd name="T44" fmla="*/ 14 w 14"/>
                  <a:gd name="T45" fmla="*/ 17 h 17"/>
                  <a:gd name="T46" fmla="*/ 14 w 14"/>
                  <a:gd name="T47" fmla="*/ 17 h 17"/>
                  <a:gd name="T48" fmla="*/ 13 w 14"/>
                  <a:gd name="T49" fmla="*/ 17 h 17"/>
                  <a:gd name="T50" fmla="*/ 12 w 14"/>
                  <a:gd name="T51" fmla="*/ 16 h 17"/>
                  <a:gd name="T52" fmla="*/ 12 w 14"/>
                  <a:gd name="T53" fmla="*/ 15 h 17"/>
                  <a:gd name="T54" fmla="*/ 12 w 14"/>
                  <a:gd name="T55" fmla="*/ 14 h 17"/>
                  <a:gd name="T56" fmla="*/ 9 w 14"/>
                  <a:gd name="T57" fmla="*/ 16 h 17"/>
                  <a:gd name="T58" fmla="*/ 5 w 14"/>
                  <a:gd name="T59" fmla="*/ 17 h 17"/>
                  <a:gd name="T60" fmla="*/ 5 w 14"/>
                  <a:gd name="T61" fmla="*/ 16 h 17"/>
                  <a:gd name="T62" fmla="*/ 9 w 14"/>
                  <a:gd name="T63" fmla="*/ 15 h 17"/>
                  <a:gd name="T64" fmla="*/ 11 w 14"/>
                  <a:gd name="T65" fmla="*/ 13 h 17"/>
                  <a:gd name="T66" fmla="*/ 12 w 14"/>
                  <a:gd name="T67" fmla="*/ 12 h 17"/>
                  <a:gd name="T68" fmla="*/ 12 w 14"/>
                  <a:gd name="T69" fmla="*/ 9 h 17"/>
                  <a:gd name="T70" fmla="*/ 9 w 14"/>
                  <a:gd name="T71" fmla="*/ 8 h 17"/>
                  <a:gd name="T72" fmla="*/ 7 w 14"/>
                  <a:gd name="T73" fmla="*/ 8 h 17"/>
                  <a:gd name="T74" fmla="*/ 4 w 14"/>
                  <a:gd name="T75" fmla="*/ 8 h 17"/>
                  <a:gd name="T76" fmla="*/ 3 w 14"/>
                  <a:gd name="T77" fmla="*/ 9 h 17"/>
                  <a:gd name="T78" fmla="*/ 1 w 14"/>
                  <a:gd name="T79" fmla="*/ 10 h 17"/>
                  <a:gd name="T80" fmla="*/ 1 w 14"/>
                  <a:gd name="T81" fmla="*/ 12 h 17"/>
                  <a:gd name="T82" fmla="*/ 1 w 14"/>
                  <a:gd name="T83" fmla="*/ 13 h 17"/>
                  <a:gd name="T84" fmla="*/ 2 w 14"/>
                  <a:gd name="T85" fmla="*/ 15 h 17"/>
                  <a:gd name="T86" fmla="*/ 4 w 14"/>
                  <a:gd name="T87" fmla="*/ 15 h 17"/>
                  <a:gd name="T88" fmla="*/ 5 w 14"/>
                  <a:gd name="T8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4" y="17"/>
                      <a:pt x="4" y="17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3"/>
                      <a:pt x="10" y="2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0"/>
                      <a:pt x="12" y="2"/>
                    </a:cubicBezTo>
                    <a:cubicBezTo>
                      <a:pt x="13" y="3"/>
                      <a:pt x="13" y="4"/>
                      <a:pt x="13" y="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  <a:moveTo>
                      <a:pt x="5" y="16"/>
                    </a:moveTo>
                    <a:cubicBezTo>
                      <a:pt x="7" y="16"/>
                      <a:pt x="8" y="16"/>
                      <a:pt x="9" y="15"/>
                    </a:cubicBezTo>
                    <a:cubicBezTo>
                      <a:pt x="10" y="15"/>
                      <a:pt x="11" y="14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0" y="8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4"/>
              <p:cNvSpPr>
                <a:spLocks/>
              </p:cNvSpPr>
              <p:nvPr/>
            </p:nvSpPr>
            <p:spPr bwMode="auto">
              <a:xfrm>
                <a:off x="9961563" y="5430838"/>
                <a:ext cx="30163" cy="76200"/>
              </a:xfrm>
              <a:custGeom>
                <a:avLst/>
                <a:gdLst>
                  <a:gd name="T0" fmla="*/ 9 w 9"/>
                  <a:gd name="T1" fmla="*/ 22 h 23"/>
                  <a:gd name="T2" fmla="*/ 8 w 9"/>
                  <a:gd name="T3" fmla="*/ 22 h 23"/>
                  <a:gd name="T4" fmla="*/ 7 w 9"/>
                  <a:gd name="T5" fmla="*/ 22 h 23"/>
                  <a:gd name="T6" fmla="*/ 6 w 9"/>
                  <a:gd name="T7" fmla="*/ 23 h 23"/>
                  <a:gd name="T8" fmla="*/ 5 w 9"/>
                  <a:gd name="T9" fmla="*/ 23 h 23"/>
                  <a:gd name="T10" fmla="*/ 4 w 9"/>
                  <a:gd name="T11" fmla="*/ 23 h 23"/>
                  <a:gd name="T12" fmla="*/ 3 w 9"/>
                  <a:gd name="T13" fmla="*/ 22 h 23"/>
                  <a:gd name="T14" fmla="*/ 2 w 9"/>
                  <a:gd name="T15" fmla="*/ 21 h 23"/>
                  <a:gd name="T16" fmla="*/ 2 w 9"/>
                  <a:gd name="T17" fmla="*/ 20 h 23"/>
                  <a:gd name="T18" fmla="*/ 2 w 9"/>
                  <a:gd name="T19" fmla="*/ 7 h 23"/>
                  <a:gd name="T20" fmla="*/ 0 w 9"/>
                  <a:gd name="T21" fmla="*/ 7 h 23"/>
                  <a:gd name="T22" fmla="*/ 0 w 9"/>
                  <a:gd name="T23" fmla="*/ 6 h 23"/>
                  <a:gd name="T24" fmla="*/ 2 w 9"/>
                  <a:gd name="T25" fmla="*/ 6 h 23"/>
                  <a:gd name="T26" fmla="*/ 2 w 9"/>
                  <a:gd name="T27" fmla="*/ 0 h 23"/>
                  <a:gd name="T28" fmla="*/ 3 w 9"/>
                  <a:gd name="T29" fmla="*/ 0 h 23"/>
                  <a:gd name="T30" fmla="*/ 3 w 9"/>
                  <a:gd name="T31" fmla="*/ 6 h 23"/>
                  <a:gd name="T32" fmla="*/ 7 w 9"/>
                  <a:gd name="T33" fmla="*/ 6 h 23"/>
                  <a:gd name="T34" fmla="*/ 7 w 9"/>
                  <a:gd name="T35" fmla="*/ 7 h 23"/>
                  <a:gd name="T36" fmla="*/ 3 w 9"/>
                  <a:gd name="T37" fmla="*/ 7 h 23"/>
                  <a:gd name="T38" fmla="*/ 3 w 9"/>
                  <a:gd name="T39" fmla="*/ 20 h 23"/>
                  <a:gd name="T40" fmla="*/ 4 w 9"/>
                  <a:gd name="T41" fmla="*/ 21 h 23"/>
                  <a:gd name="T42" fmla="*/ 6 w 9"/>
                  <a:gd name="T43" fmla="*/ 21 h 23"/>
                  <a:gd name="T44" fmla="*/ 7 w 9"/>
                  <a:gd name="T45" fmla="*/ 21 h 23"/>
                  <a:gd name="T46" fmla="*/ 8 w 9"/>
                  <a:gd name="T47" fmla="*/ 21 h 23"/>
                  <a:gd name="T48" fmla="*/ 9 w 9"/>
                  <a:gd name="T4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22"/>
                    </a:move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3"/>
                      <a:pt x="6" y="23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3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1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05"/>
              <p:cNvSpPr>
                <a:spLocks/>
              </p:cNvSpPr>
              <p:nvPr/>
            </p:nvSpPr>
            <p:spPr bwMode="auto">
              <a:xfrm>
                <a:off x="9998075" y="5449888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2"/>
                      <a:pt x="12" y="11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8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06"/>
              <p:cNvSpPr>
                <a:spLocks/>
              </p:cNvSpPr>
              <p:nvPr/>
            </p:nvSpPr>
            <p:spPr bwMode="auto">
              <a:xfrm>
                <a:off x="10058400" y="5449888"/>
                <a:ext cx="42863" cy="57150"/>
              </a:xfrm>
              <a:custGeom>
                <a:avLst/>
                <a:gdLst>
                  <a:gd name="T0" fmla="*/ 7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1 w 13"/>
                  <a:gd name="T7" fmla="*/ 13 h 17"/>
                  <a:gd name="T8" fmla="*/ 4 w 13"/>
                  <a:gd name="T9" fmla="*/ 15 h 17"/>
                  <a:gd name="T10" fmla="*/ 7 w 13"/>
                  <a:gd name="T11" fmla="*/ 16 h 17"/>
                  <a:gd name="T12" fmla="*/ 10 w 13"/>
                  <a:gd name="T13" fmla="*/ 15 h 17"/>
                  <a:gd name="T14" fmla="*/ 12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9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1 w 13"/>
                  <a:gd name="T31" fmla="*/ 5 h 17"/>
                  <a:gd name="T32" fmla="*/ 1 w 13"/>
                  <a:gd name="T33" fmla="*/ 3 h 17"/>
                  <a:gd name="T34" fmla="*/ 3 w 13"/>
                  <a:gd name="T35" fmla="*/ 1 h 17"/>
                  <a:gd name="T36" fmla="*/ 5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3 w 13"/>
                  <a:gd name="T43" fmla="*/ 2 h 17"/>
                  <a:gd name="T44" fmla="*/ 12 w 13"/>
                  <a:gd name="T45" fmla="*/ 3 h 17"/>
                  <a:gd name="T46" fmla="*/ 10 w 13"/>
                  <a:gd name="T47" fmla="*/ 2 h 17"/>
                  <a:gd name="T48" fmla="*/ 7 w 13"/>
                  <a:gd name="T49" fmla="*/ 1 h 17"/>
                  <a:gd name="T50" fmla="*/ 5 w 13"/>
                  <a:gd name="T51" fmla="*/ 1 h 17"/>
                  <a:gd name="T52" fmla="*/ 4 w 13"/>
                  <a:gd name="T53" fmla="*/ 2 h 17"/>
                  <a:gd name="T54" fmla="*/ 3 w 13"/>
                  <a:gd name="T55" fmla="*/ 3 h 17"/>
                  <a:gd name="T56" fmla="*/ 2 w 13"/>
                  <a:gd name="T57" fmla="*/ 4 h 17"/>
                  <a:gd name="T58" fmla="*/ 3 w 13"/>
                  <a:gd name="T59" fmla="*/ 6 h 17"/>
                  <a:gd name="T60" fmla="*/ 3 w 13"/>
                  <a:gd name="T61" fmla="*/ 6 h 17"/>
                  <a:gd name="T62" fmla="*/ 5 w 13"/>
                  <a:gd name="T63" fmla="*/ 7 h 17"/>
                  <a:gd name="T64" fmla="*/ 7 w 13"/>
                  <a:gd name="T65" fmla="*/ 8 h 17"/>
                  <a:gd name="T66" fmla="*/ 10 w 13"/>
                  <a:gd name="T67" fmla="*/ 8 h 17"/>
                  <a:gd name="T68" fmla="*/ 12 w 13"/>
                  <a:gd name="T69" fmla="*/ 9 h 17"/>
                  <a:gd name="T70" fmla="*/ 13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7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5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3" y="15"/>
                      <a:pt x="11" y="16"/>
                    </a:cubicBezTo>
                    <a:cubicBezTo>
                      <a:pt x="10" y="17"/>
                      <a:pt x="9" y="17"/>
                      <a:pt x="7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07"/>
              <p:cNvSpPr>
                <a:spLocks/>
              </p:cNvSpPr>
              <p:nvPr/>
            </p:nvSpPr>
            <p:spPr bwMode="auto">
              <a:xfrm>
                <a:off x="10137775" y="5449888"/>
                <a:ext cx="42863" cy="57150"/>
              </a:xfrm>
              <a:custGeom>
                <a:avLst/>
                <a:gdLst>
                  <a:gd name="T0" fmla="*/ 6 w 13"/>
                  <a:gd name="T1" fmla="*/ 17 h 17"/>
                  <a:gd name="T2" fmla="*/ 3 w 13"/>
                  <a:gd name="T3" fmla="*/ 16 h 17"/>
                  <a:gd name="T4" fmla="*/ 0 w 13"/>
                  <a:gd name="T5" fmla="*/ 14 h 17"/>
                  <a:gd name="T6" fmla="*/ 0 w 13"/>
                  <a:gd name="T7" fmla="*/ 13 h 17"/>
                  <a:gd name="T8" fmla="*/ 3 w 13"/>
                  <a:gd name="T9" fmla="*/ 15 h 17"/>
                  <a:gd name="T10" fmla="*/ 6 w 13"/>
                  <a:gd name="T11" fmla="*/ 16 h 17"/>
                  <a:gd name="T12" fmla="*/ 10 w 13"/>
                  <a:gd name="T13" fmla="*/ 15 h 17"/>
                  <a:gd name="T14" fmla="*/ 11 w 13"/>
                  <a:gd name="T15" fmla="*/ 12 h 17"/>
                  <a:gd name="T16" fmla="*/ 11 w 13"/>
                  <a:gd name="T17" fmla="*/ 11 h 17"/>
                  <a:gd name="T18" fmla="*/ 10 w 13"/>
                  <a:gd name="T19" fmla="*/ 10 h 17"/>
                  <a:gd name="T20" fmla="*/ 8 w 13"/>
                  <a:gd name="T21" fmla="*/ 9 h 17"/>
                  <a:gd name="T22" fmla="*/ 6 w 13"/>
                  <a:gd name="T23" fmla="*/ 9 h 17"/>
                  <a:gd name="T24" fmla="*/ 4 w 13"/>
                  <a:gd name="T25" fmla="*/ 8 h 17"/>
                  <a:gd name="T26" fmla="*/ 2 w 13"/>
                  <a:gd name="T27" fmla="*/ 7 h 17"/>
                  <a:gd name="T28" fmla="*/ 1 w 13"/>
                  <a:gd name="T29" fmla="*/ 6 h 17"/>
                  <a:gd name="T30" fmla="*/ 0 w 13"/>
                  <a:gd name="T31" fmla="*/ 5 h 17"/>
                  <a:gd name="T32" fmla="*/ 1 w 13"/>
                  <a:gd name="T33" fmla="*/ 3 h 17"/>
                  <a:gd name="T34" fmla="*/ 2 w 13"/>
                  <a:gd name="T35" fmla="*/ 1 h 17"/>
                  <a:gd name="T36" fmla="*/ 4 w 13"/>
                  <a:gd name="T37" fmla="*/ 0 h 17"/>
                  <a:gd name="T38" fmla="*/ 7 w 13"/>
                  <a:gd name="T39" fmla="*/ 0 h 17"/>
                  <a:gd name="T40" fmla="*/ 10 w 13"/>
                  <a:gd name="T41" fmla="*/ 0 h 17"/>
                  <a:gd name="T42" fmla="*/ 12 w 13"/>
                  <a:gd name="T43" fmla="*/ 2 h 17"/>
                  <a:gd name="T44" fmla="*/ 11 w 13"/>
                  <a:gd name="T45" fmla="*/ 3 h 17"/>
                  <a:gd name="T46" fmla="*/ 9 w 13"/>
                  <a:gd name="T47" fmla="*/ 2 h 17"/>
                  <a:gd name="T48" fmla="*/ 6 w 13"/>
                  <a:gd name="T49" fmla="*/ 1 h 17"/>
                  <a:gd name="T50" fmla="*/ 5 w 13"/>
                  <a:gd name="T51" fmla="*/ 1 h 17"/>
                  <a:gd name="T52" fmla="*/ 3 w 13"/>
                  <a:gd name="T53" fmla="*/ 2 h 17"/>
                  <a:gd name="T54" fmla="*/ 2 w 13"/>
                  <a:gd name="T55" fmla="*/ 3 h 17"/>
                  <a:gd name="T56" fmla="*/ 2 w 13"/>
                  <a:gd name="T57" fmla="*/ 4 h 17"/>
                  <a:gd name="T58" fmla="*/ 2 w 13"/>
                  <a:gd name="T59" fmla="*/ 6 h 17"/>
                  <a:gd name="T60" fmla="*/ 3 w 13"/>
                  <a:gd name="T61" fmla="*/ 6 h 17"/>
                  <a:gd name="T62" fmla="*/ 4 w 13"/>
                  <a:gd name="T63" fmla="*/ 7 h 17"/>
                  <a:gd name="T64" fmla="*/ 6 w 13"/>
                  <a:gd name="T65" fmla="*/ 8 h 17"/>
                  <a:gd name="T66" fmla="*/ 9 w 13"/>
                  <a:gd name="T67" fmla="*/ 8 h 17"/>
                  <a:gd name="T68" fmla="*/ 11 w 13"/>
                  <a:gd name="T69" fmla="*/ 9 h 17"/>
                  <a:gd name="T70" fmla="*/ 12 w 13"/>
                  <a:gd name="T71" fmla="*/ 10 h 17"/>
                  <a:gd name="T72" fmla="*/ 13 w 13"/>
                  <a:gd name="T73" fmla="*/ 12 h 17"/>
                  <a:gd name="T74" fmla="*/ 11 w 13"/>
                  <a:gd name="T75" fmla="*/ 16 h 17"/>
                  <a:gd name="T76" fmla="*/ 6 w 13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cubicBezTo>
                      <a:pt x="5" y="17"/>
                      <a:pt x="4" y="17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4"/>
                      <a:pt x="12" y="15"/>
                      <a:pt x="11" y="16"/>
                    </a:cubicBezTo>
                    <a:cubicBezTo>
                      <a:pt x="10" y="17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08"/>
              <p:cNvSpPr>
                <a:spLocks/>
              </p:cNvSpPr>
              <p:nvPr/>
            </p:nvSpPr>
            <p:spPr bwMode="auto">
              <a:xfrm>
                <a:off x="10193338" y="5449888"/>
                <a:ext cx="46038" cy="57150"/>
              </a:xfrm>
              <a:custGeom>
                <a:avLst/>
                <a:gdLst>
                  <a:gd name="T0" fmla="*/ 5 w 14"/>
                  <a:gd name="T1" fmla="*/ 17 h 17"/>
                  <a:gd name="T2" fmla="*/ 0 w 14"/>
                  <a:gd name="T3" fmla="*/ 10 h 17"/>
                  <a:gd name="T4" fmla="*/ 0 w 14"/>
                  <a:gd name="T5" fmla="*/ 0 h 17"/>
                  <a:gd name="T6" fmla="*/ 1 w 14"/>
                  <a:gd name="T7" fmla="*/ 0 h 17"/>
                  <a:gd name="T8" fmla="*/ 1 w 14"/>
                  <a:gd name="T9" fmla="*/ 9 h 17"/>
                  <a:gd name="T10" fmla="*/ 5 w 14"/>
                  <a:gd name="T11" fmla="*/ 16 h 17"/>
                  <a:gd name="T12" fmla="*/ 7 w 14"/>
                  <a:gd name="T13" fmla="*/ 15 h 17"/>
                  <a:gd name="T14" fmla="*/ 9 w 14"/>
                  <a:gd name="T15" fmla="*/ 14 h 17"/>
                  <a:gd name="T16" fmla="*/ 11 w 14"/>
                  <a:gd name="T17" fmla="*/ 13 h 17"/>
                  <a:gd name="T18" fmla="*/ 12 w 14"/>
                  <a:gd name="T19" fmla="*/ 11 h 17"/>
                  <a:gd name="T20" fmla="*/ 12 w 14"/>
                  <a:gd name="T21" fmla="*/ 0 h 17"/>
                  <a:gd name="T22" fmla="*/ 13 w 14"/>
                  <a:gd name="T23" fmla="*/ 0 h 17"/>
                  <a:gd name="T24" fmla="*/ 13 w 14"/>
                  <a:gd name="T25" fmla="*/ 14 h 17"/>
                  <a:gd name="T26" fmla="*/ 14 w 14"/>
                  <a:gd name="T27" fmla="*/ 15 h 17"/>
                  <a:gd name="T28" fmla="*/ 14 w 14"/>
                  <a:gd name="T29" fmla="*/ 17 h 17"/>
                  <a:gd name="T30" fmla="*/ 14 w 14"/>
                  <a:gd name="T31" fmla="*/ 17 h 17"/>
                  <a:gd name="T32" fmla="*/ 14 w 14"/>
                  <a:gd name="T33" fmla="*/ 17 h 17"/>
                  <a:gd name="T34" fmla="*/ 13 w 14"/>
                  <a:gd name="T35" fmla="*/ 16 h 17"/>
                  <a:gd name="T36" fmla="*/ 12 w 14"/>
                  <a:gd name="T37" fmla="*/ 15 h 17"/>
                  <a:gd name="T38" fmla="*/ 12 w 14"/>
                  <a:gd name="T39" fmla="*/ 13 h 17"/>
                  <a:gd name="T40" fmla="*/ 9 w 14"/>
                  <a:gd name="T41" fmla="*/ 16 h 17"/>
                  <a:gd name="T42" fmla="*/ 5 w 14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3" y="16"/>
                      <a:pt x="5" y="16"/>
                    </a:cubicBezTo>
                    <a:cubicBezTo>
                      <a:pt x="6" y="16"/>
                      <a:pt x="7" y="15"/>
                      <a:pt x="7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8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09"/>
              <p:cNvSpPr>
                <a:spLocks/>
              </p:cNvSpPr>
              <p:nvPr/>
            </p:nvSpPr>
            <p:spPr bwMode="auto">
              <a:xfrm>
                <a:off x="10256838" y="5449888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6 w 24"/>
                  <a:gd name="T29" fmla="*/ 2 h 17"/>
                  <a:gd name="T30" fmla="*/ 4 w 24"/>
                  <a:gd name="T31" fmla="*/ 3 h 17"/>
                  <a:gd name="T32" fmla="*/ 2 w 24"/>
                  <a:gd name="T33" fmla="*/ 4 h 17"/>
                  <a:gd name="T34" fmla="*/ 2 w 24"/>
                  <a:gd name="T35" fmla="*/ 6 h 17"/>
                  <a:gd name="T36" fmla="*/ 2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4" y="1"/>
                      <a:pt x="17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10"/>
              <p:cNvSpPr>
                <a:spLocks noEditPoints="1"/>
              </p:cNvSpPr>
              <p:nvPr/>
            </p:nvSpPr>
            <p:spPr bwMode="auto">
              <a:xfrm>
                <a:off x="10375900" y="5449888"/>
                <a:ext cx="55563" cy="57150"/>
              </a:xfrm>
              <a:custGeom>
                <a:avLst/>
                <a:gdLst>
                  <a:gd name="T0" fmla="*/ 9 w 17"/>
                  <a:gd name="T1" fmla="*/ 17 h 17"/>
                  <a:gd name="T2" fmla="*/ 5 w 17"/>
                  <a:gd name="T3" fmla="*/ 16 h 17"/>
                  <a:gd name="T4" fmla="*/ 3 w 17"/>
                  <a:gd name="T5" fmla="*/ 14 h 17"/>
                  <a:gd name="T6" fmla="*/ 1 w 17"/>
                  <a:gd name="T7" fmla="*/ 12 h 17"/>
                  <a:gd name="T8" fmla="*/ 0 w 17"/>
                  <a:gd name="T9" fmla="*/ 8 h 17"/>
                  <a:gd name="T10" fmla="*/ 1 w 17"/>
                  <a:gd name="T11" fmla="*/ 5 h 17"/>
                  <a:gd name="T12" fmla="*/ 3 w 17"/>
                  <a:gd name="T13" fmla="*/ 2 h 17"/>
                  <a:gd name="T14" fmla="*/ 5 w 17"/>
                  <a:gd name="T15" fmla="*/ 0 h 17"/>
                  <a:gd name="T16" fmla="*/ 8 w 17"/>
                  <a:gd name="T17" fmla="*/ 0 h 17"/>
                  <a:gd name="T18" fmla="*/ 12 w 17"/>
                  <a:gd name="T19" fmla="*/ 0 h 17"/>
                  <a:gd name="T20" fmla="*/ 14 w 17"/>
                  <a:gd name="T21" fmla="*/ 2 h 17"/>
                  <a:gd name="T22" fmla="*/ 16 w 17"/>
                  <a:gd name="T23" fmla="*/ 5 h 17"/>
                  <a:gd name="T24" fmla="*/ 17 w 17"/>
                  <a:gd name="T25" fmla="*/ 8 h 17"/>
                  <a:gd name="T26" fmla="*/ 17 w 17"/>
                  <a:gd name="T27" fmla="*/ 9 h 17"/>
                  <a:gd name="T28" fmla="*/ 17 w 17"/>
                  <a:gd name="T29" fmla="*/ 9 h 17"/>
                  <a:gd name="T30" fmla="*/ 2 w 17"/>
                  <a:gd name="T31" fmla="*/ 9 h 17"/>
                  <a:gd name="T32" fmla="*/ 3 w 17"/>
                  <a:gd name="T33" fmla="*/ 12 h 17"/>
                  <a:gd name="T34" fmla="*/ 4 w 17"/>
                  <a:gd name="T35" fmla="*/ 14 h 17"/>
                  <a:gd name="T36" fmla="*/ 6 w 17"/>
                  <a:gd name="T37" fmla="*/ 15 h 17"/>
                  <a:gd name="T38" fmla="*/ 9 w 17"/>
                  <a:gd name="T39" fmla="*/ 16 h 17"/>
                  <a:gd name="T40" fmla="*/ 10 w 17"/>
                  <a:gd name="T41" fmla="*/ 16 h 17"/>
                  <a:gd name="T42" fmla="*/ 12 w 17"/>
                  <a:gd name="T43" fmla="*/ 15 h 17"/>
                  <a:gd name="T44" fmla="*/ 13 w 17"/>
                  <a:gd name="T45" fmla="*/ 14 h 17"/>
                  <a:gd name="T46" fmla="*/ 14 w 17"/>
                  <a:gd name="T47" fmla="*/ 13 h 17"/>
                  <a:gd name="T48" fmla="*/ 15 w 17"/>
                  <a:gd name="T49" fmla="*/ 13 h 17"/>
                  <a:gd name="T50" fmla="*/ 14 w 17"/>
                  <a:gd name="T51" fmla="*/ 15 h 17"/>
                  <a:gd name="T52" fmla="*/ 13 w 17"/>
                  <a:gd name="T53" fmla="*/ 16 h 17"/>
                  <a:gd name="T54" fmla="*/ 11 w 17"/>
                  <a:gd name="T55" fmla="*/ 17 h 17"/>
                  <a:gd name="T56" fmla="*/ 9 w 17"/>
                  <a:gd name="T57" fmla="*/ 17 h 17"/>
                  <a:gd name="T58" fmla="*/ 15 w 17"/>
                  <a:gd name="T59" fmla="*/ 8 h 17"/>
                  <a:gd name="T60" fmla="*/ 14 w 17"/>
                  <a:gd name="T61" fmla="*/ 5 h 17"/>
                  <a:gd name="T62" fmla="*/ 13 w 17"/>
                  <a:gd name="T63" fmla="*/ 3 h 17"/>
                  <a:gd name="T64" fmla="*/ 11 w 17"/>
                  <a:gd name="T65" fmla="*/ 2 h 17"/>
                  <a:gd name="T66" fmla="*/ 8 w 17"/>
                  <a:gd name="T67" fmla="*/ 1 h 17"/>
                  <a:gd name="T68" fmla="*/ 6 w 17"/>
                  <a:gd name="T69" fmla="*/ 2 h 17"/>
                  <a:gd name="T70" fmla="*/ 4 w 17"/>
                  <a:gd name="T71" fmla="*/ 3 h 17"/>
                  <a:gd name="T72" fmla="*/ 3 w 17"/>
                  <a:gd name="T73" fmla="*/ 5 h 17"/>
                  <a:gd name="T74" fmla="*/ 2 w 17"/>
                  <a:gd name="T75" fmla="*/ 8 h 17"/>
                  <a:gd name="T76" fmla="*/ 15 w 17"/>
                  <a:gd name="T7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7" y="17"/>
                      <a:pt x="6" y="17"/>
                      <a:pt x="5" y="16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5" y="3"/>
                      <a:pt x="16" y="4"/>
                      <a:pt x="16" y="5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  <a:moveTo>
                      <a:pt x="15" y="8"/>
                    </a:moveTo>
                    <a:cubicBezTo>
                      <a:pt x="15" y="7"/>
                      <a:pt x="15" y="6"/>
                      <a:pt x="14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2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11"/>
              <p:cNvSpPr>
                <a:spLocks/>
              </p:cNvSpPr>
              <p:nvPr/>
            </p:nvSpPr>
            <p:spPr bwMode="auto">
              <a:xfrm>
                <a:off x="10440988" y="5449888"/>
                <a:ext cx="49213" cy="57150"/>
              </a:xfrm>
              <a:custGeom>
                <a:avLst/>
                <a:gdLst>
                  <a:gd name="T0" fmla="*/ 6 w 15"/>
                  <a:gd name="T1" fmla="*/ 17 h 17"/>
                  <a:gd name="T2" fmla="*/ 0 w 15"/>
                  <a:gd name="T3" fmla="*/ 10 h 17"/>
                  <a:gd name="T4" fmla="*/ 0 w 15"/>
                  <a:gd name="T5" fmla="*/ 0 h 17"/>
                  <a:gd name="T6" fmla="*/ 2 w 15"/>
                  <a:gd name="T7" fmla="*/ 0 h 17"/>
                  <a:gd name="T8" fmla="*/ 2 w 15"/>
                  <a:gd name="T9" fmla="*/ 9 h 17"/>
                  <a:gd name="T10" fmla="*/ 6 w 15"/>
                  <a:gd name="T11" fmla="*/ 16 h 17"/>
                  <a:gd name="T12" fmla="*/ 8 w 15"/>
                  <a:gd name="T13" fmla="*/ 15 h 17"/>
                  <a:gd name="T14" fmla="*/ 10 w 15"/>
                  <a:gd name="T15" fmla="*/ 14 h 17"/>
                  <a:gd name="T16" fmla="*/ 12 w 15"/>
                  <a:gd name="T17" fmla="*/ 13 h 17"/>
                  <a:gd name="T18" fmla="*/ 13 w 15"/>
                  <a:gd name="T19" fmla="*/ 11 h 17"/>
                  <a:gd name="T20" fmla="*/ 13 w 15"/>
                  <a:gd name="T21" fmla="*/ 0 h 17"/>
                  <a:gd name="T22" fmla="*/ 14 w 15"/>
                  <a:gd name="T23" fmla="*/ 0 h 17"/>
                  <a:gd name="T24" fmla="*/ 14 w 15"/>
                  <a:gd name="T25" fmla="*/ 14 h 17"/>
                  <a:gd name="T26" fmla="*/ 15 w 15"/>
                  <a:gd name="T27" fmla="*/ 15 h 17"/>
                  <a:gd name="T28" fmla="*/ 15 w 15"/>
                  <a:gd name="T29" fmla="*/ 17 h 17"/>
                  <a:gd name="T30" fmla="*/ 15 w 15"/>
                  <a:gd name="T31" fmla="*/ 17 h 17"/>
                  <a:gd name="T32" fmla="*/ 14 w 15"/>
                  <a:gd name="T33" fmla="*/ 17 h 17"/>
                  <a:gd name="T34" fmla="*/ 13 w 15"/>
                  <a:gd name="T35" fmla="*/ 16 h 17"/>
                  <a:gd name="T36" fmla="*/ 13 w 15"/>
                  <a:gd name="T37" fmla="*/ 15 h 17"/>
                  <a:gd name="T38" fmla="*/ 13 w 15"/>
                  <a:gd name="T39" fmla="*/ 13 h 17"/>
                  <a:gd name="T40" fmla="*/ 10 w 15"/>
                  <a:gd name="T41" fmla="*/ 16 h 17"/>
                  <a:gd name="T42" fmla="*/ 6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6" y="17"/>
                    </a:moveTo>
                    <a:cubicBezTo>
                      <a:pt x="2" y="17"/>
                      <a:pt x="0" y="15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4"/>
                      <a:pt x="3" y="16"/>
                      <a:pt x="6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2"/>
                      <a:pt x="12" y="11"/>
                      <a:pt x="13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3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9" y="17"/>
                      <a:pt x="7" y="17"/>
                      <a:pt x="6" y="17"/>
                    </a:cubicBez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12"/>
              <p:cNvSpPr>
                <a:spLocks/>
              </p:cNvSpPr>
              <p:nvPr/>
            </p:nvSpPr>
            <p:spPr bwMode="auto">
              <a:xfrm>
                <a:off x="10507663" y="5449888"/>
                <a:ext cx="79375" cy="57150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23 w 24"/>
                  <a:gd name="T5" fmla="*/ 7 h 17"/>
                  <a:gd name="T6" fmla="*/ 22 w 24"/>
                  <a:gd name="T7" fmla="*/ 3 h 17"/>
                  <a:gd name="T8" fmla="*/ 19 w 24"/>
                  <a:gd name="T9" fmla="*/ 1 h 17"/>
                  <a:gd name="T10" fmla="*/ 17 w 24"/>
                  <a:gd name="T11" fmla="*/ 2 h 17"/>
                  <a:gd name="T12" fmla="*/ 15 w 24"/>
                  <a:gd name="T13" fmla="*/ 3 h 17"/>
                  <a:gd name="T14" fmla="*/ 14 w 24"/>
                  <a:gd name="T15" fmla="*/ 4 h 17"/>
                  <a:gd name="T16" fmla="*/ 13 w 24"/>
                  <a:gd name="T17" fmla="*/ 6 h 17"/>
                  <a:gd name="T18" fmla="*/ 13 w 24"/>
                  <a:gd name="T19" fmla="*/ 17 h 17"/>
                  <a:gd name="T20" fmla="*/ 11 w 24"/>
                  <a:gd name="T21" fmla="*/ 17 h 17"/>
                  <a:gd name="T22" fmla="*/ 11 w 24"/>
                  <a:gd name="T23" fmla="*/ 7 h 17"/>
                  <a:gd name="T24" fmla="*/ 10 w 24"/>
                  <a:gd name="T25" fmla="*/ 3 h 17"/>
                  <a:gd name="T26" fmla="*/ 7 w 24"/>
                  <a:gd name="T27" fmla="*/ 1 h 17"/>
                  <a:gd name="T28" fmla="*/ 5 w 24"/>
                  <a:gd name="T29" fmla="*/ 2 h 17"/>
                  <a:gd name="T30" fmla="*/ 4 w 24"/>
                  <a:gd name="T31" fmla="*/ 3 h 17"/>
                  <a:gd name="T32" fmla="*/ 2 w 24"/>
                  <a:gd name="T33" fmla="*/ 4 h 17"/>
                  <a:gd name="T34" fmla="*/ 1 w 24"/>
                  <a:gd name="T35" fmla="*/ 6 h 17"/>
                  <a:gd name="T36" fmla="*/ 1 w 24"/>
                  <a:gd name="T37" fmla="*/ 17 h 17"/>
                  <a:gd name="T38" fmla="*/ 0 w 24"/>
                  <a:gd name="T39" fmla="*/ 17 h 17"/>
                  <a:gd name="T40" fmla="*/ 0 w 24"/>
                  <a:gd name="T41" fmla="*/ 0 h 17"/>
                  <a:gd name="T42" fmla="*/ 1 w 24"/>
                  <a:gd name="T43" fmla="*/ 0 h 17"/>
                  <a:gd name="T44" fmla="*/ 1 w 24"/>
                  <a:gd name="T45" fmla="*/ 4 h 17"/>
                  <a:gd name="T46" fmla="*/ 4 w 24"/>
                  <a:gd name="T47" fmla="*/ 1 h 17"/>
                  <a:gd name="T48" fmla="*/ 8 w 24"/>
                  <a:gd name="T49" fmla="*/ 0 h 17"/>
                  <a:gd name="T50" fmla="*/ 11 w 24"/>
                  <a:gd name="T51" fmla="*/ 1 h 17"/>
                  <a:gd name="T52" fmla="*/ 13 w 24"/>
                  <a:gd name="T53" fmla="*/ 4 h 17"/>
                  <a:gd name="T54" fmla="*/ 19 w 24"/>
                  <a:gd name="T55" fmla="*/ 0 h 17"/>
                  <a:gd name="T56" fmla="*/ 23 w 24"/>
                  <a:gd name="T57" fmla="*/ 2 h 17"/>
                  <a:gd name="T58" fmla="*/ 24 w 24"/>
                  <a:gd name="T59" fmla="*/ 7 h 17"/>
                  <a:gd name="T60" fmla="*/ 24 w 24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1" y="0"/>
                      <a:pt x="22" y="0"/>
                      <a:pt x="23" y="2"/>
                    </a:cubicBezTo>
                    <a:cubicBezTo>
                      <a:pt x="24" y="3"/>
                      <a:pt x="24" y="5"/>
                      <a:pt x="24" y="7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1E4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5" name="Freeform 713"/>
            <p:cNvSpPr>
              <a:spLocks/>
            </p:cNvSpPr>
            <p:nvPr/>
          </p:nvSpPr>
          <p:spPr bwMode="auto">
            <a:xfrm>
              <a:off x="8797925" y="4857750"/>
              <a:ext cx="304800" cy="344487"/>
            </a:xfrm>
            <a:custGeom>
              <a:avLst/>
              <a:gdLst>
                <a:gd name="T0" fmla="*/ 90 w 92"/>
                <a:gd name="T1" fmla="*/ 47 h 104"/>
                <a:gd name="T2" fmla="*/ 76 w 92"/>
                <a:gd name="T3" fmla="*/ 22 h 104"/>
                <a:gd name="T4" fmla="*/ 41 w 92"/>
                <a:gd name="T5" fmla="*/ 0 h 104"/>
                <a:gd name="T6" fmla="*/ 0 w 92"/>
                <a:gd name="T7" fmla="*/ 39 h 104"/>
                <a:gd name="T8" fmla="*/ 6 w 92"/>
                <a:gd name="T9" fmla="*/ 57 h 104"/>
                <a:gd name="T10" fmla="*/ 10 w 92"/>
                <a:gd name="T11" fmla="*/ 50 h 104"/>
                <a:gd name="T12" fmla="*/ 6 w 92"/>
                <a:gd name="T13" fmla="*/ 39 h 104"/>
                <a:gd name="T14" fmla="*/ 41 w 92"/>
                <a:gd name="T15" fmla="*/ 6 h 104"/>
                <a:gd name="T16" fmla="*/ 70 w 92"/>
                <a:gd name="T17" fmla="*/ 25 h 104"/>
                <a:gd name="T18" fmla="*/ 84 w 92"/>
                <a:gd name="T19" fmla="*/ 49 h 104"/>
                <a:gd name="T20" fmla="*/ 75 w 92"/>
                <a:gd name="T21" fmla="*/ 49 h 104"/>
                <a:gd name="T22" fmla="*/ 74 w 92"/>
                <a:gd name="T23" fmla="*/ 49 h 104"/>
                <a:gd name="T24" fmla="*/ 70 w 92"/>
                <a:gd name="T25" fmla="*/ 77 h 104"/>
                <a:gd name="T26" fmla="*/ 43 w 92"/>
                <a:gd name="T27" fmla="*/ 74 h 104"/>
                <a:gd name="T28" fmla="*/ 43 w 92"/>
                <a:gd name="T29" fmla="*/ 97 h 104"/>
                <a:gd name="T30" fmla="*/ 20 w 92"/>
                <a:gd name="T31" fmla="*/ 97 h 104"/>
                <a:gd name="T32" fmla="*/ 20 w 92"/>
                <a:gd name="T33" fmla="*/ 68 h 104"/>
                <a:gd name="T34" fmla="*/ 16 w 92"/>
                <a:gd name="T35" fmla="*/ 62 h 104"/>
                <a:gd name="T36" fmla="*/ 12 w 92"/>
                <a:gd name="T37" fmla="*/ 68 h 104"/>
                <a:gd name="T38" fmla="*/ 14 w 92"/>
                <a:gd name="T39" fmla="*/ 71 h 104"/>
                <a:gd name="T40" fmla="*/ 14 w 92"/>
                <a:gd name="T41" fmla="*/ 104 h 104"/>
                <a:gd name="T42" fmla="*/ 49 w 92"/>
                <a:gd name="T43" fmla="*/ 104 h 104"/>
                <a:gd name="T44" fmla="*/ 49 w 92"/>
                <a:gd name="T45" fmla="*/ 82 h 104"/>
                <a:gd name="T46" fmla="*/ 70 w 92"/>
                <a:gd name="T47" fmla="*/ 84 h 104"/>
                <a:gd name="T48" fmla="*/ 80 w 92"/>
                <a:gd name="T49" fmla="*/ 55 h 104"/>
                <a:gd name="T50" fmla="*/ 85 w 92"/>
                <a:gd name="T51" fmla="*/ 55 h 104"/>
                <a:gd name="T52" fmla="*/ 90 w 92"/>
                <a:gd name="T53" fmla="*/ 4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104">
                  <a:moveTo>
                    <a:pt x="90" y="47"/>
                  </a:moveTo>
                  <a:cubicBezTo>
                    <a:pt x="76" y="22"/>
                    <a:pt x="76" y="22"/>
                    <a:pt x="76" y="22"/>
                  </a:cubicBezTo>
                  <a:cubicBezTo>
                    <a:pt x="69" y="9"/>
                    <a:pt x="56" y="0"/>
                    <a:pt x="41" y="0"/>
                  </a:cubicBezTo>
                  <a:cubicBezTo>
                    <a:pt x="20" y="0"/>
                    <a:pt x="0" y="16"/>
                    <a:pt x="0" y="39"/>
                  </a:cubicBezTo>
                  <a:cubicBezTo>
                    <a:pt x="0" y="43"/>
                    <a:pt x="2" y="50"/>
                    <a:pt x="6" y="57"/>
                  </a:cubicBezTo>
                  <a:cubicBezTo>
                    <a:pt x="7" y="55"/>
                    <a:pt x="8" y="53"/>
                    <a:pt x="10" y="50"/>
                  </a:cubicBezTo>
                  <a:cubicBezTo>
                    <a:pt x="8" y="46"/>
                    <a:pt x="6" y="42"/>
                    <a:pt x="6" y="39"/>
                  </a:cubicBezTo>
                  <a:cubicBezTo>
                    <a:pt x="6" y="20"/>
                    <a:pt x="24" y="6"/>
                    <a:pt x="41" y="6"/>
                  </a:cubicBezTo>
                  <a:cubicBezTo>
                    <a:pt x="54" y="6"/>
                    <a:pt x="65" y="14"/>
                    <a:pt x="70" y="25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62"/>
                    <a:pt x="74" y="77"/>
                    <a:pt x="70" y="77"/>
                  </a:cubicBezTo>
                  <a:cubicBezTo>
                    <a:pt x="61" y="78"/>
                    <a:pt x="51" y="76"/>
                    <a:pt x="43" y="74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70"/>
                    <a:pt x="20" y="68"/>
                  </a:cubicBezTo>
                  <a:cubicBezTo>
                    <a:pt x="19" y="66"/>
                    <a:pt x="18" y="65"/>
                    <a:pt x="16" y="62"/>
                  </a:cubicBezTo>
                  <a:cubicBezTo>
                    <a:pt x="15" y="64"/>
                    <a:pt x="13" y="66"/>
                    <a:pt x="12" y="68"/>
                  </a:cubicBezTo>
                  <a:cubicBezTo>
                    <a:pt x="13" y="70"/>
                    <a:pt x="13" y="70"/>
                    <a:pt x="14" y="7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56" y="83"/>
                    <a:pt x="63" y="84"/>
                    <a:pt x="70" y="84"/>
                  </a:cubicBezTo>
                  <a:cubicBezTo>
                    <a:pt x="80" y="83"/>
                    <a:pt x="81" y="72"/>
                    <a:pt x="80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9" y="55"/>
                    <a:pt x="92" y="51"/>
                    <a:pt x="90" y="47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4"/>
            <p:cNvSpPr>
              <a:spLocks/>
            </p:cNvSpPr>
            <p:nvPr/>
          </p:nvSpPr>
          <p:spPr bwMode="auto">
            <a:xfrm>
              <a:off x="8566150" y="4857750"/>
              <a:ext cx="304800" cy="344487"/>
            </a:xfrm>
            <a:custGeom>
              <a:avLst/>
              <a:gdLst>
                <a:gd name="T0" fmla="*/ 86 w 92"/>
                <a:gd name="T1" fmla="*/ 19 h 104"/>
                <a:gd name="T2" fmla="*/ 82 w 92"/>
                <a:gd name="T3" fmla="*/ 25 h 104"/>
                <a:gd name="T4" fmla="*/ 85 w 92"/>
                <a:gd name="T5" fmla="*/ 39 h 104"/>
                <a:gd name="T6" fmla="*/ 72 w 92"/>
                <a:gd name="T7" fmla="*/ 68 h 104"/>
                <a:gd name="T8" fmla="*/ 71 w 92"/>
                <a:gd name="T9" fmla="*/ 97 h 104"/>
                <a:gd name="T10" fmla="*/ 49 w 92"/>
                <a:gd name="T11" fmla="*/ 97 h 104"/>
                <a:gd name="T12" fmla="*/ 49 w 92"/>
                <a:gd name="T13" fmla="*/ 74 h 104"/>
                <a:gd name="T14" fmla="*/ 22 w 92"/>
                <a:gd name="T15" fmla="*/ 77 h 104"/>
                <a:gd name="T16" fmla="*/ 18 w 92"/>
                <a:gd name="T17" fmla="*/ 49 h 104"/>
                <a:gd name="T18" fmla="*/ 17 w 92"/>
                <a:gd name="T19" fmla="*/ 49 h 104"/>
                <a:gd name="T20" fmla="*/ 8 w 92"/>
                <a:gd name="T21" fmla="*/ 49 h 104"/>
                <a:gd name="T22" fmla="*/ 22 w 92"/>
                <a:gd name="T23" fmla="*/ 25 h 104"/>
                <a:gd name="T24" fmla="*/ 50 w 92"/>
                <a:gd name="T25" fmla="*/ 6 h 104"/>
                <a:gd name="T26" fmla="*/ 76 w 92"/>
                <a:gd name="T27" fmla="*/ 16 h 104"/>
                <a:gd name="T28" fmla="*/ 80 w 92"/>
                <a:gd name="T29" fmla="*/ 12 h 104"/>
                <a:gd name="T30" fmla="*/ 50 w 92"/>
                <a:gd name="T31" fmla="*/ 0 h 104"/>
                <a:gd name="T32" fmla="*/ 16 w 92"/>
                <a:gd name="T33" fmla="*/ 22 h 104"/>
                <a:gd name="T34" fmla="*/ 2 w 92"/>
                <a:gd name="T35" fmla="*/ 47 h 104"/>
                <a:gd name="T36" fmla="*/ 6 w 92"/>
                <a:gd name="T37" fmla="*/ 55 h 104"/>
                <a:gd name="T38" fmla="*/ 11 w 92"/>
                <a:gd name="T39" fmla="*/ 55 h 104"/>
                <a:gd name="T40" fmla="*/ 22 w 92"/>
                <a:gd name="T41" fmla="*/ 84 h 104"/>
                <a:gd name="T42" fmla="*/ 43 w 92"/>
                <a:gd name="T43" fmla="*/ 82 h 104"/>
                <a:gd name="T44" fmla="*/ 43 w 92"/>
                <a:gd name="T45" fmla="*/ 104 h 104"/>
                <a:gd name="T46" fmla="*/ 78 w 92"/>
                <a:gd name="T47" fmla="*/ 104 h 104"/>
                <a:gd name="T48" fmla="*/ 78 w 92"/>
                <a:gd name="T49" fmla="*/ 71 h 104"/>
                <a:gd name="T50" fmla="*/ 92 w 92"/>
                <a:gd name="T51" fmla="*/ 39 h 104"/>
                <a:gd name="T52" fmla="*/ 86 w 92"/>
                <a:gd name="T53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104">
                  <a:moveTo>
                    <a:pt x="86" y="19"/>
                  </a:moveTo>
                  <a:cubicBezTo>
                    <a:pt x="85" y="20"/>
                    <a:pt x="83" y="22"/>
                    <a:pt x="82" y="25"/>
                  </a:cubicBezTo>
                  <a:cubicBezTo>
                    <a:pt x="84" y="29"/>
                    <a:pt x="85" y="34"/>
                    <a:pt x="85" y="39"/>
                  </a:cubicBezTo>
                  <a:cubicBezTo>
                    <a:pt x="85" y="45"/>
                    <a:pt x="77" y="63"/>
                    <a:pt x="72" y="68"/>
                  </a:cubicBezTo>
                  <a:cubicBezTo>
                    <a:pt x="72" y="70"/>
                    <a:pt x="71" y="97"/>
                    <a:pt x="71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1" y="76"/>
                    <a:pt x="31" y="78"/>
                    <a:pt x="22" y="77"/>
                  </a:cubicBezTo>
                  <a:cubicBezTo>
                    <a:pt x="18" y="77"/>
                    <a:pt x="18" y="62"/>
                    <a:pt x="1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7" y="14"/>
                    <a:pt x="38" y="6"/>
                    <a:pt x="50" y="6"/>
                  </a:cubicBezTo>
                  <a:cubicBezTo>
                    <a:pt x="60" y="6"/>
                    <a:pt x="69" y="10"/>
                    <a:pt x="76" y="16"/>
                  </a:cubicBezTo>
                  <a:cubicBezTo>
                    <a:pt x="76" y="15"/>
                    <a:pt x="78" y="13"/>
                    <a:pt x="80" y="12"/>
                  </a:cubicBezTo>
                  <a:cubicBezTo>
                    <a:pt x="72" y="4"/>
                    <a:pt x="61" y="0"/>
                    <a:pt x="50" y="0"/>
                  </a:cubicBezTo>
                  <a:cubicBezTo>
                    <a:pt x="36" y="0"/>
                    <a:pt x="23" y="9"/>
                    <a:pt x="16" y="22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1"/>
                    <a:pt x="2" y="55"/>
                    <a:pt x="6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72"/>
                    <a:pt x="12" y="83"/>
                    <a:pt x="22" y="84"/>
                  </a:cubicBezTo>
                  <a:cubicBezTo>
                    <a:pt x="29" y="84"/>
                    <a:pt x="36" y="83"/>
                    <a:pt x="43" y="82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84" y="64"/>
                    <a:pt x="92" y="46"/>
                    <a:pt x="92" y="39"/>
                  </a:cubicBezTo>
                  <a:cubicBezTo>
                    <a:pt x="92" y="32"/>
                    <a:pt x="90" y="25"/>
                    <a:pt x="86" y="19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9" name="矩形 718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0" name="矩形 719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721" name="文本框 720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031639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 15"/>
          <p:cNvSpPr>
            <a:spLocks/>
          </p:cNvSpPr>
          <p:nvPr/>
        </p:nvSpPr>
        <p:spPr bwMode="auto">
          <a:xfrm>
            <a:off x="6770159" y="1325034"/>
            <a:ext cx="815975" cy="277813"/>
          </a:xfrm>
          <a:custGeom>
            <a:avLst/>
            <a:gdLst>
              <a:gd name="T0" fmla="*/ 238 w 238"/>
              <a:gd name="T1" fmla="*/ 81 h 81"/>
              <a:gd name="T2" fmla="*/ 222 w 238"/>
              <a:gd name="T3" fmla="*/ 81 h 81"/>
              <a:gd name="T4" fmla="*/ 222 w 238"/>
              <a:gd name="T5" fmla="*/ 51 h 81"/>
              <a:gd name="T6" fmla="*/ 187 w 238"/>
              <a:gd name="T7" fmla="*/ 16 h 81"/>
              <a:gd name="T8" fmla="*/ 0 w 238"/>
              <a:gd name="T9" fmla="*/ 16 h 81"/>
              <a:gd name="T10" fmla="*/ 0 w 238"/>
              <a:gd name="T11" fmla="*/ 0 h 81"/>
              <a:gd name="T12" fmla="*/ 187 w 238"/>
              <a:gd name="T13" fmla="*/ 0 h 81"/>
              <a:gd name="T14" fmla="*/ 238 w 238"/>
              <a:gd name="T15" fmla="*/ 51 h 81"/>
              <a:gd name="T16" fmla="*/ 238 w 238"/>
              <a:gd name="T1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" h="81">
                <a:moveTo>
                  <a:pt x="238" y="81"/>
                </a:moveTo>
                <a:cubicBezTo>
                  <a:pt x="222" y="81"/>
                  <a:pt x="222" y="81"/>
                  <a:pt x="222" y="81"/>
                </a:cubicBezTo>
                <a:cubicBezTo>
                  <a:pt x="222" y="51"/>
                  <a:pt x="222" y="51"/>
                  <a:pt x="222" y="51"/>
                </a:cubicBezTo>
                <a:cubicBezTo>
                  <a:pt x="222" y="31"/>
                  <a:pt x="206" y="16"/>
                  <a:pt x="187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0"/>
                  <a:pt x="0" y="0"/>
                  <a:pt x="0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215" y="0"/>
                  <a:pt x="238" y="22"/>
                  <a:pt x="238" y="51"/>
                </a:cubicBezTo>
                <a:cubicBezTo>
                  <a:pt x="238" y="81"/>
                  <a:pt x="238" y="81"/>
                  <a:pt x="238" y="8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3" name="Freeform 166"/>
          <p:cNvSpPr>
            <a:spLocks/>
          </p:cNvSpPr>
          <p:nvPr/>
        </p:nvSpPr>
        <p:spPr bwMode="auto">
          <a:xfrm>
            <a:off x="4527022" y="5327121"/>
            <a:ext cx="815975" cy="277813"/>
          </a:xfrm>
          <a:custGeom>
            <a:avLst/>
            <a:gdLst>
              <a:gd name="T0" fmla="*/ 238 w 238"/>
              <a:gd name="T1" fmla="*/ 81 h 81"/>
              <a:gd name="T2" fmla="*/ 51 w 238"/>
              <a:gd name="T3" fmla="*/ 81 h 81"/>
              <a:gd name="T4" fmla="*/ 0 w 238"/>
              <a:gd name="T5" fmla="*/ 30 h 81"/>
              <a:gd name="T6" fmla="*/ 0 w 238"/>
              <a:gd name="T7" fmla="*/ 0 h 81"/>
              <a:gd name="T8" fmla="*/ 16 w 238"/>
              <a:gd name="T9" fmla="*/ 0 h 81"/>
              <a:gd name="T10" fmla="*/ 16 w 238"/>
              <a:gd name="T11" fmla="*/ 30 h 81"/>
              <a:gd name="T12" fmla="*/ 51 w 238"/>
              <a:gd name="T13" fmla="*/ 65 h 81"/>
              <a:gd name="T14" fmla="*/ 238 w 238"/>
              <a:gd name="T15" fmla="*/ 65 h 81"/>
              <a:gd name="T16" fmla="*/ 238 w 238"/>
              <a:gd name="T1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" h="81">
                <a:moveTo>
                  <a:pt x="238" y="81"/>
                </a:moveTo>
                <a:cubicBezTo>
                  <a:pt x="51" y="81"/>
                  <a:pt x="51" y="81"/>
                  <a:pt x="51" y="81"/>
                </a:cubicBezTo>
                <a:cubicBezTo>
                  <a:pt x="23" y="81"/>
                  <a:pt x="0" y="58"/>
                  <a:pt x="0" y="30"/>
                </a:cubicBez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49"/>
                  <a:pt x="32" y="65"/>
                  <a:pt x="51" y="65"/>
                </a:cubicBezTo>
                <a:cubicBezTo>
                  <a:pt x="238" y="65"/>
                  <a:pt x="238" y="65"/>
                  <a:pt x="238" y="65"/>
                </a:cubicBezTo>
                <a:lnTo>
                  <a:pt x="238" y="81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9"/>
          <p:cNvSpPr>
            <a:spLocks/>
          </p:cNvSpPr>
          <p:nvPr/>
        </p:nvSpPr>
        <p:spPr bwMode="auto">
          <a:xfrm>
            <a:off x="4771496" y="3318934"/>
            <a:ext cx="811213" cy="276225"/>
          </a:xfrm>
          <a:custGeom>
            <a:avLst/>
            <a:gdLst>
              <a:gd name="T0" fmla="*/ 237 w 237"/>
              <a:gd name="T1" fmla="*/ 81 h 81"/>
              <a:gd name="T2" fmla="*/ 221 w 237"/>
              <a:gd name="T3" fmla="*/ 81 h 81"/>
              <a:gd name="T4" fmla="*/ 221 w 237"/>
              <a:gd name="T5" fmla="*/ 51 h 81"/>
              <a:gd name="T6" fmla="*/ 186 w 237"/>
              <a:gd name="T7" fmla="*/ 16 h 81"/>
              <a:gd name="T8" fmla="*/ 0 w 237"/>
              <a:gd name="T9" fmla="*/ 16 h 81"/>
              <a:gd name="T10" fmla="*/ 0 w 237"/>
              <a:gd name="T11" fmla="*/ 0 h 81"/>
              <a:gd name="T12" fmla="*/ 186 w 237"/>
              <a:gd name="T13" fmla="*/ 0 h 81"/>
              <a:gd name="T14" fmla="*/ 237 w 237"/>
              <a:gd name="T15" fmla="*/ 51 h 81"/>
              <a:gd name="T16" fmla="*/ 237 w 237"/>
              <a:gd name="T1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7" h="81">
                <a:moveTo>
                  <a:pt x="237" y="81"/>
                </a:moveTo>
                <a:cubicBezTo>
                  <a:pt x="221" y="81"/>
                  <a:pt x="221" y="81"/>
                  <a:pt x="221" y="8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1" y="32"/>
                  <a:pt x="205" y="16"/>
                  <a:pt x="186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0"/>
                  <a:pt x="0" y="0"/>
                  <a:pt x="0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214" y="0"/>
                  <a:pt x="237" y="23"/>
                  <a:pt x="237" y="51"/>
                </a:cubicBezTo>
                <a:lnTo>
                  <a:pt x="237" y="81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7" name="Freeform 72"/>
          <p:cNvSpPr>
            <a:spLocks/>
          </p:cNvSpPr>
          <p:nvPr/>
        </p:nvSpPr>
        <p:spPr bwMode="auto">
          <a:xfrm>
            <a:off x="6546322" y="3334809"/>
            <a:ext cx="812800" cy="277813"/>
          </a:xfrm>
          <a:custGeom>
            <a:avLst/>
            <a:gdLst>
              <a:gd name="T0" fmla="*/ 237 w 237"/>
              <a:gd name="T1" fmla="*/ 81 h 81"/>
              <a:gd name="T2" fmla="*/ 51 w 237"/>
              <a:gd name="T3" fmla="*/ 81 h 81"/>
              <a:gd name="T4" fmla="*/ 0 w 237"/>
              <a:gd name="T5" fmla="*/ 30 h 81"/>
              <a:gd name="T6" fmla="*/ 0 w 237"/>
              <a:gd name="T7" fmla="*/ 0 h 81"/>
              <a:gd name="T8" fmla="*/ 16 w 237"/>
              <a:gd name="T9" fmla="*/ 0 h 81"/>
              <a:gd name="T10" fmla="*/ 16 w 237"/>
              <a:gd name="T11" fmla="*/ 30 h 81"/>
              <a:gd name="T12" fmla="*/ 51 w 237"/>
              <a:gd name="T13" fmla="*/ 65 h 81"/>
              <a:gd name="T14" fmla="*/ 237 w 237"/>
              <a:gd name="T15" fmla="*/ 65 h 81"/>
              <a:gd name="T16" fmla="*/ 237 w 237"/>
              <a:gd name="T1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7" h="81">
                <a:moveTo>
                  <a:pt x="237" y="81"/>
                </a:moveTo>
                <a:cubicBezTo>
                  <a:pt x="51" y="81"/>
                  <a:pt x="51" y="81"/>
                  <a:pt x="51" y="81"/>
                </a:cubicBezTo>
                <a:cubicBezTo>
                  <a:pt x="23" y="81"/>
                  <a:pt x="0" y="58"/>
                  <a:pt x="0" y="30"/>
                </a:cubicBez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50"/>
                  <a:pt x="32" y="65"/>
                  <a:pt x="51" y="65"/>
                </a:cubicBezTo>
                <a:cubicBezTo>
                  <a:pt x="237" y="65"/>
                  <a:pt x="237" y="65"/>
                  <a:pt x="237" y="65"/>
                </a:cubicBezTo>
                <a:cubicBezTo>
                  <a:pt x="237" y="81"/>
                  <a:pt x="237" y="81"/>
                  <a:pt x="237" y="8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7" name="Rectangle 5"/>
          <p:cNvSpPr>
            <a:spLocks noChangeArrowheads="1"/>
          </p:cNvSpPr>
          <p:nvPr/>
        </p:nvSpPr>
        <p:spPr bwMode="auto">
          <a:xfrm>
            <a:off x="5149323" y="1913468"/>
            <a:ext cx="2392363" cy="184150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8" name="Rectangle 6"/>
          <p:cNvSpPr>
            <a:spLocks noChangeArrowheads="1"/>
          </p:cNvSpPr>
          <p:nvPr/>
        </p:nvSpPr>
        <p:spPr bwMode="auto">
          <a:xfrm>
            <a:off x="5165197" y="1888596"/>
            <a:ext cx="2392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9" name="Rectangle 7"/>
          <p:cNvSpPr>
            <a:spLocks noChangeArrowheads="1"/>
          </p:cNvSpPr>
          <p:nvPr/>
        </p:nvSpPr>
        <p:spPr bwMode="auto">
          <a:xfrm>
            <a:off x="5156730" y="1905530"/>
            <a:ext cx="1333500" cy="18415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0" name="Rectangle 8"/>
          <p:cNvSpPr>
            <a:spLocks noChangeArrowheads="1"/>
          </p:cNvSpPr>
          <p:nvPr/>
        </p:nvSpPr>
        <p:spPr bwMode="auto">
          <a:xfrm>
            <a:off x="5165197" y="1888596"/>
            <a:ext cx="13335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1" name="Rectangle 9"/>
          <p:cNvSpPr>
            <a:spLocks noChangeArrowheads="1"/>
          </p:cNvSpPr>
          <p:nvPr/>
        </p:nvSpPr>
        <p:spPr bwMode="auto">
          <a:xfrm>
            <a:off x="5714472" y="1902884"/>
            <a:ext cx="7437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Times New Roman" panose="02020603050405020304" pitchFamily="18" charset="0"/>
              </a:rPr>
              <a:t>2015 - 2020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pic>
        <p:nvPicPr>
          <p:cNvPr id="206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5672" y="1867959"/>
            <a:ext cx="1357313" cy="5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" name="Freeform 13"/>
          <p:cNvSpPr>
            <a:spLocks/>
          </p:cNvSpPr>
          <p:nvPr/>
        </p:nvSpPr>
        <p:spPr bwMode="auto">
          <a:xfrm>
            <a:off x="5165197" y="910696"/>
            <a:ext cx="1762125" cy="881063"/>
          </a:xfrm>
          <a:custGeom>
            <a:avLst/>
            <a:gdLst>
              <a:gd name="T0" fmla="*/ 467 w 514"/>
              <a:gd name="T1" fmla="*/ 0 h 257"/>
              <a:gd name="T2" fmla="*/ 0 w 514"/>
              <a:gd name="T3" fmla="*/ 0 h 257"/>
              <a:gd name="T4" fmla="*/ 0 w 514"/>
              <a:gd name="T5" fmla="*/ 257 h 257"/>
              <a:gd name="T6" fmla="*/ 467 w 514"/>
              <a:gd name="T7" fmla="*/ 257 h 257"/>
              <a:gd name="T8" fmla="*/ 514 w 514"/>
              <a:gd name="T9" fmla="*/ 210 h 257"/>
              <a:gd name="T10" fmla="*/ 514 w 514"/>
              <a:gd name="T11" fmla="*/ 47 h 257"/>
              <a:gd name="T12" fmla="*/ 467 w 514"/>
              <a:gd name="T13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57">
                <a:moveTo>
                  <a:pt x="46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57"/>
                  <a:pt x="0" y="257"/>
                  <a:pt x="0" y="257"/>
                </a:cubicBezTo>
                <a:cubicBezTo>
                  <a:pt x="467" y="257"/>
                  <a:pt x="467" y="257"/>
                  <a:pt x="467" y="257"/>
                </a:cubicBezTo>
                <a:cubicBezTo>
                  <a:pt x="493" y="257"/>
                  <a:pt x="514" y="236"/>
                  <a:pt x="514" y="210"/>
                </a:cubicBezTo>
                <a:cubicBezTo>
                  <a:pt x="514" y="47"/>
                  <a:pt x="514" y="47"/>
                  <a:pt x="514" y="47"/>
                </a:cubicBezTo>
                <a:cubicBezTo>
                  <a:pt x="514" y="21"/>
                  <a:pt x="493" y="0"/>
                  <a:pt x="467" y="0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3" name="Rectangle 14"/>
          <p:cNvSpPr>
            <a:spLocks noChangeArrowheads="1"/>
          </p:cNvSpPr>
          <p:nvPr/>
        </p:nvSpPr>
        <p:spPr bwMode="auto">
          <a:xfrm>
            <a:off x="5206472" y="951971"/>
            <a:ext cx="1309688" cy="7985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9" name="Rectangle 20"/>
          <p:cNvSpPr>
            <a:spLocks noChangeArrowheads="1"/>
          </p:cNvSpPr>
          <p:nvPr/>
        </p:nvSpPr>
        <p:spPr bwMode="auto">
          <a:xfrm>
            <a:off x="6578072" y="1066271"/>
            <a:ext cx="446088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3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4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3" name="Rectangle 61"/>
          <p:cNvSpPr>
            <a:spLocks noChangeArrowheads="1"/>
          </p:cNvSpPr>
          <p:nvPr/>
        </p:nvSpPr>
        <p:spPr bwMode="auto">
          <a:xfrm>
            <a:off x="3163359" y="3880909"/>
            <a:ext cx="2392363" cy="184150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8" name="Rectangle 62"/>
          <p:cNvSpPr>
            <a:spLocks noChangeArrowheads="1"/>
          </p:cNvSpPr>
          <p:nvPr/>
        </p:nvSpPr>
        <p:spPr bwMode="auto">
          <a:xfrm>
            <a:off x="3163359" y="3880909"/>
            <a:ext cx="2392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9" name="Rectangle 63"/>
          <p:cNvSpPr>
            <a:spLocks noChangeArrowheads="1"/>
          </p:cNvSpPr>
          <p:nvPr/>
        </p:nvSpPr>
        <p:spPr bwMode="auto">
          <a:xfrm>
            <a:off x="3163359" y="3880909"/>
            <a:ext cx="1336675" cy="18415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0" name="Rectangle 64"/>
          <p:cNvSpPr>
            <a:spLocks noChangeArrowheads="1"/>
          </p:cNvSpPr>
          <p:nvPr/>
        </p:nvSpPr>
        <p:spPr bwMode="auto">
          <a:xfrm>
            <a:off x="3163359" y="3880909"/>
            <a:ext cx="13366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1" name="Rectangle 65"/>
          <p:cNvSpPr>
            <a:spLocks noChangeArrowheads="1"/>
          </p:cNvSpPr>
          <p:nvPr/>
        </p:nvSpPr>
        <p:spPr bwMode="auto">
          <a:xfrm>
            <a:off x="3715809" y="3895196"/>
            <a:ext cx="7437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imes New Roman" panose="02020603050405020304" pitchFamily="18" charset="0"/>
              </a:rPr>
              <a:t>2005 - 2010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2052" name="Rectangle 66"/>
          <p:cNvSpPr>
            <a:spLocks noChangeArrowheads="1"/>
          </p:cNvSpPr>
          <p:nvPr/>
        </p:nvSpPr>
        <p:spPr bwMode="auto">
          <a:xfrm>
            <a:off x="6557434" y="2885546"/>
            <a:ext cx="2409825" cy="188913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3" name="Rectangle 67"/>
          <p:cNvSpPr>
            <a:spLocks noChangeArrowheads="1"/>
          </p:cNvSpPr>
          <p:nvPr/>
        </p:nvSpPr>
        <p:spPr bwMode="auto">
          <a:xfrm>
            <a:off x="6557434" y="2885546"/>
            <a:ext cx="2409825" cy="18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4" name="Rectangle 68"/>
          <p:cNvSpPr>
            <a:spLocks noChangeArrowheads="1"/>
          </p:cNvSpPr>
          <p:nvPr/>
        </p:nvSpPr>
        <p:spPr bwMode="auto">
          <a:xfrm>
            <a:off x="7613122" y="2885546"/>
            <a:ext cx="1354138" cy="18891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5" name="Freeform 70"/>
          <p:cNvSpPr>
            <a:spLocks/>
          </p:cNvSpPr>
          <p:nvPr/>
        </p:nvSpPr>
        <p:spPr bwMode="auto">
          <a:xfrm>
            <a:off x="7201959" y="3147484"/>
            <a:ext cx="1765300" cy="881063"/>
          </a:xfrm>
          <a:custGeom>
            <a:avLst/>
            <a:gdLst>
              <a:gd name="T0" fmla="*/ 47 w 515"/>
              <a:gd name="T1" fmla="*/ 0 h 257"/>
              <a:gd name="T2" fmla="*/ 515 w 515"/>
              <a:gd name="T3" fmla="*/ 0 h 257"/>
              <a:gd name="T4" fmla="*/ 515 w 515"/>
              <a:gd name="T5" fmla="*/ 257 h 257"/>
              <a:gd name="T6" fmla="*/ 47 w 515"/>
              <a:gd name="T7" fmla="*/ 257 h 257"/>
              <a:gd name="T8" fmla="*/ 0 w 515"/>
              <a:gd name="T9" fmla="*/ 210 h 257"/>
              <a:gd name="T10" fmla="*/ 0 w 515"/>
              <a:gd name="T11" fmla="*/ 47 h 257"/>
              <a:gd name="T12" fmla="*/ 47 w 515"/>
              <a:gd name="T13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5" h="257">
                <a:moveTo>
                  <a:pt x="47" y="0"/>
                </a:moveTo>
                <a:cubicBezTo>
                  <a:pt x="515" y="0"/>
                  <a:pt x="515" y="0"/>
                  <a:pt x="515" y="0"/>
                </a:cubicBezTo>
                <a:cubicBezTo>
                  <a:pt x="515" y="257"/>
                  <a:pt x="515" y="257"/>
                  <a:pt x="515" y="257"/>
                </a:cubicBezTo>
                <a:cubicBezTo>
                  <a:pt x="47" y="257"/>
                  <a:pt x="47" y="257"/>
                  <a:pt x="47" y="257"/>
                </a:cubicBezTo>
                <a:cubicBezTo>
                  <a:pt x="21" y="257"/>
                  <a:pt x="0" y="236"/>
                  <a:pt x="0" y="21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21"/>
                  <a:pt x="21" y="0"/>
                  <a:pt x="47" y="0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6" name="Rectangle 71"/>
          <p:cNvSpPr>
            <a:spLocks noChangeArrowheads="1"/>
          </p:cNvSpPr>
          <p:nvPr/>
        </p:nvSpPr>
        <p:spPr bwMode="auto">
          <a:xfrm>
            <a:off x="7616297" y="3187171"/>
            <a:ext cx="1309688" cy="800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5" name="Rectangle 77"/>
          <p:cNvSpPr>
            <a:spLocks noChangeArrowheads="1"/>
          </p:cNvSpPr>
          <p:nvPr/>
        </p:nvSpPr>
        <p:spPr bwMode="auto">
          <a:xfrm>
            <a:off x="7671859" y="2903009"/>
            <a:ext cx="7437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Times New Roman" panose="02020603050405020304" pitchFamily="18" charset="0"/>
              </a:rPr>
              <a:t>2010 - 2015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2066" name="Rectangle 78"/>
          <p:cNvSpPr>
            <a:spLocks noChangeArrowheads="1"/>
          </p:cNvSpPr>
          <p:nvPr/>
        </p:nvSpPr>
        <p:spPr bwMode="auto">
          <a:xfrm>
            <a:off x="7284509" y="3298296"/>
            <a:ext cx="446088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39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3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07" name="Rectangle 119"/>
          <p:cNvSpPr>
            <a:spLocks noChangeArrowheads="1"/>
          </p:cNvSpPr>
          <p:nvPr/>
        </p:nvSpPr>
        <p:spPr bwMode="auto">
          <a:xfrm>
            <a:off x="4538134" y="4877859"/>
            <a:ext cx="2409825" cy="188913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8" name="Rectangle 120"/>
          <p:cNvSpPr>
            <a:spLocks noChangeArrowheads="1"/>
          </p:cNvSpPr>
          <p:nvPr/>
        </p:nvSpPr>
        <p:spPr bwMode="auto">
          <a:xfrm>
            <a:off x="4538134" y="4877859"/>
            <a:ext cx="2409825" cy="18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9" name="Rectangle 121"/>
          <p:cNvSpPr>
            <a:spLocks noChangeArrowheads="1"/>
          </p:cNvSpPr>
          <p:nvPr/>
        </p:nvSpPr>
        <p:spPr bwMode="auto">
          <a:xfrm>
            <a:off x="5593822" y="4877859"/>
            <a:ext cx="1354138" cy="18891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0" name="Freeform 122"/>
          <p:cNvSpPr>
            <a:spLocks/>
          </p:cNvSpPr>
          <p:nvPr/>
        </p:nvSpPr>
        <p:spPr bwMode="auto">
          <a:xfrm>
            <a:off x="3539597" y="940859"/>
            <a:ext cx="5049838" cy="5048250"/>
          </a:xfrm>
          <a:custGeom>
            <a:avLst/>
            <a:gdLst>
              <a:gd name="T0" fmla="*/ 15 w 1473"/>
              <a:gd name="T1" fmla="*/ 1472 h 1472"/>
              <a:gd name="T2" fmla="*/ 6 w 1473"/>
              <a:gd name="T3" fmla="*/ 1467 h 1472"/>
              <a:gd name="T4" fmla="*/ 6 w 1473"/>
              <a:gd name="T5" fmla="*/ 1448 h 1472"/>
              <a:gd name="T6" fmla="*/ 1447 w 1473"/>
              <a:gd name="T7" fmla="*/ 6 h 1472"/>
              <a:gd name="T8" fmla="*/ 1467 w 1473"/>
              <a:gd name="T9" fmla="*/ 6 h 1472"/>
              <a:gd name="T10" fmla="*/ 1467 w 1473"/>
              <a:gd name="T11" fmla="*/ 26 h 1472"/>
              <a:gd name="T12" fmla="*/ 25 w 1473"/>
              <a:gd name="T13" fmla="*/ 1467 h 1472"/>
              <a:gd name="T14" fmla="*/ 15 w 1473"/>
              <a:gd name="T15" fmla="*/ 1472 h 1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73" h="1472">
                <a:moveTo>
                  <a:pt x="15" y="1472"/>
                </a:moveTo>
                <a:cubicBezTo>
                  <a:pt x="12" y="1472"/>
                  <a:pt x="8" y="1470"/>
                  <a:pt x="6" y="1467"/>
                </a:cubicBezTo>
                <a:cubicBezTo>
                  <a:pt x="0" y="1462"/>
                  <a:pt x="0" y="1453"/>
                  <a:pt x="6" y="1448"/>
                </a:cubicBezTo>
                <a:cubicBezTo>
                  <a:pt x="1447" y="6"/>
                  <a:pt x="1447" y="6"/>
                  <a:pt x="1447" y="6"/>
                </a:cubicBezTo>
                <a:cubicBezTo>
                  <a:pt x="1453" y="0"/>
                  <a:pt x="1462" y="0"/>
                  <a:pt x="1467" y="6"/>
                </a:cubicBezTo>
                <a:cubicBezTo>
                  <a:pt x="1473" y="11"/>
                  <a:pt x="1473" y="20"/>
                  <a:pt x="1467" y="26"/>
                </a:cubicBezTo>
                <a:cubicBezTo>
                  <a:pt x="25" y="1467"/>
                  <a:pt x="25" y="1467"/>
                  <a:pt x="25" y="1467"/>
                </a:cubicBezTo>
                <a:cubicBezTo>
                  <a:pt x="23" y="1470"/>
                  <a:pt x="19" y="1472"/>
                  <a:pt x="15" y="1472"/>
                </a:cubicBezTo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1" name="Freeform 123"/>
          <p:cNvSpPr>
            <a:spLocks/>
          </p:cNvSpPr>
          <p:nvPr/>
        </p:nvSpPr>
        <p:spPr bwMode="auto">
          <a:xfrm>
            <a:off x="4523847" y="3939646"/>
            <a:ext cx="1069975" cy="1068388"/>
          </a:xfrm>
          <a:custGeom>
            <a:avLst/>
            <a:gdLst>
              <a:gd name="T0" fmla="*/ 43 w 674"/>
              <a:gd name="T1" fmla="*/ 673 h 673"/>
              <a:gd name="T2" fmla="*/ 674 w 674"/>
              <a:gd name="T3" fmla="*/ 43 h 673"/>
              <a:gd name="T4" fmla="*/ 631 w 674"/>
              <a:gd name="T5" fmla="*/ 0 h 673"/>
              <a:gd name="T6" fmla="*/ 0 w 674"/>
              <a:gd name="T7" fmla="*/ 630 h 673"/>
              <a:gd name="T8" fmla="*/ 43 w 674"/>
              <a:gd name="T9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3">
                <a:moveTo>
                  <a:pt x="43" y="673"/>
                </a:moveTo>
                <a:lnTo>
                  <a:pt x="674" y="43"/>
                </a:lnTo>
                <a:lnTo>
                  <a:pt x="631" y="0"/>
                </a:lnTo>
                <a:lnTo>
                  <a:pt x="0" y="630"/>
                </a:lnTo>
                <a:lnTo>
                  <a:pt x="43" y="673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2" name="Freeform 124"/>
          <p:cNvSpPr>
            <a:spLocks/>
          </p:cNvSpPr>
          <p:nvPr/>
        </p:nvSpPr>
        <p:spPr bwMode="auto">
          <a:xfrm>
            <a:off x="4523847" y="3939646"/>
            <a:ext cx="1069975" cy="1068388"/>
          </a:xfrm>
          <a:custGeom>
            <a:avLst/>
            <a:gdLst>
              <a:gd name="T0" fmla="*/ 43 w 674"/>
              <a:gd name="T1" fmla="*/ 673 h 673"/>
              <a:gd name="T2" fmla="*/ 674 w 674"/>
              <a:gd name="T3" fmla="*/ 43 h 673"/>
              <a:gd name="T4" fmla="*/ 631 w 674"/>
              <a:gd name="T5" fmla="*/ 0 h 673"/>
              <a:gd name="T6" fmla="*/ 0 w 674"/>
              <a:gd name="T7" fmla="*/ 630 h 673"/>
              <a:gd name="T8" fmla="*/ 43 w 674"/>
              <a:gd name="T9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3">
                <a:moveTo>
                  <a:pt x="43" y="673"/>
                </a:moveTo>
                <a:lnTo>
                  <a:pt x="674" y="43"/>
                </a:lnTo>
                <a:lnTo>
                  <a:pt x="631" y="0"/>
                </a:lnTo>
                <a:lnTo>
                  <a:pt x="0" y="630"/>
                </a:lnTo>
                <a:lnTo>
                  <a:pt x="43" y="67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3" name="Freeform 125"/>
          <p:cNvSpPr>
            <a:spLocks/>
          </p:cNvSpPr>
          <p:nvPr/>
        </p:nvSpPr>
        <p:spPr bwMode="auto">
          <a:xfrm>
            <a:off x="5528734" y="2934759"/>
            <a:ext cx="1069975" cy="1069975"/>
          </a:xfrm>
          <a:custGeom>
            <a:avLst/>
            <a:gdLst>
              <a:gd name="T0" fmla="*/ 41 w 674"/>
              <a:gd name="T1" fmla="*/ 674 h 674"/>
              <a:gd name="T2" fmla="*/ 674 w 674"/>
              <a:gd name="T3" fmla="*/ 43 h 674"/>
              <a:gd name="T4" fmla="*/ 630 w 674"/>
              <a:gd name="T5" fmla="*/ 0 h 674"/>
              <a:gd name="T6" fmla="*/ 0 w 674"/>
              <a:gd name="T7" fmla="*/ 633 h 674"/>
              <a:gd name="T8" fmla="*/ 41 w 674"/>
              <a:gd name="T9" fmla="*/ 674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4">
                <a:moveTo>
                  <a:pt x="41" y="674"/>
                </a:moveTo>
                <a:lnTo>
                  <a:pt x="674" y="43"/>
                </a:lnTo>
                <a:lnTo>
                  <a:pt x="630" y="0"/>
                </a:lnTo>
                <a:lnTo>
                  <a:pt x="0" y="633"/>
                </a:lnTo>
                <a:lnTo>
                  <a:pt x="41" y="674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4" name="Freeform 126"/>
          <p:cNvSpPr>
            <a:spLocks/>
          </p:cNvSpPr>
          <p:nvPr/>
        </p:nvSpPr>
        <p:spPr bwMode="auto">
          <a:xfrm>
            <a:off x="5528734" y="2934759"/>
            <a:ext cx="1069975" cy="1069975"/>
          </a:xfrm>
          <a:custGeom>
            <a:avLst/>
            <a:gdLst>
              <a:gd name="T0" fmla="*/ 41 w 674"/>
              <a:gd name="T1" fmla="*/ 674 h 674"/>
              <a:gd name="T2" fmla="*/ 674 w 674"/>
              <a:gd name="T3" fmla="*/ 43 h 674"/>
              <a:gd name="T4" fmla="*/ 630 w 674"/>
              <a:gd name="T5" fmla="*/ 0 h 674"/>
              <a:gd name="T6" fmla="*/ 0 w 674"/>
              <a:gd name="T7" fmla="*/ 633 h 674"/>
              <a:gd name="T8" fmla="*/ 41 w 674"/>
              <a:gd name="T9" fmla="*/ 674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4">
                <a:moveTo>
                  <a:pt x="41" y="674"/>
                </a:moveTo>
                <a:lnTo>
                  <a:pt x="674" y="43"/>
                </a:lnTo>
                <a:lnTo>
                  <a:pt x="630" y="0"/>
                </a:lnTo>
                <a:lnTo>
                  <a:pt x="0" y="633"/>
                </a:lnTo>
                <a:lnTo>
                  <a:pt x="41" y="6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5" name="Freeform 127"/>
          <p:cNvSpPr>
            <a:spLocks/>
          </p:cNvSpPr>
          <p:nvPr/>
        </p:nvSpPr>
        <p:spPr bwMode="auto">
          <a:xfrm>
            <a:off x="6528859" y="1933046"/>
            <a:ext cx="1069975" cy="1069975"/>
          </a:xfrm>
          <a:custGeom>
            <a:avLst/>
            <a:gdLst>
              <a:gd name="T0" fmla="*/ 44 w 674"/>
              <a:gd name="T1" fmla="*/ 674 h 674"/>
              <a:gd name="T2" fmla="*/ 674 w 674"/>
              <a:gd name="T3" fmla="*/ 41 h 674"/>
              <a:gd name="T4" fmla="*/ 633 w 674"/>
              <a:gd name="T5" fmla="*/ 0 h 674"/>
              <a:gd name="T6" fmla="*/ 0 w 674"/>
              <a:gd name="T7" fmla="*/ 631 h 674"/>
              <a:gd name="T8" fmla="*/ 44 w 674"/>
              <a:gd name="T9" fmla="*/ 674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4">
                <a:moveTo>
                  <a:pt x="44" y="674"/>
                </a:moveTo>
                <a:lnTo>
                  <a:pt x="674" y="41"/>
                </a:lnTo>
                <a:lnTo>
                  <a:pt x="633" y="0"/>
                </a:lnTo>
                <a:lnTo>
                  <a:pt x="0" y="631"/>
                </a:lnTo>
                <a:lnTo>
                  <a:pt x="44" y="674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6" name="Freeform 128"/>
          <p:cNvSpPr>
            <a:spLocks/>
          </p:cNvSpPr>
          <p:nvPr/>
        </p:nvSpPr>
        <p:spPr bwMode="auto">
          <a:xfrm>
            <a:off x="6528859" y="1933046"/>
            <a:ext cx="1069975" cy="1069975"/>
          </a:xfrm>
          <a:custGeom>
            <a:avLst/>
            <a:gdLst>
              <a:gd name="T0" fmla="*/ 44 w 674"/>
              <a:gd name="T1" fmla="*/ 674 h 674"/>
              <a:gd name="T2" fmla="*/ 674 w 674"/>
              <a:gd name="T3" fmla="*/ 41 h 674"/>
              <a:gd name="T4" fmla="*/ 633 w 674"/>
              <a:gd name="T5" fmla="*/ 0 h 674"/>
              <a:gd name="T6" fmla="*/ 0 w 674"/>
              <a:gd name="T7" fmla="*/ 631 h 674"/>
              <a:gd name="T8" fmla="*/ 44 w 674"/>
              <a:gd name="T9" fmla="*/ 674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4" h="674">
                <a:moveTo>
                  <a:pt x="44" y="674"/>
                </a:moveTo>
                <a:lnTo>
                  <a:pt x="674" y="41"/>
                </a:lnTo>
                <a:lnTo>
                  <a:pt x="633" y="0"/>
                </a:lnTo>
                <a:lnTo>
                  <a:pt x="0" y="631"/>
                </a:lnTo>
                <a:lnTo>
                  <a:pt x="44" y="6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8" name="Freeform 129"/>
          <p:cNvSpPr>
            <a:spLocks/>
          </p:cNvSpPr>
          <p:nvPr/>
        </p:nvSpPr>
        <p:spPr bwMode="auto">
          <a:xfrm>
            <a:off x="7533747" y="940859"/>
            <a:ext cx="1055688" cy="1057275"/>
          </a:xfrm>
          <a:custGeom>
            <a:avLst/>
            <a:gdLst>
              <a:gd name="T0" fmla="*/ 282 w 308"/>
              <a:gd name="T1" fmla="*/ 6 h 308"/>
              <a:gd name="T2" fmla="*/ 0 w 308"/>
              <a:gd name="T3" fmla="*/ 288 h 308"/>
              <a:gd name="T4" fmla="*/ 20 w 308"/>
              <a:gd name="T5" fmla="*/ 308 h 308"/>
              <a:gd name="T6" fmla="*/ 302 w 308"/>
              <a:gd name="T7" fmla="*/ 26 h 308"/>
              <a:gd name="T8" fmla="*/ 303 w 308"/>
              <a:gd name="T9" fmla="*/ 7 h 308"/>
              <a:gd name="T10" fmla="*/ 301 w 308"/>
              <a:gd name="T11" fmla="*/ 5 h 308"/>
              <a:gd name="T12" fmla="*/ 282 w 308"/>
              <a:gd name="T13" fmla="*/ 6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8" h="308">
                <a:moveTo>
                  <a:pt x="282" y="6"/>
                </a:moveTo>
                <a:cubicBezTo>
                  <a:pt x="0" y="288"/>
                  <a:pt x="0" y="288"/>
                  <a:pt x="0" y="288"/>
                </a:cubicBezTo>
                <a:cubicBezTo>
                  <a:pt x="20" y="308"/>
                  <a:pt x="20" y="308"/>
                  <a:pt x="20" y="308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7" y="20"/>
                  <a:pt x="308" y="12"/>
                  <a:pt x="303" y="7"/>
                </a:cubicBezTo>
                <a:cubicBezTo>
                  <a:pt x="301" y="5"/>
                  <a:pt x="301" y="5"/>
                  <a:pt x="301" y="5"/>
                </a:cubicBezTo>
                <a:cubicBezTo>
                  <a:pt x="296" y="0"/>
                  <a:pt x="288" y="1"/>
                  <a:pt x="282" y="6"/>
                </a:cubicBezTo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9" name="Oval 130"/>
          <p:cNvSpPr>
            <a:spLocks noChangeArrowheads="1"/>
          </p:cNvSpPr>
          <p:nvPr/>
        </p:nvSpPr>
        <p:spPr bwMode="auto">
          <a:xfrm>
            <a:off x="3426884" y="5841471"/>
            <a:ext cx="263525" cy="265113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0" name="Oval 131"/>
          <p:cNvSpPr>
            <a:spLocks noChangeArrowheads="1"/>
          </p:cNvSpPr>
          <p:nvPr/>
        </p:nvSpPr>
        <p:spPr bwMode="auto">
          <a:xfrm>
            <a:off x="3506259" y="5920846"/>
            <a:ext cx="106363" cy="106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1" name="Oval 132"/>
          <p:cNvSpPr>
            <a:spLocks noChangeArrowheads="1"/>
          </p:cNvSpPr>
          <p:nvPr/>
        </p:nvSpPr>
        <p:spPr bwMode="auto">
          <a:xfrm>
            <a:off x="8438622" y="824971"/>
            <a:ext cx="268288" cy="268288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2" name="Oval 133"/>
          <p:cNvSpPr>
            <a:spLocks noChangeArrowheads="1"/>
          </p:cNvSpPr>
          <p:nvPr/>
        </p:nvSpPr>
        <p:spPr bwMode="auto">
          <a:xfrm>
            <a:off x="8517997" y="907521"/>
            <a:ext cx="106363" cy="106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3" name="Oval 138"/>
          <p:cNvSpPr>
            <a:spLocks noChangeArrowheads="1"/>
          </p:cNvSpPr>
          <p:nvPr/>
        </p:nvSpPr>
        <p:spPr bwMode="auto">
          <a:xfrm>
            <a:off x="4177772" y="4593696"/>
            <a:ext cx="754063" cy="75882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4" name="Oval 139"/>
          <p:cNvSpPr>
            <a:spLocks noChangeArrowheads="1"/>
          </p:cNvSpPr>
          <p:nvPr/>
        </p:nvSpPr>
        <p:spPr bwMode="auto">
          <a:xfrm>
            <a:off x="4239684" y="4655609"/>
            <a:ext cx="630238" cy="6302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5" name="Oval 145"/>
          <p:cNvSpPr>
            <a:spLocks noChangeArrowheads="1"/>
          </p:cNvSpPr>
          <p:nvPr/>
        </p:nvSpPr>
        <p:spPr bwMode="auto">
          <a:xfrm>
            <a:off x="5179484" y="3595159"/>
            <a:ext cx="754063" cy="75565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6" name="Oval 146"/>
          <p:cNvSpPr>
            <a:spLocks noChangeArrowheads="1"/>
          </p:cNvSpPr>
          <p:nvPr/>
        </p:nvSpPr>
        <p:spPr bwMode="auto">
          <a:xfrm>
            <a:off x="5241397" y="3657071"/>
            <a:ext cx="630238" cy="6318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7" name="Oval 153"/>
          <p:cNvSpPr>
            <a:spLocks noChangeArrowheads="1"/>
          </p:cNvSpPr>
          <p:nvPr/>
        </p:nvSpPr>
        <p:spPr bwMode="auto">
          <a:xfrm>
            <a:off x="6179609" y="2595034"/>
            <a:ext cx="754063" cy="757238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8" name="Oval 154"/>
          <p:cNvSpPr>
            <a:spLocks noChangeArrowheads="1"/>
          </p:cNvSpPr>
          <p:nvPr/>
        </p:nvSpPr>
        <p:spPr bwMode="auto">
          <a:xfrm>
            <a:off x="6241522" y="2660121"/>
            <a:ext cx="630238" cy="6302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9" name="Oval 161"/>
          <p:cNvSpPr>
            <a:spLocks noChangeArrowheads="1"/>
          </p:cNvSpPr>
          <p:nvPr/>
        </p:nvSpPr>
        <p:spPr bwMode="auto">
          <a:xfrm>
            <a:off x="7178147" y="1596496"/>
            <a:ext cx="757238" cy="754063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0" name="Oval 162"/>
          <p:cNvSpPr>
            <a:spLocks noChangeArrowheads="1"/>
          </p:cNvSpPr>
          <p:nvPr/>
        </p:nvSpPr>
        <p:spPr bwMode="auto">
          <a:xfrm>
            <a:off x="7243234" y="1658409"/>
            <a:ext cx="630238" cy="6302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1" name="Freeform 164"/>
          <p:cNvSpPr>
            <a:spLocks/>
          </p:cNvSpPr>
          <p:nvPr/>
        </p:nvSpPr>
        <p:spPr bwMode="auto">
          <a:xfrm>
            <a:off x="5182659" y="5135034"/>
            <a:ext cx="1765300" cy="885825"/>
          </a:xfrm>
          <a:custGeom>
            <a:avLst/>
            <a:gdLst>
              <a:gd name="T0" fmla="*/ 48 w 515"/>
              <a:gd name="T1" fmla="*/ 0 h 258"/>
              <a:gd name="T2" fmla="*/ 515 w 515"/>
              <a:gd name="T3" fmla="*/ 0 h 258"/>
              <a:gd name="T4" fmla="*/ 515 w 515"/>
              <a:gd name="T5" fmla="*/ 258 h 258"/>
              <a:gd name="T6" fmla="*/ 48 w 515"/>
              <a:gd name="T7" fmla="*/ 258 h 258"/>
              <a:gd name="T8" fmla="*/ 0 w 515"/>
              <a:gd name="T9" fmla="*/ 211 h 258"/>
              <a:gd name="T10" fmla="*/ 0 w 515"/>
              <a:gd name="T11" fmla="*/ 47 h 258"/>
              <a:gd name="T12" fmla="*/ 48 w 515"/>
              <a:gd name="T13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5" h="258">
                <a:moveTo>
                  <a:pt x="48" y="0"/>
                </a:moveTo>
                <a:cubicBezTo>
                  <a:pt x="515" y="0"/>
                  <a:pt x="515" y="0"/>
                  <a:pt x="515" y="0"/>
                </a:cubicBezTo>
                <a:cubicBezTo>
                  <a:pt x="515" y="258"/>
                  <a:pt x="515" y="258"/>
                  <a:pt x="515" y="258"/>
                </a:cubicBezTo>
                <a:cubicBezTo>
                  <a:pt x="48" y="258"/>
                  <a:pt x="48" y="258"/>
                  <a:pt x="48" y="258"/>
                </a:cubicBezTo>
                <a:cubicBezTo>
                  <a:pt x="21" y="258"/>
                  <a:pt x="0" y="237"/>
                  <a:pt x="0" y="211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21"/>
                  <a:pt x="21" y="0"/>
                  <a:pt x="48" y="0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2" name="Rectangle 165"/>
          <p:cNvSpPr>
            <a:spLocks noChangeArrowheads="1"/>
          </p:cNvSpPr>
          <p:nvPr/>
        </p:nvSpPr>
        <p:spPr bwMode="auto">
          <a:xfrm>
            <a:off x="5596997" y="5176309"/>
            <a:ext cx="1309688" cy="803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8" name="Rectangle 171"/>
          <p:cNvSpPr>
            <a:spLocks noChangeArrowheads="1"/>
          </p:cNvSpPr>
          <p:nvPr/>
        </p:nvSpPr>
        <p:spPr bwMode="auto">
          <a:xfrm>
            <a:off x="5652559" y="4895321"/>
            <a:ext cx="7437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Times New Roman" panose="02020603050405020304" pitchFamily="18" charset="0"/>
              </a:rPr>
              <a:t>2000 - 2005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2139" name="Rectangle 172"/>
          <p:cNvSpPr>
            <a:spLocks noChangeArrowheads="1"/>
          </p:cNvSpPr>
          <p:nvPr/>
        </p:nvSpPr>
        <p:spPr bwMode="auto">
          <a:xfrm>
            <a:off x="5265209" y="5287434"/>
            <a:ext cx="446088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3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1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264" name="Picture 2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2246" y="3869796"/>
            <a:ext cx="1358900" cy="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reeform 217"/>
          <p:cNvSpPr>
            <a:spLocks/>
          </p:cNvSpPr>
          <p:nvPr/>
        </p:nvSpPr>
        <p:spPr bwMode="auto">
          <a:xfrm>
            <a:off x="3163359" y="2903009"/>
            <a:ext cx="1765300" cy="884238"/>
          </a:xfrm>
          <a:custGeom>
            <a:avLst/>
            <a:gdLst>
              <a:gd name="T0" fmla="*/ 468 w 515"/>
              <a:gd name="T1" fmla="*/ 0 h 258"/>
              <a:gd name="T2" fmla="*/ 0 w 515"/>
              <a:gd name="T3" fmla="*/ 0 h 258"/>
              <a:gd name="T4" fmla="*/ 0 w 515"/>
              <a:gd name="T5" fmla="*/ 258 h 258"/>
              <a:gd name="T6" fmla="*/ 468 w 515"/>
              <a:gd name="T7" fmla="*/ 258 h 258"/>
              <a:gd name="T8" fmla="*/ 515 w 515"/>
              <a:gd name="T9" fmla="*/ 210 h 258"/>
              <a:gd name="T10" fmla="*/ 515 w 515"/>
              <a:gd name="T11" fmla="*/ 47 h 258"/>
              <a:gd name="T12" fmla="*/ 468 w 515"/>
              <a:gd name="T13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5" h="258">
                <a:moveTo>
                  <a:pt x="46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58"/>
                  <a:pt x="0" y="258"/>
                  <a:pt x="0" y="258"/>
                </a:cubicBezTo>
                <a:cubicBezTo>
                  <a:pt x="468" y="258"/>
                  <a:pt x="468" y="258"/>
                  <a:pt x="468" y="258"/>
                </a:cubicBezTo>
                <a:cubicBezTo>
                  <a:pt x="494" y="258"/>
                  <a:pt x="515" y="236"/>
                  <a:pt x="515" y="210"/>
                </a:cubicBezTo>
                <a:cubicBezTo>
                  <a:pt x="515" y="47"/>
                  <a:pt x="515" y="47"/>
                  <a:pt x="515" y="47"/>
                </a:cubicBezTo>
                <a:cubicBezTo>
                  <a:pt x="515" y="21"/>
                  <a:pt x="494" y="0"/>
                  <a:pt x="468" y="0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218"/>
          <p:cNvSpPr>
            <a:spLocks noChangeArrowheads="1"/>
          </p:cNvSpPr>
          <p:nvPr/>
        </p:nvSpPr>
        <p:spPr bwMode="auto">
          <a:xfrm>
            <a:off x="3204634" y="2944284"/>
            <a:ext cx="1309688" cy="803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Rectangle 224"/>
          <p:cNvSpPr>
            <a:spLocks noChangeArrowheads="1"/>
          </p:cNvSpPr>
          <p:nvPr/>
        </p:nvSpPr>
        <p:spPr bwMode="auto">
          <a:xfrm>
            <a:off x="4579409" y="3058584"/>
            <a:ext cx="446088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39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2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Freeform 265"/>
          <p:cNvSpPr>
            <a:spLocks noEditPoints="1"/>
          </p:cNvSpPr>
          <p:nvPr/>
        </p:nvSpPr>
        <p:spPr bwMode="auto">
          <a:xfrm>
            <a:off x="4458759" y="4871509"/>
            <a:ext cx="203200" cy="203200"/>
          </a:xfrm>
          <a:custGeom>
            <a:avLst/>
            <a:gdLst>
              <a:gd name="T0" fmla="*/ 39 w 59"/>
              <a:gd name="T1" fmla="*/ 5 h 59"/>
              <a:gd name="T2" fmla="*/ 5 w 59"/>
              <a:gd name="T3" fmla="*/ 21 h 59"/>
              <a:gd name="T4" fmla="*/ 21 w 59"/>
              <a:gd name="T5" fmla="*/ 54 h 59"/>
              <a:gd name="T6" fmla="*/ 54 w 59"/>
              <a:gd name="T7" fmla="*/ 39 h 59"/>
              <a:gd name="T8" fmla="*/ 39 w 59"/>
              <a:gd name="T9" fmla="*/ 5 h 59"/>
              <a:gd name="T10" fmla="*/ 48 w 59"/>
              <a:gd name="T11" fmla="*/ 37 h 59"/>
              <a:gd name="T12" fmla="*/ 23 w 59"/>
              <a:gd name="T13" fmla="*/ 48 h 59"/>
              <a:gd name="T14" fmla="*/ 11 w 59"/>
              <a:gd name="T15" fmla="*/ 23 h 59"/>
              <a:gd name="T16" fmla="*/ 36 w 59"/>
              <a:gd name="T17" fmla="*/ 12 h 59"/>
              <a:gd name="T18" fmla="*/ 48 w 59"/>
              <a:gd name="T19" fmla="*/ 3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9" y="5"/>
                </a:moveTo>
                <a:cubicBezTo>
                  <a:pt x="25" y="0"/>
                  <a:pt x="10" y="7"/>
                  <a:pt x="5" y="21"/>
                </a:cubicBezTo>
                <a:cubicBezTo>
                  <a:pt x="0" y="34"/>
                  <a:pt x="7" y="49"/>
                  <a:pt x="21" y="54"/>
                </a:cubicBezTo>
                <a:cubicBezTo>
                  <a:pt x="34" y="59"/>
                  <a:pt x="49" y="52"/>
                  <a:pt x="54" y="39"/>
                </a:cubicBezTo>
                <a:cubicBezTo>
                  <a:pt x="59" y="25"/>
                  <a:pt x="52" y="10"/>
                  <a:pt x="39" y="5"/>
                </a:cubicBezTo>
                <a:close/>
                <a:moveTo>
                  <a:pt x="48" y="37"/>
                </a:moveTo>
                <a:cubicBezTo>
                  <a:pt x="44" y="47"/>
                  <a:pt x="33" y="52"/>
                  <a:pt x="23" y="48"/>
                </a:cubicBezTo>
                <a:cubicBezTo>
                  <a:pt x="13" y="44"/>
                  <a:pt x="8" y="33"/>
                  <a:pt x="11" y="23"/>
                </a:cubicBezTo>
                <a:cubicBezTo>
                  <a:pt x="15" y="13"/>
                  <a:pt x="26" y="8"/>
                  <a:pt x="36" y="12"/>
                </a:cubicBezTo>
                <a:cubicBezTo>
                  <a:pt x="46" y="15"/>
                  <a:pt x="51" y="27"/>
                  <a:pt x="48" y="37"/>
                </a:cubicBezTo>
                <a:close/>
              </a:path>
            </a:pathLst>
          </a:custGeom>
          <a:solidFill>
            <a:srgbClr val="38CF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66"/>
          <p:cNvSpPr>
            <a:spLocks noEditPoints="1"/>
          </p:cNvSpPr>
          <p:nvPr/>
        </p:nvSpPr>
        <p:spPr bwMode="auto">
          <a:xfrm>
            <a:off x="4360334" y="4776259"/>
            <a:ext cx="393700" cy="393700"/>
          </a:xfrm>
          <a:custGeom>
            <a:avLst/>
            <a:gdLst>
              <a:gd name="T0" fmla="*/ 114 w 115"/>
              <a:gd name="T1" fmla="*/ 69 h 115"/>
              <a:gd name="T2" fmla="*/ 98 w 115"/>
              <a:gd name="T3" fmla="*/ 60 h 115"/>
              <a:gd name="T4" fmla="*/ 109 w 115"/>
              <a:gd name="T5" fmla="*/ 46 h 115"/>
              <a:gd name="T6" fmla="*/ 113 w 115"/>
              <a:gd name="T7" fmla="*/ 40 h 115"/>
              <a:gd name="T8" fmla="*/ 110 w 115"/>
              <a:gd name="T9" fmla="*/ 29 h 115"/>
              <a:gd name="T10" fmla="*/ 105 w 115"/>
              <a:gd name="T11" fmla="*/ 25 h 115"/>
              <a:gd name="T12" fmla="*/ 88 w 115"/>
              <a:gd name="T13" fmla="*/ 31 h 115"/>
              <a:gd name="T14" fmla="*/ 81 w 115"/>
              <a:gd name="T15" fmla="*/ 25 h 115"/>
              <a:gd name="T16" fmla="*/ 86 w 115"/>
              <a:gd name="T17" fmla="*/ 12 h 115"/>
              <a:gd name="T18" fmla="*/ 84 w 115"/>
              <a:gd name="T19" fmla="*/ 5 h 115"/>
              <a:gd name="T20" fmla="*/ 74 w 115"/>
              <a:gd name="T21" fmla="*/ 0 h 115"/>
              <a:gd name="T22" fmla="*/ 69 w 115"/>
              <a:gd name="T23" fmla="*/ 1 h 115"/>
              <a:gd name="T24" fmla="*/ 60 w 115"/>
              <a:gd name="T25" fmla="*/ 17 h 115"/>
              <a:gd name="T26" fmla="*/ 51 w 115"/>
              <a:gd name="T27" fmla="*/ 19 h 115"/>
              <a:gd name="T28" fmla="*/ 46 w 115"/>
              <a:gd name="T29" fmla="*/ 5 h 115"/>
              <a:gd name="T30" fmla="*/ 39 w 115"/>
              <a:gd name="T31" fmla="*/ 2 h 115"/>
              <a:gd name="T32" fmla="*/ 29 w 115"/>
              <a:gd name="T33" fmla="*/ 5 h 115"/>
              <a:gd name="T34" fmla="*/ 25 w 115"/>
              <a:gd name="T35" fmla="*/ 9 h 115"/>
              <a:gd name="T36" fmla="*/ 30 w 115"/>
              <a:gd name="T37" fmla="*/ 26 h 115"/>
              <a:gd name="T38" fmla="*/ 26 w 115"/>
              <a:gd name="T39" fmla="*/ 35 h 115"/>
              <a:gd name="T40" fmla="*/ 12 w 115"/>
              <a:gd name="T41" fmla="*/ 29 h 115"/>
              <a:gd name="T42" fmla="*/ 5 w 115"/>
              <a:gd name="T43" fmla="*/ 30 h 115"/>
              <a:gd name="T44" fmla="*/ 0 w 115"/>
              <a:gd name="T45" fmla="*/ 40 h 115"/>
              <a:gd name="T46" fmla="*/ 1 w 115"/>
              <a:gd name="T47" fmla="*/ 46 h 115"/>
              <a:gd name="T48" fmla="*/ 16 w 115"/>
              <a:gd name="T49" fmla="*/ 54 h 115"/>
              <a:gd name="T50" fmla="*/ 19 w 115"/>
              <a:gd name="T51" fmla="*/ 63 h 115"/>
              <a:gd name="T52" fmla="*/ 5 w 115"/>
              <a:gd name="T53" fmla="*/ 69 h 115"/>
              <a:gd name="T54" fmla="*/ 1 w 115"/>
              <a:gd name="T55" fmla="*/ 75 h 115"/>
              <a:gd name="T56" fmla="*/ 5 w 115"/>
              <a:gd name="T57" fmla="*/ 86 h 115"/>
              <a:gd name="T58" fmla="*/ 9 w 115"/>
              <a:gd name="T59" fmla="*/ 89 h 115"/>
              <a:gd name="T60" fmla="*/ 26 w 115"/>
              <a:gd name="T61" fmla="*/ 84 h 115"/>
              <a:gd name="T62" fmla="*/ 34 w 115"/>
              <a:gd name="T63" fmla="*/ 89 h 115"/>
              <a:gd name="T64" fmla="*/ 29 w 115"/>
              <a:gd name="T65" fmla="*/ 102 h 115"/>
              <a:gd name="T66" fmla="*/ 30 w 115"/>
              <a:gd name="T67" fmla="*/ 110 h 115"/>
              <a:gd name="T68" fmla="*/ 40 w 115"/>
              <a:gd name="T69" fmla="*/ 114 h 115"/>
              <a:gd name="T70" fmla="*/ 46 w 115"/>
              <a:gd name="T71" fmla="*/ 114 h 115"/>
              <a:gd name="T72" fmla="*/ 54 w 115"/>
              <a:gd name="T73" fmla="*/ 98 h 115"/>
              <a:gd name="T74" fmla="*/ 63 w 115"/>
              <a:gd name="T75" fmla="*/ 97 h 115"/>
              <a:gd name="T76" fmla="*/ 69 w 115"/>
              <a:gd name="T77" fmla="*/ 109 h 115"/>
              <a:gd name="T78" fmla="*/ 75 w 115"/>
              <a:gd name="T79" fmla="*/ 113 h 115"/>
              <a:gd name="T80" fmla="*/ 85 w 115"/>
              <a:gd name="T81" fmla="*/ 110 h 115"/>
              <a:gd name="T82" fmla="*/ 89 w 115"/>
              <a:gd name="T83" fmla="*/ 106 h 115"/>
              <a:gd name="T84" fmla="*/ 84 w 115"/>
              <a:gd name="T85" fmla="*/ 88 h 115"/>
              <a:gd name="T86" fmla="*/ 102 w 115"/>
              <a:gd name="T87" fmla="*/ 86 h 115"/>
              <a:gd name="T88" fmla="*/ 109 w 115"/>
              <a:gd name="T89" fmla="*/ 84 h 115"/>
              <a:gd name="T90" fmla="*/ 114 w 115"/>
              <a:gd name="T91" fmla="*/ 75 h 115"/>
              <a:gd name="T92" fmla="*/ 48 w 115"/>
              <a:gd name="T93" fmla="*/ 88 h 115"/>
              <a:gd name="T94" fmla="*/ 70 w 115"/>
              <a:gd name="T95" fmla="*/ 28 h 115"/>
              <a:gd name="T96" fmla="*/ 87 w 115"/>
              <a:gd name="T97" fmla="*/ 7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5" h="115">
                <a:moveTo>
                  <a:pt x="114" y="71"/>
                </a:moveTo>
                <a:cubicBezTo>
                  <a:pt x="114" y="69"/>
                  <a:pt x="114" y="69"/>
                  <a:pt x="114" y="69"/>
                </a:cubicBezTo>
                <a:cubicBezTo>
                  <a:pt x="113" y="67"/>
                  <a:pt x="112" y="65"/>
                  <a:pt x="110" y="65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57"/>
                  <a:pt x="98" y="54"/>
                  <a:pt x="98" y="51"/>
                </a:cubicBezTo>
                <a:cubicBezTo>
                  <a:pt x="109" y="46"/>
                  <a:pt x="109" y="46"/>
                  <a:pt x="109" y="46"/>
                </a:cubicBezTo>
                <a:cubicBezTo>
                  <a:pt x="111" y="45"/>
                  <a:pt x="112" y="43"/>
                  <a:pt x="113" y="41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3" y="38"/>
                  <a:pt x="113" y="37"/>
                  <a:pt x="113" y="36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09" y="28"/>
                  <a:pt x="108" y="27"/>
                  <a:pt x="107" y="26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4" y="25"/>
                  <a:pt x="102" y="24"/>
                  <a:pt x="100" y="25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6" y="29"/>
                  <a:pt x="84" y="27"/>
                  <a:pt x="81" y="25"/>
                </a:cubicBezTo>
                <a:cubicBezTo>
                  <a:pt x="81" y="24"/>
                  <a:pt x="81" y="24"/>
                  <a:pt x="81" y="24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11"/>
                  <a:pt x="86" y="9"/>
                  <a:pt x="85" y="7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4"/>
                  <a:pt x="82" y="3"/>
                  <a:pt x="81" y="3"/>
                </a:cubicBezTo>
                <a:cubicBezTo>
                  <a:pt x="74" y="0"/>
                  <a:pt x="74" y="0"/>
                  <a:pt x="74" y="0"/>
                </a:cubicBezTo>
                <a:cubicBezTo>
                  <a:pt x="73" y="0"/>
                  <a:pt x="72" y="0"/>
                  <a:pt x="70" y="0"/>
                </a:cubicBezTo>
                <a:cubicBezTo>
                  <a:pt x="69" y="1"/>
                  <a:pt x="69" y="1"/>
                  <a:pt x="69" y="1"/>
                </a:cubicBezTo>
                <a:cubicBezTo>
                  <a:pt x="67" y="1"/>
                  <a:pt x="65" y="3"/>
                  <a:pt x="65" y="5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8"/>
                  <a:pt x="60" y="18"/>
                </a:cubicBezTo>
                <a:cubicBezTo>
                  <a:pt x="57" y="18"/>
                  <a:pt x="54" y="18"/>
                  <a:pt x="51" y="19"/>
                </a:cubicBezTo>
                <a:cubicBezTo>
                  <a:pt x="51" y="18"/>
                  <a:pt x="51" y="18"/>
                  <a:pt x="51" y="17"/>
                </a:cubicBezTo>
                <a:cubicBezTo>
                  <a:pt x="46" y="5"/>
                  <a:pt x="46" y="5"/>
                  <a:pt x="46" y="5"/>
                </a:cubicBezTo>
                <a:cubicBezTo>
                  <a:pt x="45" y="4"/>
                  <a:pt x="43" y="2"/>
                  <a:pt x="41" y="2"/>
                </a:cubicBezTo>
                <a:cubicBezTo>
                  <a:pt x="39" y="2"/>
                  <a:pt x="39" y="2"/>
                  <a:pt x="39" y="2"/>
                </a:cubicBezTo>
                <a:cubicBezTo>
                  <a:pt x="38" y="1"/>
                  <a:pt x="37" y="1"/>
                  <a:pt x="35" y="2"/>
                </a:cubicBezTo>
                <a:cubicBezTo>
                  <a:pt x="29" y="5"/>
                  <a:pt x="29" y="5"/>
                  <a:pt x="29" y="5"/>
                </a:cubicBezTo>
                <a:cubicBezTo>
                  <a:pt x="28" y="6"/>
                  <a:pt x="27" y="6"/>
                  <a:pt x="26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11"/>
                  <a:pt x="24" y="13"/>
                  <a:pt x="25" y="15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8"/>
                  <a:pt x="32" y="28"/>
                </a:cubicBezTo>
                <a:cubicBezTo>
                  <a:pt x="30" y="30"/>
                  <a:pt x="28" y="32"/>
                  <a:pt x="26" y="35"/>
                </a:cubicBezTo>
                <a:cubicBezTo>
                  <a:pt x="26" y="34"/>
                  <a:pt x="25" y="34"/>
                  <a:pt x="24" y="33"/>
                </a:cubicBezTo>
                <a:cubicBezTo>
                  <a:pt x="12" y="29"/>
                  <a:pt x="12" y="29"/>
                  <a:pt x="12" y="29"/>
                </a:cubicBezTo>
                <a:cubicBezTo>
                  <a:pt x="10" y="28"/>
                  <a:pt x="8" y="28"/>
                  <a:pt x="7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4" y="31"/>
                  <a:pt x="3" y="32"/>
                  <a:pt x="3" y="3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0" y="43"/>
                  <a:pt x="0" y="44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3" y="49"/>
                  <a:pt x="4" y="50"/>
                </a:cubicBezTo>
                <a:cubicBezTo>
                  <a:pt x="16" y="54"/>
                  <a:pt x="16" y="54"/>
                  <a:pt x="16" y="54"/>
                </a:cubicBezTo>
                <a:cubicBezTo>
                  <a:pt x="17" y="55"/>
                  <a:pt x="18" y="55"/>
                  <a:pt x="19" y="55"/>
                </a:cubicBezTo>
                <a:cubicBezTo>
                  <a:pt x="19" y="58"/>
                  <a:pt x="19" y="60"/>
                  <a:pt x="19" y="63"/>
                </a:cubicBezTo>
                <a:cubicBezTo>
                  <a:pt x="18" y="63"/>
                  <a:pt x="18" y="63"/>
                  <a:pt x="17" y="64"/>
                </a:cubicBezTo>
                <a:cubicBezTo>
                  <a:pt x="5" y="69"/>
                  <a:pt x="5" y="69"/>
                  <a:pt x="5" y="69"/>
                </a:cubicBezTo>
                <a:cubicBezTo>
                  <a:pt x="3" y="70"/>
                  <a:pt x="2" y="72"/>
                  <a:pt x="2" y="73"/>
                </a:cubicBezTo>
                <a:cubicBezTo>
                  <a:pt x="1" y="75"/>
                  <a:pt x="1" y="75"/>
                  <a:pt x="1" y="75"/>
                </a:cubicBezTo>
                <a:cubicBezTo>
                  <a:pt x="1" y="77"/>
                  <a:pt x="1" y="78"/>
                  <a:pt x="2" y="79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7"/>
                  <a:pt x="6" y="88"/>
                  <a:pt x="8" y="89"/>
                </a:cubicBezTo>
                <a:cubicBezTo>
                  <a:pt x="9" y="89"/>
                  <a:pt x="9" y="89"/>
                  <a:pt x="9" y="89"/>
                </a:cubicBezTo>
                <a:cubicBezTo>
                  <a:pt x="11" y="90"/>
                  <a:pt x="13" y="90"/>
                  <a:pt x="15" y="90"/>
                </a:cubicBezTo>
                <a:cubicBezTo>
                  <a:pt x="26" y="84"/>
                  <a:pt x="26" y="84"/>
                  <a:pt x="26" y="84"/>
                </a:cubicBezTo>
                <a:cubicBezTo>
                  <a:pt x="27" y="84"/>
                  <a:pt x="27" y="84"/>
                  <a:pt x="28" y="83"/>
                </a:cubicBezTo>
                <a:cubicBezTo>
                  <a:pt x="30" y="85"/>
                  <a:pt x="32" y="87"/>
                  <a:pt x="34" y="89"/>
                </a:cubicBezTo>
                <a:cubicBezTo>
                  <a:pt x="34" y="90"/>
                  <a:pt x="33" y="90"/>
                  <a:pt x="33" y="91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8" y="104"/>
                  <a:pt x="28" y="106"/>
                  <a:pt x="29" y="108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1" y="111"/>
                  <a:pt x="32" y="112"/>
                  <a:pt x="33" y="112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1" y="115"/>
                  <a:pt x="43" y="115"/>
                  <a:pt x="44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8" y="113"/>
                  <a:pt x="49" y="112"/>
                  <a:pt x="50" y="110"/>
                </a:cubicBezTo>
                <a:cubicBezTo>
                  <a:pt x="54" y="98"/>
                  <a:pt x="54" y="98"/>
                  <a:pt x="54" y="98"/>
                </a:cubicBezTo>
                <a:cubicBezTo>
                  <a:pt x="54" y="97"/>
                  <a:pt x="54" y="97"/>
                  <a:pt x="54" y="97"/>
                </a:cubicBezTo>
                <a:cubicBezTo>
                  <a:pt x="57" y="98"/>
                  <a:pt x="60" y="98"/>
                  <a:pt x="63" y="97"/>
                </a:cubicBezTo>
                <a:cubicBezTo>
                  <a:pt x="64" y="98"/>
                  <a:pt x="64" y="98"/>
                  <a:pt x="64" y="98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70" y="111"/>
                  <a:pt x="71" y="113"/>
                  <a:pt x="73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6" y="114"/>
                  <a:pt x="78" y="113"/>
                  <a:pt x="79" y="113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7" y="109"/>
                  <a:pt x="88" y="108"/>
                  <a:pt x="88" y="107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90" y="104"/>
                  <a:pt x="90" y="102"/>
                  <a:pt x="89" y="100"/>
                </a:cubicBezTo>
                <a:cubicBezTo>
                  <a:pt x="84" y="88"/>
                  <a:pt x="84" y="88"/>
                  <a:pt x="84" y="88"/>
                </a:cubicBezTo>
                <a:cubicBezTo>
                  <a:pt x="86" y="86"/>
                  <a:pt x="89" y="84"/>
                  <a:pt x="90" y="82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4" y="87"/>
                  <a:pt x="106" y="86"/>
                  <a:pt x="108" y="85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10" y="84"/>
                  <a:pt x="111" y="83"/>
                  <a:pt x="112" y="81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5" y="73"/>
                  <a:pt x="115" y="72"/>
                  <a:pt x="114" y="71"/>
                </a:cubicBezTo>
                <a:close/>
                <a:moveTo>
                  <a:pt x="48" y="88"/>
                </a:moveTo>
                <a:cubicBezTo>
                  <a:pt x="31" y="82"/>
                  <a:pt x="22" y="63"/>
                  <a:pt x="28" y="47"/>
                </a:cubicBezTo>
                <a:cubicBezTo>
                  <a:pt x="35" y="30"/>
                  <a:pt x="53" y="22"/>
                  <a:pt x="70" y="28"/>
                </a:cubicBezTo>
                <a:cubicBezTo>
                  <a:pt x="85" y="33"/>
                  <a:pt x="93" y="49"/>
                  <a:pt x="90" y="64"/>
                </a:cubicBezTo>
                <a:cubicBezTo>
                  <a:pt x="87" y="73"/>
                  <a:pt x="87" y="73"/>
                  <a:pt x="87" y="73"/>
                </a:cubicBezTo>
                <a:cubicBezTo>
                  <a:pt x="79" y="87"/>
                  <a:pt x="63" y="94"/>
                  <a:pt x="48" y="8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0" name="Oval 267"/>
          <p:cNvSpPr>
            <a:spLocks noChangeArrowheads="1"/>
          </p:cNvSpPr>
          <p:nvPr/>
        </p:nvSpPr>
        <p:spPr bwMode="auto">
          <a:xfrm>
            <a:off x="5481109" y="3792009"/>
            <a:ext cx="153988" cy="153988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1" name="Freeform 268"/>
          <p:cNvSpPr>
            <a:spLocks/>
          </p:cNvSpPr>
          <p:nvPr/>
        </p:nvSpPr>
        <p:spPr bwMode="auto">
          <a:xfrm>
            <a:off x="5422371" y="3979334"/>
            <a:ext cx="274638" cy="179388"/>
          </a:xfrm>
          <a:custGeom>
            <a:avLst/>
            <a:gdLst>
              <a:gd name="T0" fmla="*/ 40 w 80"/>
              <a:gd name="T1" fmla="*/ 0 h 52"/>
              <a:gd name="T2" fmla="*/ 2 w 80"/>
              <a:gd name="T3" fmla="*/ 52 h 52"/>
              <a:gd name="T4" fmla="*/ 40 w 80"/>
              <a:gd name="T5" fmla="*/ 52 h 52"/>
              <a:gd name="T6" fmla="*/ 77 w 80"/>
              <a:gd name="T7" fmla="*/ 52 h 52"/>
              <a:gd name="T8" fmla="*/ 40 w 80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52">
                <a:moveTo>
                  <a:pt x="40" y="0"/>
                </a:moveTo>
                <a:cubicBezTo>
                  <a:pt x="0" y="0"/>
                  <a:pt x="2" y="52"/>
                  <a:pt x="2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2"/>
                  <a:pt x="80" y="0"/>
                  <a:pt x="4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2" name="Rectangle 269"/>
          <p:cNvSpPr>
            <a:spLocks noChangeArrowheads="1"/>
          </p:cNvSpPr>
          <p:nvPr/>
        </p:nvSpPr>
        <p:spPr bwMode="auto">
          <a:xfrm>
            <a:off x="6378046" y="3044296"/>
            <a:ext cx="61913" cy="10636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3" name="Rectangle 270"/>
          <p:cNvSpPr>
            <a:spLocks noChangeArrowheads="1"/>
          </p:cNvSpPr>
          <p:nvPr/>
        </p:nvSpPr>
        <p:spPr bwMode="auto">
          <a:xfrm>
            <a:off x="6478059" y="2971271"/>
            <a:ext cx="58738" cy="1793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4" name="Rectangle 271"/>
          <p:cNvSpPr>
            <a:spLocks noChangeArrowheads="1"/>
          </p:cNvSpPr>
          <p:nvPr/>
        </p:nvSpPr>
        <p:spPr bwMode="auto">
          <a:xfrm>
            <a:off x="6574896" y="2876021"/>
            <a:ext cx="60325" cy="2746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5" name="Rectangle 272"/>
          <p:cNvSpPr>
            <a:spLocks noChangeArrowheads="1"/>
          </p:cNvSpPr>
          <p:nvPr/>
        </p:nvSpPr>
        <p:spPr bwMode="auto">
          <a:xfrm>
            <a:off x="6670146" y="2783946"/>
            <a:ext cx="61913" cy="36671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6" name="Freeform 273"/>
          <p:cNvSpPr>
            <a:spLocks/>
          </p:cNvSpPr>
          <p:nvPr/>
        </p:nvSpPr>
        <p:spPr bwMode="auto">
          <a:xfrm>
            <a:off x="7427384" y="1799696"/>
            <a:ext cx="257175" cy="331788"/>
          </a:xfrm>
          <a:custGeom>
            <a:avLst/>
            <a:gdLst>
              <a:gd name="T0" fmla="*/ 162 w 162"/>
              <a:gd name="T1" fmla="*/ 110 h 209"/>
              <a:gd name="T2" fmla="*/ 82 w 162"/>
              <a:gd name="T3" fmla="*/ 0 h 209"/>
              <a:gd name="T4" fmla="*/ 0 w 162"/>
              <a:gd name="T5" fmla="*/ 110 h 209"/>
              <a:gd name="T6" fmla="*/ 39 w 162"/>
              <a:gd name="T7" fmla="*/ 110 h 209"/>
              <a:gd name="T8" fmla="*/ 39 w 162"/>
              <a:gd name="T9" fmla="*/ 209 h 209"/>
              <a:gd name="T10" fmla="*/ 123 w 162"/>
              <a:gd name="T11" fmla="*/ 209 h 209"/>
              <a:gd name="T12" fmla="*/ 123 w 162"/>
              <a:gd name="T13" fmla="*/ 110 h 209"/>
              <a:gd name="T14" fmla="*/ 162 w 162"/>
              <a:gd name="T15" fmla="*/ 11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2" h="209">
                <a:moveTo>
                  <a:pt x="162" y="110"/>
                </a:moveTo>
                <a:lnTo>
                  <a:pt x="82" y="0"/>
                </a:lnTo>
                <a:lnTo>
                  <a:pt x="0" y="110"/>
                </a:lnTo>
                <a:lnTo>
                  <a:pt x="39" y="110"/>
                </a:lnTo>
                <a:lnTo>
                  <a:pt x="39" y="209"/>
                </a:lnTo>
                <a:lnTo>
                  <a:pt x="123" y="209"/>
                </a:lnTo>
                <a:lnTo>
                  <a:pt x="123" y="110"/>
                </a:lnTo>
                <a:lnTo>
                  <a:pt x="162" y="11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3" name="组合 242"/>
          <p:cNvGrpSpPr/>
          <p:nvPr/>
        </p:nvGrpSpPr>
        <p:grpSpPr>
          <a:xfrm>
            <a:off x="7751234" y="3345128"/>
            <a:ext cx="1095376" cy="462419"/>
            <a:chOff x="9240838" y="1303338"/>
            <a:chExt cx="1590675" cy="671512"/>
          </a:xfrm>
        </p:grpSpPr>
        <p:sp>
          <p:nvSpPr>
            <p:cNvPr id="244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5256587" y="1125234"/>
            <a:ext cx="1125324" cy="477923"/>
            <a:chOff x="1057275" y="1303338"/>
            <a:chExt cx="1581151" cy="671512"/>
          </a:xfrm>
        </p:grpSpPr>
        <p:sp>
          <p:nvSpPr>
            <p:cNvPr id="328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0" name="Rectangle 14"/>
          <p:cNvSpPr>
            <a:spLocks noChangeArrowheads="1"/>
          </p:cNvSpPr>
          <p:nvPr/>
        </p:nvSpPr>
        <p:spPr bwMode="auto">
          <a:xfrm>
            <a:off x="3305379" y="1912409"/>
            <a:ext cx="1309688" cy="7985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11" name="组合 410"/>
          <p:cNvGrpSpPr/>
          <p:nvPr/>
        </p:nvGrpSpPr>
        <p:grpSpPr>
          <a:xfrm>
            <a:off x="3314119" y="3076713"/>
            <a:ext cx="1125324" cy="477923"/>
            <a:chOff x="1057275" y="1303338"/>
            <a:chExt cx="1581151" cy="671512"/>
          </a:xfrm>
        </p:grpSpPr>
        <p:sp>
          <p:nvSpPr>
            <p:cNvPr id="412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5" name="Rectangle 71"/>
          <p:cNvSpPr>
            <a:spLocks noChangeArrowheads="1"/>
          </p:cNvSpPr>
          <p:nvPr/>
        </p:nvSpPr>
        <p:spPr bwMode="auto">
          <a:xfrm>
            <a:off x="5608579" y="5195359"/>
            <a:ext cx="1309688" cy="800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96" name="组合 495"/>
          <p:cNvGrpSpPr/>
          <p:nvPr/>
        </p:nvGrpSpPr>
        <p:grpSpPr>
          <a:xfrm>
            <a:off x="5743516" y="5353316"/>
            <a:ext cx="1095376" cy="462419"/>
            <a:chOff x="9240838" y="1303338"/>
            <a:chExt cx="1590675" cy="671512"/>
          </a:xfrm>
        </p:grpSpPr>
        <p:sp>
          <p:nvSpPr>
            <p:cNvPr id="497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4" name="矩形 493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0" name="矩形 579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581" name="文本框 580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8463530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4337050" y="965201"/>
            <a:ext cx="1276350" cy="2033588"/>
          </a:xfrm>
          <a:custGeom>
            <a:avLst/>
            <a:gdLst>
              <a:gd name="T0" fmla="*/ 0 w 804"/>
              <a:gd name="T1" fmla="*/ 284 h 1281"/>
              <a:gd name="T2" fmla="*/ 0 w 804"/>
              <a:gd name="T3" fmla="*/ 99 h 1281"/>
              <a:gd name="T4" fmla="*/ 764 w 804"/>
              <a:gd name="T5" fmla="*/ 99 h 1281"/>
              <a:gd name="T6" fmla="*/ 707 w 804"/>
              <a:gd name="T7" fmla="*/ 284 h 1281"/>
              <a:gd name="T8" fmla="*/ 0 w 804"/>
              <a:gd name="T9" fmla="*/ 284 h 1281"/>
              <a:gd name="T10" fmla="*/ 804 w 804"/>
              <a:gd name="T11" fmla="*/ 0 h 1281"/>
              <a:gd name="T12" fmla="*/ 0 w 804"/>
              <a:gd name="T13" fmla="*/ 0 h 1281"/>
              <a:gd name="T14" fmla="*/ 0 w 804"/>
              <a:gd name="T15" fmla="*/ 1281 h 1281"/>
              <a:gd name="T16" fmla="*/ 804 w 804"/>
              <a:gd name="T17" fmla="*/ 1281 h 1281"/>
              <a:gd name="T18" fmla="*/ 804 w 804"/>
              <a:gd name="T19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4" h="1281">
                <a:moveTo>
                  <a:pt x="0" y="284"/>
                </a:moveTo>
                <a:lnTo>
                  <a:pt x="0" y="99"/>
                </a:lnTo>
                <a:lnTo>
                  <a:pt x="764" y="99"/>
                </a:lnTo>
                <a:lnTo>
                  <a:pt x="707" y="284"/>
                </a:lnTo>
                <a:lnTo>
                  <a:pt x="0" y="284"/>
                </a:lnTo>
                <a:close/>
                <a:moveTo>
                  <a:pt x="804" y="0"/>
                </a:moveTo>
                <a:lnTo>
                  <a:pt x="0" y="0"/>
                </a:lnTo>
                <a:lnTo>
                  <a:pt x="0" y="1281"/>
                </a:lnTo>
                <a:lnTo>
                  <a:pt x="804" y="1281"/>
                </a:lnTo>
                <a:lnTo>
                  <a:pt x="804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4337050" y="965201"/>
            <a:ext cx="1276350" cy="2033588"/>
          </a:xfrm>
          <a:custGeom>
            <a:avLst/>
            <a:gdLst>
              <a:gd name="T0" fmla="*/ 0 w 804"/>
              <a:gd name="T1" fmla="*/ 284 h 1281"/>
              <a:gd name="T2" fmla="*/ 0 w 804"/>
              <a:gd name="T3" fmla="*/ 99 h 1281"/>
              <a:gd name="T4" fmla="*/ 764 w 804"/>
              <a:gd name="T5" fmla="*/ 99 h 1281"/>
              <a:gd name="T6" fmla="*/ 707 w 804"/>
              <a:gd name="T7" fmla="*/ 284 h 1281"/>
              <a:gd name="T8" fmla="*/ 0 w 804"/>
              <a:gd name="T9" fmla="*/ 284 h 1281"/>
              <a:gd name="T10" fmla="*/ 804 w 804"/>
              <a:gd name="T11" fmla="*/ 0 h 1281"/>
              <a:gd name="T12" fmla="*/ 0 w 804"/>
              <a:gd name="T13" fmla="*/ 0 h 1281"/>
              <a:gd name="T14" fmla="*/ 0 w 804"/>
              <a:gd name="T15" fmla="*/ 1281 h 1281"/>
              <a:gd name="T16" fmla="*/ 804 w 804"/>
              <a:gd name="T17" fmla="*/ 1281 h 1281"/>
              <a:gd name="T18" fmla="*/ 804 w 804"/>
              <a:gd name="T19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4" h="1281">
                <a:moveTo>
                  <a:pt x="0" y="284"/>
                </a:moveTo>
                <a:lnTo>
                  <a:pt x="0" y="99"/>
                </a:lnTo>
                <a:lnTo>
                  <a:pt x="764" y="99"/>
                </a:lnTo>
                <a:lnTo>
                  <a:pt x="707" y="284"/>
                </a:lnTo>
                <a:lnTo>
                  <a:pt x="0" y="284"/>
                </a:lnTo>
                <a:moveTo>
                  <a:pt x="804" y="0"/>
                </a:moveTo>
                <a:lnTo>
                  <a:pt x="0" y="0"/>
                </a:lnTo>
                <a:lnTo>
                  <a:pt x="0" y="1281"/>
                </a:lnTo>
                <a:lnTo>
                  <a:pt x="804" y="1281"/>
                </a:lnTo>
                <a:lnTo>
                  <a:pt x="8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4337050" y="2998788"/>
            <a:ext cx="1276350" cy="6873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4337050" y="2998788"/>
            <a:ext cx="1276350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4765675" y="3214688"/>
            <a:ext cx="5492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8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1987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4659313" y="4095751"/>
            <a:ext cx="612775" cy="646113"/>
          </a:xfrm>
          <a:custGeom>
            <a:avLst/>
            <a:gdLst>
              <a:gd name="T0" fmla="*/ 136 w 163"/>
              <a:gd name="T1" fmla="*/ 141 h 172"/>
              <a:gd name="T2" fmla="*/ 163 w 163"/>
              <a:gd name="T3" fmla="*/ 81 h 172"/>
              <a:gd name="T4" fmla="*/ 82 w 163"/>
              <a:gd name="T5" fmla="*/ 0 h 172"/>
              <a:gd name="T6" fmla="*/ 0 w 163"/>
              <a:gd name="T7" fmla="*/ 81 h 172"/>
              <a:gd name="T8" fmla="*/ 27 w 163"/>
              <a:gd name="T9" fmla="*/ 141 h 172"/>
              <a:gd name="T10" fmla="*/ 10 w 163"/>
              <a:gd name="T11" fmla="*/ 158 h 172"/>
              <a:gd name="T12" fmla="*/ 10 w 163"/>
              <a:gd name="T13" fmla="*/ 169 h 172"/>
              <a:gd name="T14" fmla="*/ 16 w 163"/>
              <a:gd name="T15" fmla="*/ 171 h 172"/>
              <a:gd name="T16" fmla="*/ 21 w 163"/>
              <a:gd name="T17" fmla="*/ 169 h 172"/>
              <a:gd name="T18" fmla="*/ 39 w 163"/>
              <a:gd name="T19" fmla="*/ 151 h 172"/>
              <a:gd name="T20" fmla="*/ 82 w 163"/>
              <a:gd name="T21" fmla="*/ 163 h 172"/>
              <a:gd name="T22" fmla="*/ 124 w 163"/>
              <a:gd name="T23" fmla="*/ 151 h 172"/>
              <a:gd name="T24" fmla="*/ 143 w 163"/>
              <a:gd name="T25" fmla="*/ 170 h 172"/>
              <a:gd name="T26" fmla="*/ 148 w 163"/>
              <a:gd name="T27" fmla="*/ 172 h 172"/>
              <a:gd name="T28" fmla="*/ 154 w 163"/>
              <a:gd name="T29" fmla="*/ 170 h 172"/>
              <a:gd name="T30" fmla="*/ 154 w 163"/>
              <a:gd name="T31" fmla="*/ 159 h 172"/>
              <a:gd name="T32" fmla="*/ 136 w 163"/>
              <a:gd name="T33" fmla="*/ 141 h 172"/>
              <a:gd name="T34" fmla="*/ 16 w 163"/>
              <a:gd name="T35" fmla="*/ 81 h 172"/>
              <a:gd name="T36" fmla="*/ 82 w 163"/>
              <a:gd name="T37" fmla="*/ 15 h 172"/>
              <a:gd name="T38" fmla="*/ 147 w 163"/>
              <a:gd name="T39" fmla="*/ 81 h 172"/>
              <a:gd name="T40" fmla="*/ 82 w 163"/>
              <a:gd name="T41" fmla="*/ 147 h 172"/>
              <a:gd name="T42" fmla="*/ 16 w 163"/>
              <a:gd name="T43" fmla="*/ 81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3" h="172">
                <a:moveTo>
                  <a:pt x="136" y="141"/>
                </a:moveTo>
                <a:cubicBezTo>
                  <a:pt x="153" y="126"/>
                  <a:pt x="163" y="105"/>
                  <a:pt x="163" y="81"/>
                </a:cubicBezTo>
                <a:cubicBezTo>
                  <a:pt x="163" y="36"/>
                  <a:pt x="126" y="0"/>
                  <a:pt x="82" y="0"/>
                </a:cubicBezTo>
                <a:cubicBezTo>
                  <a:pt x="37" y="0"/>
                  <a:pt x="0" y="36"/>
                  <a:pt x="0" y="81"/>
                </a:cubicBezTo>
                <a:cubicBezTo>
                  <a:pt x="0" y="105"/>
                  <a:pt x="10" y="126"/>
                  <a:pt x="27" y="141"/>
                </a:cubicBezTo>
                <a:cubicBezTo>
                  <a:pt x="10" y="158"/>
                  <a:pt x="10" y="158"/>
                  <a:pt x="10" y="158"/>
                </a:cubicBezTo>
                <a:cubicBezTo>
                  <a:pt x="7" y="161"/>
                  <a:pt x="7" y="166"/>
                  <a:pt x="10" y="169"/>
                </a:cubicBezTo>
                <a:cubicBezTo>
                  <a:pt x="12" y="170"/>
                  <a:pt x="14" y="171"/>
                  <a:pt x="16" y="171"/>
                </a:cubicBezTo>
                <a:cubicBezTo>
                  <a:pt x="18" y="171"/>
                  <a:pt x="20" y="170"/>
                  <a:pt x="21" y="169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52" y="158"/>
                  <a:pt x="66" y="163"/>
                  <a:pt x="82" y="163"/>
                </a:cubicBezTo>
                <a:cubicBezTo>
                  <a:pt x="97" y="163"/>
                  <a:pt x="111" y="158"/>
                  <a:pt x="124" y="151"/>
                </a:cubicBezTo>
                <a:cubicBezTo>
                  <a:pt x="143" y="170"/>
                  <a:pt x="143" y="170"/>
                  <a:pt x="143" y="170"/>
                </a:cubicBezTo>
                <a:cubicBezTo>
                  <a:pt x="144" y="171"/>
                  <a:pt x="146" y="172"/>
                  <a:pt x="148" y="172"/>
                </a:cubicBezTo>
                <a:cubicBezTo>
                  <a:pt x="150" y="172"/>
                  <a:pt x="152" y="171"/>
                  <a:pt x="154" y="170"/>
                </a:cubicBezTo>
                <a:cubicBezTo>
                  <a:pt x="157" y="167"/>
                  <a:pt x="157" y="162"/>
                  <a:pt x="154" y="159"/>
                </a:cubicBezTo>
                <a:lnTo>
                  <a:pt x="136" y="141"/>
                </a:lnTo>
                <a:close/>
                <a:moveTo>
                  <a:pt x="16" y="81"/>
                </a:moveTo>
                <a:cubicBezTo>
                  <a:pt x="16" y="45"/>
                  <a:pt x="45" y="15"/>
                  <a:pt x="82" y="15"/>
                </a:cubicBezTo>
                <a:cubicBezTo>
                  <a:pt x="118" y="15"/>
                  <a:pt x="147" y="45"/>
                  <a:pt x="147" y="81"/>
                </a:cubicBezTo>
                <a:cubicBezTo>
                  <a:pt x="147" y="118"/>
                  <a:pt x="118" y="147"/>
                  <a:pt x="82" y="147"/>
                </a:cubicBezTo>
                <a:cubicBezTo>
                  <a:pt x="45" y="147"/>
                  <a:pt x="16" y="118"/>
                  <a:pt x="16" y="81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4818063" y="4235451"/>
            <a:ext cx="277812" cy="231775"/>
          </a:xfrm>
          <a:custGeom>
            <a:avLst/>
            <a:gdLst>
              <a:gd name="T0" fmla="*/ 60 w 74"/>
              <a:gd name="T1" fmla="*/ 28 h 62"/>
              <a:gd name="T2" fmla="*/ 41 w 74"/>
              <a:gd name="T3" fmla="*/ 43 h 62"/>
              <a:gd name="T4" fmla="*/ 16 w 74"/>
              <a:gd name="T5" fmla="*/ 5 h 62"/>
              <a:gd name="T6" fmla="*/ 5 w 74"/>
              <a:gd name="T7" fmla="*/ 3 h 62"/>
              <a:gd name="T8" fmla="*/ 3 w 74"/>
              <a:gd name="T9" fmla="*/ 13 h 62"/>
              <a:gd name="T10" fmla="*/ 33 w 74"/>
              <a:gd name="T11" fmla="*/ 59 h 62"/>
              <a:gd name="T12" fmla="*/ 33 w 74"/>
              <a:gd name="T13" fmla="*/ 59 h 62"/>
              <a:gd name="T14" fmla="*/ 33 w 74"/>
              <a:gd name="T15" fmla="*/ 60 h 62"/>
              <a:gd name="T16" fmla="*/ 34 w 74"/>
              <a:gd name="T17" fmla="*/ 60 h 62"/>
              <a:gd name="T18" fmla="*/ 35 w 74"/>
              <a:gd name="T19" fmla="*/ 61 h 62"/>
              <a:gd name="T20" fmla="*/ 35 w 74"/>
              <a:gd name="T21" fmla="*/ 61 h 62"/>
              <a:gd name="T22" fmla="*/ 36 w 74"/>
              <a:gd name="T23" fmla="*/ 62 h 62"/>
              <a:gd name="T24" fmla="*/ 37 w 74"/>
              <a:gd name="T25" fmla="*/ 62 h 62"/>
              <a:gd name="T26" fmla="*/ 38 w 74"/>
              <a:gd name="T27" fmla="*/ 62 h 62"/>
              <a:gd name="T28" fmla="*/ 40 w 74"/>
              <a:gd name="T29" fmla="*/ 62 h 62"/>
              <a:gd name="T30" fmla="*/ 42 w 74"/>
              <a:gd name="T31" fmla="*/ 62 h 62"/>
              <a:gd name="T32" fmla="*/ 43 w 74"/>
              <a:gd name="T33" fmla="*/ 62 h 62"/>
              <a:gd name="T34" fmla="*/ 44 w 74"/>
              <a:gd name="T35" fmla="*/ 61 h 62"/>
              <a:gd name="T36" fmla="*/ 44 w 74"/>
              <a:gd name="T37" fmla="*/ 61 h 62"/>
              <a:gd name="T38" fmla="*/ 44 w 74"/>
              <a:gd name="T39" fmla="*/ 61 h 62"/>
              <a:gd name="T40" fmla="*/ 70 w 74"/>
              <a:gd name="T41" fmla="*/ 40 h 62"/>
              <a:gd name="T42" fmla="*/ 71 w 74"/>
              <a:gd name="T43" fmla="*/ 29 h 62"/>
              <a:gd name="T44" fmla="*/ 60 w 74"/>
              <a:gd name="T45" fmla="*/ 2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" h="62">
                <a:moveTo>
                  <a:pt x="60" y="28"/>
                </a:moveTo>
                <a:cubicBezTo>
                  <a:pt x="41" y="43"/>
                  <a:pt x="41" y="43"/>
                  <a:pt x="41" y="43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1"/>
                  <a:pt x="8" y="0"/>
                  <a:pt x="5" y="3"/>
                </a:cubicBezTo>
                <a:cubicBezTo>
                  <a:pt x="1" y="5"/>
                  <a:pt x="0" y="10"/>
                  <a:pt x="3" y="13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60"/>
                  <a:pt x="33" y="60"/>
                  <a:pt x="33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2"/>
                  <a:pt x="37" y="62"/>
                  <a:pt x="37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2"/>
                  <a:pt x="40" y="62"/>
                </a:cubicBezTo>
                <a:cubicBezTo>
                  <a:pt x="40" y="62"/>
                  <a:pt x="41" y="62"/>
                  <a:pt x="42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1"/>
                  <a:pt x="43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70" y="40"/>
                  <a:pt x="70" y="40"/>
                  <a:pt x="70" y="40"/>
                </a:cubicBezTo>
                <a:cubicBezTo>
                  <a:pt x="73" y="37"/>
                  <a:pt x="74" y="33"/>
                  <a:pt x="71" y="29"/>
                </a:cubicBezTo>
                <a:cubicBezTo>
                  <a:pt x="68" y="26"/>
                  <a:pt x="63" y="25"/>
                  <a:pt x="60" y="28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557713" y="4027488"/>
            <a:ext cx="241300" cy="241300"/>
          </a:xfrm>
          <a:custGeom>
            <a:avLst/>
            <a:gdLst>
              <a:gd name="T0" fmla="*/ 14 w 64"/>
              <a:gd name="T1" fmla="*/ 14 h 64"/>
              <a:gd name="T2" fmla="*/ 14 w 64"/>
              <a:gd name="T3" fmla="*/ 64 h 64"/>
              <a:gd name="T4" fmla="*/ 64 w 64"/>
              <a:gd name="T5" fmla="*/ 14 h 64"/>
              <a:gd name="T6" fmla="*/ 14 w 64"/>
              <a:gd name="T7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" h="64">
                <a:moveTo>
                  <a:pt x="14" y="14"/>
                </a:moveTo>
                <a:cubicBezTo>
                  <a:pt x="0" y="28"/>
                  <a:pt x="0" y="51"/>
                  <a:pt x="14" y="64"/>
                </a:cubicBezTo>
                <a:cubicBezTo>
                  <a:pt x="64" y="14"/>
                  <a:pt x="64" y="14"/>
                  <a:pt x="64" y="14"/>
                </a:cubicBezTo>
                <a:cubicBezTo>
                  <a:pt x="50" y="0"/>
                  <a:pt x="28" y="0"/>
                  <a:pt x="14" y="14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5099050" y="4002088"/>
            <a:ext cx="241300" cy="239713"/>
          </a:xfrm>
          <a:custGeom>
            <a:avLst/>
            <a:gdLst>
              <a:gd name="T0" fmla="*/ 50 w 64"/>
              <a:gd name="T1" fmla="*/ 13 h 64"/>
              <a:gd name="T2" fmla="*/ 0 w 64"/>
              <a:gd name="T3" fmla="*/ 14 h 64"/>
              <a:gd name="T4" fmla="*/ 50 w 64"/>
              <a:gd name="T5" fmla="*/ 64 h 64"/>
              <a:gd name="T6" fmla="*/ 50 w 64"/>
              <a:gd name="T7" fmla="*/ 1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" h="64">
                <a:moveTo>
                  <a:pt x="50" y="13"/>
                </a:moveTo>
                <a:cubicBezTo>
                  <a:pt x="36" y="0"/>
                  <a:pt x="13" y="0"/>
                  <a:pt x="0" y="14"/>
                </a:cubicBezTo>
                <a:cubicBezTo>
                  <a:pt x="50" y="64"/>
                  <a:pt x="50" y="64"/>
                  <a:pt x="50" y="64"/>
                </a:cubicBezTo>
                <a:cubicBezTo>
                  <a:pt x="64" y="50"/>
                  <a:pt x="64" y="27"/>
                  <a:pt x="50" y="13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4337050" y="1122363"/>
            <a:ext cx="1212850" cy="293688"/>
          </a:xfrm>
          <a:custGeom>
            <a:avLst/>
            <a:gdLst>
              <a:gd name="T0" fmla="*/ 764 w 764"/>
              <a:gd name="T1" fmla="*/ 0 h 185"/>
              <a:gd name="T2" fmla="*/ 0 w 764"/>
              <a:gd name="T3" fmla="*/ 0 h 185"/>
              <a:gd name="T4" fmla="*/ 0 w 764"/>
              <a:gd name="T5" fmla="*/ 185 h 185"/>
              <a:gd name="T6" fmla="*/ 707 w 764"/>
              <a:gd name="T7" fmla="*/ 185 h 185"/>
              <a:gd name="T8" fmla="*/ 764 w 764"/>
              <a:gd name="T9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4" h="185">
                <a:moveTo>
                  <a:pt x="764" y="0"/>
                </a:moveTo>
                <a:lnTo>
                  <a:pt x="0" y="0"/>
                </a:lnTo>
                <a:lnTo>
                  <a:pt x="0" y="185"/>
                </a:lnTo>
                <a:lnTo>
                  <a:pt x="707" y="185"/>
                </a:lnTo>
                <a:lnTo>
                  <a:pt x="764" y="0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4337050" y="1122363"/>
            <a:ext cx="1212850" cy="293688"/>
          </a:xfrm>
          <a:custGeom>
            <a:avLst/>
            <a:gdLst>
              <a:gd name="T0" fmla="*/ 764 w 764"/>
              <a:gd name="T1" fmla="*/ 0 h 185"/>
              <a:gd name="T2" fmla="*/ 0 w 764"/>
              <a:gd name="T3" fmla="*/ 0 h 185"/>
              <a:gd name="T4" fmla="*/ 0 w 764"/>
              <a:gd name="T5" fmla="*/ 185 h 185"/>
              <a:gd name="T6" fmla="*/ 707 w 764"/>
              <a:gd name="T7" fmla="*/ 185 h 185"/>
              <a:gd name="T8" fmla="*/ 764 w 764"/>
              <a:gd name="T9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4" h="185">
                <a:moveTo>
                  <a:pt x="764" y="0"/>
                </a:moveTo>
                <a:lnTo>
                  <a:pt x="0" y="0"/>
                </a:lnTo>
                <a:lnTo>
                  <a:pt x="0" y="185"/>
                </a:lnTo>
                <a:lnTo>
                  <a:pt x="707" y="185"/>
                </a:lnTo>
                <a:lnTo>
                  <a:pt x="7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4291013" y="1077913"/>
            <a:ext cx="1228725" cy="292100"/>
          </a:xfrm>
          <a:custGeom>
            <a:avLst/>
            <a:gdLst>
              <a:gd name="T0" fmla="*/ 717 w 774"/>
              <a:gd name="T1" fmla="*/ 184 h 184"/>
              <a:gd name="T2" fmla="*/ 0 w 774"/>
              <a:gd name="T3" fmla="*/ 184 h 184"/>
              <a:gd name="T4" fmla="*/ 0 w 774"/>
              <a:gd name="T5" fmla="*/ 0 h 184"/>
              <a:gd name="T6" fmla="*/ 774 w 774"/>
              <a:gd name="T7" fmla="*/ 0 h 184"/>
              <a:gd name="T8" fmla="*/ 717 w 774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4" h="184">
                <a:moveTo>
                  <a:pt x="717" y="184"/>
                </a:moveTo>
                <a:lnTo>
                  <a:pt x="0" y="184"/>
                </a:lnTo>
                <a:lnTo>
                  <a:pt x="0" y="0"/>
                </a:lnTo>
                <a:lnTo>
                  <a:pt x="774" y="0"/>
                </a:lnTo>
                <a:lnTo>
                  <a:pt x="717" y="184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4337050" y="900113"/>
            <a:ext cx="1276350" cy="68263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 noEditPoints="1"/>
          </p:cNvSpPr>
          <p:nvPr/>
        </p:nvSpPr>
        <p:spPr bwMode="auto">
          <a:xfrm>
            <a:off x="6891338" y="965201"/>
            <a:ext cx="1276350" cy="2033588"/>
          </a:xfrm>
          <a:custGeom>
            <a:avLst/>
            <a:gdLst>
              <a:gd name="T0" fmla="*/ 0 w 804"/>
              <a:gd name="T1" fmla="*/ 284 h 1281"/>
              <a:gd name="T2" fmla="*/ 0 w 804"/>
              <a:gd name="T3" fmla="*/ 99 h 1281"/>
              <a:gd name="T4" fmla="*/ 764 w 804"/>
              <a:gd name="T5" fmla="*/ 99 h 1281"/>
              <a:gd name="T6" fmla="*/ 707 w 804"/>
              <a:gd name="T7" fmla="*/ 284 h 1281"/>
              <a:gd name="T8" fmla="*/ 0 w 804"/>
              <a:gd name="T9" fmla="*/ 284 h 1281"/>
              <a:gd name="T10" fmla="*/ 804 w 804"/>
              <a:gd name="T11" fmla="*/ 0 h 1281"/>
              <a:gd name="T12" fmla="*/ 0 w 804"/>
              <a:gd name="T13" fmla="*/ 0 h 1281"/>
              <a:gd name="T14" fmla="*/ 0 w 804"/>
              <a:gd name="T15" fmla="*/ 1281 h 1281"/>
              <a:gd name="T16" fmla="*/ 804 w 804"/>
              <a:gd name="T17" fmla="*/ 1281 h 1281"/>
              <a:gd name="T18" fmla="*/ 804 w 804"/>
              <a:gd name="T19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4" h="1281">
                <a:moveTo>
                  <a:pt x="0" y="284"/>
                </a:moveTo>
                <a:lnTo>
                  <a:pt x="0" y="99"/>
                </a:lnTo>
                <a:lnTo>
                  <a:pt x="764" y="99"/>
                </a:lnTo>
                <a:lnTo>
                  <a:pt x="707" y="284"/>
                </a:lnTo>
                <a:lnTo>
                  <a:pt x="0" y="284"/>
                </a:lnTo>
                <a:close/>
                <a:moveTo>
                  <a:pt x="804" y="0"/>
                </a:moveTo>
                <a:lnTo>
                  <a:pt x="0" y="0"/>
                </a:lnTo>
                <a:lnTo>
                  <a:pt x="0" y="1281"/>
                </a:lnTo>
                <a:lnTo>
                  <a:pt x="804" y="1281"/>
                </a:lnTo>
                <a:lnTo>
                  <a:pt x="804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 noEditPoints="1"/>
          </p:cNvSpPr>
          <p:nvPr/>
        </p:nvSpPr>
        <p:spPr bwMode="auto">
          <a:xfrm>
            <a:off x="6891338" y="965201"/>
            <a:ext cx="1276350" cy="2033588"/>
          </a:xfrm>
          <a:custGeom>
            <a:avLst/>
            <a:gdLst>
              <a:gd name="T0" fmla="*/ 0 w 804"/>
              <a:gd name="T1" fmla="*/ 284 h 1281"/>
              <a:gd name="T2" fmla="*/ 0 w 804"/>
              <a:gd name="T3" fmla="*/ 99 h 1281"/>
              <a:gd name="T4" fmla="*/ 764 w 804"/>
              <a:gd name="T5" fmla="*/ 99 h 1281"/>
              <a:gd name="T6" fmla="*/ 707 w 804"/>
              <a:gd name="T7" fmla="*/ 284 h 1281"/>
              <a:gd name="T8" fmla="*/ 0 w 804"/>
              <a:gd name="T9" fmla="*/ 284 h 1281"/>
              <a:gd name="T10" fmla="*/ 804 w 804"/>
              <a:gd name="T11" fmla="*/ 0 h 1281"/>
              <a:gd name="T12" fmla="*/ 0 w 804"/>
              <a:gd name="T13" fmla="*/ 0 h 1281"/>
              <a:gd name="T14" fmla="*/ 0 w 804"/>
              <a:gd name="T15" fmla="*/ 1281 h 1281"/>
              <a:gd name="T16" fmla="*/ 804 w 804"/>
              <a:gd name="T17" fmla="*/ 1281 h 1281"/>
              <a:gd name="T18" fmla="*/ 804 w 804"/>
              <a:gd name="T19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4" h="1281">
                <a:moveTo>
                  <a:pt x="0" y="284"/>
                </a:moveTo>
                <a:lnTo>
                  <a:pt x="0" y="99"/>
                </a:lnTo>
                <a:lnTo>
                  <a:pt x="764" y="99"/>
                </a:lnTo>
                <a:lnTo>
                  <a:pt x="707" y="284"/>
                </a:lnTo>
                <a:lnTo>
                  <a:pt x="0" y="284"/>
                </a:lnTo>
                <a:moveTo>
                  <a:pt x="804" y="0"/>
                </a:moveTo>
                <a:lnTo>
                  <a:pt x="0" y="0"/>
                </a:lnTo>
                <a:lnTo>
                  <a:pt x="0" y="1281"/>
                </a:lnTo>
                <a:lnTo>
                  <a:pt x="804" y="1281"/>
                </a:lnTo>
                <a:lnTo>
                  <a:pt x="8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6891338" y="2998788"/>
            <a:ext cx="1276350" cy="6873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37"/>
          <p:cNvSpPr>
            <a:spLocks noChangeArrowheads="1"/>
          </p:cNvSpPr>
          <p:nvPr/>
        </p:nvSpPr>
        <p:spPr bwMode="auto">
          <a:xfrm>
            <a:off x="6891338" y="2998788"/>
            <a:ext cx="1276350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Rectangle 38"/>
          <p:cNvSpPr>
            <a:spLocks noChangeArrowheads="1"/>
          </p:cNvSpPr>
          <p:nvPr/>
        </p:nvSpPr>
        <p:spPr bwMode="auto">
          <a:xfrm>
            <a:off x="6891338" y="900113"/>
            <a:ext cx="1276350" cy="68263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52"/>
          <p:cNvSpPr>
            <a:spLocks noChangeArrowheads="1"/>
          </p:cNvSpPr>
          <p:nvPr/>
        </p:nvSpPr>
        <p:spPr bwMode="auto">
          <a:xfrm>
            <a:off x="7285038" y="3214688"/>
            <a:ext cx="5492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8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2018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7345363" y="4035426"/>
            <a:ext cx="458787" cy="717550"/>
          </a:xfrm>
          <a:custGeom>
            <a:avLst/>
            <a:gdLst>
              <a:gd name="T0" fmla="*/ 98 w 122"/>
              <a:gd name="T1" fmla="*/ 0 h 191"/>
              <a:gd name="T2" fmla="*/ 24 w 122"/>
              <a:gd name="T3" fmla="*/ 0 h 191"/>
              <a:gd name="T4" fmla="*/ 0 w 122"/>
              <a:gd name="T5" fmla="*/ 24 h 191"/>
              <a:gd name="T6" fmla="*/ 0 w 122"/>
              <a:gd name="T7" fmla="*/ 167 h 191"/>
              <a:gd name="T8" fmla="*/ 24 w 122"/>
              <a:gd name="T9" fmla="*/ 191 h 191"/>
              <a:gd name="T10" fmla="*/ 98 w 122"/>
              <a:gd name="T11" fmla="*/ 191 h 191"/>
              <a:gd name="T12" fmla="*/ 122 w 122"/>
              <a:gd name="T13" fmla="*/ 167 h 191"/>
              <a:gd name="T14" fmla="*/ 122 w 122"/>
              <a:gd name="T15" fmla="*/ 24 h 191"/>
              <a:gd name="T16" fmla="*/ 98 w 122"/>
              <a:gd name="T17" fmla="*/ 0 h 191"/>
              <a:gd name="T18" fmla="*/ 61 w 122"/>
              <a:gd name="T19" fmla="*/ 183 h 191"/>
              <a:gd name="T20" fmla="*/ 49 w 122"/>
              <a:gd name="T21" fmla="*/ 171 h 191"/>
              <a:gd name="T22" fmla="*/ 61 w 122"/>
              <a:gd name="T23" fmla="*/ 160 h 191"/>
              <a:gd name="T24" fmla="*/ 72 w 122"/>
              <a:gd name="T25" fmla="*/ 171 h 191"/>
              <a:gd name="T26" fmla="*/ 61 w 122"/>
              <a:gd name="T27" fmla="*/ 183 h 191"/>
              <a:gd name="T28" fmla="*/ 107 w 122"/>
              <a:gd name="T29" fmla="*/ 146 h 191"/>
              <a:gd name="T30" fmla="*/ 102 w 122"/>
              <a:gd name="T31" fmla="*/ 152 h 191"/>
              <a:gd name="T32" fmla="*/ 22 w 122"/>
              <a:gd name="T33" fmla="*/ 152 h 191"/>
              <a:gd name="T34" fmla="*/ 16 w 122"/>
              <a:gd name="T35" fmla="*/ 146 h 191"/>
              <a:gd name="T36" fmla="*/ 16 w 122"/>
              <a:gd name="T37" fmla="*/ 28 h 191"/>
              <a:gd name="T38" fmla="*/ 22 w 122"/>
              <a:gd name="T39" fmla="*/ 22 h 191"/>
              <a:gd name="T40" fmla="*/ 102 w 122"/>
              <a:gd name="T41" fmla="*/ 22 h 191"/>
              <a:gd name="T42" fmla="*/ 107 w 122"/>
              <a:gd name="T43" fmla="*/ 28 h 191"/>
              <a:gd name="T44" fmla="*/ 107 w 122"/>
              <a:gd name="T45" fmla="*/ 14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" h="191">
                <a:moveTo>
                  <a:pt x="9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80"/>
                  <a:pt x="11" y="191"/>
                  <a:pt x="24" y="191"/>
                </a:cubicBezTo>
                <a:cubicBezTo>
                  <a:pt x="98" y="191"/>
                  <a:pt x="98" y="191"/>
                  <a:pt x="98" y="191"/>
                </a:cubicBezTo>
                <a:cubicBezTo>
                  <a:pt x="111" y="191"/>
                  <a:pt x="122" y="180"/>
                  <a:pt x="122" y="167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22" y="11"/>
                  <a:pt x="111" y="0"/>
                  <a:pt x="98" y="0"/>
                </a:cubicBezTo>
                <a:close/>
                <a:moveTo>
                  <a:pt x="61" y="183"/>
                </a:moveTo>
                <a:cubicBezTo>
                  <a:pt x="54" y="183"/>
                  <a:pt x="49" y="177"/>
                  <a:pt x="49" y="171"/>
                </a:cubicBezTo>
                <a:cubicBezTo>
                  <a:pt x="49" y="165"/>
                  <a:pt x="54" y="160"/>
                  <a:pt x="61" y="160"/>
                </a:cubicBezTo>
                <a:cubicBezTo>
                  <a:pt x="67" y="160"/>
                  <a:pt x="72" y="165"/>
                  <a:pt x="72" y="171"/>
                </a:cubicBezTo>
                <a:cubicBezTo>
                  <a:pt x="72" y="177"/>
                  <a:pt x="67" y="183"/>
                  <a:pt x="61" y="183"/>
                </a:cubicBezTo>
                <a:close/>
                <a:moveTo>
                  <a:pt x="107" y="146"/>
                </a:moveTo>
                <a:cubicBezTo>
                  <a:pt x="107" y="149"/>
                  <a:pt x="104" y="152"/>
                  <a:pt x="10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19" y="152"/>
                  <a:pt x="16" y="149"/>
                  <a:pt x="16" y="146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5"/>
                  <a:pt x="19" y="22"/>
                  <a:pt x="22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4" y="22"/>
                  <a:pt x="107" y="25"/>
                  <a:pt x="107" y="28"/>
                </a:cubicBezTo>
                <a:lnTo>
                  <a:pt x="107" y="146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6891338" y="1122363"/>
            <a:ext cx="1212850" cy="293688"/>
          </a:xfrm>
          <a:custGeom>
            <a:avLst/>
            <a:gdLst>
              <a:gd name="T0" fmla="*/ 764 w 764"/>
              <a:gd name="T1" fmla="*/ 0 h 185"/>
              <a:gd name="T2" fmla="*/ 0 w 764"/>
              <a:gd name="T3" fmla="*/ 0 h 185"/>
              <a:gd name="T4" fmla="*/ 0 w 764"/>
              <a:gd name="T5" fmla="*/ 185 h 185"/>
              <a:gd name="T6" fmla="*/ 707 w 764"/>
              <a:gd name="T7" fmla="*/ 185 h 185"/>
              <a:gd name="T8" fmla="*/ 764 w 764"/>
              <a:gd name="T9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4" h="185">
                <a:moveTo>
                  <a:pt x="764" y="0"/>
                </a:moveTo>
                <a:lnTo>
                  <a:pt x="0" y="0"/>
                </a:lnTo>
                <a:lnTo>
                  <a:pt x="0" y="185"/>
                </a:lnTo>
                <a:lnTo>
                  <a:pt x="707" y="185"/>
                </a:lnTo>
                <a:lnTo>
                  <a:pt x="764" y="0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6891338" y="1122363"/>
            <a:ext cx="1212850" cy="293688"/>
          </a:xfrm>
          <a:custGeom>
            <a:avLst/>
            <a:gdLst>
              <a:gd name="T0" fmla="*/ 764 w 764"/>
              <a:gd name="T1" fmla="*/ 0 h 185"/>
              <a:gd name="T2" fmla="*/ 0 w 764"/>
              <a:gd name="T3" fmla="*/ 0 h 185"/>
              <a:gd name="T4" fmla="*/ 0 w 764"/>
              <a:gd name="T5" fmla="*/ 185 h 185"/>
              <a:gd name="T6" fmla="*/ 707 w 764"/>
              <a:gd name="T7" fmla="*/ 185 h 185"/>
              <a:gd name="T8" fmla="*/ 764 w 764"/>
              <a:gd name="T9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4" h="185">
                <a:moveTo>
                  <a:pt x="764" y="0"/>
                </a:moveTo>
                <a:lnTo>
                  <a:pt x="0" y="0"/>
                </a:lnTo>
                <a:lnTo>
                  <a:pt x="0" y="185"/>
                </a:lnTo>
                <a:lnTo>
                  <a:pt x="707" y="185"/>
                </a:lnTo>
                <a:lnTo>
                  <a:pt x="7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6845300" y="1077913"/>
            <a:ext cx="1228725" cy="292100"/>
          </a:xfrm>
          <a:custGeom>
            <a:avLst/>
            <a:gdLst>
              <a:gd name="T0" fmla="*/ 717 w 774"/>
              <a:gd name="T1" fmla="*/ 184 h 184"/>
              <a:gd name="T2" fmla="*/ 0 w 774"/>
              <a:gd name="T3" fmla="*/ 184 h 184"/>
              <a:gd name="T4" fmla="*/ 0 w 774"/>
              <a:gd name="T5" fmla="*/ 0 h 184"/>
              <a:gd name="T6" fmla="*/ 774 w 774"/>
              <a:gd name="T7" fmla="*/ 0 h 184"/>
              <a:gd name="T8" fmla="*/ 717 w 774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4" h="184">
                <a:moveTo>
                  <a:pt x="717" y="184"/>
                </a:moveTo>
                <a:lnTo>
                  <a:pt x="0" y="184"/>
                </a:lnTo>
                <a:lnTo>
                  <a:pt x="0" y="0"/>
                </a:lnTo>
                <a:lnTo>
                  <a:pt x="774" y="0"/>
                </a:lnTo>
                <a:lnTo>
                  <a:pt x="717" y="184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3059113" y="2998788"/>
            <a:ext cx="1277937" cy="2732088"/>
          </a:xfrm>
          <a:custGeom>
            <a:avLst/>
            <a:gdLst>
              <a:gd name="T0" fmla="*/ 0 w 805"/>
              <a:gd name="T1" fmla="*/ 0 h 1721"/>
              <a:gd name="T2" fmla="*/ 0 w 805"/>
              <a:gd name="T3" fmla="*/ 0 h 1721"/>
              <a:gd name="T4" fmla="*/ 0 w 805"/>
              <a:gd name="T5" fmla="*/ 535 h 1721"/>
              <a:gd name="T6" fmla="*/ 765 w 805"/>
              <a:gd name="T7" fmla="*/ 535 h 1721"/>
              <a:gd name="T8" fmla="*/ 708 w 805"/>
              <a:gd name="T9" fmla="*/ 719 h 1721"/>
              <a:gd name="T10" fmla="*/ 0 w 805"/>
              <a:gd name="T11" fmla="*/ 719 h 1721"/>
              <a:gd name="T12" fmla="*/ 0 w 805"/>
              <a:gd name="T13" fmla="*/ 1721 h 1721"/>
              <a:gd name="T14" fmla="*/ 805 w 805"/>
              <a:gd name="T15" fmla="*/ 1721 h 1721"/>
              <a:gd name="T16" fmla="*/ 805 w 805"/>
              <a:gd name="T17" fmla="*/ 433 h 1721"/>
              <a:gd name="T18" fmla="*/ 0 w 805"/>
              <a:gd name="T19" fmla="*/ 433 h 1721"/>
              <a:gd name="T20" fmla="*/ 0 w 805"/>
              <a:gd name="T21" fmla="*/ 0 h 1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05" h="1721">
                <a:moveTo>
                  <a:pt x="0" y="0"/>
                </a:moveTo>
                <a:lnTo>
                  <a:pt x="0" y="0"/>
                </a:lnTo>
                <a:lnTo>
                  <a:pt x="0" y="535"/>
                </a:lnTo>
                <a:lnTo>
                  <a:pt x="765" y="535"/>
                </a:lnTo>
                <a:lnTo>
                  <a:pt x="708" y="719"/>
                </a:lnTo>
                <a:lnTo>
                  <a:pt x="0" y="719"/>
                </a:lnTo>
                <a:lnTo>
                  <a:pt x="0" y="1721"/>
                </a:lnTo>
                <a:lnTo>
                  <a:pt x="805" y="1721"/>
                </a:lnTo>
                <a:lnTo>
                  <a:pt x="805" y="433"/>
                </a:lnTo>
                <a:lnTo>
                  <a:pt x="0" y="43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3059113" y="2998788"/>
            <a:ext cx="1277937" cy="2732088"/>
          </a:xfrm>
          <a:custGeom>
            <a:avLst/>
            <a:gdLst>
              <a:gd name="T0" fmla="*/ 0 w 805"/>
              <a:gd name="T1" fmla="*/ 0 h 1721"/>
              <a:gd name="T2" fmla="*/ 0 w 805"/>
              <a:gd name="T3" fmla="*/ 0 h 1721"/>
              <a:gd name="T4" fmla="*/ 0 w 805"/>
              <a:gd name="T5" fmla="*/ 535 h 1721"/>
              <a:gd name="T6" fmla="*/ 765 w 805"/>
              <a:gd name="T7" fmla="*/ 535 h 1721"/>
              <a:gd name="T8" fmla="*/ 708 w 805"/>
              <a:gd name="T9" fmla="*/ 719 h 1721"/>
              <a:gd name="T10" fmla="*/ 0 w 805"/>
              <a:gd name="T11" fmla="*/ 719 h 1721"/>
              <a:gd name="T12" fmla="*/ 0 w 805"/>
              <a:gd name="T13" fmla="*/ 1721 h 1721"/>
              <a:gd name="T14" fmla="*/ 805 w 805"/>
              <a:gd name="T15" fmla="*/ 1721 h 1721"/>
              <a:gd name="T16" fmla="*/ 805 w 805"/>
              <a:gd name="T17" fmla="*/ 433 h 1721"/>
              <a:gd name="T18" fmla="*/ 0 w 805"/>
              <a:gd name="T19" fmla="*/ 433 h 1721"/>
              <a:gd name="T20" fmla="*/ 0 w 805"/>
              <a:gd name="T21" fmla="*/ 0 h 1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05" h="1721">
                <a:moveTo>
                  <a:pt x="0" y="0"/>
                </a:moveTo>
                <a:lnTo>
                  <a:pt x="0" y="0"/>
                </a:lnTo>
                <a:lnTo>
                  <a:pt x="0" y="535"/>
                </a:lnTo>
                <a:lnTo>
                  <a:pt x="765" y="535"/>
                </a:lnTo>
                <a:lnTo>
                  <a:pt x="708" y="719"/>
                </a:lnTo>
                <a:lnTo>
                  <a:pt x="0" y="719"/>
                </a:lnTo>
                <a:lnTo>
                  <a:pt x="0" y="1721"/>
                </a:lnTo>
                <a:lnTo>
                  <a:pt x="805" y="1721"/>
                </a:lnTo>
                <a:lnTo>
                  <a:pt x="805" y="433"/>
                </a:lnTo>
                <a:lnTo>
                  <a:pt x="0" y="43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Rectangle 62"/>
          <p:cNvSpPr>
            <a:spLocks noChangeArrowheads="1"/>
          </p:cNvSpPr>
          <p:nvPr/>
        </p:nvSpPr>
        <p:spPr bwMode="auto">
          <a:xfrm>
            <a:off x="3059113" y="2998788"/>
            <a:ext cx="1277937" cy="687388"/>
          </a:xfrm>
          <a:prstGeom prst="rect">
            <a:avLst/>
          </a:pr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Rectangle 63"/>
          <p:cNvSpPr>
            <a:spLocks noChangeArrowheads="1"/>
          </p:cNvSpPr>
          <p:nvPr/>
        </p:nvSpPr>
        <p:spPr bwMode="auto">
          <a:xfrm>
            <a:off x="3059113" y="2998788"/>
            <a:ext cx="127793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Rectangle 77"/>
          <p:cNvSpPr>
            <a:spLocks noChangeArrowheads="1"/>
          </p:cNvSpPr>
          <p:nvPr/>
        </p:nvSpPr>
        <p:spPr bwMode="auto">
          <a:xfrm>
            <a:off x="3473450" y="3214688"/>
            <a:ext cx="5492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8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1962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Freeform 78"/>
          <p:cNvSpPr>
            <a:spLocks noEditPoints="1"/>
          </p:cNvSpPr>
          <p:nvPr/>
        </p:nvSpPr>
        <p:spPr bwMode="auto">
          <a:xfrm>
            <a:off x="3465513" y="1979613"/>
            <a:ext cx="404812" cy="469900"/>
          </a:xfrm>
          <a:custGeom>
            <a:avLst/>
            <a:gdLst>
              <a:gd name="T0" fmla="*/ 85 w 108"/>
              <a:gd name="T1" fmla="*/ 125 h 125"/>
              <a:gd name="T2" fmla="*/ 25 w 108"/>
              <a:gd name="T3" fmla="*/ 125 h 125"/>
              <a:gd name="T4" fmla="*/ 25 w 108"/>
              <a:gd name="T5" fmla="*/ 120 h 125"/>
              <a:gd name="T6" fmla="*/ 24 w 108"/>
              <a:gd name="T7" fmla="*/ 100 h 125"/>
              <a:gd name="T8" fmla="*/ 22 w 108"/>
              <a:gd name="T9" fmla="*/ 97 h 125"/>
              <a:gd name="T10" fmla="*/ 0 w 108"/>
              <a:gd name="T11" fmla="*/ 51 h 125"/>
              <a:gd name="T12" fmla="*/ 57 w 108"/>
              <a:gd name="T13" fmla="*/ 0 h 125"/>
              <a:gd name="T14" fmla="*/ 107 w 108"/>
              <a:gd name="T15" fmla="*/ 48 h 125"/>
              <a:gd name="T16" fmla="*/ 89 w 108"/>
              <a:gd name="T17" fmla="*/ 94 h 125"/>
              <a:gd name="T18" fmla="*/ 85 w 108"/>
              <a:gd name="T19" fmla="*/ 100 h 125"/>
              <a:gd name="T20" fmla="*/ 85 w 108"/>
              <a:gd name="T21" fmla="*/ 120 h 125"/>
              <a:gd name="T22" fmla="*/ 85 w 108"/>
              <a:gd name="T23" fmla="*/ 125 h 125"/>
              <a:gd name="T24" fmla="*/ 34 w 108"/>
              <a:gd name="T25" fmla="*/ 116 h 125"/>
              <a:gd name="T26" fmla="*/ 76 w 108"/>
              <a:gd name="T27" fmla="*/ 116 h 125"/>
              <a:gd name="T28" fmla="*/ 76 w 108"/>
              <a:gd name="T29" fmla="*/ 100 h 125"/>
              <a:gd name="T30" fmla="*/ 82 w 108"/>
              <a:gd name="T31" fmla="*/ 88 h 125"/>
              <a:gd name="T32" fmla="*/ 97 w 108"/>
              <a:gd name="T33" fmla="*/ 49 h 125"/>
              <a:gd name="T34" fmla="*/ 57 w 108"/>
              <a:gd name="T35" fmla="*/ 9 h 125"/>
              <a:gd name="T36" fmla="*/ 9 w 108"/>
              <a:gd name="T37" fmla="*/ 51 h 125"/>
              <a:gd name="T38" fmla="*/ 29 w 108"/>
              <a:gd name="T39" fmla="*/ 91 h 125"/>
              <a:gd name="T40" fmla="*/ 32 w 108"/>
              <a:gd name="T41" fmla="*/ 96 h 125"/>
              <a:gd name="T42" fmla="*/ 34 w 108"/>
              <a:gd name="T43" fmla="*/ 11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25">
                <a:moveTo>
                  <a:pt x="85" y="125"/>
                </a:moveTo>
                <a:cubicBezTo>
                  <a:pt x="25" y="125"/>
                  <a:pt x="25" y="125"/>
                  <a:pt x="25" y="125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25" y="112"/>
                  <a:pt x="25" y="102"/>
                  <a:pt x="24" y="100"/>
                </a:cubicBezTo>
                <a:cubicBezTo>
                  <a:pt x="24" y="100"/>
                  <a:pt x="23" y="98"/>
                  <a:pt x="22" y="97"/>
                </a:cubicBezTo>
                <a:cubicBezTo>
                  <a:pt x="15" y="90"/>
                  <a:pt x="0" y="72"/>
                  <a:pt x="0" y="51"/>
                </a:cubicBezTo>
                <a:cubicBezTo>
                  <a:pt x="0" y="32"/>
                  <a:pt x="12" y="0"/>
                  <a:pt x="57" y="0"/>
                </a:cubicBezTo>
                <a:cubicBezTo>
                  <a:pt x="101" y="0"/>
                  <a:pt x="106" y="37"/>
                  <a:pt x="107" y="48"/>
                </a:cubicBezTo>
                <a:cubicBezTo>
                  <a:pt x="108" y="68"/>
                  <a:pt x="96" y="84"/>
                  <a:pt x="89" y="94"/>
                </a:cubicBezTo>
                <a:cubicBezTo>
                  <a:pt x="87" y="96"/>
                  <a:pt x="85" y="99"/>
                  <a:pt x="85" y="100"/>
                </a:cubicBezTo>
                <a:cubicBezTo>
                  <a:pt x="85" y="106"/>
                  <a:pt x="85" y="120"/>
                  <a:pt x="85" y="120"/>
                </a:cubicBezTo>
                <a:lnTo>
                  <a:pt x="85" y="125"/>
                </a:lnTo>
                <a:close/>
                <a:moveTo>
                  <a:pt x="34" y="116"/>
                </a:moveTo>
                <a:cubicBezTo>
                  <a:pt x="76" y="116"/>
                  <a:pt x="76" y="116"/>
                  <a:pt x="76" y="116"/>
                </a:cubicBezTo>
                <a:cubicBezTo>
                  <a:pt x="76" y="111"/>
                  <a:pt x="76" y="103"/>
                  <a:pt x="76" y="100"/>
                </a:cubicBezTo>
                <a:cubicBezTo>
                  <a:pt x="76" y="97"/>
                  <a:pt x="78" y="94"/>
                  <a:pt x="82" y="88"/>
                </a:cubicBezTo>
                <a:cubicBezTo>
                  <a:pt x="88" y="79"/>
                  <a:pt x="98" y="65"/>
                  <a:pt x="97" y="49"/>
                </a:cubicBezTo>
                <a:cubicBezTo>
                  <a:pt x="97" y="37"/>
                  <a:pt x="92" y="9"/>
                  <a:pt x="57" y="9"/>
                </a:cubicBezTo>
                <a:cubicBezTo>
                  <a:pt x="10" y="9"/>
                  <a:pt x="9" y="47"/>
                  <a:pt x="9" y="51"/>
                </a:cubicBezTo>
                <a:cubicBezTo>
                  <a:pt x="9" y="69"/>
                  <a:pt x="23" y="85"/>
                  <a:pt x="29" y="91"/>
                </a:cubicBezTo>
                <a:cubicBezTo>
                  <a:pt x="31" y="94"/>
                  <a:pt x="32" y="95"/>
                  <a:pt x="32" y="96"/>
                </a:cubicBezTo>
                <a:cubicBezTo>
                  <a:pt x="34" y="99"/>
                  <a:pt x="34" y="108"/>
                  <a:pt x="34" y="116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3663950" y="2039938"/>
            <a:ext cx="123825" cy="150813"/>
          </a:xfrm>
          <a:custGeom>
            <a:avLst/>
            <a:gdLst>
              <a:gd name="T0" fmla="*/ 27 w 33"/>
              <a:gd name="T1" fmla="*/ 40 h 40"/>
              <a:gd name="T2" fmla="*/ 26 w 33"/>
              <a:gd name="T3" fmla="*/ 40 h 40"/>
              <a:gd name="T4" fmla="*/ 23 w 33"/>
              <a:gd name="T5" fmla="*/ 34 h 40"/>
              <a:gd name="T6" fmla="*/ 21 w 33"/>
              <a:gd name="T7" fmla="*/ 22 h 40"/>
              <a:gd name="T8" fmla="*/ 14 w 33"/>
              <a:gd name="T9" fmla="*/ 13 h 40"/>
              <a:gd name="T10" fmla="*/ 5 w 33"/>
              <a:gd name="T11" fmla="*/ 9 h 40"/>
              <a:gd name="T12" fmla="*/ 0 w 33"/>
              <a:gd name="T13" fmla="*/ 5 h 40"/>
              <a:gd name="T14" fmla="*/ 4 w 33"/>
              <a:gd name="T15" fmla="*/ 0 h 40"/>
              <a:gd name="T16" fmla="*/ 20 w 33"/>
              <a:gd name="T17" fmla="*/ 6 h 40"/>
              <a:gd name="T18" fmla="*/ 29 w 33"/>
              <a:gd name="T19" fmla="*/ 19 h 40"/>
              <a:gd name="T20" fmla="*/ 32 w 33"/>
              <a:gd name="T21" fmla="*/ 36 h 40"/>
              <a:gd name="T22" fmla="*/ 27 w 33"/>
              <a:gd name="T2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40">
                <a:moveTo>
                  <a:pt x="27" y="40"/>
                </a:moveTo>
                <a:cubicBezTo>
                  <a:pt x="27" y="40"/>
                  <a:pt x="27" y="40"/>
                  <a:pt x="26" y="40"/>
                </a:cubicBezTo>
                <a:cubicBezTo>
                  <a:pt x="24" y="39"/>
                  <a:pt x="22" y="36"/>
                  <a:pt x="23" y="34"/>
                </a:cubicBezTo>
                <a:cubicBezTo>
                  <a:pt x="24" y="31"/>
                  <a:pt x="22" y="25"/>
                  <a:pt x="21" y="22"/>
                </a:cubicBezTo>
                <a:cubicBezTo>
                  <a:pt x="20" y="18"/>
                  <a:pt x="17" y="16"/>
                  <a:pt x="14" y="13"/>
                </a:cubicBezTo>
                <a:cubicBezTo>
                  <a:pt x="12" y="11"/>
                  <a:pt x="9" y="9"/>
                  <a:pt x="5" y="9"/>
                </a:cubicBezTo>
                <a:cubicBezTo>
                  <a:pt x="2" y="10"/>
                  <a:pt x="0" y="8"/>
                  <a:pt x="0" y="5"/>
                </a:cubicBezTo>
                <a:cubicBezTo>
                  <a:pt x="0" y="3"/>
                  <a:pt x="1" y="0"/>
                  <a:pt x="4" y="0"/>
                </a:cubicBezTo>
                <a:cubicBezTo>
                  <a:pt x="10" y="0"/>
                  <a:pt x="15" y="2"/>
                  <a:pt x="20" y="6"/>
                </a:cubicBezTo>
                <a:cubicBezTo>
                  <a:pt x="25" y="10"/>
                  <a:pt x="28" y="14"/>
                  <a:pt x="29" y="19"/>
                </a:cubicBezTo>
                <a:cubicBezTo>
                  <a:pt x="31" y="25"/>
                  <a:pt x="33" y="31"/>
                  <a:pt x="32" y="36"/>
                </a:cubicBezTo>
                <a:cubicBezTo>
                  <a:pt x="31" y="38"/>
                  <a:pt x="29" y="40"/>
                  <a:pt x="27" y="40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3559175" y="2490788"/>
            <a:ext cx="225425" cy="112713"/>
          </a:xfrm>
          <a:custGeom>
            <a:avLst/>
            <a:gdLst>
              <a:gd name="T0" fmla="*/ 30 w 60"/>
              <a:gd name="T1" fmla="*/ 30 h 30"/>
              <a:gd name="T2" fmla="*/ 60 w 60"/>
              <a:gd name="T3" fmla="*/ 0 h 30"/>
              <a:gd name="T4" fmla="*/ 0 w 60"/>
              <a:gd name="T5" fmla="*/ 0 h 30"/>
              <a:gd name="T6" fmla="*/ 30 w 60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" h="30">
                <a:moveTo>
                  <a:pt x="30" y="30"/>
                </a:moveTo>
                <a:cubicBezTo>
                  <a:pt x="47" y="30"/>
                  <a:pt x="60" y="17"/>
                  <a:pt x="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14" y="30"/>
                  <a:pt x="30" y="30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3638550" y="1795463"/>
            <a:ext cx="36512" cy="161925"/>
          </a:xfrm>
          <a:custGeom>
            <a:avLst/>
            <a:gdLst>
              <a:gd name="T0" fmla="*/ 5 w 10"/>
              <a:gd name="T1" fmla="*/ 43 h 43"/>
              <a:gd name="T2" fmla="*/ 0 w 10"/>
              <a:gd name="T3" fmla="*/ 38 h 43"/>
              <a:gd name="T4" fmla="*/ 0 w 10"/>
              <a:gd name="T5" fmla="*/ 5 h 43"/>
              <a:gd name="T6" fmla="*/ 5 w 10"/>
              <a:gd name="T7" fmla="*/ 0 h 43"/>
              <a:gd name="T8" fmla="*/ 10 w 10"/>
              <a:gd name="T9" fmla="*/ 5 h 43"/>
              <a:gd name="T10" fmla="*/ 10 w 10"/>
              <a:gd name="T11" fmla="*/ 38 h 43"/>
              <a:gd name="T12" fmla="*/ 5 w 10"/>
              <a:gd name="T13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3">
                <a:moveTo>
                  <a:pt x="5" y="43"/>
                </a:moveTo>
                <a:cubicBezTo>
                  <a:pt x="2" y="43"/>
                  <a:pt x="0" y="41"/>
                  <a:pt x="0" y="38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5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41"/>
                  <a:pt x="8" y="43"/>
                  <a:pt x="5" y="43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3360738" y="1905001"/>
            <a:ext cx="130175" cy="127000"/>
          </a:xfrm>
          <a:custGeom>
            <a:avLst/>
            <a:gdLst>
              <a:gd name="T0" fmla="*/ 33 w 35"/>
              <a:gd name="T1" fmla="*/ 32 h 34"/>
              <a:gd name="T2" fmla="*/ 25 w 35"/>
              <a:gd name="T3" fmla="*/ 32 h 34"/>
              <a:gd name="T4" fmla="*/ 2 w 35"/>
              <a:gd name="T5" fmla="*/ 10 h 34"/>
              <a:gd name="T6" fmla="*/ 2 w 35"/>
              <a:gd name="T7" fmla="*/ 2 h 34"/>
              <a:gd name="T8" fmla="*/ 10 w 35"/>
              <a:gd name="T9" fmla="*/ 2 h 34"/>
              <a:gd name="T10" fmla="*/ 33 w 35"/>
              <a:gd name="T11" fmla="*/ 25 h 34"/>
              <a:gd name="T12" fmla="*/ 33 w 35"/>
              <a:gd name="T13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34">
                <a:moveTo>
                  <a:pt x="33" y="32"/>
                </a:moveTo>
                <a:cubicBezTo>
                  <a:pt x="31" y="34"/>
                  <a:pt x="27" y="34"/>
                  <a:pt x="25" y="32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8"/>
                  <a:pt x="0" y="4"/>
                  <a:pt x="2" y="2"/>
                </a:cubicBezTo>
                <a:cubicBezTo>
                  <a:pt x="4" y="0"/>
                  <a:pt x="8" y="0"/>
                  <a:pt x="10" y="2"/>
                </a:cubicBezTo>
                <a:cubicBezTo>
                  <a:pt x="33" y="25"/>
                  <a:pt x="33" y="25"/>
                  <a:pt x="33" y="25"/>
                </a:cubicBezTo>
                <a:cubicBezTo>
                  <a:pt x="35" y="27"/>
                  <a:pt x="35" y="30"/>
                  <a:pt x="33" y="32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3292475" y="2141538"/>
            <a:ext cx="161925" cy="36513"/>
          </a:xfrm>
          <a:custGeom>
            <a:avLst/>
            <a:gdLst>
              <a:gd name="T0" fmla="*/ 43 w 43"/>
              <a:gd name="T1" fmla="*/ 5 h 10"/>
              <a:gd name="T2" fmla="*/ 38 w 43"/>
              <a:gd name="T3" fmla="*/ 10 h 10"/>
              <a:gd name="T4" fmla="*/ 5 w 43"/>
              <a:gd name="T5" fmla="*/ 10 h 10"/>
              <a:gd name="T6" fmla="*/ 0 w 43"/>
              <a:gd name="T7" fmla="*/ 5 h 10"/>
              <a:gd name="T8" fmla="*/ 5 w 43"/>
              <a:gd name="T9" fmla="*/ 0 h 10"/>
              <a:gd name="T10" fmla="*/ 38 w 43"/>
              <a:gd name="T11" fmla="*/ 0 h 10"/>
              <a:gd name="T12" fmla="*/ 43 w 43"/>
              <a:gd name="T1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10">
                <a:moveTo>
                  <a:pt x="43" y="5"/>
                </a:moveTo>
                <a:cubicBezTo>
                  <a:pt x="43" y="8"/>
                  <a:pt x="40" y="10"/>
                  <a:pt x="3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2"/>
                  <a:pt x="43" y="5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3371850" y="2276476"/>
            <a:ext cx="127000" cy="128588"/>
          </a:xfrm>
          <a:custGeom>
            <a:avLst/>
            <a:gdLst>
              <a:gd name="T0" fmla="*/ 32 w 34"/>
              <a:gd name="T1" fmla="*/ 2 h 34"/>
              <a:gd name="T2" fmla="*/ 32 w 34"/>
              <a:gd name="T3" fmla="*/ 9 h 34"/>
              <a:gd name="T4" fmla="*/ 9 w 34"/>
              <a:gd name="T5" fmla="*/ 32 h 34"/>
              <a:gd name="T6" fmla="*/ 2 w 34"/>
              <a:gd name="T7" fmla="*/ 32 h 34"/>
              <a:gd name="T8" fmla="*/ 2 w 34"/>
              <a:gd name="T9" fmla="*/ 25 h 34"/>
              <a:gd name="T10" fmla="*/ 25 w 34"/>
              <a:gd name="T11" fmla="*/ 2 h 34"/>
              <a:gd name="T12" fmla="*/ 32 w 34"/>
              <a:gd name="T13" fmla="*/ 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4">
                <a:moveTo>
                  <a:pt x="32" y="2"/>
                </a:moveTo>
                <a:cubicBezTo>
                  <a:pt x="34" y="4"/>
                  <a:pt x="34" y="7"/>
                  <a:pt x="32" y="9"/>
                </a:cubicBezTo>
                <a:cubicBezTo>
                  <a:pt x="9" y="32"/>
                  <a:pt x="9" y="32"/>
                  <a:pt x="9" y="32"/>
                </a:cubicBezTo>
                <a:cubicBezTo>
                  <a:pt x="7" y="34"/>
                  <a:pt x="4" y="34"/>
                  <a:pt x="2" y="32"/>
                </a:cubicBezTo>
                <a:cubicBezTo>
                  <a:pt x="0" y="30"/>
                  <a:pt x="0" y="27"/>
                  <a:pt x="2" y="25"/>
                </a:cubicBezTo>
                <a:cubicBezTo>
                  <a:pt x="25" y="2"/>
                  <a:pt x="25" y="2"/>
                  <a:pt x="25" y="2"/>
                </a:cubicBezTo>
                <a:cubicBezTo>
                  <a:pt x="27" y="0"/>
                  <a:pt x="30" y="0"/>
                  <a:pt x="32" y="2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3848100" y="1905001"/>
            <a:ext cx="128587" cy="127000"/>
          </a:xfrm>
          <a:custGeom>
            <a:avLst/>
            <a:gdLst>
              <a:gd name="T0" fmla="*/ 2 w 34"/>
              <a:gd name="T1" fmla="*/ 32 h 34"/>
              <a:gd name="T2" fmla="*/ 9 w 34"/>
              <a:gd name="T3" fmla="*/ 32 h 34"/>
              <a:gd name="T4" fmla="*/ 32 w 34"/>
              <a:gd name="T5" fmla="*/ 10 h 34"/>
              <a:gd name="T6" fmla="*/ 32 w 34"/>
              <a:gd name="T7" fmla="*/ 2 h 34"/>
              <a:gd name="T8" fmla="*/ 25 w 34"/>
              <a:gd name="T9" fmla="*/ 2 h 34"/>
              <a:gd name="T10" fmla="*/ 2 w 34"/>
              <a:gd name="T11" fmla="*/ 25 h 34"/>
              <a:gd name="T12" fmla="*/ 2 w 34"/>
              <a:gd name="T13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4">
                <a:moveTo>
                  <a:pt x="2" y="32"/>
                </a:moveTo>
                <a:cubicBezTo>
                  <a:pt x="4" y="34"/>
                  <a:pt x="7" y="34"/>
                  <a:pt x="9" y="32"/>
                </a:cubicBezTo>
                <a:cubicBezTo>
                  <a:pt x="32" y="10"/>
                  <a:pt x="32" y="10"/>
                  <a:pt x="32" y="10"/>
                </a:cubicBezTo>
                <a:cubicBezTo>
                  <a:pt x="34" y="8"/>
                  <a:pt x="34" y="4"/>
                  <a:pt x="32" y="2"/>
                </a:cubicBezTo>
                <a:cubicBezTo>
                  <a:pt x="30" y="0"/>
                  <a:pt x="27" y="0"/>
                  <a:pt x="25" y="2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7"/>
                  <a:pt x="0" y="30"/>
                  <a:pt x="2" y="32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3886200" y="2141538"/>
            <a:ext cx="157162" cy="36513"/>
          </a:xfrm>
          <a:custGeom>
            <a:avLst/>
            <a:gdLst>
              <a:gd name="T0" fmla="*/ 0 w 42"/>
              <a:gd name="T1" fmla="*/ 5 h 10"/>
              <a:gd name="T2" fmla="*/ 5 w 42"/>
              <a:gd name="T3" fmla="*/ 10 h 10"/>
              <a:gd name="T4" fmla="*/ 37 w 42"/>
              <a:gd name="T5" fmla="*/ 10 h 10"/>
              <a:gd name="T6" fmla="*/ 42 w 42"/>
              <a:gd name="T7" fmla="*/ 5 h 10"/>
              <a:gd name="T8" fmla="*/ 37 w 42"/>
              <a:gd name="T9" fmla="*/ 0 h 10"/>
              <a:gd name="T10" fmla="*/ 5 w 42"/>
              <a:gd name="T11" fmla="*/ 0 h 10"/>
              <a:gd name="T12" fmla="*/ 0 w 42"/>
              <a:gd name="T1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10">
                <a:moveTo>
                  <a:pt x="0" y="5"/>
                </a:moveTo>
                <a:cubicBezTo>
                  <a:pt x="0" y="8"/>
                  <a:pt x="2" y="10"/>
                  <a:pt x="5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40" y="10"/>
                  <a:pt x="42" y="8"/>
                  <a:pt x="42" y="5"/>
                </a:cubicBezTo>
                <a:cubicBezTo>
                  <a:pt x="42" y="2"/>
                  <a:pt x="40" y="0"/>
                  <a:pt x="37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3836988" y="2276476"/>
            <a:ext cx="131762" cy="128588"/>
          </a:xfrm>
          <a:custGeom>
            <a:avLst/>
            <a:gdLst>
              <a:gd name="T0" fmla="*/ 2 w 35"/>
              <a:gd name="T1" fmla="*/ 2 h 34"/>
              <a:gd name="T2" fmla="*/ 2 w 35"/>
              <a:gd name="T3" fmla="*/ 9 h 34"/>
              <a:gd name="T4" fmla="*/ 25 w 35"/>
              <a:gd name="T5" fmla="*/ 32 h 34"/>
              <a:gd name="T6" fmla="*/ 33 w 35"/>
              <a:gd name="T7" fmla="*/ 32 h 34"/>
              <a:gd name="T8" fmla="*/ 33 w 35"/>
              <a:gd name="T9" fmla="*/ 25 h 34"/>
              <a:gd name="T10" fmla="*/ 10 w 35"/>
              <a:gd name="T11" fmla="*/ 2 h 34"/>
              <a:gd name="T12" fmla="*/ 2 w 35"/>
              <a:gd name="T13" fmla="*/ 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34">
                <a:moveTo>
                  <a:pt x="2" y="2"/>
                </a:moveTo>
                <a:cubicBezTo>
                  <a:pt x="0" y="4"/>
                  <a:pt x="0" y="7"/>
                  <a:pt x="2" y="9"/>
                </a:cubicBezTo>
                <a:cubicBezTo>
                  <a:pt x="25" y="32"/>
                  <a:pt x="25" y="32"/>
                  <a:pt x="25" y="32"/>
                </a:cubicBezTo>
                <a:cubicBezTo>
                  <a:pt x="27" y="34"/>
                  <a:pt x="30" y="34"/>
                  <a:pt x="33" y="32"/>
                </a:cubicBezTo>
                <a:cubicBezTo>
                  <a:pt x="35" y="30"/>
                  <a:pt x="35" y="27"/>
                  <a:pt x="33" y="25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0"/>
                  <a:pt x="4" y="0"/>
                  <a:pt x="2" y="2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Rectangle 88"/>
          <p:cNvSpPr>
            <a:spLocks noChangeArrowheads="1"/>
          </p:cNvSpPr>
          <p:nvPr/>
        </p:nvSpPr>
        <p:spPr bwMode="auto">
          <a:xfrm>
            <a:off x="3059113" y="3848101"/>
            <a:ext cx="1587" cy="292100"/>
          </a:xfrm>
          <a:prstGeom prst="rect">
            <a:avLst/>
          </a:prstGeom>
          <a:solidFill>
            <a:srgbClr val="EAEA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Rectangle 89"/>
          <p:cNvSpPr>
            <a:spLocks noChangeArrowheads="1"/>
          </p:cNvSpPr>
          <p:nvPr/>
        </p:nvSpPr>
        <p:spPr bwMode="auto">
          <a:xfrm>
            <a:off x="3059113" y="3848101"/>
            <a:ext cx="158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3059113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/>
          </p:cNvSpPr>
          <p:nvPr/>
        </p:nvSpPr>
        <p:spPr bwMode="auto">
          <a:xfrm>
            <a:off x="3059113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/>
          </p:cNvSpPr>
          <p:nvPr/>
        </p:nvSpPr>
        <p:spPr bwMode="auto">
          <a:xfrm>
            <a:off x="3014663" y="3802063"/>
            <a:ext cx="1228725" cy="293688"/>
          </a:xfrm>
          <a:custGeom>
            <a:avLst/>
            <a:gdLst>
              <a:gd name="T0" fmla="*/ 717 w 774"/>
              <a:gd name="T1" fmla="*/ 185 h 185"/>
              <a:gd name="T2" fmla="*/ 0 w 774"/>
              <a:gd name="T3" fmla="*/ 185 h 185"/>
              <a:gd name="T4" fmla="*/ 0 w 774"/>
              <a:gd name="T5" fmla="*/ 0 h 185"/>
              <a:gd name="T6" fmla="*/ 774 w 774"/>
              <a:gd name="T7" fmla="*/ 0 h 185"/>
              <a:gd name="T8" fmla="*/ 717 w 774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4" h="185">
                <a:moveTo>
                  <a:pt x="717" y="185"/>
                </a:moveTo>
                <a:lnTo>
                  <a:pt x="0" y="185"/>
                </a:lnTo>
                <a:lnTo>
                  <a:pt x="0" y="0"/>
                </a:lnTo>
                <a:lnTo>
                  <a:pt x="774" y="0"/>
                </a:lnTo>
                <a:lnTo>
                  <a:pt x="717" y="185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96"/>
          <p:cNvSpPr>
            <a:spLocks noChangeArrowheads="1"/>
          </p:cNvSpPr>
          <p:nvPr/>
        </p:nvSpPr>
        <p:spPr bwMode="auto">
          <a:xfrm>
            <a:off x="3059113" y="5730876"/>
            <a:ext cx="1277937" cy="9048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 noEditPoints="1"/>
          </p:cNvSpPr>
          <p:nvPr/>
        </p:nvSpPr>
        <p:spPr bwMode="auto">
          <a:xfrm>
            <a:off x="5613400" y="3468688"/>
            <a:ext cx="1277937" cy="2262188"/>
          </a:xfrm>
          <a:custGeom>
            <a:avLst/>
            <a:gdLst>
              <a:gd name="T0" fmla="*/ 0 w 805"/>
              <a:gd name="T1" fmla="*/ 423 h 1425"/>
              <a:gd name="T2" fmla="*/ 0 w 805"/>
              <a:gd name="T3" fmla="*/ 239 h 1425"/>
              <a:gd name="T4" fmla="*/ 765 w 805"/>
              <a:gd name="T5" fmla="*/ 239 h 1425"/>
              <a:gd name="T6" fmla="*/ 708 w 805"/>
              <a:gd name="T7" fmla="*/ 423 h 1425"/>
              <a:gd name="T8" fmla="*/ 0 w 805"/>
              <a:gd name="T9" fmla="*/ 423 h 1425"/>
              <a:gd name="T10" fmla="*/ 0 w 805"/>
              <a:gd name="T11" fmla="*/ 0 h 1425"/>
              <a:gd name="T12" fmla="*/ 0 w 805"/>
              <a:gd name="T13" fmla="*/ 0 h 1425"/>
              <a:gd name="T14" fmla="*/ 0 w 805"/>
              <a:gd name="T15" fmla="*/ 1425 h 1425"/>
              <a:gd name="T16" fmla="*/ 805 w 805"/>
              <a:gd name="T17" fmla="*/ 1425 h 1425"/>
              <a:gd name="T18" fmla="*/ 805 w 805"/>
              <a:gd name="T19" fmla="*/ 137 h 1425"/>
              <a:gd name="T20" fmla="*/ 0 w 805"/>
              <a:gd name="T21" fmla="*/ 137 h 1425"/>
              <a:gd name="T22" fmla="*/ 0 w 805"/>
              <a:gd name="T23" fmla="*/ 0 h 1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25">
                <a:moveTo>
                  <a:pt x="0" y="423"/>
                </a:moveTo>
                <a:lnTo>
                  <a:pt x="0" y="239"/>
                </a:lnTo>
                <a:lnTo>
                  <a:pt x="765" y="239"/>
                </a:lnTo>
                <a:lnTo>
                  <a:pt x="708" y="423"/>
                </a:lnTo>
                <a:lnTo>
                  <a:pt x="0" y="423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0" y="1425"/>
                </a:lnTo>
                <a:lnTo>
                  <a:pt x="805" y="1425"/>
                </a:lnTo>
                <a:lnTo>
                  <a:pt x="805" y="137"/>
                </a:lnTo>
                <a:lnTo>
                  <a:pt x="0" y="13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 noEditPoints="1"/>
          </p:cNvSpPr>
          <p:nvPr/>
        </p:nvSpPr>
        <p:spPr bwMode="auto">
          <a:xfrm>
            <a:off x="5613400" y="3468688"/>
            <a:ext cx="1277937" cy="2262188"/>
          </a:xfrm>
          <a:custGeom>
            <a:avLst/>
            <a:gdLst>
              <a:gd name="T0" fmla="*/ 0 w 805"/>
              <a:gd name="T1" fmla="*/ 423 h 1425"/>
              <a:gd name="T2" fmla="*/ 0 w 805"/>
              <a:gd name="T3" fmla="*/ 239 h 1425"/>
              <a:gd name="T4" fmla="*/ 765 w 805"/>
              <a:gd name="T5" fmla="*/ 239 h 1425"/>
              <a:gd name="T6" fmla="*/ 708 w 805"/>
              <a:gd name="T7" fmla="*/ 423 h 1425"/>
              <a:gd name="T8" fmla="*/ 0 w 805"/>
              <a:gd name="T9" fmla="*/ 423 h 1425"/>
              <a:gd name="T10" fmla="*/ 0 w 805"/>
              <a:gd name="T11" fmla="*/ 0 h 1425"/>
              <a:gd name="T12" fmla="*/ 0 w 805"/>
              <a:gd name="T13" fmla="*/ 0 h 1425"/>
              <a:gd name="T14" fmla="*/ 0 w 805"/>
              <a:gd name="T15" fmla="*/ 1425 h 1425"/>
              <a:gd name="T16" fmla="*/ 805 w 805"/>
              <a:gd name="T17" fmla="*/ 1425 h 1425"/>
              <a:gd name="T18" fmla="*/ 805 w 805"/>
              <a:gd name="T19" fmla="*/ 137 h 1425"/>
              <a:gd name="T20" fmla="*/ 0 w 805"/>
              <a:gd name="T21" fmla="*/ 137 h 1425"/>
              <a:gd name="T22" fmla="*/ 0 w 805"/>
              <a:gd name="T23" fmla="*/ 0 h 1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25">
                <a:moveTo>
                  <a:pt x="0" y="423"/>
                </a:moveTo>
                <a:lnTo>
                  <a:pt x="0" y="239"/>
                </a:lnTo>
                <a:lnTo>
                  <a:pt x="765" y="239"/>
                </a:lnTo>
                <a:lnTo>
                  <a:pt x="708" y="423"/>
                </a:lnTo>
                <a:lnTo>
                  <a:pt x="0" y="423"/>
                </a:lnTo>
                <a:moveTo>
                  <a:pt x="0" y="0"/>
                </a:moveTo>
                <a:lnTo>
                  <a:pt x="0" y="0"/>
                </a:lnTo>
                <a:lnTo>
                  <a:pt x="0" y="1425"/>
                </a:lnTo>
                <a:lnTo>
                  <a:pt x="805" y="1425"/>
                </a:lnTo>
                <a:lnTo>
                  <a:pt x="805" y="137"/>
                </a:lnTo>
                <a:lnTo>
                  <a:pt x="0" y="13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99"/>
          <p:cNvSpPr>
            <a:spLocks noChangeArrowheads="1"/>
          </p:cNvSpPr>
          <p:nvPr/>
        </p:nvSpPr>
        <p:spPr bwMode="auto">
          <a:xfrm>
            <a:off x="5613400" y="2998788"/>
            <a:ext cx="1277937" cy="68738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Rectangle 100"/>
          <p:cNvSpPr>
            <a:spLocks noChangeArrowheads="1"/>
          </p:cNvSpPr>
          <p:nvPr/>
        </p:nvSpPr>
        <p:spPr bwMode="auto">
          <a:xfrm>
            <a:off x="5613400" y="2998788"/>
            <a:ext cx="127793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Rectangle 114"/>
          <p:cNvSpPr>
            <a:spLocks noChangeArrowheads="1"/>
          </p:cNvSpPr>
          <p:nvPr/>
        </p:nvSpPr>
        <p:spPr bwMode="auto">
          <a:xfrm>
            <a:off x="6015038" y="3214688"/>
            <a:ext cx="5492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8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1999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5" name="Rectangle 115"/>
          <p:cNvSpPr>
            <a:spLocks noChangeArrowheads="1"/>
          </p:cNvSpPr>
          <p:nvPr/>
        </p:nvSpPr>
        <p:spPr bwMode="auto">
          <a:xfrm>
            <a:off x="5873750" y="2386013"/>
            <a:ext cx="127000" cy="228600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Rectangle 116"/>
          <p:cNvSpPr>
            <a:spLocks noChangeArrowheads="1"/>
          </p:cNvSpPr>
          <p:nvPr/>
        </p:nvSpPr>
        <p:spPr bwMode="auto">
          <a:xfrm>
            <a:off x="6034088" y="2235201"/>
            <a:ext cx="128587" cy="379413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Rectangle 117"/>
          <p:cNvSpPr>
            <a:spLocks noChangeArrowheads="1"/>
          </p:cNvSpPr>
          <p:nvPr/>
        </p:nvSpPr>
        <p:spPr bwMode="auto">
          <a:xfrm>
            <a:off x="6199188" y="2279651"/>
            <a:ext cx="123825" cy="334963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Rectangle 118"/>
          <p:cNvSpPr>
            <a:spLocks noChangeArrowheads="1"/>
          </p:cNvSpPr>
          <p:nvPr/>
        </p:nvSpPr>
        <p:spPr bwMode="auto">
          <a:xfrm>
            <a:off x="6361113" y="2163763"/>
            <a:ext cx="123825" cy="450850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Rectangle 119"/>
          <p:cNvSpPr>
            <a:spLocks noChangeArrowheads="1"/>
          </p:cNvSpPr>
          <p:nvPr/>
        </p:nvSpPr>
        <p:spPr bwMode="auto">
          <a:xfrm>
            <a:off x="6523038" y="2035176"/>
            <a:ext cx="127000" cy="579438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5846763" y="1757363"/>
            <a:ext cx="701675" cy="409575"/>
          </a:xfrm>
          <a:custGeom>
            <a:avLst/>
            <a:gdLst>
              <a:gd name="T0" fmla="*/ 442 w 442"/>
              <a:gd name="T1" fmla="*/ 0 h 258"/>
              <a:gd name="T2" fmla="*/ 383 w 442"/>
              <a:gd name="T3" fmla="*/ 22 h 258"/>
              <a:gd name="T4" fmla="*/ 400 w 442"/>
              <a:gd name="T5" fmla="*/ 33 h 258"/>
              <a:gd name="T6" fmla="*/ 329 w 442"/>
              <a:gd name="T7" fmla="*/ 126 h 258"/>
              <a:gd name="T8" fmla="*/ 253 w 442"/>
              <a:gd name="T9" fmla="*/ 43 h 258"/>
              <a:gd name="T10" fmla="*/ 163 w 442"/>
              <a:gd name="T11" fmla="*/ 197 h 258"/>
              <a:gd name="T12" fmla="*/ 90 w 442"/>
              <a:gd name="T13" fmla="*/ 119 h 258"/>
              <a:gd name="T14" fmla="*/ 0 w 442"/>
              <a:gd name="T15" fmla="*/ 242 h 258"/>
              <a:gd name="T16" fmla="*/ 24 w 442"/>
              <a:gd name="T17" fmla="*/ 258 h 258"/>
              <a:gd name="T18" fmla="*/ 92 w 442"/>
              <a:gd name="T19" fmla="*/ 164 h 258"/>
              <a:gd name="T20" fmla="*/ 170 w 442"/>
              <a:gd name="T21" fmla="*/ 244 h 258"/>
              <a:gd name="T22" fmla="*/ 258 w 442"/>
              <a:gd name="T23" fmla="*/ 90 h 258"/>
              <a:gd name="T24" fmla="*/ 331 w 442"/>
              <a:gd name="T25" fmla="*/ 171 h 258"/>
              <a:gd name="T26" fmla="*/ 421 w 442"/>
              <a:gd name="T27" fmla="*/ 50 h 258"/>
              <a:gd name="T28" fmla="*/ 435 w 442"/>
              <a:gd name="T29" fmla="*/ 62 h 258"/>
              <a:gd name="T30" fmla="*/ 442 w 442"/>
              <a:gd name="T31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2" h="258">
                <a:moveTo>
                  <a:pt x="442" y="0"/>
                </a:moveTo>
                <a:lnTo>
                  <a:pt x="383" y="22"/>
                </a:lnTo>
                <a:lnTo>
                  <a:pt x="400" y="33"/>
                </a:lnTo>
                <a:lnTo>
                  <a:pt x="329" y="126"/>
                </a:lnTo>
                <a:lnTo>
                  <a:pt x="253" y="43"/>
                </a:lnTo>
                <a:lnTo>
                  <a:pt x="163" y="197"/>
                </a:lnTo>
                <a:lnTo>
                  <a:pt x="90" y="119"/>
                </a:lnTo>
                <a:lnTo>
                  <a:pt x="0" y="242"/>
                </a:lnTo>
                <a:lnTo>
                  <a:pt x="24" y="258"/>
                </a:lnTo>
                <a:lnTo>
                  <a:pt x="92" y="164"/>
                </a:lnTo>
                <a:lnTo>
                  <a:pt x="170" y="244"/>
                </a:lnTo>
                <a:lnTo>
                  <a:pt x="258" y="90"/>
                </a:lnTo>
                <a:lnTo>
                  <a:pt x="331" y="171"/>
                </a:lnTo>
                <a:lnTo>
                  <a:pt x="421" y="50"/>
                </a:lnTo>
                <a:lnTo>
                  <a:pt x="435" y="62"/>
                </a:lnTo>
                <a:lnTo>
                  <a:pt x="442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5613400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5613400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/>
          </p:cNvSpPr>
          <p:nvPr/>
        </p:nvSpPr>
        <p:spPr bwMode="auto">
          <a:xfrm>
            <a:off x="5568950" y="3802063"/>
            <a:ext cx="1228725" cy="293688"/>
          </a:xfrm>
          <a:custGeom>
            <a:avLst/>
            <a:gdLst>
              <a:gd name="T0" fmla="*/ 717 w 774"/>
              <a:gd name="T1" fmla="*/ 185 h 185"/>
              <a:gd name="T2" fmla="*/ 0 w 774"/>
              <a:gd name="T3" fmla="*/ 185 h 185"/>
              <a:gd name="T4" fmla="*/ 0 w 774"/>
              <a:gd name="T5" fmla="*/ 0 h 185"/>
              <a:gd name="T6" fmla="*/ 774 w 774"/>
              <a:gd name="T7" fmla="*/ 0 h 185"/>
              <a:gd name="T8" fmla="*/ 717 w 774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4" h="185">
                <a:moveTo>
                  <a:pt x="717" y="185"/>
                </a:moveTo>
                <a:lnTo>
                  <a:pt x="0" y="185"/>
                </a:lnTo>
                <a:lnTo>
                  <a:pt x="0" y="0"/>
                </a:lnTo>
                <a:lnTo>
                  <a:pt x="774" y="0"/>
                </a:lnTo>
                <a:lnTo>
                  <a:pt x="717" y="185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127"/>
          <p:cNvSpPr>
            <a:spLocks noChangeArrowheads="1"/>
          </p:cNvSpPr>
          <p:nvPr/>
        </p:nvSpPr>
        <p:spPr bwMode="auto">
          <a:xfrm>
            <a:off x="5613400" y="5730876"/>
            <a:ext cx="1277937" cy="9048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 noEditPoints="1"/>
          </p:cNvSpPr>
          <p:nvPr/>
        </p:nvSpPr>
        <p:spPr bwMode="auto">
          <a:xfrm>
            <a:off x="8167688" y="3452813"/>
            <a:ext cx="1277937" cy="2278063"/>
          </a:xfrm>
          <a:custGeom>
            <a:avLst/>
            <a:gdLst>
              <a:gd name="T0" fmla="*/ 0 w 805"/>
              <a:gd name="T1" fmla="*/ 433 h 1435"/>
              <a:gd name="T2" fmla="*/ 0 w 805"/>
              <a:gd name="T3" fmla="*/ 249 h 1435"/>
              <a:gd name="T4" fmla="*/ 765 w 805"/>
              <a:gd name="T5" fmla="*/ 249 h 1435"/>
              <a:gd name="T6" fmla="*/ 708 w 805"/>
              <a:gd name="T7" fmla="*/ 433 h 1435"/>
              <a:gd name="T8" fmla="*/ 0 w 805"/>
              <a:gd name="T9" fmla="*/ 433 h 1435"/>
              <a:gd name="T10" fmla="*/ 0 w 805"/>
              <a:gd name="T11" fmla="*/ 0 h 1435"/>
              <a:gd name="T12" fmla="*/ 0 w 805"/>
              <a:gd name="T13" fmla="*/ 0 h 1435"/>
              <a:gd name="T14" fmla="*/ 0 w 805"/>
              <a:gd name="T15" fmla="*/ 1435 h 1435"/>
              <a:gd name="T16" fmla="*/ 805 w 805"/>
              <a:gd name="T17" fmla="*/ 1435 h 1435"/>
              <a:gd name="T18" fmla="*/ 805 w 805"/>
              <a:gd name="T19" fmla="*/ 147 h 1435"/>
              <a:gd name="T20" fmla="*/ 0 w 805"/>
              <a:gd name="T21" fmla="*/ 147 h 1435"/>
              <a:gd name="T22" fmla="*/ 0 w 805"/>
              <a:gd name="T23" fmla="*/ 0 h 1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35">
                <a:moveTo>
                  <a:pt x="0" y="433"/>
                </a:moveTo>
                <a:lnTo>
                  <a:pt x="0" y="249"/>
                </a:lnTo>
                <a:lnTo>
                  <a:pt x="765" y="249"/>
                </a:lnTo>
                <a:lnTo>
                  <a:pt x="708" y="433"/>
                </a:lnTo>
                <a:lnTo>
                  <a:pt x="0" y="433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0" y="1435"/>
                </a:lnTo>
                <a:lnTo>
                  <a:pt x="805" y="1435"/>
                </a:lnTo>
                <a:lnTo>
                  <a:pt x="805" y="147"/>
                </a:lnTo>
                <a:lnTo>
                  <a:pt x="0" y="14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 noEditPoints="1"/>
          </p:cNvSpPr>
          <p:nvPr/>
        </p:nvSpPr>
        <p:spPr bwMode="auto">
          <a:xfrm>
            <a:off x="8167688" y="3452813"/>
            <a:ext cx="1277937" cy="2278063"/>
          </a:xfrm>
          <a:custGeom>
            <a:avLst/>
            <a:gdLst>
              <a:gd name="T0" fmla="*/ 0 w 805"/>
              <a:gd name="T1" fmla="*/ 433 h 1435"/>
              <a:gd name="T2" fmla="*/ 0 w 805"/>
              <a:gd name="T3" fmla="*/ 249 h 1435"/>
              <a:gd name="T4" fmla="*/ 765 w 805"/>
              <a:gd name="T5" fmla="*/ 249 h 1435"/>
              <a:gd name="T6" fmla="*/ 708 w 805"/>
              <a:gd name="T7" fmla="*/ 433 h 1435"/>
              <a:gd name="T8" fmla="*/ 0 w 805"/>
              <a:gd name="T9" fmla="*/ 433 h 1435"/>
              <a:gd name="T10" fmla="*/ 0 w 805"/>
              <a:gd name="T11" fmla="*/ 0 h 1435"/>
              <a:gd name="T12" fmla="*/ 0 w 805"/>
              <a:gd name="T13" fmla="*/ 0 h 1435"/>
              <a:gd name="T14" fmla="*/ 0 w 805"/>
              <a:gd name="T15" fmla="*/ 1435 h 1435"/>
              <a:gd name="T16" fmla="*/ 805 w 805"/>
              <a:gd name="T17" fmla="*/ 1435 h 1435"/>
              <a:gd name="T18" fmla="*/ 805 w 805"/>
              <a:gd name="T19" fmla="*/ 147 h 1435"/>
              <a:gd name="T20" fmla="*/ 0 w 805"/>
              <a:gd name="T21" fmla="*/ 147 h 1435"/>
              <a:gd name="T22" fmla="*/ 0 w 805"/>
              <a:gd name="T23" fmla="*/ 0 h 1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35">
                <a:moveTo>
                  <a:pt x="0" y="433"/>
                </a:moveTo>
                <a:lnTo>
                  <a:pt x="0" y="249"/>
                </a:lnTo>
                <a:lnTo>
                  <a:pt x="765" y="249"/>
                </a:lnTo>
                <a:lnTo>
                  <a:pt x="708" y="433"/>
                </a:lnTo>
                <a:lnTo>
                  <a:pt x="0" y="433"/>
                </a:lnTo>
                <a:moveTo>
                  <a:pt x="0" y="0"/>
                </a:moveTo>
                <a:lnTo>
                  <a:pt x="0" y="0"/>
                </a:lnTo>
                <a:lnTo>
                  <a:pt x="0" y="1435"/>
                </a:lnTo>
                <a:lnTo>
                  <a:pt x="805" y="1435"/>
                </a:lnTo>
                <a:lnTo>
                  <a:pt x="805" y="147"/>
                </a:lnTo>
                <a:lnTo>
                  <a:pt x="0" y="14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Rectangle 130"/>
          <p:cNvSpPr>
            <a:spLocks noChangeArrowheads="1"/>
          </p:cNvSpPr>
          <p:nvPr/>
        </p:nvSpPr>
        <p:spPr bwMode="auto">
          <a:xfrm>
            <a:off x="8167688" y="2998788"/>
            <a:ext cx="1277937" cy="68738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Rectangle 131"/>
          <p:cNvSpPr>
            <a:spLocks noChangeArrowheads="1"/>
          </p:cNvSpPr>
          <p:nvPr/>
        </p:nvSpPr>
        <p:spPr bwMode="auto">
          <a:xfrm>
            <a:off x="8167688" y="2998788"/>
            <a:ext cx="127793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132"/>
          <p:cNvSpPr>
            <a:spLocks noChangeArrowheads="1"/>
          </p:cNvSpPr>
          <p:nvPr/>
        </p:nvSpPr>
        <p:spPr bwMode="auto">
          <a:xfrm>
            <a:off x="8167688" y="5730876"/>
            <a:ext cx="1277937" cy="9048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Rectangle 146"/>
          <p:cNvSpPr>
            <a:spLocks noChangeArrowheads="1"/>
          </p:cNvSpPr>
          <p:nvPr/>
        </p:nvSpPr>
        <p:spPr bwMode="auto">
          <a:xfrm>
            <a:off x="8588375" y="3214688"/>
            <a:ext cx="5492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8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2025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Freeform 147"/>
          <p:cNvSpPr>
            <a:spLocks noEditPoints="1"/>
          </p:cNvSpPr>
          <p:nvPr/>
        </p:nvSpPr>
        <p:spPr bwMode="auto">
          <a:xfrm>
            <a:off x="8401050" y="1874838"/>
            <a:ext cx="773112" cy="773113"/>
          </a:xfrm>
          <a:custGeom>
            <a:avLst/>
            <a:gdLst>
              <a:gd name="T0" fmla="*/ 103 w 206"/>
              <a:gd name="T1" fmla="*/ 206 h 206"/>
              <a:gd name="T2" fmla="*/ 0 w 206"/>
              <a:gd name="T3" fmla="*/ 103 h 206"/>
              <a:gd name="T4" fmla="*/ 103 w 206"/>
              <a:gd name="T5" fmla="*/ 0 h 206"/>
              <a:gd name="T6" fmla="*/ 206 w 206"/>
              <a:gd name="T7" fmla="*/ 103 h 206"/>
              <a:gd name="T8" fmla="*/ 103 w 206"/>
              <a:gd name="T9" fmla="*/ 206 h 206"/>
              <a:gd name="T10" fmla="*/ 103 w 206"/>
              <a:gd name="T11" fmla="*/ 13 h 206"/>
              <a:gd name="T12" fmla="*/ 13 w 206"/>
              <a:gd name="T13" fmla="*/ 103 h 206"/>
              <a:gd name="T14" fmla="*/ 103 w 206"/>
              <a:gd name="T15" fmla="*/ 193 h 206"/>
              <a:gd name="T16" fmla="*/ 193 w 206"/>
              <a:gd name="T17" fmla="*/ 103 h 206"/>
              <a:gd name="T18" fmla="*/ 103 w 206"/>
              <a:gd name="T19" fmla="*/ 1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6" h="206">
                <a:moveTo>
                  <a:pt x="103" y="206"/>
                </a:moveTo>
                <a:cubicBezTo>
                  <a:pt x="46" y="206"/>
                  <a:pt x="0" y="160"/>
                  <a:pt x="0" y="103"/>
                </a:cubicBezTo>
                <a:cubicBezTo>
                  <a:pt x="0" y="47"/>
                  <a:pt x="46" y="0"/>
                  <a:pt x="103" y="0"/>
                </a:cubicBezTo>
                <a:cubicBezTo>
                  <a:pt x="160" y="0"/>
                  <a:pt x="206" y="47"/>
                  <a:pt x="206" y="103"/>
                </a:cubicBezTo>
                <a:cubicBezTo>
                  <a:pt x="206" y="160"/>
                  <a:pt x="160" y="206"/>
                  <a:pt x="103" y="206"/>
                </a:cubicBezTo>
                <a:close/>
                <a:moveTo>
                  <a:pt x="103" y="13"/>
                </a:moveTo>
                <a:cubicBezTo>
                  <a:pt x="53" y="13"/>
                  <a:pt x="13" y="54"/>
                  <a:pt x="13" y="103"/>
                </a:cubicBezTo>
                <a:cubicBezTo>
                  <a:pt x="13" y="153"/>
                  <a:pt x="53" y="193"/>
                  <a:pt x="103" y="193"/>
                </a:cubicBezTo>
                <a:cubicBezTo>
                  <a:pt x="153" y="193"/>
                  <a:pt x="193" y="153"/>
                  <a:pt x="193" y="103"/>
                </a:cubicBezTo>
                <a:cubicBezTo>
                  <a:pt x="193" y="54"/>
                  <a:pt x="153" y="13"/>
                  <a:pt x="103" y="13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48"/>
          <p:cNvSpPr>
            <a:spLocks noEditPoints="1"/>
          </p:cNvSpPr>
          <p:nvPr/>
        </p:nvSpPr>
        <p:spPr bwMode="auto">
          <a:xfrm>
            <a:off x="8656638" y="1982788"/>
            <a:ext cx="274637" cy="541338"/>
          </a:xfrm>
          <a:custGeom>
            <a:avLst/>
            <a:gdLst>
              <a:gd name="T0" fmla="*/ 44 w 73"/>
              <a:gd name="T1" fmla="*/ 144 h 144"/>
              <a:gd name="T2" fmla="*/ 28 w 73"/>
              <a:gd name="T3" fmla="*/ 144 h 144"/>
              <a:gd name="T4" fmla="*/ 28 w 73"/>
              <a:gd name="T5" fmla="*/ 127 h 144"/>
              <a:gd name="T6" fmla="*/ 7 w 73"/>
              <a:gd name="T7" fmla="*/ 117 h 144"/>
              <a:gd name="T8" fmla="*/ 0 w 73"/>
              <a:gd name="T9" fmla="*/ 99 h 144"/>
              <a:gd name="T10" fmla="*/ 18 w 73"/>
              <a:gd name="T11" fmla="*/ 96 h 144"/>
              <a:gd name="T12" fmla="*/ 28 w 73"/>
              <a:gd name="T13" fmla="*/ 110 h 144"/>
              <a:gd name="T14" fmla="*/ 28 w 73"/>
              <a:gd name="T15" fmla="*/ 72 h 144"/>
              <a:gd name="T16" fmla="*/ 18 w 73"/>
              <a:gd name="T17" fmla="*/ 68 h 144"/>
              <a:gd name="T18" fmla="*/ 10 w 73"/>
              <a:gd name="T19" fmla="*/ 62 h 144"/>
              <a:gd name="T20" fmla="*/ 4 w 73"/>
              <a:gd name="T21" fmla="*/ 54 h 144"/>
              <a:gd name="T22" fmla="*/ 2 w 73"/>
              <a:gd name="T23" fmla="*/ 44 h 144"/>
              <a:gd name="T24" fmla="*/ 9 w 73"/>
              <a:gd name="T25" fmla="*/ 27 h 144"/>
              <a:gd name="T26" fmla="*/ 28 w 73"/>
              <a:gd name="T27" fmla="*/ 18 h 144"/>
              <a:gd name="T28" fmla="*/ 28 w 73"/>
              <a:gd name="T29" fmla="*/ 0 h 144"/>
              <a:gd name="T30" fmla="*/ 44 w 73"/>
              <a:gd name="T31" fmla="*/ 0 h 144"/>
              <a:gd name="T32" fmla="*/ 44 w 73"/>
              <a:gd name="T33" fmla="*/ 17 h 144"/>
              <a:gd name="T34" fmla="*/ 60 w 73"/>
              <a:gd name="T35" fmla="*/ 21 h 144"/>
              <a:gd name="T36" fmla="*/ 59 w 73"/>
              <a:gd name="T37" fmla="*/ 24 h 144"/>
              <a:gd name="T38" fmla="*/ 56 w 73"/>
              <a:gd name="T39" fmla="*/ 31 h 144"/>
              <a:gd name="T40" fmla="*/ 54 w 73"/>
              <a:gd name="T41" fmla="*/ 37 h 144"/>
              <a:gd name="T42" fmla="*/ 44 w 73"/>
              <a:gd name="T43" fmla="*/ 35 h 144"/>
              <a:gd name="T44" fmla="*/ 44 w 73"/>
              <a:gd name="T45" fmla="*/ 61 h 144"/>
              <a:gd name="T46" fmla="*/ 55 w 73"/>
              <a:gd name="T47" fmla="*/ 67 h 144"/>
              <a:gd name="T48" fmla="*/ 64 w 73"/>
              <a:gd name="T49" fmla="*/ 74 h 144"/>
              <a:gd name="T50" fmla="*/ 70 w 73"/>
              <a:gd name="T51" fmla="*/ 84 h 144"/>
              <a:gd name="T52" fmla="*/ 73 w 73"/>
              <a:gd name="T53" fmla="*/ 96 h 144"/>
              <a:gd name="T54" fmla="*/ 66 w 73"/>
              <a:gd name="T55" fmla="*/ 117 h 144"/>
              <a:gd name="T56" fmla="*/ 44 w 73"/>
              <a:gd name="T57" fmla="*/ 127 h 144"/>
              <a:gd name="T58" fmla="*/ 44 w 73"/>
              <a:gd name="T59" fmla="*/ 144 h 144"/>
              <a:gd name="T60" fmla="*/ 28 w 73"/>
              <a:gd name="T61" fmla="*/ 53 h 144"/>
              <a:gd name="T62" fmla="*/ 28 w 73"/>
              <a:gd name="T63" fmla="*/ 35 h 144"/>
              <a:gd name="T64" fmla="*/ 21 w 73"/>
              <a:gd name="T65" fmla="*/ 44 h 144"/>
              <a:gd name="T66" fmla="*/ 21 w 73"/>
              <a:gd name="T67" fmla="*/ 45 h 144"/>
              <a:gd name="T68" fmla="*/ 28 w 73"/>
              <a:gd name="T69" fmla="*/ 53 h 144"/>
              <a:gd name="T70" fmla="*/ 44 w 73"/>
              <a:gd name="T71" fmla="*/ 81 h 144"/>
              <a:gd name="T72" fmla="*/ 44 w 73"/>
              <a:gd name="T73" fmla="*/ 110 h 144"/>
              <a:gd name="T74" fmla="*/ 52 w 73"/>
              <a:gd name="T75" fmla="*/ 105 h 144"/>
              <a:gd name="T76" fmla="*/ 54 w 73"/>
              <a:gd name="T77" fmla="*/ 98 h 144"/>
              <a:gd name="T78" fmla="*/ 44 w 73"/>
              <a:gd name="T79" fmla="*/ 8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3" h="144">
                <a:moveTo>
                  <a:pt x="44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19" y="126"/>
                  <a:pt x="12" y="122"/>
                  <a:pt x="7" y="117"/>
                </a:cubicBezTo>
                <a:cubicBezTo>
                  <a:pt x="2" y="111"/>
                  <a:pt x="0" y="105"/>
                  <a:pt x="0" y="99"/>
                </a:cubicBezTo>
                <a:cubicBezTo>
                  <a:pt x="18" y="96"/>
                  <a:pt x="18" y="96"/>
                  <a:pt x="18" y="96"/>
                </a:cubicBezTo>
                <a:cubicBezTo>
                  <a:pt x="18" y="103"/>
                  <a:pt x="22" y="107"/>
                  <a:pt x="28" y="110"/>
                </a:cubicBezTo>
                <a:cubicBezTo>
                  <a:pt x="28" y="72"/>
                  <a:pt x="28" y="72"/>
                  <a:pt x="28" y="72"/>
                </a:cubicBezTo>
                <a:cubicBezTo>
                  <a:pt x="24" y="71"/>
                  <a:pt x="20" y="69"/>
                  <a:pt x="18" y="68"/>
                </a:cubicBezTo>
                <a:cubicBezTo>
                  <a:pt x="16" y="66"/>
                  <a:pt x="13" y="65"/>
                  <a:pt x="10" y="62"/>
                </a:cubicBezTo>
                <a:cubicBezTo>
                  <a:pt x="8" y="60"/>
                  <a:pt x="6" y="58"/>
                  <a:pt x="4" y="54"/>
                </a:cubicBezTo>
                <a:cubicBezTo>
                  <a:pt x="3" y="51"/>
                  <a:pt x="2" y="48"/>
                  <a:pt x="2" y="44"/>
                </a:cubicBezTo>
                <a:cubicBezTo>
                  <a:pt x="2" y="38"/>
                  <a:pt x="4" y="32"/>
                  <a:pt x="9" y="27"/>
                </a:cubicBezTo>
                <a:cubicBezTo>
                  <a:pt x="13" y="22"/>
                  <a:pt x="19" y="19"/>
                  <a:pt x="28" y="18"/>
                </a:cubicBezTo>
                <a:cubicBezTo>
                  <a:pt x="28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7"/>
                  <a:pt x="44" y="17"/>
                  <a:pt x="44" y="17"/>
                </a:cubicBezTo>
                <a:cubicBezTo>
                  <a:pt x="49" y="18"/>
                  <a:pt x="54" y="19"/>
                  <a:pt x="60" y="21"/>
                </a:cubicBezTo>
                <a:cubicBezTo>
                  <a:pt x="59" y="24"/>
                  <a:pt x="59" y="24"/>
                  <a:pt x="59" y="24"/>
                </a:cubicBezTo>
                <a:cubicBezTo>
                  <a:pt x="58" y="26"/>
                  <a:pt x="57" y="28"/>
                  <a:pt x="56" y="31"/>
                </a:cubicBezTo>
                <a:cubicBezTo>
                  <a:pt x="55" y="34"/>
                  <a:pt x="55" y="36"/>
                  <a:pt x="54" y="37"/>
                </a:cubicBezTo>
                <a:cubicBezTo>
                  <a:pt x="50" y="36"/>
                  <a:pt x="47" y="35"/>
                  <a:pt x="44" y="35"/>
                </a:cubicBezTo>
                <a:cubicBezTo>
                  <a:pt x="44" y="61"/>
                  <a:pt x="44" y="61"/>
                  <a:pt x="44" y="61"/>
                </a:cubicBezTo>
                <a:cubicBezTo>
                  <a:pt x="49" y="63"/>
                  <a:pt x="52" y="65"/>
                  <a:pt x="55" y="67"/>
                </a:cubicBezTo>
                <a:cubicBezTo>
                  <a:pt x="58" y="68"/>
                  <a:pt x="61" y="71"/>
                  <a:pt x="64" y="74"/>
                </a:cubicBezTo>
                <a:cubicBezTo>
                  <a:pt x="67" y="76"/>
                  <a:pt x="69" y="80"/>
                  <a:pt x="70" y="84"/>
                </a:cubicBezTo>
                <a:cubicBezTo>
                  <a:pt x="72" y="87"/>
                  <a:pt x="73" y="92"/>
                  <a:pt x="73" y="96"/>
                </a:cubicBezTo>
                <a:cubicBezTo>
                  <a:pt x="73" y="104"/>
                  <a:pt x="71" y="111"/>
                  <a:pt x="66" y="117"/>
                </a:cubicBezTo>
                <a:cubicBezTo>
                  <a:pt x="61" y="123"/>
                  <a:pt x="54" y="126"/>
                  <a:pt x="44" y="127"/>
                </a:cubicBezTo>
                <a:lnTo>
                  <a:pt x="44" y="144"/>
                </a:lnTo>
                <a:close/>
                <a:moveTo>
                  <a:pt x="28" y="53"/>
                </a:moveTo>
                <a:cubicBezTo>
                  <a:pt x="28" y="35"/>
                  <a:pt x="28" y="35"/>
                  <a:pt x="28" y="35"/>
                </a:cubicBezTo>
                <a:cubicBezTo>
                  <a:pt x="23" y="37"/>
                  <a:pt x="21" y="40"/>
                  <a:pt x="21" y="44"/>
                </a:cubicBezTo>
                <a:cubicBezTo>
                  <a:pt x="21" y="44"/>
                  <a:pt x="21" y="45"/>
                  <a:pt x="21" y="45"/>
                </a:cubicBezTo>
                <a:cubicBezTo>
                  <a:pt x="21" y="48"/>
                  <a:pt x="23" y="51"/>
                  <a:pt x="28" y="53"/>
                </a:cubicBezTo>
                <a:close/>
                <a:moveTo>
                  <a:pt x="44" y="81"/>
                </a:moveTo>
                <a:cubicBezTo>
                  <a:pt x="44" y="110"/>
                  <a:pt x="44" y="110"/>
                  <a:pt x="44" y="110"/>
                </a:cubicBezTo>
                <a:cubicBezTo>
                  <a:pt x="48" y="109"/>
                  <a:pt x="50" y="107"/>
                  <a:pt x="52" y="105"/>
                </a:cubicBezTo>
                <a:cubicBezTo>
                  <a:pt x="53" y="102"/>
                  <a:pt x="54" y="100"/>
                  <a:pt x="54" y="98"/>
                </a:cubicBezTo>
                <a:cubicBezTo>
                  <a:pt x="54" y="91"/>
                  <a:pt x="51" y="85"/>
                  <a:pt x="44" y="81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49"/>
          <p:cNvSpPr>
            <a:spLocks/>
          </p:cNvSpPr>
          <p:nvPr/>
        </p:nvSpPr>
        <p:spPr bwMode="auto">
          <a:xfrm>
            <a:off x="8167688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0"/>
          <p:cNvSpPr>
            <a:spLocks/>
          </p:cNvSpPr>
          <p:nvPr/>
        </p:nvSpPr>
        <p:spPr bwMode="auto">
          <a:xfrm>
            <a:off x="8167688" y="3848101"/>
            <a:ext cx="1214437" cy="292100"/>
          </a:xfrm>
          <a:custGeom>
            <a:avLst/>
            <a:gdLst>
              <a:gd name="T0" fmla="*/ 765 w 765"/>
              <a:gd name="T1" fmla="*/ 0 h 184"/>
              <a:gd name="T2" fmla="*/ 0 w 765"/>
              <a:gd name="T3" fmla="*/ 0 h 184"/>
              <a:gd name="T4" fmla="*/ 0 w 765"/>
              <a:gd name="T5" fmla="*/ 184 h 184"/>
              <a:gd name="T6" fmla="*/ 708 w 765"/>
              <a:gd name="T7" fmla="*/ 184 h 184"/>
              <a:gd name="T8" fmla="*/ 765 w 765"/>
              <a:gd name="T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5" h="184">
                <a:moveTo>
                  <a:pt x="765" y="0"/>
                </a:moveTo>
                <a:lnTo>
                  <a:pt x="0" y="0"/>
                </a:lnTo>
                <a:lnTo>
                  <a:pt x="0" y="184"/>
                </a:lnTo>
                <a:lnTo>
                  <a:pt x="708" y="184"/>
                </a:lnTo>
                <a:lnTo>
                  <a:pt x="7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1"/>
          <p:cNvSpPr>
            <a:spLocks/>
          </p:cNvSpPr>
          <p:nvPr/>
        </p:nvSpPr>
        <p:spPr bwMode="auto">
          <a:xfrm>
            <a:off x="8123238" y="3802063"/>
            <a:ext cx="1228725" cy="293688"/>
          </a:xfrm>
          <a:custGeom>
            <a:avLst/>
            <a:gdLst>
              <a:gd name="T0" fmla="*/ 717 w 774"/>
              <a:gd name="T1" fmla="*/ 185 h 185"/>
              <a:gd name="T2" fmla="*/ 0 w 774"/>
              <a:gd name="T3" fmla="*/ 185 h 185"/>
              <a:gd name="T4" fmla="*/ 0 w 774"/>
              <a:gd name="T5" fmla="*/ 0 h 185"/>
              <a:gd name="T6" fmla="*/ 774 w 774"/>
              <a:gd name="T7" fmla="*/ 0 h 185"/>
              <a:gd name="T8" fmla="*/ 717 w 774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4" h="185">
                <a:moveTo>
                  <a:pt x="717" y="185"/>
                </a:moveTo>
                <a:lnTo>
                  <a:pt x="0" y="185"/>
                </a:lnTo>
                <a:lnTo>
                  <a:pt x="0" y="0"/>
                </a:lnTo>
                <a:lnTo>
                  <a:pt x="774" y="0"/>
                </a:lnTo>
                <a:lnTo>
                  <a:pt x="717" y="185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5"/>
          <p:cNvSpPr>
            <a:spLocks/>
          </p:cNvSpPr>
          <p:nvPr/>
        </p:nvSpPr>
        <p:spPr bwMode="auto">
          <a:xfrm>
            <a:off x="4337050" y="3284538"/>
            <a:ext cx="176212" cy="201613"/>
          </a:xfrm>
          <a:custGeom>
            <a:avLst/>
            <a:gdLst>
              <a:gd name="T0" fmla="*/ 0 w 111"/>
              <a:gd name="T1" fmla="*/ 0 h 127"/>
              <a:gd name="T2" fmla="*/ 0 w 111"/>
              <a:gd name="T3" fmla="*/ 127 h 127"/>
              <a:gd name="T4" fmla="*/ 111 w 111"/>
              <a:gd name="T5" fmla="*/ 63 h 127"/>
              <a:gd name="T6" fmla="*/ 0 w 111"/>
              <a:gd name="T7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127">
                <a:moveTo>
                  <a:pt x="0" y="0"/>
                </a:moveTo>
                <a:lnTo>
                  <a:pt x="0" y="127"/>
                </a:lnTo>
                <a:lnTo>
                  <a:pt x="111" y="6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6"/>
          <p:cNvSpPr>
            <a:spLocks/>
          </p:cNvSpPr>
          <p:nvPr/>
        </p:nvSpPr>
        <p:spPr bwMode="auto">
          <a:xfrm>
            <a:off x="4337050" y="3284538"/>
            <a:ext cx="176212" cy="201613"/>
          </a:xfrm>
          <a:custGeom>
            <a:avLst/>
            <a:gdLst>
              <a:gd name="T0" fmla="*/ 0 w 111"/>
              <a:gd name="T1" fmla="*/ 0 h 127"/>
              <a:gd name="T2" fmla="*/ 0 w 111"/>
              <a:gd name="T3" fmla="*/ 127 h 127"/>
              <a:gd name="T4" fmla="*/ 111 w 111"/>
              <a:gd name="T5" fmla="*/ 63 h 127"/>
              <a:gd name="T6" fmla="*/ 0 w 111"/>
              <a:gd name="T7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127">
                <a:moveTo>
                  <a:pt x="0" y="0"/>
                </a:moveTo>
                <a:lnTo>
                  <a:pt x="0" y="127"/>
                </a:lnTo>
                <a:lnTo>
                  <a:pt x="111" y="6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7"/>
          <p:cNvSpPr>
            <a:spLocks/>
          </p:cNvSpPr>
          <p:nvPr/>
        </p:nvSpPr>
        <p:spPr bwMode="auto">
          <a:xfrm>
            <a:off x="4273550" y="3246438"/>
            <a:ext cx="63500" cy="277813"/>
          </a:xfrm>
          <a:custGeom>
            <a:avLst/>
            <a:gdLst>
              <a:gd name="T0" fmla="*/ 0 w 40"/>
              <a:gd name="T1" fmla="*/ 0 h 175"/>
              <a:gd name="T2" fmla="*/ 0 w 40"/>
              <a:gd name="T3" fmla="*/ 175 h 175"/>
              <a:gd name="T4" fmla="*/ 40 w 40"/>
              <a:gd name="T5" fmla="*/ 151 h 175"/>
              <a:gd name="T6" fmla="*/ 40 w 40"/>
              <a:gd name="T7" fmla="*/ 24 h 175"/>
              <a:gd name="T8" fmla="*/ 0 w 40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75">
                <a:moveTo>
                  <a:pt x="0" y="0"/>
                </a:moveTo>
                <a:lnTo>
                  <a:pt x="0" y="175"/>
                </a:lnTo>
                <a:lnTo>
                  <a:pt x="40" y="151"/>
                </a:lnTo>
                <a:lnTo>
                  <a:pt x="40" y="2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58"/>
          <p:cNvSpPr>
            <a:spLocks/>
          </p:cNvSpPr>
          <p:nvPr/>
        </p:nvSpPr>
        <p:spPr bwMode="auto">
          <a:xfrm>
            <a:off x="4273550" y="3246438"/>
            <a:ext cx="63500" cy="277813"/>
          </a:xfrm>
          <a:custGeom>
            <a:avLst/>
            <a:gdLst>
              <a:gd name="T0" fmla="*/ 0 w 40"/>
              <a:gd name="T1" fmla="*/ 0 h 175"/>
              <a:gd name="T2" fmla="*/ 0 w 40"/>
              <a:gd name="T3" fmla="*/ 175 h 175"/>
              <a:gd name="T4" fmla="*/ 40 w 40"/>
              <a:gd name="T5" fmla="*/ 151 h 175"/>
              <a:gd name="T6" fmla="*/ 40 w 40"/>
              <a:gd name="T7" fmla="*/ 24 h 175"/>
              <a:gd name="T8" fmla="*/ 0 w 40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75">
                <a:moveTo>
                  <a:pt x="0" y="0"/>
                </a:moveTo>
                <a:lnTo>
                  <a:pt x="0" y="175"/>
                </a:lnTo>
                <a:lnTo>
                  <a:pt x="40" y="151"/>
                </a:lnTo>
                <a:lnTo>
                  <a:pt x="40" y="2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59"/>
          <p:cNvSpPr>
            <a:spLocks/>
          </p:cNvSpPr>
          <p:nvPr/>
        </p:nvSpPr>
        <p:spPr bwMode="auto">
          <a:xfrm>
            <a:off x="4273550" y="3200401"/>
            <a:ext cx="239712" cy="279400"/>
          </a:xfrm>
          <a:custGeom>
            <a:avLst/>
            <a:gdLst>
              <a:gd name="T0" fmla="*/ 0 w 151"/>
              <a:gd name="T1" fmla="*/ 0 h 176"/>
              <a:gd name="T2" fmla="*/ 151 w 151"/>
              <a:gd name="T3" fmla="*/ 88 h 176"/>
              <a:gd name="T4" fmla="*/ 0 w 151"/>
              <a:gd name="T5" fmla="*/ 176 h 176"/>
              <a:gd name="T6" fmla="*/ 0 w 151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176">
                <a:moveTo>
                  <a:pt x="0" y="0"/>
                </a:moveTo>
                <a:lnTo>
                  <a:pt x="151" y="88"/>
                </a:lnTo>
                <a:lnTo>
                  <a:pt x="0" y="176"/>
                </a:lnTo>
                <a:lnTo>
                  <a:pt x="0" y="0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0"/>
          <p:cNvSpPr>
            <a:spLocks/>
          </p:cNvSpPr>
          <p:nvPr/>
        </p:nvSpPr>
        <p:spPr bwMode="auto">
          <a:xfrm>
            <a:off x="5519738" y="3246438"/>
            <a:ext cx="93662" cy="277813"/>
          </a:xfrm>
          <a:custGeom>
            <a:avLst/>
            <a:gdLst>
              <a:gd name="T0" fmla="*/ 0 w 59"/>
              <a:gd name="T1" fmla="*/ 0 h 175"/>
              <a:gd name="T2" fmla="*/ 0 w 59"/>
              <a:gd name="T3" fmla="*/ 175 h 175"/>
              <a:gd name="T4" fmla="*/ 59 w 59"/>
              <a:gd name="T5" fmla="*/ 140 h 175"/>
              <a:gd name="T6" fmla="*/ 59 w 59"/>
              <a:gd name="T7" fmla="*/ 35 h 175"/>
              <a:gd name="T8" fmla="*/ 0 w 59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75">
                <a:moveTo>
                  <a:pt x="0" y="0"/>
                </a:moveTo>
                <a:lnTo>
                  <a:pt x="0" y="175"/>
                </a:lnTo>
                <a:lnTo>
                  <a:pt x="59" y="140"/>
                </a:lnTo>
                <a:lnTo>
                  <a:pt x="59" y="3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1"/>
          <p:cNvSpPr>
            <a:spLocks/>
          </p:cNvSpPr>
          <p:nvPr/>
        </p:nvSpPr>
        <p:spPr bwMode="auto">
          <a:xfrm>
            <a:off x="5519738" y="3246438"/>
            <a:ext cx="93662" cy="277813"/>
          </a:xfrm>
          <a:custGeom>
            <a:avLst/>
            <a:gdLst>
              <a:gd name="T0" fmla="*/ 0 w 59"/>
              <a:gd name="T1" fmla="*/ 0 h 175"/>
              <a:gd name="T2" fmla="*/ 0 w 59"/>
              <a:gd name="T3" fmla="*/ 175 h 175"/>
              <a:gd name="T4" fmla="*/ 59 w 59"/>
              <a:gd name="T5" fmla="*/ 140 h 175"/>
              <a:gd name="T6" fmla="*/ 59 w 59"/>
              <a:gd name="T7" fmla="*/ 35 h 175"/>
              <a:gd name="T8" fmla="*/ 0 w 59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75">
                <a:moveTo>
                  <a:pt x="0" y="0"/>
                </a:moveTo>
                <a:lnTo>
                  <a:pt x="0" y="175"/>
                </a:lnTo>
                <a:lnTo>
                  <a:pt x="59" y="140"/>
                </a:lnTo>
                <a:lnTo>
                  <a:pt x="59" y="3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2"/>
          <p:cNvSpPr>
            <a:spLocks/>
          </p:cNvSpPr>
          <p:nvPr/>
        </p:nvSpPr>
        <p:spPr bwMode="auto">
          <a:xfrm>
            <a:off x="5613400" y="3302001"/>
            <a:ext cx="147637" cy="166688"/>
          </a:xfrm>
          <a:custGeom>
            <a:avLst/>
            <a:gdLst>
              <a:gd name="T0" fmla="*/ 0 w 93"/>
              <a:gd name="T1" fmla="*/ 0 h 105"/>
              <a:gd name="T2" fmla="*/ 0 w 93"/>
              <a:gd name="T3" fmla="*/ 105 h 105"/>
              <a:gd name="T4" fmla="*/ 93 w 93"/>
              <a:gd name="T5" fmla="*/ 52 h 105"/>
              <a:gd name="T6" fmla="*/ 0 w 93"/>
              <a:gd name="T7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105">
                <a:moveTo>
                  <a:pt x="0" y="0"/>
                </a:moveTo>
                <a:lnTo>
                  <a:pt x="0" y="105"/>
                </a:lnTo>
                <a:lnTo>
                  <a:pt x="93" y="5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3"/>
          <p:cNvSpPr>
            <a:spLocks/>
          </p:cNvSpPr>
          <p:nvPr/>
        </p:nvSpPr>
        <p:spPr bwMode="auto">
          <a:xfrm>
            <a:off x="5613400" y="3302001"/>
            <a:ext cx="147637" cy="166688"/>
          </a:xfrm>
          <a:custGeom>
            <a:avLst/>
            <a:gdLst>
              <a:gd name="T0" fmla="*/ 0 w 93"/>
              <a:gd name="T1" fmla="*/ 0 h 105"/>
              <a:gd name="T2" fmla="*/ 0 w 93"/>
              <a:gd name="T3" fmla="*/ 105 h 105"/>
              <a:gd name="T4" fmla="*/ 93 w 93"/>
              <a:gd name="T5" fmla="*/ 52 h 105"/>
              <a:gd name="T6" fmla="*/ 0 w 93"/>
              <a:gd name="T7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105">
                <a:moveTo>
                  <a:pt x="0" y="0"/>
                </a:moveTo>
                <a:lnTo>
                  <a:pt x="0" y="105"/>
                </a:lnTo>
                <a:lnTo>
                  <a:pt x="93" y="5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4"/>
          <p:cNvSpPr>
            <a:spLocks/>
          </p:cNvSpPr>
          <p:nvPr/>
        </p:nvSpPr>
        <p:spPr bwMode="auto">
          <a:xfrm>
            <a:off x="5519738" y="3200401"/>
            <a:ext cx="241300" cy="279400"/>
          </a:xfrm>
          <a:custGeom>
            <a:avLst/>
            <a:gdLst>
              <a:gd name="T0" fmla="*/ 0 w 152"/>
              <a:gd name="T1" fmla="*/ 0 h 176"/>
              <a:gd name="T2" fmla="*/ 152 w 152"/>
              <a:gd name="T3" fmla="*/ 88 h 176"/>
              <a:gd name="T4" fmla="*/ 0 w 152"/>
              <a:gd name="T5" fmla="*/ 176 h 176"/>
              <a:gd name="T6" fmla="*/ 0 w 152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2" h="176">
                <a:moveTo>
                  <a:pt x="0" y="0"/>
                </a:moveTo>
                <a:lnTo>
                  <a:pt x="152" y="88"/>
                </a:lnTo>
                <a:lnTo>
                  <a:pt x="0" y="176"/>
                </a:lnTo>
                <a:lnTo>
                  <a:pt x="0" y="0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5"/>
          <p:cNvSpPr>
            <a:spLocks/>
          </p:cNvSpPr>
          <p:nvPr/>
        </p:nvSpPr>
        <p:spPr bwMode="auto">
          <a:xfrm>
            <a:off x="6891338" y="3317876"/>
            <a:ext cx="115887" cy="134938"/>
          </a:xfrm>
          <a:custGeom>
            <a:avLst/>
            <a:gdLst>
              <a:gd name="T0" fmla="*/ 0 w 73"/>
              <a:gd name="T1" fmla="*/ 0 h 85"/>
              <a:gd name="T2" fmla="*/ 0 w 73"/>
              <a:gd name="T3" fmla="*/ 85 h 85"/>
              <a:gd name="T4" fmla="*/ 73 w 73"/>
              <a:gd name="T5" fmla="*/ 42 h 85"/>
              <a:gd name="T6" fmla="*/ 0 w 73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" h="85">
                <a:moveTo>
                  <a:pt x="0" y="0"/>
                </a:moveTo>
                <a:lnTo>
                  <a:pt x="0" y="85"/>
                </a:lnTo>
                <a:lnTo>
                  <a:pt x="7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6"/>
          <p:cNvSpPr>
            <a:spLocks/>
          </p:cNvSpPr>
          <p:nvPr/>
        </p:nvSpPr>
        <p:spPr bwMode="auto">
          <a:xfrm>
            <a:off x="6891338" y="3317876"/>
            <a:ext cx="115887" cy="134938"/>
          </a:xfrm>
          <a:custGeom>
            <a:avLst/>
            <a:gdLst>
              <a:gd name="T0" fmla="*/ 0 w 73"/>
              <a:gd name="T1" fmla="*/ 0 h 85"/>
              <a:gd name="T2" fmla="*/ 0 w 73"/>
              <a:gd name="T3" fmla="*/ 85 h 85"/>
              <a:gd name="T4" fmla="*/ 73 w 73"/>
              <a:gd name="T5" fmla="*/ 42 h 85"/>
              <a:gd name="T6" fmla="*/ 0 w 73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" h="85">
                <a:moveTo>
                  <a:pt x="0" y="0"/>
                </a:moveTo>
                <a:lnTo>
                  <a:pt x="0" y="85"/>
                </a:lnTo>
                <a:lnTo>
                  <a:pt x="73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67"/>
          <p:cNvSpPr>
            <a:spLocks/>
          </p:cNvSpPr>
          <p:nvPr/>
        </p:nvSpPr>
        <p:spPr bwMode="auto">
          <a:xfrm>
            <a:off x="6767513" y="3246438"/>
            <a:ext cx="123825" cy="277813"/>
          </a:xfrm>
          <a:custGeom>
            <a:avLst/>
            <a:gdLst>
              <a:gd name="T0" fmla="*/ 0 w 78"/>
              <a:gd name="T1" fmla="*/ 0 h 175"/>
              <a:gd name="T2" fmla="*/ 0 w 78"/>
              <a:gd name="T3" fmla="*/ 175 h 175"/>
              <a:gd name="T4" fmla="*/ 78 w 78"/>
              <a:gd name="T5" fmla="*/ 130 h 175"/>
              <a:gd name="T6" fmla="*/ 78 w 78"/>
              <a:gd name="T7" fmla="*/ 45 h 175"/>
              <a:gd name="T8" fmla="*/ 0 w 78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5">
                <a:moveTo>
                  <a:pt x="0" y="0"/>
                </a:moveTo>
                <a:lnTo>
                  <a:pt x="0" y="175"/>
                </a:lnTo>
                <a:lnTo>
                  <a:pt x="78" y="130"/>
                </a:lnTo>
                <a:lnTo>
                  <a:pt x="78" y="4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68"/>
          <p:cNvSpPr>
            <a:spLocks/>
          </p:cNvSpPr>
          <p:nvPr/>
        </p:nvSpPr>
        <p:spPr bwMode="auto">
          <a:xfrm>
            <a:off x="6767513" y="3246438"/>
            <a:ext cx="123825" cy="277813"/>
          </a:xfrm>
          <a:custGeom>
            <a:avLst/>
            <a:gdLst>
              <a:gd name="T0" fmla="*/ 0 w 78"/>
              <a:gd name="T1" fmla="*/ 0 h 175"/>
              <a:gd name="T2" fmla="*/ 0 w 78"/>
              <a:gd name="T3" fmla="*/ 175 h 175"/>
              <a:gd name="T4" fmla="*/ 78 w 78"/>
              <a:gd name="T5" fmla="*/ 130 h 175"/>
              <a:gd name="T6" fmla="*/ 78 w 78"/>
              <a:gd name="T7" fmla="*/ 45 h 175"/>
              <a:gd name="T8" fmla="*/ 0 w 78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5">
                <a:moveTo>
                  <a:pt x="0" y="0"/>
                </a:moveTo>
                <a:lnTo>
                  <a:pt x="0" y="175"/>
                </a:lnTo>
                <a:lnTo>
                  <a:pt x="78" y="130"/>
                </a:lnTo>
                <a:lnTo>
                  <a:pt x="78" y="4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69"/>
          <p:cNvSpPr>
            <a:spLocks/>
          </p:cNvSpPr>
          <p:nvPr/>
        </p:nvSpPr>
        <p:spPr bwMode="auto">
          <a:xfrm>
            <a:off x="6767513" y="3200401"/>
            <a:ext cx="239712" cy="279400"/>
          </a:xfrm>
          <a:custGeom>
            <a:avLst/>
            <a:gdLst>
              <a:gd name="T0" fmla="*/ 0 w 151"/>
              <a:gd name="T1" fmla="*/ 0 h 176"/>
              <a:gd name="T2" fmla="*/ 151 w 151"/>
              <a:gd name="T3" fmla="*/ 88 h 176"/>
              <a:gd name="T4" fmla="*/ 0 w 151"/>
              <a:gd name="T5" fmla="*/ 176 h 176"/>
              <a:gd name="T6" fmla="*/ 0 w 151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176">
                <a:moveTo>
                  <a:pt x="0" y="0"/>
                </a:moveTo>
                <a:lnTo>
                  <a:pt x="151" y="88"/>
                </a:lnTo>
                <a:lnTo>
                  <a:pt x="0" y="176"/>
                </a:lnTo>
                <a:lnTo>
                  <a:pt x="0" y="0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0"/>
          <p:cNvSpPr>
            <a:spLocks/>
          </p:cNvSpPr>
          <p:nvPr/>
        </p:nvSpPr>
        <p:spPr bwMode="auto">
          <a:xfrm>
            <a:off x="8043863" y="3246438"/>
            <a:ext cx="123825" cy="277813"/>
          </a:xfrm>
          <a:custGeom>
            <a:avLst/>
            <a:gdLst>
              <a:gd name="T0" fmla="*/ 0 w 78"/>
              <a:gd name="T1" fmla="*/ 0 h 175"/>
              <a:gd name="T2" fmla="*/ 0 w 78"/>
              <a:gd name="T3" fmla="*/ 175 h 175"/>
              <a:gd name="T4" fmla="*/ 78 w 78"/>
              <a:gd name="T5" fmla="*/ 130 h 175"/>
              <a:gd name="T6" fmla="*/ 78 w 78"/>
              <a:gd name="T7" fmla="*/ 45 h 175"/>
              <a:gd name="T8" fmla="*/ 0 w 78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5">
                <a:moveTo>
                  <a:pt x="0" y="0"/>
                </a:moveTo>
                <a:lnTo>
                  <a:pt x="0" y="175"/>
                </a:lnTo>
                <a:lnTo>
                  <a:pt x="78" y="130"/>
                </a:lnTo>
                <a:lnTo>
                  <a:pt x="78" y="4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1"/>
          <p:cNvSpPr>
            <a:spLocks/>
          </p:cNvSpPr>
          <p:nvPr/>
        </p:nvSpPr>
        <p:spPr bwMode="auto">
          <a:xfrm>
            <a:off x="8043863" y="3246438"/>
            <a:ext cx="123825" cy="277813"/>
          </a:xfrm>
          <a:custGeom>
            <a:avLst/>
            <a:gdLst>
              <a:gd name="T0" fmla="*/ 0 w 78"/>
              <a:gd name="T1" fmla="*/ 0 h 175"/>
              <a:gd name="T2" fmla="*/ 0 w 78"/>
              <a:gd name="T3" fmla="*/ 175 h 175"/>
              <a:gd name="T4" fmla="*/ 78 w 78"/>
              <a:gd name="T5" fmla="*/ 130 h 175"/>
              <a:gd name="T6" fmla="*/ 78 w 78"/>
              <a:gd name="T7" fmla="*/ 45 h 175"/>
              <a:gd name="T8" fmla="*/ 0 w 78"/>
              <a:gd name="T9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5">
                <a:moveTo>
                  <a:pt x="0" y="0"/>
                </a:moveTo>
                <a:lnTo>
                  <a:pt x="0" y="175"/>
                </a:lnTo>
                <a:lnTo>
                  <a:pt x="78" y="130"/>
                </a:lnTo>
                <a:lnTo>
                  <a:pt x="78" y="4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2"/>
          <p:cNvSpPr>
            <a:spLocks/>
          </p:cNvSpPr>
          <p:nvPr/>
        </p:nvSpPr>
        <p:spPr bwMode="auto">
          <a:xfrm>
            <a:off x="8167688" y="3317876"/>
            <a:ext cx="117475" cy="134938"/>
          </a:xfrm>
          <a:custGeom>
            <a:avLst/>
            <a:gdLst>
              <a:gd name="T0" fmla="*/ 0 w 74"/>
              <a:gd name="T1" fmla="*/ 0 h 85"/>
              <a:gd name="T2" fmla="*/ 0 w 74"/>
              <a:gd name="T3" fmla="*/ 85 h 85"/>
              <a:gd name="T4" fmla="*/ 74 w 74"/>
              <a:gd name="T5" fmla="*/ 42 h 85"/>
              <a:gd name="T6" fmla="*/ 0 w 74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4" h="85">
                <a:moveTo>
                  <a:pt x="0" y="0"/>
                </a:moveTo>
                <a:lnTo>
                  <a:pt x="0" y="85"/>
                </a:lnTo>
                <a:lnTo>
                  <a:pt x="74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3"/>
          <p:cNvSpPr>
            <a:spLocks/>
          </p:cNvSpPr>
          <p:nvPr/>
        </p:nvSpPr>
        <p:spPr bwMode="auto">
          <a:xfrm>
            <a:off x="8167688" y="3317876"/>
            <a:ext cx="117475" cy="134938"/>
          </a:xfrm>
          <a:custGeom>
            <a:avLst/>
            <a:gdLst>
              <a:gd name="T0" fmla="*/ 0 w 74"/>
              <a:gd name="T1" fmla="*/ 0 h 85"/>
              <a:gd name="T2" fmla="*/ 0 w 74"/>
              <a:gd name="T3" fmla="*/ 85 h 85"/>
              <a:gd name="T4" fmla="*/ 74 w 74"/>
              <a:gd name="T5" fmla="*/ 42 h 85"/>
              <a:gd name="T6" fmla="*/ 0 w 74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4" h="85">
                <a:moveTo>
                  <a:pt x="0" y="0"/>
                </a:moveTo>
                <a:lnTo>
                  <a:pt x="0" y="85"/>
                </a:lnTo>
                <a:lnTo>
                  <a:pt x="74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4"/>
          <p:cNvSpPr>
            <a:spLocks/>
          </p:cNvSpPr>
          <p:nvPr/>
        </p:nvSpPr>
        <p:spPr bwMode="auto">
          <a:xfrm>
            <a:off x="8043863" y="3200401"/>
            <a:ext cx="241300" cy="279400"/>
          </a:xfrm>
          <a:custGeom>
            <a:avLst/>
            <a:gdLst>
              <a:gd name="T0" fmla="*/ 0 w 152"/>
              <a:gd name="T1" fmla="*/ 0 h 176"/>
              <a:gd name="T2" fmla="*/ 152 w 152"/>
              <a:gd name="T3" fmla="*/ 88 h 176"/>
              <a:gd name="T4" fmla="*/ 0 w 152"/>
              <a:gd name="T5" fmla="*/ 176 h 176"/>
              <a:gd name="T6" fmla="*/ 0 w 152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2" h="176">
                <a:moveTo>
                  <a:pt x="0" y="0"/>
                </a:moveTo>
                <a:lnTo>
                  <a:pt x="152" y="88"/>
                </a:lnTo>
                <a:lnTo>
                  <a:pt x="0" y="176"/>
                </a:lnTo>
                <a:lnTo>
                  <a:pt x="0" y="0"/>
                </a:lnTo>
                <a:close/>
              </a:path>
            </a:pathLst>
          </a:custGeom>
          <a:solidFill>
            <a:srgbClr val="333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5" name="组合 174"/>
          <p:cNvGrpSpPr/>
          <p:nvPr/>
        </p:nvGrpSpPr>
        <p:grpSpPr>
          <a:xfrm>
            <a:off x="8258176" y="4568826"/>
            <a:ext cx="1123949" cy="474481"/>
            <a:chOff x="9240838" y="1303338"/>
            <a:chExt cx="1590675" cy="671512"/>
          </a:xfrm>
        </p:grpSpPr>
        <p:sp>
          <p:nvSpPr>
            <p:cNvPr id="176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4375150" y="1948652"/>
            <a:ext cx="1110192" cy="471497"/>
            <a:chOff x="1057275" y="1303338"/>
            <a:chExt cx="1581151" cy="671512"/>
          </a:xfrm>
        </p:grpSpPr>
        <p:sp>
          <p:nvSpPr>
            <p:cNvPr id="260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2" name="Freeform 128"/>
          <p:cNvSpPr>
            <a:spLocks noEditPoints="1"/>
          </p:cNvSpPr>
          <p:nvPr/>
        </p:nvSpPr>
        <p:spPr bwMode="auto">
          <a:xfrm>
            <a:off x="5638270" y="3452813"/>
            <a:ext cx="1277937" cy="2278063"/>
          </a:xfrm>
          <a:custGeom>
            <a:avLst/>
            <a:gdLst>
              <a:gd name="T0" fmla="*/ 0 w 805"/>
              <a:gd name="T1" fmla="*/ 433 h 1435"/>
              <a:gd name="T2" fmla="*/ 0 w 805"/>
              <a:gd name="T3" fmla="*/ 249 h 1435"/>
              <a:gd name="T4" fmla="*/ 765 w 805"/>
              <a:gd name="T5" fmla="*/ 249 h 1435"/>
              <a:gd name="T6" fmla="*/ 708 w 805"/>
              <a:gd name="T7" fmla="*/ 433 h 1435"/>
              <a:gd name="T8" fmla="*/ 0 w 805"/>
              <a:gd name="T9" fmla="*/ 433 h 1435"/>
              <a:gd name="T10" fmla="*/ 0 w 805"/>
              <a:gd name="T11" fmla="*/ 0 h 1435"/>
              <a:gd name="T12" fmla="*/ 0 w 805"/>
              <a:gd name="T13" fmla="*/ 0 h 1435"/>
              <a:gd name="T14" fmla="*/ 0 w 805"/>
              <a:gd name="T15" fmla="*/ 1435 h 1435"/>
              <a:gd name="T16" fmla="*/ 805 w 805"/>
              <a:gd name="T17" fmla="*/ 1435 h 1435"/>
              <a:gd name="T18" fmla="*/ 805 w 805"/>
              <a:gd name="T19" fmla="*/ 147 h 1435"/>
              <a:gd name="T20" fmla="*/ 0 w 805"/>
              <a:gd name="T21" fmla="*/ 147 h 1435"/>
              <a:gd name="T22" fmla="*/ 0 w 805"/>
              <a:gd name="T23" fmla="*/ 0 h 1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35">
                <a:moveTo>
                  <a:pt x="0" y="433"/>
                </a:moveTo>
                <a:lnTo>
                  <a:pt x="0" y="249"/>
                </a:lnTo>
                <a:lnTo>
                  <a:pt x="765" y="249"/>
                </a:lnTo>
                <a:lnTo>
                  <a:pt x="708" y="433"/>
                </a:lnTo>
                <a:lnTo>
                  <a:pt x="0" y="433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0" y="1435"/>
                </a:lnTo>
                <a:lnTo>
                  <a:pt x="805" y="1435"/>
                </a:lnTo>
                <a:lnTo>
                  <a:pt x="805" y="147"/>
                </a:lnTo>
                <a:lnTo>
                  <a:pt x="0" y="14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3" name="组合 342"/>
          <p:cNvGrpSpPr/>
          <p:nvPr/>
        </p:nvGrpSpPr>
        <p:grpSpPr>
          <a:xfrm>
            <a:off x="5728758" y="4568826"/>
            <a:ext cx="1123949" cy="474481"/>
            <a:chOff x="9240838" y="1303338"/>
            <a:chExt cx="1590675" cy="671512"/>
          </a:xfrm>
        </p:grpSpPr>
        <p:sp>
          <p:nvSpPr>
            <p:cNvPr id="344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7" name="Freeform 128"/>
          <p:cNvSpPr>
            <a:spLocks noEditPoints="1"/>
          </p:cNvSpPr>
          <p:nvPr/>
        </p:nvSpPr>
        <p:spPr bwMode="auto">
          <a:xfrm>
            <a:off x="3108852" y="3452813"/>
            <a:ext cx="1277937" cy="2278063"/>
          </a:xfrm>
          <a:custGeom>
            <a:avLst/>
            <a:gdLst>
              <a:gd name="T0" fmla="*/ 0 w 805"/>
              <a:gd name="T1" fmla="*/ 433 h 1435"/>
              <a:gd name="T2" fmla="*/ 0 w 805"/>
              <a:gd name="T3" fmla="*/ 249 h 1435"/>
              <a:gd name="T4" fmla="*/ 765 w 805"/>
              <a:gd name="T5" fmla="*/ 249 h 1435"/>
              <a:gd name="T6" fmla="*/ 708 w 805"/>
              <a:gd name="T7" fmla="*/ 433 h 1435"/>
              <a:gd name="T8" fmla="*/ 0 w 805"/>
              <a:gd name="T9" fmla="*/ 433 h 1435"/>
              <a:gd name="T10" fmla="*/ 0 w 805"/>
              <a:gd name="T11" fmla="*/ 0 h 1435"/>
              <a:gd name="T12" fmla="*/ 0 w 805"/>
              <a:gd name="T13" fmla="*/ 0 h 1435"/>
              <a:gd name="T14" fmla="*/ 0 w 805"/>
              <a:gd name="T15" fmla="*/ 1435 h 1435"/>
              <a:gd name="T16" fmla="*/ 805 w 805"/>
              <a:gd name="T17" fmla="*/ 1435 h 1435"/>
              <a:gd name="T18" fmla="*/ 805 w 805"/>
              <a:gd name="T19" fmla="*/ 147 h 1435"/>
              <a:gd name="T20" fmla="*/ 0 w 805"/>
              <a:gd name="T21" fmla="*/ 147 h 1435"/>
              <a:gd name="T22" fmla="*/ 0 w 805"/>
              <a:gd name="T23" fmla="*/ 0 h 1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5" h="1435">
                <a:moveTo>
                  <a:pt x="0" y="433"/>
                </a:moveTo>
                <a:lnTo>
                  <a:pt x="0" y="249"/>
                </a:lnTo>
                <a:lnTo>
                  <a:pt x="765" y="249"/>
                </a:lnTo>
                <a:lnTo>
                  <a:pt x="708" y="433"/>
                </a:lnTo>
                <a:lnTo>
                  <a:pt x="0" y="433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0" y="1435"/>
                </a:lnTo>
                <a:lnTo>
                  <a:pt x="805" y="1435"/>
                </a:lnTo>
                <a:lnTo>
                  <a:pt x="805" y="147"/>
                </a:lnTo>
                <a:lnTo>
                  <a:pt x="0" y="14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8" name="组合 427"/>
          <p:cNvGrpSpPr/>
          <p:nvPr/>
        </p:nvGrpSpPr>
        <p:grpSpPr>
          <a:xfrm>
            <a:off x="3199340" y="4568826"/>
            <a:ext cx="1123949" cy="474481"/>
            <a:chOff x="9240838" y="1303338"/>
            <a:chExt cx="1590675" cy="671512"/>
          </a:xfrm>
        </p:grpSpPr>
        <p:sp>
          <p:nvSpPr>
            <p:cNvPr id="429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0" name="组合 679"/>
          <p:cNvGrpSpPr/>
          <p:nvPr/>
        </p:nvGrpSpPr>
        <p:grpSpPr>
          <a:xfrm>
            <a:off x="6863556" y="1948652"/>
            <a:ext cx="1110192" cy="471497"/>
            <a:chOff x="1057275" y="1303338"/>
            <a:chExt cx="1581151" cy="671512"/>
          </a:xfrm>
        </p:grpSpPr>
        <p:sp>
          <p:nvSpPr>
            <p:cNvPr id="681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2" name="矩形 511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矩形 512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514" name="文本框 513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6567216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Freeform 5"/>
          <p:cNvSpPr>
            <a:spLocks/>
          </p:cNvSpPr>
          <p:nvPr/>
        </p:nvSpPr>
        <p:spPr bwMode="auto">
          <a:xfrm>
            <a:off x="4538515" y="844713"/>
            <a:ext cx="1781856" cy="1769352"/>
          </a:xfrm>
          <a:custGeom>
            <a:avLst/>
            <a:gdLst>
              <a:gd name="T0" fmla="*/ 602 w 602"/>
              <a:gd name="T1" fmla="*/ 301 h 598"/>
              <a:gd name="T2" fmla="*/ 602 w 602"/>
              <a:gd name="T3" fmla="*/ 598 h 598"/>
              <a:gd name="T4" fmla="*/ 452 w 602"/>
              <a:gd name="T5" fmla="*/ 598 h 598"/>
              <a:gd name="T6" fmla="*/ 449 w 602"/>
              <a:gd name="T7" fmla="*/ 301 h 598"/>
              <a:gd name="T8" fmla="*/ 301 w 602"/>
              <a:gd name="T9" fmla="*/ 153 h 598"/>
              <a:gd name="T10" fmla="*/ 154 w 602"/>
              <a:gd name="T11" fmla="*/ 301 h 598"/>
              <a:gd name="T12" fmla="*/ 151 w 602"/>
              <a:gd name="T13" fmla="*/ 598 h 598"/>
              <a:gd name="T14" fmla="*/ 0 w 602"/>
              <a:gd name="T15" fmla="*/ 598 h 598"/>
              <a:gd name="T16" fmla="*/ 0 w 602"/>
              <a:gd name="T17" fmla="*/ 301 h 598"/>
              <a:gd name="T18" fmla="*/ 301 w 602"/>
              <a:gd name="T19" fmla="*/ 0 h 598"/>
              <a:gd name="T20" fmla="*/ 602 w 602"/>
              <a:gd name="T21" fmla="*/ 301 h 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2" h="598">
                <a:moveTo>
                  <a:pt x="602" y="301"/>
                </a:moveTo>
                <a:cubicBezTo>
                  <a:pt x="602" y="598"/>
                  <a:pt x="602" y="598"/>
                  <a:pt x="602" y="598"/>
                </a:cubicBezTo>
                <a:cubicBezTo>
                  <a:pt x="452" y="598"/>
                  <a:pt x="452" y="598"/>
                  <a:pt x="452" y="598"/>
                </a:cubicBezTo>
                <a:cubicBezTo>
                  <a:pt x="449" y="301"/>
                  <a:pt x="449" y="301"/>
                  <a:pt x="449" y="301"/>
                </a:cubicBezTo>
                <a:cubicBezTo>
                  <a:pt x="449" y="219"/>
                  <a:pt x="383" y="153"/>
                  <a:pt x="301" y="153"/>
                </a:cubicBezTo>
                <a:cubicBezTo>
                  <a:pt x="220" y="153"/>
                  <a:pt x="154" y="219"/>
                  <a:pt x="154" y="301"/>
                </a:cubicBezTo>
                <a:cubicBezTo>
                  <a:pt x="151" y="598"/>
                  <a:pt x="151" y="598"/>
                  <a:pt x="151" y="598"/>
                </a:cubicBezTo>
                <a:cubicBezTo>
                  <a:pt x="0" y="598"/>
                  <a:pt x="0" y="598"/>
                  <a:pt x="0" y="598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135"/>
                  <a:pt x="135" y="0"/>
                  <a:pt x="301" y="0"/>
                </a:cubicBezTo>
                <a:cubicBezTo>
                  <a:pt x="467" y="0"/>
                  <a:pt x="602" y="135"/>
                  <a:pt x="602" y="30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Freeform 6"/>
          <p:cNvSpPr>
            <a:spLocks/>
          </p:cNvSpPr>
          <p:nvPr/>
        </p:nvSpPr>
        <p:spPr bwMode="auto">
          <a:xfrm>
            <a:off x="5865216" y="3922010"/>
            <a:ext cx="1781856" cy="1769352"/>
          </a:xfrm>
          <a:custGeom>
            <a:avLst/>
            <a:gdLst>
              <a:gd name="T0" fmla="*/ 602 w 602"/>
              <a:gd name="T1" fmla="*/ 0 h 598"/>
              <a:gd name="T2" fmla="*/ 602 w 602"/>
              <a:gd name="T3" fmla="*/ 297 h 598"/>
              <a:gd name="T4" fmla="*/ 301 w 602"/>
              <a:gd name="T5" fmla="*/ 598 h 598"/>
              <a:gd name="T6" fmla="*/ 0 w 602"/>
              <a:gd name="T7" fmla="*/ 297 h 598"/>
              <a:gd name="T8" fmla="*/ 3 w 602"/>
              <a:gd name="T9" fmla="*/ 0 h 598"/>
              <a:gd name="T10" fmla="*/ 154 w 602"/>
              <a:gd name="T11" fmla="*/ 0 h 598"/>
              <a:gd name="T12" fmla="*/ 157 w 602"/>
              <a:gd name="T13" fmla="*/ 297 h 598"/>
              <a:gd name="T14" fmla="*/ 301 w 602"/>
              <a:gd name="T15" fmla="*/ 445 h 598"/>
              <a:gd name="T16" fmla="*/ 449 w 602"/>
              <a:gd name="T17" fmla="*/ 297 h 598"/>
              <a:gd name="T18" fmla="*/ 449 w 602"/>
              <a:gd name="T19" fmla="*/ 0 h 598"/>
              <a:gd name="T20" fmla="*/ 602 w 602"/>
              <a:gd name="T21" fmla="*/ 0 h 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2" h="598">
                <a:moveTo>
                  <a:pt x="602" y="0"/>
                </a:moveTo>
                <a:cubicBezTo>
                  <a:pt x="602" y="297"/>
                  <a:pt x="602" y="297"/>
                  <a:pt x="602" y="297"/>
                </a:cubicBezTo>
                <a:cubicBezTo>
                  <a:pt x="602" y="463"/>
                  <a:pt x="467" y="598"/>
                  <a:pt x="301" y="598"/>
                </a:cubicBezTo>
                <a:cubicBezTo>
                  <a:pt x="135" y="598"/>
                  <a:pt x="0" y="463"/>
                  <a:pt x="0" y="297"/>
                </a:cubicBezTo>
                <a:cubicBezTo>
                  <a:pt x="3" y="0"/>
                  <a:pt x="3" y="0"/>
                  <a:pt x="3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7" y="297"/>
                  <a:pt x="157" y="297"/>
                  <a:pt x="157" y="297"/>
                </a:cubicBezTo>
                <a:cubicBezTo>
                  <a:pt x="157" y="379"/>
                  <a:pt x="220" y="445"/>
                  <a:pt x="301" y="445"/>
                </a:cubicBezTo>
                <a:cubicBezTo>
                  <a:pt x="383" y="445"/>
                  <a:pt x="449" y="379"/>
                  <a:pt x="449" y="297"/>
                </a:cubicBezTo>
                <a:cubicBezTo>
                  <a:pt x="449" y="0"/>
                  <a:pt x="449" y="0"/>
                  <a:pt x="449" y="0"/>
                </a:cubicBezTo>
                <a:lnTo>
                  <a:pt x="602" y="0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1" name="Freeform 7"/>
          <p:cNvSpPr>
            <a:spLocks/>
          </p:cNvSpPr>
          <p:nvPr/>
        </p:nvSpPr>
        <p:spPr bwMode="auto">
          <a:xfrm>
            <a:off x="4536014" y="1706256"/>
            <a:ext cx="455155" cy="949073"/>
          </a:xfrm>
          <a:custGeom>
            <a:avLst/>
            <a:gdLst>
              <a:gd name="T0" fmla="*/ 364 w 364"/>
              <a:gd name="T1" fmla="*/ 85 h 759"/>
              <a:gd name="T2" fmla="*/ 364 w 364"/>
              <a:gd name="T3" fmla="*/ 759 h 759"/>
              <a:gd name="T4" fmla="*/ 0 w 364"/>
              <a:gd name="T5" fmla="*/ 759 h 759"/>
              <a:gd name="T6" fmla="*/ 0 w 364"/>
              <a:gd name="T7" fmla="*/ 85 h 759"/>
              <a:gd name="T8" fmla="*/ 187 w 364"/>
              <a:gd name="T9" fmla="*/ 0 h 759"/>
              <a:gd name="T10" fmla="*/ 364 w 364"/>
              <a:gd name="T11" fmla="*/ 8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4" h="759">
                <a:moveTo>
                  <a:pt x="364" y="85"/>
                </a:moveTo>
                <a:lnTo>
                  <a:pt x="364" y="759"/>
                </a:lnTo>
                <a:lnTo>
                  <a:pt x="0" y="759"/>
                </a:lnTo>
                <a:lnTo>
                  <a:pt x="0" y="85"/>
                </a:lnTo>
                <a:lnTo>
                  <a:pt x="187" y="0"/>
                </a:lnTo>
                <a:lnTo>
                  <a:pt x="364" y="8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2" name="Freeform 8"/>
          <p:cNvSpPr>
            <a:spLocks/>
          </p:cNvSpPr>
          <p:nvPr/>
        </p:nvSpPr>
        <p:spPr bwMode="auto">
          <a:xfrm>
            <a:off x="4536014" y="2430252"/>
            <a:ext cx="455155" cy="950323"/>
          </a:xfrm>
          <a:custGeom>
            <a:avLst/>
            <a:gdLst>
              <a:gd name="T0" fmla="*/ 364 w 364"/>
              <a:gd name="T1" fmla="*/ 86 h 760"/>
              <a:gd name="T2" fmla="*/ 364 w 364"/>
              <a:gd name="T3" fmla="*/ 760 h 760"/>
              <a:gd name="T4" fmla="*/ 0 w 364"/>
              <a:gd name="T5" fmla="*/ 760 h 760"/>
              <a:gd name="T6" fmla="*/ 0 w 364"/>
              <a:gd name="T7" fmla="*/ 86 h 760"/>
              <a:gd name="T8" fmla="*/ 187 w 364"/>
              <a:gd name="T9" fmla="*/ 0 h 760"/>
              <a:gd name="T10" fmla="*/ 364 w 364"/>
              <a:gd name="T11" fmla="*/ 8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4" h="760">
                <a:moveTo>
                  <a:pt x="364" y="86"/>
                </a:moveTo>
                <a:lnTo>
                  <a:pt x="364" y="760"/>
                </a:lnTo>
                <a:lnTo>
                  <a:pt x="0" y="760"/>
                </a:lnTo>
                <a:lnTo>
                  <a:pt x="0" y="86"/>
                </a:lnTo>
                <a:lnTo>
                  <a:pt x="187" y="0"/>
                </a:lnTo>
                <a:lnTo>
                  <a:pt x="364" y="86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3" name="Freeform 9"/>
          <p:cNvSpPr>
            <a:spLocks/>
          </p:cNvSpPr>
          <p:nvPr/>
        </p:nvSpPr>
        <p:spPr bwMode="auto">
          <a:xfrm>
            <a:off x="4536014" y="3158000"/>
            <a:ext cx="455155" cy="947822"/>
          </a:xfrm>
          <a:custGeom>
            <a:avLst/>
            <a:gdLst>
              <a:gd name="T0" fmla="*/ 364 w 364"/>
              <a:gd name="T1" fmla="*/ 83 h 758"/>
              <a:gd name="T2" fmla="*/ 364 w 364"/>
              <a:gd name="T3" fmla="*/ 758 h 758"/>
              <a:gd name="T4" fmla="*/ 0 w 364"/>
              <a:gd name="T5" fmla="*/ 758 h 758"/>
              <a:gd name="T6" fmla="*/ 0 w 364"/>
              <a:gd name="T7" fmla="*/ 83 h 758"/>
              <a:gd name="T8" fmla="*/ 187 w 364"/>
              <a:gd name="T9" fmla="*/ 0 h 758"/>
              <a:gd name="T10" fmla="*/ 364 w 364"/>
              <a:gd name="T11" fmla="*/ 83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4" h="758">
                <a:moveTo>
                  <a:pt x="364" y="83"/>
                </a:moveTo>
                <a:lnTo>
                  <a:pt x="364" y="758"/>
                </a:lnTo>
                <a:lnTo>
                  <a:pt x="0" y="758"/>
                </a:lnTo>
                <a:lnTo>
                  <a:pt x="0" y="83"/>
                </a:lnTo>
                <a:lnTo>
                  <a:pt x="187" y="0"/>
                </a:lnTo>
                <a:lnTo>
                  <a:pt x="364" y="8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4" name="Freeform 10"/>
          <p:cNvSpPr>
            <a:spLocks/>
          </p:cNvSpPr>
          <p:nvPr/>
        </p:nvSpPr>
        <p:spPr bwMode="auto">
          <a:xfrm>
            <a:off x="4536014" y="3883246"/>
            <a:ext cx="455155" cy="1342957"/>
          </a:xfrm>
          <a:custGeom>
            <a:avLst/>
            <a:gdLst>
              <a:gd name="T0" fmla="*/ 364 w 364"/>
              <a:gd name="T1" fmla="*/ 83 h 1074"/>
              <a:gd name="T2" fmla="*/ 364 w 364"/>
              <a:gd name="T3" fmla="*/ 1074 h 1074"/>
              <a:gd name="T4" fmla="*/ 0 w 364"/>
              <a:gd name="T5" fmla="*/ 1074 h 1074"/>
              <a:gd name="T6" fmla="*/ 0 w 364"/>
              <a:gd name="T7" fmla="*/ 83 h 1074"/>
              <a:gd name="T8" fmla="*/ 187 w 364"/>
              <a:gd name="T9" fmla="*/ 0 h 1074"/>
              <a:gd name="T10" fmla="*/ 364 w 364"/>
              <a:gd name="T11" fmla="*/ 83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4" h="1074">
                <a:moveTo>
                  <a:pt x="364" y="83"/>
                </a:moveTo>
                <a:lnTo>
                  <a:pt x="364" y="1074"/>
                </a:lnTo>
                <a:lnTo>
                  <a:pt x="0" y="1074"/>
                </a:lnTo>
                <a:lnTo>
                  <a:pt x="0" y="83"/>
                </a:lnTo>
                <a:lnTo>
                  <a:pt x="187" y="0"/>
                </a:lnTo>
                <a:lnTo>
                  <a:pt x="364" y="83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5" name="Freeform 11"/>
          <p:cNvSpPr>
            <a:spLocks/>
          </p:cNvSpPr>
          <p:nvPr/>
        </p:nvSpPr>
        <p:spPr bwMode="auto">
          <a:xfrm>
            <a:off x="5867717" y="3871993"/>
            <a:ext cx="462657" cy="946572"/>
          </a:xfrm>
          <a:custGeom>
            <a:avLst/>
            <a:gdLst>
              <a:gd name="T0" fmla="*/ 0 w 370"/>
              <a:gd name="T1" fmla="*/ 674 h 757"/>
              <a:gd name="T2" fmla="*/ 5 w 370"/>
              <a:gd name="T3" fmla="*/ 0 h 757"/>
              <a:gd name="T4" fmla="*/ 370 w 370"/>
              <a:gd name="T5" fmla="*/ 0 h 757"/>
              <a:gd name="T6" fmla="*/ 370 w 370"/>
              <a:gd name="T7" fmla="*/ 674 h 757"/>
              <a:gd name="T8" fmla="*/ 182 w 370"/>
              <a:gd name="T9" fmla="*/ 757 h 757"/>
              <a:gd name="T10" fmla="*/ 0 w 370"/>
              <a:gd name="T11" fmla="*/ 674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0" h="757">
                <a:moveTo>
                  <a:pt x="0" y="674"/>
                </a:moveTo>
                <a:lnTo>
                  <a:pt x="5" y="0"/>
                </a:lnTo>
                <a:lnTo>
                  <a:pt x="370" y="0"/>
                </a:lnTo>
                <a:lnTo>
                  <a:pt x="370" y="674"/>
                </a:lnTo>
                <a:lnTo>
                  <a:pt x="182" y="757"/>
                </a:lnTo>
                <a:lnTo>
                  <a:pt x="0" y="674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6" name="Freeform 12"/>
          <p:cNvSpPr>
            <a:spLocks/>
          </p:cNvSpPr>
          <p:nvPr/>
        </p:nvSpPr>
        <p:spPr bwMode="auto">
          <a:xfrm>
            <a:off x="5873969" y="3146746"/>
            <a:ext cx="456406" cy="946572"/>
          </a:xfrm>
          <a:custGeom>
            <a:avLst/>
            <a:gdLst>
              <a:gd name="T0" fmla="*/ 0 w 365"/>
              <a:gd name="T1" fmla="*/ 674 h 757"/>
              <a:gd name="T2" fmla="*/ 0 w 365"/>
              <a:gd name="T3" fmla="*/ 0 h 757"/>
              <a:gd name="T4" fmla="*/ 365 w 365"/>
              <a:gd name="T5" fmla="*/ 0 h 757"/>
              <a:gd name="T6" fmla="*/ 365 w 365"/>
              <a:gd name="T7" fmla="*/ 674 h 757"/>
              <a:gd name="T8" fmla="*/ 177 w 365"/>
              <a:gd name="T9" fmla="*/ 757 h 757"/>
              <a:gd name="T10" fmla="*/ 0 w 365"/>
              <a:gd name="T11" fmla="*/ 674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57">
                <a:moveTo>
                  <a:pt x="0" y="674"/>
                </a:moveTo>
                <a:lnTo>
                  <a:pt x="0" y="0"/>
                </a:lnTo>
                <a:lnTo>
                  <a:pt x="365" y="0"/>
                </a:lnTo>
                <a:lnTo>
                  <a:pt x="365" y="674"/>
                </a:lnTo>
                <a:lnTo>
                  <a:pt x="177" y="757"/>
                </a:lnTo>
                <a:lnTo>
                  <a:pt x="0" y="67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7" name="Freeform 13"/>
          <p:cNvSpPr>
            <a:spLocks/>
          </p:cNvSpPr>
          <p:nvPr/>
        </p:nvSpPr>
        <p:spPr bwMode="auto">
          <a:xfrm>
            <a:off x="5873969" y="2421500"/>
            <a:ext cx="456406" cy="946572"/>
          </a:xfrm>
          <a:custGeom>
            <a:avLst/>
            <a:gdLst>
              <a:gd name="T0" fmla="*/ 0 w 365"/>
              <a:gd name="T1" fmla="*/ 675 h 757"/>
              <a:gd name="T2" fmla="*/ 0 w 365"/>
              <a:gd name="T3" fmla="*/ 0 h 757"/>
              <a:gd name="T4" fmla="*/ 365 w 365"/>
              <a:gd name="T5" fmla="*/ 0 h 757"/>
              <a:gd name="T6" fmla="*/ 365 w 365"/>
              <a:gd name="T7" fmla="*/ 675 h 757"/>
              <a:gd name="T8" fmla="*/ 177 w 365"/>
              <a:gd name="T9" fmla="*/ 757 h 757"/>
              <a:gd name="T10" fmla="*/ 0 w 365"/>
              <a:gd name="T11" fmla="*/ 675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57">
                <a:moveTo>
                  <a:pt x="0" y="675"/>
                </a:moveTo>
                <a:lnTo>
                  <a:pt x="0" y="0"/>
                </a:lnTo>
                <a:lnTo>
                  <a:pt x="365" y="0"/>
                </a:lnTo>
                <a:lnTo>
                  <a:pt x="365" y="675"/>
                </a:lnTo>
                <a:lnTo>
                  <a:pt x="177" y="757"/>
                </a:lnTo>
                <a:lnTo>
                  <a:pt x="0" y="675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8" name="Freeform 14"/>
          <p:cNvSpPr>
            <a:spLocks/>
          </p:cNvSpPr>
          <p:nvPr/>
        </p:nvSpPr>
        <p:spPr bwMode="auto">
          <a:xfrm>
            <a:off x="5871468" y="1726263"/>
            <a:ext cx="455155" cy="946572"/>
          </a:xfrm>
          <a:custGeom>
            <a:avLst/>
            <a:gdLst>
              <a:gd name="T0" fmla="*/ 0 w 364"/>
              <a:gd name="T1" fmla="*/ 677 h 757"/>
              <a:gd name="T2" fmla="*/ 0 w 364"/>
              <a:gd name="T3" fmla="*/ 0 h 757"/>
              <a:gd name="T4" fmla="*/ 364 w 364"/>
              <a:gd name="T5" fmla="*/ 0 h 757"/>
              <a:gd name="T6" fmla="*/ 364 w 364"/>
              <a:gd name="T7" fmla="*/ 675 h 757"/>
              <a:gd name="T8" fmla="*/ 177 w 364"/>
              <a:gd name="T9" fmla="*/ 757 h 757"/>
              <a:gd name="T10" fmla="*/ 0 w 364"/>
              <a:gd name="T11" fmla="*/ 67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4" h="757">
                <a:moveTo>
                  <a:pt x="0" y="677"/>
                </a:moveTo>
                <a:lnTo>
                  <a:pt x="0" y="0"/>
                </a:lnTo>
                <a:lnTo>
                  <a:pt x="364" y="0"/>
                </a:lnTo>
                <a:lnTo>
                  <a:pt x="364" y="675"/>
                </a:lnTo>
                <a:lnTo>
                  <a:pt x="177" y="757"/>
                </a:lnTo>
                <a:lnTo>
                  <a:pt x="0" y="67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4111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9386" y="1572461"/>
            <a:ext cx="612708" cy="428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9" name="Freeform 16"/>
          <p:cNvSpPr>
            <a:spLocks/>
          </p:cNvSpPr>
          <p:nvPr/>
        </p:nvSpPr>
        <p:spPr bwMode="auto">
          <a:xfrm>
            <a:off x="7194418" y="1676246"/>
            <a:ext cx="456406" cy="950323"/>
          </a:xfrm>
          <a:custGeom>
            <a:avLst/>
            <a:gdLst>
              <a:gd name="T0" fmla="*/ 365 w 365"/>
              <a:gd name="T1" fmla="*/ 85 h 760"/>
              <a:gd name="T2" fmla="*/ 365 w 365"/>
              <a:gd name="T3" fmla="*/ 760 h 760"/>
              <a:gd name="T4" fmla="*/ 0 w 365"/>
              <a:gd name="T5" fmla="*/ 760 h 760"/>
              <a:gd name="T6" fmla="*/ 0 w 365"/>
              <a:gd name="T7" fmla="*/ 85 h 760"/>
              <a:gd name="T8" fmla="*/ 187 w 365"/>
              <a:gd name="T9" fmla="*/ 0 h 760"/>
              <a:gd name="T10" fmla="*/ 365 w 365"/>
              <a:gd name="T11" fmla="*/ 85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60">
                <a:moveTo>
                  <a:pt x="365" y="85"/>
                </a:moveTo>
                <a:lnTo>
                  <a:pt x="365" y="760"/>
                </a:lnTo>
                <a:lnTo>
                  <a:pt x="0" y="760"/>
                </a:lnTo>
                <a:lnTo>
                  <a:pt x="0" y="85"/>
                </a:lnTo>
                <a:lnTo>
                  <a:pt x="187" y="0"/>
                </a:lnTo>
                <a:lnTo>
                  <a:pt x="365" y="85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0" name="Freeform 17"/>
          <p:cNvSpPr>
            <a:spLocks/>
          </p:cNvSpPr>
          <p:nvPr/>
        </p:nvSpPr>
        <p:spPr bwMode="auto">
          <a:xfrm>
            <a:off x="7194418" y="2403994"/>
            <a:ext cx="456406" cy="946572"/>
          </a:xfrm>
          <a:custGeom>
            <a:avLst/>
            <a:gdLst>
              <a:gd name="T0" fmla="*/ 365 w 365"/>
              <a:gd name="T1" fmla="*/ 83 h 757"/>
              <a:gd name="T2" fmla="*/ 365 w 365"/>
              <a:gd name="T3" fmla="*/ 757 h 757"/>
              <a:gd name="T4" fmla="*/ 0 w 365"/>
              <a:gd name="T5" fmla="*/ 757 h 757"/>
              <a:gd name="T6" fmla="*/ 0 w 365"/>
              <a:gd name="T7" fmla="*/ 83 h 757"/>
              <a:gd name="T8" fmla="*/ 187 w 365"/>
              <a:gd name="T9" fmla="*/ 0 h 757"/>
              <a:gd name="T10" fmla="*/ 365 w 365"/>
              <a:gd name="T11" fmla="*/ 83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57">
                <a:moveTo>
                  <a:pt x="365" y="83"/>
                </a:moveTo>
                <a:lnTo>
                  <a:pt x="365" y="757"/>
                </a:lnTo>
                <a:lnTo>
                  <a:pt x="0" y="757"/>
                </a:lnTo>
                <a:lnTo>
                  <a:pt x="0" y="83"/>
                </a:lnTo>
                <a:lnTo>
                  <a:pt x="187" y="0"/>
                </a:lnTo>
                <a:lnTo>
                  <a:pt x="365" y="8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1" name="Freeform 18"/>
          <p:cNvSpPr>
            <a:spLocks/>
          </p:cNvSpPr>
          <p:nvPr/>
        </p:nvSpPr>
        <p:spPr bwMode="auto">
          <a:xfrm>
            <a:off x="7194418" y="3129240"/>
            <a:ext cx="456406" cy="946572"/>
          </a:xfrm>
          <a:custGeom>
            <a:avLst/>
            <a:gdLst>
              <a:gd name="T0" fmla="*/ 365 w 365"/>
              <a:gd name="T1" fmla="*/ 83 h 757"/>
              <a:gd name="T2" fmla="*/ 365 w 365"/>
              <a:gd name="T3" fmla="*/ 757 h 757"/>
              <a:gd name="T4" fmla="*/ 0 w 365"/>
              <a:gd name="T5" fmla="*/ 757 h 757"/>
              <a:gd name="T6" fmla="*/ 0 w 365"/>
              <a:gd name="T7" fmla="*/ 83 h 757"/>
              <a:gd name="T8" fmla="*/ 187 w 365"/>
              <a:gd name="T9" fmla="*/ 0 h 757"/>
              <a:gd name="T10" fmla="*/ 365 w 365"/>
              <a:gd name="T11" fmla="*/ 83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57">
                <a:moveTo>
                  <a:pt x="365" y="83"/>
                </a:moveTo>
                <a:lnTo>
                  <a:pt x="365" y="757"/>
                </a:lnTo>
                <a:lnTo>
                  <a:pt x="0" y="757"/>
                </a:lnTo>
                <a:lnTo>
                  <a:pt x="0" y="83"/>
                </a:lnTo>
                <a:lnTo>
                  <a:pt x="187" y="0"/>
                </a:lnTo>
                <a:lnTo>
                  <a:pt x="365" y="83"/>
                </a:lnTo>
                <a:close/>
              </a:path>
            </a:pathLst>
          </a:cu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Freeform 19"/>
          <p:cNvSpPr>
            <a:spLocks/>
          </p:cNvSpPr>
          <p:nvPr/>
        </p:nvSpPr>
        <p:spPr bwMode="auto">
          <a:xfrm>
            <a:off x="7194418" y="3854487"/>
            <a:ext cx="456406" cy="946572"/>
          </a:xfrm>
          <a:custGeom>
            <a:avLst/>
            <a:gdLst>
              <a:gd name="T0" fmla="*/ 365 w 365"/>
              <a:gd name="T1" fmla="*/ 82 h 757"/>
              <a:gd name="T2" fmla="*/ 365 w 365"/>
              <a:gd name="T3" fmla="*/ 757 h 757"/>
              <a:gd name="T4" fmla="*/ 0 w 365"/>
              <a:gd name="T5" fmla="*/ 757 h 757"/>
              <a:gd name="T6" fmla="*/ 0 w 365"/>
              <a:gd name="T7" fmla="*/ 82 h 757"/>
              <a:gd name="T8" fmla="*/ 187 w 365"/>
              <a:gd name="T9" fmla="*/ 0 h 757"/>
              <a:gd name="T10" fmla="*/ 365 w 365"/>
              <a:gd name="T11" fmla="*/ 82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5" h="757">
                <a:moveTo>
                  <a:pt x="365" y="82"/>
                </a:moveTo>
                <a:lnTo>
                  <a:pt x="365" y="757"/>
                </a:lnTo>
                <a:lnTo>
                  <a:pt x="0" y="757"/>
                </a:lnTo>
                <a:lnTo>
                  <a:pt x="0" y="82"/>
                </a:lnTo>
                <a:lnTo>
                  <a:pt x="187" y="0"/>
                </a:lnTo>
                <a:lnTo>
                  <a:pt x="365" y="82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3" name="Oval 20"/>
          <p:cNvSpPr>
            <a:spLocks noChangeArrowheads="1"/>
          </p:cNvSpPr>
          <p:nvPr/>
        </p:nvSpPr>
        <p:spPr bwMode="auto">
          <a:xfrm>
            <a:off x="4579779" y="3400582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4" name="Oval 21"/>
          <p:cNvSpPr>
            <a:spLocks noChangeArrowheads="1"/>
          </p:cNvSpPr>
          <p:nvPr/>
        </p:nvSpPr>
        <p:spPr bwMode="auto">
          <a:xfrm>
            <a:off x="4579779" y="3400582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5" name="Oval 23"/>
          <p:cNvSpPr>
            <a:spLocks noChangeArrowheads="1"/>
          </p:cNvSpPr>
          <p:nvPr/>
        </p:nvSpPr>
        <p:spPr bwMode="auto">
          <a:xfrm>
            <a:off x="4618542" y="3439346"/>
            <a:ext cx="296351" cy="2963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6" name="Rectangle 24"/>
          <p:cNvSpPr>
            <a:spLocks noChangeArrowheads="1"/>
          </p:cNvSpPr>
          <p:nvPr/>
        </p:nvSpPr>
        <p:spPr bwMode="auto">
          <a:xfrm>
            <a:off x="4689816" y="3536879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2010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7" name="Oval 25"/>
          <p:cNvSpPr>
            <a:spLocks noChangeArrowheads="1"/>
          </p:cNvSpPr>
          <p:nvPr/>
        </p:nvSpPr>
        <p:spPr bwMode="auto">
          <a:xfrm>
            <a:off x="4579779" y="4093318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Oval 26"/>
          <p:cNvSpPr>
            <a:spLocks noChangeArrowheads="1"/>
          </p:cNvSpPr>
          <p:nvPr/>
        </p:nvSpPr>
        <p:spPr bwMode="auto">
          <a:xfrm>
            <a:off x="4579779" y="4093318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Oval 28"/>
          <p:cNvSpPr>
            <a:spLocks noChangeArrowheads="1"/>
          </p:cNvSpPr>
          <p:nvPr/>
        </p:nvSpPr>
        <p:spPr bwMode="auto">
          <a:xfrm>
            <a:off x="4618542" y="4129581"/>
            <a:ext cx="296351" cy="2951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0" name="Rectangle 29"/>
          <p:cNvSpPr>
            <a:spLocks noChangeArrowheads="1"/>
          </p:cNvSpPr>
          <p:nvPr/>
        </p:nvSpPr>
        <p:spPr bwMode="auto">
          <a:xfrm>
            <a:off x="4689816" y="4229615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2009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11" name="Oval 30"/>
          <p:cNvSpPr>
            <a:spLocks noChangeArrowheads="1"/>
          </p:cNvSpPr>
          <p:nvPr/>
        </p:nvSpPr>
        <p:spPr bwMode="auto">
          <a:xfrm>
            <a:off x="5917734" y="2774120"/>
            <a:ext cx="370126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2" name="Oval 31"/>
          <p:cNvSpPr>
            <a:spLocks noChangeArrowheads="1"/>
          </p:cNvSpPr>
          <p:nvPr/>
        </p:nvSpPr>
        <p:spPr bwMode="auto">
          <a:xfrm>
            <a:off x="5917734" y="2774120"/>
            <a:ext cx="370126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3" name="Oval 33"/>
          <p:cNvSpPr>
            <a:spLocks noChangeArrowheads="1"/>
          </p:cNvSpPr>
          <p:nvPr/>
        </p:nvSpPr>
        <p:spPr bwMode="auto">
          <a:xfrm>
            <a:off x="5956497" y="2809132"/>
            <a:ext cx="296351" cy="2988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" name="Rectangle 34"/>
          <p:cNvSpPr>
            <a:spLocks noChangeArrowheads="1"/>
          </p:cNvSpPr>
          <p:nvPr/>
        </p:nvSpPr>
        <p:spPr bwMode="auto">
          <a:xfrm>
            <a:off x="6027772" y="2910416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2013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15" name="Oval 35"/>
          <p:cNvSpPr>
            <a:spLocks noChangeArrowheads="1"/>
          </p:cNvSpPr>
          <p:nvPr/>
        </p:nvSpPr>
        <p:spPr bwMode="auto">
          <a:xfrm>
            <a:off x="7235682" y="3350565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Oval 36"/>
          <p:cNvSpPr>
            <a:spLocks noChangeArrowheads="1"/>
          </p:cNvSpPr>
          <p:nvPr/>
        </p:nvSpPr>
        <p:spPr bwMode="auto">
          <a:xfrm>
            <a:off x="7235682" y="3350565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Oval 38"/>
          <p:cNvSpPr>
            <a:spLocks noChangeArrowheads="1"/>
          </p:cNvSpPr>
          <p:nvPr/>
        </p:nvSpPr>
        <p:spPr bwMode="auto">
          <a:xfrm>
            <a:off x="7274445" y="3389329"/>
            <a:ext cx="296351" cy="2963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Rectangle 39"/>
          <p:cNvSpPr>
            <a:spLocks noChangeArrowheads="1"/>
          </p:cNvSpPr>
          <p:nvPr/>
        </p:nvSpPr>
        <p:spPr bwMode="auto">
          <a:xfrm>
            <a:off x="7345720" y="3486862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2016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19" name="Oval 40"/>
          <p:cNvSpPr>
            <a:spLocks noChangeArrowheads="1"/>
          </p:cNvSpPr>
          <p:nvPr/>
        </p:nvSpPr>
        <p:spPr bwMode="auto">
          <a:xfrm>
            <a:off x="4579779" y="2670334"/>
            <a:ext cx="372627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Rectangle 44"/>
          <p:cNvSpPr>
            <a:spLocks noChangeArrowheads="1"/>
          </p:cNvSpPr>
          <p:nvPr/>
        </p:nvSpPr>
        <p:spPr bwMode="auto">
          <a:xfrm>
            <a:off x="4689816" y="2809132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2011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3" name="Oval 45"/>
          <p:cNvSpPr>
            <a:spLocks noChangeArrowheads="1"/>
          </p:cNvSpPr>
          <p:nvPr/>
        </p:nvSpPr>
        <p:spPr bwMode="auto">
          <a:xfrm>
            <a:off x="5908981" y="3489363"/>
            <a:ext cx="373878" cy="37387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Oval 46"/>
          <p:cNvSpPr>
            <a:spLocks noChangeArrowheads="1"/>
          </p:cNvSpPr>
          <p:nvPr/>
        </p:nvSpPr>
        <p:spPr bwMode="auto">
          <a:xfrm>
            <a:off x="5908981" y="3489363"/>
            <a:ext cx="373878" cy="37387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Oval 48"/>
          <p:cNvSpPr>
            <a:spLocks noChangeArrowheads="1"/>
          </p:cNvSpPr>
          <p:nvPr/>
        </p:nvSpPr>
        <p:spPr bwMode="auto">
          <a:xfrm>
            <a:off x="5947744" y="3528126"/>
            <a:ext cx="296351" cy="2963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Rectangle 49"/>
          <p:cNvSpPr>
            <a:spLocks noChangeArrowheads="1"/>
          </p:cNvSpPr>
          <p:nvPr/>
        </p:nvSpPr>
        <p:spPr bwMode="auto">
          <a:xfrm>
            <a:off x="6019018" y="3629411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2014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7" name="Oval 50"/>
          <p:cNvSpPr>
            <a:spLocks noChangeArrowheads="1"/>
          </p:cNvSpPr>
          <p:nvPr/>
        </p:nvSpPr>
        <p:spPr bwMode="auto">
          <a:xfrm>
            <a:off x="7235682" y="262031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Oval 51"/>
          <p:cNvSpPr>
            <a:spLocks noChangeArrowheads="1"/>
          </p:cNvSpPr>
          <p:nvPr/>
        </p:nvSpPr>
        <p:spPr bwMode="auto">
          <a:xfrm>
            <a:off x="7235682" y="262031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Oval 53"/>
          <p:cNvSpPr>
            <a:spLocks noChangeArrowheads="1"/>
          </p:cNvSpPr>
          <p:nvPr/>
        </p:nvSpPr>
        <p:spPr bwMode="auto">
          <a:xfrm>
            <a:off x="7274445" y="2659080"/>
            <a:ext cx="296351" cy="2951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Rectangle 54"/>
          <p:cNvSpPr>
            <a:spLocks noChangeArrowheads="1"/>
          </p:cNvSpPr>
          <p:nvPr/>
        </p:nvSpPr>
        <p:spPr bwMode="auto">
          <a:xfrm>
            <a:off x="7345720" y="2759115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2017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1" name="Oval 55"/>
          <p:cNvSpPr>
            <a:spLocks noChangeArrowheads="1"/>
          </p:cNvSpPr>
          <p:nvPr/>
        </p:nvSpPr>
        <p:spPr bwMode="auto">
          <a:xfrm>
            <a:off x="7235682" y="194508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2" name="Oval 56"/>
          <p:cNvSpPr>
            <a:spLocks noChangeArrowheads="1"/>
          </p:cNvSpPr>
          <p:nvPr/>
        </p:nvSpPr>
        <p:spPr bwMode="auto">
          <a:xfrm>
            <a:off x="7235682" y="194508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Oval 58"/>
          <p:cNvSpPr>
            <a:spLocks noChangeArrowheads="1"/>
          </p:cNvSpPr>
          <p:nvPr/>
        </p:nvSpPr>
        <p:spPr bwMode="auto">
          <a:xfrm>
            <a:off x="7274445" y="1983851"/>
            <a:ext cx="296351" cy="2963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Rectangle 59"/>
          <p:cNvSpPr>
            <a:spLocks noChangeArrowheads="1"/>
          </p:cNvSpPr>
          <p:nvPr/>
        </p:nvSpPr>
        <p:spPr bwMode="auto">
          <a:xfrm>
            <a:off x="7345720" y="2081384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2018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5" name="Oval 60"/>
          <p:cNvSpPr>
            <a:spLocks noChangeArrowheads="1"/>
          </p:cNvSpPr>
          <p:nvPr/>
        </p:nvSpPr>
        <p:spPr bwMode="auto">
          <a:xfrm>
            <a:off x="4579779" y="1933834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Oval 61"/>
          <p:cNvSpPr>
            <a:spLocks noChangeArrowheads="1"/>
          </p:cNvSpPr>
          <p:nvPr/>
        </p:nvSpPr>
        <p:spPr bwMode="auto">
          <a:xfrm>
            <a:off x="4579779" y="1933834"/>
            <a:ext cx="372627" cy="37012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Oval 63"/>
          <p:cNvSpPr>
            <a:spLocks noChangeArrowheads="1"/>
          </p:cNvSpPr>
          <p:nvPr/>
        </p:nvSpPr>
        <p:spPr bwMode="auto">
          <a:xfrm>
            <a:off x="4618542" y="1972597"/>
            <a:ext cx="296351" cy="2951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8" name="Rectangle 64"/>
          <p:cNvSpPr>
            <a:spLocks noChangeArrowheads="1"/>
          </p:cNvSpPr>
          <p:nvPr/>
        </p:nvSpPr>
        <p:spPr bwMode="auto">
          <a:xfrm>
            <a:off x="4689816" y="2070130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2012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9" name="Oval 65"/>
          <p:cNvSpPr>
            <a:spLocks noChangeArrowheads="1"/>
          </p:cNvSpPr>
          <p:nvPr/>
        </p:nvSpPr>
        <p:spPr bwMode="auto">
          <a:xfrm>
            <a:off x="5917734" y="423836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6" name="Oval 66"/>
          <p:cNvSpPr>
            <a:spLocks noChangeArrowheads="1"/>
          </p:cNvSpPr>
          <p:nvPr/>
        </p:nvSpPr>
        <p:spPr bwMode="auto">
          <a:xfrm>
            <a:off x="5917734" y="4238367"/>
            <a:ext cx="370126" cy="37262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7" name="Oval 68"/>
          <p:cNvSpPr>
            <a:spLocks noChangeArrowheads="1"/>
          </p:cNvSpPr>
          <p:nvPr/>
        </p:nvSpPr>
        <p:spPr bwMode="auto">
          <a:xfrm>
            <a:off x="5953996" y="4277131"/>
            <a:ext cx="296351" cy="2963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8" name="Rectangle 69"/>
          <p:cNvSpPr>
            <a:spLocks noChangeArrowheads="1"/>
          </p:cNvSpPr>
          <p:nvPr/>
        </p:nvSpPr>
        <p:spPr bwMode="auto">
          <a:xfrm>
            <a:off x="6025271" y="4374664"/>
            <a:ext cx="192566" cy="10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700" b="0" i="0" u="none" strike="noStrike" cap="none" normalizeH="0" baseline="0" smtClean="0">
                <a:ln>
                  <a:noFill/>
                </a:ln>
                <a:solidFill>
                  <a:srgbClr val="424242"/>
                </a:solidFill>
                <a:effectLst/>
                <a:latin typeface="Times New Roman" panose="02020603050405020304" pitchFamily="18" charset="0"/>
              </a:rPr>
              <a:t>2015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" name="Oval 643"/>
          <p:cNvSpPr>
            <a:spLocks noChangeArrowheads="1"/>
          </p:cNvSpPr>
          <p:nvPr/>
        </p:nvSpPr>
        <p:spPr bwMode="auto">
          <a:xfrm>
            <a:off x="6560453" y="5016132"/>
            <a:ext cx="346368" cy="35011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Oval 644"/>
          <p:cNvSpPr>
            <a:spLocks noChangeArrowheads="1"/>
          </p:cNvSpPr>
          <p:nvPr/>
        </p:nvSpPr>
        <p:spPr bwMode="auto">
          <a:xfrm>
            <a:off x="6587962" y="5043641"/>
            <a:ext cx="292600" cy="295100"/>
          </a:xfrm>
          <a:prstGeom prst="ellipse">
            <a:avLst/>
          </a:prstGeom>
          <a:solidFill>
            <a:srgbClr val="00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645"/>
          <p:cNvSpPr>
            <a:spLocks noChangeArrowheads="1"/>
          </p:cNvSpPr>
          <p:nvPr/>
        </p:nvSpPr>
        <p:spPr bwMode="auto">
          <a:xfrm>
            <a:off x="6649233" y="5191191"/>
            <a:ext cx="47516" cy="73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Rectangle 646"/>
          <p:cNvSpPr>
            <a:spLocks noChangeArrowheads="1"/>
          </p:cNvSpPr>
          <p:nvPr/>
        </p:nvSpPr>
        <p:spPr bwMode="auto">
          <a:xfrm>
            <a:off x="6705502" y="5158680"/>
            <a:ext cx="47516" cy="1062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647"/>
          <p:cNvSpPr>
            <a:spLocks noChangeArrowheads="1"/>
          </p:cNvSpPr>
          <p:nvPr/>
        </p:nvSpPr>
        <p:spPr bwMode="auto">
          <a:xfrm>
            <a:off x="6761771" y="5117417"/>
            <a:ext cx="47516" cy="147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Oval 648"/>
          <p:cNvSpPr>
            <a:spLocks noChangeArrowheads="1"/>
          </p:cNvSpPr>
          <p:nvPr/>
        </p:nvSpPr>
        <p:spPr bwMode="auto">
          <a:xfrm>
            <a:off x="5272515" y="1176076"/>
            <a:ext cx="343867" cy="340116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Oval 649"/>
          <p:cNvSpPr>
            <a:spLocks noChangeArrowheads="1"/>
          </p:cNvSpPr>
          <p:nvPr/>
        </p:nvSpPr>
        <p:spPr bwMode="auto">
          <a:xfrm>
            <a:off x="5300024" y="1202335"/>
            <a:ext cx="290099" cy="287598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50"/>
          <p:cNvSpPr>
            <a:spLocks/>
          </p:cNvSpPr>
          <p:nvPr/>
        </p:nvSpPr>
        <p:spPr bwMode="auto">
          <a:xfrm>
            <a:off x="5343788" y="1243599"/>
            <a:ext cx="213823" cy="216324"/>
          </a:xfrm>
          <a:custGeom>
            <a:avLst/>
            <a:gdLst>
              <a:gd name="T0" fmla="*/ 55 w 72"/>
              <a:gd name="T1" fmla="*/ 9 h 73"/>
              <a:gd name="T2" fmla="*/ 60 w 72"/>
              <a:gd name="T3" fmla="*/ 57 h 73"/>
              <a:gd name="T4" fmla="*/ 12 w 72"/>
              <a:gd name="T5" fmla="*/ 61 h 73"/>
              <a:gd name="T6" fmla="*/ 0 w 72"/>
              <a:gd name="T7" fmla="*/ 40 h 73"/>
              <a:gd name="T8" fmla="*/ 34 w 72"/>
              <a:gd name="T9" fmla="*/ 35 h 73"/>
              <a:gd name="T10" fmla="*/ 32 w 72"/>
              <a:gd name="T11" fmla="*/ 1 h 73"/>
              <a:gd name="T12" fmla="*/ 55 w 72"/>
              <a:gd name="T13" fmla="*/ 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73">
                <a:moveTo>
                  <a:pt x="55" y="9"/>
                </a:moveTo>
                <a:cubicBezTo>
                  <a:pt x="70" y="21"/>
                  <a:pt x="72" y="42"/>
                  <a:pt x="60" y="57"/>
                </a:cubicBezTo>
                <a:cubicBezTo>
                  <a:pt x="48" y="71"/>
                  <a:pt x="27" y="73"/>
                  <a:pt x="12" y="61"/>
                </a:cubicBezTo>
                <a:cubicBezTo>
                  <a:pt x="5" y="56"/>
                  <a:pt x="1" y="48"/>
                  <a:pt x="0" y="40"/>
                </a:cubicBezTo>
                <a:cubicBezTo>
                  <a:pt x="34" y="35"/>
                  <a:pt x="34" y="35"/>
                  <a:pt x="34" y="35"/>
                </a:cubicBezTo>
                <a:cubicBezTo>
                  <a:pt x="32" y="1"/>
                  <a:pt x="32" y="1"/>
                  <a:pt x="32" y="1"/>
                </a:cubicBezTo>
                <a:cubicBezTo>
                  <a:pt x="40" y="0"/>
                  <a:pt x="48" y="3"/>
                  <a:pt x="55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651"/>
          <p:cNvSpPr>
            <a:spLocks/>
          </p:cNvSpPr>
          <p:nvPr/>
        </p:nvSpPr>
        <p:spPr bwMode="auto">
          <a:xfrm>
            <a:off x="5328783" y="1238597"/>
            <a:ext cx="103786" cy="115039"/>
          </a:xfrm>
          <a:custGeom>
            <a:avLst/>
            <a:gdLst>
              <a:gd name="T0" fmla="*/ 33 w 35"/>
              <a:gd name="T1" fmla="*/ 0 h 39"/>
              <a:gd name="T2" fmla="*/ 35 w 35"/>
              <a:gd name="T3" fmla="*/ 34 h 39"/>
              <a:gd name="T4" fmla="*/ 1 w 35"/>
              <a:gd name="T5" fmla="*/ 39 h 39"/>
              <a:gd name="T6" fmla="*/ 8 w 35"/>
              <a:gd name="T7" fmla="*/ 12 h 39"/>
              <a:gd name="T8" fmla="*/ 33 w 35"/>
              <a:gd name="T9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9">
                <a:moveTo>
                  <a:pt x="33" y="0"/>
                </a:moveTo>
                <a:cubicBezTo>
                  <a:pt x="35" y="34"/>
                  <a:pt x="35" y="34"/>
                  <a:pt x="35" y="34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0"/>
                  <a:pt x="2" y="20"/>
                  <a:pt x="8" y="12"/>
                </a:cubicBezTo>
                <a:cubicBezTo>
                  <a:pt x="15" y="4"/>
                  <a:pt x="24" y="0"/>
                  <a:pt x="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Oval 652"/>
          <p:cNvSpPr>
            <a:spLocks noChangeArrowheads="1"/>
          </p:cNvSpPr>
          <p:nvPr/>
        </p:nvSpPr>
        <p:spPr bwMode="auto">
          <a:xfrm>
            <a:off x="4363455" y="4954861"/>
            <a:ext cx="826532" cy="825281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Oval 654"/>
          <p:cNvSpPr>
            <a:spLocks noChangeArrowheads="1"/>
          </p:cNvSpPr>
          <p:nvPr/>
        </p:nvSpPr>
        <p:spPr bwMode="auto">
          <a:xfrm>
            <a:off x="4414723" y="5004878"/>
            <a:ext cx="721496" cy="725247"/>
          </a:xfrm>
          <a:prstGeom prst="ellipse">
            <a:avLst/>
          </a:pr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704"/>
          <p:cNvSpPr>
            <a:spLocks noEditPoints="1"/>
          </p:cNvSpPr>
          <p:nvPr/>
        </p:nvSpPr>
        <p:spPr bwMode="auto">
          <a:xfrm>
            <a:off x="4558447" y="5122417"/>
            <a:ext cx="432648" cy="432648"/>
          </a:xfrm>
          <a:custGeom>
            <a:avLst/>
            <a:gdLst>
              <a:gd name="T0" fmla="*/ 34 w 34"/>
              <a:gd name="T1" fmla="*/ 20 h 34"/>
              <a:gd name="T2" fmla="*/ 34 w 34"/>
              <a:gd name="T3" fmla="*/ 14 h 34"/>
              <a:gd name="T4" fmla="*/ 30 w 34"/>
              <a:gd name="T5" fmla="*/ 14 h 34"/>
              <a:gd name="T6" fmla="*/ 28 w 34"/>
              <a:gd name="T7" fmla="*/ 10 h 34"/>
              <a:gd name="T8" fmla="*/ 31 w 34"/>
              <a:gd name="T9" fmla="*/ 7 h 34"/>
              <a:gd name="T10" fmla="*/ 27 w 34"/>
              <a:gd name="T11" fmla="*/ 3 h 34"/>
              <a:gd name="T12" fmla="*/ 24 w 34"/>
              <a:gd name="T13" fmla="*/ 6 h 34"/>
              <a:gd name="T14" fmla="*/ 20 w 34"/>
              <a:gd name="T15" fmla="*/ 4 h 34"/>
              <a:gd name="T16" fmla="*/ 20 w 34"/>
              <a:gd name="T17" fmla="*/ 0 h 34"/>
              <a:gd name="T18" fmla="*/ 14 w 34"/>
              <a:gd name="T19" fmla="*/ 0 h 34"/>
              <a:gd name="T20" fmla="*/ 14 w 34"/>
              <a:gd name="T21" fmla="*/ 4 h 34"/>
              <a:gd name="T22" fmla="*/ 10 w 34"/>
              <a:gd name="T23" fmla="*/ 6 h 34"/>
              <a:gd name="T24" fmla="*/ 7 w 34"/>
              <a:gd name="T25" fmla="*/ 3 h 34"/>
              <a:gd name="T26" fmla="*/ 2 w 34"/>
              <a:gd name="T27" fmla="*/ 7 h 34"/>
              <a:gd name="T28" fmla="*/ 5 w 34"/>
              <a:gd name="T29" fmla="*/ 10 h 34"/>
              <a:gd name="T30" fmla="*/ 3 w 34"/>
              <a:gd name="T31" fmla="*/ 14 h 34"/>
              <a:gd name="T32" fmla="*/ 0 w 34"/>
              <a:gd name="T33" fmla="*/ 14 h 34"/>
              <a:gd name="T34" fmla="*/ 0 w 34"/>
              <a:gd name="T35" fmla="*/ 20 h 34"/>
              <a:gd name="T36" fmla="*/ 3 w 34"/>
              <a:gd name="T37" fmla="*/ 20 h 34"/>
              <a:gd name="T38" fmla="*/ 5 w 34"/>
              <a:gd name="T39" fmla="*/ 24 h 34"/>
              <a:gd name="T40" fmla="*/ 3 w 34"/>
              <a:gd name="T41" fmla="*/ 27 h 34"/>
              <a:gd name="T42" fmla="*/ 7 w 34"/>
              <a:gd name="T43" fmla="*/ 31 h 34"/>
              <a:gd name="T44" fmla="*/ 10 w 34"/>
              <a:gd name="T45" fmla="*/ 29 h 34"/>
              <a:gd name="T46" fmla="*/ 14 w 34"/>
              <a:gd name="T47" fmla="*/ 30 h 34"/>
              <a:gd name="T48" fmla="*/ 14 w 34"/>
              <a:gd name="T49" fmla="*/ 34 h 34"/>
              <a:gd name="T50" fmla="*/ 20 w 34"/>
              <a:gd name="T51" fmla="*/ 34 h 34"/>
              <a:gd name="T52" fmla="*/ 20 w 34"/>
              <a:gd name="T53" fmla="*/ 30 h 34"/>
              <a:gd name="T54" fmla="*/ 24 w 34"/>
              <a:gd name="T55" fmla="*/ 28 h 34"/>
              <a:gd name="T56" fmla="*/ 27 w 34"/>
              <a:gd name="T57" fmla="*/ 31 h 34"/>
              <a:gd name="T58" fmla="*/ 31 w 34"/>
              <a:gd name="T59" fmla="*/ 27 h 34"/>
              <a:gd name="T60" fmla="*/ 28 w 34"/>
              <a:gd name="T61" fmla="*/ 24 h 34"/>
              <a:gd name="T62" fmla="*/ 30 w 34"/>
              <a:gd name="T63" fmla="*/ 20 h 34"/>
              <a:gd name="T64" fmla="*/ 34 w 34"/>
              <a:gd name="T65" fmla="*/ 20 h 34"/>
              <a:gd name="T66" fmla="*/ 8 w 34"/>
              <a:gd name="T67" fmla="*/ 17 h 34"/>
              <a:gd name="T68" fmla="*/ 17 w 34"/>
              <a:gd name="T69" fmla="*/ 8 h 34"/>
              <a:gd name="T70" fmla="*/ 26 w 34"/>
              <a:gd name="T71" fmla="*/ 17 h 34"/>
              <a:gd name="T72" fmla="*/ 17 w 34"/>
              <a:gd name="T73" fmla="*/ 26 h 34"/>
              <a:gd name="T74" fmla="*/ 8 w 34"/>
              <a:gd name="T75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" h="34">
                <a:moveTo>
                  <a:pt x="34" y="20"/>
                </a:moveTo>
                <a:cubicBezTo>
                  <a:pt x="34" y="14"/>
                  <a:pt x="34" y="14"/>
                  <a:pt x="34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8" y="10"/>
                </a:cubicBezTo>
                <a:cubicBezTo>
                  <a:pt x="31" y="7"/>
                  <a:pt x="31" y="7"/>
                  <a:pt x="31" y="7"/>
                </a:cubicBezTo>
                <a:cubicBezTo>
                  <a:pt x="27" y="3"/>
                  <a:pt x="27" y="3"/>
                  <a:pt x="27" y="3"/>
                </a:cubicBezTo>
                <a:cubicBezTo>
                  <a:pt x="24" y="6"/>
                  <a:pt x="24" y="6"/>
                  <a:pt x="24" y="6"/>
                </a:cubicBezTo>
                <a:cubicBezTo>
                  <a:pt x="23" y="5"/>
                  <a:pt x="21" y="4"/>
                  <a:pt x="20" y="4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4"/>
                  <a:pt x="14" y="4"/>
                  <a:pt x="14" y="4"/>
                </a:cubicBezTo>
                <a:cubicBezTo>
                  <a:pt x="12" y="4"/>
                  <a:pt x="11" y="5"/>
                  <a:pt x="10" y="6"/>
                </a:cubicBezTo>
                <a:cubicBezTo>
                  <a:pt x="7" y="3"/>
                  <a:pt x="7" y="3"/>
                  <a:pt x="7" y="3"/>
                </a:cubicBezTo>
                <a:cubicBezTo>
                  <a:pt x="2" y="7"/>
                  <a:pt x="2" y="7"/>
                  <a:pt x="2" y="7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2"/>
                  <a:pt x="3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0"/>
                  <a:pt x="0" y="20"/>
                  <a:pt x="0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22"/>
                  <a:pt x="4" y="23"/>
                  <a:pt x="5" y="24"/>
                </a:cubicBezTo>
                <a:cubicBezTo>
                  <a:pt x="3" y="27"/>
                  <a:pt x="3" y="27"/>
                  <a:pt x="3" y="27"/>
                </a:cubicBezTo>
                <a:cubicBezTo>
                  <a:pt x="7" y="31"/>
                  <a:pt x="7" y="31"/>
                  <a:pt x="7" y="31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9"/>
                  <a:pt x="12" y="30"/>
                  <a:pt x="14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30"/>
                  <a:pt x="23" y="29"/>
                  <a:pt x="24" y="28"/>
                </a:cubicBezTo>
                <a:cubicBezTo>
                  <a:pt x="27" y="31"/>
                  <a:pt x="27" y="31"/>
                  <a:pt x="27" y="31"/>
                </a:cubicBezTo>
                <a:cubicBezTo>
                  <a:pt x="31" y="27"/>
                  <a:pt x="31" y="27"/>
                  <a:pt x="31" y="27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30" y="21"/>
                  <a:pt x="30" y="20"/>
                </a:cubicBezTo>
                <a:lnTo>
                  <a:pt x="34" y="20"/>
                </a:lnTo>
                <a:close/>
                <a:moveTo>
                  <a:pt x="8" y="17"/>
                </a:moveTo>
                <a:cubicBezTo>
                  <a:pt x="8" y="12"/>
                  <a:pt x="12" y="8"/>
                  <a:pt x="17" y="8"/>
                </a:cubicBezTo>
                <a:cubicBezTo>
                  <a:pt x="22" y="8"/>
                  <a:pt x="26" y="12"/>
                  <a:pt x="26" y="17"/>
                </a:cubicBezTo>
                <a:cubicBezTo>
                  <a:pt x="26" y="22"/>
                  <a:pt x="22" y="26"/>
                  <a:pt x="17" y="26"/>
                </a:cubicBezTo>
                <a:cubicBezTo>
                  <a:pt x="12" y="26"/>
                  <a:pt x="8" y="22"/>
                  <a:pt x="8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Oval 705"/>
          <p:cNvSpPr>
            <a:spLocks noChangeArrowheads="1"/>
          </p:cNvSpPr>
          <p:nvPr/>
        </p:nvSpPr>
        <p:spPr bwMode="auto">
          <a:xfrm>
            <a:off x="7001852" y="1031027"/>
            <a:ext cx="826532" cy="825281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Oval 707"/>
          <p:cNvSpPr>
            <a:spLocks noChangeArrowheads="1"/>
          </p:cNvSpPr>
          <p:nvPr/>
        </p:nvSpPr>
        <p:spPr bwMode="auto">
          <a:xfrm>
            <a:off x="7051869" y="1081044"/>
            <a:ext cx="725247" cy="725247"/>
          </a:xfrm>
          <a:prstGeom prst="ellipse">
            <a:avLst/>
          </a:prstGeom>
          <a:solidFill>
            <a:srgbClr val="4B6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757"/>
          <p:cNvSpPr>
            <a:spLocks/>
          </p:cNvSpPr>
          <p:nvPr/>
        </p:nvSpPr>
        <p:spPr bwMode="auto">
          <a:xfrm>
            <a:off x="7274445" y="1238597"/>
            <a:ext cx="289993" cy="370126"/>
          </a:xfrm>
          <a:custGeom>
            <a:avLst/>
            <a:gdLst>
              <a:gd name="T0" fmla="*/ 23 w 32"/>
              <a:gd name="T1" fmla="*/ 21 h 41"/>
              <a:gd name="T2" fmla="*/ 27 w 32"/>
              <a:gd name="T3" fmla="*/ 12 h 41"/>
              <a:gd name="T4" fmla="*/ 16 w 32"/>
              <a:gd name="T5" fmla="*/ 0 h 41"/>
              <a:gd name="T6" fmla="*/ 4 w 32"/>
              <a:gd name="T7" fmla="*/ 12 h 41"/>
              <a:gd name="T8" fmla="*/ 9 w 32"/>
              <a:gd name="T9" fmla="*/ 21 h 41"/>
              <a:gd name="T10" fmla="*/ 0 w 32"/>
              <a:gd name="T11" fmla="*/ 35 h 41"/>
              <a:gd name="T12" fmla="*/ 0 w 32"/>
              <a:gd name="T13" fmla="*/ 41 h 41"/>
              <a:gd name="T14" fmla="*/ 32 w 32"/>
              <a:gd name="T15" fmla="*/ 41 h 41"/>
              <a:gd name="T16" fmla="*/ 32 w 32"/>
              <a:gd name="T17" fmla="*/ 35 h 41"/>
              <a:gd name="T18" fmla="*/ 23 w 32"/>
              <a:gd name="T19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41">
                <a:moveTo>
                  <a:pt x="23" y="21"/>
                </a:moveTo>
                <a:cubicBezTo>
                  <a:pt x="26" y="19"/>
                  <a:pt x="27" y="15"/>
                  <a:pt x="27" y="12"/>
                </a:cubicBezTo>
                <a:cubicBezTo>
                  <a:pt x="27" y="5"/>
                  <a:pt x="22" y="0"/>
                  <a:pt x="16" y="0"/>
                </a:cubicBezTo>
                <a:cubicBezTo>
                  <a:pt x="9" y="0"/>
                  <a:pt x="4" y="5"/>
                  <a:pt x="4" y="12"/>
                </a:cubicBezTo>
                <a:cubicBezTo>
                  <a:pt x="4" y="15"/>
                  <a:pt x="6" y="19"/>
                  <a:pt x="9" y="21"/>
                </a:cubicBezTo>
                <a:cubicBezTo>
                  <a:pt x="3" y="23"/>
                  <a:pt x="0" y="29"/>
                  <a:pt x="0" y="35"/>
                </a:cubicBezTo>
                <a:cubicBezTo>
                  <a:pt x="0" y="41"/>
                  <a:pt x="0" y="41"/>
                  <a:pt x="0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29"/>
                  <a:pt x="28" y="23"/>
                  <a:pt x="23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7" name="组合 166"/>
          <p:cNvGrpSpPr/>
          <p:nvPr/>
        </p:nvGrpSpPr>
        <p:grpSpPr>
          <a:xfrm>
            <a:off x="8322301" y="2585696"/>
            <a:ext cx="1590675" cy="674688"/>
            <a:chOff x="9240838" y="2441575"/>
            <a:chExt cx="1590675" cy="674688"/>
          </a:xfrm>
        </p:grpSpPr>
        <p:sp>
          <p:nvSpPr>
            <p:cNvPr id="168" name="Freeform 28"/>
            <p:cNvSpPr>
              <a:spLocks/>
            </p:cNvSpPr>
            <p:nvPr/>
          </p:nvSpPr>
          <p:spPr bwMode="auto">
            <a:xfrm>
              <a:off x="9240838" y="2444750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9"/>
            <p:cNvSpPr>
              <a:spLocks noEditPoints="1"/>
            </p:cNvSpPr>
            <p:nvPr/>
          </p:nvSpPr>
          <p:spPr bwMode="auto">
            <a:xfrm>
              <a:off x="9353550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0"/>
            <p:cNvSpPr>
              <a:spLocks/>
            </p:cNvSpPr>
            <p:nvPr/>
          </p:nvSpPr>
          <p:spPr bwMode="auto">
            <a:xfrm>
              <a:off x="9390063" y="2447925"/>
              <a:ext cx="58738" cy="119062"/>
            </a:xfrm>
            <a:custGeom>
              <a:avLst/>
              <a:gdLst>
                <a:gd name="T0" fmla="*/ 18 w 18"/>
                <a:gd name="T1" fmla="*/ 35 h 36"/>
                <a:gd name="T2" fmla="*/ 15 w 18"/>
                <a:gd name="T3" fmla="*/ 36 h 36"/>
                <a:gd name="T4" fmla="*/ 10 w 18"/>
                <a:gd name="T5" fmla="*/ 36 h 36"/>
                <a:gd name="T6" fmla="*/ 8 w 18"/>
                <a:gd name="T7" fmla="*/ 36 h 36"/>
                <a:gd name="T8" fmla="*/ 5 w 18"/>
                <a:gd name="T9" fmla="*/ 35 h 36"/>
                <a:gd name="T10" fmla="*/ 4 w 18"/>
                <a:gd name="T11" fmla="*/ 33 h 36"/>
                <a:gd name="T12" fmla="*/ 3 w 18"/>
                <a:gd name="T13" fmla="*/ 30 h 36"/>
                <a:gd name="T14" fmla="*/ 3 w 18"/>
                <a:gd name="T15" fmla="*/ 14 h 36"/>
                <a:gd name="T16" fmla="*/ 0 w 18"/>
                <a:gd name="T17" fmla="*/ 14 h 36"/>
                <a:gd name="T18" fmla="*/ 0 w 18"/>
                <a:gd name="T19" fmla="*/ 9 h 36"/>
                <a:gd name="T20" fmla="*/ 3 w 18"/>
                <a:gd name="T21" fmla="*/ 9 h 36"/>
                <a:gd name="T22" fmla="*/ 3 w 18"/>
                <a:gd name="T23" fmla="*/ 0 h 36"/>
                <a:gd name="T24" fmla="*/ 10 w 18"/>
                <a:gd name="T25" fmla="*/ 0 h 36"/>
                <a:gd name="T26" fmla="*/ 10 w 18"/>
                <a:gd name="T27" fmla="*/ 9 h 36"/>
                <a:gd name="T28" fmla="*/ 16 w 18"/>
                <a:gd name="T29" fmla="*/ 9 h 36"/>
                <a:gd name="T30" fmla="*/ 16 w 18"/>
                <a:gd name="T31" fmla="*/ 14 h 36"/>
                <a:gd name="T32" fmla="*/ 10 w 18"/>
                <a:gd name="T33" fmla="*/ 14 h 36"/>
                <a:gd name="T34" fmla="*/ 10 w 18"/>
                <a:gd name="T35" fmla="*/ 27 h 36"/>
                <a:gd name="T36" fmla="*/ 11 w 18"/>
                <a:gd name="T37" fmla="*/ 29 h 36"/>
                <a:gd name="T38" fmla="*/ 13 w 18"/>
                <a:gd name="T39" fmla="*/ 30 h 36"/>
                <a:gd name="T40" fmla="*/ 15 w 18"/>
                <a:gd name="T41" fmla="*/ 30 h 36"/>
                <a:gd name="T42" fmla="*/ 17 w 18"/>
                <a:gd name="T43" fmla="*/ 29 h 36"/>
                <a:gd name="T44" fmla="*/ 18 w 18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6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6"/>
                    <a:pt x="10" y="36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29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1"/>
            <p:cNvSpPr>
              <a:spLocks/>
            </p:cNvSpPr>
            <p:nvPr/>
          </p:nvSpPr>
          <p:spPr bwMode="auto">
            <a:xfrm>
              <a:off x="9459913" y="2441575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2"/>
            <p:cNvSpPr>
              <a:spLocks noEditPoints="1"/>
            </p:cNvSpPr>
            <p:nvPr/>
          </p:nvSpPr>
          <p:spPr bwMode="auto">
            <a:xfrm>
              <a:off x="9509125" y="24749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20 h 28"/>
                <a:gd name="T8" fmla="*/ 0 w 28"/>
                <a:gd name="T9" fmla="*/ 15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6 h 28"/>
                <a:gd name="T28" fmla="*/ 28 w 28"/>
                <a:gd name="T29" fmla="*/ 17 h 28"/>
                <a:gd name="T30" fmla="*/ 7 w 28"/>
                <a:gd name="T31" fmla="*/ 17 h 28"/>
                <a:gd name="T32" fmla="*/ 8 w 28"/>
                <a:gd name="T33" fmla="*/ 19 h 28"/>
                <a:gd name="T34" fmla="*/ 9 w 28"/>
                <a:gd name="T35" fmla="*/ 22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20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6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8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3"/>
            <p:cNvSpPr>
              <a:spLocks/>
            </p:cNvSpPr>
            <p:nvPr/>
          </p:nvSpPr>
          <p:spPr bwMode="auto">
            <a:xfrm>
              <a:off x="9650413" y="2444750"/>
              <a:ext cx="96838" cy="122237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6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3 h 37"/>
                <a:gd name="T18" fmla="*/ 14 w 29"/>
                <a:gd name="T19" fmla="*/ 15 h 37"/>
                <a:gd name="T20" fmla="*/ 17 w 29"/>
                <a:gd name="T21" fmla="*/ 15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1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9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6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1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4"/>
            <p:cNvSpPr>
              <a:spLocks noEditPoints="1"/>
            </p:cNvSpPr>
            <p:nvPr/>
          </p:nvSpPr>
          <p:spPr bwMode="auto">
            <a:xfrm>
              <a:off x="9763125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35"/>
            <p:cNvSpPr>
              <a:spLocks/>
            </p:cNvSpPr>
            <p:nvPr/>
          </p:nvSpPr>
          <p:spPr bwMode="auto">
            <a:xfrm>
              <a:off x="9796463" y="2478088"/>
              <a:ext cx="88900" cy="88900"/>
            </a:xfrm>
            <a:custGeom>
              <a:avLst/>
              <a:gdLst>
                <a:gd name="T0" fmla="*/ 15 w 56"/>
                <a:gd name="T1" fmla="*/ 0 h 56"/>
                <a:gd name="T2" fmla="*/ 27 w 56"/>
                <a:gd name="T3" fmla="*/ 16 h 56"/>
                <a:gd name="T4" fmla="*/ 29 w 56"/>
                <a:gd name="T5" fmla="*/ 19 h 56"/>
                <a:gd name="T6" fmla="*/ 29 w 56"/>
                <a:gd name="T7" fmla="*/ 16 h 56"/>
                <a:gd name="T8" fmla="*/ 42 w 56"/>
                <a:gd name="T9" fmla="*/ 0 h 56"/>
                <a:gd name="T10" fmla="*/ 56 w 56"/>
                <a:gd name="T11" fmla="*/ 0 h 56"/>
                <a:gd name="T12" fmla="*/ 35 w 56"/>
                <a:gd name="T13" fmla="*/ 27 h 56"/>
                <a:gd name="T14" fmla="*/ 56 w 56"/>
                <a:gd name="T15" fmla="*/ 56 h 56"/>
                <a:gd name="T16" fmla="*/ 42 w 56"/>
                <a:gd name="T17" fmla="*/ 56 h 56"/>
                <a:gd name="T18" fmla="*/ 29 w 56"/>
                <a:gd name="T19" fmla="*/ 37 h 56"/>
                <a:gd name="T20" fmla="*/ 29 w 56"/>
                <a:gd name="T21" fmla="*/ 37 h 56"/>
                <a:gd name="T22" fmla="*/ 27 w 56"/>
                <a:gd name="T23" fmla="*/ 37 h 56"/>
                <a:gd name="T24" fmla="*/ 15 w 56"/>
                <a:gd name="T25" fmla="*/ 56 h 56"/>
                <a:gd name="T26" fmla="*/ 0 w 56"/>
                <a:gd name="T27" fmla="*/ 56 h 56"/>
                <a:gd name="T28" fmla="*/ 21 w 56"/>
                <a:gd name="T29" fmla="*/ 27 h 56"/>
                <a:gd name="T30" fmla="*/ 0 w 56"/>
                <a:gd name="T31" fmla="*/ 0 h 56"/>
                <a:gd name="T32" fmla="*/ 15 w 56"/>
                <a:gd name="T3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15" y="0"/>
                  </a:moveTo>
                  <a:lnTo>
                    <a:pt x="27" y="16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35" y="27"/>
                  </a:lnTo>
                  <a:lnTo>
                    <a:pt x="56" y="56"/>
                  </a:lnTo>
                  <a:lnTo>
                    <a:pt x="42" y="5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15" y="56"/>
                  </a:lnTo>
                  <a:lnTo>
                    <a:pt x="0" y="56"/>
                  </a:lnTo>
                  <a:lnTo>
                    <a:pt x="21" y="27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6"/>
            <p:cNvSpPr>
              <a:spLocks noEditPoints="1"/>
            </p:cNvSpPr>
            <p:nvPr/>
          </p:nvSpPr>
          <p:spPr bwMode="auto">
            <a:xfrm>
              <a:off x="9247188" y="2765425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37"/>
            <p:cNvSpPr>
              <a:spLocks noEditPoints="1"/>
            </p:cNvSpPr>
            <p:nvPr/>
          </p:nvSpPr>
          <p:spPr bwMode="auto">
            <a:xfrm>
              <a:off x="931386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8"/>
            <p:cNvSpPr>
              <a:spLocks/>
            </p:cNvSpPr>
            <p:nvPr/>
          </p:nvSpPr>
          <p:spPr bwMode="auto">
            <a:xfrm>
              <a:off x="9383713" y="2786063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9"/>
            <p:cNvSpPr>
              <a:spLocks/>
            </p:cNvSpPr>
            <p:nvPr/>
          </p:nvSpPr>
          <p:spPr bwMode="auto">
            <a:xfrm>
              <a:off x="9439275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40"/>
            <p:cNvSpPr>
              <a:spLocks noEditPoints="1"/>
            </p:cNvSpPr>
            <p:nvPr/>
          </p:nvSpPr>
          <p:spPr bwMode="auto">
            <a:xfrm>
              <a:off x="949166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41"/>
            <p:cNvSpPr>
              <a:spLocks noEditPoints="1"/>
            </p:cNvSpPr>
            <p:nvPr/>
          </p:nvSpPr>
          <p:spPr bwMode="auto">
            <a:xfrm>
              <a:off x="9582150" y="2762250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42"/>
            <p:cNvSpPr>
              <a:spLocks noEditPoints="1"/>
            </p:cNvSpPr>
            <p:nvPr/>
          </p:nvSpPr>
          <p:spPr bwMode="auto">
            <a:xfrm>
              <a:off x="9647238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43"/>
            <p:cNvSpPr>
              <a:spLocks/>
            </p:cNvSpPr>
            <p:nvPr/>
          </p:nvSpPr>
          <p:spPr bwMode="auto">
            <a:xfrm>
              <a:off x="9717088" y="2762250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44"/>
            <p:cNvSpPr>
              <a:spLocks noEditPoints="1"/>
            </p:cNvSpPr>
            <p:nvPr/>
          </p:nvSpPr>
          <p:spPr bwMode="auto">
            <a:xfrm>
              <a:off x="97409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45"/>
            <p:cNvSpPr>
              <a:spLocks/>
            </p:cNvSpPr>
            <p:nvPr/>
          </p:nvSpPr>
          <p:spPr bwMode="auto">
            <a:xfrm>
              <a:off x="980598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46"/>
            <p:cNvSpPr>
              <a:spLocks noEditPoints="1"/>
            </p:cNvSpPr>
            <p:nvPr/>
          </p:nvSpPr>
          <p:spPr bwMode="auto">
            <a:xfrm>
              <a:off x="9839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47"/>
            <p:cNvSpPr>
              <a:spLocks noEditPoints="1"/>
            </p:cNvSpPr>
            <p:nvPr/>
          </p:nvSpPr>
          <p:spPr bwMode="auto">
            <a:xfrm>
              <a:off x="9906000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48"/>
            <p:cNvSpPr>
              <a:spLocks noEditPoints="1"/>
            </p:cNvSpPr>
            <p:nvPr/>
          </p:nvSpPr>
          <p:spPr bwMode="auto">
            <a:xfrm>
              <a:off x="996791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9"/>
            <p:cNvSpPr>
              <a:spLocks/>
            </p:cNvSpPr>
            <p:nvPr/>
          </p:nvSpPr>
          <p:spPr bwMode="auto">
            <a:xfrm>
              <a:off x="10037763" y="2786063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0"/>
            <p:cNvSpPr>
              <a:spLocks/>
            </p:cNvSpPr>
            <p:nvPr/>
          </p:nvSpPr>
          <p:spPr bwMode="auto">
            <a:xfrm>
              <a:off x="1007427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1"/>
            <p:cNvSpPr>
              <a:spLocks/>
            </p:cNvSpPr>
            <p:nvPr/>
          </p:nvSpPr>
          <p:spPr bwMode="auto">
            <a:xfrm>
              <a:off x="10137775" y="2786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"/>
            <p:cNvSpPr>
              <a:spLocks/>
            </p:cNvSpPr>
            <p:nvPr/>
          </p:nvSpPr>
          <p:spPr bwMode="auto">
            <a:xfrm>
              <a:off x="10263188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"/>
            <p:cNvSpPr>
              <a:spLocks noEditPoints="1"/>
            </p:cNvSpPr>
            <p:nvPr/>
          </p:nvSpPr>
          <p:spPr bwMode="auto">
            <a:xfrm>
              <a:off x="10291763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4"/>
            <p:cNvSpPr>
              <a:spLocks/>
            </p:cNvSpPr>
            <p:nvPr/>
          </p:nvSpPr>
          <p:spPr bwMode="auto">
            <a:xfrm>
              <a:off x="10382250" y="2786063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5"/>
            <p:cNvSpPr>
              <a:spLocks noEditPoints="1"/>
            </p:cNvSpPr>
            <p:nvPr/>
          </p:nvSpPr>
          <p:spPr bwMode="auto">
            <a:xfrm>
              <a:off x="10434638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6"/>
            <p:cNvSpPr>
              <a:spLocks noEditPoints="1"/>
            </p:cNvSpPr>
            <p:nvPr/>
          </p:nvSpPr>
          <p:spPr bwMode="auto">
            <a:xfrm>
              <a:off x="1049813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7"/>
            <p:cNvSpPr>
              <a:spLocks noEditPoints="1"/>
            </p:cNvSpPr>
            <p:nvPr/>
          </p:nvSpPr>
          <p:spPr bwMode="auto">
            <a:xfrm>
              <a:off x="10563225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8"/>
            <p:cNvSpPr>
              <a:spLocks noEditPoints="1"/>
            </p:cNvSpPr>
            <p:nvPr/>
          </p:nvSpPr>
          <p:spPr bwMode="auto">
            <a:xfrm>
              <a:off x="1058386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9"/>
            <p:cNvSpPr>
              <a:spLocks noEditPoints="1"/>
            </p:cNvSpPr>
            <p:nvPr/>
          </p:nvSpPr>
          <p:spPr bwMode="auto">
            <a:xfrm>
              <a:off x="106489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60"/>
            <p:cNvSpPr>
              <a:spLocks noEditPoints="1"/>
            </p:cNvSpPr>
            <p:nvPr/>
          </p:nvSpPr>
          <p:spPr bwMode="auto">
            <a:xfrm>
              <a:off x="10715625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4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3 w 16"/>
                <a:gd name="T49" fmla="*/ 11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2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61"/>
            <p:cNvSpPr>
              <a:spLocks noEditPoints="1"/>
            </p:cNvSpPr>
            <p:nvPr/>
          </p:nvSpPr>
          <p:spPr bwMode="auto">
            <a:xfrm>
              <a:off x="10782300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62"/>
            <p:cNvSpPr>
              <a:spLocks/>
            </p:cNvSpPr>
            <p:nvPr/>
          </p:nvSpPr>
          <p:spPr bwMode="auto">
            <a:xfrm>
              <a:off x="10798175" y="2765425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63"/>
            <p:cNvSpPr>
              <a:spLocks/>
            </p:cNvSpPr>
            <p:nvPr/>
          </p:nvSpPr>
          <p:spPr bwMode="auto">
            <a:xfrm>
              <a:off x="9244013" y="2911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64"/>
            <p:cNvSpPr>
              <a:spLocks noEditPoints="1"/>
            </p:cNvSpPr>
            <p:nvPr/>
          </p:nvSpPr>
          <p:spPr bwMode="auto">
            <a:xfrm>
              <a:off x="9340850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65"/>
            <p:cNvSpPr>
              <a:spLocks noEditPoints="1"/>
            </p:cNvSpPr>
            <p:nvPr/>
          </p:nvSpPr>
          <p:spPr bwMode="auto">
            <a:xfrm>
              <a:off x="9402763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66"/>
            <p:cNvSpPr>
              <a:spLocks noEditPoints="1"/>
            </p:cNvSpPr>
            <p:nvPr/>
          </p:nvSpPr>
          <p:spPr bwMode="auto">
            <a:xfrm>
              <a:off x="9475788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67"/>
            <p:cNvSpPr>
              <a:spLocks noEditPoints="1"/>
            </p:cNvSpPr>
            <p:nvPr/>
          </p:nvSpPr>
          <p:spPr bwMode="auto">
            <a:xfrm>
              <a:off x="95186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68"/>
            <p:cNvSpPr>
              <a:spLocks/>
            </p:cNvSpPr>
            <p:nvPr/>
          </p:nvSpPr>
          <p:spPr bwMode="auto">
            <a:xfrm>
              <a:off x="9582150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6 w 14"/>
                <a:gd name="T11" fmla="*/ 15 h 16"/>
                <a:gd name="T12" fmla="*/ 8 w 14"/>
                <a:gd name="T13" fmla="*/ 15 h 16"/>
                <a:gd name="T14" fmla="*/ 10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9"/>
            <p:cNvSpPr>
              <a:spLocks/>
            </p:cNvSpPr>
            <p:nvPr/>
          </p:nvSpPr>
          <p:spPr bwMode="auto">
            <a:xfrm>
              <a:off x="96377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70"/>
            <p:cNvSpPr>
              <a:spLocks noEditPoints="1"/>
            </p:cNvSpPr>
            <p:nvPr/>
          </p:nvSpPr>
          <p:spPr bwMode="auto">
            <a:xfrm>
              <a:off x="97075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71"/>
            <p:cNvSpPr>
              <a:spLocks noEditPoints="1"/>
            </p:cNvSpPr>
            <p:nvPr/>
          </p:nvSpPr>
          <p:spPr bwMode="auto">
            <a:xfrm>
              <a:off x="9723438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72"/>
            <p:cNvSpPr>
              <a:spLocks noEditPoints="1"/>
            </p:cNvSpPr>
            <p:nvPr/>
          </p:nvSpPr>
          <p:spPr bwMode="auto">
            <a:xfrm>
              <a:off x="97964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3"/>
            <p:cNvSpPr>
              <a:spLocks noEditPoints="1"/>
            </p:cNvSpPr>
            <p:nvPr/>
          </p:nvSpPr>
          <p:spPr bwMode="auto">
            <a:xfrm>
              <a:off x="9817100" y="2911475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74"/>
            <p:cNvSpPr>
              <a:spLocks/>
            </p:cNvSpPr>
            <p:nvPr/>
          </p:nvSpPr>
          <p:spPr bwMode="auto">
            <a:xfrm>
              <a:off x="9885363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75"/>
            <p:cNvSpPr>
              <a:spLocks noEditPoints="1"/>
            </p:cNvSpPr>
            <p:nvPr/>
          </p:nvSpPr>
          <p:spPr bwMode="auto">
            <a:xfrm>
              <a:off x="9942513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76"/>
            <p:cNvSpPr>
              <a:spLocks/>
            </p:cNvSpPr>
            <p:nvPr/>
          </p:nvSpPr>
          <p:spPr bwMode="auto">
            <a:xfrm>
              <a:off x="9998075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77"/>
            <p:cNvSpPr>
              <a:spLocks/>
            </p:cNvSpPr>
            <p:nvPr/>
          </p:nvSpPr>
          <p:spPr bwMode="auto">
            <a:xfrm>
              <a:off x="10064750" y="2914650"/>
              <a:ext cx="49213" cy="52387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2 w 15"/>
                <a:gd name="T19" fmla="*/ 10 h 16"/>
                <a:gd name="T20" fmla="*/ 12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5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78"/>
            <p:cNvSpPr>
              <a:spLocks/>
            </p:cNvSpPr>
            <p:nvPr/>
          </p:nvSpPr>
          <p:spPr bwMode="auto">
            <a:xfrm>
              <a:off x="10126663" y="2911475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79"/>
            <p:cNvSpPr>
              <a:spLocks/>
            </p:cNvSpPr>
            <p:nvPr/>
          </p:nvSpPr>
          <p:spPr bwMode="auto">
            <a:xfrm>
              <a:off x="101838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80"/>
            <p:cNvSpPr>
              <a:spLocks noEditPoints="1"/>
            </p:cNvSpPr>
            <p:nvPr/>
          </p:nvSpPr>
          <p:spPr bwMode="auto">
            <a:xfrm>
              <a:off x="10248900" y="2911475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1"/>
            <p:cNvSpPr>
              <a:spLocks noEditPoints="1"/>
            </p:cNvSpPr>
            <p:nvPr/>
          </p:nvSpPr>
          <p:spPr bwMode="auto">
            <a:xfrm>
              <a:off x="10315575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2"/>
            <p:cNvSpPr>
              <a:spLocks/>
            </p:cNvSpPr>
            <p:nvPr/>
          </p:nvSpPr>
          <p:spPr bwMode="auto">
            <a:xfrm>
              <a:off x="10382250" y="2911475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3"/>
            <p:cNvSpPr>
              <a:spLocks/>
            </p:cNvSpPr>
            <p:nvPr/>
          </p:nvSpPr>
          <p:spPr bwMode="auto">
            <a:xfrm>
              <a:off x="10418763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84"/>
            <p:cNvSpPr>
              <a:spLocks/>
            </p:cNvSpPr>
            <p:nvPr/>
          </p:nvSpPr>
          <p:spPr bwMode="auto">
            <a:xfrm>
              <a:off x="10483850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85"/>
            <p:cNvSpPr>
              <a:spLocks noEditPoints="1"/>
            </p:cNvSpPr>
            <p:nvPr/>
          </p:nvSpPr>
          <p:spPr bwMode="auto">
            <a:xfrm>
              <a:off x="106029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86"/>
            <p:cNvSpPr>
              <a:spLocks/>
            </p:cNvSpPr>
            <p:nvPr/>
          </p:nvSpPr>
          <p:spPr bwMode="auto">
            <a:xfrm>
              <a:off x="10666413" y="2890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87"/>
            <p:cNvSpPr>
              <a:spLocks noEditPoints="1"/>
            </p:cNvSpPr>
            <p:nvPr/>
          </p:nvSpPr>
          <p:spPr bwMode="auto">
            <a:xfrm>
              <a:off x="10696575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88"/>
            <p:cNvSpPr>
              <a:spLocks noEditPoints="1"/>
            </p:cNvSpPr>
            <p:nvPr/>
          </p:nvSpPr>
          <p:spPr bwMode="auto">
            <a:xfrm>
              <a:off x="107124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89"/>
            <p:cNvSpPr>
              <a:spLocks/>
            </p:cNvSpPr>
            <p:nvPr/>
          </p:nvSpPr>
          <p:spPr bwMode="auto">
            <a:xfrm>
              <a:off x="9240838" y="3040063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0"/>
            <p:cNvSpPr>
              <a:spLocks noEditPoints="1"/>
            </p:cNvSpPr>
            <p:nvPr/>
          </p:nvSpPr>
          <p:spPr bwMode="auto">
            <a:xfrm>
              <a:off x="9297988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91"/>
            <p:cNvSpPr>
              <a:spLocks/>
            </p:cNvSpPr>
            <p:nvPr/>
          </p:nvSpPr>
          <p:spPr bwMode="auto">
            <a:xfrm>
              <a:off x="9363075" y="3017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92"/>
            <p:cNvSpPr>
              <a:spLocks noEditPoints="1"/>
            </p:cNvSpPr>
            <p:nvPr/>
          </p:nvSpPr>
          <p:spPr bwMode="auto">
            <a:xfrm>
              <a:off x="9386888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93"/>
            <p:cNvSpPr>
              <a:spLocks/>
            </p:cNvSpPr>
            <p:nvPr/>
          </p:nvSpPr>
          <p:spPr bwMode="auto">
            <a:xfrm>
              <a:off x="9456738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94"/>
            <p:cNvSpPr>
              <a:spLocks noEditPoints="1"/>
            </p:cNvSpPr>
            <p:nvPr/>
          </p:nvSpPr>
          <p:spPr bwMode="auto">
            <a:xfrm>
              <a:off x="9485313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95"/>
            <p:cNvSpPr>
              <a:spLocks/>
            </p:cNvSpPr>
            <p:nvPr/>
          </p:nvSpPr>
          <p:spPr bwMode="auto">
            <a:xfrm>
              <a:off x="9555163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96"/>
            <p:cNvSpPr>
              <a:spLocks/>
            </p:cNvSpPr>
            <p:nvPr/>
          </p:nvSpPr>
          <p:spPr bwMode="auto">
            <a:xfrm>
              <a:off x="961866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97"/>
            <p:cNvSpPr>
              <a:spLocks/>
            </p:cNvSpPr>
            <p:nvPr/>
          </p:nvSpPr>
          <p:spPr bwMode="auto">
            <a:xfrm>
              <a:off x="9680575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98"/>
            <p:cNvSpPr>
              <a:spLocks noEditPoints="1"/>
            </p:cNvSpPr>
            <p:nvPr/>
          </p:nvSpPr>
          <p:spPr bwMode="auto">
            <a:xfrm>
              <a:off x="9777413" y="3040063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99"/>
            <p:cNvSpPr>
              <a:spLocks/>
            </p:cNvSpPr>
            <p:nvPr/>
          </p:nvSpPr>
          <p:spPr bwMode="auto">
            <a:xfrm>
              <a:off x="98456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0"/>
            <p:cNvSpPr>
              <a:spLocks noEditPoints="1"/>
            </p:cNvSpPr>
            <p:nvPr/>
          </p:nvSpPr>
          <p:spPr bwMode="auto">
            <a:xfrm>
              <a:off x="99060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01"/>
            <p:cNvSpPr>
              <a:spLocks/>
            </p:cNvSpPr>
            <p:nvPr/>
          </p:nvSpPr>
          <p:spPr bwMode="auto">
            <a:xfrm>
              <a:off x="9961563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02"/>
            <p:cNvSpPr>
              <a:spLocks/>
            </p:cNvSpPr>
            <p:nvPr/>
          </p:nvSpPr>
          <p:spPr bwMode="auto">
            <a:xfrm>
              <a:off x="9998075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03"/>
            <p:cNvSpPr>
              <a:spLocks/>
            </p:cNvSpPr>
            <p:nvPr/>
          </p:nvSpPr>
          <p:spPr bwMode="auto">
            <a:xfrm>
              <a:off x="1005840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04"/>
            <p:cNvSpPr>
              <a:spLocks/>
            </p:cNvSpPr>
            <p:nvPr/>
          </p:nvSpPr>
          <p:spPr bwMode="auto">
            <a:xfrm>
              <a:off x="10137775" y="3040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05"/>
            <p:cNvSpPr>
              <a:spLocks/>
            </p:cNvSpPr>
            <p:nvPr/>
          </p:nvSpPr>
          <p:spPr bwMode="auto">
            <a:xfrm>
              <a:off x="10193338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06"/>
            <p:cNvSpPr>
              <a:spLocks/>
            </p:cNvSpPr>
            <p:nvPr/>
          </p:nvSpPr>
          <p:spPr bwMode="auto">
            <a:xfrm>
              <a:off x="10256838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07"/>
            <p:cNvSpPr>
              <a:spLocks noEditPoints="1"/>
            </p:cNvSpPr>
            <p:nvPr/>
          </p:nvSpPr>
          <p:spPr bwMode="auto">
            <a:xfrm>
              <a:off x="10375900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08"/>
            <p:cNvSpPr>
              <a:spLocks/>
            </p:cNvSpPr>
            <p:nvPr/>
          </p:nvSpPr>
          <p:spPr bwMode="auto">
            <a:xfrm>
              <a:off x="10440988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09"/>
            <p:cNvSpPr>
              <a:spLocks/>
            </p:cNvSpPr>
            <p:nvPr/>
          </p:nvSpPr>
          <p:spPr bwMode="auto">
            <a:xfrm>
              <a:off x="10507663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>
            <a:off x="8322301" y="1447459"/>
            <a:ext cx="1590675" cy="671512"/>
            <a:chOff x="9240838" y="1303338"/>
            <a:chExt cx="1590675" cy="671512"/>
          </a:xfrm>
        </p:grpSpPr>
        <p:sp>
          <p:nvSpPr>
            <p:cNvPr id="251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2105912" y="1368084"/>
            <a:ext cx="1581151" cy="671512"/>
            <a:chOff x="1057275" y="1303338"/>
            <a:chExt cx="1581151" cy="671512"/>
          </a:xfrm>
        </p:grpSpPr>
        <p:sp>
          <p:nvSpPr>
            <p:cNvPr id="335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105912" y="2539659"/>
            <a:ext cx="1581151" cy="641350"/>
            <a:chOff x="1057275" y="2474913"/>
            <a:chExt cx="1581151" cy="641350"/>
          </a:xfrm>
        </p:grpSpPr>
        <p:sp>
          <p:nvSpPr>
            <p:cNvPr id="418" name="Freeform 280"/>
            <p:cNvSpPr>
              <a:spLocks/>
            </p:cNvSpPr>
            <p:nvPr/>
          </p:nvSpPr>
          <p:spPr bwMode="auto">
            <a:xfrm>
              <a:off x="1857375" y="2478088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5 w 63"/>
                <a:gd name="T7" fmla="*/ 77 h 77"/>
                <a:gd name="T8" fmla="*/ 25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81"/>
            <p:cNvSpPr>
              <a:spLocks noEditPoints="1"/>
            </p:cNvSpPr>
            <p:nvPr/>
          </p:nvSpPr>
          <p:spPr bwMode="auto">
            <a:xfrm>
              <a:off x="1970088" y="2474913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1 h 79"/>
                <a:gd name="T14" fmla="*/ 15 w 15"/>
                <a:gd name="T15" fmla="*/ 21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15" y="21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82"/>
            <p:cNvSpPr>
              <a:spLocks/>
            </p:cNvSpPr>
            <p:nvPr/>
          </p:nvSpPr>
          <p:spPr bwMode="auto">
            <a:xfrm>
              <a:off x="2006600" y="24780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7 h 37"/>
                <a:gd name="T8" fmla="*/ 6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5 h 37"/>
                <a:gd name="T16" fmla="*/ 0 w 18"/>
                <a:gd name="T17" fmla="*/ 15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5 h 37"/>
                <a:gd name="T32" fmla="*/ 10 w 18"/>
                <a:gd name="T33" fmla="*/ 15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1 h 37"/>
                <a:gd name="T40" fmla="*/ 15 w 18"/>
                <a:gd name="T41" fmla="*/ 30 h 37"/>
                <a:gd name="T42" fmla="*/ 17 w 18"/>
                <a:gd name="T43" fmla="*/ 30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6"/>
                    <a:pt x="16" y="36"/>
                    <a:pt x="15" y="36"/>
                  </a:cubicBezTo>
                  <a:cubicBezTo>
                    <a:pt x="13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3"/>
                    <a:pt x="3" y="32"/>
                    <a:pt x="3" y="3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4" y="31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83"/>
            <p:cNvSpPr>
              <a:spLocks/>
            </p:cNvSpPr>
            <p:nvPr/>
          </p:nvSpPr>
          <p:spPr bwMode="auto">
            <a:xfrm>
              <a:off x="2076450" y="2474913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1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1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6 h 38"/>
                <a:gd name="T22" fmla="*/ 0 w 14"/>
                <a:gd name="T23" fmla="*/ 31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1"/>
                    <a:pt x="13" y="3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7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3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84"/>
            <p:cNvSpPr>
              <a:spLocks noEditPoints="1"/>
            </p:cNvSpPr>
            <p:nvPr/>
          </p:nvSpPr>
          <p:spPr bwMode="auto">
            <a:xfrm>
              <a:off x="2125663" y="25082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4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5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10 w 28"/>
                <a:gd name="T35" fmla="*/ 21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0" y="22"/>
                    <a:pt x="11" y="22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85"/>
            <p:cNvSpPr>
              <a:spLocks/>
            </p:cNvSpPr>
            <p:nvPr/>
          </p:nvSpPr>
          <p:spPr bwMode="auto">
            <a:xfrm>
              <a:off x="2306638" y="2478088"/>
              <a:ext cx="103188" cy="122237"/>
            </a:xfrm>
            <a:custGeom>
              <a:avLst/>
              <a:gdLst>
                <a:gd name="T0" fmla="*/ 65 w 65"/>
                <a:gd name="T1" fmla="*/ 12 h 77"/>
                <a:gd name="T2" fmla="*/ 40 w 65"/>
                <a:gd name="T3" fmla="*/ 12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2 h 77"/>
                <a:gd name="T10" fmla="*/ 0 w 65"/>
                <a:gd name="T11" fmla="*/ 12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86"/>
            <p:cNvSpPr>
              <a:spLocks/>
            </p:cNvSpPr>
            <p:nvPr/>
          </p:nvSpPr>
          <p:spPr bwMode="auto">
            <a:xfrm>
              <a:off x="2397125" y="2508250"/>
              <a:ext cx="141288" cy="92075"/>
            </a:xfrm>
            <a:custGeom>
              <a:avLst/>
              <a:gdLst>
                <a:gd name="T0" fmla="*/ 77 w 89"/>
                <a:gd name="T1" fmla="*/ 0 h 58"/>
                <a:gd name="T2" fmla="*/ 89 w 89"/>
                <a:gd name="T3" fmla="*/ 0 h 58"/>
                <a:gd name="T4" fmla="*/ 66 w 89"/>
                <a:gd name="T5" fmla="*/ 58 h 58"/>
                <a:gd name="T6" fmla="*/ 54 w 89"/>
                <a:gd name="T7" fmla="*/ 58 h 58"/>
                <a:gd name="T8" fmla="*/ 45 w 89"/>
                <a:gd name="T9" fmla="*/ 33 h 58"/>
                <a:gd name="T10" fmla="*/ 35 w 89"/>
                <a:gd name="T11" fmla="*/ 58 h 58"/>
                <a:gd name="T12" fmla="*/ 23 w 89"/>
                <a:gd name="T13" fmla="*/ 58 h 58"/>
                <a:gd name="T14" fmla="*/ 0 w 89"/>
                <a:gd name="T15" fmla="*/ 0 h 58"/>
                <a:gd name="T16" fmla="*/ 12 w 89"/>
                <a:gd name="T17" fmla="*/ 0 h 58"/>
                <a:gd name="T18" fmla="*/ 31 w 89"/>
                <a:gd name="T19" fmla="*/ 43 h 58"/>
                <a:gd name="T20" fmla="*/ 37 w 89"/>
                <a:gd name="T21" fmla="*/ 25 h 58"/>
                <a:gd name="T22" fmla="*/ 27 w 89"/>
                <a:gd name="T23" fmla="*/ 0 h 58"/>
                <a:gd name="T24" fmla="*/ 39 w 89"/>
                <a:gd name="T25" fmla="*/ 0 h 58"/>
                <a:gd name="T26" fmla="*/ 45 w 89"/>
                <a:gd name="T27" fmla="*/ 18 h 58"/>
                <a:gd name="T28" fmla="*/ 52 w 89"/>
                <a:gd name="T29" fmla="*/ 0 h 58"/>
                <a:gd name="T30" fmla="*/ 62 w 89"/>
                <a:gd name="T31" fmla="*/ 0 h 58"/>
                <a:gd name="T32" fmla="*/ 52 w 89"/>
                <a:gd name="T33" fmla="*/ 25 h 58"/>
                <a:gd name="T34" fmla="*/ 60 w 89"/>
                <a:gd name="T35" fmla="*/ 43 h 58"/>
                <a:gd name="T36" fmla="*/ 77 w 89"/>
                <a:gd name="T3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58">
                  <a:moveTo>
                    <a:pt x="77" y="0"/>
                  </a:moveTo>
                  <a:lnTo>
                    <a:pt x="89" y="0"/>
                  </a:lnTo>
                  <a:lnTo>
                    <a:pt x="66" y="58"/>
                  </a:lnTo>
                  <a:lnTo>
                    <a:pt x="54" y="58"/>
                  </a:lnTo>
                  <a:lnTo>
                    <a:pt x="45" y="33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1" y="43"/>
                  </a:lnTo>
                  <a:lnTo>
                    <a:pt x="37" y="25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5" y="18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52" y="25"/>
                  </a:lnTo>
                  <a:lnTo>
                    <a:pt x="60" y="4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87"/>
            <p:cNvSpPr>
              <a:spLocks noEditPoints="1"/>
            </p:cNvSpPr>
            <p:nvPr/>
          </p:nvSpPr>
          <p:spPr bwMode="auto">
            <a:xfrm>
              <a:off x="2541588" y="25082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4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2 h 28"/>
                <a:gd name="T42" fmla="*/ 14 w 28"/>
                <a:gd name="T43" fmla="*/ 22 h 28"/>
                <a:gd name="T44" fmla="*/ 17 w 28"/>
                <a:gd name="T45" fmla="*/ 22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1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6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1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8"/>
                    <a:pt x="27" y="19"/>
                  </a:cubicBezTo>
                  <a:cubicBezTo>
                    <a:pt x="27" y="21"/>
                    <a:pt x="26" y="23"/>
                    <a:pt x="24" y="24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8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3"/>
                    <a:pt x="21" y="12"/>
                    <a:pt x="20" y="11"/>
                  </a:cubicBezTo>
                  <a:cubicBezTo>
                    <a:pt x="20" y="10"/>
                    <a:pt x="20" y="9"/>
                    <a:pt x="19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88"/>
            <p:cNvSpPr>
              <a:spLocks noEditPoints="1"/>
            </p:cNvSpPr>
            <p:nvPr/>
          </p:nvSpPr>
          <p:spPr bwMode="auto">
            <a:xfrm>
              <a:off x="1057275" y="2765425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89"/>
            <p:cNvSpPr>
              <a:spLocks noEditPoints="1"/>
            </p:cNvSpPr>
            <p:nvPr/>
          </p:nvSpPr>
          <p:spPr bwMode="auto">
            <a:xfrm>
              <a:off x="112395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90"/>
            <p:cNvSpPr>
              <a:spLocks/>
            </p:cNvSpPr>
            <p:nvPr/>
          </p:nvSpPr>
          <p:spPr bwMode="auto">
            <a:xfrm>
              <a:off x="118903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91"/>
            <p:cNvSpPr>
              <a:spLocks/>
            </p:cNvSpPr>
            <p:nvPr/>
          </p:nvSpPr>
          <p:spPr bwMode="auto">
            <a:xfrm>
              <a:off x="1249363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92"/>
            <p:cNvSpPr>
              <a:spLocks noEditPoints="1"/>
            </p:cNvSpPr>
            <p:nvPr/>
          </p:nvSpPr>
          <p:spPr bwMode="auto">
            <a:xfrm>
              <a:off x="1301750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93"/>
            <p:cNvSpPr>
              <a:spLocks noEditPoints="1"/>
            </p:cNvSpPr>
            <p:nvPr/>
          </p:nvSpPr>
          <p:spPr bwMode="auto">
            <a:xfrm>
              <a:off x="1390650" y="2762250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94"/>
            <p:cNvSpPr>
              <a:spLocks noEditPoints="1"/>
            </p:cNvSpPr>
            <p:nvPr/>
          </p:nvSpPr>
          <p:spPr bwMode="auto">
            <a:xfrm>
              <a:off x="1457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95"/>
            <p:cNvSpPr>
              <a:spLocks/>
            </p:cNvSpPr>
            <p:nvPr/>
          </p:nvSpPr>
          <p:spPr bwMode="auto">
            <a:xfrm>
              <a:off x="1527175" y="2762250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96"/>
            <p:cNvSpPr>
              <a:spLocks noEditPoints="1"/>
            </p:cNvSpPr>
            <p:nvPr/>
          </p:nvSpPr>
          <p:spPr bwMode="auto">
            <a:xfrm>
              <a:off x="154940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97"/>
            <p:cNvSpPr>
              <a:spLocks/>
            </p:cNvSpPr>
            <p:nvPr/>
          </p:nvSpPr>
          <p:spPr bwMode="auto">
            <a:xfrm>
              <a:off x="1616075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98"/>
            <p:cNvSpPr>
              <a:spLocks noEditPoints="1"/>
            </p:cNvSpPr>
            <p:nvPr/>
          </p:nvSpPr>
          <p:spPr bwMode="auto">
            <a:xfrm>
              <a:off x="164941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99"/>
            <p:cNvSpPr>
              <a:spLocks noEditPoints="1"/>
            </p:cNvSpPr>
            <p:nvPr/>
          </p:nvSpPr>
          <p:spPr bwMode="auto">
            <a:xfrm>
              <a:off x="171608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00"/>
            <p:cNvSpPr>
              <a:spLocks noEditPoints="1"/>
            </p:cNvSpPr>
            <p:nvPr/>
          </p:nvSpPr>
          <p:spPr bwMode="auto">
            <a:xfrm>
              <a:off x="17780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01"/>
            <p:cNvSpPr>
              <a:spLocks/>
            </p:cNvSpPr>
            <p:nvPr/>
          </p:nvSpPr>
          <p:spPr bwMode="auto">
            <a:xfrm>
              <a:off x="1844675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02"/>
            <p:cNvSpPr>
              <a:spLocks/>
            </p:cNvSpPr>
            <p:nvPr/>
          </p:nvSpPr>
          <p:spPr bwMode="auto">
            <a:xfrm>
              <a:off x="1884363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03"/>
            <p:cNvSpPr>
              <a:spLocks/>
            </p:cNvSpPr>
            <p:nvPr/>
          </p:nvSpPr>
          <p:spPr bwMode="auto">
            <a:xfrm>
              <a:off x="1946275" y="2786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04"/>
            <p:cNvSpPr>
              <a:spLocks/>
            </p:cNvSpPr>
            <p:nvPr/>
          </p:nvSpPr>
          <p:spPr bwMode="auto">
            <a:xfrm>
              <a:off x="2068513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05"/>
            <p:cNvSpPr>
              <a:spLocks noEditPoints="1"/>
            </p:cNvSpPr>
            <p:nvPr/>
          </p:nvSpPr>
          <p:spPr bwMode="auto">
            <a:xfrm>
              <a:off x="21018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06"/>
            <p:cNvSpPr>
              <a:spLocks/>
            </p:cNvSpPr>
            <p:nvPr/>
          </p:nvSpPr>
          <p:spPr bwMode="auto">
            <a:xfrm>
              <a:off x="2190750" y="2786063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07"/>
            <p:cNvSpPr>
              <a:spLocks noEditPoints="1"/>
            </p:cNvSpPr>
            <p:nvPr/>
          </p:nvSpPr>
          <p:spPr bwMode="auto">
            <a:xfrm>
              <a:off x="224472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08"/>
            <p:cNvSpPr>
              <a:spLocks noEditPoints="1"/>
            </p:cNvSpPr>
            <p:nvPr/>
          </p:nvSpPr>
          <p:spPr bwMode="auto">
            <a:xfrm>
              <a:off x="2306638" y="2786063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09"/>
            <p:cNvSpPr>
              <a:spLocks noEditPoints="1"/>
            </p:cNvSpPr>
            <p:nvPr/>
          </p:nvSpPr>
          <p:spPr bwMode="auto">
            <a:xfrm>
              <a:off x="2373313" y="2762250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10"/>
            <p:cNvSpPr>
              <a:spLocks noEditPoints="1"/>
            </p:cNvSpPr>
            <p:nvPr/>
          </p:nvSpPr>
          <p:spPr bwMode="auto">
            <a:xfrm>
              <a:off x="2393950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11"/>
            <p:cNvSpPr>
              <a:spLocks noEditPoints="1"/>
            </p:cNvSpPr>
            <p:nvPr/>
          </p:nvSpPr>
          <p:spPr bwMode="auto">
            <a:xfrm>
              <a:off x="2459038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12"/>
            <p:cNvSpPr>
              <a:spLocks noEditPoints="1"/>
            </p:cNvSpPr>
            <p:nvPr/>
          </p:nvSpPr>
          <p:spPr bwMode="auto">
            <a:xfrm>
              <a:off x="252571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3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2 w 16"/>
                <a:gd name="T49" fmla="*/ 11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2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13"/>
            <p:cNvSpPr>
              <a:spLocks noEditPoints="1"/>
            </p:cNvSpPr>
            <p:nvPr/>
          </p:nvSpPr>
          <p:spPr bwMode="auto">
            <a:xfrm>
              <a:off x="2592388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14"/>
            <p:cNvSpPr>
              <a:spLocks/>
            </p:cNvSpPr>
            <p:nvPr/>
          </p:nvSpPr>
          <p:spPr bwMode="auto">
            <a:xfrm>
              <a:off x="2608263" y="2765425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15"/>
            <p:cNvSpPr>
              <a:spLocks/>
            </p:cNvSpPr>
            <p:nvPr/>
          </p:nvSpPr>
          <p:spPr bwMode="auto">
            <a:xfrm>
              <a:off x="1120775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16"/>
            <p:cNvSpPr>
              <a:spLocks noEditPoints="1"/>
            </p:cNvSpPr>
            <p:nvPr/>
          </p:nvSpPr>
          <p:spPr bwMode="auto">
            <a:xfrm>
              <a:off x="1212850" y="2911475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17"/>
            <p:cNvSpPr>
              <a:spLocks noEditPoints="1"/>
            </p:cNvSpPr>
            <p:nvPr/>
          </p:nvSpPr>
          <p:spPr bwMode="auto">
            <a:xfrm>
              <a:off x="1279525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18"/>
            <p:cNvSpPr>
              <a:spLocks noEditPoints="1"/>
            </p:cNvSpPr>
            <p:nvPr/>
          </p:nvSpPr>
          <p:spPr bwMode="auto">
            <a:xfrm>
              <a:off x="1347788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19"/>
            <p:cNvSpPr>
              <a:spLocks noEditPoints="1"/>
            </p:cNvSpPr>
            <p:nvPr/>
          </p:nvSpPr>
          <p:spPr bwMode="auto">
            <a:xfrm>
              <a:off x="13954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20"/>
            <p:cNvSpPr>
              <a:spLocks/>
            </p:cNvSpPr>
            <p:nvPr/>
          </p:nvSpPr>
          <p:spPr bwMode="auto">
            <a:xfrm>
              <a:off x="1454150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5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21"/>
            <p:cNvSpPr>
              <a:spLocks/>
            </p:cNvSpPr>
            <p:nvPr/>
          </p:nvSpPr>
          <p:spPr bwMode="auto">
            <a:xfrm>
              <a:off x="1514475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22"/>
            <p:cNvSpPr>
              <a:spLocks noEditPoints="1"/>
            </p:cNvSpPr>
            <p:nvPr/>
          </p:nvSpPr>
          <p:spPr bwMode="auto">
            <a:xfrm>
              <a:off x="1579563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23"/>
            <p:cNvSpPr>
              <a:spLocks noEditPoints="1"/>
            </p:cNvSpPr>
            <p:nvPr/>
          </p:nvSpPr>
          <p:spPr bwMode="auto">
            <a:xfrm>
              <a:off x="1600200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24"/>
            <p:cNvSpPr>
              <a:spLocks noEditPoints="1"/>
            </p:cNvSpPr>
            <p:nvPr/>
          </p:nvSpPr>
          <p:spPr bwMode="auto">
            <a:xfrm>
              <a:off x="1668463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25"/>
            <p:cNvSpPr>
              <a:spLocks noEditPoints="1"/>
            </p:cNvSpPr>
            <p:nvPr/>
          </p:nvSpPr>
          <p:spPr bwMode="auto">
            <a:xfrm>
              <a:off x="1689100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26"/>
            <p:cNvSpPr>
              <a:spLocks/>
            </p:cNvSpPr>
            <p:nvPr/>
          </p:nvSpPr>
          <p:spPr bwMode="auto">
            <a:xfrm>
              <a:off x="1758950" y="2911475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27"/>
            <p:cNvSpPr>
              <a:spLocks noEditPoints="1"/>
            </p:cNvSpPr>
            <p:nvPr/>
          </p:nvSpPr>
          <p:spPr bwMode="auto">
            <a:xfrm>
              <a:off x="1817688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28"/>
            <p:cNvSpPr>
              <a:spLocks/>
            </p:cNvSpPr>
            <p:nvPr/>
          </p:nvSpPr>
          <p:spPr bwMode="auto">
            <a:xfrm>
              <a:off x="1874838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29"/>
            <p:cNvSpPr>
              <a:spLocks/>
            </p:cNvSpPr>
            <p:nvPr/>
          </p:nvSpPr>
          <p:spPr bwMode="auto">
            <a:xfrm>
              <a:off x="1939925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3 w 14"/>
                <a:gd name="T23" fmla="*/ 0 h 16"/>
                <a:gd name="T24" fmla="*/ 13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2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30"/>
            <p:cNvSpPr>
              <a:spLocks/>
            </p:cNvSpPr>
            <p:nvPr/>
          </p:nvSpPr>
          <p:spPr bwMode="auto">
            <a:xfrm>
              <a:off x="2003425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31"/>
            <p:cNvSpPr>
              <a:spLocks/>
            </p:cNvSpPr>
            <p:nvPr/>
          </p:nvSpPr>
          <p:spPr bwMode="auto">
            <a:xfrm>
              <a:off x="2058988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32"/>
            <p:cNvSpPr>
              <a:spLocks noEditPoints="1"/>
            </p:cNvSpPr>
            <p:nvPr/>
          </p:nvSpPr>
          <p:spPr bwMode="auto">
            <a:xfrm>
              <a:off x="2125663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33"/>
            <p:cNvSpPr>
              <a:spLocks noEditPoints="1"/>
            </p:cNvSpPr>
            <p:nvPr/>
          </p:nvSpPr>
          <p:spPr bwMode="auto">
            <a:xfrm>
              <a:off x="2187575" y="2911475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34"/>
            <p:cNvSpPr>
              <a:spLocks/>
            </p:cNvSpPr>
            <p:nvPr/>
          </p:nvSpPr>
          <p:spPr bwMode="auto">
            <a:xfrm>
              <a:off x="2254250" y="2911475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35"/>
            <p:cNvSpPr>
              <a:spLocks/>
            </p:cNvSpPr>
            <p:nvPr/>
          </p:nvSpPr>
          <p:spPr bwMode="auto">
            <a:xfrm>
              <a:off x="2293938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36"/>
            <p:cNvSpPr>
              <a:spLocks/>
            </p:cNvSpPr>
            <p:nvPr/>
          </p:nvSpPr>
          <p:spPr bwMode="auto">
            <a:xfrm>
              <a:off x="2357438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37"/>
            <p:cNvSpPr>
              <a:spLocks noEditPoints="1"/>
            </p:cNvSpPr>
            <p:nvPr/>
          </p:nvSpPr>
          <p:spPr bwMode="auto">
            <a:xfrm>
              <a:off x="247650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38"/>
            <p:cNvSpPr>
              <a:spLocks/>
            </p:cNvSpPr>
            <p:nvPr/>
          </p:nvSpPr>
          <p:spPr bwMode="auto">
            <a:xfrm>
              <a:off x="2538413" y="2890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39"/>
            <p:cNvSpPr>
              <a:spLocks noEditPoints="1"/>
            </p:cNvSpPr>
            <p:nvPr/>
          </p:nvSpPr>
          <p:spPr bwMode="auto">
            <a:xfrm>
              <a:off x="2568575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40"/>
            <p:cNvSpPr>
              <a:spLocks noEditPoints="1"/>
            </p:cNvSpPr>
            <p:nvPr/>
          </p:nvSpPr>
          <p:spPr bwMode="auto">
            <a:xfrm>
              <a:off x="2587625" y="2911475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41"/>
            <p:cNvSpPr>
              <a:spLocks/>
            </p:cNvSpPr>
            <p:nvPr/>
          </p:nvSpPr>
          <p:spPr bwMode="auto">
            <a:xfrm>
              <a:off x="1285875" y="3040063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42"/>
            <p:cNvSpPr>
              <a:spLocks noEditPoints="1"/>
            </p:cNvSpPr>
            <p:nvPr/>
          </p:nvSpPr>
          <p:spPr bwMode="auto">
            <a:xfrm>
              <a:off x="1341438" y="3040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43"/>
            <p:cNvSpPr>
              <a:spLocks/>
            </p:cNvSpPr>
            <p:nvPr/>
          </p:nvSpPr>
          <p:spPr bwMode="auto">
            <a:xfrm>
              <a:off x="1411288" y="3017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44"/>
            <p:cNvSpPr>
              <a:spLocks noEditPoints="1"/>
            </p:cNvSpPr>
            <p:nvPr/>
          </p:nvSpPr>
          <p:spPr bwMode="auto">
            <a:xfrm>
              <a:off x="1435100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45"/>
            <p:cNvSpPr>
              <a:spLocks/>
            </p:cNvSpPr>
            <p:nvPr/>
          </p:nvSpPr>
          <p:spPr bwMode="auto">
            <a:xfrm>
              <a:off x="1500188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46"/>
            <p:cNvSpPr>
              <a:spLocks noEditPoints="1"/>
            </p:cNvSpPr>
            <p:nvPr/>
          </p:nvSpPr>
          <p:spPr bwMode="auto">
            <a:xfrm>
              <a:off x="1533525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47"/>
            <p:cNvSpPr>
              <a:spLocks/>
            </p:cNvSpPr>
            <p:nvPr/>
          </p:nvSpPr>
          <p:spPr bwMode="auto">
            <a:xfrm>
              <a:off x="1600200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48"/>
            <p:cNvSpPr>
              <a:spLocks/>
            </p:cNvSpPr>
            <p:nvPr/>
          </p:nvSpPr>
          <p:spPr bwMode="auto">
            <a:xfrm>
              <a:off x="16621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49"/>
            <p:cNvSpPr>
              <a:spLocks/>
            </p:cNvSpPr>
            <p:nvPr/>
          </p:nvSpPr>
          <p:spPr bwMode="auto">
            <a:xfrm>
              <a:off x="1725613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50"/>
            <p:cNvSpPr>
              <a:spLocks noEditPoints="1"/>
            </p:cNvSpPr>
            <p:nvPr/>
          </p:nvSpPr>
          <p:spPr bwMode="auto">
            <a:xfrm>
              <a:off x="1820863" y="3040063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51"/>
            <p:cNvSpPr>
              <a:spLocks/>
            </p:cNvSpPr>
            <p:nvPr/>
          </p:nvSpPr>
          <p:spPr bwMode="auto">
            <a:xfrm>
              <a:off x="18907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52"/>
            <p:cNvSpPr>
              <a:spLocks noEditPoints="1"/>
            </p:cNvSpPr>
            <p:nvPr/>
          </p:nvSpPr>
          <p:spPr bwMode="auto">
            <a:xfrm>
              <a:off x="1949450" y="3040063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53"/>
            <p:cNvSpPr>
              <a:spLocks/>
            </p:cNvSpPr>
            <p:nvPr/>
          </p:nvSpPr>
          <p:spPr bwMode="auto">
            <a:xfrm>
              <a:off x="2006600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54"/>
            <p:cNvSpPr>
              <a:spLocks/>
            </p:cNvSpPr>
            <p:nvPr/>
          </p:nvSpPr>
          <p:spPr bwMode="auto">
            <a:xfrm>
              <a:off x="2043113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55"/>
            <p:cNvSpPr>
              <a:spLocks/>
            </p:cNvSpPr>
            <p:nvPr/>
          </p:nvSpPr>
          <p:spPr bwMode="auto">
            <a:xfrm>
              <a:off x="210185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56"/>
            <p:cNvSpPr>
              <a:spLocks/>
            </p:cNvSpPr>
            <p:nvPr/>
          </p:nvSpPr>
          <p:spPr bwMode="auto">
            <a:xfrm>
              <a:off x="2181225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57"/>
            <p:cNvSpPr>
              <a:spLocks/>
            </p:cNvSpPr>
            <p:nvPr/>
          </p:nvSpPr>
          <p:spPr bwMode="auto">
            <a:xfrm>
              <a:off x="22383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58"/>
            <p:cNvSpPr>
              <a:spLocks/>
            </p:cNvSpPr>
            <p:nvPr/>
          </p:nvSpPr>
          <p:spPr bwMode="auto">
            <a:xfrm>
              <a:off x="2300288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59"/>
            <p:cNvSpPr>
              <a:spLocks noEditPoints="1"/>
            </p:cNvSpPr>
            <p:nvPr/>
          </p:nvSpPr>
          <p:spPr bwMode="auto">
            <a:xfrm>
              <a:off x="2419350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60"/>
            <p:cNvSpPr>
              <a:spLocks/>
            </p:cNvSpPr>
            <p:nvPr/>
          </p:nvSpPr>
          <p:spPr bwMode="auto">
            <a:xfrm>
              <a:off x="24892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61"/>
            <p:cNvSpPr>
              <a:spLocks/>
            </p:cNvSpPr>
            <p:nvPr/>
          </p:nvSpPr>
          <p:spPr bwMode="auto">
            <a:xfrm>
              <a:off x="2552700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0" name="组合 499"/>
          <p:cNvGrpSpPr/>
          <p:nvPr/>
        </p:nvGrpSpPr>
        <p:grpSpPr>
          <a:xfrm>
            <a:off x="8322301" y="3852521"/>
            <a:ext cx="1590675" cy="661987"/>
            <a:chOff x="9240838" y="3708400"/>
            <a:chExt cx="1590675" cy="661987"/>
          </a:xfrm>
        </p:grpSpPr>
        <p:sp>
          <p:nvSpPr>
            <p:cNvPr id="501" name="Freeform 364"/>
            <p:cNvSpPr>
              <a:spLocks/>
            </p:cNvSpPr>
            <p:nvPr/>
          </p:nvSpPr>
          <p:spPr bwMode="auto">
            <a:xfrm>
              <a:off x="9240838" y="3711575"/>
              <a:ext cx="100013" cy="123825"/>
            </a:xfrm>
            <a:custGeom>
              <a:avLst/>
              <a:gdLst>
                <a:gd name="T0" fmla="*/ 63 w 63"/>
                <a:gd name="T1" fmla="*/ 13 h 78"/>
                <a:gd name="T2" fmla="*/ 40 w 63"/>
                <a:gd name="T3" fmla="*/ 13 h 78"/>
                <a:gd name="T4" fmla="*/ 40 w 63"/>
                <a:gd name="T5" fmla="*/ 78 h 78"/>
                <a:gd name="T6" fmla="*/ 23 w 63"/>
                <a:gd name="T7" fmla="*/ 78 h 78"/>
                <a:gd name="T8" fmla="*/ 23 w 63"/>
                <a:gd name="T9" fmla="*/ 13 h 78"/>
                <a:gd name="T10" fmla="*/ 0 w 63"/>
                <a:gd name="T11" fmla="*/ 13 h 78"/>
                <a:gd name="T12" fmla="*/ 0 w 63"/>
                <a:gd name="T13" fmla="*/ 0 h 78"/>
                <a:gd name="T14" fmla="*/ 63 w 63"/>
                <a:gd name="T15" fmla="*/ 0 h 78"/>
                <a:gd name="T16" fmla="*/ 63 w 63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8">
                  <a:moveTo>
                    <a:pt x="63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3" y="78"/>
                  </a:lnTo>
                  <a:lnTo>
                    <a:pt x="23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65"/>
            <p:cNvSpPr>
              <a:spLocks noEditPoints="1"/>
            </p:cNvSpPr>
            <p:nvPr/>
          </p:nvSpPr>
          <p:spPr bwMode="auto">
            <a:xfrm>
              <a:off x="9353550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66"/>
            <p:cNvSpPr>
              <a:spLocks/>
            </p:cNvSpPr>
            <p:nvPr/>
          </p:nvSpPr>
          <p:spPr bwMode="auto">
            <a:xfrm>
              <a:off x="9390063" y="371633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7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6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67"/>
            <p:cNvSpPr>
              <a:spLocks/>
            </p:cNvSpPr>
            <p:nvPr/>
          </p:nvSpPr>
          <p:spPr bwMode="auto">
            <a:xfrm>
              <a:off x="9459913" y="3708400"/>
              <a:ext cx="46038" cy="127000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68"/>
            <p:cNvSpPr>
              <a:spLocks noEditPoints="1"/>
            </p:cNvSpPr>
            <p:nvPr/>
          </p:nvSpPr>
          <p:spPr bwMode="auto">
            <a:xfrm>
              <a:off x="9509125" y="3741738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3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69"/>
            <p:cNvSpPr>
              <a:spLocks/>
            </p:cNvSpPr>
            <p:nvPr/>
          </p:nvSpPr>
          <p:spPr bwMode="auto">
            <a:xfrm>
              <a:off x="9650413" y="3711575"/>
              <a:ext cx="96838" cy="123825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7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4 h 37"/>
                <a:gd name="T18" fmla="*/ 14 w 29"/>
                <a:gd name="T19" fmla="*/ 15 h 37"/>
                <a:gd name="T20" fmla="*/ 17 w 29"/>
                <a:gd name="T21" fmla="*/ 16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2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10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6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2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70"/>
            <p:cNvSpPr>
              <a:spLocks noEditPoints="1"/>
            </p:cNvSpPr>
            <p:nvPr/>
          </p:nvSpPr>
          <p:spPr bwMode="auto">
            <a:xfrm>
              <a:off x="9756775" y="3741738"/>
              <a:ext cx="95250" cy="96837"/>
            </a:xfrm>
            <a:custGeom>
              <a:avLst/>
              <a:gdLst>
                <a:gd name="T0" fmla="*/ 14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4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71"/>
            <p:cNvSpPr>
              <a:spLocks/>
            </p:cNvSpPr>
            <p:nvPr/>
          </p:nvSpPr>
          <p:spPr bwMode="auto">
            <a:xfrm>
              <a:off x="9852025" y="3744913"/>
              <a:ext cx="93663" cy="90487"/>
            </a:xfrm>
            <a:custGeom>
              <a:avLst/>
              <a:gdLst>
                <a:gd name="T0" fmla="*/ 21 w 59"/>
                <a:gd name="T1" fmla="*/ 57 h 57"/>
                <a:gd name="T2" fmla="*/ 0 w 59"/>
                <a:gd name="T3" fmla="*/ 0 h 57"/>
                <a:gd name="T4" fmla="*/ 15 w 59"/>
                <a:gd name="T5" fmla="*/ 0 h 57"/>
                <a:gd name="T6" fmla="*/ 30 w 59"/>
                <a:gd name="T7" fmla="*/ 44 h 57"/>
                <a:gd name="T8" fmla="*/ 44 w 59"/>
                <a:gd name="T9" fmla="*/ 0 h 57"/>
                <a:gd name="T10" fmla="*/ 59 w 59"/>
                <a:gd name="T11" fmla="*/ 0 h 57"/>
                <a:gd name="T12" fmla="*/ 38 w 59"/>
                <a:gd name="T13" fmla="*/ 57 h 57"/>
                <a:gd name="T14" fmla="*/ 21 w 59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7">
                  <a:moveTo>
                    <a:pt x="21" y="57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30" y="44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38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72"/>
            <p:cNvSpPr>
              <a:spLocks noEditPoints="1"/>
            </p:cNvSpPr>
            <p:nvPr/>
          </p:nvSpPr>
          <p:spPr bwMode="auto">
            <a:xfrm>
              <a:off x="9945688" y="3741738"/>
              <a:ext cx="95250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9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2 w 29"/>
                <a:gd name="T43" fmla="*/ 20 h 29"/>
                <a:gd name="T44" fmla="*/ 27 w 29"/>
                <a:gd name="T45" fmla="*/ 21 h 29"/>
                <a:gd name="T46" fmla="*/ 23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20 w 29"/>
                <a:gd name="T53" fmla="*/ 7 h 29"/>
                <a:gd name="T54" fmla="*/ 15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8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3" y="29"/>
                    <a:pt x="11" y="28"/>
                    <a:pt x="9" y="27"/>
                  </a:cubicBezTo>
                  <a:cubicBezTo>
                    <a:pt x="7" y="27"/>
                    <a:pt x="6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3" y="2"/>
                    <a:pt x="24" y="3"/>
                    <a:pt x="25" y="5"/>
                  </a:cubicBezTo>
                  <a:cubicBezTo>
                    <a:pt x="27" y="6"/>
                    <a:pt x="27" y="7"/>
                    <a:pt x="28" y="9"/>
                  </a:cubicBezTo>
                  <a:cubicBezTo>
                    <a:pt x="29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1" y="22"/>
                    <a:pt x="12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3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2" y="10"/>
                    <a:pt x="21" y="8"/>
                    <a:pt x="20" y="7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73"/>
            <p:cNvSpPr>
              <a:spLocks/>
            </p:cNvSpPr>
            <p:nvPr/>
          </p:nvSpPr>
          <p:spPr bwMode="auto">
            <a:xfrm>
              <a:off x="10055225" y="3741738"/>
              <a:ext cx="85725" cy="93662"/>
            </a:xfrm>
            <a:custGeom>
              <a:avLst/>
              <a:gdLst>
                <a:gd name="T0" fmla="*/ 26 w 26"/>
                <a:gd name="T1" fmla="*/ 28 h 28"/>
                <a:gd name="T2" fmla="*/ 19 w 26"/>
                <a:gd name="T3" fmla="*/ 28 h 28"/>
                <a:gd name="T4" fmla="*/ 19 w 26"/>
                <a:gd name="T5" fmla="*/ 13 h 28"/>
                <a:gd name="T6" fmla="*/ 18 w 26"/>
                <a:gd name="T7" fmla="*/ 8 h 28"/>
                <a:gd name="T8" fmla="*/ 14 w 26"/>
                <a:gd name="T9" fmla="*/ 6 h 28"/>
                <a:gd name="T10" fmla="*/ 12 w 26"/>
                <a:gd name="T11" fmla="*/ 7 h 28"/>
                <a:gd name="T12" fmla="*/ 10 w 26"/>
                <a:gd name="T13" fmla="*/ 8 h 28"/>
                <a:gd name="T14" fmla="*/ 8 w 26"/>
                <a:gd name="T15" fmla="*/ 10 h 28"/>
                <a:gd name="T16" fmla="*/ 7 w 26"/>
                <a:gd name="T17" fmla="*/ 12 h 28"/>
                <a:gd name="T18" fmla="*/ 7 w 26"/>
                <a:gd name="T19" fmla="*/ 28 h 28"/>
                <a:gd name="T20" fmla="*/ 0 w 26"/>
                <a:gd name="T21" fmla="*/ 28 h 28"/>
                <a:gd name="T22" fmla="*/ 0 w 26"/>
                <a:gd name="T23" fmla="*/ 1 h 28"/>
                <a:gd name="T24" fmla="*/ 7 w 26"/>
                <a:gd name="T25" fmla="*/ 1 h 28"/>
                <a:gd name="T26" fmla="*/ 7 w 26"/>
                <a:gd name="T27" fmla="*/ 6 h 28"/>
                <a:gd name="T28" fmla="*/ 11 w 26"/>
                <a:gd name="T29" fmla="*/ 2 h 28"/>
                <a:gd name="T30" fmla="*/ 17 w 26"/>
                <a:gd name="T31" fmla="*/ 0 h 28"/>
                <a:gd name="T32" fmla="*/ 22 w 26"/>
                <a:gd name="T33" fmla="*/ 1 h 28"/>
                <a:gd name="T34" fmla="*/ 24 w 26"/>
                <a:gd name="T35" fmla="*/ 4 h 28"/>
                <a:gd name="T36" fmla="*/ 25 w 26"/>
                <a:gd name="T37" fmla="*/ 7 h 28"/>
                <a:gd name="T38" fmla="*/ 26 w 26"/>
                <a:gd name="T39" fmla="*/ 11 h 28"/>
                <a:gd name="T40" fmla="*/ 26 w 26"/>
                <a:gd name="T4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7"/>
                    <a:pt x="16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19" y="0"/>
                    <a:pt x="21" y="1"/>
                    <a:pt x="22" y="1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6" y="8"/>
                    <a:pt x="26" y="10"/>
                    <a:pt x="26" y="11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74"/>
            <p:cNvSpPr>
              <a:spLocks noEditPoints="1"/>
            </p:cNvSpPr>
            <p:nvPr/>
          </p:nvSpPr>
          <p:spPr bwMode="auto">
            <a:xfrm>
              <a:off x="9247188" y="40195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75"/>
            <p:cNvSpPr>
              <a:spLocks noEditPoints="1"/>
            </p:cNvSpPr>
            <p:nvPr/>
          </p:nvSpPr>
          <p:spPr bwMode="auto">
            <a:xfrm>
              <a:off x="9313863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76"/>
            <p:cNvSpPr>
              <a:spLocks/>
            </p:cNvSpPr>
            <p:nvPr/>
          </p:nvSpPr>
          <p:spPr bwMode="auto">
            <a:xfrm>
              <a:off x="9383713" y="40401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77"/>
            <p:cNvSpPr>
              <a:spLocks/>
            </p:cNvSpPr>
            <p:nvPr/>
          </p:nvSpPr>
          <p:spPr bwMode="auto">
            <a:xfrm>
              <a:off x="9439275" y="40401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78"/>
            <p:cNvSpPr>
              <a:spLocks noEditPoints="1"/>
            </p:cNvSpPr>
            <p:nvPr/>
          </p:nvSpPr>
          <p:spPr bwMode="auto">
            <a:xfrm>
              <a:off x="949166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79"/>
            <p:cNvSpPr>
              <a:spLocks noEditPoints="1"/>
            </p:cNvSpPr>
            <p:nvPr/>
          </p:nvSpPr>
          <p:spPr bwMode="auto">
            <a:xfrm>
              <a:off x="9582150" y="4016375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80"/>
            <p:cNvSpPr>
              <a:spLocks noEditPoints="1"/>
            </p:cNvSpPr>
            <p:nvPr/>
          </p:nvSpPr>
          <p:spPr bwMode="auto">
            <a:xfrm>
              <a:off x="9647238" y="40401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81"/>
            <p:cNvSpPr>
              <a:spLocks/>
            </p:cNvSpPr>
            <p:nvPr/>
          </p:nvSpPr>
          <p:spPr bwMode="auto">
            <a:xfrm>
              <a:off x="9717088" y="4016375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82"/>
            <p:cNvSpPr>
              <a:spLocks noEditPoints="1"/>
            </p:cNvSpPr>
            <p:nvPr/>
          </p:nvSpPr>
          <p:spPr bwMode="auto">
            <a:xfrm>
              <a:off x="9740900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83"/>
            <p:cNvSpPr>
              <a:spLocks/>
            </p:cNvSpPr>
            <p:nvPr/>
          </p:nvSpPr>
          <p:spPr bwMode="auto">
            <a:xfrm>
              <a:off x="9805988" y="40401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84"/>
            <p:cNvSpPr>
              <a:spLocks noEditPoints="1"/>
            </p:cNvSpPr>
            <p:nvPr/>
          </p:nvSpPr>
          <p:spPr bwMode="auto">
            <a:xfrm>
              <a:off x="9839325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85"/>
            <p:cNvSpPr>
              <a:spLocks noEditPoints="1"/>
            </p:cNvSpPr>
            <p:nvPr/>
          </p:nvSpPr>
          <p:spPr bwMode="auto">
            <a:xfrm>
              <a:off x="9906000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86"/>
            <p:cNvSpPr>
              <a:spLocks noEditPoints="1"/>
            </p:cNvSpPr>
            <p:nvPr/>
          </p:nvSpPr>
          <p:spPr bwMode="auto">
            <a:xfrm>
              <a:off x="996791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87"/>
            <p:cNvSpPr>
              <a:spLocks/>
            </p:cNvSpPr>
            <p:nvPr/>
          </p:nvSpPr>
          <p:spPr bwMode="auto">
            <a:xfrm>
              <a:off x="10037763" y="40401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88"/>
            <p:cNvSpPr>
              <a:spLocks/>
            </p:cNvSpPr>
            <p:nvPr/>
          </p:nvSpPr>
          <p:spPr bwMode="auto">
            <a:xfrm>
              <a:off x="10074275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89"/>
            <p:cNvSpPr>
              <a:spLocks/>
            </p:cNvSpPr>
            <p:nvPr/>
          </p:nvSpPr>
          <p:spPr bwMode="auto">
            <a:xfrm>
              <a:off x="10137775" y="40401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90"/>
            <p:cNvSpPr>
              <a:spLocks/>
            </p:cNvSpPr>
            <p:nvPr/>
          </p:nvSpPr>
          <p:spPr bwMode="auto">
            <a:xfrm>
              <a:off x="10263188" y="40401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91"/>
            <p:cNvSpPr>
              <a:spLocks noEditPoints="1"/>
            </p:cNvSpPr>
            <p:nvPr/>
          </p:nvSpPr>
          <p:spPr bwMode="auto">
            <a:xfrm>
              <a:off x="10291763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92"/>
            <p:cNvSpPr>
              <a:spLocks/>
            </p:cNvSpPr>
            <p:nvPr/>
          </p:nvSpPr>
          <p:spPr bwMode="auto">
            <a:xfrm>
              <a:off x="10382250" y="40401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93"/>
            <p:cNvSpPr>
              <a:spLocks noEditPoints="1"/>
            </p:cNvSpPr>
            <p:nvPr/>
          </p:nvSpPr>
          <p:spPr bwMode="auto">
            <a:xfrm>
              <a:off x="10434638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2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94"/>
            <p:cNvSpPr>
              <a:spLocks noEditPoints="1"/>
            </p:cNvSpPr>
            <p:nvPr/>
          </p:nvSpPr>
          <p:spPr bwMode="auto">
            <a:xfrm>
              <a:off x="10498138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95"/>
            <p:cNvSpPr>
              <a:spLocks noEditPoints="1"/>
            </p:cNvSpPr>
            <p:nvPr/>
          </p:nvSpPr>
          <p:spPr bwMode="auto">
            <a:xfrm>
              <a:off x="10563225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96"/>
            <p:cNvSpPr>
              <a:spLocks noEditPoints="1"/>
            </p:cNvSpPr>
            <p:nvPr/>
          </p:nvSpPr>
          <p:spPr bwMode="auto">
            <a:xfrm>
              <a:off x="1058386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97"/>
            <p:cNvSpPr>
              <a:spLocks noEditPoints="1"/>
            </p:cNvSpPr>
            <p:nvPr/>
          </p:nvSpPr>
          <p:spPr bwMode="auto">
            <a:xfrm>
              <a:off x="10648950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98"/>
            <p:cNvSpPr>
              <a:spLocks noEditPoints="1"/>
            </p:cNvSpPr>
            <p:nvPr/>
          </p:nvSpPr>
          <p:spPr bwMode="auto">
            <a:xfrm>
              <a:off x="10715625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99"/>
            <p:cNvSpPr>
              <a:spLocks noEditPoints="1"/>
            </p:cNvSpPr>
            <p:nvPr/>
          </p:nvSpPr>
          <p:spPr bwMode="auto">
            <a:xfrm>
              <a:off x="10782300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400"/>
            <p:cNvSpPr>
              <a:spLocks/>
            </p:cNvSpPr>
            <p:nvPr/>
          </p:nvSpPr>
          <p:spPr bwMode="auto">
            <a:xfrm>
              <a:off x="10798175" y="4019550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401"/>
            <p:cNvSpPr>
              <a:spLocks/>
            </p:cNvSpPr>
            <p:nvPr/>
          </p:nvSpPr>
          <p:spPr bwMode="auto">
            <a:xfrm>
              <a:off x="9244013" y="4165600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402"/>
            <p:cNvSpPr>
              <a:spLocks noEditPoints="1"/>
            </p:cNvSpPr>
            <p:nvPr/>
          </p:nvSpPr>
          <p:spPr bwMode="auto">
            <a:xfrm>
              <a:off x="9340850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403"/>
            <p:cNvSpPr>
              <a:spLocks noEditPoints="1"/>
            </p:cNvSpPr>
            <p:nvPr/>
          </p:nvSpPr>
          <p:spPr bwMode="auto">
            <a:xfrm>
              <a:off x="9402763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404"/>
            <p:cNvSpPr>
              <a:spLocks noEditPoints="1"/>
            </p:cNvSpPr>
            <p:nvPr/>
          </p:nvSpPr>
          <p:spPr bwMode="auto">
            <a:xfrm>
              <a:off x="9475788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405"/>
            <p:cNvSpPr>
              <a:spLocks noEditPoints="1"/>
            </p:cNvSpPr>
            <p:nvPr/>
          </p:nvSpPr>
          <p:spPr bwMode="auto">
            <a:xfrm>
              <a:off x="95186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407"/>
            <p:cNvSpPr>
              <a:spLocks/>
            </p:cNvSpPr>
            <p:nvPr/>
          </p:nvSpPr>
          <p:spPr bwMode="auto">
            <a:xfrm>
              <a:off x="9582150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6 h 17"/>
                <a:gd name="T14" fmla="*/ 10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408"/>
            <p:cNvSpPr>
              <a:spLocks/>
            </p:cNvSpPr>
            <p:nvPr/>
          </p:nvSpPr>
          <p:spPr bwMode="auto">
            <a:xfrm>
              <a:off x="96377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409"/>
            <p:cNvSpPr>
              <a:spLocks noEditPoints="1"/>
            </p:cNvSpPr>
            <p:nvPr/>
          </p:nvSpPr>
          <p:spPr bwMode="auto">
            <a:xfrm>
              <a:off x="97075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410"/>
            <p:cNvSpPr>
              <a:spLocks noEditPoints="1"/>
            </p:cNvSpPr>
            <p:nvPr/>
          </p:nvSpPr>
          <p:spPr bwMode="auto">
            <a:xfrm>
              <a:off x="9723438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411"/>
            <p:cNvSpPr>
              <a:spLocks noEditPoints="1"/>
            </p:cNvSpPr>
            <p:nvPr/>
          </p:nvSpPr>
          <p:spPr bwMode="auto">
            <a:xfrm>
              <a:off x="97964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412"/>
            <p:cNvSpPr>
              <a:spLocks noEditPoints="1"/>
            </p:cNvSpPr>
            <p:nvPr/>
          </p:nvSpPr>
          <p:spPr bwMode="auto">
            <a:xfrm>
              <a:off x="9817100" y="4165600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413"/>
            <p:cNvSpPr>
              <a:spLocks/>
            </p:cNvSpPr>
            <p:nvPr/>
          </p:nvSpPr>
          <p:spPr bwMode="auto">
            <a:xfrm>
              <a:off x="9885363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414"/>
            <p:cNvSpPr>
              <a:spLocks noEditPoints="1"/>
            </p:cNvSpPr>
            <p:nvPr/>
          </p:nvSpPr>
          <p:spPr bwMode="auto">
            <a:xfrm>
              <a:off x="994251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415"/>
            <p:cNvSpPr>
              <a:spLocks/>
            </p:cNvSpPr>
            <p:nvPr/>
          </p:nvSpPr>
          <p:spPr bwMode="auto">
            <a:xfrm>
              <a:off x="9998075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416"/>
            <p:cNvSpPr>
              <a:spLocks/>
            </p:cNvSpPr>
            <p:nvPr/>
          </p:nvSpPr>
          <p:spPr bwMode="auto">
            <a:xfrm>
              <a:off x="10064750" y="4165600"/>
              <a:ext cx="49213" cy="57150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417"/>
            <p:cNvSpPr>
              <a:spLocks/>
            </p:cNvSpPr>
            <p:nvPr/>
          </p:nvSpPr>
          <p:spPr bwMode="auto">
            <a:xfrm>
              <a:off x="10126663" y="4165600"/>
              <a:ext cx="47625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418"/>
            <p:cNvSpPr>
              <a:spLocks/>
            </p:cNvSpPr>
            <p:nvPr/>
          </p:nvSpPr>
          <p:spPr bwMode="auto">
            <a:xfrm>
              <a:off x="101838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419"/>
            <p:cNvSpPr>
              <a:spLocks noEditPoints="1"/>
            </p:cNvSpPr>
            <p:nvPr/>
          </p:nvSpPr>
          <p:spPr bwMode="auto">
            <a:xfrm>
              <a:off x="10248900" y="4165600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420"/>
            <p:cNvSpPr>
              <a:spLocks noEditPoints="1"/>
            </p:cNvSpPr>
            <p:nvPr/>
          </p:nvSpPr>
          <p:spPr bwMode="auto">
            <a:xfrm>
              <a:off x="10315575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4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421"/>
            <p:cNvSpPr>
              <a:spLocks/>
            </p:cNvSpPr>
            <p:nvPr/>
          </p:nvSpPr>
          <p:spPr bwMode="auto">
            <a:xfrm>
              <a:off x="10382250" y="4165600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422"/>
            <p:cNvSpPr>
              <a:spLocks/>
            </p:cNvSpPr>
            <p:nvPr/>
          </p:nvSpPr>
          <p:spPr bwMode="auto">
            <a:xfrm>
              <a:off x="1041876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423"/>
            <p:cNvSpPr>
              <a:spLocks/>
            </p:cNvSpPr>
            <p:nvPr/>
          </p:nvSpPr>
          <p:spPr bwMode="auto">
            <a:xfrm>
              <a:off x="10483850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424"/>
            <p:cNvSpPr>
              <a:spLocks noEditPoints="1"/>
            </p:cNvSpPr>
            <p:nvPr/>
          </p:nvSpPr>
          <p:spPr bwMode="auto">
            <a:xfrm>
              <a:off x="106029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425"/>
            <p:cNvSpPr>
              <a:spLocks/>
            </p:cNvSpPr>
            <p:nvPr/>
          </p:nvSpPr>
          <p:spPr bwMode="auto">
            <a:xfrm>
              <a:off x="10666413" y="4146550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426"/>
            <p:cNvSpPr>
              <a:spLocks noEditPoints="1"/>
            </p:cNvSpPr>
            <p:nvPr/>
          </p:nvSpPr>
          <p:spPr bwMode="auto">
            <a:xfrm>
              <a:off x="10696575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427"/>
            <p:cNvSpPr>
              <a:spLocks noEditPoints="1"/>
            </p:cNvSpPr>
            <p:nvPr/>
          </p:nvSpPr>
          <p:spPr bwMode="auto">
            <a:xfrm>
              <a:off x="107124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428"/>
            <p:cNvSpPr>
              <a:spLocks/>
            </p:cNvSpPr>
            <p:nvPr/>
          </p:nvSpPr>
          <p:spPr bwMode="auto">
            <a:xfrm>
              <a:off x="9240838" y="4294187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429"/>
            <p:cNvSpPr>
              <a:spLocks noEditPoints="1"/>
            </p:cNvSpPr>
            <p:nvPr/>
          </p:nvSpPr>
          <p:spPr bwMode="auto">
            <a:xfrm>
              <a:off x="9297988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430"/>
            <p:cNvSpPr>
              <a:spLocks/>
            </p:cNvSpPr>
            <p:nvPr/>
          </p:nvSpPr>
          <p:spPr bwMode="auto">
            <a:xfrm>
              <a:off x="9363075" y="4271962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431"/>
            <p:cNvSpPr>
              <a:spLocks noEditPoints="1"/>
            </p:cNvSpPr>
            <p:nvPr/>
          </p:nvSpPr>
          <p:spPr bwMode="auto">
            <a:xfrm>
              <a:off x="9386888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4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432"/>
            <p:cNvSpPr>
              <a:spLocks/>
            </p:cNvSpPr>
            <p:nvPr/>
          </p:nvSpPr>
          <p:spPr bwMode="auto">
            <a:xfrm>
              <a:off x="9456738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433"/>
            <p:cNvSpPr>
              <a:spLocks noEditPoints="1"/>
            </p:cNvSpPr>
            <p:nvPr/>
          </p:nvSpPr>
          <p:spPr bwMode="auto">
            <a:xfrm>
              <a:off x="9485313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434"/>
            <p:cNvSpPr>
              <a:spLocks/>
            </p:cNvSpPr>
            <p:nvPr/>
          </p:nvSpPr>
          <p:spPr bwMode="auto">
            <a:xfrm>
              <a:off x="9555163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435"/>
            <p:cNvSpPr>
              <a:spLocks/>
            </p:cNvSpPr>
            <p:nvPr/>
          </p:nvSpPr>
          <p:spPr bwMode="auto">
            <a:xfrm>
              <a:off x="961866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436"/>
            <p:cNvSpPr>
              <a:spLocks/>
            </p:cNvSpPr>
            <p:nvPr/>
          </p:nvSpPr>
          <p:spPr bwMode="auto">
            <a:xfrm>
              <a:off x="9680575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437"/>
            <p:cNvSpPr>
              <a:spLocks noEditPoints="1"/>
            </p:cNvSpPr>
            <p:nvPr/>
          </p:nvSpPr>
          <p:spPr bwMode="auto">
            <a:xfrm>
              <a:off x="9777413" y="4294187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438"/>
            <p:cNvSpPr>
              <a:spLocks/>
            </p:cNvSpPr>
            <p:nvPr/>
          </p:nvSpPr>
          <p:spPr bwMode="auto">
            <a:xfrm>
              <a:off x="98456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439"/>
            <p:cNvSpPr>
              <a:spLocks noEditPoints="1"/>
            </p:cNvSpPr>
            <p:nvPr/>
          </p:nvSpPr>
          <p:spPr bwMode="auto">
            <a:xfrm>
              <a:off x="99060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440"/>
            <p:cNvSpPr>
              <a:spLocks/>
            </p:cNvSpPr>
            <p:nvPr/>
          </p:nvSpPr>
          <p:spPr bwMode="auto">
            <a:xfrm>
              <a:off x="9961563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441"/>
            <p:cNvSpPr>
              <a:spLocks/>
            </p:cNvSpPr>
            <p:nvPr/>
          </p:nvSpPr>
          <p:spPr bwMode="auto">
            <a:xfrm>
              <a:off x="9998075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442"/>
            <p:cNvSpPr>
              <a:spLocks/>
            </p:cNvSpPr>
            <p:nvPr/>
          </p:nvSpPr>
          <p:spPr bwMode="auto">
            <a:xfrm>
              <a:off x="1005840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443"/>
            <p:cNvSpPr>
              <a:spLocks/>
            </p:cNvSpPr>
            <p:nvPr/>
          </p:nvSpPr>
          <p:spPr bwMode="auto">
            <a:xfrm>
              <a:off x="10137775" y="4294187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444"/>
            <p:cNvSpPr>
              <a:spLocks/>
            </p:cNvSpPr>
            <p:nvPr/>
          </p:nvSpPr>
          <p:spPr bwMode="auto">
            <a:xfrm>
              <a:off x="10193338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445"/>
            <p:cNvSpPr>
              <a:spLocks/>
            </p:cNvSpPr>
            <p:nvPr/>
          </p:nvSpPr>
          <p:spPr bwMode="auto">
            <a:xfrm>
              <a:off x="10256838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446"/>
            <p:cNvSpPr>
              <a:spLocks noEditPoints="1"/>
            </p:cNvSpPr>
            <p:nvPr/>
          </p:nvSpPr>
          <p:spPr bwMode="auto">
            <a:xfrm>
              <a:off x="10375900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447"/>
            <p:cNvSpPr>
              <a:spLocks/>
            </p:cNvSpPr>
            <p:nvPr/>
          </p:nvSpPr>
          <p:spPr bwMode="auto">
            <a:xfrm>
              <a:off x="10440988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448"/>
            <p:cNvSpPr>
              <a:spLocks/>
            </p:cNvSpPr>
            <p:nvPr/>
          </p:nvSpPr>
          <p:spPr bwMode="auto">
            <a:xfrm>
              <a:off x="10507663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5" name="组合 584"/>
          <p:cNvGrpSpPr/>
          <p:nvPr/>
        </p:nvGrpSpPr>
        <p:grpSpPr>
          <a:xfrm>
            <a:off x="2105912" y="3773146"/>
            <a:ext cx="1581151" cy="661987"/>
            <a:chOff x="1057275" y="3708400"/>
            <a:chExt cx="1581151" cy="661987"/>
          </a:xfrm>
        </p:grpSpPr>
        <p:sp>
          <p:nvSpPr>
            <p:cNvPr id="586" name="Freeform 456"/>
            <p:cNvSpPr>
              <a:spLocks/>
            </p:cNvSpPr>
            <p:nvPr/>
          </p:nvSpPr>
          <p:spPr bwMode="auto">
            <a:xfrm>
              <a:off x="1751013" y="3711575"/>
              <a:ext cx="103188" cy="123825"/>
            </a:xfrm>
            <a:custGeom>
              <a:avLst/>
              <a:gdLst>
                <a:gd name="T0" fmla="*/ 65 w 65"/>
                <a:gd name="T1" fmla="*/ 13 h 78"/>
                <a:gd name="T2" fmla="*/ 40 w 65"/>
                <a:gd name="T3" fmla="*/ 13 h 78"/>
                <a:gd name="T4" fmla="*/ 40 w 65"/>
                <a:gd name="T5" fmla="*/ 78 h 78"/>
                <a:gd name="T6" fmla="*/ 25 w 65"/>
                <a:gd name="T7" fmla="*/ 78 h 78"/>
                <a:gd name="T8" fmla="*/ 25 w 65"/>
                <a:gd name="T9" fmla="*/ 13 h 78"/>
                <a:gd name="T10" fmla="*/ 0 w 65"/>
                <a:gd name="T11" fmla="*/ 13 h 78"/>
                <a:gd name="T12" fmla="*/ 0 w 65"/>
                <a:gd name="T13" fmla="*/ 0 h 78"/>
                <a:gd name="T14" fmla="*/ 65 w 65"/>
                <a:gd name="T15" fmla="*/ 0 h 78"/>
                <a:gd name="T16" fmla="*/ 65 w 65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8">
                  <a:moveTo>
                    <a:pt x="65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457"/>
            <p:cNvSpPr>
              <a:spLocks noEditPoints="1"/>
            </p:cNvSpPr>
            <p:nvPr/>
          </p:nvSpPr>
          <p:spPr bwMode="auto">
            <a:xfrm>
              <a:off x="1863725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458"/>
            <p:cNvSpPr>
              <a:spLocks/>
            </p:cNvSpPr>
            <p:nvPr/>
          </p:nvSpPr>
          <p:spPr bwMode="auto">
            <a:xfrm>
              <a:off x="1900238" y="3716337"/>
              <a:ext cx="63500" cy="122237"/>
            </a:xfrm>
            <a:custGeom>
              <a:avLst/>
              <a:gdLst>
                <a:gd name="T0" fmla="*/ 19 w 19"/>
                <a:gd name="T1" fmla="*/ 35 h 37"/>
                <a:gd name="T2" fmla="*/ 15 w 19"/>
                <a:gd name="T3" fmla="*/ 36 h 37"/>
                <a:gd name="T4" fmla="*/ 11 w 19"/>
                <a:gd name="T5" fmla="*/ 37 h 37"/>
                <a:gd name="T6" fmla="*/ 8 w 19"/>
                <a:gd name="T7" fmla="*/ 36 h 37"/>
                <a:gd name="T8" fmla="*/ 6 w 19"/>
                <a:gd name="T9" fmla="*/ 35 h 37"/>
                <a:gd name="T10" fmla="*/ 4 w 19"/>
                <a:gd name="T11" fmla="*/ 33 h 37"/>
                <a:gd name="T12" fmla="*/ 4 w 19"/>
                <a:gd name="T13" fmla="*/ 30 h 37"/>
                <a:gd name="T14" fmla="*/ 4 w 19"/>
                <a:gd name="T15" fmla="*/ 14 h 37"/>
                <a:gd name="T16" fmla="*/ 0 w 19"/>
                <a:gd name="T17" fmla="*/ 14 h 37"/>
                <a:gd name="T18" fmla="*/ 0 w 19"/>
                <a:gd name="T19" fmla="*/ 9 h 37"/>
                <a:gd name="T20" fmla="*/ 4 w 19"/>
                <a:gd name="T21" fmla="*/ 9 h 37"/>
                <a:gd name="T22" fmla="*/ 4 w 19"/>
                <a:gd name="T23" fmla="*/ 0 h 37"/>
                <a:gd name="T24" fmla="*/ 11 w 19"/>
                <a:gd name="T25" fmla="*/ 0 h 37"/>
                <a:gd name="T26" fmla="*/ 11 w 19"/>
                <a:gd name="T27" fmla="*/ 9 h 37"/>
                <a:gd name="T28" fmla="*/ 17 w 19"/>
                <a:gd name="T29" fmla="*/ 9 h 37"/>
                <a:gd name="T30" fmla="*/ 17 w 19"/>
                <a:gd name="T31" fmla="*/ 14 h 37"/>
                <a:gd name="T32" fmla="*/ 11 w 19"/>
                <a:gd name="T33" fmla="*/ 14 h 37"/>
                <a:gd name="T34" fmla="*/ 11 w 19"/>
                <a:gd name="T35" fmla="*/ 27 h 37"/>
                <a:gd name="T36" fmla="*/ 12 w 19"/>
                <a:gd name="T37" fmla="*/ 30 h 37"/>
                <a:gd name="T38" fmla="*/ 13 w 19"/>
                <a:gd name="T39" fmla="*/ 30 h 37"/>
                <a:gd name="T40" fmla="*/ 16 w 19"/>
                <a:gd name="T41" fmla="*/ 30 h 37"/>
                <a:gd name="T42" fmla="*/ 17 w 19"/>
                <a:gd name="T43" fmla="*/ 29 h 37"/>
                <a:gd name="T44" fmla="*/ 19 w 19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9" y="35"/>
                  </a:moveTo>
                  <a:cubicBezTo>
                    <a:pt x="18" y="35"/>
                    <a:pt x="17" y="35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6"/>
                    <a:pt x="8" y="36"/>
                  </a:cubicBezTo>
                  <a:cubicBezTo>
                    <a:pt x="7" y="36"/>
                    <a:pt x="7" y="36"/>
                    <a:pt x="6" y="35"/>
                  </a:cubicBezTo>
                  <a:cubicBezTo>
                    <a:pt x="5" y="34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1" y="29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459"/>
            <p:cNvSpPr>
              <a:spLocks/>
            </p:cNvSpPr>
            <p:nvPr/>
          </p:nvSpPr>
          <p:spPr bwMode="auto">
            <a:xfrm>
              <a:off x="1973263" y="3708400"/>
              <a:ext cx="42863" cy="127000"/>
            </a:xfrm>
            <a:custGeom>
              <a:avLst/>
              <a:gdLst>
                <a:gd name="T0" fmla="*/ 0 w 13"/>
                <a:gd name="T1" fmla="*/ 0 h 38"/>
                <a:gd name="T2" fmla="*/ 7 w 13"/>
                <a:gd name="T3" fmla="*/ 0 h 38"/>
                <a:gd name="T4" fmla="*/ 7 w 13"/>
                <a:gd name="T5" fmla="*/ 29 h 38"/>
                <a:gd name="T6" fmla="*/ 7 w 13"/>
                <a:gd name="T7" fmla="*/ 32 h 38"/>
                <a:gd name="T8" fmla="*/ 9 w 13"/>
                <a:gd name="T9" fmla="*/ 32 h 38"/>
                <a:gd name="T10" fmla="*/ 11 w 13"/>
                <a:gd name="T11" fmla="*/ 32 h 38"/>
                <a:gd name="T12" fmla="*/ 12 w 13"/>
                <a:gd name="T13" fmla="*/ 32 h 38"/>
                <a:gd name="T14" fmla="*/ 13 w 13"/>
                <a:gd name="T15" fmla="*/ 37 h 38"/>
                <a:gd name="T16" fmla="*/ 10 w 13"/>
                <a:gd name="T17" fmla="*/ 38 h 38"/>
                <a:gd name="T18" fmla="*/ 7 w 13"/>
                <a:gd name="T19" fmla="*/ 38 h 38"/>
                <a:gd name="T20" fmla="*/ 1 w 13"/>
                <a:gd name="T21" fmla="*/ 37 h 38"/>
                <a:gd name="T22" fmla="*/ 0 w 13"/>
                <a:gd name="T23" fmla="*/ 32 h 38"/>
                <a:gd name="T24" fmla="*/ 0 w 13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4" y="38"/>
                    <a:pt x="3" y="38"/>
                    <a:pt x="1" y="37"/>
                  </a:cubicBezTo>
                  <a:cubicBezTo>
                    <a:pt x="0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460"/>
            <p:cNvSpPr>
              <a:spLocks noEditPoints="1"/>
            </p:cNvSpPr>
            <p:nvPr/>
          </p:nvSpPr>
          <p:spPr bwMode="auto">
            <a:xfrm>
              <a:off x="2019300" y="3741737"/>
              <a:ext cx="96838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461"/>
            <p:cNvSpPr>
              <a:spLocks/>
            </p:cNvSpPr>
            <p:nvPr/>
          </p:nvSpPr>
          <p:spPr bwMode="auto">
            <a:xfrm>
              <a:off x="2162175" y="3711575"/>
              <a:ext cx="101600" cy="123825"/>
            </a:xfrm>
            <a:custGeom>
              <a:avLst/>
              <a:gdLst>
                <a:gd name="T0" fmla="*/ 64 w 64"/>
                <a:gd name="T1" fmla="*/ 13 h 78"/>
                <a:gd name="T2" fmla="*/ 39 w 64"/>
                <a:gd name="T3" fmla="*/ 13 h 78"/>
                <a:gd name="T4" fmla="*/ 39 w 64"/>
                <a:gd name="T5" fmla="*/ 78 h 78"/>
                <a:gd name="T6" fmla="*/ 25 w 64"/>
                <a:gd name="T7" fmla="*/ 78 h 78"/>
                <a:gd name="T8" fmla="*/ 25 w 64"/>
                <a:gd name="T9" fmla="*/ 13 h 78"/>
                <a:gd name="T10" fmla="*/ 0 w 64"/>
                <a:gd name="T11" fmla="*/ 13 h 78"/>
                <a:gd name="T12" fmla="*/ 0 w 64"/>
                <a:gd name="T13" fmla="*/ 0 h 78"/>
                <a:gd name="T14" fmla="*/ 64 w 64"/>
                <a:gd name="T15" fmla="*/ 0 h 78"/>
                <a:gd name="T16" fmla="*/ 64 w 64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8">
                  <a:moveTo>
                    <a:pt x="64" y="13"/>
                  </a:moveTo>
                  <a:lnTo>
                    <a:pt x="39" y="13"/>
                  </a:lnTo>
                  <a:lnTo>
                    <a:pt x="39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462"/>
            <p:cNvSpPr>
              <a:spLocks/>
            </p:cNvSpPr>
            <p:nvPr/>
          </p:nvSpPr>
          <p:spPr bwMode="auto">
            <a:xfrm>
              <a:off x="2274888" y="3708400"/>
              <a:ext cx="85725" cy="127000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6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0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6"/>
                    <a:pt x="14" y="16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0"/>
                    <a:pt x="17" y="10"/>
                  </a:cubicBezTo>
                  <a:cubicBezTo>
                    <a:pt x="19" y="10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8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463"/>
            <p:cNvSpPr>
              <a:spLocks/>
            </p:cNvSpPr>
            <p:nvPr/>
          </p:nvSpPr>
          <p:spPr bwMode="auto">
            <a:xfrm>
              <a:off x="2379663" y="3741737"/>
              <a:ext cx="53975" cy="93662"/>
            </a:xfrm>
            <a:custGeom>
              <a:avLst/>
              <a:gdLst>
                <a:gd name="T0" fmla="*/ 16 w 16"/>
                <a:gd name="T1" fmla="*/ 7 h 28"/>
                <a:gd name="T2" fmla="*/ 10 w 16"/>
                <a:gd name="T3" fmla="*/ 8 h 28"/>
                <a:gd name="T4" fmla="*/ 7 w 16"/>
                <a:gd name="T5" fmla="*/ 12 h 28"/>
                <a:gd name="T6" fmla="*/ 7 w 16"/>
                <a:gd name="T7" fmla="*/ 28 h 28"/>
                <a:gd name="T8" fmla="*/ 0 w 16"/>
                <a:gd name="T9" fmla="*/ 28 h 28"/>
                <a:gd name="T10" fmla="*/ 0 w 16"/>
                <a:gd name="T11" fmla="*/ 1 h 28"/>
                <a:gd name="T12" fmla="*/ 6 w 16"/>
                <a:gd name="T13" fmla="*/ 1 h 28"/>
                <a:gd name="T14" fmla="*/ 6 w 16"/>
                <a:gd name="T15" fmla="*/ 7 h 28"/>
                <a:gd name="T16" fmla="*/ 8 w 16"/>
                <a:gd name="T17" fmla="*/ 4 h 28"/>
                <a:gd name="T18" fmla="*/ 10 w 16"/>
                <a:gd name="T19" fmla="*/ 2 h 28"/>
                <a:gd name="T20" fmla="*/ 12 w 16"/>
                <a:gd name="T21" fmla="*/ 1 h 28"/>
                <a:gd name="T22" fmla="*/ 14 w 16"/>
                <a:gd name="T23" fmla="*/ 0 h 28"/>
                <a:gd name="T24" fmla="*/ 15 w 16"/>
                <a:gd name="T25" fmla="*/ 0 h 28"/>
                <a:gd name="T26" fmla="*/ 16 w 16"/>
                <a:gd name="T27" fmla="*/ 0 h 28"/>
                <a:gd name="T28" fmla="*/ 16 w 16"/>
                <a:gd name="T2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8">
                  <a:moveTo>
                    <a:pt x="16" y="7"/>
                  </a:moveTo>
                  <a:cubicBezTo>
                    <a:pt x="14" y="7"/>
                    <a:pt x="12" y="7"/>
                    <a:pt x="10" y="8"/>
                  </a:cubicBezTo>
                  <a:cubicBezTo>
                    <a:pt x="9" y="9"/>
                    <a:pt x="7" y="10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464"/>
            <p:cNvSpPr>
              <a:spLocks noEditPoints="1"/>
            </p:cNvSpPr>
            <p:nvPr/>
          </p:nvSpPr>
          <p:spPr bwMode="auto">
            <a:xfrm>
              <a:off x="2439988" y="3741737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4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4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465"/>
            <p:cNvSpPr>
              <a:spLocks noEditPoints="1"/>
            </p:cNvSpPr>
            <p:nvPr/>
          </p:nvSpPr>
          <p:spPr bwMode="auto">
            <a:xfrm>
              <a:off x="2541588" y="3741737"/>
              <a:ext cx="96838" cy="96837"/>
            </a:xfrm>
            <a:custGeom>
              <a:avLst/>
              <a:gdLst>
                <a:gd name="T0" fmla="*/ 14 w 29"/>
                <a:gd name="T1" fmla="*/ 29 h 29"/>
                <a:gd name="T2" fmla="*/ 8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8 w 29"/>
                <a:gd name="T15" fmla="*/ 1 h 29"/>
                <a:gd name="T16" fmla="*/ 14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8 w 29"/>
                <a:gd name="T29" fmla="*/ 17 h 29"/>
                <a:gd name="T30" fmla="*/ 7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1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9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1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466"/>
            <p:cNvSpPr>
              <a:spLocks noEditPoints="1"/>
            </p:cNvSpPr>
            <p:nvPr/>
          </p:nvSpPr>
          <p:spPr bwMode="auto">
            <a:xfrm>
              <a:off x="1057275" y="4019550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467"/>
            <p:cNvSpPr>
              <a:spLocks noEditPoints="1"/>
            </p:cNvSpPr>
            <p:nvPr/>
          </p:nvSpPr>
          <p:spPr bwMode="auto">
            <a:xfrm>
              <a:off x="112395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468"/>
            <p:cNvSpPr>
              <a:spLocks/>
            </p:cNvSpPr>
            <p:nvPr/>
          </p:nvSpPr>
          <p:spPr bwMode="auto">
            <a:xfrm>
              <a:off x="1189038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469"/>
            <p:cNvSpPr>
              <a:spLocks/>
            </p:cNvSpPr>
            <p:nvPr/>
          </p:nvSpPr>
          <p:spPr bwMode="auto">
            <a:xfrm>
              <a:off x="1249363" y="4040187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470"/>
            <p:cNvSpPr>
              <a:spLocks noEditPoints="1"/>
            </p:cNvSpPr>
            <p:nvPr/>
          </p:nvSpPr>
          <p:spPr bwMode="auto">
            <a:xfrm>
              <a:off x="1301750" y="4040187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471"/>
            <p:cNvSpPr>
              <a:spLocks noEditPoints="1"/>
            </p:cNvSpPr>
            <p:nvPr/>
          </p:nvSpPr>
          <p:spPr bwMode="auto">
            <a:xfrm>
              <a:off x="1390650" y="4016375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472"/>
            <p:cNvSpPr>
              <a:spLocks noEditPoints="1"/>
            </p:cNvSpPr>
            <p:nvPr/>
          </p:nvSpPr>
          <p:spPr bwMode="auto">
            <a:xfrm>
              <a:off x="1457325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473"/>
            <p:cNvSpPr>
              <a:spLocks/>
            </p:cNvSpPr>
            <p:nvPr/>
          </p:nvSpPr>
          <p:spPr bwMode="auto">
            <a:xfrm>
              <a:off x="1527175" y="4016375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474"/>
            <p:cNvSpPr>
              <a:spLocks noEditPoints="1"/>
            </p:cNvSpPr>
            <p:nvPr/>
          </p:nvSpPr>
          <p:spPr bwMode="auto">
            <a:xfrm>
              <a:off x="154940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475"/>
            <p:cNvSpPr>
              <a:spLocks/>
            </p:cNvSpPr>
            <p:nvPr/>
          </p:nvSpPr>
          <p:spPr bwMode="auto">
            <a:xfrm>
              <a:off x="1616075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476"/>
            <p:cNvSpPr>
              <a:spLocks noEditPoints="1"/>
            </p:cNvSpPr>
            <p:nvPr/>
          </p:nvSpPr>
          <p:spPr bwMode="auto">
            <a:xfrm>
              <a:off x="1649413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477"/>
            <p:cNvSpPr>
              <a:spLocks noEditPoints="1"/>
            </p:cNvSpPr>
            <p:nvPr/>
          </p:nvSpPr>
          <p:spPr bwMode="auto">
            <a:xfrm>
              <a:off x="1716088" y="4040187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478"/>
            <p:cNvSpPr>
              <a:spLocks noEditPoints="1"/>
            </p:cNvSpPr>
            <p:nvPr/>
          </p:nvSpPr>
          <p:spPr bwMode="auto">
            <a:xfrm>
              <a:off x="177800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479"/>
            <p:cNvSpPr>
              <a:spLocks/>
            </p:cNvSpPr>
            <p:nvPr/>
          </p:nvSpPr>
          <p:spPr bwMode="auto">
            <a:xfrm>
              <a:off x="1844675" y="4040187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480"/>
            <p:cNvSpPr>
              <a:spLocks/>
            </p:cNvSpPr>
            <p:nvPr/>
          </p:nvSpPr>
          <p:spPr bwMode="auto">
            <a:xfrm>
              <a:off x="1884363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81"/>
            <p:cNvSpPr>
              <a:spLocks/>
            </p:cNvSpPr>
            <p:nvPr/>
          </p:nvSpPr>
          <p:spPr bwMode="auto">
            <a:xfrm>
              <a:off x="1946275" y="4040187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82"/>
            <p:cNvSpPr>
              <a:spLocks/>
            </p:cNvSpPr>
            <p:nvPr/>
          </p:nvSpPr>
          <p:spPr bwMode="auto">
            <a:xfrm>
              <a:off x="2068513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83"/>
            <p:cNvSpPr>
              <a:spLocks noEditPoints="1"/>
            </p:cNvSpPr>
            <p:nvPr/>
          </p:nvSpPr>
          <p:spPr bwMode="auto">
            <a:xfrm>
              <a:off x="210185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84"/>
            <p:cNvSpPr>
              <a:spLocks/>
            </p:cNvSpPr>
            <p:nvPr/>
          </p:nvSpPr>
          <p:spPr bwMode="auto">
            <a:xfrm>
              <a:off x="2190750" y="4040187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85"/>
            <p:cNvSpPr>
              <a:spLocks noEditPoints="1"/>
            </p:cNvSpPr>
            <p:nvPr/>
          </p:nvSpPr>
          <p:spPr bwMode="auto">
            <a:xfrm>
              <a:off x="2244725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86"/>
            <p:cNvSpPr>
              <a:spLocks noEditPoints="1"/>
            </p:cNvSpPr>
            <p:nvPr/>
          </p:nvSpPr>
          <p:spPr bwMode="auto">
            <a:xfrm>
              <a:off x="2306638" y="4040187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2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4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87"/>
            <p:cNvSpPr>
              <a:spLocks noEditPoints="1"/>
            </p:cNvSpPr>
            <p:nvPr/>
          </p:nvSpPr>
          <p:spPr bwMode="auto">
            <a:xfrm>
              <a:off x="2373313" y="4016375"/>
              <a:ext cx="3175" cy="79375"/>
            </a:xfrm>
            <a:custGeom>
              <a:avLst/>
              <a:gdLst>
                <a:gd name="T0" fmla="*/ 0 w 2"/>
                <a:gd name="T1" fmla="*/ 7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7 h 50"/>
                <a:gd name="T8" fmla="*/ 0 w 2"/>
                <a:gd name="T9" fmla="*/ 7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88"/>
            <p:cNvSpPr>
              <a:spLocks noEditPoints="1"/>
            </p:cNvSpPr>
            <p:nvPr/>
          </p:nvSpPr>
          <p:spPr bwMode="auto">
            <a:xfrm>
              <a:off x="2393950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89"/>
            <p:cNvSpPr>
              <a:spLocks noEditPoints="1"/>
            </p:cNvSpPr>
            <p:nvPr/>
          </p:nvSpPr>
          <p:spPr bwMode="auto">
            <a:xfrm>
              <a:off x="2459038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90"/>
            <p:cNvSpPr>
              <a:spLocks noEditPoints="1"/>
            </p:cNvSpPr>
            <p:nvPr/>
          </p:nvSpPr>
          <p:spPr bwMode="auto">
            <a:xfrm>
              <a:off x="252571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91"/>
            <p:cNvSpPr>
              <a:spLocks noEditPoints="1"/>
            </p:cNvSpPr>
            <p:nvPr/>
          </p:nvSpPr>
          <p:spPr bwMode="auto">
            <a:xfrm>
              <a:off x="2592388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92"/>
            <p:cNvSpPr>
              <a:spLocks/>
            </p:cNvSpPr>
            <p:nvPr/>
          </p:nvSpPr>
          <p:spPr bwMode="auto">
            <a:xfrm>
              <a:off x="2608263" y="4019550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93"/>
            <p:cNvSpPr>
              <a:spLocks/>
            </p:cNvSpPr>
            <p:nvPr/>
          </p:nvSpPr>
          <p:spPr bwMode="auto">
            <a:xfrm>
              <a:off x="1120775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94"/>
            <p:cNvSpPr>
              <a:spLocks noEditPoints="1"/>
            </p:cNvSpPr>
            <p:nvPr/>
          </p:nvSpPr>
          <p:spPr bwMode="auto">
            <a:xfrm>
              <a:off x="1212850" y="4165600"/>
              <a:ext cx="55563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4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95"/>
            <p:cNvSpPr>
              <a:spLocks noEditPoints="1"/>
            </p:cNvSpPr>
            <p:nvPr/>
          </p:nvSpPr>
          <p:spPr bwMode="auto">
            <a:xfrm>
              <a:off x="1279525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96"/>
            <p:cNvSpPr>
              <a:spLocks noEditPoints="1"/>
            </p:cNvSpPr>
            <p:nvPr/>
          </p:nvSpPr>
          <p:spPr bwMode="auto">
            <a:xfrm>
              <a:off x="1347788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97"/>
            <p:cNvSpPr>
              <a:spLocks noEditPoints="1"/>
            </p:cNvSpPr>
            <p:nvPr/>
          </p:nvSpPr>
          <p:spPr bwMode="auto">
            <a:xfrm>
              <a:off x="13954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>
              <a:off x="14541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>
              <a:off x="1514475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500"/>
            <p:cNvSpPr>
              <a:spLocks noEditPoints="1"/>
            </p:cNvSpPr>
            <p:nvPr/>
          </p:nvSpPr>
          <p:spPr bwMode="auto">
            <a:xfrm>
              <a:off x="1579563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501"/>
            <p:cNvSpPr>
              <a:spLocks noEditPoints="1"/>
            </p:cNvSpPr>
            <p:nvPr/>
          </p:nvSpPr>
          <p:spPr bwMode="auto">
            <a:xfrm>
              <a:off x="1600200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502"/>
            <p:cNvSpPr>
              <a:spLocks noEditPoints="1"/>
            </p:cNvSpPr>
            <p:nvPr/>
          </p:nvSpPr>
          <p:spPr bwMode="auto">
            <a:xfrm>
              <a:off x="1668463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03"/>
            <p:cNvSpPr>
              <a:spLocks noEditPoints="1"/>
            </p:cNvSpPr>
            <p:nvPr/>
          </p:nvSpPr>
          <p:spPr bwMode="auto">
            <a:xfrm>
              <a:off x="1689100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>
              <a:off x="1758950" y="4165600"/>
              <a:ext cx="46038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505"/>
            <p:cNvSpPr>
              <a:spLocks noEditPoints="1"/>
            </p:cNvSpPr>
            <p:nvPr/>
          </p:nvSpPr>
          <p:spPr bwMode="auto">
            <a:xfrm>
              <a:off x="181768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>
              <a:off x="1874838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>
              <a:off x="1939925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>
              <a:off x="2003425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>
              <a:off x="2058988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510"/>
            <p:cNvSpPr>
              <a:spLocks noEditPoints="1"/>
            </p:cNvSpPr>
            <p:nvPr/>
          </p:nvSpPr>
          <p:spPr bwMode="auto">
            <a:xfrm>
              <a:off x="2125663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511"/>
            <p:cNvSpPr>
              <a:spLocks noEditPoints="1"/>
            </p:cNvSpPr>
            <p:nvPr/>
          </p:nvSpPr>
          <p:spPr bwMode="auto">
            <a:xfrm>
              <a:off x="2187575" y="4165600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>
              <a:off x="2254250" y="4165600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>
              <a:off x="229393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>
              <a:off x="2357438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515"/>
            <p:cNvSpPr>
              <a:spLocks noEditPoints="1"/>
            </p:cNvSpPr>
            <p:nvPr/>
          </p:nvSpPr>
          <p:spPr bwMode="auto">
            <a:xfrm>
              <a:off x="247650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>
              <a:off x="2538413" y="41465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517"/>
            <p:cNvSpPr>
              <a:spLocks noEditPoints="1"/>
            </p:cNvSpPr>
            <p:nvPr/>
          </p:nvSpPr>
          <p:spPr bwMode="auto">
            <a:xfrm>
              <a:off x="2568575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518"/>
            <p:cNvSpPr>
              <a:spLocks noEditPoints="1"/>
            </p:cNvSpPr>
            <p:nvPr/>
          </p:nvSpPr>
          <p:spPr bwMode="auto">
            <a:xfrm>
              <a:off x="2587625" y="4165600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519"/>
            <p:cNvSpPr>
              <a:spLocks/>
            </p:cNvSpPr>
            <p:nvPr/>
          </p:nvSpPr>
          <p:spPr bwMode="auto">
            <a:xfrm>
              <a:off x="1285875" y="4294187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520"/>
            <p:cNvSpPr>
              <a:spLocks noEditPoints="1"/>
            </p:cNvSpPr>
            <p:nvPr/>
          </p:nvSpPr>
          <p:spPr bwMode="auto">
            <a:xfrm>
              <a:off x="1341438" y="4294187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521"/>
            <p:cNvSpPr>
              <a:spLocks/>
            </p:cNvSpPr>
            <p:nvPr/>
          </p:nvSpPr>
          <p:spPr bwMode="auto">
            <a:xfrm>
              <a:off x="1411288" y="4271962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522"/>
            <p:cNvSpPr>
              <a:spLocks noEditPoints="1"/>
            </p:cNvSpPr>
            <p:nvPr/>
          </p:nvSpPr>
          <p:spPr bwMode="auto">
            <a:xfrm>
              <a:off x="1435100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523"/>
            <p:cNvSpPr>
              <a:spLocks/>
            </p:cNvSpPr>
            <p:nvPr/>
          </p:nvSpPr>
          <p:spPr bwMode="auto">
            <a:xfrm>
              <a:off x="1500188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524"/>
            <p:cNvSpPr>
              <a:spLocks noEditPoints="1"/>
            </p:cNvSpPr>
            <p:nvPr/>
          </p:nvSpPr>
          <p:spPr bwMode="auto">
            <a:xfrm>
              <a:off x="1533525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525"/>
            <p:cNvSpPr>
              <a:spLocks/>
            </p:cNvSpPr>
            <p:nvPr/>
          </p:nvSpPr>
          <p:spPr bwMode="auto">
            <a:xfrm>
              <a:off x="1600200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526"/>
            <p:cNvSpPr>
              <a:spLocks/>
            </p:cNvSpPr>
            <p:nvPr/>
          </p:nvSpPr>
          <p:spPr bwMode="auto">
            <a:xfrm>
              <a:off x="16621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527"/>
            <p:cNvSpPr>
              <a:spLocks/>
            </p:cNvSpPr>
            <p:nvPr/>
          </p:nvSpPr>
          <p:spPr bwMode="auto">
            <a:xfrm>
              <a:off x="1725613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528"/>
            <p:cNvSpPr>
              <a:spLocks noEditPoints="1"/>
            </p:cNvSpPr>
            <p:nvPr/>
          </p:nvSpPr>
          <p:spPr bwMode="auto">
            <a:xfrm>
              <a:off x="1820863" y="4294187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529"/>
            <p:cNvSpPr>
              <a:spLocks/>
            </p:cNvSpPr>
            <p:nvPr/>
          </p:nvSpPr>
          <p:spPr bwMode="auto">
            <a:xfrm>
              <a:off x="18907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530"/>
            <p:cNvSpPr>
              <a:spLocks noEditPoints="1"/>
            </p:cNvSpPr>
            <p:nvPr/>
          </p:nvSpPr>
          <p:spPr bwMode="auto">
            <a:xfrm>
              <a:off x="1949450" y="4294187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531"/>
            <p:cNvSpPr>
              <a:spLocks/>
            </p:cNvSpPr>
            <p:nvPr/>
          </p:nvSpPr>
          <p:spPr bwMode="auto">
            <a:xfrm>
              <a:off x="2006600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532"/>
            <p:cNvSpPr>
              <a:spLocks/>
            </p:cNvSpPr>
            <p:nvPr/>
          </p:nvSpPr>
          <p:spPr bwMode="auto">
            <a:xfrm>
              <a:off x="2043113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533"/>
            <p:cNvSpPr>
              <a:spLocks/>
            </p:cNvSpPr>
            <p:nvPr/>
          </p:nvSpPr>
          <p:spPr bwMode="auto">
            <a:xfrm>
              <a:off x="210185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534"/>
            <p:cNvSpPr>
              <a:spLocks/>
            </p:cNvSpPr>
            <p:nvPr/>
          </p:nvSpPr>
          <p:spPr bwMode="auto">
            <a:xfrm>
              <a:off x="2181225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535"/>
            <p:cNvSpPr>
              <a:spLocks/>
            </p:cNvSpPr>
            <p:nvPr/>
          </p:nvSpPr>
          <p:spPr bwMode="auto">
            <a:xfrm>
              <a:off x="22383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536"/>
            <p:cNvSpPr>
              <a:spLocks/>
            </p:cNvSpPr>
            <p:nvPr/>
          </p:nvSpPr>
          <p:spPr bwMode="auto">
            <a:xfrm>
              <a:off x="2300288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537"/>
            <p:cNvSpPr>
              <a:spLocks noEditPoints="1"/>
            </p:cNvSpPr>
            <p:nvPr/>
          </p:nvSpPr>
          <p:spPr bwMode="auto">
            <a:xfrm>
              <a:off x="2419350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538"/>
            <p:cNvSpPr>
              <a:spLocks/>
            </p:cNvSpPr>
            <p:nvPr/>
          </p:nvSpPr>
          <p:spPr bwMode="auto">
            <a:xfrm>
              <a:off x="24892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539"/>
            <p:cNvSpPr>
              <a:spLocks/>
            </p:cNvSpPr>
            <p:nvPr/>
          </p:nvSpPr>
          <p:spPr bwMode="auto">
            <a:xfrm>
              <a:off x="2552700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9" name="组合 718"/>
          <p:cNvGrpSpPr/>
          <p:nvPr/>
        </p:nvGrpSpPr>
        <p:grpSpPr>
          <a:xfrm>
            <a:off x="2105912" y="4928846"/>
            <a:ext cx="1581151" cy="661988"/>
            <a:chOff x="1057275" y="4864100"/>
            <a:chExt cx="1581151" cy="661988"/>
          </a:xfrm>
        </p:grpSpPr>
        <p:sp>
          <p:nvSpPr>
            <p:cNvPr id="720" name="Freeform 543"/>
            <p:cNvSpPr>
              <a:spLocks/>
            </p:cNvSpPr>
            <p:nvPr/>
          </p:nvSpPr>
          <p:spPr bwMode="auto">
            <a:xfrm>
              <a:off x="1860550" y="4867275"/>
              <a:ext cx="103188" cy="122237"/>
            </a:xfrm>
            <a:custGeom>
              <a:avLst/>
              <a:gdLst>
                <a:gd name="T0" fmla="*/ 65 w 65"/>
                <a:gd name="T1" fmla="*/ 15 h 77"/>
                <a:gd name="T2" fmla="*/ 40 w 65"/>
                <a:gd name="T3" fmla="*/ 15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5 h 77"/>
                <a:gd name="T10" fmla="*/ 0 w 65"/>
                <a:gd name="T11" fmla="*/ 15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544"/>
            <p:cNvSpPr>
              <a:spLocks noEditPoints="1"/>
            </p:cNvSpPr>
            <p:nvPr/>
          </p:nvSpPr>
          <p:spPr bwMode="auto">
            <a:xfrm>
              <a:off x="1976438" y="4864100"/>
              <a:ext cx="20638" cy="125412"/>
            </a:xfrm>
            <a:custGeom>
              <a:avLst/>
              <a:gdLst>
                <a:gd name="T0" fmla="*/ 0 w 13"/>
                <a:gd name="T1" fmla="*/ 15 h 79"/>
                <a:gd name="T2" fmla="*/ 0 w 13"/>
                <a:gd name="T3" fmla="*/ 0 h 79"/>
                <a:gd name="T4" fmla="*/ 13 w 13"/>
                <a:gd name="T5" fmla="*/ 0 h 79"/>
                <a:gd name="T6" fmla="*/ 13 w 13"/>
                <a:gd name="T7" fmla="*/ 15 h 79"/>
                <a:gd name="T8" fmla="*/ 0 w 13"/>
                <a:gd name="T9" fmla="*/ 15 h 79"/>
                <a:gd name="T10" fmla="*/ 0 w 13"/>
                <a:gd name="T11" fmla="*/ 79 h 79"/>
                <a:gd name="T12" fmla="*/ 0 w 13"/>
                <a:gd name="T13" fmla="*/ 23 h 79"/>
                <a:gd name="T14" fmla="*/ 13 w 13"/>
                <a:gd name="T15" fmla="*/ 23 h 79"/>
                <a:gd name="T16" fmla="*/ 13 w 13"/>
                <a:gd name="T17" fmla="*/ 79 h 79"/>
                <a:gd name="T18" fmla="*/ 0 w 13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9">
                  <a:moveTo>
                    <a:pt x="0" y="1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3" y="23"/>
                  </a:lnTo>
                  <a:lnTo>
                    <a:pt x="13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545"/>
            <p:cNvSpPr>
              <a:spLocks/>
            </p:cNvSpPr>
            <p:nvPr/>
          </p:nvSpPr>
          <p:spPr bwMode="auto">
            <a:xfrm>
              <a:off x="2009775" y="4870450"/>
              <a:ext cx="63500" cy="122237"/>
            </a:xfrm>
            <a:custGeom>
              <a:avLst/>
              <a:gdLst>
                <a:gd name="T0" fmla="*/ 19 w 19"/>
                <a:gd name="T1" fmla="*/ 35 h 37"/>
                <a:gd name="T2" fmla="*/ 15 w 19"/>
                <a:gd name="T3" fmla="*/ 36 h 37"/>
                <a:gd name="T4" fmla="*/ 11 w 19"/>
                <a:gd name="T5" fmla="*/ 37 h 37"/>
                <a:gd name="T6" fmla="*/ 8 w 19"/>
                <a:gd name="T7" fmla="*/ 36 h 37"/>
                <a:gd name="T8" fmla="*/ 6 w 19"/>
                <a:gd name="T9" fmla="*/ 35 h 37"/>
                <a:gd name="T10" fmla="*/ 5 w 19"/>
                <a:gd name="T11" fmla="*/ 33 h 37"/>
                <a:gd name="T12" fmla="*/ 4 w 19"/>
                <a:gd name="T13" fmla="*/ 30 h 37"/>
                <a:gd name="T14" fmla="*/ 4 w 19"/>
                <a:gd name="T15" fmla="*/ 14 h 37"/>
                <a:gd name="T16" fmla="*/ 0 w 19"/>
                <a:gd name="T17" fmla="*/ 14 h 37"/>
                <a:gd name="T18" fmla="*/ 0 w 19"/>
                <a:gd name="T19" fmla="*/ 9 h 37"/>
                <a:gd name="T20" fmla="*/ 4 w 19"/>
                <a:gd name="T21" fmla="*/ 9 h 37"/>
                <a:gd name="T22" fmla="*/ 4 w 19"/>
                <a:gd name="T23" fmla="*/ 0 h 37"/>
                <a:gd name="T24" fmla="*/ 11 w 19"/>
                <a:gd name="T25" fmla="*/ 0 h 37"/>
                <a:gd name="T26" fmla="*/ 11 w 19"/>
                <a:gd name="T27" fmla="*/ 9 h 37"/>
                <a:gd name="T28" fmla="*/ 17 w 19"/>
                <a:gd name="T29" fmla="*/ 9 h 37"/>
                <a:gd name="T30" fmla="*/ 17 w 19"/>
                <a:gd name="T31" fmla="*/ 14 h 37"/>
                <a:gd name="T32" fmla="*/ 11 w 19"/>
                <a:gd name="T33" fmla="*/ 14 h 37"/>
                <a:gd name="T34" fmla="*/ 11 w 19"/>
                <a:gd name="T35" fmla="*/ 28 h 37"/>
                <a:gd name="T36" fmla="*/ 12 w 19"/>
                <a:gd name="T37" fmla="*/ 30 h 37"/>
                <a:gd name="T38" fmla="*/ 14 w 19"/>
                <a:gd name="T39" fmla="*/ 30 h 37"/>
                <a:gd name="T40" fmla="*/ 16 w 19"/>
                <a:gd name="T41" fmla="*/ 30 h 37"/>
                <a:gd name="T42" fmla="*/ 17 w 19"/>
                <a:gd name="T43" fmla="*/ 29 h 37"/>
                <a:gd name="T44" fmla="*/ 19 w 19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9" y="35"/>
                  </a:moveTo>
                  <a:cubicBezTo>
                    <a:pt x="18" y="35"/>
                    <a:pt x="17" y="36"/>
                    <a:pt x="15" y="36"/>
                  </a:cubicBezTo>
                  <a:cubicBezTo>
                    <a:pt x="14" y="36"/>
                    <a:pt x="13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546"/>
            <p:cNvSpPr>
              <a:spLocks/>
            </p:cNvSpPr>
            <p:nvPr/>
          </p:nvSpPr>
          <p:spPr bwMode="auto">
            <a:xfrm>
              <a:off x="2082800" y="4864100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29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2 h 39"/>
                <a:gd name="T12" fmla="*/ 12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0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4" y="39"/>
                    <a:pt x="3" y="38"/>
                    <a:pt x="2" y="37"/>
                  </a:cubicBezTo>
                  <a:cubicBezTo>
                    <a:pt x="0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547"/>
            <p:cNvSpPr>
              <a:spLocks noEditPoints="1"/>
            </p:cNvSpPr>
            <p:nvPr/>
          </p:nvSpPr>
          <p:spPr bwMode="auto">
            <a:xfrm>
              <a:off x="2128838" y="4900612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3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19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2" y="28"/>
                    <a:pt x="11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6"/>
                    <a:pt x="28" y="8"/>
                  </a:cubicBezTo>
                  <a:cubicBezTo>
                    <a:pt x="29" y="10"/>
                    <a:pt x="29" y="12"/>
                    <a:pt x="29" y="13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3" y="22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19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548"/>
            <p:cNvSpPr>
              <a:spLocks/>
            </p:cNvSpPr>
            <p:nvPr/>
          </p:nvSpPr>
          <p:spPr bwMode="auto">
            <a:xfrm>
              <a:off x="2281238" y="4867275"/>
              <a:ext cx="82550" cy="122237"/>
            </a:xfrm>
            <a:custGeom>
              <a:avLst/>
              <a:gdLst>
                <a:gd name="T0" fmla="*/ 0 w 52"/>
                <a:gd name="T1" fmla="*/ 77 h 77"/>
                <a:gd name="T2" fmla="*/ 0 w 52"/>
                <a:gd name="T3" fmla="*/ 0 h 77"/>
                <a:gd name="T4" fmla="*/ 52 w 52"/>
                <a:gd name="T5" fmla="*/ 0 h 77"/>
                <a:gd name="T6" fmla="*/ 52 w 52"/>
                <a:gd name="T7" fmla="*/ 15 h 77"/>
                <a:gd name="T8" fmla="*/ 16 w 52"/>
                <a:gd name="T9" fmla="*/ 15 h 77"/>
                <a:gd name="T10" fmla="*/ 16 w 52"/>
                <a:gd name="T11" fmla="*/ 33 h 77"/>
                <a:gd name="T12" fmla="*/ 46 w 52"/>
                <a:gd name="T13" fmla="*/ 33 h 77"/>
                <a:gd name="T14" fmla="*/ 46 w 52"/>
                <a:gd name="T15" fmla="*/ 46 h 77"/>
                <a:gd name="T16" fmla="*/ 16 w 52"/>
                <a:gd name="T17" fmla="*/ 46 h 77"/>
                <a:gd name="T18" fmla="*/ 16 w 52"/>
                <a:gd name="T19" fmla="*/ 77 h 77"/>
                <a:gd name="T20" fmla="*/ 0 w 52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7">
                  <a:moveTo>
                    <a:pt x="0" y="77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6" y="15"/>
                  </a:lnTo>
                  <a:lnTo>
                    <a:pt x="16" y="33"/>
                  </a:lnTo>
                  <a:lnTo>
                    <a:pt x="46" y="33"/>
                  </a:lnTo>
                  <a:lnTo>
                    <a:pt x="46" y="46"/>
                  </a:lnTo>
                  <a:lnTo>
                    <a:pt x="16" y="46"/>
                  </a:lnTo>
                  <a:lnTo>
                    <a:pt x="16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549"/>
            <p:cNvSpPr>
              <a:spLocks noEditPoints="1"/>
            </p:cNvSpPr>
            <p:nvPr/>
          </p:nvSpPr>
          <p:spPr bwMode="auto">
            <a:xfrm>
              <a:off x="2370138" y="4900612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3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3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1 h 28"/>
                <a:gd name="T42" fmla="*/ 14 w 28"/>
                <a:gd name="T43" fmla="*/ 22 h 28"/>
                <a:gd name="T44" fmla="*/ 17 w 28"/>
                <a:gd name="T45" fmla="*/ 21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0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5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0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5" y="5"/>
                    <a:pt x="26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7"/>
                    <a:pt x="27" y="19"/>
                  </a:cubicBezTo>
                  <a:cubicBezTo>
                    <a:pt x="26" y="21"/>
                    <a:pt x="26" y="22"/>
                    <a:pt x="24" y="23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7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1"/>
                  </a:cubicBezTo>
                  <a:cubicBezTo>
                    <a:pt x="18" y="21"/>
                    <a:pt x="18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2"/>
                    <a:pt x="21" y="11"/>
                    <a:pt x="20" y="10"/>
                  </a:cubicBezTo>
                  <a:cubicBezTo>
                    <a:pt x="20" y="9"/>
                    <a:pt x="20" y="8"/>
                    <a:pt x="19" y="8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550"/>
            <p:cNvSpPr>
              <a:spLocks/>
            </p:cNvSpPr>
            <p:nvPr/>
          </p:nvSpPr>
          <p:spPr bwMode="auto">
            <a:xfrm>
              <a:off x="2476500" y="4900612"/>
              <a:ext cx="92075" cy="92075"/>
            </a:xfrm>
            <a:custGeom>
              <a:avLst/>
              <a:gdLst>
                <a:gd name="T0" fmla="*/ 9 w 28"/>
                <a:gd name="T1" fmla="*/ 28 h 28"/>
                <a:gd name="T2" fmla="*/ 3 w 28"/>
                <a:gd name="T3" fmla="*/ 25 h 28"/>
                <a:gd name="T4" fmla="*/ 0 w 28"/>
                <a:gd name="T5" fmla="*/ 17 h 28"/>
                <a:gd name="T6" fmla="*/ 0 w 28"/>
                <a:gd name="T7" fmla="*/ 0 h 28"/>
                <a:gd name="T8" fmla="*/ 7 w 28"/>
                <a:gd name="T9" fmla="*/ 0 h 28"/>
                <a:gd name="T10" fmla="*/ 7 w 28"/>
                <a:gd name="T11" fmla="*/ 16 h 28"/>
                <a:gd name="T12" fmla="*/ 12 w 28"/>
                <a:gd name="T13" fmla="*/ 22 h 28"/>
                <a:gd name="T14" fmla="*/ 16 w 28"/>
                <a:gd name="T15" fmla="*/ 21 h 28"/>
                <a:gd name="T16" fmla="*/ 19 w 28"/>
                <a:gd name="T17" fmla="*/ 17 h 28"/>
                <a:gd name="T18" fmla="*/ 19 w 28"/>
                <a:gd name="T19" fmla="*/ 0 h 28"/>
                <a:gd name="T20" fmla="*/ 26 w 28"/>
                <a:gd name="T21" fmla="*/ 0 h 28"/>
                <a:gd name="T22" fmla="*/ 26 w 28"/>
                <a:gd name="T23" fmla="*/ 19 h 28"/>
                <a:gd name="T24" fmla="*/ 26 w 28"/>
                <a:gd name="T25" fmla="*/ 21 h 28"/>
                <a:gd name="T26" fmla="*/ 28 w 28"/>
                <a:gd name="T27" fmla="*/ 21 h 28"/>
                <a:gd name="T28" fmla="*/ 28 w 28"/>
                <a:gd name="T29" fmla="*/ 27 h 28"/>
                <a:gd name="T30" fmla="*/ 26 w 28"/>
                <a:gd name="T31" fmla="*/ 27 h 28"/>
                <a:gd name="T32" fmla="*/ 25 w 28"/>
                <a:gd name="T33" fmla="*/ 28 h 28"/>
                <a:gd name="T34" fmla="*/ 22 w 28"/>
                <a:gd name="T35" fmla="*/ 27 h 28"/>
                <a:gd name="T36" fmla="*/ 20 w 28"/>
                <a:gd name="T37" fmla="*/ 24 h 28"/>
                <a:gd name="T38" fmla="*/ 20 w 28"/>
                <a:gd name="T39" fmla="*/ 22 h 28"/>
                <a:gd name="T40" fmla="*/ 15 w 28"/>
                <a:gd name="T41" fmla="*/ 26 h 28"/>
                <a:gd name="T42" fmla="*/ 9 w 28"/>
                <a:gd name="T4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9" y="28"/>
                  </a:moveTo>
                  <a:cubicBezTo>
                    <a:pt x="6" y="28"/>
                    <a:pt x="4" y="27"/>
                    <a:pt x="3" y="25"/>
                  </a:cubicBezTo>
                  <a:cubicBezTo>
                    <a:pt x="1" y="23"/>
                    <a:pt x="0" y="21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20"/>
                    <a:pt x="9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7" y="20"/>
                    <a:pt x="18" y="19"/>
                    <a:pt x="19" y="1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6"/>
                    <a:pt x="20" y="25"/>
                    <a:pt x="20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4"/>
                    <a:pt x="17" y="25"/>
                    <a:pt x="15" y="26"/>
                  </a:cubicBezTo>
                  <a:cubicBezTo>
                    <a:pt x="13" y="27"/>
                    <a:pt x="11" y="28"/>
                    <a:pt x="9" y="28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551"/>
            <p:cNvSpPr>
              <a:spLocks/>
            </p:cNvSpPr>
            <p:nvPr/>
          </p:nvSpPr>
          <p:spPr bwMode="auto">
            <a:xfrm>
              <a:off x="2584450" y="4900612"/>
              <a:ext cx="53975" cy="88900"/>
            </a:xfrm>
            <a:custGeom>
              <a:avLst/>
              <a:gdLst>
                <a:gd name="T0" fmla="*/ 16 w 16"/>
                <a:gd name="T1" fmla="*/ 6 h 27"/>
                <a:gd name="T2" fmla="*/ 10 w 16"/>
                <a:gd name="T3" fmla="*/ 7 h 27"/>
                <a:gd name="T4" fmla="*/ 7 w 16"/>
                <a:gd name="T5" fmla="*/ 11 h 27"/>
                <a:gd name="T6" fmla="*/ 7 w 16"/>
                <a:gd name="T7" fmla="*/ 27 h 27"/>
                <a:gd name="T8" fmla="*/ 0 w 16"/>
                <a:gd name="T9" fmla="*/ 27 h 27"/>
                <a:gd name="T10" fmla="*/ 0 w 16"/>
                <a:gd name="T11" fmla="*/ 0 h 27"/>
                <a:gd name="T12" fmla="*/ 6 w 16"/>
                <a:gd name="T13" fmla="*/ 0 h 27"/>
                <a:gd name="T14" fmla="*/ 6 w 16"/>
                <a:gd name="T15" fmla="*/ 6 h 27"/>
                <a:gd name="T16" fmla="*/ 8 w 16"/>
                <a:gd name="T17" fmla="*/ 3 h 27"/>
                <a:gd name="T18" fmla="*/ 10 w 16"/>
                <a:gd name="T19" fmla="*/ 1 h 27"/>
                <a:gd name="T20" fmla="*/ 12 w 16"/>
                <a:gd name="T21" fmla="*/ 0 h 27"/>
                <a:gd name="T22" fmla="*/ 15 w 16"/>
                <a:gd name="T23" fmla="*/ 0 h 27"/>
                <a:gd name="T24" fmla="*/ 15 w 16"/>
                <a:gd name="T25" fmla="*/ 0 h 27"/>
                <a:gd name="T26" fmla="*/ 16 w 16"/>
                <a:gd name="T27" fmla="*/ 0 h 27"/>
                <a:gd name="T28" fmla="*/ 16 w 16"/>
                <a:gd name="T2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6" y="6"/>
                  </a:moveTo>
                  <a:cubicBezTo>
                    <a:pt x="14" y="6"/>
                    <a:pt x="12" y="6"/>
                    <a:pt x="10" y="7"/>
                  </a:cubicBezTo>
                  <a:cubicBezTo>
                    <a:pt x="9" y="8"/>
                    <a:pt x="7" y="9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6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552"/>
            <p:cNvSpPr>
              <a:spLocks noEditPoints="1"/>
            </p:cNvSpPr>
            <p:nvPr/>
          </p:nvSpPr>
          <p:spPr bwMode="auto">
            <a:xfrm>
              <a:off x="1057275" y="5175250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4 h 23"/>
                <a:gd name="T62" fmla="*/ 12 w 16"/>
                <a:gd name="T63" fmla="*/ 13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9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553"/>
            <p:cNvSpPr>
              <a:spLocks noEditPoints="1"/>
            </p:cNvSpPr>
            <p:nvPr/>
          </p:nvSpPr>
          <p:spPr bwMode="auto">
            <a:xfrm>
              <a:off x="1123950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554"/>
            <p:cNvSpPr>
              <a:spLocks/>
            </p:cNvSpPr>
            <p:nvPr/>
          </p:nvSpPr>
          <p:spPr bwMode="auto">
            <a:xfrm>
              <a:off x="1189038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555"/>
            <p:cNvSpPr>
              <a:spLocks/>
            </p:cNvSpPr>
            <p:nvPr/>
          </p:nvSpPr>
          <p:spPr bwMode="auto">
            <a:xfrm>
              <a:off x="1249363" y="5195887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556"/>
            <p:cNvSpPr>
              <a:spLocks noEditPoints="1"/>
            </p:cNvSpPr>
            <p:nvPr/>
          </p:nvSpPr>
          <p:spPr bwMode="auto">
            <a:xfrm>
              <a:off x="1301750" y="5195887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557"/>
            <p:cNvSpPr>
              <a:spLocks noEditPoints="1"/>
            </p:cNvSpPr>
            <p:nvPr/>
          </p:nvSpPr>
          <p:spPr bwMode="auto">
            <a:xfrm>
              <a:off x="1390650" y="51752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2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4 w 17"/>
                <a:gd name="T43" fmla="*/ 21 h 23"/>
                <a:gd name="T44" fmla="*/ 14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8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5 w 17"/>
                <a:gd name="T71" fmla="*/ 8 h 23"/>
                <a:gd name="T72" fmla="*/ 3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8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5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558"/>
            <p:cNvSpPr>
              <a:spLocks noEditPoints="1"/>
            </p:cNvSpPr>
            <p:nvPr/>
          </p:nvSpPr>
          <p:spPr bwMode="auto">
            <a:xfrm>
              <a:off x="1457325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559"/>
            <p:cNvSpPr>
              <a:spLocks/>
            </p:cNvSpPr>
            <p:nvPr/>
          </p:nvSpPr>
          <p:spPr bwMode="auto">
            <a:xfrm>
              <a:off x="1527175" y="5175250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560"/>
            <p:cNvSpPr>
              <a:spLocks noEditPoints="1"/>
            </p:cNvSpPr>
            <p:nvPr/>
          </p:nvSpPr>
          <p:spPr bwMode="auto">
            <a:xfrm>
              <a:off x="1549400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561"/>
            <p:cNvSpPr>
              <a:spLocks/>
            </p:cNvSpPr>
            <p:nvPr/>
          </p:nvSpPr>
          <p:spPr bwMode="auto">
            <a:xfrm>
              <a:off x="1616075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562"/>
            <p:cNvSpPr>
              <a:spLocks noEditPoints="1"/>
            </p:cNvSpPr>
            <p:nvPr/>
          </p:nvSpPr>
          <p:spPr bwMode="auto">
            <a:xfrm>
              <a:off x="1649413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563"/>
            <p:cNvSpPr>
              <a:spLocks noEditPoints="1"/>
            </p:cNvSpPr>
            <p:nvPr/>
          </p:nvSpPr>
          <p:spPr bwMode="auto">
            <a:xfrm>
              <a:off x="1716088" y="5195887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564"/>
            <p:cNvSpPr>
              <a:spLocks noEditPoints="1"/>
            </p:cNvSpPr>
            <p:nvPr/>
          </p:nvSpPr>
          <p:spPr bwMode="auto">
            <a:xfrm>
              <a:off x="1778000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565"/>
            <p:cNvSpPr>
              <a:spLocks/>
            </p:cNvSpPr>
            <p:nvPr/>
          </p:nvSpPr>
          <p:spPr bwMode="auto">
            <a:xfrm>
              <a:off x="1844675" y="5195887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566"/>
            <p:cNvSpPr>
              <a:spLocks/>
            </p:cNvSpPr>
            <p:nvPr/>
          </p:nvSpPr>
          <p:spPr bwMode="auto">
            <a:xfrm>
              <a:off x="1884363" y="51958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567"/>
            <p:cNvSpPr>
              <a:spLocks/>
            </p:cNvSpPr>
            <p:nvPr/>
          </p:nvSpPr>
          <p:spPr bwMode="auto">
            <a:xfrm>
              <a:off x="1946275" y="5195887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568"/>
            <p:cNvSpPr>
              <a:spLocks/>
            </p:cNvSpPr>
            <p:nvPr/>
          </p:nvSpPr>
          <p:spPr bwMode="auto">
            <a:xfrm>
              <a:off x="2068513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569"/>
            <p:cNvSpPr>
              <a:spLocks noEditPoints="1"/>
            </p:cNvSpPr>
            <p:nvPr/>
          </p:nvSpPr>
          <p:spPr bwMode="auto">
            <a:xfrm>
              <a:off x="2101850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570"/>
            <p:cNvSpPr>
              <a:spLocks/>
            </p:cNvSpPr>
            <p:nvPr/>
          </p:nvSpPr>
          <p:spPr bwMode="auto">
            <a:xfrm>
              <a:off x="2190750" y="5195887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0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571"/>
            <p:cNvSpPr>
              <a:spLocks noEditPoints="1"/>
            </p:cNvSpPr>
            <p:nvPr/>
          </p:nvSpPr>
          <p:spPr bwMode="auto">
            <a:xfrm>
              <a:off x="2244725" y="51958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572"/>
            <p:cNvSpPr>
              <a:spLocks noEditPoints="1"/>
            </p:cNvSpPr>
            <p:nvPr/>
          </p:nvSpPr>
          <p:spPr bwMode="auto">
            <a:xfrm>
              <a:off x="2306638" y="5195887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4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9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7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4 h 24"/>
                <a:gd name="T42" fmla="*/ 13 w 15"/>
                <a:gd name="T43" fmla="*/ 11 h 24"/>
                <a:gd name="T44" fmla="*/ 14 w 15"/>
                <a:gd name="T45" fmla="*/ 9 h 24"/>
                <a:gd name="T46" fmla="*/ 13 w 15"/>
                <a:gd name="T47" fmla="*/ 6 h 24"/>
                <a:gd name="T48" fmla="*/ 12 w 15"/>
                <a:gd name="T49" fmla="*/ 4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5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573"/>
            <p:cNvSpPr>
              <a:spLocks noEditPoints="1"/>
            </p:cNvSpPr>
            <p:nvPr/>
          </p:nvSpPr>
          <p:spPr bwMode="auto">
            <a:xfrm>
              <a:off x="2373313" y="5175250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574"/>
            <p:cNvSpPr>
              <a:spLocks noEditPoints="1"/>
            </p:cNvSpPr>
            <p:nvPr/>
          </p:nvSpPr>
          <p:spPr bwMode="auto">
            <a:xfrm>
              <a:off x="2393950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9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5 w 16"/>
                <a:gd name="T29" fmla="*/ 0 h 23"/>
                <a:gd name="T30" fmla="*/ 15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4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5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3"/>
                  </a:cubicBezTo>
                  <a:cubicBezTo>
                    <a:pt x="3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75"/>
            <p:cNvSpPr>
              <a:spLocks noEditPoints="1"/>
            </p:cNvSpPr>
            <p:nvPr/>
          </p:nvSpPr>
          <p:spPr bwMode="auto">
            <a:xfrm>
              <a:off x="2459038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76"/>
            <p:cNvSpPr>
              <a:spLocks noEditPoints="1"/>
            </p:cNvSpPr>
            <p:nvPr/>
          </p:nvSpPr>
          <p:spPr bwMode="auto">
            <a:xfrm>
              <a:off x="252571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1 w 16"/>
                <a:gd name="T5" fmla="*/ 20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4 w 16"/>
                <a:gd name="T17" fmla="*/ 7 h 23"/>
                <a:gd name="T18" fmla="*/ 8 w 16"/>
                <a:gd name="T19" fmla="*/ 6 h 23"/>
                <a:gd name="T20" fmla="*/ 11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3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7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2 w 16"/>
                <a:gd name="T49" fmla="*/ 10 h 23"/>
                <a:gd name="T50" fmla="*/ 10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7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6" y="23"/>
                    <a:pt x="5" y="23"/>
                    <a:pt x="4" y="22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3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77"/>
            <p:cNvSpPr>
              <a:spLocks noEditPoints="1"/>
            </p:cNvSpPr>
            <p:nvPr/>
          </p:nvSpPr>
          <p:spPr bwMode="auto">
            <a:xfrm>
              <a:off x="2592388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78"/>
            <p:cNvSpPr>
              <a:spLocks/>
            </p:cNvSpPr>
            <p:nvPr/>
          </p:nvSpPr>
          <p:spPr bwMode="auto">
            <a:xfrm>
              <a:off x="2608263" y="51784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79"/>
            <p:cNvSpPr>
              <a:spLocks/>
            </p:cNvSpPr>
            <p:nvPr/>
          </p:nvSpPr>
          <p:spPr bwMode="auto">
            <a:xfrm>
              <a:off x="1120775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80"/>
            <p:cNvSpPr>
              <a:spLocks noEditPoints="1"/>
            </p:cNvSpPr>
            <p:nvPr/>
          </p:nvSpPr>
          <p:spPr bwMode="auto">
            <a:xfrm>
              <a:off x="1212850" y="5321300"/>
              <a:ext cx="55563" cy="58737"/>
            </a:xfrm>
            <a:custGeom>
              <a:avLst/>
              <a:gdLst>
                <a:gd name="T0" fmla="*/ 8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8 w 17"/>
                <a:gd name="T33" fmla="*/ 18 h 18"/>
                <a:gd name="T34" fmla="*/ 2 w 17"/>
                <a:gd name="T35" fmla="*/ 9 h 18"/>
                <a:gd name="T36" fmla="*/ 2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8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4 w 17"/>
                <a:gd name="T49" fmla="*/ 12 h 18"/>
                <a:gd name="T50" fmla="*/ 15 w 17"/>
                <a:gd name="T51" fmla="*/ 9 h 18"/>
                <a:gd name="T52" fmla="*/ 14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8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2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81"/>
            <p:cNvSpPr>
              <a:spLocks noEditPoints="1"/>
            </p:cNvSpPr>
            <p:nvPr/>
          </p:nvSpPr>
          <p:spPr bwMode="auto">
            <a:xfrm>
              <a:off x="1279525" y="5300662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8 w 16"/>
                <a:gd name="T17" fmla="*/ 6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3 h 24"/>
                <a:gd name="T36" fmla="*/ 16 w 16"/>
                <a:gd name="T37" fmla="*/ 23 h 24"/>
                <a:gd name="T38" fmla="*/ 16 w 16"/>
                <a:gd name="T39" fmla="*/ 23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19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2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8 h 24"/>
                <a:gd name="T72" fmla="*/ 3 w 16"/>
                <a:gd name="T73" fmla="*/ 10 h 24"/>
                <a:gd name="T74" fmla="*/ 2 w 16"/>
                <a:gd name="T75" fmla="*/ 12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82"/>
            <p:cNvSpPr>
              <a:spLocks noEditPoints="1"/>
            </p:cNvSpPr>
            <p:nvPr/>
          </p:nvSpPr>
          <p:spPr bwMode="auto">
            <a:xfrm>
              <a:off x="1347788" y="5300662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83"/>
            <p:cNvSpPr>
              <a:spLocks noEditPoints="1"/>
            </p:cNvSpPr>
            <p:nvPr/>
          </p:nvSpPr>
          <p:spPr bwMode="auto">
            <a:xfrm>
              <a:off x="13954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84"/>
            <p:cNvSpPr>
              <a:spLocks/>
            </p:cNvSpPr>
            <p:nvPr/>
          </p:nvSpPr>
          <p:spPr bwMode="auto">
            <a:xfrm>
              <a:off x="1454150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85"/>
            <p:cNvSpPr>
              <a:spLocks/>
            </p:cNvSpPr>
            <p:nvPr/>
          </p:nvSpPr>
          <p:spPr bwMode="auto">
            <a:xfrm>
              <a:off x="1514475" y="5303837"/>
              <a:ext cx="28575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86"/>
            <p:cNvSpPr>
              <a:spLocks noEditPoints="1"/>
            </p:cNvSpPr>
            <p:nvPr/>
          </p:nvSpPr>
          <p:spPr bwMode="auto">
            <a:xfrm>
              <a:off x="1579563" y="5300662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87"/>
            <p:cNvSpPr>
              <a:spLocks noEditPoints="1"/>
            </p:cNvSpPr>
            <p:nvPr/>
          </p:nvSpPr>
          <p:spPr bwMode="auto">
            <a:xfrm>
              <a:off x="1600200" y="5300662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8 w 16"/>
                <a:gd name="T17" fmla="*/ 6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3 h 24"/>
                <a:gd name="T36" fmla="*/ 16 w 16"/>
                <a:gd name="T37" fmla="*/ 23 h 24"/>
                <a:gd name="T38" fmla="*/ 16 w 16"/>
                <a:gd name="T39" fmla="*/ 23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19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2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8 h 24"/>
                <a:gd name="T72" fmla="*/ 3 w 16"/>
                <a:gd name="T73" fmla="*/ 10 h 24"/>
                <a:gd name="T74" fmla="*/ 2 w 16"/>
                <a:gd name="T75" fmla="*/ 12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88"/>
            <p:cNvSpPr>
              <a:spLocks noEditPoints="1"/>
            </p:cNvSpPr>
            <p:nvPr/>
          </p:nvSpPr>
          <p:spPr bwMode="auto">
            <a:xfrm>
              <a:off x="1668463" y="5300662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89"/>
            <p:cNvSpPr>
              <a:spLocks noEditPoints="1"/>
            </p:cNvSpPr>
            <p:nvPr/>
          </p:nvSpPr>
          <p:spPr bwMode="auto">
            <a:xfrm>
              <a:off x="1689100" y="5321300"/>
              <a:ext cx="52388" cy="79375"/>
            </a:xfrm>
            <a:custGeom>
              <a:avLst/>
              <a:gdLst>
                <a:gd name="T0" fmla="*/ 8 w 16"/>
                <a:gd name="T1" fmla="*/ 18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2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8 h 24"/>
                <a:gd name="T28" fmla="*/ 15 w 16"/>
                <a:gd name="T29" fmla="*/ 21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1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8 h 24"/>
                <a:gd name="T58" fmla="*/ 14 w 16"/>
                <a:gd name="T59" fmla="*/ 14 h 24"/>
                <a:gd name="T60" fmla="*/ 11 w 16"/>
                <a:gd name="T61" fmla="*/ 17 h 24"/>
                <a:gd name="T62" fmla="*/ 8 w 16"/>
                <a:gd name="T63" fmla="*/ 18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6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20"/>
                    <a:pt x="15" y="21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90"/>
            <p:cNvSpPr>
              <a:spLocks/>
            </p:cNvSpPr>
            <p:nvPr/>
          </p:nvSpPr>
          <p:spPr bwMode="auto">
            <a:xfrm>
              <a:off x="1758950" y="5321300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91"/>
            <p:cNvSpPr>
              <a:spLocks noEditPoints="1"/>
            </p:cNvSpPr>
            <p:nvPr/>
          </p:nvSpPr>
          <p:spPr bwMode="auto">
            <a:xfrm>
              <a:off x="1817688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92"/>
            <p:cNvSpPr>
              <a:spLocks/>
            </p:cNvSpPr>
            <p:nvPr/>
          </p:nvSpPr>
          <p:spPr bwMode="auto">
            <a:xfrm>
              <a:off x="1874838" y="5303837"/>
              <a:ext cx="28575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93"/>
            <p:cNvSpPr>
              <a:spLocks/>
            </p:cNvSpPr>
            <p:nvPr/>
          </p:nvSpPr>
          <p:spPr bwMode="auto">
            <a:xfrm>
              <a:off x="1939925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94"/>
            <p:cNvSpPr>
              <a:spLocks/>
            </p:cNvSpPr>
            <p:nvPr/>
          </p:nvSpPr>
          <p:spPr bwMode="auto">
            <a:xfrm>
              <a:off x="2003425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3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95"/>
            <p:cNvSpPr>
              <a:spLocks/>
            </p:cNvSpPr>
            <p:nvPr/>
          </p:nvSpPr>
          <p:spPr bwMode="auto">
            <a:xfrm>
              <a:off x="2058988" y="5303837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96"/>
            <p:cNvSpPr>
              <a:spLocks noEditPoints="1"/>
            </p:cNvSpPr>
            <p:nvPr/>
          </p:nvSpPr>
          <p:spPr bwMode="auto">
            <a:xfrm>
              <a:off x="2125663" y="5321300"/>
              <a:ext cx="52388" cy="79375"/>
            </a:xfrm>
            <a:custGeom>
              <a:avLst/>
              <a:gdLst>
                <a:gd name="T0" fmla="*/ 8 w 16"/>
                <a:gd name="T1" fmla="*/ 18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8 h 24"/>
                <a:gd name="T36" fmla="*/ 8 w 16"/>
                <a:gd name="T37" fmla="*/ 16 h 24"/>
                <a:gd name="T38" fmla="*/ 10 w 16"/>
                <a:gd name="T39" fmla="*/ 16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5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8"/>
                  </a:moveTo>
                  <a:cubicBezTo>
                    <a:pt x="7" y="18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97"/>
            <p:cNvSpPr>
              <a:spLocks noEditPoints="1"/>
            </p:cNvSpPr>
            <p:nvPr/>
          </p:nvSpPr>
          <p:spPr bwMode="auto">
            <a:xfrm>
              <a:off x="2187575" y="5321300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98"/>
            <p:cNvSpPr>
              <a:spLocks/>
            </p:cNvSpPr>
            <p:nvPr/>
          </p:nvSpPr>
          <p:spPr bwMode="auto">
            <a:xfrm>
              <a:off x="2254250" y="5324475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7" y="1"/>
                    <a:pt x="6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99"/>
            <p:cNvSpPr>
              <a:spLocks/>
            </p:cNvSpPr>
            <p:nvPr/>
          </p:nvSpPr>
          <p:spPr bwMode="auto">
            <a:xfrm>
              <a:off x="2293938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600"/>
            <p:cNvSpPr>
              <a:spLocks/>
            </p:cNvSpPr>
            <p:nvPr/>
          </p:nvSpPr>
          <p:spPr bwMode="auto">
            <a:xfrm>
              <a:off x="2357438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601"/>
            <p:cNvSpPr>
              <a:spLocks noEditPoints="1"/>
            </p:cNvSpPr>
            <p:nvPr/>
          </p:nvSpPr>
          <p:spPr bwMode="auto">
            <a:xfrm>
              <a:off x="247650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9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9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602"/>
            <p:cNvSpPr>
              <a:spLocks/>
            </p:cNvSpPr>
            <p:nvPr/>
          </p:nvSpPr>
          <p:spPr bwMode="auto">
            <a:xfrm>
              <a:off x="2538413" y="5300662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603"/>
            <p:cNvSpPr>
              <a:spLocks noEditPoints="1"/>
            </p:cNvSpPr>
            <p:nvPr/>
          </p:nvSpPr>
          <p:spPr bwMode="auto">
            <a:xfrm>
              <a:off x="2568575" y="5300662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604"/>
            <p:cNvSpPr>
              <a:spLocks noEditPoints="1"/>
            </p:cNvSpPr>
            <p:nvPr/>
          </p:nvSpPr>
          <p:spPr bwMode="auto">
            <a:xfrm>
              <a:off x="2587625" y="5321300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605"/>
            <p:cNvSpPr>
              <a:spLocks/>
            </p:cNvSpPr>
            <p:nvPr/>
          </p:nvSpPr>
          <p:spPr bwMode="auto">
            <a:xfrm>
              <a:off x="1285875" y="5449887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606"/>
            <p:cNvSpPr>
              <a:spLocks noEditPoints="1"/>
            </p:cNvSpPr>
            <p:nvPr/>
          </p:nvSpPr>
          <p:spPr bwMode="auto">
            <a:xfrm>
              <a:off x="1341438" y="5449887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608"/>
            <p:cNvSpPr>
              <a:spLocks/>
            </p:cNvSpPr>
            <p:nvPr/>
          </p:nvSpPr>
          <p:spPr bwMode="auto">
            <a:xfrm>
              <a:off x="1411288" y="5426075"/>
              <a:ext cx="15875" cy="80962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609"/>
            <p:cNvSpPr>
              <a:spLocks noEditPoints="1"/>
            </p:cNvSpPr>
            <p:nvPr/>
          </p:nvSpPr>
          <p:spPr bwMode="auto">
            <a:xfrm>
              <a:off x="1435100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610"/>
            <p:cNvSpPr>
              <a:spLocks/>
            </p:cNvSpPr>
            <p:nvPr/>
          </p:nvSpPr>
          <p:spPr bwMode="auto">
            <a:xfrm>
              <a:off x="1500188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611"/>
            <p:cNvSpPr>
              <a:spLocks noEditPoints="1"/>
            </p:cNvSpPr>
            <p:nvPr/>
          </p:nvSpPr>
          <p:spPr bwMode="auto">
            <a:xfrm>
              <a:off x="1533525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612"/>
            <p:cNvSpPr>
              <a:spLocks/>
            </p:cNvSpPr>
            <p:nvPr/>
          </p:nvSpPr>
          <p:spPr bwMode="auto">
            <a:xfrm>
              <a:off x="1600200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613"/>
            <p:cNvSpPr>
              <a:spLocks/>
            </p:cNvSpPr>
            <p:nvPr/>
          </p:nvSpPr>
          <p:spPr bwMode="auto">
            <a:xfrm>
              <a:off x="166211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614"/>
            <p:cNvSpPr>
              <a:spLocks/>
            </p:cNvSpPr>
            <p:nvPr/>
          </p:nvSpPr>
          <p:spPr bwMode="auto">
            <a:xfrm>
              <a:off x="1725613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615"/>
            <p:cNvSpPr>
              <a:spLocks noEditPoints="1"/>
            </p:cNvSpPr>
            <p:nvPr/>
          </p:nvSpPr>
          <p:spPr bwMode="auto">
            <a:xfrm>
              <a:off x="1820863" y="5449888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616"/>
            <p:cNvSpPr>
              <a:spLocks/>
            </p:cNvSpPr>
            <p:nvPr/>
          </p:nvSpPr>
          <p:spPr bwMode="auto">
            <a:xfrm>
              <a:off x="189071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617"/>
            <p:cNvSpPr>
              <a:spLocks noEditPoints="1"/>
            </p:cNvSpPr>
            <p:nvPr/>
          </p:nvSpPr>
          <p:spPr bwMode="auto">
            <a:xfrm>
              <a:off x="1949450" y="5449888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618"/>
            <p:cNvSpPr>
              <a:spLocks/>
            </p:cNvSpPr>
            <p:nvPr/>
          </p:nvSpPr>
          <p:spPr bwMode="auto">
            <a:xfrm>
              <a:off x="2006600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619"/>
            <p:cNvSpPr>
              <a:spLocks/>
            </p:cNvSpPr>
            <p:nvPr/>
          </p:nvSpPr>
          <p:spPr bwMode="auto">
            <a:xfrm>
              <a:off x="2043113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620"/>
            <p:cNvSpPr>
              <a:spLocks/>
            </p:cNvSpPr>
            <p:nvPr/>
          </p:nvSpPr>
          <p:spPr bwMode="auto">
            <a:xfrm>
              <a:off x="210185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621"/>
            <p:cNvSpPr>
              <a:spLocks/>
            </p:cNvSpPr>
            <p:nvPr/>
          </p:nvSpPr>
          <p:spPr bwMode="auto">
            <a:xfrm>
              <a:off x="2181225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622"/>
            <p:cNvSpPr>
              <a:spLocks/>
            </p:cNvSpPr>
            <p:nvPr/>
          </p:nvSpPr>
          <p:spPr bwMode="auto">
            <a:xfrm>
              <a:off x="22383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623"/>
            <p:cNvSpPr>
              <a:spLocks/>
            </p:cNvSpPr>
            <p:nvPr/>
          </p:nvSpPr>
          <p:spPr bwMode="auto">
            <a:xfrm>
              <a:off x="2300288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624"/>
            <p:cNvSpPr>
              <a:spLocks noEditPoints="1"/>
            </p:cNvSpPr>
            <p:nvPr/>
          </p:nvSpPr>
          <p:spPr bwMode="auto">
            <a:xfrm>
              <a:off x="2419350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625"/>
            <p:cNvSpPr>
              <a:spLocks/>
            </p:cNvSpPr>
            <p:nvPr/>
          </p:nvSpPr>
          <p:spPr bwMode="auto">
            <a:xfrm>
              <a:off x="24892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626"/>
            <p:cNvSpPr>
              <a:spLocks/>
            </p:cNvSpPr>
            <p:nvPr/>
          </p:nvSpPr>
          <p:spPr bwMode="auto">
            <a:xfrm>
              <a:off x="2552700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03" name="组合 802"/>
          <p:cNvGrpSpPr/>
          <p:nvPr/>
        </p:nvGrpSpPr>
        <p:grpSpPr>
          <a:xfrm>
            <a:off x="8322301" y="5008221"/>
            <a:ext cx="1590675" cy="661988"/>
            <a:chOff x="9240838" y="4864100"/>
            <a:chExt cx="1590675" cy="661988"/>
          </a:xfrm>
        </p:grpSpPr>
        <p:sp>
          <p:nvSpPr>
            <p:cNvPr id="804" name="Freeform 629"/>
            <p:cNvSpPr>
              <a:spLocks/>
            </p:cNvSpPr>
            <p:nvPr/>
          </p:nvSpPr>
          <p:spPr bwMode="auto">
            <a:xfrm>
              <a:off x="9240838" y="4867275"/>
              <a:ext cx="100013" cy="122237"/>
            </a:xfrm>
            <a:custGeom>
              <a:avLst/>
              <a:gdLst>
                <a:gd name="T0" fmla="*/ 63 w 63"/>
                <a:gd name="T1" fmla="*/ 15 h 77"/>
                <a:gd name="T2" fmla="*/ 40 w 63"/>
                <a:gd name="T3" fmla="*/ 15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5 h 77"/>
                <a:gd name="T10" fmla="*/ 0 w 63"/>
                <a:gd name="T11" fmla="*/ 15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630"/>
            <p:cNvSpPr>
              <a:spLocks noEditPoints="1"/>
            </p:cNvSpPr>
            <p:nvPr/>
          </p:nvSpPr>
          <p:spPr bwMode="auto">
            <a:xfrm>
              <a:off x="93535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631"/>
            <p:cNvSpPr>
              <a:spLocks/>
            </p:cNvSpPr>
            <p:nvPr/>
          </p:nvSpPr>
          <p:spPr bwMode="auto">
            <a:xfrm>
              <a:off x="9390063" y="4870450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632"/>
            <p:cNvSpPr>
              <a:spLocks/>
            </p:cNvSpPr>
            <p:nvPr/>
          </p:nvSpPr>
          <p:spPr bwMode="auto">
            <a:xfrm>
              <a:off x="9459913" y="4864100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29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2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633"/>
            <p:cNvSpPr>
              <a:spLocks noEditPoints="1"/>
            </p:cNvSpPr>
            <p:nvPr/>
          </p:nvSpPr>
          <p:spPr bwMode="auto">
            <a:xfrm>
              <a:off x="9509125" y="49006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3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6"/>
                    <a:pt x="27" y="8"/>
                  </a:cubicBezTo>
                  <a:cubicBezTo>
                    <a:pt x="28" y="10"/>
                    <a:pt x="28" y="12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2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634"/>
            <p:cNvSpPr>
              <a:spLocks/>
            </p:cNvSpPr>
            <p:nvPr/>
          </p:nvSpPr>
          <p:spPr bwMode="auto">
            <a:xfrm>
              <a:off x="9661525" y="4867275"/>
              <a:ext cx="82550" cy="122237"/>
            </a:xfrm>
            <a:custGeom>
              <a:avLst/>
              <a:gdLst>
                <a:gd name="T0" fmla="*/ 52 w 52"/>
                <a:gd name="T1" fmla="*/ 65 h 77"/>
                <a:gd name="T2" fmla="*/ 52 w 52"/>
                <a:gd name="T3" fmla="*/ 77 h 77"/>
                <a:gd name="T4" fmla="*/ 0 w 52"/>
                <a:gd name="T5" fmla="*/ 77 h 77"/>
                <a:gd name="T6" fmla="*/ 0 w 52"/>
                <a:gd name="T7" fmla="*/ 0 h 77"/>
                <a:gd name="T8" fmla="*/ 52 w 52"/>
                <a:gd name="T9" fmla="*/ 0 h 77"/>
                <a:gd name="T10" fmla="*/ 52 w 52"/>
                <a:gd name="T11" fmla="*/ 15 h 77"/>
                <a:gd name="T12" fmla="*/ 14 w 52"/>
                <a:gd name="T13" fmla="*/ 15 h 77"/>
                <a:gd name="T14" fmla="*/ 14 w 52"/>
                <a:gd name="T15" fmla="*/ 31 h 77"/>
                <a:gd name="T16" fmla="*/ 45 w 52"/>
                <a:gd name="T17" fmla="*/ 31 h 77"/>
                <a:gd name="T18" fmla="*/ 45 w 52"/>
                <a:gd name="T19" fmla="*/ 44 h 77"/>
                <a:gd name="T20" fmla="*/ 14 w 52"/>
                <a:gd name="T21" fmla="*/ 44 h 77"/>
                <a:gd name="T22" fmla="*/ 14 w 52"/>
                <a:gd name="T23" fmla="*/ 65 h 77"/>
                <a:gd name="T24" fmla="*/ 52 w 52"/>
                <a:gd name="T2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77">
                  <a:moveTo>
                    <a:pt x="52" y="65"/>
                  </a:moveTo>
                  <a:lnTo>
                    <a:pt x="52" y="77"/>
                  </a:lnTo>
                  <a:lnTo>
                    <a:pt x="0" y="77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4" y="15"/>
                  </a:lnTo>
                  <a:lnTo>
                    <a:pt x="1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14" y="44"/>
                  </a:lnTo>
                  <a:lnTo>
                    <a:pt x="14" y="65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635"/>
            <p:cNvSpPr>
              <a:spLocks noEditPoints="1"/>
            </p:cNvSpPr>
            <p:nvPr/>
          </p:nvSpPr>
          <p:spPr bwMode="auto">
            <a:xfrm>
              <a:off x="97599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636"/>
            <p:cNvSpPr>
              <a:spLocks noEditPoints="1"/>
            </p:cNvSpPr>
            <p:nvPr/>
          </p:nvSpPr>
          <p:spPr bwMode="auto">
            <a:xfrm>
              <a:off x="9799638" y="4900613"/>
              <a:ext cx="92075" cy="128587"/>
            </a:xfrm>
            <a:custGeom>
              <a:avLst/>
              <a:gdLst>
                <a:gd name="T0" fmla="*/ 12 w 28"/>
                <a:gd name="T1" fmla="*/ 27 h 39"/>
                <a:gd name="T2" fmla="*/ 7 w 28"/>
                <a:gd name="T3" fmla="*/ 26 h 39"/>
                <a:gd name="T4" fmla="*/ 3 w 28"/>
                <a:gd name="T5" fmla="*/ 23 h 39"/>
                <a:gd name="T6" fmla="*/ 1 w 28"/>
                <a:gd name="T7" fmla="*/ 19 h 39"/>
                <a:gd name="T8" fmla="*/ 0 w 28"/>
                <a:gd name="T9" fmla="*/ 14 h 39"/>
                <a:gd name="T10" fmla="*/ 1 w 28"/>
                <a:gd name="T11" fmla="*/ 8 h 39"/>
                <a:gd name="T12" fmla="*/ 3 w 28"/>
                <a:gd name="T13" fmla="*/ 4 h 39"/>
                <a:gd name="T14" fmla="*/ 7 w 28"/>
                <a:gd name="T15" fmla="*/ 1 h 39"/>
                <a:gd name="T16" fmla="*/ 13 w 28"/>
                <a:gd name="T17" fmla="*/ 0 h 39"/>
                <a:gd name="T18" fmla="*/ 18 w 28"/>
                <a:gd name="T19" fmla="*/ 1 h 39"/>
                <a:gd name="T20" fmla="*/ 22 w 28"/>
                <a:gd name="T21" fmla="*/ 5 h 39"/>
                <a:gd name="T22" fmla="*/ 22 w 28"/>
                <a:gd name="T23" fmla="*/ 0 h 39"/>
                <a:gd name="T24" fmla="*/ 28 w 28"/>
                <a:gd name="T25" fmla="*/ 0 h 39"/>
                <a:gd name="T26" fmla="*/ 28 w 28"/>
                <a:gd name="T27" fmla="*/ 26 h 39"/>
                <a:gd name="T28" fmla="*/ 27 w 28"/>
                <a:gd name="T29" fmla="*/ 31 h 39"/>
                <a:gd name="T30" fmla="*/ 24 w 28"/>
                <a:gd name="T31" fmla="*/ 35 h 39"/>
                <a:gd name="T32" fmla="*/ 19 w 28"/>
                <a:gd name="T33" fmla="*/ 38 h 39"/>
                <a:gd name="T34" fmla="*/ 13 w 28"/>
                <a:gd name="T35" fmla="*/ 39 h 39"/>
                <a:gd name="T36" fmla="*/ 6 w 28"/>
                <a:gd name="T37" fmla="*/ 37 h 39"/>
                <a:gd name="T38" fmla="*/ 0 w 28"/>
                <a:gd name="T39" fmla="*/ 33 h 39"/>
                <a:gd name="T40" fmla="*/ 4 w 28"/>
                <a:gd name="T41" fmla="*/ 29 h 39"/>
                <a:gd name="T42" fmla="*/ 8 w 28"/>
                <a:gd name="T43" fmla="*/ 32 h 39"/>
                <a:gd name="T44" fmla="*/ 13 w 28"/>
                <a:gd name="T45" fmla="*/ 34 h 39"/>
                <a:gd name="T46" fmla="*/ 16 w 28"/>
                <a:gd name="T47" fmla="*/ 33 h 39"/>
                <a:gd name="T48" fmla="*/ 19 w 28"/>
                <a:gd name="T49" fmla="*/ 32 h 39"/>
                <a:gd name="T50" fmla="*/ 21 w 28"/>
                <a:gd name="T51" fmla="*/ 29 h 39"/>
                <a:gd name="T52" fmla="*/ 21 w 28"/>
                <a:gd name="T53" fmla="*/ 26 h 39"/>
                <a:gd name="T54" fmla="*/ 21 w 28"/>
                <a:gd name="T55" fmla="*/ 22 h 39"/>
                <a:gd name="T56" fmla="*/ 17 w 28"/>
                <a:gd name="T57" fmla="*/ 26 h 39"/>
                <a:gd name="T58" fmla="*/ 12 w 28"/>
                <a:gd name="T59" fmla="*/ 27 h 39"/>
                <a:gd name="T60" fmla="*/ 15 w 28"/>
                <a:gd name="T61" fmla="*/ 22 h 39"/>
                <a:gd name="T62" fmla="*/ 17 w 28"/>
                <a:gd name="T63" fmla="*/ 21 h 39"/>
                <a:gd name="T64" fmla="*/ 19 w 28"/>
                <a:gd name="T65" fmla="*/ 20 h 39"/>
                <a:gd name="T66" fmla="*/ 20 w 28"/>
                <a:gd name="T67" fmla="*/ 19 h 39"/>
                <a:gd name="T68" fmla="*/ 21 w 28"/>
                <a:gd name="T69" fmla="*/ 17 h 39"/>
                <a:gd name="T70" fmla="*/ 21 w 28"/>
                <a:gd name="T71" fmla="*/ 11 h 39"/>
                <a:gd name="T72" fmla="*/ 18 w 28"/>
                <a:gd name="T73" fmla="*/ 7 h 39"/>
                <a:gd name="T74" fmla="*/ 14 w 28"/>
                <a:gd name="T75" fmla="*/ 5 h 39"/>
                <a:gd name="T76" fmla="*/ 11 w 28"/>
                <a:gd name="T77" fmla="*/ 6 h 39"/>
                <a:gd name="T78" fmla="*/ 9 w 28"/>
                <a:gd name="T79" fmla="*/ 8 h 39"/>
                <a:gd name="T80" fmla="*/ 8 w 28"/>
                <a:gd name="T81" fmla="*/ 11 h 39"/>
                <a:gd name="T82" fmla="*/ 7 w 28"/>
                <a:gd name="T83" fmla="*/ 14 h 39"/>
                <a:gd name="T84" fmla="*/ 8 w 28"/>
                <a:gd name="T85" fmla="*/ 17 h 39"/>
                <a:gd name="T86" fmla="*/ 9 w 28"/>
                <a:gd name="T87" fmla="*/ 19 h 39"/>
                <a:gd name="T88" fmla="*/ 12 w 28"/>
                <a:gd name="T89" fmla="*/ 21 h 39"/>
                <a:gd name="T90" fmla="*/ 15 w 28"/>
                <a:gd name="T9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9">
                  <a:moveTo>
                    <a:pt x="12" y="27"/>
                  </a:moveTo>
                  <a:cubicBezTo>
                    <a:pt x="10" y="27"/>
                    <a:pt x="9" y="27"/>
                    <a:pt x="7" y="26"/>
                  </a:cubicBezTo>
                  <a:cubicBezTo>
                    <a:pt x="6" y="26"/>
                    <a:pt x="4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7" y="39"/>
                    <a:pt x="15" y="39"/>
                    <a:pt x="13" y="39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4" y="36"/>
                    <a:pt x="2" y="35"/>
                    <a:pt x="0" y="3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6" y="32"/>
                    <a:pt x="8" y="32"/>
                  </a:cubicBezTo>
                  <a:cubicBezTo>
                    <a:pt x="10" y="33"/>
                    <a:pt x="11" y="34"/>
                    <a:pt x="13" y="34"/>
                  </a:cubicBezTo>
                  <a:cubicBezTo>
                    <a:pt x="14" y="34"/>
                    <a:pt x="15" y="33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0" y="30"/>
                    <a:pt x="21" y="29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4"/>
                    <a:pt x="19" y="25"/>
                    <a:pt x="17" y="26"/>
                  </a:cubicBezTo>
                  <a:cubicBezTo>
                    <a:pt x="16" y="27"/>
                    <a:pt x="14" y="27"/>
                    <a:pt x="12" y="27"/>
                  </a:cubicBezTo>
                  <a:close/>
                  <a:moveTo>
                    <a:pt x="15" y="22"/>
                  </a:moveTo>
                  <a:cubicBezTo>
                    <a:pt x="15" y="22"/>
                    <a:pt x="16" y="22"/>
                    <a:pt x="17" y="21"/>
                  </a:cubicBezTo>
                  <a:cubicBezTo>
                    <a:pt x="17" y="21"/>
                    <a:pt x="18" y="21"/>
                    <a:pt x="19" y="20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9"/>
                    <a:pt x="20" y="8"/>
                    <a:pt x="18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2"/>
                    <a:pt x="13" y="22"/>
                    <a:pt x="15" y="22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637"/>
            <p:cNvSpPr>
              <a:spLocks/>
            </p:cNvSpPr>
            <p:nvPr/>
          </p:nvSpPr>
          <p:spPr bwMode="auto">
            <a:xfrm>
              <a:off x="9912350" y="4864100"/>
              <a:ext cx="85725" cy="125412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7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1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9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638"/>
            <p:cNvSpPr>
              <a:spLocks/>
            </p:cNvSpPr>
            <p:nvPr/>
          </p:nvSpPr>
          <p:spPr bwMode="auto">
            <a:xfrm>
              <a:off x="10007600" y="4870450"/>
              <a:ext cx="60325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6 h 37"/>
                <a:gd name="T8" fmla="*/ 6 w 18"/>
                <a:gd name="T9" fmla="*/ 35 h 37"/>
                <a:gd name="T10" fmla="*/ 4 w 18"/>
                <a:gd name="T11" fmla="*/ 33 h 37"/>
                <a:gd name="T12" fmla="*/ 4 w 18"/>
                <a:gd name="T13" fmla="*/ 30 h 37"/>
                <a:gd name="T14" fmla="*/ 4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4 w 18"/>
                <a:gd name="T21" fmla="*/ 9 h 37"/>
                <a:gd name="T22" fmla="*/ 4 w 18"/>
                <a:gd name="T23" fmla="*/ 0 h 37"/>
                <a:gd name="T24" fmla="*/ 11 w 18"/>
                <a:gd name="T25" fmla="*/ 0 h 37"/>
                <a:gd name="T26" fmla="*/ 11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1 w 18"/>
                <a:gd name="T33" fmla="*/ 14 h 37"/>
                <a:gd name="T34" fmla="*/ 11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639"/>
            <p:cNvSpPr>
              <a:spLocks noEditPoints="1"/>
            </p:cNvSpPr>
            <p:nvPr/>
          </p:nvSpPr>
          <p:spPr bwMode="auto">
            <a:xfrm>
              <a:off x="9247188" y="51752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4 h 23"/>
                <a:gd name="T62" fmla="*/ 12 w 17"/>
                <a:gd name="T63" fmla="*/ 13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9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5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640"/>
            <p:cNvSpPr>
              <a:spLocks noEditPoints="1"/>
            </p:cNvSpPr>
            <p:nvPr/>
          </p:nvSpPr>
          <p:spPr bwMode="auto">
            <a:xfrm>
              <a:off x="9313863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641"/>
            <p:cNvSpPr>
              <a:spLocks/>
            </p:cNvSpPr>
            <p:nvPr/>
          </p:nvSpPr>
          <p:spPr bwMode="auto">
            <a:xfrm>
              <a:off x="9383713" y="51958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642"/>
            <p:cNvSpPr>
              <a:spLocks/>
            </p:cNvSpPr>
            <p:nvPr/>
          </p:nvSpPr>
          <p:spPr bwMode="auto">
            <a:xfrm>
              <a:off x="9439275" y="51958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643"/>
            <p:cNvSpPr>
              <a:spLocks noEditPoints="1"/>
            </p:cNvSpPr>
            <p:nvPr/>
          </p:nvSpPr>
          <p:spPr bwMode="auto">
            <a:xfrm>
              <a:off x="949166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644"/>
            <p:cNvSpPr>
              <a:spLocks noEditPoints="1"/>
            </p:cNvSpPr>
            <p:nvPr/>
          </p:nvSpPr>
          <p:spPr bwMode="auto">
            <a:xfrm>
              <a:off x="9582150" y="5175250"/>
              <a:ext cx="55563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645"/>
            <p:cNvSpPr>
              <a:spLocks noEditPoints="1"/>
            </p:cNvSpPr>
            <p:nvPr/>
          </p:nvSpPr>
          <p:spPr bwMode="auto">
            <a:xfrm>
              <a:off x="9647238" y="51958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646"/>
            <p:cNvSpPr>
              <a:spLocks/>
            </p:cNvSpPr>
            <p:nvPr/>
          </p:nvSpPr>
          <p:spPr bwMode="auto">
            <a:xfrm>
              <a:off x="9717088" y="51752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4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647"/>
            <p:cNvSpPr>
              <a:spLocks noEditPoints="1"/>
            </p:cNvSpPr>
            <p:nvPr/>
          </p:nvSpPr>
          <p:spPr bwMode="auto">
            <a:xfrm>
              <a:off x="9740900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648"/>
            <p:cNvSpPr>
              <a:spLocks/>
            </p:cNvSpPr>
            <p:nvPr/>
          </p:nvSpPr>
          <p:spPr bwMode="auto">
            <a:xfrm>
              <a:off x="9805988" y="51958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649"/>
            <p:cNvSpPr>
              <a:spLocks noEditPoints="1"/>
            </p:cNvSpPr>
            <p:nvPr/>
          </p:nvSpPr>
          <p:spPr bwMode="auto">
            <a:xfrm>
              <a:off x="9839325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650"/>
            <p:cNvSpPr>
              <a:spLocks noEditPoints="1"/>
            </p:cNvSpPr>
            <p:nvPr/>
          </p:nvSpPr>
          <p:spPr bwMode="auto">
            <a:xfrm>
              <a:off x="9906000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651"/>
            <p:cNvSpPr>
              <a:spLocks noEditPoints="1"/>
            </p:cNvSpPr>
            <p:nvPr/>
          </p:nvSpPr>
          <p:spPr bwMode="auto">
            <a:xfrm>
              <a:off x="996791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652"/>
            <p:cNvSpPr>
              <a:spLocks/>
            </p:cNvSpPr>
            <p:nvPr/>
          </p:nvSpPr>
          <p:spPr bwMode="auto">
            <a:xfrm>
              <a:off x="10037763" y="51958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653"/>
            <p:cNvSpPr>
              <a:spLocks/>
            </p:cNvSpPr>
            <p:nvPr/>
          </p:nvSpPr>
          <p:spPr bwMode="auto">
            <a:xfrm>
              <a:off x="10074275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654"/>
            <p:cNvSpPr>
              <a:spLocks/>
            </p:cNvSpPr>
            <p:nvPr/>
          </p:nvSpPr>
          <p:spPr bwMode="auto">
            <a:xfrm>
              <a:off x="10137775" y="51958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655"/>
            <p:cNvSpPr>
              <a:spLocks/>
            </p:cNvSpPr>
            <p:nvPr/>
          </p:nvSpPr>
          <p:spPr bwMode="auto">
            <a:xfrm>
              <a:off x="10263188" y="51958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7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656"/>
            <p:cNvSpPr>
              <a:spLocks noEditPoints="1"/>
            </p:cNvSpPr>
            <p:nvPr/>
          </p:nvSpPr>
          <p:spPr bwMode="auto">
            <a:xfrm>
              <a:off x="10291763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657"/>
            <p:cNvSpPr>
              <a:spLocks/>
            </p:cNvSpPr>
            <p:nvPr/>
          </p:nvSpPr>
          <p:spPr bwMode="auto">
            <a:xfrm>
              <a:off x="10382250" y="51958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658"/>
            <p:cNvSpPr>
              <a:spLocks noEditPoints="1"/>
            </p:cNvSpPr>
            <p:nvPr/>
          </p:nvSpPr>
          <p:spPr bwMode="auto">
            <a:xfrm>
              <a:off x="10434638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7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659"/>
            <p:cNvSpPr>
              <a:spLocks noEditPoints="1"/>
            </p:cNvSpPr>
            <p:nvPr/>
          </p:nvSpPr>
          <p:spPr bwMode="auto">
            <a:xfrm>
              <a:off x="10498138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660"/>
            <p:cNvSpPr>
              <a:spLocks noEditPoints="1"/>
            </p:cNvSpPr>
            <p:nvPr/>
          </p:nvSpPr>
          <p:spPr bwMode="auto">
            <a:xfrm>
              <a:off x="10563225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661"/>
            <p:cNvSpPr>
              <a:spLocks noEditPoints="1"/>
            </p:cNvSpPr>
            <p:nvPr/>
          </p:nvSpPr>
          <p:spPr bwMode="auto">
            <a:xfrm>
              <a:off x="1058386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662"/>
            <p:cNvSpPr>
              <a:spLocks noEditPoints="1"/>
            </p:cNvSpPr>
            <p:nvPr/>
          </p:nvSpPr>
          <p:spPr bwMode="auto">
            <a:xfrm>
              <a:off x="10648950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663"/>
            <p:cNvSpPr>
              <a:spLocks noEditPoints="1"/>
            </p:cNvSpPr>
            <p:nvPr/>
          </p:nvSpPr>
          <p:spPr bwMode="auto">
            <a:xfrm>
              <a:off x="10715625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2 w 16"/>
                <a:gd name="T5" fmla="*/ 20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5 w 16"/>
                <a:gd name="T17" fmla="*/ 7 h 23"/>
                <a:gd name="T18" fmla="*/ 8 w 16"/>
                <a:gd name="T19" fmla="*/ 6 h 23"/>
                <a:gd name="T20" fmla="*/ 12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4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8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3 w 16"/>
                <a:gd name="T49" fmla="*/ 10 h 23"/>
                <a:gd name="T50" fmla="*/ 11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8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1" y="6"/>
                    <a:pt x="12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664"/>
            <p:cNvSpPr>
              <a:spLocks noEditPoints="1"/>
            </p:cNvSpPr>
            <p:nvPr/>
          </p:nvSpPr>
          <p:spPr bwMode="auto">
            <a:xfrm>
              <a:off x="10782300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665"/>
            <p:cNvSpPr>
              <a:spLocks/>
            </p:cNvSpPr>
            <p:nvPr/>
          </p:nvSpPr>
          <p:spPr bwMode="auto">
            <a:xfrm>
              <a:off x="10798175" y="5178425"/>
              <a:ext cx="33338" cy="73025"/>
            </a:xfrm>
            <a:custGeom>
              <a:avLst/>
              <a:gdLst>
                <a:gd name="T0" fmla="*/ 10 w 10"/>
                <a:gd name="T1" fmla="*/ 21 h 22"/>
                <a:gd name="T2" fmla="*/ 9 w 10"/>
                <a:gd name="T3" fmla="*/ 21 h 22"/>
                <a:gd name="T4" fmla="*/ 8 w 10"/>
                <a:gd name="T5" fmla="*/ 22 h 22"/>
                <a:gd name="T6" fmla="*/ 7 w 10"/>
                <a:gd name="T7" fmla="*/ 22 h 22"/>
                <a:gd name="T8" fmla="*/ 6 w 10"/>
                <a:gd name="T9" fmla="*/ 22 h 22"/>
                <a:gd name="T10" fmla="*/ 5 w 10"/>
                <a:gd name="T11" fmla="*/ 22 h 22"/>
                <a:gd name="T12" fmla="*/ 4 w 10"/>
                <a:gd name="T13" fmla="*/ 21 h 22"/>
                <a:gd name="T14" fmla="*/ 3 w 10"/>
                <a:gd name="T15" fmla="*/ 20 h 22"/>
                <a:gd name="T16" fmla="*/ 3 w 10"/>
                <a:gd name="T17" fmla="*/ 19 h 22"/>
                <a:gd name="T18" fmla="*/ 3 w 10"/>
                <a:gd name="T19" fmla="*/ 7 h 22"/>
                <a:gd name="T20" fmla="*/ 0 w 10"/>
                <a:gd name="T21" fmla="*/ 7 h 22"/>
                <a:gd name="T22" fmla="*/ 0 w 10"/>
                <a:gd name="T23" fmla="*/ 5 h 22"/>
                <a:gd name="T24" fmla="*/ 3 w 10"/>
                <a:gd name="T25" fmla="*/ 5 h 22"/>
                <a:gd name="T26" fmla="*/ 3 w 10"/>
                <a:gd name="T27" fmla="*/ 0 h 22"/>
                <a:gd name="T28" fmla="*/ 4 w 10"/>
                <a:gd name="T29" fmla="*/ 0 h 22"/>
                <a:gd name="T30" fmla="*/ 4 w 10"/>
                <a:gd name="T31" fmla="*/ 5 h 22"/>
                <a:gd name="T32" fmla="*/ 8 w 10"/>
                <a:gd name="T33" fmla="*/ 5 h 22"/>
                <a:gd name="T34" fmla="*/ 8 w 10"/>
                <a:gd name="T35" fmla="*/ 7 h 22"/>
                <a:gd name="T36" fmla="*/ 4 w 10"/>
                <a:gd name="T37" fmla="*/ 7 h 22"/>
                <a:gd name="T38" fmla="*/ 4 w 10"/>
                <a:gd name="T39" fmla="*/ 19 h 22"/>
                <a:gd name="T40" fmla="*/ 5 w 10"/>
                <a:gd name="T41" fmla="*/ 20 h 22"/>
                <a:gd name="T42" fmla="*/ 6 w 10"/>
                <a:gd name="T43" fmla="*/ 21 h 22"/>
                <a:gd name="T44" fmla="*/ 8 w 10"/>
                <a:gd name="T45" fmla="*/ 20 h 22"/>
                <a:gd name="T46" fmla="*/ 9 w 10"/>
                <a:gd name="T47" fmla="*/ 20 h 22"/>
                <a:gd name="T48" fmla="*/ 10 w 10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2">
                  <a:moveTo>
                    <a:pt x="10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666"/>
            <p:cNvSpPr>
              <a:spLocks/>
            </p:cNvSpPr>
            <p:nvPr/>
          </p:nvSpPr>
          <p:spPr bwMode="auto">
            <a:xfrm>
              <a:off x="9244013" y="5321300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667"/>
            <p:cNvSpPr>
              <a:spLocks noEditPoints="1"/>
            </p:cNvSpPr>
            <p:nvPr/>
          </p:nvSpPr>
          <p:spPr bwMode="auto">
            <a:xfrm>
              <a:off x="9340850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4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668"/>
            <p:cNvSpPr>
              <a:spLocks noEditPoints="1"/>
            </p:cNvSpPr>
            <p:nvPr/>
          </p:nvSpPr>
          <p:spPr bwMode="auto">
            <a:xfrm>
              <a:off x="9402763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669"/>
            <p:cNvSpPr>
              <a:spLocks noEditPoints="1"/>
            </p:cNvSpPr>
            <p:nvPr/>
          </p:nvSpPr>
          <p:spPr bwMode="auto">
            <a:xfrm>
              <a:off x="9475788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670"/>
            <p:cNvSpPr>
              <a:spLocks noEditPoints="1"/>
            </p:cNvSpPr>
            <p:nvPr/>
          </p:nvSpPr>
          <p:spPr bwMode="auto">
            <a:xfrm>
              <a:off x="95186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671"/>
            <p:cNvSpPr>
              <a:spLocks/>
            </p:cNvSpPr>
            <p:nvPr/>
          </p:nvSpPr>
          <p:spPr bwMode="auto">
            <a:xfrm>
              <a:off x="9582150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672"/>
            <p:cNvSpPr>
              <a:spLocks/>
            </p:cNvSpPr>
            <p:nvPr/>
          </p:nvSpPr>
          <p:spPr bwMode="auto">
            <a:xfrm>
              <a:off x="96377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673"/>
            <p:cNvSpPr>
              <a:spLocks noEditPoints="1"/>
            </p:cNvSpPr>
            <p:nvPr/>
          </p:nvSpPr>
          <p:spPr bwMode="auto">
            <a:xfrm>
              <a:off x="97075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674"/>
            <p:cNvSpPr>
              <a:spLocks noEditPoints="1"/>
            </p:cNvSpPr>
            <p:nvPr/>
          </p:nvSpPr>
          <p:spPr bwMode="auto">
            <a:xfrm>
              <a:off x="9723438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675"/>
            <p:cNvSpPr>
              <a:spLocks noEditPoints="1"/>
            </p:cNvSpPr>
            <p:nvPr/>
          </p:nvSpPr>
          <p:spPr bwMode="auto">
            <a:xfrm>
              <a:off x="97964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676"/>
            <p:cNvSpPr>
              <a:spLocks noEditPoints="1"/>
            </p:cNvSpPr>
            <p:nvPr/>
          </p:nvSpPr>
          <p:spPr bwMode="auto">
            <a:xfrm>
              <a:off x="9817100" y="5321300"/>
              <a:ext cx="49213" cy="79375"/>
            </a:xfrm>
            <a:custGeom>
              <a:avLst/>
              <a:gdLst>
                <a:gd name="T0" fmla="*/ 7 w 15"/>
                <a:gd name="T1" fmla="*/ 18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2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8 h 24"/>
                <a:gd name="T28" fmla="*/ 15 w 15"/>
                <a:gd name="T29" fmla="*/ 21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1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8 h 24"/>
                <a:gd name="T58" fmla="*/ 14 w 15"/>
                <a:gd name="T59" fmla="*/ 14 h 24"/>
                <a:gd name="T60" fmla="*/ 11 w 15"/>
                <a:gd name="T61" fmla="*/ 17 h 24"/>
                <a:gd name="T62" fmla="*/ 7 w 15"/>
                <a:gd name="T63" fmla="*/ 18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6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677"/>
            <p:cNvSpPr>
              <a:spLocks/>
            </p:cNvSpPr>
            <p:nvPr/>
          </p:nvSpPr>
          <p:spPr bwMode="auto">
            <a:xfrm>
              <a:off x="9885363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2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678"/>
            <p:cNvSpPr>
              <a:spLocks noEditPoints="1"/>
            </p:cNvSpPr>
            <p:nvPr/>
          </p:nvSpPr>
          <p:spPr bwMode="auto">
            <a:xfrm>
              <a:off x="9942513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679"/>
            <p:cNvSpPr>
              <a:spLocks/>
            </p:cNvSpPr>
            <p:nvPr/>
          </p:nvSpPr>
          <p:spPr bwMode="auto">
            <a:xfrm>
              <a:off x="9998075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680"/>
            <p:cNvSpPr>
              <a:spLocks/>
            </p:cNvSpPr>
            <p:nvPr/>
          </p:nvSpPr>
          <p:spPr bwMode="auto">
            <a:xfrm>
              <a:off x="10064750" y="5324475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2 w 15"/>
                <a:gd name="T19" fmla="*/ 10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681"/>
            <p:cNvSpPr>
              <a:spLocks/>
            </p:cNvSpPr>
            <p:nvPr/>
          </p:nvSpPr>
          <p:spPr bwMode="auto">
            <a:xfrm>
              <a:off x="10126663" y="5321300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682"/>
            <p:cNvSpPr>
              <a:spLocks/>
            </p:cNvSpPr>
            <p:nvPr/>
          </p:nvSpPr>
          <p:spPr bwMode="auto">
            <a:xfrm>
              <a:off x="101838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683"/>
            <p:cNvSpPr>
              <a:spLocks noEditPoints="1"/>
            </p:cNvSpPr>
            <p:nvPr/>
          </p:nvSpPr>
          <p:spPr bwMode="auto">
            <a:xfrm>
              <a:off x="10248900" y="5321300"/>
              <a:ext cx="53975" cy="79375"/>
            </a:xfrm>
            <a:custGeom>
              <a:avLst/>
              <a:gdLst>
                <a:gd name="T0" fmla="*/ 9 w 16"/>
                <a:gd name="T1" fmla="*/ 18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8 h 24"/>
                <a:gd name="T36" fmla="*/ 8 w 16"/>
                <a:gd name="T37" fmla="*/ 16 h 24"/>
                <a:gd name="T38" fmla="*/ 11 w 16"/>
                <a:gd name="T39" fmla="*/ 16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5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8"/>
                  </a:moveTo>
                  <a:cubicBezTo>
                    <a:pt x="7" y="18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684"/>
            <p:cNvSpPr>
              <a:spLocks noEditPoints="1"/>
            </p:cNvSpPr>
            <p:nvPr/>
          </p:nvSpPr>
          <p:spPr bwMode="auto">
            <a:xfrm>
              <a:off x="10315575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685"/>
            <p:cNvSpPr>
              <a:spLocks/>
            </p:cNvSpPr>
            <p:nvPr/>
          </p:nvSpPr>
          <p:spPr bwMode="auto">
            <a:xfrm>
              <a:off x="10382250" y="5324475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686"/>
            <p:cNvSpPr>
              <a:spLocks/>
            </p:cNvSpPr>
            <p:nvPr/>
          </p:nvSpPr>
          <p:spPr bwMode="auto">
            <a:xfrm>
              <a:off x="10418763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687"/>
            <p:cNvSpPr>
              <a:spLocks/>
            </p:cNvSpPr>
            <p:nvPr/>
          </p:nvSpPr>
          <p:spPr bwMode="auto">
            <a:xfrm>
              <a:off x="10483850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2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688"/>
            <p:cNvSpPr>
              <a:spLocks noEditPoints="1"/>
            </p:cNvSpPr>
            <p:nvPr/>
          </p:nvSpPr>
          <p:spPr bwMode="auto">
            <a:xfrm>
              <a:off x="106029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6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5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6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689"/>
            <p:cNvSpPr>
              <a:spLocks/>
            </p:cNvSpPr>
            <p:nvPr/>
          </p:nvSpPr>
          <p:spPr bwMode="auto">
            <a:xfrm>
              <a:off x="10666413" y="5300663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690"/>
            <p:cNvSpPr>
              <a:spLocks noEditPoints="1"/>
            </p:cNvSpPr>
            <p:nvPr/>
          </p:nvSpPr>
          <p:spPr bwMode="auto">
            <a:xfrm>
              <a:off x="10696575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691"/>
            <p:cNvSpPr>
              <a:spLocks noEditPoints="1"/>
            </p:cNvSpPr>
            <p:nvPr/>
          </p:nvSpPr>
          <p:spPr bwMode="auto">
            <a:xfrm>
              <a:off x="107124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692"/>
            <p:cNvSpPr>
              <a:spLocks/>
            </p:cNvSpPr>
            <p:nvPr/>
          </p:nvSpPr>
          <p:spPr bwMode="auto">
            <a:xfrm>
              <a:off x="9240838" y="5449888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693"/>
            <p:cNvSpPr>
              <a:spLocks noEditPoints="1"/>
            </p:cNvSpPr>
            <p:nvPr/>
          </p:nvSpPr>
          <p:spPr bwMode="auto">
            <a:xfrm>
              <a:off x="9297988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694"/>
            <p:cNvSpPr>
              <a:spLocks/>
            </p:cNvSpPr>
            <p:nvPr/>
          </p:nvSpPr>
          <p:spPr bwMode="auto">
            <a:xfrm>
              <a:off x="9363075" y="5426075"/>
              <a:ext cx="20638" cy="80962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1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695"/>
            <p:cNvSpPr>
              <a:spLocks noEditPoints="1"/>
            </p:cNvSpPr>
            <p:nvPr/>
          </p:nvSpPr>
          <p:spPr bwMode="auto">
            <a:xfrm>
              <a:off x="9386888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9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696"/>
            <p:cNvSpPr>
              <a:spLocks/>
            </p:cNvSpPr>
            <p:nvPr/>
          </p:nvSpPr>
          <p:spPr bwMode="auto">
            <a:xfrm>
              <a:off x="9456738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697"/>
            <p:cNvSpPr>
              <a:spLocks noEditPoints="1"/>
            </p:cNvSpPr>
            <p:nvPr/>
          </p:nvSpPr>
          <p:spPr bwMode="auto">
            <a:xfrm>
              <a:off x="9485313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698"/>
            <p:cNvSpPr>
              <a:spLocks/>
            </p:cNvSpPr>
            <p:nvPr/>
          </p:nvSpPr>
          <p:spPr bwMode="auto">
            <a:xfrm>
              <a:off x="9555163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699"/>
            <p:cNvSpPr>
              <a:spLocks/>
            </p:cNvSpPr>
            <p:nvPr/>
          </p:nvSpPr>
          <p:spPr bwMode="auto">
            <a:xfrm>
              <a:off x="961866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700"/>
            <p:cNvSpPr>
              <a:spLocks/>
            </p:cNvSpPr>
            <p:nvPr/>
          </p:nvSpPr>
          <p:spPr bwMode="auto">
            <a:xfrm>
              <a:off x="9680575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701"/>
            <p:cNvSpPr>
              <a:spLocks noEditPoints="1"/>
            </p:cNvSpPr>
            <p:nvPr/>
          </p:nvSpPr>
          <p:spPr bwMode="auto">
            <a:xfrm>
              <a:off x="9777413" y="5449888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702"/>
            <p:cNvSpPr>
              <a:spLocks/>
            </p:cNvSpPr>
            <p:nvPr/>
          </p:nvSpPr>
          <p:spPr bwMode="auto">
            <a:xfrm>
              <a:off x="98456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703"/>
            <p:cNvSpPr>
              <a:spLocks noEditPoints="1"/>
            </p:cNvSpPr>
            <p:nvPr/>
          </p:nvSpPr>
          <p:spPr bwMode="auto">
            <a:xfrm>
              <a:off x="99060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704"/>
            <p:cNvSpPr>
              <a:spLocks/>
            </p:cNvSpPr>
            <p:nvPr/>
          </p:nvSpPr>
          <p:spPr bwMode="auto">
            <a:xfrm>
              <a:off x="9961563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705"/>
            <p:cNvSpPr>
              <a:spLocks/>
            </p:cNvSpPr>
            <p:nvPr/>
          </p:nvSpPr>
          <p:spPr bwMode="auto">
            <a:xfrm>
              <a:off x="9998075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706"/>
            <p:cNvSpPr>
              <a:spLocks/>
            </p:cNvSpPr>
            <p:nvPr/>
          </p:nvSpPr>
          <p:spPr bwMode="auto">
            <a:xfrm>
              <a:off x="1005840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707"/>
            <p:cNvSpPr>
              <a:spLocks/>
            </p:cNvSpPr>
            <p:nvPr/>
          </p:nvSpPr>
          <p:spPr bwMode="auto">
            <a:xfrm>
              <a:off x="10137775" y="5449888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708"/>
            <p:cNvSpPr>
              <a:spLocks/>
            </p:cNvSpPr>
            <p:nvPr/>
          </p:nvSpPr>
          <p:spPr bwMode="auto">
            <a:xfrm>
              <a:off x="10193338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709"/>
            <p:cNvSpPr>
              <a:spLocks/>
            </p:cNvSpPr>
            <p:nvPr/>
          </p:nvSpPr>
          <p:spPr bwMode="auto">
            <a:xfrm>
              <a:off x="10256838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710"/>
            <p:cNvSpPr>
              <a:spLocks noEditPoints="1"/>
            </p:cNvSpPr>
            <p:nvPr/>
          </p:nvSpPr>
          <p:spPr bwMode="auto">
            <a:xfrm>
              <a:off x="10375900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711"/>
            <p:cNvSpPr>
              <a:spLocks/>
            </p:cNvSpPr>
            <p:nvPr/>
          </p:nvSpPr>
          <p:spPr bwMode="auto">
            <a:xfrm>
              <a:off x="10440988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712"/>
            <p:cNvSpPr>
              <a:spLocks/>
            </p:cNvSpPr>
            <p:nvPr/>
          </p:nvSpPr>
          <p:spPr bwMode="auto">
            <a:xfrm>
              <a:off x="10507663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8" name="矩形 887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9" name="矩形 888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890" name="文本框 889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9266296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Rectangle 5"/>
          <p:cNvSpPr>
            <a:spLocks noChangeArrowheads="1"/>
          </p:cNvSpPr>
          <p:nvPr/>
        </p:nvSpPr>
        <p:spPr bwMode="auto">
          <a:xfrm>
            <a:off x="4241800" y="3897313"/>
            <a:ext cx="307975" cy="1377950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Rectangle 6"/>
          <p:cNvSpPr>
            <a:spLocks noChangeArrowheads="1"/>
          </p:cNvSpPr>
          <p:nvPr/>
        </p:nvSpPr>
        <p:spPr bwMode="auto">
          <a:xfrm>
            <a:off x="4241800" y="3897313"/>
            <a:ext cx="307975" cy="137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7"/>
          <p:cNvSpPr>
            <a:spLocks/>
          </p:cNvSpPr>
          <p:nvPr/>
        </p:nvSpPr>
        <p:spPr bwMode="auto">
          <a:xfrm>
            <a:off x="4241800" y="4813301"/>
            <a:ext cx="541338" cy="541338"/>
          </a:xfrm>
          <a:custGeom>
            <a:avLst/>
            <a:gdLst>
              <a:gd name="T0" fmla="*/ 341 w 341"/>
              <a:gd name="T1" fmla="*/ 147 h 341"/>
              <a:gd name="T2" fmla="*/ 0 w 341"/>
              <a:gd name="T3" fmla="*/ 0 h 341"/>
              <a:gd name="T4" fmla="*/ 0 w 341"/>
              <a:gd name="T5" fmla="*/ 173 h 341"/>
              <a:gd name="T6" fmla="*/ 341 w 341"/>
              <a:gd name="T7" fmla="*/ 341 h 341"/>
              <a:gd name="T8" fmla="*/ 341 w 341"/>
              <a:gd name="T9" fmla="*/ 147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" h="341">
                <a:moveTo>
                  <a:pt x="341" y="147"/>
                </a:moveTo>
                <a:lnTo>
                  <a:pt x="0" y="0"/>
                </a:lnTo>
                <a:lnTo>
                  <a:pt x="0" y="173"/>
                </a:lnTo>
                <a:lnTo>
                  <a:pt x="341" y="341"/>
                </a:lnTo>
                <a:lnTo>
                  <a:pt x="341" y="14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8"/>
          <p:cNvSpPr>
            <a:spLocks/>
          </p:cNvSpPr>
          <p:nvPr/>
        </p:nvSpPr>
        <p:spPr bwMode="auto">
          <a:xfrm>
            <a:off x="4241800" y="4813301"/>
            <a:ext cx="541338" cy="541338"/>
          </a:xfrm>
          <a:custGeom>
            <a:avLst/>
            <a:gdLst>
              <a:gd name="T0" fmla="*/ 341 w 341"/>
              <a:gd name="T1" fmla="*/ 147 h 341"/>
              <a:gd name="T2" fmla="*/ 0 w 341"/>
              <a:gd name="T3" fmla="*/ 0 h 341"/>
              <a:gd name="T4" fmla="*/ 0 w 341"/>
              <a:gd name="T5" fmla="*/ 173 h 341"/>
              <a:gd name="T6" fmla="*/ 341 w 341"/>
              <a:gd name="T7" fmla="*/ 341 h 341"/>
              <a:gd name="T8" fmla="*/ 341 w 341"/>
              <a:gd name="T9" fmla="*/ 147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" h="341">
                <a:moveTo>
                  <a:pt x="341" y="147"/>
                </a:moveTo>
                <a:lnTo>
                  <a:pt x="0" y="0"/>
                </a:lnTo>
                <a:lnTo>
                  <a:pt x="0" y="173"/>
                </a:lnTo>
                <a:lnTo>
                  <a:pt x="341" y="341"/>
                </a:lnTo>
                <a:lnTo>
                  <a:pt x="341" y="1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9"/>
          <p:cNvSpPr>
            <a:spLocks/>
          </p:cNvSpPr>
          <p:nvPr/>
        </p:nvSpPr>
        <p:spPr bwMode="auto">
          <a:xfrm>
            <a:off x="2878138" y="5046663"/>
            <a:ext cx="1905000" cy="307975"/>
          </a:xfrm>
          <a:custGeom>
            <a:avLst/>
            <a:gdLst>
              <a:gd name="T0" fmla="*/ 1200 w 1200"/>
              <a:gd name="T1" fmla="*/ 194 h 194"/>
              <a:gd name="T2" fmla="*/ 0 w 1200"/>
              <a:gd name="T3" fmla="*/ 194 h 194"/>
              <a:gd name="T4" fmla="*/ 95 w 1200"/>
              <a:gd name="T5" fmla="*/ 0 h 194"/>
              <a:gd name="T6" fmla="*/ 1200 w 1200"/>
              <a:gd name="T7" fmla="*/ 0 h 194"/>
              <a:gd name="T8" fmla="*/ 1200 w 1200"/>
              <a:gd name="T9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0" h="194">
                <a:moveTo>
                  <a:pt x="1200" y="194"/>
                </a:moveTo>
                <a:lnTo>
                  <a:pt x="0" y="194"/>
                </a:lnTo>
                <a:lnTo>
                  <a:pt x="95" y="0"/>
                </a:lnTo>
                <a:lnTo>
                  <a:pt x="1200" y="0"/>
                </a:lnTo>
                <a:lnTo>
                  <a:pt x="1200" y="194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0"/>
          <p:cNvSpPr>
            <a:spLocks/>
          </p:cNvSpPr>
          <p:nvPr/>
        </p:nvSpPr>
        <p:spPr bwMode="auto">
          <a:xfrm>
            <a:off x="2878138" y="5046663"/>
            <a:ext cx="1905000" cy="307975"/>
          </a:xfrm>
          <a:custGeom>
            <a:avLst/>
            <a:gdLst>
              <a:gd name="T0" fmla="*/ 1200 w 1200"/>
              <a:gd name="T1" fmla="*/ 194 h 194"/>
              <a:gd name="T2" fmla="*/ 0 w 1200"/>
              <a:gd name="T3" fmla="*/ 194 h 194"/>
              <a:gd name="T4" fmla="*/ 95 w 1200"/>
              <a:gd name="T5" fmla="*/ 0 h 194"/>
              <a:gd name="T6" fmla="*/ 1200 w 1200"/>
              <a:gd name="T7" fmla="*/ 0 h 194"/>
              <a:gd name="T8" fmla="*/ 1200 w 1200"/>
              <a:gd name="T9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0" h="194">
                <a:moveTo>
                  <a:pt x="1200" y="194"/>
                </a:moveTo>
                <a:lnTo>
                  <a:pt x="0" y="194"/>
                </a:lnTo>
                <a:lnTo>
                  <a:pt x="95" y="0"/>
                </a:lnTo>
                <a:lnTo>
                  <a:pt x="1200" y="0"/>
                </a:lnTo>
                <a:lnTo>
                  <a:pt x="1200" y="1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Rectangle 11"/>
          <p:cNvSpPr>
            <a:spLocks noChangeArrowheads="1"/>
          </p:cNvSpPr>
          <p:nvPr/>
        </p:nvSpPr>
        <p:spPr bwMode="auto">
          <a:xfrm>
            <a:off x="5611813" y="2740026"/>
            <a:ext cx="307975" cy="1377950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Rectangle 12"/>
          <p:cNvSpPr>
            <a:spLocks noChangeArrowheads="1"/>
          </p:cNvSpPr>
          <p:nvPr/>
        </p:nvSpPr>
        <p:spPr bwMode="auto">
          <a:xfrm>
            <a:off x="5611813" y="2740026"/>
            <a:ext cx="307975" cy="137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3"/>
          <p:cNvSpPr>
            <a:spLocks/>
          </p:cNvSpPr>
          <p:nvPr/>
        </p:nvSpPr>
        <p:spPr bwMode="auto">
          <a:xfrm>
            <a:off x="5616575" y="3660776"/>
            <a:ext cx="536575" cy="539750"/>
          </a:xfrm>
          <a:custGeom>
            <a:avLst/>
            <a:gdLst>
              <a:gd name="T0" fmla="*/ 338 w 338"/>
              <a:gd name="T1" fmla="*/ 146 h 340"/>
              <a:gd name="T2" fmla="*/ 0 w 338"/>
              <a:gd name="T3" fmla="*/ 0 h 340"/>
              <a:gd name="T4" fmla="*/ 0 w 338"/>
              <a:gd name="T5" fmla="*/ 172 h 340"/>
              <a:gd name="T6" fmla="*/ 338 w 338"/>
              <a:gd name="T7" fmla="*/ 340 h 340"/>
              <a:gd name="T8" fmla="*/ 338 w 338"/>
              <a:gd name="T9" fmla="*/ 146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8" h="340">
                <a:moveTo>
                  <a:pt x="338" y="146"/>
                </a:moveTo>
                <a:lnTo>
                  <a:pt x="0" y="0"/>
                </a:lnTo>
                <a:lnTo>
                  <a:pt x="0" y="172"/>
                </a:lnTo>
                <a:lnTo>
                  <a:pt x="338" y="340"/>
                </a:lnTo>
                <a:lnTo>
                  <a:pt x="338" y="14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4"/>
          <p:cNvSpPr>
            <a:spLocks/>
          </p:cNvSpPr>
          <p:nvPr/>
        </p:nvSpPr>
        <p:spPr bwMode="auto">
          <a:xfrm>
            <a:off x="5616575" y="3660776"/>
            <a:ext cx="536575" cy="539750"/>
          </a:xfrm>
          <a:custGeom>
            <a:avLst/>
            <a:gdLst>
              <a:gd name="T0" fmla="*/ 338 w 338"/>
              <a:gd name="T1" fmla="*/ 146 h 340"/>
              <a:gd name="T2" fmla="*/ 0 w 338"/>
              <a:gd name="T3" fmla="*/ 0 h 340"/>
              <a:gd name="T4" fmla="*/ 0 w 338"/>
              <a:gd name="T5" fmla="*/ 172 h 340"/>
              <a:gd name="T6" fmla="*/ 338 w 338"/>
              <a:gd name="T7" fmla="*/ 340 h 340"/>
              <a:gd name="T8" fmla="*/ 338 w 338"/>
              <a:gd name="T9" fmla="*/ 146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8" h="340">
                <a:moveTo>
                  <a:pt x="338" y="146"/>
                </a:moveTo>
                <a:lnTo>
                  <a:pt x="0" y="0"/>
                </a:lnTo>
                <a:lnTo>
                  <a:pt x="0" y="172"/>
                </a:lnTo>
                <a:lnTo>
                  <a:pt x="338" y="340"/>
                </a:lnTo>
                <a:lnTo>
                  <a:pt x="338" y="1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Rectangle 15"/>
          <p:cNvSpPr>
            <a:spLocks noChangeArrowheads="1"/>
          </p:cNvSpPr>
          <p:nvPr/>
        </p:nvSpPr>
        <p:spPr bwMode="auto">
          <a:xfrm>
            <a:off x="6986588" y="1585913"/>
            <a:ext cx="307975" cy="1379538"/>
          </a:xfrm>
          <a:prstGeom prst="rect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Rectangle 16"/>
          <p:cNvSpPr>
            <a:spLocks noChangeArrowheads="1"/>
          </p:cNvSpPr>
          <p:nvPr/>
        </p:nvSpPr>
        <p:spPr bwMode="auto">
          <a:xfrm>
            <a:off x="6986588" y="1585913"/>
            <a:ext cx="307975" cy="137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7"/>
          <p:cNvSpPr>
            <a:spLocks/>
          </p:cNvSpPr>
          <p:nvPr/>
        </p:nvSpPr>
        <p:spPr bwMode="auto">
          <a:xfrm>
            <a:off x="6986588" y="1585913"/>
            <a:ext cx="1905000" cy="304800"/>
          </a:xfrm>
          <a:custGeom>
            <a:avLst/>
            <a:gdLst>
              <a:gd name="T0" fmla="*/ 1200 w 1200"/>
              <a:gd name="T1" fmla="*/ 192 h 192"/>
              <a:gd name="T2" fmla="*/ 0 w 1200"/>
              <a:gd name="T3" fmla="*/ 192 h 192"/>
              <a:gd name="T4" fmla="*/ 0 w 1200"/>
              <a:gd name="T5" fmla="*/ 0 h 192"/>
              <a:gd name="T6" fmla="*/ 1105 w 1200"/>
              <a:gd name="T7" fmla="*/ 0 h 192"/>
              <a:gd name="T8" fmla="*/ 1200 w 1200"/>
              <a:gd name="T9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0" h="192">
                <a:moveTo>
                  <a:pt x="1200" y="192"/>
                </a:moveTo>
                <a:lnTo>
                  <a:pt x="0" y="192"/>
                </a:lnTo>
                <a:lnTo>
                  <a:pt x="0" y="0"/>
                </a:lnTo>
                <a:lnTo>
                  <a:pt x="1105" y="0"/>
                </a:lnTo>
                <a:lnTo>
                  <a:pt x="1200" y="192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"/>
          <p:cNvSpPr>
            <a:spLocks/>
          </p:cNvSpPr>
          <p:nvPr/>
        </p:nvSpPr>
        <p:spPr bwMode="auto">
          <a:xfrm>
            <a:off x="6986588" y="1585913"/>
            <a:ext cx="1905000" cy="304800"/>
          </a:xfrm>
          <a:custGeom>
            <a:avLst/>
            <a:gdLst>
              <a:gd name="T0" fmla="*/ 1200 w 1200"/>
              <a:gd name="T1" fmla="*/ 192 h 192"/>
              <a:gd name="T2" fmla="*/ 0 w 1200"/>
              <a:gd name="T3" fmla="*/ 192 h 192"/>
              <a:gd name="T4" fmla="*/ 0 w 1200"/>
              <a:gd name="T5" fmla="*/ 0 h 192"/>
              <a:gd name="T6" fmla="*/ 1105 w 1200"/>
              <a:gd name="T7" fmla="*/ 0 h 192"/>
              <a:gd name="T8" fmla="*/ 1200 w 1200"/>
              <a:gd name="T9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0" h="192">
                <a:moveTo>
                  <a:pt x="1200" y="192"/>
                </a:moveTo>
                <a:lnTo>
                  <a:pt x="0" y="192"/>
                </a:lnTo>
                <a:lnTo>
                  <a:pt x="0" y="0"/>
                </a:lnTo>
                <a:lnTo>
                  <a:pt x="1105" y="0"/>
                </a:lnTo>
                <a:lnTo>
                  <a:pt x="1200" y="1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9"/>
          <p:cNvSpPr>
            <a:spLocks/>
          </p:cNvSpPr>
          <p:nvPr/>
        </p:nvSpPr>
        <p:spPr bwMode="auto">
          <a:xfrm>
            <a:off x="6986588" y="2503488"/>
            <a:ext cx="541338" cy="544513"/>
          </a:xfrm>
          <a:custGeom>
            <a:avLst/>
            <a:gdLst>
              <a:gd name="T0" fmla="*/ 341 w 341"/>
              <a:gd name="T1" fmla="*/ 149 h 343"/>
              <a:gd name="T2" fmla="*/ 0 w 341"/>
              <a:gd name="T3" fmla="*/ 0 h 343"/>
              <a:gd name="T4" fmla="*/ 0 w 341"/>
              <a:gd name="T5" fmla="*/ 175 h 343"/>
              <a:gd name="T6" fmla="*/ 341 w 341"/>
              <a:gd name="T7" fmla="*/ 343 h 343"/>
              <a:gd name="T8" fmla="*/ 341 w 341"/>
              <a:gd name="T9" fmla="*/ 14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" h="343">
                <a:moveTo>
                  <a:pt x="341" y="149"/>
                </a:moveTo>
                <a:lnTo>
                  <a:pt x="0" y="0"/>
                </a:lnTo>
                <a:lnTo>
                  <a:pt x="0" y="175"/>
                </a:lnTo>
                <a:lnTo>
                  <a:pt x="341" y="343"/>
                </a:lnTo>
                <a:lnTo>
                  <a:pt x="341" y="14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0"/>
          <p:cNvSpPr>
            <a:spLocks/>
          </p:cNvSpPr>
          <p:nvPr/>
        </p:nvSpPr>
        <p:spPr bwMode="auto">
          <a:xfrm>
            <a:off x="6986588" y="2503488"/>
            <a:ext cx="541338" cy="544513"/>
          </a:xfrm>
          <a:custGeom>
            <a:avLst/>
            <a:gdLst>
              <a:gd name="T0" fmla="*/ 341 w 341"/>
              <a:gd name="T1" fmla="*/ 149 h 343"/>
              <a:gd name="T2" fmla="*/ 0 w 341"/>
              <a:gd name="T3" fmla="*/ 0 h 343"/>
              <a:gd name="T4" fmla="*/ 0 w 341"/>
              <a:gd name="T5" fmla="*/ 175 h 343"/>
              <a:gd name="T6" fmla="*/ 341 w 341"/>
              <a:gd name="T7" fmla="*/ 343 h 343"/>
              <a:gd name="T8" fmla="*/ 341 w 341"/>
              <a:gd name="T9" fmla="*/ 14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" h="343">
                <a:moveTo>
                  <a:pt x="341" y="149"/>
                </a:moveTo>
                <a:lnTo>
                  <a:pt x="0" y="0"/>
                </a:lnTo>
                <a:lnTo>
                  <a:pt x="0" y="175"/>
                </a:lnTo>
                <a:lnTo>
                  <a:pt x="341" y="343"/>
                </a:lnTo>
                <a:lnTo>
                  <a:pt x="341" y="14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Rectangle 21"/>
          <p:cNvSpPr>
            <a:spLocks noChangeArrowheads="1"/>
          </p:cNvSpPr>
          <p:nvPr/>
        </p:nvSpPr>
        <p:spPr bwMode="auto">
          <a:xfrm>
            <a:off x="4241800" y="3892551"/>
            <a:ext cx="1914525" cy="307975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Rectangle 22"/>
          <p:cNvSpPr>
            <a:spLocks noChangeArrowheads="1"/>
          </p:cNvSpPr>
          <p:nvPr/>
        </p:nvSpPr>
        <p:spPr bwMode="auto">
          <a:xfrm>
            <a:off x="4241800" y="3892551"/>
            <a:ext cx="1914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Rectangle 23"/>
          <p:cNvSpPr>
            <a:spLocks noChangeArrowheads="1"/>
          </p:cNvSpPr>
          <p:nvPr/>
        </p:nvSpPr>
        <p:spPr bwMode="auto">
          <a:xfrm>
            <a:off x="5616575" y="2740026"/>
            <a:ext cx="1911350" cy="307975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Rectangle 24"/>
          <p:cNvSpPr>
            <a:spLocks noChangeArrowheads="1"/>
          </p:cNvSpPr>
          <p:nvPr/>
        </p:nvSpPr>
        <p:spPr bwMode="auto">
          <a:xfrm>
            <a:off x="5616575" y="2740026"/>
            <a:ext cx="1911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25"/>
          <p:cNvSpPr>
            <a:spLocks/>
          </p:cNvSpPr>
          <p:nvPr/>
        </p:nvSpPr>
        <p:spPr bwMode="auto">
          <a:xfrm>
            <a:off x="2870200" y="5046663"/>
            <a:ext cx="82550" cy="231775"/>
          </a:xfrm>
          <a:custGeom>
            <a:avLst/>
            <a:gdLst>
              <a:gd name="T0" fmla="*/ 19 w 52"/>
              <a:gd name="T1" fmla="*/ 0 h 146"/>
              <a:gd name="T2" fmla="*/ 0 w 52"/>
              <a:gd name="T3" fmla="*/ 0 h 146"/>
              <a:gd name="T4" fmla="*/ 0 w 52"/>
              <a:gd name="T5" fmla="*/ 59 h 146"/>
              <a:gd name="T6" fmla="*/ 26 w 52"/>
              <a:gd name="T7" fmla="*/ 146 h 146"/>
              <a:gd name="T8" fmla="*/ 52 w 52"/>
              <a:gd name="T9" fmla="*/ 97 h 146"/>
              <a:gd name="T10" fmla="*/ 19 w 52"/>
              <a:gd name="T1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" h="146">
                <a:moveTo>
                  <a:pt x="19" y="0"/>
                </a:moveTo>
                <a:lnTo>
                  <a:pt x="0" y="0"/>
                </a:lnTo>
                <a:lnTo>
                  <a:pt x="0" y="59"/>
                </a:lnTo>
                <a:lnTo>
                  <a:pt x="26" y="146"/>
                </a:lnTo>
                <a:lnTo>
                  <a:pt x="52" y="97"/>
                </a:lnTo>
                <a:lnTo>
                  <a:pt x="19" y="0"/>
                </a:ln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26"/>
          <p:cNvSpPr>
            <a:spLocks/>
          </p:cNvSpPr>
          <p:nvPr/>
        </p:nvSpPr>
        <p:spPr bwMode="auto">
          <a:xfrm>
            <a:off x="2870200" y="5046663"/>
            <a:ext cx="82550" cy="231775"/>
          </a:xfrm>
          <a:custGeom>
            <a:avLst/>
            <a:gdLst>
              <a:gd name="T0" fmla="*/ 19 w 52"/>
              <a:gd name="T1" fmla="*/ 0 h 146"/>
              <a:gd name="T2" fmla="*/ 0 w 52"/>
              <a:gd name="T3" fmla="*/ 0 h 146"/>
              <a:gd name="T4" fmla="*/ 0 w 52"/>
              <a:gd name="T5" fmla="*/ 59 h 146"/>
              <a:gd name="T6" fmla="*/ 26 w 52"/>
              <a:gd name="T7" fmla="*/ 146 h 146"/>
              <a:gd name="T8" fmla="*/ 52 w 52"/>
              <a:gd name="T9" fmla="*/ 97 h 146"/>
              <a:gd name="T10" fmla="*/ 19 w 52"/>
              <a:gd name="T1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" h="146">
                <a:moveTo>
                  <a:pt x="19" y="0"/>
                </a:moveTo>
                <a:lnTo>
                  <a:pt x="0" y="0"/>
                </a:lnTo>
                <a:lnTo>
                  <a:pt x="0" y="59"/>
                </a:lnTo>
                <a:lnTo>
                  <a:pt x="26" y="146"/>
                </a:lnTo>
                <a:lnTo>
                  <a:pt x="52" y="97"/>
                </a:lnTo>
                <a:lnTo>
                  <a:pt x="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27"/>
          <p:cNvSpPr>
            <a:spLocks/>
          </p:cNvSpPr>
          <p:nvPr/>
        </p:nvSpPr>
        <p:spPr bwMode="auto">
          <a:xfrm>
            <a:off x="2944812" y="5088202"/>
            <a:ext cx="90488" cy="153988"/>
          </a:xfrm>
          <a:custGeom>
            <a:avLst/>
            <a:gdLst>
              <a:gd name="T0" fmla="*/ 26 w 57"/>
              <a:gd name="T1" fmla="*/ 0 h 97"/>
              <a:gd name="T2" fmla="*/ 0 w 57"/>
              <a:gd name="T3" fmla="*/ 49 h 97"/>
              <a:gd name="T4" fmla="*/ 17 w 57"/>
              <a:gd name="T5" fmla="*/ 97 h 97"/>
              <a:gd name="T6" fmla="*/ 57 w 57"/>
              <a:gd name="T7" fmla="*/ 97 h 97"/>
              <a:gd name="T8" fmla="*/ 26 w 57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97">
                <a:moveTo>
                  <a:pt x="26" y="0"/>
                </a:moveTo>
                <a:lnTo>
                  <a:pt x="0" y="49"/>
                </a:lnTo>
                <a:lnTo>
                  <a:pt x="17" y="97"/>
                </a:lnTo>
                <a:lnTo>
                  <a:pt x="57" y="97"/>
                </a:lnTo>
                <a:lnTo>
                  <a:pt x="26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28"/>
          <p:cNvSpPr>
            <a:spLocks/>
          </p:cNvSpPr>
          <p:nvPr/>
        </p:nvSpPr>
        <p:spPr bwMode="auto">
          <a:xfrm>
            <a:off x="2944812" y="5088202"/>
            <a:ext cx="90488" cy="153988"/>
          </a:xfrm>
          <a:custGeom>
            <a:avLst/>
            <a:gdLst>
              <a:gd name="T0" fmla="*/ 26 w 57"/>
              <a:gd name="T1" fmla="*/ 0 h 97"/>
              <a:gd name="T2" fmla="*/ 0 w 57"/>
              <a:gd name="T3" fmla="*/ 49 h 97"/>
              <a:gd name="T4" fmla="*/ 17 w 57"/>
              <a:gd name="T5" fmla="*/ 97 h 97"/>
              <a:gd name="T6" fmla="*/ 57 w 57"/>
              <a:gd name="T7" fmla="*/ 97 h 97"/>
              <a:gd name="T8" fmla="*/ 26 w 57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97">
                <a:moveTo>
                  <a:pt x="26" y="0"/>
                </a:moveTo>
                <a:lnTo>
                  <a:pt x="0" y="49"/>
                </a:lnTo>
                <a:lnTo>
                  <a:pt x="17" y="97"/>
                </a:lnTo>
                <a:lnTo>
                  <a:pt x="57" y="97"/>
                </a:lnTo>
                <a:lnTo>
                  <a:pt x="2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31"/>
          <p:cNvSpPr>
            <a:spLocks/>
          </p:cNvSpPr>
          <p:nvPr/>
        </p:nvSpPr>
        <p:spPr bwMode="auto">
          <a:xfrm>
            <a:off x="3001963" y="5046663"/>
            <a:ext cx="146050" cy="307975"/>
          </a:xfrm>
          <a:custGeom>
            <a:avLst/>
            <a:gdLst>
              <a:gd name="T0" fmla="*/ 31 w 92"/>
              <a:gd name="T1" fmla="*/ 0 h 194"/>
              <a:gd name="T2" fmla="*/ 17 w 92"/>
              <a:gd name="T3" fmla="*/ 0 h 194"/>
              <a:gd name="T4" fmla="*/ 0 w 92"/>
              <a:gd name="T5" fmla="*/ 33 h 194"/>
              <a:gd name="T6" fmla="*/ 52 w 92"/>
              <a:gd name="T7" fmla="*/ 194 h 194"/>
              <a:gd name="T8" fmla="*/ 92 w 92"/>
              <a:gd name="T9" fmla="*/ 194 h 194"/>
              <a:gd name="T10" fmla="*/ 31 w 92"/>
              <a:gd name="T11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194">
                <a:moveTo>
                  <a:pt x="31" y="0"/>
                </a:moveTo>
                <a:lnTo>
                  <a:pt x="17" y="0"/>
                </a:lnTo>
                <a:lnTo>
                  <a:pt x="0" y="33"/>
                </a:lnTo>
                <a:lnTo>
                  <a:pt x="52" y="194"/>
                </a:lnTo>
                <a:lnTo>
                  <a:pt x="92" y="194"/>
                </a:lnTo>
                <a:lnTo>
                  <a:pt x="31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2"/>
          <p:cNvSpPr>
            <a:spLocks/>
          </p:cNvSpPr>
          <p:nvPr/>
        </p:nvSpPr>
        <p:spPr bwMode="auto">
          <a:xfrm>
            <a:off x="3001963" y="5046663"/>
            <a:ext cx="146050" cy="307975"/>
          </a:xfrm>
          <a:custGeom>
            <a:avLst/>
            <a:gdLst>
              <a:gd name="T0" fmla="*/ 31 w 92"/>
              <a:gd name="T1" fmla="*/ 0 h 194"/>
              <a:gd name="T2" fmla="*/ 17 w 92"/>
              <a:gd name="T3" fmla="*/ 0 h 194"/>
              <a:gd name="T4" fmla="*/ 0 w 92"/>
              <a:gd name="T5" fmla="*/ 33 h 194"/>
              <a:gd name="T6" fmla="*/ 52 w 92"/>
              <a:gd name="T7" fmla="*/ 194 h 194"/>
              <a:gd name="T8" fmla="*/ 92 w 92"/>
              <a:gd name="T9" fmla="*/ 194 h 194"/>
              <a:gd name="T10" fmla="*/ 31 w 92"/>
              <a:gd name="T11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194">
                <a:moveTo>
                  <a:pt x="31" y="0"/>
                </a:moveTo>
                <a:lnTo>
                  <a:pt x="17" y="0"/>
                </a:lnTo>
                <a:lnTo>
                  <a:pt x="0" y="33"/>
                </a:lnTo>
                <a:lnTo>
                  <a:pt x="52" y="194"/>
                </a:lnTo>
                <a:lnTo>
                  <a:pt x="92" y="194"/>
                </a:lnTo>
                <a:lnTo>
                  <a:pt x="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5"/>
          <p:cNvSpPr>
            <a:spLocks/>
          </p:cNvSpPr>
          <p:nvPr/>
        </p:nvSpPr>
        <p:spPr bwMode="auto">
          <a:xfrm>
            <a:off x="313372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36"/>
          <p:cNvSpPr>
            <a:spLocks/>
          </p:cNvSpPr>
          <p:nvPr/>
        </p:nvSpPr>
        <p:spPr bwMode="auto">
          <a:xfrm>
            <a:off x="313372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39"/>
          <p:cNvSpPr>
            <a:spLocks/>
          </p:cNvSpPr>
          <p:nvPr/>
        </p:nvSpPr>
        <p:spPr bwMode="auto">
          <a:xfrm>
            <a:off x="327977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40"/>
          <p:cNvSpPr>
            <a:spLocks/>
          </p:cNvSpPr>
          <p:nvPr/>
        </p:nvSpPr>
        <p:spPr bwMode="auto">
          <a:xfrm>
            <a:off x="327977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Rectangle 41"/>
          <p:cNvSpPr>
            <a:spLocks noChangeArrowheads="1"/>
          </p:cNvSpPr>
          <p:nvPr/>
        </p:nvSpPr>
        <p:spPr bwMode="auto">
          <a:xfrm>
            <a:off x="3425825" y="5046663"/>
            <a:ext cx="65088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Rectangle 42"/>
          <p:cNvSpPr>
            <a:spLocks noChangeArrowheads="1"/>
          </p:cNvSpPr>
          <p:nvPr/>
        </p:nvSpPr>
        <p:spPr bwMode="auto">
          <a:xfrm>
            <a:off x="3425825" y="5046663"/>
            <a:ext cx="650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3"/>
          <p:cNvSpPr>
            <a:spLocks/>
          </p:cNvSpPr>
          <p:nvPr/>
        </p:nvSpPr>
        <p:spPr bwMode="auto">
          <a:xfrm>
            <a:off x="3425825" y="5046663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4"/>
          <p:cNvSpPr>
            <a:spLocks/>
          </p:cNvSpPr>
          <p:nvPr/>
        </p:nvSpPr>
        <p:spPr bwMode="auto">
          <a:xfrm>
            <a:off x="3425825" y="5046663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Rectangle 45"/>
          <p:cNvSpPr>
            <a:spLocks noChangeArrowheads="1"/>
          </p:cNvSpPr>
          <p:nvPr/>
        </p:nvSpPr>
        <p:spPr bwMode="auto">
          <a:xfrm>
            <a:off x="3576638" y="5046663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Rectangle 46"/>
          <p:cNvSpPr>
            <a:spLocks noChangeArrowheads="1"/>
          </p:cNvSpPr>
          <p:nvPr/>
        </p:nvSpPr>
        <p:spPr bwMode="auto">
          <a:xfrm>
            <a:off x="3576638" y="5046663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47"/>
          <p:cNvSpPr>
            <a:spLocks/>
          </p:cNvSpPr>
          <p:nvPr/>
        </p:nvSpPr>
        <p:spPr bwMode="auto">
          <a:xfrm>
            <a:off x="3576638" y="5046663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48"/>
          <p:cNvSpPr>
            <a:spLocks/>
          </p:cNvSpPr>
          <p:nvPr/>
        </p:nvSpPr>
        <p:spPr bwMode="auto">
          <a:xfrm>
            <a:off x="3576638" y="5046663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49"/>
          <p:cNvSpPr>
            <a:spLocks noChangeArrowheads="1"/>
          </p:cNvSpPr>
          <p:nvPr/>
        </p:nvSpPr>
        <p:spPr bwMode="auto">
          <a:xfrm>
            <a:off x="3722688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Rectangle 50"/>
          <p:cNvSpPr>
            <a:spLocks noChangeArrowheads="1"/>
          </p:cNvSpPr>
          <p:nvPr/>
        </p:nvSpPr>
        <p:spPr bwMode="auto">
          <a:xfrm>
            <a:off x="3722688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51"/>
          <p:cNvSpPr>
            <a:spLocks/>
          </p:cNvSpPr>
          <p:nvPr/>
        </p:nvSpPr>
        <p:spPr bwMode="auto">
          <a:xfrm>
            <a:off x="3722688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52"/>
          <p:cNvSpPr>
            <a:spLocks/>
          </p:cNvSpPr>
          <p:nvPr/>
        </p:nvSpPr>
        <p:spPr bwMode="auto">
          <a:xfrm>
            <a:off x="3722688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Rectangle 53"/>
          <p:cNvSpPr>
            <a:spLocks noChangeArrowheads="1"/>
          </p:cNvSpPr>
          <p:nvPr/>
        </p:nvSpPr>
        <p:spPr bwMode="auto">
          <a:xfrm>
            <a:off x="387032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54"/>
          <p:cNvSpPr>
            <a:spLocks noChangeArrowheads="1"/>
          </p:cNvSpPr>
          <p:nvPr/>
        </p:nvSpPr>
        <p:spPr bwMode="auto">
          <a:xfrm>
            <a:off x="387032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55"/>
          <p:cNvSpPr>
            <a:spLocks/>
          </p:cNvSpPr>
          <p:nvPr/>
        </p:nvSpPr>
        <p:spPr bwMode="auto">
          <a:xfrm>
            <a:off x="3870325" y="5046663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56"/>
          <p:cNvSpPr>
            <a:spLocks/>
          </p:cNvSpPr>
          <p:nvPr/>
        </p:nvSpPr>
        <p:spPr bwMode="auto">
          <a:xfrm>
            <a:off x="3870325" y="5046663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57"/>
          <p:cNvSpPr>
            <a:spLocks noChangeArrowheads="1"/>
          </p:cNvSpPr>
          <p:nvPr/>
        </p:nvSpPr>
        <p:spPr bwMode="auto">
          <a:xfrm>
            <a:off x="401637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58"/>
          <p:cNvSpPr>
            <a:spLocks noChangeArrowheads="1"/>
          </p:cNvSpPr>
          <p:nvPr/>
        </p:nvSpPr>
        <p:spPr bwMode="auto">
          <a:xfrm>
            <a:off x="401637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59"/>
          <p:cNvSpPr>
            <a:spLocks/>
          </p:cNvSpPr>
          <p:nvPr/>
        </p:nvSpPr>
        <p:spPr bwMode="auto">
          <a:xfrm>
            <a:off x="401637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0"/>
          <p:cNvSpPr>
            <a:spLocks/>
          </p:cNvSpPr>
          <p:nvPr/>
        </p:nvSpPr>
        <p:spPr bwMode="auto">
          <a:xfrm>
            <a:off x="401637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Rectangle 61"/>
          <p:cNvSpPr>
            <a:spLocks noChangeArrowheads="1"/>
          </p:cNvSpPr>
          <p:nvPr/>
        </p:nvSpPr>
        <p:spPr bwMode="auto">
          <a:xfrm>
            <a:off x="416242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Rectangle 62"/>
          <p:cNvSpPr>
            <a:spLocks noChangeArrowheads="1"/>
          </p:cNvSpPr>
          <p:nvPr/>
        </p:nvSpPr>
        <p:spPr bwMode="auto">
          <a:xfrm>
            <a:off x="4162425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63"/>
          <p:cNvSpPr>
            <a:spLocks/>
          </p:cNvSpPr>
          <p:nvPr/>
        </p:nvSpPr>
        <p:spPr bwMode="auto">
          <a:xfrm>
            <a:off x="416242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64"/>
          <p:cNvSpPr>
            <a:spLocks/>
          </p:cNvSpPr>
          <p:nvPr/>
        </p:nvSpPr>
        <p:spPr bwMode="auto">
          <a:xfrm>
            <a:off x="4162425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Rectangle 65"/>
          <p:cNvSpPr>
            <a:spLocks noChangeArrowheads="1"/>
          </p:cNvSpPr>
          <p:nvPr/>
        </p:nvSpPr>
        <p:spPr bwMode="auto">
          <a:xfrm>
            <a:off x="4313238" y="5046663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66"/>
          <p:cNvSpPr>
            <a:spLocks noChangeArrowheads="1"/>
          </p:cNvSpPr>
          <p:nvPr/>
        </p:nvSpPr>
        <p:spPr bwMode="auto">
          <a:xfrm>
            <a:off x="4313238" y="5046663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67"/>
          <p:cNvSpPr>
            <a:spLocks/>
          </p:cNvSpPr>
          <p:nvPr/>
        </p:nvSpPr>
        <p:spPr bwMode="auto">
          <a:xfrm>
            <a:off x="4313238" y="5046663"/>
            <a:ext cx="160338" cy="307975"/>
          </a:xfrm>
          <a:custGeom>
            <a:avLst/>
            <a:gdLst>
              <a:gd name="T0" fmla="*/ 38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8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8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68"/>
          <p:cNvSpPr>
            <a:spLocks/>
          </p:cNvSpPr>
          <p:nvPr/>
        </p:nvSpPr>
        <p:spPr bwMode="auto">
          <a:xfrm>
            <a:off x="4313238" y="5046663"/>
            <a:ext cx="160338" cy="307975"/>
          </a:xfrm>
          <a:custGeom>
            <a:avLst/>
            <a:gdLst>
              <a:gd name="T0" fmla="*/ 38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8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8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Rectangle 69"/>
          <p:cNvSpPr>
            <a:spLocks noChangeArrowheads="1"/>
          </p:cNvSpPr>
          <p:nvPr/>
        </p:nvSpPr>
        <p:spPr bwMode="auto">
          <a:xfrm>
            <a:off x="4459288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Rectangle 70"/>
          <p:cNvSpPr>
            <a:spLocks noChangeArrowheads="1"/>
          </p:cNvSpPr>
          <p:nvPr/>
        </p:nvSpPr>
        <p:spPr bwMode="auto">
          <a:xfrm>
            <a:off x="4459288" y="5046663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71"/>
          <p:cNvSpPr>
            <a:spLocks/>
          </p:cNvSpPr>
          <p:nvPr/>
        </p:nvSpPr>
        <p:spPr bwMode="auto">
          <a:xfrm>
            <a:off x="4459288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72"/>
          <p:cNvSpPr>
            <a:spLocks/>
          </p:cNvSpPr>
          <p:nvPr/>
        </p:nvSpPr>
        <p:spPr bwMode="auto">
          <a:xfrm>
            <a:off x="4459288" y="5046663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Rectangle 73"/>
          <p:cNvSpPr>
            <a:spLocks noChangeArrowheads="1"/>
          </p:cNvSpPr>
          <p:nvPr/>
        </p:nvSpPr>
        <p:spPr bwMode="auto">
          <a:xfrm>
            <a:off x="4605338" y="5046663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Rectangle 74"/>
          <p:cNvSpPr>
            <a:spLocks noChangeArrowheads="1"/>
          </p:cNvSpPr>
          <p:nvPr/>
        </p:nvSpPr>
        <p:spPr bwMode="auto">
          <a:xfrm>
            <a:off x="4605338" y="5046663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75"/>
          <p:cNvSpPr>
            <a:spLocks/>
          </p:cNvSpPr>
          <p:nvPr/>
        </p:nvSpPr>
        <p:spPr bwMode="auto">
          <a:xfrm>
            <a:off x="4605338" y="5046663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76"/>
          <p:cNvSpPr>
            <a:spLocks/>
          </p:cNvSpPr>
          <p:nvPr/>
        </p:nvSpPr>
        <p:spPr bwMode="auto">
          <a:xfrm>
            <a:off x="4605338" y="5046663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77"/>
          <p:cNvSpPr>
            <a:spLocks/>
          </p:cNvSpPr>
          <p:nvPr/>
        </p:nvSpPr>
        <p:spPr bwMode="auto">
          <a:xfrm>
            <a:off x="4783138" y="5046663"/>
            <a:ext cx="0" cy="90488"/>
          </a:xfrm>
          <a:custGeom>
            <a:avLst/>
            <a:gdLst>
              <a:gd name="T0" fmla="*/ 0 h 57"/>
              <a:gd name="T1" fmla="*/ 0 h 57"/>
              <a:gd name="T2" fmla="*/ 0 h 57"/>
              <a:gd name="T3" fmla="*/ 57 h 57"/>
              <a:gd name="T4" fmla="*/ 57 h 57"/>
              <a:gd name="T5" fmla="*/ 0 h 5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5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57"/>
                </a:lnTo>
                <a:lnTo>
                  <a:pt x="0" y="57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78"/>
          <p:cNvSpPr>
            <a:spLocks/>
          </p:cNvSpPr>
          <p:nvPr/>
        </p:nvSpPr>
        <p:spPr bwMode="auto">
          <a:xfrm>
            <a:off x="4783138" y="5046663"/>
            <a:ext cx="0" cy="90488"/>
          </a:xfrm>
          <a:custGeom>
            <a:avLst/>
            <a:gdLst>
              <a:gd name="T0" fmla="*/ 0 h 57"/>
              <a:gd name="T1" fmla="*/ 0 h 57"/>
              <a:gd name="T2" fmla="*/ 0 h 57"/>
              <a:gd name="T3" fmla="*/ 57 h 57"/>
              <a:gd name="T4" fmla="*/ 57 h 57"/>
              <a:gd name="T5" fmla="*/ 0 h 5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5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57"/>
                </a:lnTo>
                <a:lnTo>
                  <a:pt x="0" y="57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Rectangle 79"/>
          <p:cNvSpPr>
            <a:spLocks noChangeArrowheads="1"/>
          </p:cNvSpPr>
          <p:nvPr/>
        </p:nvSpPr>
        <p:spPr bwMode="auto">
          <a:xfrm>
            <a:off x="4752975" y="5046663"/>
            <a:ext cx="30163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Rectangle 80"/>
          <p:cNvSpPr>
            <a:spLocks noChangeArrowheads="1"/>
          </p:cNvSpPr>
          <p:nvPr/>
        </p:nvSpPr>
        <p:spPr bwMode="auto">
          <a:xfrm>
            <a:off x="4752975" y="5046663"/>
            <a:ext cx="30163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81"/>
          <p:cNvSpPr>
            <a:spLocks/>
          </p:cNvSpPr>
          <p:nvPr/>
        </p:nvSpPr>
        <p:spPr bwMode="auto">
          <a:xfrm>
            <a:off x="4752975" y="5046663"/>
            <a:ext cx="30163" cy="90488"/>
          </a:xfrm>
          <a:custGeom>
            <a:avLst/>
            <a:gdLst>
              <a:gd name="T0" fmla="*/ 19 w 19"/>
              <a:gd name="T1" fmla="*/ 0 h 57"/>
              <a:gd name="T2" fmla="*/ 19 w 19"/>
              <a:gd name="T3" fmla="*/ 0 h 57"/>
              <a:gd name="T4" fmla="*/ 0 w 19"/>
              <a:gd name="T5" fmla="*/ 0 h 57"/>
              <a:gd name="T6" fmla="*/ 19 w 19"/>
              <a:gd name="T7" fmla="*/ 57 h 57"/>
              <a:gd name="T8" fmla="*/ 19 w 19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lnTo>
                  <a:pt x="19" y="57"/>
                </a:lnTo>
                <a:lnTo>
                  <a:pt x="19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82"/>
          <p:cNvSpPr>
            <a:spLocks/>
          </p:cNvSpPr>
          <p:nvPr/>
        </p:nvSpPr>
        <p:spPr bwMode="auto">
          <a:xfrm>
            <a:off x="4752975" y="5046663"/>
            <a:ext cx="30163" cy="90488"/>
          </a:xfrm>
          <a:custGeom>
            <a:avLst/>
            <a:gdLst>
              <a:gd name="T0" fmla="*/ 19 w 19"/>
              <a:gd name="T1" fmla="*/ 0 h 57"/>
              <a:gd name="T2" fmla="*/ 19 w 19"/>
              <a:gd name="T3" fmla="*/ 0 h 57"/>
              <a:gd name="T4" fmla="*/ 0 w 19"/>
              <a:gd name="T5" fmla="*/ 0 h 57"/>
              <a:gd name="T6" fmla="*/ 19 w 19"/>
              <a:gd name="T7" fmla="*/ 57 h 57"/>
              <a:gd name="T8" fmla="*/ 19 w 19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lnTo>
                  <a:pt x="19" y="57"/>
                </a:lnTo>
                <a:lnTo>
                  <a:pt x="19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Rectangle 83"/>
          <p:cNvSpPr>
            <a:spLocks noChangeArrowheads="1"/>
          </p:cNvSpPr>
          <p:nvPr/>
        </p:nvSpPr>
        <p:spPr bwMode="auto">
          <a:xfrm>
            <a:off x="4313238" y="4200526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Rectangle 84"/>
          <p:cNvSpPr>
            <a:spLocks noChangeArrowheads="1"/>
          </p:cNvSpPr>
          <p:nvPr/>
        </p:nvSpPr>
        <p:spPr bwMode="auto">
          <a:xfrm>
            <a:off x="4313238" y="4200526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85"/>
          <p:cNvSpPr>
            <a:spLocks/>
          </p:cNvSpPr>
          <p:nvPr/>
        </p:nvSpPr>
        <p:spPr bwMode="auto">
          <a:xfrm>
            <a:off x="4241800" y="3892551"/>
            <a:ext cx="131763" cy="307975"/>
          </a:xfrm>
          <a:custGeom>
            <a:avLst/>
            <a:gdLst>
              <a:gd name="T0" fmla="*/ 21 w 83"/>
              <a:gd name="T1" fmla="*/ 0 h 194"/>
              <a:gd name="T2" fmla="*/ 0 w 83"/>
              <a:gd name="T3" fmla="*/ 0 h 194"/>
              <a:gd name="T4" fmla="*/ 0 w 83"/>
              <a:gd name="T5" fmla="*/ 59 h 194"/>
              <a:gd name="T6" fmla="*/ 45 w 83"/>
              <a:gd name="T7" fmla="*/ 194 h 194"/>
              <a:gd name="T8" fmla="*/ 83 w 83"/>
              <a:gd name="T9" fmla="*/ 194 h 194"/>
              <a:gd name="T10" fmla="*/ 21 w 83"/>
              <a:gd name="T11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194">
                <a:moveTo>
                  <a:pt x="21" y="0"/>
                </a:moveTo>
                <a:lnTo>
                  <a:pt x="0" y="0"/>
                </a:lnTo>
                <a:lnTo>
                  <a:pt x="0" y="59"/>
                </a:lnTo>
                <a:lnTo>
                  <a:pt x="45" y="194"/>
                </a:lnTo>
                <a:lnTo>
                  <a:pt x="83" y="194"/>
                </a:lnTo>
                <a:lnTo>
                  <a:pt x="2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86"/>
          <p:cNvSpPr>
            <a:spLocks/>
          </p:cNvSpPr>
          <p:nvPr/>
        </p:nvSpPr>
        <p:spPr bwMode="auto">
          <a:xfrm>
            <a:off x="4241800" y="3892551"/>
            <a:ext cx="131763" cy="307975"/>
          </a:xfrm>
          <a:custGeom>
            <a:avLst/>
            <a:gdLst>
              <a:gd name="T0" fmla="*/ 21 w 83"/>
              <a:gd name="T1" fmla="*/ 0 h 194"/>
              <a:gd name="T2" fmla="*/ 0 w 83"/>
              <a:gd name="T3" fmla="*/ 0 h 194"/>
              <a:gd name="T4" fmla="*/ 0 w 83"/>
              <a:gd name="T5" fmla="*/ 59 h 194"/>
              <a:gd name="T6" fmla="*/ 45 w 83"/>
              <a:gd name="T7" fmla="*/ 194 h 194"/>
              <a:gd name="T8" fmla="*/ 83 w 83"/>
              <a:gd name="T9" fmla="*/ 194 h 194"/>
              <a:gd name="T10" fmla="*/ 21 w 83"/>
              <a:gd name="T11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194">
                <a:moveTo>
                  <a:pt x="21" y="0"/>
                </a:moveTo>
                <a:lnTo>
                  <a:pt x="0" y="0"/>
                </a:lnTo>
                <a:lnTo>
                  <a:pt x="0" y="59"/>
                </a:lnTo>
                <a:lnTo>
                  <a:pt x="45" y="194"/>
                </a:lnTo>
                <a:lnTo>
                  <a:pt x="83" y="194"/>
                </a:lnTo>
                <a:lnTo>
                  <a:pt x="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Rectangle 87"/>
          <p:cNvSpPr>
            <a:spLocks noChangeArrowheads="1"/>
          </p:cNvSpPr>
          <p:nvPr/>
        </p:nvSpPr>
        <p:spPr bwMode="auto">
          <a:xfrm>
            <a:off x="44592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Rectangle 88"/>
          <p:cNvSpPr>
            <a:spLocks noChangeArrowheads="1"/>
          </p:cNvSpPr>
          <p:nvPr/>
        </p:nvSpPr>
        <p:spPr bwMode="auto">
          <a:xfrm>
            <a:off x="44592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89"/>
          <p:cNvSpPr>
            <a:spLocks/>
          </p:cNvSpPr>
          <p:nvPr/>
        </p:nvSpPr>
        <p:spPr bwMode="auto">
          <a:xfrm>
            <a:off x="4362450" y="3892551"/>
            <a:ext cx="160338" cy="307975"/>
          </a:xfrm>
          <a:custGeom>
            <a:avLst/>
            <a:gdLst>
              <a:gd name="T0" fmla="*/ 37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7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7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7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90"/>
          <p:cNvSpPr>
            <a:spLocks/>
          </p:cNvSpPr>
          <p:nvPr/>
        </p:nvSpPr>
        <p:spPr bwMode="auto">
          <a:xfrm>
            <a:off x="4362450" y="3892551"/>
            <a:ext cx="160338" cy="307975"/>
          </a:xfrm>
          <a:custGeom>
            <a:avLst/>
            <a:gdLst>
              <a:gd name="T0" fmla="*/ 37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7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7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7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Rectangle 91"/>
          <p:cNvSpPr>
            <a:spLocks noChangeArrowheads="1"/>
          </p:cNvSpPr>
          <p:nvPr/>
        </p:nvSpPr>
        <p:spPr bwMode="auto">
          <a:xfrm>
            <a:off x="4605338" y="4200526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Rectangle 92"/>
          <p:cNvSpPr>
            <a:spLocks noChangeArrowheads="1"/>
          </p:cNvSpPr>
          <p:nvPr/>
        </p:nvSpPr>
        <p:spPr bwMode="auto">
          <a:xfrm>
            <a:off x="4605338" y="4200526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93"/>
          <p:cNvSpPr>
            <a:spLocks/>
          </p:cNvSpPr>
          <p:nvPr/>
        </p:nvSpPr>
        <p:spPr bwMode="auto">
          <a:xfrm>
            <a:off x="450850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94"/>
          <p:cNvSpPr>
            <a:spLocks/>
          </p:cNvSpPr>
          <p:nvPr/>
        </p:nvSpPr>
        <p:spPr bwMode="auto">
          <a:xfrm>
            <a:off x="450850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Rectangle 95"/>
          <p:cNvSpPr>
            <a:spLocks noChangeArrowheads="1"/>
          </p:cNvSpPr>
          <p:nvPr/>
        </p:nvSpPr>
        <p:spPr bwMode="auto">
          <a:xfrm>
            <a:off x="475297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Rectangle 96"/>
          <p:cNvSpPr>
            <a:spLocks noChangeArrowheads="1"/>
          </p:cNvSpPr>
          <p:nvPr/>
        </p:nvSpPr>
        <p:spPr bwMode="auto">
          <a:xfrm>
            <a:off x="475297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97"/>
          <p:cNvSpPr>
            <a:spLocks/>
          </p:cNvSpPr>
          <p:nvPr/>
        </p:nvSpPr>
        <p:spPr bwMode="auto">
          <a:xfrm>
            <a:off x="465455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98"/>
          <p:cNvSpPr>
            <a:spLocks/>
          </p:cNvSpPr>
          <p:nvPr/>
        </p:nvSpPr>
        <p:spPr bwMode="auto">
          <a:xfrm>
            <a:off x="465455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Rectangle 99"/>
          <p:cNvSpPr>
            <a:spLocks noChangeArrowheads="1"/>
          </p:cNvSpPr>
          <p:nvPr/>
        </p:nvSpPr>
        <p:spPr bwMode="auto">
          <a:xfrm>
            <a:off x="489902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Rectangle 100"/>
          <p:cNvSpPr>
            <a:spLocks noChangeArrowheads="1"/>
          </p:cNvSpPr>
          <p:nvPr/>
        </p:nvSpPr>
        <p:spPr bwMode="auto">
          <a:xfrm>
            <a:off x="489902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101"/>
          <p:cNvSpPr>
            <a:spLocks/>
          </p:cNvSpPr>
          <p:nvPr/>
        </p:nvSpPr>
        <p:spPr bwMode="auto">
          <a:xfrm>
            <a:off x="4800600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102"/>
          <p:cNvSpPr>
            <a:spLocks/>
          </p:cNvSpPr>
          <p:nvPr/>
        </p:nvSpPr>
        <p:spPr bwMode="auto">
          <a:xfrm>
            <a:off x="4800600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Rectangle 103"/>
          <p:cNvSpPr>
            <a:spLocks noChangeArrowheads="1"/>
          </p:cNvSpPr>
          <p:nvPr/>
        </p:nvSpPr>
        <p:spPr bwMode="auto">
          <a:xfrm>
            <a:off x="5049838" y="4200526"/>
            <a:ext cx="5873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104"/>
          <p:cNvSpPr>
            <a:spLocks noChangeArrowheads="1"/>
          </p:cNvSpPr>
          <p:nvPr/>
        </p:nvSpPr>
        <p:spPr bwMode="auto">
          <a:xfrm>
            <a:off x="5049838" y="4200526"/>
            <a:ext cx="5873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05"/>
          <p:cNvSpPr>
            <a:spLocks/>
          </p:cNvSpPr>
          <p:nvPr/>
        </p:nvSpPr>
        <p:spPr bwMode="auto">
          <a:xfrm>
            <a:off x="4948238" y="3892551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4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06"/>
          <p:cNvSpPr>
            <a:spLocks/>
          </p:cNvSpPr>
          <p:nvPr/>
        </p:nvSpPr>
        <p:spPr bwMode="auto">
          <a:xfrm>
            <a:off x="4948238" y="3892551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4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Rectangle 107"/>
          <p:cNvSpPr>
            <a:spLocks noChangeArrowheads="1"/>
          </p:cNvSpPr>
          <p:nvPr/>
        </p:nvSpPr>
        <p:spPr bwMode="auto">
          <a:xfrm>
            <a:off x="51958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Rectangle 108"/>
          <p:cNvSpPr>
            <a:spLocks noChangeArrowheads="1"/>
          </p:cNvSpPr>
          <p:nvPr/>
        </p:nvSpPr>
        <p:spPr bwMode="auto">
          <a:xfrm>
            <a:off x="51958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09"/>
          <p:cNvSpPr>
            <a:spLocks/>
          </p:cNvSpPr>
          <p:nvPr/>
        </p:nvSpPr>
        <p:spPr bwMode="auto">
          <a:xfrm>
            <a:off x="5097463" y="3892551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110"/>
          <p:cNvSpPr>
            <a:spLocks/>
          </p:cNvSpPr>
          <p:nvPr/>
        </p:nvSpPr>
        <p:spPr bwMode="auto">
          <a:xfrm>
            <a:off x="5097463" y="3892551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Rectangle 111"/>
          <p:cNvSpPr>
            <a:spLocks noChangeArrowheads="1"/>
          </p:cNvSpPr>
          <p:nvPr/>
        </p:nvSpPr>
        <p:spPr bwMode="auto">
          <a:xfrm>
            <a:off x="534193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Rectangle 112"/>
          <p:cNvSpPr>
            <a:spLocks noChangeArrowheads="1"/>
          </p:cNvSpPr>
          <p:nvPr/>
        </p:nvSpPr>
        <p:spPr bwMode="auto">
          <a:xfrm>
            <a:off x="534193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113"/>
          <p:cNvSpPr>
            <a:spLocks/>
          </p:cNvSpPr>
          <p:nvPr/>
        </p:nvSpPr>
        <p:spPr bwMode="auto">
          <a:xfrm>
            <a:off x="5245100" y="3892551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114"/>
          <p:cNvSpPr>
            <a:spLocks/>
          </p:cNvSpPr>
          <p:nvPr/>
        </p:nvSpPr>
        <p:spPr bwMode="auto">
          <a:xfrm>
            <a:off x="5245100" y="3892551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Rectangle 115"/>
          <p:cNvSpPr>
            <a:spLocks noChangeArrowheads="1"/>
          </p:cNvSpPr>
          <p:nvPr/>
        </p:nvSpPr>
        <p:spPr bwMode="auto">
          <a:xfrm>
            <a:off x="5487988" y="4200526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Rectangle 116"/>
          <p:cNvSpPr>
            <a:spLocks noChangeArrowheads="1"/>
          </p:cNvSpPr>
          <p:nvPr/>
        </p:nvSpPr>
        <p:spPr bwMode="auto">
          <a:xfrm>
            <a:off x="5487988" y="4200526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17"/>
          <p:cNvSpPr>
            <a:spLocks/>
          </p:cNvSpPr>
          <p:nvPr/>
        </p:nvSpPr>
        <p:spPr bwMode="auto">
          <a:xfrm>
            <a:off x="539115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18"/>
          <p:cNvSpPr>
            <a:spLocks/>
          </p:cNvSpPr>
          <p:nvPr/>
        </p:nvSpPr>
        <p:spPr bwMode="auto">
          <a:xfrm>
            <a:off x="539115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Rectangle 119"/>
          <p:cNvSpPr>
            <a:spLocks noChangeArrowheads="1"/>
          </p:cNvSpPr>
          <p:nvPr/>
        </p:nvSpPr>
        <p:spPr bwMode="auto">
          <a:xfrm>
            <a:off x="563562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Rectangle 120"/>
          <p:cNvSpPr>
            <a:spLocks noChangeArrowheads="1"/>
          </p:cNvSpPr>
          <p:nvPr/>
        </p:nvSpPr>
        <p:spPr bwMode="auto">
          <a:xfrm>
            <a:off x="5635625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121"/>
          <p:cNvSpPr>
            <a:spLocks/>
          </p:cNvSpPr>
          <p:nvPr/>
        </p:nvSpPr>
        <p:spPr bwMode="auto">
          <a:xfrm>
            <a:off x="553720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122"/>
          <p:cNvSpPr>
            <a:spLocks/>
          </p:cNvSpPr>
          <p:nvPr/>
        </p:nvSpPr>
        <p:spPr bwMode="auto">
          <a:xfrm>
            <a:off x="5537200" y="3892551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Rectangle 123"/>
          <p:cNvSpPr>
            <a:spLocks noChangeArrowheads="1"/>
          </p:cNvSpPr>
          <p:nvPr/>
        </p:nvSpPr>
        <p:spPr bwMode="auto">
          <a:xfrm>
            <a:off x="5784850" y="4200526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Rectangle 124"/>
          <p:cNvSpPr>
            <a:spLocks noChangeArrowheads="1"/>
          </p:cNvSpPr>
          <p:nvPr/>
        </p:nvSpPr>
        <p:spPr bwMode="auto">
          <a:xfrm>
            <a:off x="5784850" y="4200526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25"/>
          <p:cNvSpPr>
            <a:spLocks/>
          </p:cNvSpPr>
          <p:nvPr/>
        </p:nvSpPr>
        <p:spPr bwMode="auto">
          <a:xfrm>
            <a:off x="5683250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26"/>
          <p:cNvSpPr>
            <a:spLocks/>
          </p:cNvSpPr>
          <p:nvPr/>
        </p:nvSpPr>
        <p:spPr bwMode="auto">
          <a:xfrm>
            <a:off x="5683250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Rectangle 127"/>
          <p:cNvSpPr>
            <a:spLocks noChangeArrowheads="1"/>
          </p:cNvSpPr>
          <p:nvPr/>
        </p:nvSpPr>
        <p:spPr bwMode="auto">
          <a:xfrm>
            <a:off x="59324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Rectangle 128"/>
          <p:cNvSpPr>
            <a:spLocks noChangeArrowheads="1"/>
          </p:cNvSpPr>
          <p:nvPr/>
        </p:nvSpPr>
        <p:spPr bwMode="auto">
          <a:xfrm>
            <a:off x="593248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29"/>
          <p:cNvSpPr>
            <a:spLocks/>
          </p:cNvSpPr>
          <p:nvPr/>
        </p:nvSpPr>
        <p:spPr bwMode="auto">
          <a:xfrm>
            <a:off x="5834063" y="3892551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30"/>
          <p:cNvSpPr>
            <a:spLocks/>
          </p:cNvSpPr>
          <p:nvPr/>
        </p:nvSpPr>
        <p:spPr bwMode="auto">
          <a:xfrm>
            <a:off x="5834063" y="3892551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Rectangle 131"/>
          <p:cNvSpPr>
            <a:spLocks noChangeArrowheads="1"/>
          </p:cNvSpPr>
          <p:nvPr/>
        </p:nvSpPr>
        <p:spPr bwMode="auto">
          <a:xfrm>
            <a:off x="607853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Rectangle 132"/>
          <p:cNvSpPr>
            <a:spLocks noChangeArrowheads="1"/>
          </p:cNvSpPr>
          <p:nvPr/>
        </p:nvSpPr>
        <p:spPr bwMode="auto">
          <a:xfrm>
            <a:off x="6078538" y="4200526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133"/>
          <p:cNvSpPr>
            <a:spLocks/>
          </p:cNvSpPr>
          <p:nvPr/>
        </p:nvSpPr>
        <p:spPr bwMode="auto">
          <a:xfrm>
            <a:off x="5980113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34"/>
          <p:cNvSpPr>
            <a:spLocks/>
          </p:cNvSpPr>
          <p:nvPr/>
        </p:nvSpPr>
        <p:spPr bwMode="auto">
          <a:xfrm>
            <a:off x="5980113" y="3892551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Rectangle 135"/>
          <p:cNvSpPr>
            <a:spLocks noChangeArrowheads="1"/>
          </p:cNvSpPr>
          <p:nvPr/>
        </p:nvSpPr>
        <p:spPr bwMode="auto">
          <a:xfrm>
            <a:off x="6156325" y="3892551"/>
            <a:ext cx="1588" cy="904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Rectangle 136"/>
          <p:cNvSpPr>
            <a:spLocks noChangeArrowheads="1"/>
          </p:cNvSpPr>
          <p:nvPr/>
        </p:nvSpPr>
        <p:spPr bwMode="auto">
          <a:xfrm>
            <a:off x="6156325" y="3892551"/>
            <a:ext cx="1588" cy="904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37"/>
          <p:cNvSpPr>
            <a:spLocks/>
          </p:cNvSpPr>
          <p:nvPr/>
        </p:nvSpPr>
        <p:spPr bwMode="auto">
          <a:xfrm>
            <a:off x="6127750" y="3892551"/>
            <a:ext cx="28575" cy="90488"/>
          </a:xfrm>
          <a:custGeom>
            <a:avLst/>
            <a:gdLst>
              <a:gd name="T0" fmla="*/ 18 w 18"/>
              <a:gd name="T1" fmla="*/ 0 h 57"/>
              <a:gd name="T2" fmla="*/ 0 w 18"/>
              <a:gd name="T3" fmla="*/ 0 h 57"/>
              <a:gd name="T4" fmla="*/ 18 w 18"/>
              <a:gd name="T5" fmla="*/ 57 h 57"/>
              <a:gd name="T6" fmla="*/ 18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0"/>
                </a:moveTo>
                <a:lnTo>
                  <a:pt x="0" y="0"/>
                </a:lnTo>
                <a:lnTo>
                  <a:pt x="18" y="57"/>
                </a:lnTo>
                <a:lnTo>
                  <a:pt x="1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38"/>
          <p:cNvSpPr>
            <a:spLocks/>
          </p:cNvSpPr>
          <p:nvPr/>
        </p:nvSpPr>
        <p:spPr bwMode="auto">
          <a:xfrm>
            <a:off x="6127750" y="3892551"/>
            <a:ext cx="28575" cy="90488"/>
          </a:xfrm>
          <a:custGeom>
            <a:avLst/>
            <a:gdLst>
              <a:gd name="T0" fmla="*/ 18 w 18"/>
              <a:gd name="T1" fmla="*/ 0 h 57"/>
              <a:gd name="T2" fmla="*/ 0 w 18"/>
              <a:gd name="T3" fmla="*/ 0 h 57"/>
              <a:gd name="T4" fmla="*/ 18 w 18"/>
              <a:gd name="T5" fmla="*/ 57 h 57"/>
              <a:gd name="T6" fmla="*/ 18 w 18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57">
                <a:moveTo>
                  <a:pt x="18" y="0"/>
                </a:moveTo>
                <a:lnTo>
                  <a:pt x="0" y="0"/>
                </a:lnTo>
                <a:lnTo>
                  <a:pt x="18" y="57"/>
                </a:lnTo>
                <a:lnTo>
                  <a:pt x="18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Rectangle 139"/>
          <p:cNvSpPr>
            <a:spLocks noChangeArrowheads="1"/>
          </p:cNvSpPr>
          <p:nvPr/>
        </p:nvSpPr>
        <p:spPr bwMode="auto">
          <a:xfrm>
            <a:off x="5611813" y="2740026"/>
            <a:ext cx="4763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Rectangle 140"/>
          <p:cNvSpPr>
            <a:spLocks noChangeArrowheads="1"/>
          </p:cNvSpPr>
          <p:nvPr/>
        </p:nvSpPr>
        <p:spPr bwMode="auto">
          <a:xfrm>
            <a:off x="5611813" y="2740026"/>
            <a:ext cx="47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41"/>
          <p:cNvSpPr>
            <a:spLocks noEditPoints="1"/>
          </p:cNvSpPr>
          <p:nvPr/>
        </p:nvSpPr>
        <p:spPr bwMode="auto">
          <a:xfrm>
            <a:off x="5611813" y="2740026"/>
            <a:ext cx="136525" cy="307975"/>
          </a:xfrm>
          <a:custGeom>
            <a:avLst/>
            <a:gdLst>
              <a:gd name="T0" fmla="*/ 86 w 86"/>
              <a:gd name="T1" fmla="*/ 194 h 194"/>
              <a:gd name="T2" fmla="*/ 45 w 86"/>
              <a:gd name="T3" fmla="*/ 194 h 194"/>
              <a:gd name="T4" fmla="*/ 45 w 86"/>
              <a:gd name="T5" fmla="*/ 194 h 194"/>
              <a:gd name="T6" fmla="*/ 86 w 86"/>
              <a:gd name="T7" fmla="*/ 194 h 194"/>
              <a:gd name="T8" fmla="*/ 86 w 86"/>
              <a:gd name="T9" fmla="*/ 194 h 194"/>
              <a:gd name="T10" fmla="*/ 3 w 86"/>
              <a:gd name="T11" fmla="*/ 0 h 194"/>
              <a:gd name="T12" fmla="*/ 0 w 86"/>
              <a:gd name="T13" fmla="*/ 0 h 194"/>
              <a:gd name="T14" fmla="*/ 0 w 86"/>
              <a:gd name="T15" fmla="*/ 57 h 194"/>
              <a:gd name="T16" fmla="*/ 3 w 86"/>
              <a:gd name="T17" fmla="*/ 59 h 194"/>
              <a:gd name="T18" fmla="*/ 3 w 86"/>
              <a:gd name="T1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" h="194">
                <a:moveTo>
                  <a:pt x="86" y="194"/>
                </a:moveTo>
                <a:lnTo>
                  <a:pt x="45" y="194"/>
                </a:lnTo>
                <a:lnTo>
                  <a:pt x="45" y="194"/>
                </a:lnTo>
                <a:lnTo>
                  <a:pt x="86" y="194"/>
                </a:lnTo>
                <a:lnTo>
                  <a:pt x="86" y="194"/>
                </a:lnTo>
                <a:close/>
                <a:moveTo>
                  <a:pt x="3" y="0"/>
                </a:moveTo>
                <a:lnTo>
                  <a:pt x="0" y="0"/>
                </a:lnTo>
                <a:lnTo>
                  <a:pt x="0" y="57"/>
                </a:lnTo>
                <a:lnTo>
                  <a:pt x="3" y="59"/>
                </a:lnTo>
                <a:lnTo>
                  <a:pt x="3" y="0"/>
                </a:lnTo>
                <a:close/>
              </a:path>
            </a:pathLst>
          </a:custGeom>
          <a:solidFill>
            <a:srgbClr val="49A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42"/>
          <p:cNvSpPr>
            <a:spLocks noEditPoints="1"/>
          </p:cNvSpPr>
          <p:nvPr/>
        </p:nvSpPr>
        <p:spPr bwMode="auto">
          <a:xfrm>
            <a:off x="5611813" y="2740026"/>
            <a:ext cx="136525" cy="307975"/>
          </a:xfrm>
          <a:custGeom>
            <a:avLst/>
            <a:gdLst>
              <a:gd name="T0" fmla="*/ 86 w 86"/>
              <a:gd name="T1" fmla="*/ 194 h 194"/>
              <a:gd name="T2" fmla="*/ 45 w 86"/>
              <a:gd name="T3" fmla="*/ 194 h 194"/>
              <a:gd name="T4" fmla="*/ 45 w 86"/>
              <a:gd name="T5" fmla="*/ 194 h 194"/>
              <a:gd name="T6" fmla="*/ 86 w 86"/>
              <a:gd name="T7" fmla="*/ 194 h 194"/>
              <a:gd name="T8" fmla="*/ 86 w 86"/>
              <a:gd name="T9" fmla="*/ 194 h 194"/>
              <a:gd name="T10" fmla="*/ 3 w 86"/>
              <a:gd name="T11" fmla="*/ 0 h 194"/>
              <a:gd name="T12" fmla="*/ 0 w 86"/>
              <a:gd name="T13" fmla="*/ 0 h 194"/>
              <a:gd name="T14" fmla="*/ 0 w 86"/>
              <a:gd name="T15" fmla="*/ 57 h 194"/>
              <a:gd name="T16" fmla="*/ 3 w 86"/>
              <a:gd name="T17" fmla="*/ 59 h 194"/>
              <a:gd name="T18" fmla="*/ 3 w 86"/>
              <a:gd name="T1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" h="194">
                <a:moveTo>
                  <a:pt x="86" y="194"/>
                </a:moveTo>
                <a:lnTo>
                  <a:pt x="45" y="194"/>
                </a:lnTo>
                <a:lnTo>
                  <a:pt x="45" y="194"/>
                </a:lnTo>
                <a:lnTo>
                  <a:pt x="86" y="194"/>
                </a:lnTo>
                <a:lnTo>
                  <a:pt x="86" y="194"/>
                </a:lnTo>
                <a:moveTo>
                  <a:pt x="3" y="0"/>
                </a:moveTo>
                <a:lnTo>
                  <a:pt x="0" y="0"/>
                </a:lnTo>
                <a:lnTo>
                  <a:pt x="0" y="57"/>
                </a:lnTo>
                <a:lnTo>
                  <a:pt x="3" y="59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43"/>
          <p:cNvSpPr>
            <a:spLocks/>
          </p:cNvSpPr>
          <p:nvPr/>
        </p:nvSpPr>
        <p:spPr bwMode="auto">
          <a:xfrm>
            <a:off x="5616575" y="2740026"/>
            <a:ext cx="131763" cy="307975"/>
          </a:xfrm>
          <a:custGeom>
            <a:avLst/>
            <a:gdLst>
              <a:gd name="T0" fmla="*/ 19 w 83"/>
              <a:gd name="T1" fmla="*/ 0 h 194"/>
              <a:gd name="T2" fmla="*/ 0 w 83"/>
              <a:gd name="T3" fmla="*/ 0 h 194"/>
              <a:gd name="T4" fmla="*/ 0 w 83"/>
              <a:gd name="T5" fmla="*/ 0 h 194"/>
              <a:gd name="T6" fmla="*/ 0 w 83"/>
              <a:gd name="T7" fmla="*/ 59 h 194"/>
              <a:gd name="T8" fmla="*/ 42 w 83"/>
              <a:gd name="T9" fmla="*/ 194 h 194"/>
              <a:gd name="T10" fmla="*/ 83 w 83"/>
              <a:gd name="T11" fmla="*/ 194 h 194"/>
              <a:gd name="T12" fmla="*/ 19 w 83"/>
              <a:gd name="T13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94">
                <a:moveTo>
                  <a:pt x="19" y="0"/>
                </a:moveTo>
                <a:lnTo>
                  <a:pt x="0" y="0"/>
                </a:lnTo>
                <a:lnTo>
                  <a:pt x="0" y="0"/>
                </a:lnTo>
                <a:lnTo>
                  <a:pt x="0" y="59"/>
                </a:lnTo>
                <a:lnTo>
                  <a:pt x="42" y="194"/>
                </a:lnTo>
                <a:lnTo>
                  <a:pt x="83" y="194"/>
                </a:lnTo>
                <a:lnTo>
                  <a:pt x="19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44"/>
          <p:cNvSpPr>
            <a:spLocks/>
          </p:cNvSpPr>
          <p:nvPr/>
        </p:nvSpPr>
        <p:spPr bwMode="auto">
          <a:xfrm>
            <a:off x="5616575" y="2740026"/>
            <a:ext cx="131763" cy="307975"/>
          </a:xfrm>
          <a:custGeom>
            <a:avLst/>
            <a:gdLst>
              <a:gd name="T0" fmla="*/ 19 w 83"/>
              <a:gd name="T1" fmla="*/ 0 h 194"/>
              <a:gd name="T2" fmla="*/ 0 w 83"/>
              <a:gd name="T3" fmla="*/ 0 h 194"/>
              <a:gd name="T4" fmla="*/ 0 w 83"/>
              <a:gd name="T5" fmla="*/ 0 h 194"/>
              <a:gd name="T6" fmla="*/ 0 w 83"/>
              <a:gd name="T7" fmla="*/ 59 h 194"/>
              <a:gd name="T8" fmla="*/ 42 w 83"/>
              <a:gd name="T9" fmla="*/ 194 h 194"/>
              <a:gd name="T10" fmla="*/ 83 w 83"/>
              <a:gd name="T11" fmla="*/ 194 h 194"/>
              <a:gd name="T12" fmla="*/ 19 w 83"/>
              <a:gd name="T13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94">
                <a:moveTo>
                  <a:pt x="19" y="0"/>
                </a:moveTo>
                <a:lnTo>
                  <a:pt x="0" y="0"/>
                </a:lnTo>
                <a:lnTo>
                  <a:pt x="0" y="0"/>
                </a:lnTo>
                <a:lnTo>
                  <a:pt x="0" y="59"/>
                </a:lnTo>
                <a:lnTo>
                  <a:pt x="42" y="194"/>
                </a:lnTo>
                <a:lnTo>
                  <a:pt x="83" y="194"/>
                </a:lnTo>
                <a:lnTo>
                  <a:pt x="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Rectangle 145"/>
          <p:cNvSpPr>
            <a:spLocks noChangeArrowheads="1"/>
          </p:cNvSpPr>
          <p:nvPr/>
        </p:nvSpPr>
        <p:spPr bwMode="auto">
          <a:xfrm>
            <a:off x="58308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146"/>
          <p:cNvSpPr>
            <a:spLocks noChangeArrowheads="1"/>
          </p:cNvSpPr>
          <p:nvPr/>
        </p:nvSpPr>
        <p:spPr bwMode="auto">
          <a:xfrm>
            <a:off x="58308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147"/>
          <p:cNvSpPr>
            <a:spLocks/>
          </p:cNvSpPr>
          <p:nvPr/>
        </p:nvSpPr>
        <p:spPr bwMode="auto">
          <a:xfrm>
            <a:off x="573246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148"/>
          <p:cNvSpPr>
            <a:spLocks/>
          </p:cNvSpPr>
          <p:nvPr/>
        </p:nvSpPr>
        <p:spPr bwMode="auto">
          <a:xfrm>
            <a:off x="573246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Rectangle 149"/>
          <p:cNvSpPr>
            <a:spLocks noChangeArrowheads="1"/>
          </p:cNvSpPr>
          <p:nvPr/>
        </p:nvSpPr>
        <p:spPr bwMode="auto">
          <a:xfrm>
            <a:off x="597693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Rectangle 150"/>
          <p:cNvSpPr>
            <a:spLocks noChangeArrowheads="1"/>
          </p:cNvSpPr>
          <p:nvPr/>
        </p:nvSpPr>
        <p:spPr bwMode="auto">
          <a:xfrm>
            <a:off x="597693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151"/>
          <p:cNvSpPr>
            <a:spLocks/>
          </p:cNvSpPr>
          <p:nvPr/>
        </p:nvSpPr>
        <p:spPr bwMode="auto">
          <a:xfrm>
            <a:off x="5878513" y="2740026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52"/>
          <p:cNvSpPr>
            <a:spLocks/>
          </p:cNvSpPr>
          <p:nvPr/>
        </p:nvSpPr>
        <p:spPr bwMode="auto">
          <a:xfrm>
            <a:off x="5878513" y="2740026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Rectangle 153"/>
          <p:cNvSpPr>
            <a:spLocks noChangeArrowheads="1"/>
          </p:cNvSpPr>
          <p:nvPr/>
        </p:nvSpPr>
        <p:spPr bwMode="auto">
          <a:xfrm>
            <a:off x="61229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Rectangle 154"/>
          <p:cNvSpPr>
            <a:spLocks noChangeArrowheads="1"/>
          </p:cNvSpPr>
          <p:nvPr/>
        </p:nvSpPr>
        <p:spPr bwMode="auto">
          <a:xfrm>
            <a:off x="61229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155"/>
          <p:cNvSpPr>
            <a:spLocks/>
          </p:cNvSpPr>
          <p:nvPr/>
        </p:nvSpPr>
        <p:spPr bwMode="auto">
          <a:xfrm>
            <a:off x="6026150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56"/>
          <p:cNvSpPr>
            <a:spLocks/>
          </p:cNvSpPr>
          <p:nvPr/>
        </p:nvSpPr>
        <p:spPr bwMode="auto">
          <a:xfrm>
            <a:off x="6026150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Rectangle 157"/>
          <p:cNvSpPr>
            <a:spLocks noChangeArrowheads="1"/>
          </p:cNvSpPr>
          <p:nvPr/>
        </p:nvSpPr>
        <p:spPr bwMode="auto">
          <a:xfrm>
            <a:off x="6273800" y="3048001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Rectangle 158"/>
          <p:cNvSpPr>
            <a:spLocks noChangeArrowheads="1"/>
          </p:cNvSpPr>
          <p:nvPr/>
        </p:nvSpPr>
        <p:spPr bwMode="auto">
          <a:xfrm>
            <a:off x="6273800" y="3048001"/>
            <a:ext cx="60325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159"/>
          <p:cNvSpPr>
            <a:spLocks/>
          </p:cNvSpPr>
          <p:nvPr/>
        </p:nvSpPr>
        <p:spPr bwMode="auto">
          <a:xfrm>
            <a:off x="6172200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160"/>
          <p:cNvSpPr>
            <a:spLocks/>
          </p:cNvSpPr>
          <p:nvPr/>
        </p:nvSpPr>
        <p:spPr bwMode="auto">
          <a:xfrm>
            <a:off x="6172200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4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Rectangle 161"/>
          <p:cNvSpPr>
            <a:spLocks noChangeArrowheads="1"/>
          </p:cNvSpPr>
          <p:nvPr/>
        </p:nvSpPr>
        <p:spPr bwMode="auto">
          <a:xfrm>
            <a:off x="641985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Rectangle 162"/>
          <p:cNvSpPr>
            <a:spLocks noChangeArrowheads="1"/>
          </p:cNvSpPr>
          <p:nvPr/>
        </p:nvSpPr>
        <p:spPr bwMode="auto">
          <a:xfrm>
            <a:off x="641985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163"/>
          <p:cNvSpPr>
            <a:spLocks/>
          </p:cNvSpPr>
          <p:nvPr/>
        </p:nvSpPr>
        <p:spPr bwMode="auto">
          <a:xfrm>
            <a:off x="6323013" y="2740026"/>
            <a:ext cx="160338" cy="307975"/>
          </a:xfrm>
          <a:custGeom>
            <a:avLst/>
            <a:gdLst>
              <a:gd name="T0" fmla="*/ 37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7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7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7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164"/>
          <p:cNvSpPr>
            <a:spLocks/>
          </p:cNvSpPr>
          <p:nvPr/>
        </p:nvSpPr>
        <p:spPr bwMode="auto">
          <a:xfrm>
            <a:off x="6323013" y="2740026"/>
            <a:ext cx="160338" cy="307975"/>
          </a:xfrm>
          <a:custGeom>
            <a:avLst/>
            <a:gdLst>
              <a:gd name="T0" fmla="*/ 37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37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37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37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Rectangle 165"/>
          <p:cNvSpPr>
            <a:spLocks noChangeArrowheads="1"/>
          </p:cNvSpPr>
          <p:nvPr/>
        </p:nvSpPr>
        <p:spPr bwMode="auto">
          <a:xfrm>
            <a:off x="6565900" y="3048001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Rectangle 166"/>
          <p:cNvSpPr>
            <a:spLocks noChangeArrowheads="1"/>
          </p:cNvSpPr>
          <p:nvPr/>
        </p:nvSpPr>
        <p:spPr bwMode="auto">
          <a:xfrm>
            <a:off x="6565900" y="3048001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167"/>
          <p:cNvSpPr>
            <a:spLocks/>
          </p:cNvSpPr>
          <p:nvPr/>
        </p:nvSpPr>
        <p:spPr bwMode="auto">
          <a:xfrm>
            <a:off x="646906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168"/>
          <p:cNvSpPr>
            <a:spLocks/>
          </p:cNvSpPr>
          <p:nvPr/>
        </p:nvSpPr>
        <p:spPr bwMode="auto">
          <a:xfrm>
            <a:off x="646906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Rectangle 169"/>
          <p:cNvSpPr>
            <a:spLocks noChangeArrowheads="1"/>
          </p:cNvSpPr>
          <p:nvPr/>
        </p:nvSpPr>
        <p:spPr bwMode="auto">
          <a:xfrm>
            <a:off x="671353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Rectangle 170"/>
          <p:cNvSpPr>
            <a:spLocks noChangeArrowheads="1"/>
          </p:cNvSpPr>
          <p:nvPr/>
        </p:nvSpPr>
        <p:spPr bwMode="auto">
          <a:xfrm>
            <a:off x="671353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171"/>
          <p:cNvSpPr>
            <a:spLocks/>
          </p:cNvSpPr>
          <p:nvPr/>
        </p:nvSpPr>
        <p:spPr bwMode="auto">
          <a:xfrm>
            <a:off x="661511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172"/>
          <p:cNvSpPr>
            <a:spLocks/>
          </p:cNvSpPr>
          <p:nvPr/>
        </p:nvSpPr>
        <p:spPr bwMode="auto">
          <a:xfrm>
            <a:off x="661511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Rectangle 173"/>
          <p:cNvSpPr>
            <a:spLocks noChangeArrowheads="1"/>
          </p:cNvSpPr>
          <p:nvPr/>
        </p:nvSpPr>
        <p:spPr bwMode="auto">
          <a:xfrm>
            <a:off x="68595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Rectangle 174"/>
          <p:cNvSpPr>
            <a:spLocks noChangeArrowheads="1"/>
          </p:cNvSpPr>
          <p:nvPr/>
        </p:nvSpPr>
        <p:spPr bwMode="auto">
          <a:xfrm>
            <a:off x="6859588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175"/>
          <p:cNvSpPr>
            <a:spLocks/>
          </p:cNvSpPr>
          <p:nvPr/>
        </p:nvSpPr>
        <p:spPr bwMode="auto">
          <a:xfrm>
            <a:off x="6761163" y="2740026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176"/>
          <p:cNvSpPr>
            <a:spLocks/>
          </p:cNvSpPr>
          <p:nvPr/>
        </p:nvSpPr>
        <p:spPr bwMode="auto">
          <a:xfrm>
            <a:off x="6761163" y="2740026"/>
            <a:ext cx="161925" cy="307975"/>
          </a:xfrm>
          <a:custGeom>
            <a:avLst/>
            <a:gdLst>
              <a:gd name="T0" fmla="*/ 41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41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1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4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Rectangle 177"/>
          <p:cNvSpPr>
            <a:spLocks noChangeArrowheads="1"/>
          </p:cNvSpPr>
          <p:nvPr/>
        </p:nvSpPr>
        <p:spPr bwMode="auto">
          <a:xfrm>
            <a:off x="7010400" y="3048001"/>
            <a:ext cx="5873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Rectangle 178"/>
          <p:cNvSpPr>
            <a:spLocks noChangeArrowheads="1"/>
          </p:cNvSpPr>
          <p:nvPr/>
        </p:nvSpPr>
        <p:spPr bwMode="auto">
          <a:xfrm>
            <a:off x="7010400" y="3048001"/>
            <a:ext cx="5873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179"/>
          <p:cNvSpPr>
            <a:spLocks/>
          </p:cNvSpPr>
          <p:nvPr/>
        </p:nvSpPr>
        <p:spPr bwMode="auto">
          <a:xfrm>
            <a:off x="6908800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4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180"/>
          <p:cNvSpPr>
            <a:spLocks/>
          </p:cNvSpPr>
          <p:nvPr/>
        </p:nvSpPr>
        <p:spPr bwMode="auto">
          <a:xfrm>
            <a:off x="6908800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4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4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Rectangle 181"/>
          <p:cNvSpPr>
            <a:spLocks noChangeArrowheads="1"/>
          </p:cNvSpPr>
          <p:nvPr/>
        </p:nvSpPr>
        <p:spPr bwMode="auto">
          <a:xfrm>
            <a:off x="715645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Rectangle 182"/>
          <p:cNvSpPr>
            <a:spLocks noChangeArrowheads="1"/>
          </p:cNvSpPr>
          <p:nvPr/>
        </p:nvSpPr>
        <p:spPr bwMode="auto">
          <a:xfrm>
            <a:off x="715645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183"/>
          <p:cNvSpPr>
            <a:spLocks/>
          </p:cNvSpPr>
          <p:nvPr/>
        </p:nvSpPr>
        <p:spPr bwMode="auto">
          <a:xfrm>
            <a:off x="7058025" y="2740026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184"/>
          <p:cNvSpPr>
            <a:spLocks/>
          </p:cNvSpPr>
          <p:nvPr/>
        </p:nvSpPr>
        <p:spPr bwMode="auto">
          <a:xfrm>
            <a:off x="7058025" y="2740026"/>
            <a:ext cx="161925" cy="307975"/>
          </a:xfrm>
          <a:custGeom>
            <a:avLst/>
            <a:gdLst>
              <a:gd name="T0" fmla="*/ 38 w 102"/>
              <a:gd name="T1" fmla="*/ 0 h 194"/>
              <a:gd name="T2" fmla="*/ 0 w 102"/>
              <a:gd name="T3" fmla="*/ 0 h 194"/>
              <a:gd name="T4" fmla="*/ 62 w 102"/>
              <a:gd name="T5" fmla="*/ 194 h 194"/>
              <a:gd name="T6" fmla="*/ 102 w 102"/>
              <a:gd name="T7" fmla="*/ 194 h 194"/>
              <a:gd name="T8" fmla="*/ 38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38" y="0"/>
                </a:moveTo>
                <a:lnTo>
                  <a:pt x="0" y="0"/>
                </a:lnTo>
                <a:lnTo>
                  <a:pt x="62" y="194"/>
                </a:lnTo>
                <a:lnTo>
                  <a:pt x="102" y="194"/>
                </a:lnTo>
                <a:lnTo>
                  <a:pt x="38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Rectangle 185"/>
          <p:cNvSpPr>
            <a:spLocks noChangeArrowheads="1"/>
          </p:cNvSpPr>
          <p:nvPr/>
        </p:nvSpPr>
        <p:spPr bwMode="auto">
          <a:xfrm>
            <a:off x="730250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Rectangle 186"/>
          <p:cNvSpPr>
            <a:spLocks noChangeArrowheads="1"/>
          </p:cNvSpPr>
          <p:nvPr/>
        </p:nvSpPr>
        <p:spPr bwMode="auto">
          <a:xfrm>
            <a:off x="7302500" y="3048001"/>
            <a:ext cx="63500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187"/>
          <p:cNvSpPr>
            <a:spLocks/>
          </p:cNvSpPr>
          <p:nvPr/>
        </p:nvSpPr>
        <p:spPr bwMode="auto">
          <a:xfrm>
            <a:off x="7205663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188"/>
          <p:cNvSpPr>
            <a:spLocks/>
          </p:cNvSpPr>
          <p:nvPr/>
        </p:nvSpPr>
        <p:spPr bwMode="auto">
          <a:xfrm>
            <a:off x="7205663" y="2740026"/>
            <a:ext cx="160338" cy="307975"/>
          </a:xfrm>
          <a:custGeom>
            <a:avLst/>
            <a:gdLst>
              <a:gd name="T0" fmla="*/ 40 w 101"/>
              <a:gd name="T1" fmla="*/ 0 h 194"/>
              <a:gd name="T2" fmla="*/ 0 w 101"/>
              <a:gd name="T3" fmla="*/ 0 h 194"/>
              <a:gd name="T4" fmla="*/ 61 w 101"/>
              <a:gd name="T5" fmla="*/ 194 h 194"/>
              <a:gd name="T6" fmla="*/ 101 w 101"/>
              <a:gd name="T7" fmla="*/ 194 h 194"/>
              <a:gd name="T8" fmla="*/ 40 w 101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1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Rectangle 189"/>
          <p:cNvSpPr>
            <a:spLocks noChangeArrowheads="1"/>
          </p:cNvSpPr>
          <p:nvPr/>
        </p:nvSpPr>
        <p:spPr bwMode="auto">
          <a:xfrm>
            <a:off x="7448550" y="3048001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Rectangle 190"/>
          <p:cNvSpPr>
            <a:spLocks noChangeArrowheads="1"/>
          </p:cNvSpPr>
          <p:nvPr/>
        </p:nvSpPr>
        <p:spPr bwMode="auto">
          <a:xfrm>
            <a:off x="7448550" y="3048001"/>
            <a:ext cx="650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191"/>
          <p:cNvSpPr>
            <a:spLocks/>
          </p:cNvSpPr>
          <p:nvPr/>
        </p:nvSpPr>
        <p:spPr bwMode="auto">
          <a:xfrm>
            <a:off x="735171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192"/>
          <p:cNvSpPr>
            <a:spLocks/>
          </p:cNvSpPr>
          <p:nvPr/>
        </p:nvSpPr>
        <p:spPr bwMode="auto">
          <a:xfrm>
            <a:off x="7351713" y="2740026"/>
            <a:ext cx="161925" cy="307975"/>
          </a:xfrm>
          <a:custGeom>
            <a:avLst/>
            <a:gdLst>
              <a:gd name="T0" fmla="*/ 40 w 102"/>
              <a:gd name="T1" fmla="*/ 0 h 194"/>
              <a:gd name="T2" fmla="*/ 0 w 102"/>
              <a:gd name="T3" fmla="*/ 0 h 194"/>
              <a:gd name="T4" fmla="*/ 61 w 102"/>
              <a:gd name="T5" fmla="*/ 194 h 194"/>
              <a:gd name="T6" fmla="*/ 102 w 102"/>
              <a:gd name="T7" fmla="*/ 194 h 194"/>
              <a:gd name="T8" fmla="*/ 40 w 102"/>
              <a:gd name="T9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4">
                <a:moveTo>
                  <a:pt x="40" y="0"/>
                </a:moveTo>
                <a:lnTo>
                  <a:pt x="0" y="0"/>
                </a:lnTo>
                <a:lnTo>
                  <a:pt x="61" y="194"/>
                </a:lnTo>
                <a:lnTo>
                  <a:pt x="102" y="194"/>
                </a:lnTo>
                <a:lnTo>
                  <a:pt x="4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193"/>
          <p:cNvSpPr>
            <a:spLocks/>
          </p:cNvSpPr>
          <p:nvPr/>
        </p:nvSpPr>
        <p:spPr bwMode="auto">
          <a:xfrm>
            <a:off x="7497763" y="2740026"/>
            <a:ext cx="30163" cy="90488"/>
          </a:xfrm>
          <a:custGeom>
            <a:avLst/>
            <a:gdLst>
              <a:gd name="T0" fmla="*/ 19 w 19"/>
              <a:gd name="T1" fmla="*/ 0 h 57"/>
              <a:gd name="T2" fmla="*/ 0 w 19"/>
              <a:gd name="T3" fmla="*/ 0 h 57"/>
              <a:gd name="T4" fmla="*/ 19 w 19"/>
              <a:gd name="T5" fmla="*/ 57 h 57"/>
              <a:gd name="T6" fmla="*/ 19 w 19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0" y="0"/>
                </a:lnTo>
                <a:lnTo>
                  <a:pt x="19" y="57"/>
                </a:lnTo>
                <a:lnTo>
                  <a:pt x="19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194"/>
          <p:cNvSpPr>
            <a:spLocks/>
          </p:cNvSpPr>
          <p:nvPr/>
        </p:nvSpPr>
        <p:spPr bwMode="auto">
          <a:xfrm>
            <a:off x="7497763" y="2740026"/>
            <a:ext cx="30163" cy="90488"/>
          </a:xfrm>
          <a:custGeom>
            <a:avLst/>
            <a:gdLst>
              <a:gd name="T0" fmla="*/ 19 w 19"/>
              <a:gd name="T1" fmla="*/ 0 h 57"/>
              <a:gd name="T2" fmla="*/ 0 w 19"/>
              <a:gd name="T3" fmla="*/ 0 h 57"/>
              <a:gd name="T4" fmla="*/ 19 w 19"/>
              <a:gd name="T5" fmla="*/ 57 h 57"/>
              <a:gd name="T6" fmla="*/ 19 w 19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0" y="0"/>
                </a:lnTo>
                <a:lnTo>
                  <a:pt x="19" y="57"/>
                </a:lnTo>
                <a:lnTo>
                  <a:pt x="19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Rectangle 195"/>
          <p:cNvSpPr>
            <a:spLocks noChangeArrowheads="1"/>
          </p:cNvSpPr>
          <p:nvPr/>
        </p:nvSpPr>
        <p:spPr bwMode="auto">
          <a:xfrm>
            <a:off x="7054850" y="1890713"/>
            <a:ext cx="63500" cy="1588"/>
          </a:xfrm>
          <a:prstGeom prst="rect">
            <a:avLst/>
          </a:prstGeom>
          <a:solidFill>
            <a:srgbClr val="49A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Rectangle 196"/>
          <p:cNvSpPr>
            <a:spLocks noChangeArrowheads="1"/>
          </p:cNvSpPr>
          <p:nvPr/>
        </p:nvSpPr>
        <p:spPr bwMode="auto">
          <a:xfrm>
            <a:off x="7054850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197"/>
          <p:cNvSpPr>
            <a:spLocks/>
          </p:cNvSpPr>
          <p:nvPr/>
        </p:nvSpPr>
        <p:spPr bwMode="auto">
          <a:xfrm>
            <a:off x="6986588" y="1585913"/>
            <a:ext cx="131763" cy="304800"/>
          </a:xfrm>
          <a:custGeom>
            <a:avLst/>
            <a:gdLst>
              <a:gd name="T0" fmla="*/ 22 w 83"/>
              <a:gd name="T1" fmla="*/ 0 h 192"/>
              <a:gd name="T2" fmla="*/ 0 w 83"/>
              <a:gd name="T3" fmla="*/ 0 h 192"/>
              <a:gd name="T4" fmla="*/ 0 w 83"/>
              <a:gd name="T5" fmla="*/ 57 h 192"/>
              <a:gd name="T6" fmla="*/ 43 w 83"/>
              <a:gd name="T7" fmla="*/ 192 h 192"/>
              <a:gd name="T8" fmla="*/ 83 w 83"/>
              <a:gd name="T9" fmla="*/ 192 h 192"/>
              <a:gd name="T10" fmla="*/ 22 w 83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192">
                <a:moveTo>
                  <a:pt x="22" y="0"/>
                </a:moveTo>
                <a:lnTo>
                  <a:pt x="0" y="0"/>
                </a:lnTo>
                <a:lnTo>
                  <a:pt x="0" y="57"/>
                </a:lnTo>
                <a:lnTo>
                  <a:pt x="43" y="192"/>
                </a:lnTo>
                <a:lnTo>
                  <a:pt x="83" y="192"/>
                </a:lnTo>
                <a:lnTo>
                  <a:pt x="22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198"/>
          <p:cNvSpPr>
            <a:spLocks/>
          </p:cNvSpPr>
          <p:nvPr/>
        </p:nvSpPr>
        <p:spPr bwMode="auto">
          <a:xfrm>
            <a:off x="6986588" y="1585913"/>
            <a:ext cx="131763" cy="304800"/>
          </a:xfrm>
          <a:custGeom>
            <a:avLst/>
            <a:gdLst>
              <a:gd name="T0" fmla="*/ 22 w 83"/>
              <a:gd name="T1" fmla="*/ 0 h 192"/>
              <a:gd name="T2" fmla="*/ 0 w 83"/>
              <a:gd name="T3" fmla="*/ 0 h 192"/>
              <a:gd name="T4" fmla="*/ 0 w 83"/>
              <a:gd name="T5" fmla="*/ 57 h 192"/>
              <a:gd name="T6" fmla="*/ 43 w 83"/>
              <a:gd name="T7" fmla="*/ 192 h 192"/>
              <a:gd name="T8" fmla="*/ 83 w 83"/>
              <a:gd name="T9" fmla="*/ 192 h 192"/>
              <a:gd name="T10" fmla="*/ 22 w 83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192">
                <a:moveTo>
                  <a:pt x="22" y="0"/>
                </a:moveTo>
                <a:lnTo>
                  <a:pt x="0" y="0"/>
                </a:lnTo>
                <a:lnTo>
                  <a:pt x="0" y="57"/>
                </a:lnTo>
                <a:lnTo>
                  <a:pt x="43" y="192"/>
                </a:lnTo>
                <a:lnTo>
                  <a:pt x="83" y="192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Rectangle 199"/>
          <p:cNvSpPr>
            <a:spLocks noChangeArrowheads="1"/>
          </p:cNvSpPr>
          <p:nvPr/>
        </p:nvSpPr>
        <p:spPr bwMode="auto">
          <a:xfrm>
            <a:off x="7200900" y="1890713"/>
            <a:ext cx="63500" cy="1588"/>
          </a:xfrm>
          <a:prstGeom prst="rect">
            <a:avLst/>
          </a:prstGeom>
          <a:solidFill>
            <a:srgbClr val="49A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Rectangle 200"/>
          <p:cNvSpPr>
            <a:spLocks noChangeArrowheads="1"/>
          </p:cNvSpPr>
          <p:nvPr/>
        </p:nvSpPr>
        <p:spPr bwMode="auto">
          <a:xfrm>
            <a:off x="7200900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201"/>
          <p:cNvSpPr>
            <a:spLocks/>
          </p:cNvSpPr>
          <p:nvPr/>
        </p:nvSpPr>
        <p:spPr bwMode="auto">
          <a:xfrm>
            <a:off x="7104063" y="1585913"/>
            <a:ext cx="160338" cy="304800"/>
          </a:xfrm>
          <a:custGeom>
            <a:avLst/>
            <a:gdLst>
              <a:gd name="T0" fmla="*/ 40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40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202"/>
          <p:cNvSpPr>
            <a:spLocks/>
          </p:cNvSpPr>
          <p:nvPr/>
        </p:nvSpPr>
        <p:spPr bwMode="auto">
          <a:xfrm>
            <a:off x="7104063" y="1585913"/>
            <a:ext cx="160338" cy="304800"/>
          </a:xfrm>
          <a:custGeom>
            <a:avLst/>
            <a:gdLst>
              <a:gd name="T0" fmla="*/ 40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40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Rectangle 203"/>
          <p:cNvSpPr>
            <a:spLocks noChangeArrowheads="1"/>
          </p:cNvSpPr>
          <p:nvPr/>
        </p:nvSpPr>
        <p:spPr bwMode="auto">
          <a:xfrm>
            <a:off x="7351713" y="1890713"/>
            <a:ext cx="60325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Rectangle 204"/>
          <p:cNvSpPr>
            <a:spLocks noChangeArrowheads="1"/>
          </p:cNvSpPr>
          <p:nvPr/>
        </p:nvSpPr>
        <p:spPr bwMode="auto">
          <a:xfrm>
            <a:off x="7351713" y="1890713"/>
            <a:ext cx="60325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/>
          </p:cNvSpPr>
          <p:nvPr/>
        </p:nvSpPr>
        <p:spPr bwMode="auto">
          <a:xfrm>
            <a:off x="7250113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4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4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7250113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4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4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208"/>
          <p:cNvSpPr>
            <a:spLocks noChangeArrowheads="1"/>
          </p:cNvSpPr>
          <p:nvPr/>
        </p:nvSpPr>
        <p:spPr bwMode="auto">
          <a:xfrm>
            <a:off x="7497763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Rectangle 209"/>
          <p:cNvSpPr>
            <a:spLocks noChangeArrowheads="1"/>
          </p:cNvSpPr>
          <p:nvPr/>
        </p:nvSpPr>
        <p:spPr bwMode="auto">
          <a:xfrm>
            <a:off x="7497763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7400925" y="1585913"/>
            <a:ext cx="160338" cy="304800"/>
          </a:xfrm>
          <a:custGeom>
            <a:avLst/>
            <a:gdLst>
              <a:gd name="T0" fmla="*/ 38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38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38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7400925" y="1585913"/>
            <a:ext cx="160338" cy="304800"/>
          </a:xfrm>
          <a:custGeom>
            <a:avLst/>
            <a:gdLst>
              <a:gd name="T0" fmla="*/ 38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38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38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212"/>
          <p:cNvSpPr>
            <a:spLocks noChangeArrowheads="1"/>
          </p:cNvSpPr>
          <p:nvPr/>
        </p:nvSpPr>
        <p:spPr bwMode="auto">
          <a:xfrm>
            <a:off x="7643813" y="1890713"/>
            <a:ext cx="65088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213"/>
          <p:cNvSpPr>
            <a:spLocks noChangeArrowheads="1"/>
          </p:cNvSpPr>
          <p:nvPr/>
        </p:nvSpPr>
        <p:spPr bwMode="auto">
          <a:xfrm>
            <a:off x="7643813" y="1890713"/>
            <a:ext cx="650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/>
          </p:cNvSpPr>
          <p:nvPr/>
        </p:nvSpPr>
        <p:spPr bwMode="auto">
          <a:xfrm>
            <a:off x="754697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1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754697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1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216"/>
          <p:cNvSpPr>
            <a:spLocks noChangeArrowheads="1"/>
          </p:cNvSpPr>
          <p:nvPr/>
        </p:nvSpPr>
        <p:spPr bwMode="auto">
          <a:xfrm>
            <a:off x="7791450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217"/>
          <p:cNvSpPr>
            <a:spLocks noChangeArrowheads="1"/>
          </p:cNvSpPr>
          <p:nvPr/>
        </p:nvSpPr>
        <p:spPr bwMode="auto">
          <a:xfrm>
            <a:off x="7791450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769302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769302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Rectangle 220"/>
          <p:cNvSpPr>
            <a:spLocks noChangeArrowheads="1"/>
          </p:cNvSpPr>
          <p:nvPr/>
        </p:nvSpPr>
        <p:spPr bwMode="auto">
          <a:xfrm>
            <a:off x="7937500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Rectangle 221"/>
          <p:cNvSpPr>
            <a:spLocks noChangeArrowheads="1"/>
          </p:cNvSpPr>
          <p:nvPr/>
        </p:nvSpPr>
        <p:spPr bwMode="auto">
          <a:xfrm>
            <a:off x="7937500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7839075" y="1585913"/>
            <a:ext cx="161925" cy="304800"/>
          </a:xfrm>
          <a:custGeom>
            <a:avLst/>
            <a:gdLst>
              <a:gd name="T0" fmla="*/ 41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1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1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7839075" y="1585913"/>
            <a:ext cx="161925" cy="304800"/>
          </a:xfrm>
          <a:custGeom>
            <a:avLst/>
            <a:gdLst>
              <a:gd name="T0" fmla="*/ 41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1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1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Rectangle 224"/>
          <p:cNvSpPr>
            <a:spLocks noChangeArrowheads="1"/>
          </p:cNvSpPr>
          <p:nvPr/>
        </p:nvSpPr>
        <p:spPr bwMode="auto">
          <a:xfrm>
            <a:off x="8088313" y="1890713"/>
            <a:ext cx="60325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225"/>
          <p:cNvSpPr>
            <a:spLocks noChangeArrowheads="1"/>
          </p:cNvSpPr>
          <p:nvPr/>
        </p:nvSpPr>
        <p:spPr bwMode="auto">
          <a:xfrm>
            <a:off x="8088313" y="1890713"/>
            <a:ext cx="60325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7986713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4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4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7986713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4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4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Rectangle 228"/>
          <p:cNvSpPr>
            <a:spLocks noChangeArrowheads="1"/>
          </p:cNvSpPr>
          <p:nvPr/>
        </p:nvSpPr>
        <p:spPr bwMode="auto">
          <a:xfrm>
            <a:off x="8234363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229"/>
          <p:cNvSpPr>
            <a:spLocks noChangeArrowheads="1"/>
          </p:cNvSpPr>
          <p:nvPr/>
        </p:nvSpPr>
        <p:spPr bwMode="auto">
          <a:xfrm>
            <a:off x="8234363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/>
          </p:cNvSpPr>
          <p:nvPr/>
        </p:nvSpPr>
        <p:spPr bwMode="auto">
          <a:xfrm>
            <a:off x="8135938" y="1585913"/>
            <a:ext cx="161925" cy="304800"/>
          </a:xfrm>
          <a:custGeom>
            <a:avLst/>
            <a:gdLst>
              <a:gd name="T0" fmla="*/ 38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38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38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/>
          </p:cNvSpPr>
          <p:nvPr/>
        </p:nvSpPr>
        <p:spPr bwMode="auto">
          <a:xfrm>
            <a:off x="8135938" y="1585913"/>
            <a:ext cx="161925" cy="304800"/>
          </a:xfrm>
          <a:custGeom>
            <a:avLst/>
            <a:gdLst>
              <a:gd name="T0" fmla="*/ 38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38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38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232"/>
          <p:cNvSpPr>
            <a:spLocks noChangeArrowheads="1"/>
          </p:cNvSpPr>
          <p:nvPr/>
        </p:nvSpPr>
        <p:spPr bwMode="auto">
          <a:xfrm>
            <a:off x="8380413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33"/>
          <p:cNvSpPr>
            <a:spLocks noChangeArrowheads="1"/>
          </p:cNvSpPr>
          <p:nvPr/>
        </p:nvSpPr>
        <p:spPr bwMode="auto">
          <a:xfrm>
            <a:off x="8380413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8283575" y="1585913"/>
            <a:ext cx="160338" cy="304800"/>
          </a:xfrm>
          <a:custGeom>
            <a:avLst/>
            <a:gdLst>
              <a:gd name="T0" fmla="*/ 40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40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40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/>
          </p:cNvSpPr>
          <p:nvPr/>
        </p:nvSpPr>
        <p:spPr bwMode="auto">
          <a:xfrm>
            <a:off x="8283575" y="1585913"/>
            <a:ext cx="160338" cy="304800"/>
          </a:xfrm>
          <a:custGeom>
            <a:avLst/>
            <a:gdLst>
              <a:gd name="T0" fmla="*/ 40 w 101"/>
              <a:gd name="T1" fmla="*/ 0 h 192"/>
              <a:gd name="T2" fmla="*/ 0 w 101"/>
              <a:gd name="T3" fmla="*/ 0 h 192"/>
              <a:gd name="T4" fmla="*/ 61 w 101"/>
              <a:gd name="T5" fmla="*/ 192 h 192"/>
              <a:gd name="T6" fmla="*/ 101 w 101"/>
              <a:gd name="T7" fmla="*/ 192 h 192"/>
              <a:gd name="T8" fmla="*/ 40 w 10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1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236"/>
          <p:cNvSpPr>
            <a:spLocks noChangeArrowheads="1"/>
          </p:cNvSpPr>
          <p:nvPr/>
        </p:nvSpPr>
        <p:spPr bwMode="auto">
          <a:xfrm>
            <a:off x="8526463" y="1890713"/>
            <a:ext cx="65088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237"/>
          <p:cNvSpPr>
            <a:spLocks noChangeArrowheads="1"/>
          </p:cNvSpPr>
          <p:nvPr/>
        </p:nvSpPr>
        <p:spPr bwMode="auto">
          <a:xfrm>
            <a:off x="8526463" y="1890713"/>
            <a:ext cx="650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8"/>
          <p:cNvSpPr>
            <a:spLocks/>
          </p:cNvSpPr>
          <p:nvPr/>
        </p:nvSpPr>
        <p:spPr bwMode="auto">
          <a:xfrm>
            <a:off x="842962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1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/>
          </p:cNvSpPr>
          <p:nvPr/>
        </p:nvSpPr>
        <p:spPr bwMode="auto">
          <a:xfrm>
            <a:off x="842962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1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1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Rectangle 240"/>
          <p:cNvSpPr>
            <a:spLocks noChangeArrowheads="1"/>
          </p:cNvSpPr>
          <p:nvPr/>
        </p:nvSpPr>
        <p:spPr bwMode="auto">
          <a:xfrm>
            <a:off x="8674100" y="1890713"/>
            <a:ext cx="63500" cy="1588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Rectangle 241"/>
          <p:cNvSpPr>
            <a:spLocks noChangeArrowheads="1"/>
          </p:cNvSpPr>
          <p:nvPr/>
        </p:nvSpPr>
        <p:spPr bwMode="auto">
          <a:xfrm>
            <a:off x="8674100" y="1890713"/>
            <a:ext cx="63500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2"/>
          <p:cNvSpPr>
            <a:spLocks/>
          </p:cNvSpPr>
          <p:nvPr/>
        </p:nvSpPr>
        <p:spPr bwMode="auto">
          <a:xfrm>
            <a:off x="857567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0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8575675" y="1585913"/>
            <a:ext cx="161925" cy="304800"/>
          </a:xfrm>
          <a:custGeom>
            <a:avLst/>
            <a:gdLst>
              <a:gd name="T0" fmla="*/ 40 w 102"/>
              <a:gd name="T1" fmla="*/ 0 h 192"/>
              <a:gd name="T2" fmla="*/ 0 w 102"/>
              <a:gd name="T3" fmla="*/ 0 h 192"/>
              <a:gd name="T4" fmla="*/ 62 w 102"/>
              <a:gd name="T5" fmla="*/ 192 h 192"/>
              <a:gd name="T6" fmla="*/ 102 w 102"/>
              <a:gd name="T7" fmla="*/ 192 h 192"/>
              <a:gd name="T8" fmla="*/ 40 w 102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92">
                <a:moveTo>
                  <a:pt x="40" y="0"/>
                </a:moveTo>
                <a:lnTo>
                  <a:pt x="0" y="0"/>
                </a:lnTo>
                <a:lnTo>
                  <a:pt x="62" y="192"/>
                </a:lnTo>
                <a:lnTo>
                  <a:pt x="102" y="192"/>
                </a:lnTo>
                <a:lnTo>
                  <a:pt x="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4"/>
          <p:cNvSpPr>
            <a:spLocks noEditPoints="1"/>
          </p:cNvSpPr>
          <p:nvPr/>
        </p:nvSpPr>
        <p:spPr bwMode="auto">
          <a:xfrm>
            <a:off x="8740775" y="1585913"/>
            <a:ext cx="142875" cy="304800"/>
          </a:xfrm>
          <a:custGeom>
            <a:avLst/>
            <a:gdLst>
              <a:gd name="T0" fmla="*/ 90 w 90"/>
              <a:gd name="T1" fmla="*/ 192 h 192"/>
              <a:gd name="T2" fmla="*/ 52 w 90"/>
              <a:gd name="T3" fmla="*/ 192 h 192"/>
              <a:gd name="T4" fmla="*/ 52 w 90"/>
              <a:gd name="T5" fmla="*/ 192 h 192"/>
              <a:gd name="T6" fmla="*/ 90 w 90"/>
              <a:gd name="T7" fmla="*/ 192 h 192"/>
              <a:gd name="T8" fmla="*/ 90 w 90"/>
              <a:gd name="T9" fmla="*/ 192 h 192"/>
              <a:gd name="T10" fmla="*/ 29 w 90"/>
              <a:gd name="T11" fmla="*/ 0 h 192"/>
              <a:gd name="T12" fmla="*/ 0 w 90"/>
              <a:gd name="T13" fmla="*/ 0 h 192"/>
              <a:gd name="T14" fmla="*/ 83 w 90"/>
              <a:gd name="T15" fmla="*/ 166 h 192"/>
              <a:gd name="T16" fmla="*/ 29 w 90"/>
              <a:gd name="T17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192">
                <a:moveTo>
                  <a:pt x="90" y="192"/>
                </a:moveTo>
                <a:lnTo>
                  <a:pt x="52" y="192"/>
                </a:lnTo>
                <a:lnTo>
                  <a:pt x="52" y="192"/>
                </a:lnTo>
                <a:lnTo>
                  <a:pt x="90" y="192"/>
                </a:lnTo>
                <a:lnTo>
                  <a:pt x="90" y="192"/>
                </a:lnTo>
                <a:close/>
                <a:moveTo>
                  <a:pt x="29" y="0"/>
                </a:moveTo>
                <a:lnTo>
                  <a:pt x="0" y="0"/>
                </a:lnTo>
                <a:lnTo>
                  <a:pt x="83" y="166"/>
                </a:lnTo>
                <a:lnTo>
                  <a:pt x="29" y="0"/>
                </a:ln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5"/>
          <p:cNvSpPr>
            <a:spLocks noEditPoints="1"/>
          </p:cNvSpPr>
          <p:nvPr/>
        </p:nvSpPr>
        <p:spPr bwMode="auto">
          <a:xfrm>
            <a:off x="8740775" y="1585913"/>
            <a:ext cx="142875" cy="304800"/>
          </a:xfrm>
          <a:custGeom>
            <a:avLst/>
            <a:gdLst>
              <a:gd name="T0" fmla="*/ 90 w 90"/>
              <a:gd name="T1" fmla="*/ 192 h 192"/>
              <a:gd name="T2" fmla="*/ 52 w 90"/>
              <a:gd name="T3" fmla="*/ 192 h 192"/>
              <a:gd name="T4" fmla="*/ 52 w 90"/>
              <a:gd name="T5" fmla="*/ 192 h 192"/>
              <a:gd name="T6" fmla="*/ 90 w 90"/>
              <a:gd name="T7" fmla="*/ 192 h 192"/>
              <a:gd name="T8" fmla="*/ 90 w 90"/>
              <a:gd name="T9" fmla="*/ 192 h 192"/>
              <a:gd name="T10" fmla="*/ 29 w 90"/>
              <a:gd name="T11" fmla="*/ 0 h 192"/>
              <a:gd name="T12" fmla="*/ 0 w 90"/>
              <a:gd name="T13" fmla="*/ 0 h 192"/>
              <a:gd name="T14" fmla="*/ 83 w 90"/>
              <a:gd name="T15" fmla="*/ 166 h 192"/>
              <a:gd name="T16" fmla="*/ 29 w 90"/>
              <a:gd name="T17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192">
                <a:moveTo>
                  <a:pt x="90" y="192"/>
                </a:moveTo>
                <a:lnTo>
                  <a:pt x="52" y="192"/>
                </a:lnTo>
                <a:lnTo>
                  <a:pt x="52" y="192"/>
                </a:lnTo>
                <a:lnTo>
                  <a:pt x="90" y="192"/>
                </a:lnTo>
                <a:lnTo>
                  <a:pt x="90" y="192"/>
                </a:lnTo>
                <a:moveTo>
                  <a:pt x="29" y="0"/>
                </a:moveTo>
                <a:lnTo>
                  <a:pt x="0" y="0"/>
                </a:lnTo>
                <a:lnTo>
                  <a:pt x="83" y="166"/>
                </a:lnTo>
                <a:lnTo>
                  <a:pt x="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46"/>
          <p:cNvSpPr>
            <a:spLocks/>
          </p:cNvSpPr>
          <p:nvPr/>
        </p:nvSpPr>
        <p:spPr bwMode="auto">
          <a:xfrm>
            <a:off x="8723313" y="1585913"/>
            <a:ext cx="160338" cy="304800"/>
          </a:xfrm>
          <a:custGeom>
            <a:avLst/>
            <a:gdLst>
              <a:gd name="T0" fmla="*/ 11 w 101"/>
              <a:gd name="T1" fmla="*/ 0 h 192"/>
              <a:gd name="T2" fmla="*/ 0 w 101"/>
              <a:gd name="T3" fmla="*/ 0 h 192"/>
              <a:gd name="T4" fmla="*/ 63 w 101"/>
              <a:gd name="T5" fmla="*/ 192 h 192"/>
              <a:gd name="T6" fmla="*/ 101 w 101"/>
              <a:gd name="T7" fmla="*/ 192 h 192"/>
              <a:gd name="T8" fmla="*/ 94 w 101"/>
              <a:gd name="T9" fmla="*/ 166 h 192"/>
              <a:gd name="T10" fmla="*/ 11 w 101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192">
                <a:moveTo>
                  <a:pt x="11" y="0"/>
                </a:moveTo>
                <a:lnTo>
                  <a:pt x="0" y="0"/>
                </a:lnTo>
                <a:lnTo>
                  <a:pt x="63" y="192"/>
                </a:lnTo>
                <a:lnTo>
                  <a:pt x="101" y="192"/>
                </a:lnTo>
                <a:lnTo>
                  <a:pt x="94" y="166"/>
                </a:lnTo>
                <a:lnTo>
                  <a:pt x="11" y="0"/>
                </a:lnTo>
                <a:close/>
              </a:path>
            </a:pathLst>
          </a:custGeom>
          <a:solidFill>
            <a:srgbClr val="4E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7"/>
          <p:cNvSpPr>
            <a:spLocks/>
          </p:cNvSpPr>
          <p:nvPr/>
        </p:nvSpPr>
        <p:spPr bwMode="auto">
          <a:xfrm>
            <a:off x="8723313" y="1585913"/>
            <a:ext cx="160338" cy="304800"/>
          </a:xfrm>
          <a:custGeom>
            <a:avLst/>
            <a:gdLst>
              <a:gd name="T0" fmla="*/ 11 w 101"/>
              <a:gd name="T1" fmla="*/ 0 h 192"/>
              <a:gd name="T2" fmla="*/ 0 w 101"/>
              <a:gd name="T3" fmla="*/ 0 h 192"/>
              <a:gd name="T4" fmla="*/ 63 w 101"/>
              <a:gd name="T5" fmla="*/ 192 h 192"/>
              <a:gd name="T6" fmla="*/ 101 w 101"/>
              <a:gd name="T7" fmla="*/ 192 h 192"/>
              <a:gd name="T8" fmla="*/ 94 w 101"/>
              <a:gd name="T9" fmla="*/ 166 h 192"/>
              <a:gd name="T10" fmla="*/ 11 w 101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192">
                <a:moveTo>
                  <a:pt x="11" y="0"/>
                </a:moveTo>
                <a:lnTo>
                  <a:pt x="0" y="0"/>
                </a:lnTo>
                <a:lnTo>
                  <a:pt x="63" y="192"/>
                </a:lnTo>
                <a:lnTo>
                  <a:pt x="101" y="192"/>
                </a:lnTo>
                <a:lnTo>
                  <a:pt x="94" y="166"/>
                </a:lnTo>
                <a:lnTo>
                  <a:pt x="1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8"/>
          <p:cNvSpPr>
            <a:spLocks/>
          </p:cNvSpPr>
          <p:nvPr/>
        </p:nvSpPr>
        <p:spPr bwMode="auto">
          <a:xfrm>
            <a:off x="8872538" y="1585913"/>
            <a:ext cx="26988" cy="90488"/>
          </a:xfrm>
          <a:custGeom>
            <a:avLst/>
            <a:gdLst>
              <a:gd name="T0" fmla="*/ 17 w 17"/>
              <a:gd name="T1" fmla="*/ 0 h 57"/>
              <a:gd name="T2" fmla="*/ 0 w 17"/>
              <a:gd name="T3" fmla="*/ 0 h 57"/>
              <a:gd name="T4" fmla="*/ 17 w 17"/>
              <a:gd name="T5" fmla="*/ 57 h 57"/>
              <a:gd name="T6" fmla="*/ 17 w 17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57">
                <a:moveTo>
                  <a:pt x="17" y="0"/>
                </a:moveTo>
                <a:lnTo>
                  <a:pt x="0" y="0"/>
                </a:lnTo>
                <a:lnTo>
                  <a:pt x="17" y="57"/>
                </a:lnTo>
                <a:lnTo>
                  <a:pt x="17" y="0"/>
                </a:ln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49"/>
          <p:cNvSpPr>
            <a:spLocks/>
          </p:cNvSpPr>
          <p:nvPr/>
        </p:nvSpPr>
        <p:spPr bwMode="auto">
          <a:xfrm>
            <a:off x="8872538" y="1585913"/>
            <a:ext cx="26988" cy="90488"/>
          </a:xfrm>
          <a:custGeom>
            <a:avLst/>
            <a:gdLst>
              <a:gd name="T0" fmla="*/ 17 w 17"/>
              <a:gd name="T1" fmla="*/ 0 h 57"/>
              <a:gd name="T2" fmla="*/ 0 w 17"/>
              <a:gd name="T3" fmla="*/ 0 h 57"/>
              <a:gd name="T4" fmla="*/ 17 w 17"/>
              <a:gd name="T5" fmla="*/ 57 h 57"/>
              <a:gd name="T6" fmla="*/ 17 w 17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57">
                <a:moveTo>
                  <a:pt x="17" y="0"/>
                </a:moveTo>
                <a:lnTo>
                  <a:pt x="0" y="0"/>
                </a:lnTo>
                <a:lnTo>
                  <a:pt x="17" y="57"/>
                </a:lnTo>
                <a:lnTo>
                  <a:pt x="1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4357688" y="3578226"/>
            <a:ext cx="38100" cy="484188"/>
          </a:xfrm>
          <a:custGeom>
            <a:avLst/>
            <a:gdLst>
              <a:gd name="T0" fmla="*/ 3 w 10"/>
              <a:gd name="T1" fmla="*/ 0 h 129"/>
              <a:gd name="T2" fmla="*/ 3 w 10"/>
              <a:gd name="T3" fmla="*/ 120 h 129"/>
              <a:gd name="T4" fmla="*/ 0 w 10"/>
              <a:gd name="T5" fmla="*/ 124 h 129"/>
              <a:gd name="T6" fmla="*/ 5 w 10"/>
              <a:gd name="T7" fmla="*/ 129 h 129"/>
              <a:gd name="T8" fmla="*/ 10 w 10"/>
              <a:gd name="T9" fmla="*/ 124 h 129"/>
              <a:gd name="T10" fmla="*/ 7 w 10"/>
              <a:gd name="T11" fmla="*/ 120 h 129"/>
              <a:gd name="T12" fmla="*/ 7 w 10"/>
              <a:gd name="T13" fmla="*/ 0 h 129"/>
              <a:gd name="T14" fmla="*/ 3 w 10"/>
              <a:gd name="T1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3" y="0"/>
                </a:moveTo>
                <a:cubicBezTo>
                  <a:pt x="3" y="120"/>
                  <a:pt x="3" y="120"/>
                  <a:pt x="3" y="120"/>
                </a:cubicBezTo>
                <a:cubicBezTo>
                  <a:pt x="2" y="121"/>
                  <a:pt x="0" y="122"/>
                  <a:pt x="0" y="124"/>
                </a:cubicBezTo>
                <a:cubicBezTo>
                  <a:pt x="0" y="127"/>
                  <a:pt x="3" y="129"/>
                  <a:pt x="5" y="129"/>
                </a:cubicBezTo>
                <a:cubicBezTo>
                  <a:pt x="8" y="129"/>
                  <a:pt x="10" y="127"/>
                  <a:pt x="10" y="124"/>
                </a:cubicBezTo>
                <a:cubicBezTo>
                  <a:pt x="10" y="122"/>
                  <a:pt x="9" y="121"/>
                  <a:pt x="7" y="120"/>
                </a:cubicBezTo>
                <a:cubicBezTo>
                  <a:pt x="7" y="0"/>
                  <a:pt x="7" y="0"/>
                  <a:pt x="7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5748338" y="2435226"/>
            <a:ext cx="36513" cy="484188"/>
          </a:xfrm>
          <a:custGeom>
            <a:avLst/>
            <a:gdLst>
              <a:gd name="T0" fmla="*/ 3 w 10"/>
              <a:gd name="T1" fmla="*/ 0 h 129"/>
              <a:gd name="T2" fmla="*/ 3 w 10"/>
              <a:gd name="T3" fmla="*/ 120 h 129"/>
              <a:gd name="T4" fmla="*/ 0 w 10"/>
              <a:gd name="T5" fmla="*/ 124 h 129"/>
              <a:gd name="T6" fmla="*/ 5 w 10"/>
              <a:gd name="T7" fmla="*/ 129 h 129"/>
              <a:gd name="T8" fmla="*/ 10 w 10"/>
              <a:gd name="T9" fmla="*/ 124 h 129"/>
              <a:gd name="T10" fmla="*/ 7 w 10"/>
              <a:gd name="T11" fmla="*/ 120 h 129"/>
              <a:gd name="T12" fmla="*/ 7 w 10"/>
              <a:gd name="T13" fmla="*/ 0 h 129"/>
              <a:gd name="T14" fmla="*/ 3 w 10"/>
              <a:gd name="T1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3" y="0"/>
                </a:moveTo>
                <a:cubicBezTo>
                  <a:pt x="3" y="120"/>
                  <a:pt x="3" y="120"/>
                  <a:pt x="3" y="120"/>
                </a:cubicBezTo>
                <a:cubicBezTo>
                  <a:pt x="2" y="121"/>
                  <a:pt x="0" y="122"/>
                  <a:pt x="0" y="124"/>
                </a:cubicBezTo>
                <a:cubicBezTo>
                  <a:pt x="0" y="127"/>
                  <a:pt x="3" y="129"/>
                  <a:pt x="5" y="129"/>
                </a:cubicBezTo>
                <a:cubicBezTo>
                  <a:pt x="8" y="129"/>
                  <a:pt x="10" y="127"/>
                  <a:pt x="10" y="124"/>
                </a:cubicBezTo>
                <a:cubicBezTo>
                  <a:pt x="10" y="122"/>
                  <a:pt x="9" y="121"/>
                  <a:pt x="7" y="120"/>
                </a:cubicBezTo>
                <a:cubicBezTo>
                  <a:pt x="7" y="0"/>
                  <a:pt x="7" y="0"/>
                  <a:pt x="7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6"/>
          <p:cNvSpPr>
            <a:spLocks/>
          </p:cNvSpPr>
          <p:nvPr/>
        </p:nvSpPr>
        <p:spPr bwMode="auto">
          <a:xfrm>
            <a:off x="7137400" y="1293813"/>
            <a:ext cx="38100" cy="484188"/>
          </a:xfrm>
          <a:custGeom>
            <a:avLst/>
            <a:gdLst>
              <a:gd name="T0" fmla="*/ 3 w 10"/>
              <a:gd name="T1" fmla="*/ 0 h 129"/>
              <a:gd name="T2" fmla="*/ 3 w 10"/>
              <a:gd name="T3" fmla="*/ 120 h 129"/>
              <a:gd name="T4" fmla="*/ 0 w 10"/>
              <a:gd name="T5" fmla="*/ 124 h 129"/>
              <a:gd name="T6" fmla="*/ 5 w 10"/>
              <a:gd name="T7" fmla="*/ 129 h 129"/>
              <a:gd name="T8" fmla="*/ 10 w 10"/>
              <a:gd name="T9" fmla="*/ 124 h 129"/>
              <a:gd name="T10" fmla="*/ 7 w 10"/>
              <a:gd name="T11" fmla="*/ 120 h 129"/>
              <a:gd name="T12" fmla="*/ 7 w 10"/>
              <a:gd name="T13" fmla="*/ 0 h 129"/>
              <a:gd name="T14" fmla="*/ 3 w 10"/>
              <a:gd name="T1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3" y="0"/>
                </a:moveTo>
                <a:cubicBezTo>
                  <a:pt x="3" y="120"/>
                  <a:pt x="3" y="120"/>
                  <a:pt x="3" y="120"/>
                </a:cubicBezTo>
                <a:cubicBezTo>
                  <a:pt x="2" y="121"/>
                  <a:pt x="0" y="122"/>
                  <a:pt x="0" y="124"/>
                </a:cubicBezTo>
                <a:cubicBezTo>
                  <a:pt x="0" y="127"/>
                  <a:pt x="3" y="129"/>
                  <a:pt x="5" y="129"/>
                </a:cubicBezTo>
                <a:cubicBezTo>
                  <a:pt x="8" y="129"/>
                  <a:pt x="10" y="127"/>
                  <a:pt x="10" y="124"/>
                </a:cubicBezTo>
                <a:cubicBezTo>
                  <a:pt x="10" y="122"/>
                  <a:pt x="9" y="121"/>
                  <a:pt x="7" y="120"/>
                </a:cubicBezTo>
                <a:cubicBezTo>
                  <a:pt x="7" y="0"/>
                  <a:pt x="7" y="0"/>
                  <a:pt x="7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/>
          <p:cNvSpPr>
            <a:spLocks/>
          </p:cNvSpPr>
          <p:nvPr/>
        </p:nvSpPr>
        <p:spPr bwMode="auto">
          <a:xfrm>
            <a:off x="4632325" y="5222876"/>
            <a:ext cx="38100" cy="484188"/>
          </a:xfrm>
          <a:custGeom>
            <a:avLst/>
            <a:gdLst>
              <a:gd name="T0" fmla="*/ 7 w 10"/>
              <a:gd name="T1" fmla="*/ 129 h 129"/>
              <a:gd name="T2" fmla="*/ 7 w 10"/>
              <a:gd name="T3" fmla="*/ 9 h 129"/>
              <a:gd name="T4" fmla="*/ 10 w 10"/>
              <a:gd name="T5" fmla="*/ 4 h 129"/>
              <a:gd name="T6" fmla="*/ 5 w 10"/>
              <a:gd name="T7" fmla="*/ 0 h 129"/>
              <a:gd name="T8" fmla="*/ 0 w 10"/>
              <a:gd name="T9" fmla="*/ 4 h 129"/>
              <a:gd name="T10" fmla="*/ 3 w 10"/>
              <a:gd name="T11" fmla="*/ 9 h 129"/>
              <a:gd name="T12" fmla="*/ 3 w 10"/>
              <a:gd name="T13" fmla="*/ 129 h 129"/>
              <a:gd name="T14" fmla="*/ 7 w 10"/>
              <a:gd name="T15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7" y="129"/>
                </a:moveTo>
                <a:cubicBezTo>
                  <a:pt x="7" y="9"/>
                  <a:pt x="7" y="9"/>
                  <a:pt x="7" y="9"/>
                </a:cubicBezTo>
                <a:cubicBezTo>
                  <a:pt x="9" y="8"/>
                  <a:pt x="10" y="6"/>
                  <a:pt x="10" y="4"/>
                </a:cubicBezTo>
                <a:cubicBezTo>
                  <a:pt x="10" y="2"/>
                  <a:pt x="8" y="0"/>
                  <a:pt x="5" y="0"/>
                </a:cubicBezTo>
                <a:cubicBezTo>
                  <a:pt x="3" y="0"/>
                  <a:pt x="0" y="2"/>
                  <a:pt x="0" y="4"/>
                </a:cubicBezTo>
                <a:cubicBezTo>
                  <a:pt x="0" y="6"/>
                  <a:pt x="2" y="8"/>
                  <a:pt x="3" y="9"/>
                </a:cubicBezTo>
                <a:cubicBezTo>
                  <a:pt x="3" y="129"/>
                  <a:pt x="3" y="129"/>
                  <a:pt x="3" y="129"/>
                </a:cubicBezTo>
                <a:lnTo>
                  <a:pt x="7" y="129"/>
                </a:lnTo>
                <a:close/>
              </a:path>
            </a:pathLst>
          </a:custGeom>
          <a:solidFill>
            <a:srgbClr val="4D5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/>
          <p:cNvSpPr>
            <a:spLocks/>
          </p:cNvSpPr>
          <p:nvPr/>
        </p:nvSpPr>
        <p:spPr bwMode="auto">
          <a:xfrm>
            <a:off x="5984875" y="4057651"/>
            <a:ext cx="36513" cy="485775"/>
          </a:xfrm>
          <a:custGeom>
            <a:avLst/>
            <a:gdLst>
              <a:gd name="T0" fmla="*/ 7 w 10"/>
              <a:gd name="T1" fmla="*/ 129 h 129"/>
              <a:gd name="T2" fmla="*/ 7 w 10"/>
              <a:gd name="T3" fmla="*/ 9 h 129"/>
              <a:gd name="T4" fmla="*/ 10 w 10"/>
              <a:gd name="T5" fmla="*/ 4 h 129"/>
              <a:gd name="T6" fmla="*/ 5 w 10"/>
              <a:gd name="T7" fmla="*/ 0 h 129"/>
              <a:gd name="T8" fmla="*/ 0 w 10"/>
              <a:gd name="T9" fmla="*/ 4 h 129"/>
              <a:gd name="T10" fmla="*/ 3 w 10"/>
              <a:gd name="T11" fmla="*/ 9 h 129"/>
              <a:gd name="T12" fmla="*/ 3 w 10"/>
              <a:gd name="T13" fmla="*/ 129 h 129"/>
              <a:gd name="T14" fmla="*/ 7 w 10"/>
              <a:gd name="T15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7" y="129"/>
                </a:moveTo>
                <a:cubicBezTo>
                  <a:pt x="7" y="9"/>
                  <a:pt x="7" y="9"/>
                  <a:pt x="7" y="9"/>
                </a:cubicBezTo>
                <a:cubicBezTo>
                  <a:pt x="9" y="8"/>
                  <a:pt x="10" y="6"/>
                  <a:pt x="10" y="4"/>
                </a:cubicBezTo>
                <a:cubicBezTo>
                  <a:pt x="10" y="2"/>
                  <a:pt x="8" y="0"/>
                  <a:pt x="5" y="0"/>
                </a:cubicBezTo>
                <a:cubicBezTo>
                  <a:pt x="3" y="0"/>
                  <a:pt x="0" y="2"/>
                  <a:pt x="0" y="4"/>
                </a:cubicBezTo>
                <a:cubicBezTo>
                  <a:pt x="0" y="6"/>
                  <a:pt x="2" y="8"/>
                  <a:pt x="3" y="9"/>
                </a:cubicBezTo>
                <a:cubicBezTo>
                  <a:pt x="3" y="129"/>
                  <a:pt x="3" y="129"/>
                  <a:pt x="3" y="129"/>
                </a:cubicBezTo>
                <a:lnTo>
                  <a:pt x="7" y="129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/>
          <p:cNvSpPr>
            <a:spLocks/>
          </p:cNvSpPr>
          <p:nvPr/>
        </p:nvSpPr>
        <p:spPr bwMode="auto">
          <a:xfrm>
            <a:off x="7335838" y="2894013"/>
            <a:ext cx="38100" cy="484188"/>
          </a:xfrm>
          <a:custGeom>
            <a:avLst/>
            <a:gdLst>
              <a:gd name="T0" fmla="*/ 7 w 10"/>
              <a:gd name="T1" fmla="*/ 129 h 129"/>
              <a:gd name="T2" fmla="*/ 7 w 10"/>
              <a:gd name="T3" fmla="*/ 9 h 129"/>
              <a:gd name="T4" fmla="*/ 10 w 10"/>
              <a:gd name="T5" fmla="*/ 4 h 129"/>
              <a:gd name="T6" fmla="*/ 5 w 10"/>
              <a:gd name="T7" fmla="*/ 0 h 129"/>
              <a:gd name="T8" fmla="*/ 0 w 10"/>
              <a:gd name="T9" fmla="*/ 4 h 129"/>
              <a:gd name="T10" fmla="*/ 3 w 10"/>
              <a:gd name="T11" fmla="*/ 9 h 129"/>
              <a:gd name="T12" fmla="*/ 3 w 10"/>
              <a:gd name="T13" fmla="*/ 129 h 129"/>
              <a:gd name="T14" fmla="*/ 7 w 10"/>
              <a:gd name="T15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9">
                <a:moveTo>
                  <a:pt x="7" y="129"/>
                </a:moveTo>
                <a:cubicBezTo>
                  <a:pt x="7" y="9"/>
                  <a:pt x="7" y="9"/>
                  <a:pt x="7" y="9"/>
                </a:cubicBezTo>
                <a:cubicBezTo>
                  <a:pt x="9" y="8"/>
                  <a:pt x="10" y="6"/>
                  <a:pt x="10" y="4"/>
                </a:cubicBezTo>
                <a:cubicBezTo>
                  <a:pt x="10" y="2"/>
                  <a:pt x="8" y="0"/>
                  <a:pt x="5" y="0"/>
                </a:cubicBezTo>
                <a:cubicBezTo>
                  <a:pt x="3" y="0"/>
                  <a:pt x="0" y="2"/>
                  <a:pt x="0" y="4"/>
                </a:cubicBezTo>
                <a:cubicBezTo>
                  <a:pt x="0" y="6"/>
                  <a:pt x="2" y="8"/>
                  <a:pt x="3" y="9"/>
                </a:cubicBezTo>
                <a:cubicBezTo>
                  <a:pt x="3" y="129"/>
                  <a:pt x="3" y="129"/>
                  <a:pt x="3" y="129"/>
                </a:cubicBezTo>
                <a:lnTo>
                  <a:pt x="7" y="129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Oval 325"/>
          <p:cNvSpPr>
            <a:spLocks noChangeArrowheads="1"/>
          </p:cNvSpPr>
          <p:nvPr/>
        </p:nvSpPr>
        <p:spPr bwMode="auto">
          <a:xfrm>
            <a:off x="8313738" y="1401763"/>
            <a:ext cx="720725" cy="722313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Oval 326"/>
          <p:cNvSpPr>
            <a:spLocks noChangeArrowheads="1"/>
          </p:cNvSpPr>
          <p:nvPr/>
        </p:nvSpPr>
        <p:spPr bwMode="auto">
          <a:xfrm>
            <a:off x="2708275" y="4816476"/>
            <a:ext cx="722313" cy="722313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327"/>
          <p:cNvSpPr>
            <a:spLocks noChangeArrowheads="1"/>
          </p:cNvSpPr>
          <p:nvPr/>
        </p:nvSpPr>
        <p:spPr bwMode="auto">
          <a:xfrm>
            <a:off x="8470900" y="1744663"/>
            <a:ext cx="3143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201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8" name="Rectangle 328"/>
          <p:cNvSpPr>
            <a:spLocks noChangeArrowheads="1"/>
          </p:cNvSpPr>
          <p:nvPr/>
        </p:nvSpPr>
        <p:spPr bwMode="auto">
          <a:xfrm>
            <a:off x="8734425" y="1744663"/>
            <a:ext cx="1492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8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" name="Rectangle 329"/>
          <p:cNvSpPr>
            <a:spLocks noChangeArrowheads="1"/>
          </p:cNvSpPr>
          <p:nvPr/>
        </p:nvSpPr>
        <p:spPr bwMode="auto">
          <a:xfrm>
            <a:off x="8482013" y="1598613"/>
            <a:ext cx="171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N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0" name="Rectangle 330"/>
          <p:cNvSpPr>
            <a:spLocks noChangeArrowheads="1"/>
          </p:cNvSpPr>
          <p:nvPr/>
        </p:nvSpPr>
        <p:spPr bwMode="auto">
          <a:xfrm>
            <a:off x="8583613" y="1598613"/>
            <a:ext cx="171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O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1" name="Rectangle 331"/>
          <p:cNvSpPr>
            <a:spLocks noChangeArrowheads="1"/>
          </p:cNvSpPr>
          <p:nvPr/>
        </p:nvSpPr>
        <p:spPr bwMode="auto">
          <a:xfrm>
            <a:off x="8688388" y="1598613"/>
            <a:ext cx="201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W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Rectangle 332"/>
          <p:cNvSpPr>
            <a:spLocks noChangeArrowheads="1"/>
          </p:cNvSpPr>
          <p:nvPr/>
        </p:nvSpPr>
        <p:spPr bwMode="auto">
          <a:xfrm>
            <a:off x="2873375" y="5073914"/>
            <a:ext cx="1492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2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333"/>
          <p:cNvSpPr>
            <a:spLocks noChangeArrowheads="1"/>
          </p:cNvSpPr>
          <p:nvPr/>
        </p:nvSpPr>
        <p:spPr bwMode="auto">
          <a:xfrm>
            <a:off x="2960687" y="5073914"/>
            <a:ext cx="1492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0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Rectangle 334"/>
          <p:cNvSpPr>
            <a:spLocks noChangeArrowheads="1"/>
          </p:cNvSpPr>
          <p:nvPr/>
        </p:nvSpPr>
        <p:spPr bwMode="auto">
          <a:xfrm>
            <a:off x="3046412" y="5073914"/>
            <a:ext cx="1492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1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Rectangle 335"/>
          <p:cNvSpPr>
            <a:spLocks noChangeArrowheads="1"/>
          </p:cNvSpPr>
          <p:nvPr/>
        </p:nvSpPr>
        <p:spPr bwMode="auto">
          <a:xfrm>
            <a:off x="3136900" y="5073914"/>
            <a:ext cx="1492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300" b="0" i="0" u="none" strike="noStrike" cap="none" normalizeH="0" baseline="0" dirty="0" smtClean="0">
                <a:ln>
                  <a:noFill/>
                </a:ln>
                <a:solidFill>
                  <a:srgbClr val="F1F1F1"/>
                </a:solidFill>
                <a:effectLst/>
                <a:latin typeface="Times New Roman" panose="02020603050405020304" pitchFamily="18" charset="0"/>
              </a:rPr>
              <a:t>4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369" name="组合 368"/>
          <p:cNvGrpSpPr/>
          <p:nvPr/>
        </p:nvGrpSpPr>
        <p:grpSpPr>
          <a:xfrm>
            <a:off x="7747000" y="2754313"/>
            <a:ext cx="1590675" cy="674688"/>
            <a:chOff x="9240838" y="2441575"/>
            <a:chExt cx="1590675" cy="674688"/>
          </a:xfrm>
        </p:grpSpPr>
        <p:sp>
          <p:nvSpPr>
            <p:cNvPr id="370" name="Freeform 28"/>
            <p:cNvSpPr>
              <a:spLocks/>
            </p:cNvSpPr>
            <p:nvPr/>
          </p:nvSpPr>
          <p:spPr bwMode="auto">
            <a:xfrm>
              <a:off x="9240838" y="2444750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9"/>
            <p:cNvSpPr>
              <a:spLocks noEditPoints="1"/>
            </p:cNvSpPr>
            <p:nvPr/>
          </p:nvSpPr>
          <p:spPr bwMode="auto">
            <a:xfrm>
              <a:off x="9353550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0"/>
            <p:cNvSpPr>
              <a:spLocks/>
            </p:cNvSpPr>
            <p:nvPr/>
          </p:nvSpPr>
          <p:spPr bwMode="auto">
            <a:xfrm>
              <a:off x="9390063" y="2447925"/>
              <a:ext cx="58738" cy="119062"/>
            </a:xfrm>
            <a:custGeom>
              <a:avLst/>
              <a:gdLst>
                <a:gd name="T0" fmla="*/ 18 w 18"/>
                <a:gd name="T1" fmla="*/ 35 h 36"/>
                <a:gd name="T2" fmla="*/ 15 w 18"/>
                <a:gd name="T3" fmla="*/ 36 h 36"/>
                <a:gd name="T4" fmla="*/ 10 w 18"/>
                <a:gd name="T5" fmla="*/ 36 h 36"/>
                <a:gd name="T6" fmla="*/ 8 w 18"/>
                <a:gd name="T7" fmla="*/ 36 h 36"/>
                <a:gd name="T8" fmla="*/ 5 w 18"/>
                <a:gd name="T9" fmla="*/ 35 h 36"/>
                <a:gd name="T10" fmla="*/ 4 w 18"/>
                <a:gd name="T11" fmla="*/ 33 h 36"/>
                <a:gd name="T12" fmla="*/ 3 w 18"/>
                <a:gd name="T13" fmla="*/ 30 h 36"/>
                <a:gd name="T14" fmla="*/ 3 w 18"/>
                <a:gd name="T15" fmla="*/ 14 h 36"/>
                <a:gd name="T16" fmla="*/ 0 w 18"/>
                <a:gd name="T17" fmla="*/ 14 h 36"/>
                <a:gd name="T18" fmla="*/ 0 w 18"/>
                <a:gd name="T19" fmla="*/ 9 h 36"/>
                <a:gd name="T20" fmla="*/ 3 w 18"/>
                <a:gd name="T21" fmla="*/ 9 h 36"/>
                <a:gd name="T22" fmla="*/ 3 w 18"/>
                <a:gd name="T23" fmla="*/ 0 h 36"/>
                <a:gd name="T24" fmla="*/ 10 w 18"/>
                <a:gd name="T25" fmla="*/ 0 h 36"/>
                <a:gd name="T26" fmla="*/ 10 w 18"/>
                <a:gd name="T27" fmla="*/ 9 h 36"/>
                <a:gd name="T28" fmla="*/ 16 w 18"/>
                <a:gd name="T29" fmla="*/ 9 h 36"/>
                <a:gd name="T30" fmla="*/ 16 w 18"/>
                <a:gd name="T31" fmla="*/ 14 h 36"/>
                <a:gd name="T32" fmla="*/ 10 w 18"/>
                <a:gd name="T33" fmla="*/ 14 h 36"/>
                <a:gd name="T34" fmla="*/ 10 w 18"/>
                <a:gd name="T35" fmla="*/ 27 h 36"/>
                <a:gd name="T36" fmla="*/ 11 w 18"/>
                <a:gd name="T37" fmla="*/ 29 h 36"/>
                <a:gd name="T38" fmla="*/ 13 w 18"/>
                <a:gd name="T39" fmla="*/ 30 h 36"/>
                <a:gd name="T40" fmla="*/ 15 w 18"/>
                <a:gd name="T41" fmla="*/ 30 h 36"/>
                <a:gd name="T42" fmla="*/ 17 w 18"/>
                <a:gd name="T43" fmla="*/ 29 h 36"/>
                <a:gd name="T44" fmla="*/ 18 w 18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6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6"/>
                    <a:pt x="10" y="36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29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1"/>
            <p:cNvSpPr>
              <a:spLocks/>
            </p:cNvSpPr>
            <p:nvPr/>
          </p:nvSpPr>
          <p:spPr bwMode="auto">
            <a:xfrm>
              <a:off x="9459913" y="2441575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2"/>
            <p:cNvSpPr>
              <a:spLocks noEditPoints="1"/>
            </p:cNvSpPr>
            <p:nvPr/>
          </p:nvSpPr>
          <p:spPr bwMode="auto">
            <a:xfrm>
              <a:off x="9509125" y="24749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20 h 28"/>
                <a:gd name="T8" fmla="*/ 0 w 28"/>
                <a:gd name="T9" fmla="*/ 15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6 h 28"/>
                <a:gd name="T28" fmla="*/ 28 w 28"/>
                <a:gd name="T29" fmla="*/ 17 h 28"/>
                <a:gd name="T30" fmla="*/ 7 w 28"/>
                <a:gd name="T31" fmla="*/ 17 h 28"/>
                <a:gd name="T32" fmla="*/ 8 w 28"/>
                <a:gd name="T33" fmla="*/ 19 h 28"/>
                <a:gd name="T34" fmla="*/ 9 w 28"/>
                <a:gd name="T35" fmla="*/ 22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20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6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8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3"/>
            <p:cNvSpPr>
              <a:spLocks/>
            </p:cNvSpPr>
            <p:nvPr/>
          </p:nvSpPr>
          <p:spPr bwMode="auto">
            <a:xfrm>
              <a:off x="9650413" y="2444750"/>
              <a:ext cx="96838" cy="122237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6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3 h 37"/>
                <a:gd name="T18" fmla="*/ 14 w 29"/>
                <a:gd name="T19" fmla="*/ 15 h 37"/>
                <a:gd name="T20" fmla="*/ 17 w 29"/>
                <a:gd name="T21" fmla="*/ 15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1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9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6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1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4"/>
            <p:cNvSpPr>
              <a:spLocks noEditPoints="1"/>
            </p:cNvSpPr>
            <p:nvPr/>
          </p:nvSpPr>
          <p:spPr bwMode="auto">
            <a:xfrm>
              <a:off x="9763125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5"/>
            <p:cNvSpPr>
              <a:spLocks/>
            </p:cNvSpPr>
            <p:nvPr/>
          </p:nvSpPr>
          <p:spPr bwMode="auto">
            <a:xfrm>
              <a:off x="9796463" y="2478088"/>
              <a:ext cx="88900" cy="88900"/>
            </a:xfrm>
            <a:custGeom>
              <a:avLst/>
              <a:gdLst>
                <a:gd name="T0" fmla="*/ 15 w 56"/>
                <a:gd name="T1" fmla="*/ 0 h 56"/>
                <a:gd name="T2" fmla="*/ 27 w 56"/>
                <a:gd name="T3" fmla="*/ 16 h 56"/>
                <a:gd name="T4" fmla="*/ 29 w 56"/>
                <a:gd name="T5" fmla="*/ 19 h 56"/>
                <a:gd name="T6" fmla="*/ 29 w 56"/>
                <a:gd name="T7" fmla="*/ 16 h 56"/>
                <a:gd name="T8" fmla="*/ 42 w 56"/>
                <a:gd name="T9" fmla="*/ 0 h 56"/>
                <a:gd name="T10" fmla="*/ 56 w 56"/>
                <a:gd name="T11" fmla="*/ 0 h 56"/>
                <a:gd name="T12" fmla="*/ 35 w 56"/>
                <a:gd name="T13" fmla="*/ 27 h 56"/>
                <a:gd name="T14" fmla="*/ 56 w 56"/>
                <a:gd name="T15" fmla="*/ 56 h 56"/>
                <a:gd name="T16" fmla="*/ 42 w 56"/>
                <a:gd name="T17" fmla="*/ 56 h 56"/>
                <a:gd name="T18" fmla="*/ 29 w 56"/>
                <a:gd name="T19" fmla="*/ 37 h 56"/>
                <a:gd name="T20" fmla="*/ 29 w 56"/>
                <a:gd name="T21" fmla="*/ 37 h 56"/>
                <a:gd name="T22" fmla="*/ 27 w 56"/>
                <a:gd name="T23" fmla="*/ 37 h 56"/>
                <a:gd name="T24" fmla="*/ 15 w 56"/>
                <a:gd name="T25" fmla="*/ 56 h 56"/>
                <a:gd name="T26" fmla="*/ 0 w 56"/>
                <a:gd name="T27" fmla="*/ 56 h 56"/>
                <a:gd name="T28" fmla="*/ 21 w 56"/>
                <a:gd name="T29" fmla="*/ 27 h 56"/>
                <a:gd name="T30" fmla="*/ 0 w 56"/>
                <a:gd name="T31" fmla="*/ 0 h 56"/>
                <a:gd name="T32" fmla="*/ 15 w 56"/>
                <a:gd name="T3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15" y="0"/>
                  </a:moveTo>
                  <a:lnTo>
                    <a:pt x="27" y="16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35" y="27"/>
                  </a:lnTo>
                  <a:lnTo>
                    <a:pt x="56" y="56"/>
                  </a:lnTo>
                  <a:lnTo>
                    <a:pt x="42" y="5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15" y="56"/>
                  </a:lnTo>
                  <a:lnTo>
                    <a:pt x="0" y="56"/>
                  </a:lnTo>
                  <a:lnTo>
                    <a:pt x="21" y="27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6"/>
            <p:cNvSpPr>
              <a:spLocks noEditPoints="1"/>
            </p:cNvSpPr>
            <p:nvPr/>
          </p:nvSpPr>
          <p:spPr bwMode="auto">
            <a:xfrm>
              <a:off x="9247188" y="2765425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7"/>
            <p:cNvSpPr>
              <a:spLocks noEditPoints="1"/>
            </p:cNvSpPr>
            <p:nvPr/>
          </p:nvSpPr>
          <p:spPr bwMode="auto">
            <a:xfrm>
              <a:off x="931386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"/>
            <p:cNvSpPr>
              <a:spLocks/>
            </p:cNvSpPr>
            <p:nvPr/>
          </p:nvSpPr>
          <p:spPr bwMode="auto">
            <a:xfrm>
              <a:off x="9383713" y="2786063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9"/>
            <p:cNvSpPr>
              <a:spLocks/>
            </p:cNvSpPr>
            <p:nvPr/>
          </p:nvSpPr>
          <p:spPr bwMode="auto">
            <a:xfrm>
              <a:off x="9439275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0"/>
            <p:cNvSpPr>
              <a:spLocks noEditPoints="1"/>
            </p:cNvSpPr>
            <p:nvPr/>
          </p:nvSpPr>
          <p:spPr bwMode="auto">
            <a:xfrm>
              <a:off x="949166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1"/>
            <p:cNvSpPr>
              <a:spLocks noEditPoints="1"/>
            </p:cNvSpPr>
            <p:nvPr/>
          </p:nvSpPr>
          <p:spPr bwMode="auto">
            <a:xfrm>
              <a:off x="9582150" y="2762250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2"/>
            <p:cNvSpPr>
              <a:spLocks noEditPoints="1"/>
            </p:cNvSpPr>
            <p:nvPr/>
          </p:nvSpPr>
          <p:spPr bwMode="auto">
            <a:xfrm>
              <a:off x="9647238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3"/>
            <p:cNvSpPr>
              <a:spLocks/>
            </p:cNvSpPr>
            <p:nvPr/>
          </p:nvSpPr>
          <p:spPr bwMode="auto">
            <a:xfrm>
              <a:off x="9717088" y="2762250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4"/>
            <p:cNvSpPr>
              <a:spLocks noEditPoints="1"/>
            </p:cNvSpPr>
            <p:nvPr/>
          </p:nvSpPr>
          <p:spPr bwMode="auto">
            <a:xfrm>
              <a:off x="97409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5"/>
            <p:cNvSpPr>
              <a:spLocks/>
            </p:cNvSpPr>
            <p:nvPr/>
          </p:nvSpPr>
          <p:spPr bwMode="auto">
            <a:xfrm>
              <a:off x="980598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6"/>
            <p:cNvSpPr>
              <a:spLocks noEditPoints="1"/>
            </p:cNvSpPr>
            <p:nvPr/>
          </p:nvSpPr>
          <p:spPr bwMode="auto">
            <a:xfrm>
              <a:off x="9839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47"/>
            <p:cNvSpPr>
              <a:spLocks noEditPoints="1"/>
            </p:cNvSpPr>
            <p:nvPr/>
          </p:nvSpPr>
          <p:spPr bwMode="auto">
            <a:xfrm>
              <a:off x="9906000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48"/>
            <p:cNvSpPr>
              <a:spLocks noEditPoints="1"/>
            </p:cNvSpPr>
            <p:nvPr/>
          </p:nvSpPr>
          <p:spPr bwMode="auto">
            <a:xfrm>
              <a:off x="996791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49"/>
            <p:cNvSpPr>
              <a:spLocks/>
            </p:cNvSpPr>
            <p:nvPr/>
          </p:nvSpPr>
          <p:spPr bwMode="auto">
            <a:xfrm>
              <a:off x="10037763" y="2786063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0"/>
            <p:cNvSpPr>
              <a:spLocks/>
            </p:cNvSpPr>
            <p:nvPr/>
          </p:nvSpPr>
          <p:spPr bwMode="auto">
            <a:xfrm>
              <a:off x="1007427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1"/>
            <p:cNvSpPr>
              <a:spLocks/>
            </p:cNvSpPr>
            <p:nvPr/>
          </p:nvSpPr>
          <p:spPr bwMode="auto">
            <a:xfrm>
              <a:off x="10137775" y="2786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52"/>
            <p:cNvSpPr>
              <a:spLocks/>
            </p:cNvSpPr>
            <p:nvPr/>
          </p:nvSpPr>
          <p:spPr bwMode="auto">
            <a:xfrm>
              <a:off x="10263188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53"/>
            <p:cNvSpPr>
              <a:spLocks noEditPoints="1"/>
            </p:cNvSpPr>
            <p:nvPr/>
          </p:nvSpPr>
          <p:spPr bwMode="auto">
            <a:xfrm>
              <a:off x="10291763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54"/>
            <p:cNvSpPr>
              <a:spLocks/>
            </p:cNvSpPr>
            <p:nvPr/>
          </p:nvSpPr>
          <p:spPr bwMode="auto">
            <a:xfrm>
              <a:off x="10382250" y="2786063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55"/>
            <p:cNvSpPr>
              <a:spLocks noEditPoints="1"/>
            </p:cNvSpPr>
            <p:nvPr/>
          </p:nvSpPr>
          <p:spPr bwMode="auto">
            <a:xfrm>
              <a:off x="10434638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56"/>
            <p:cNvSpPr>
              <a:spLocks noEditPoints="1"/>
            </p:cNvSpPr>
            <p:nvPr/>
          </p:nvSpPr>
          <p:spPr bwMode="auto">
            <a:xfrm>
              <a:off x="1049813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57"/>
            <p:cNvSpPr>
              <a:spLocks noEditPoints="1"/>
            </p:cNvSpPr>
            <p:nvPr/>
          </p:nvSpPr>
          <p:spPr bwMode="auto">
            <a:xfrm>
              <a:off x="10563225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58"/>
            <p:cNvSpPr>
              <a:spLocks noEditPoints="1"/>
            </p:cNvSpPr>
            <p:nvPr/>
          </p:nvSpPr>
          <p:spPr bwMode="auto">
            <a:xfrm>
              <a:off x="1058386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59"/>
            <p:cNvSpPr>
              <a:spLocks noEditPoints="1"/>
            </p:cNvSpPr>
            <p:nvPr/>
          </p:nvSpPr>
          <p:spPr bwMode="auto">
            <a:xfrm>
              <a:off x="106489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60"/>
            <p:cNvSpPr>
              <a:spLocks noEditPoints="1"/>
            </p:cNvSpPr>
            <p:nvPr/>
          </p:nvSpPr>
          <p:spPr bwMode="auto">
            <a:xfrm>
              <a:off x="10715625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4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3 w 16"/>
                <a:gd name="T49" fmla="*/ 11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2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1"/>
            <p:cNvSpPr>
              <a:spLocks noEditPoints="1"/>
            </p:cNvSpPr>
            <p:nvPr/>
          </p:nvSpPr>
          <p:spPr bwMode="auto">
            <a:xfrm>
              <a:off x="10782300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2"/>
            <p:cNvSpPr>
              <a:spLocks/>
            </p:cNvSpPr>
            <p:nvPr/>
          </p:nvSpPr>
          <p:spPr bwMode="auto">
            <a:xfrm>
              <a:off x="10798175" y="2765425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3"/>
            <p:cNvSpPr>
              <a:spLocks/>
            </p:cNvSpPr>
            <p:nvPr/>
          </p:nvSpPr>
          <p:spPr bwMode="auto">
            <a:xfrm>
              <a:off x="9244013" y="2911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4"/>
            <p:cNvSpPr>
              <a:spLocks noEditPoints="1"/>
            </p:cNvSpPr>
            <p:nvPr/>
          </p:nvSpPr>
          <p:spPr bwMode="auto">
            <a:xfrm>
              <a:off x="9340850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65"/>
            <p:cNvSpPr>
              <a:spLocks noEditPoints="1"/>
            </p:cNvSpPr>
            <p:nvPr/>
          </p:nvSpPr>
          <p:spPr bwMode="auto">
            <a:xfrm>
              <a:off x="9402763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6"/>
            <p:cNvSpPr>
              <a:spLocks noEditPoints="1"/>
            </p:cNvSpPr>
            <p:nvPr/>
          </p:nvSpPr>
          <p:spPr bwMode="auto">
            <a:xfrm>
              <a:off x="9475788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67"/>
            <p:cNvSpPr>
              <a:spLocks noEditPoints="1"/>
            </p:cNvSpPr>
            <p:nvPr/>
          </p:nvSpPr>
          <p:spPr bwMode="auto">
            <a:xfrm>
              <a:off x="95186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8"/>
            <p:cNvSpPr>
              <a:spLocks/>
            </p:cNvSpPr>
            <p:nvPr/>
          </p:nvSpPr>
          <p:spPr bwMode="auto">
            <a:xfrm>
              <a:off x="9582150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6 w 14"/>
                <a:gd name="T11" fmla="*/ 15 h 16"/>
                <a:gd name="T12" fmla="*/ 8 w 14"/>
                <a:gd name="T13" fmla="*/ 15 h 16"/>
                <a:gd name="T14" fmla="*/ 10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69"/>
            <p:cNvSpPr>
              <a:spLocks/>
            </p:cNvSpPr>
            <p:nvPr/>
          </p:nvSpPr>
          <p:spPr bwMode="auto">
            <a:xfrm>
              <a:off x="96377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0"/>
            <p:cNvSpPr>
              <a:spLocks noEditPoints="1"/>
            </p:cNvSpPr>
            <p:nvPr/>
          </p:nvSpPr>
          <p:spPr bwMode="auto">
            <a:xfrm>
              <a:off x="97075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1"/>
            <p:cNvSpPr>
              <a:spLocks noEditPoints="1"/>
            </p:cNvSpPr>
            <p:nvPr/>
          </p:nvSpPr>
          <p:spPr bwMode="auto">
            <a:xfrm>
              <a:off x="9723438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2"/>
            <p:cNvSpPr>
              <a:spLocks noEditPoints="1"/>
            </p:cNvSpPr>
            <p:nvPr/>
          </p:nvSpPr>
          <p:spPr bwMode="auto">
            <a:xfrm>
              <a:off x="97964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3"/>
            <p:cNvSpPr>
              <a:spLocks noEditPoints="1"/>
            </p:cNvSpPr>
            <p:nvPr/>
          </p:nvSpPr>
          <p:spPr bwMode="auto">
            <a:xfrm>
              <a:off x="9817100" y="2911475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4"/>
            <p:cNvSpPr>
              <a:spLocks/>
            </p:cNvSpPr>
            <p:nvPr/>
          </p:nvSpPr>
          <p:spPr bwMode="auto">
            <a:xfrm>
              <a:off x="9885363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5"/>
            <p:cNvSpPr>
              <a:spLocks noEditPoints="1"/>
            </p:cNvSpPr>
            <p:nvPr/>
          </p:nvSpPr>
          <p:spPr bwMode="auto">
            <a:xfrm>
              <a:off x="9942513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76"/>
            <p:cNvSpPr>
              <a:spLocks/>
            </p:cNvSpPr>
            <p:nvPr/>
          </p:nvSpPr>
          <p:spPr bwMode="auto">
            <a:xfrm>
              <a:off x="9998075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77"/>
            <p:cNvSpPr>
              <a:spLocks/>
            </p:cNvSpPr>
            <p:nvPr/>
          </p:nvSpPr>
          <p:spPr bwMode="auto">
            <a:xfrm>
              <a:off x="10064750" y="2914650"/>
              <a:ext cx="49213" cy="52387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2 w 15"/>
                <a:gd name="T19" fmla="*/ 10 h 16"/>
                <a:gd name="T20" fmla="*/ 12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5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78"/>
            <p:cNvSpPr>
              <a:spLocks/>
            </p:cNvSpPr>
            <p:nvPr/>
          </p:nvSpPr>
          <p:spPr bwMode="auto">
            <a:xfrm>
              <a:off x="10126663" y="2911475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79"/>
            <p:cNvSpPr>
              <a:spLocks/>
            </p:cNvSpPr>
            <p:nvPr/>
          </p:nvSpPr>
          <p:spPr bwMode="auto">
            <a:xfrm>
              <a:off x="101838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80"/>
            <p:cNvSpPr>
              <a:spLocks noEditPoints="1"/>
            </p:cNvSpPr>
            <p:nvPr/>
          </p:nvSpPr>
          <p:spPr bwMode="auto">
            <a:xfrm>
              <a:off x="10248900" y="2911475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81"/>
            <p:cNvSpPr>
              <a:spLocks noEditPoints="1"/>
            </p:cNvSpPr>
            <p:nvPr/>
          </p:nvSpPr>
          <p:spPr bwMode="auto">
            <a:xfrm>
              <a:off x="10315575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82"/>
            <p:cNvSpPr>
              <a:spLocks/>
            </p:cNvSpPr>
            <p:nvPr/>
          </p:nvSpPr>
          <p:spPr bwMode="auto">
            <a:xfrm>
              <a:off x="10382250" y="2911475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83"/>
            <p:cNvSpPr>
              <a:spLocks/>
            </p:cNvSpPr>
            <p:nvPr/>
          </p:nvSpPr>
          <p:spPr bwMode="auto">
            <a:xfrm>
              <a:off x="10418763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84"/>
            <p:cNvSpPr>
              <a:spLocks/>
            </p:cNvSpPr>
            <p:nvPr/>
          </p:nvSpPr>
          <p:spPr bwMode="auto">
            <a:xfrm>
              <a:off x="10483850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85"/>
            <p:cNvSpPr>
              <a:spLocks noEditPoints="1"/>
            </p:cNvSpPr>
            <p:nvPr/>
          </p:nvSpPr>
          <p:spPr bwMode="auto">
            <a:xfrm>
              <a:off x="106029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86"/>
            <p:cNvSpPr>
              <a:spLocks/>
            </p:cNvSpPr>
            <p:nvPr/>
          </p:nvSpPr>
          <p:spPr bwMode="auto">
            <a:xfrm>
              <a:off x="10666413" y="2890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87"/>
            <p:cNvSpPr>
              <a:spLocks noEditPoints="1"/>
            </p:cNvSpPr>
            <p:nvPr/>
          </p:nvSpPr>
          <p:spPr bwMode="auto">
            <a:xfrm>
              <a:off x="10696575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88"/>
            <p:cNvSpPr>
              <a:spLocks noEditPoints="1"/>
            </p:cNvSpPr>
            <p:nvPr/>
          </p:nvSpPr>
          <p:spPr bwMode="auto">
            <a:xfrm>
              <a:off x="107124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89"/>
            <p:cNvSpPr>
              <a:spLocks/>
            </p:cNvSpPr>
            <p:nvPr/>
          </p:nvSpPr>
          <p:spPr bwMode="auto">
            <a:xfrm>
              <a:off x="9240838" y="3040063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90"/>
            <p:cNvSpPr>
              <a:spLocks noEditPoints="1"/>
            </p:cNvSpPr>
            <p:nvPr/>
          </p:nvSpPr>
          <p:spPr bwMode="auto">
            <a:xfrm>
              <a:off x="9297988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91"/>
            <p:cNvSpPr>
              <a:spLocks/>
            </p:cNvSpPr>
            <p:nvPr/>
          </p:nvSpPr>
          <p:spPr bwMode="auto">
            <a:xfrm>
              <a:off x="9363075" y="3017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92"/>
            <p:cNvSpPr>
              <a:spLocks noEditPoints="1"/>
            </p:cNvSpPr>
            <p:nvPr/>
          </p:nvSpPr>
          <p:spPr bwMode="auto">
            <a:xfrm>
              <a:off x="9386888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93"/>
            <p:cNvSpPr>
              <a:spLocks/>
            </p:cNvSpPr>
            <p:nvPr/>
          </p:nvSpPr>
          <p:spPr bwMode="auto">
            <a:xfrm>
              <a:off x="9456738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94"/>
            <p:cNvSpPr>
              <a:spLocks noEditPoints="1"/>
            </p:cNvSpPr>
            <p:nvPr/>
          </p:nvSpPr>
          <p:spPr bwMode="auto">
            <a:xfrm>
              <a:off x="9485313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95"/>
            <p:cNvSpPr>
              <a:spLocks/>
            </p:cNvSpPr>
            <p:nvPr/>
          </p:nvSpPr>
          <p:spPr bwMode="auto">
            <a:xfrm>
              <a:off x="9555163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96"/>
            <p:cNvSpPr>
              <a:spLocks/>
            </p:cNvSpPr>
            <p:nvPr/>
          </p:nvSpPr>
          <p:spPr bwMode="auto">
            <a:xfrm>
              <a:off x="961866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97"/>
            <p:cNvSpPr>
              <a:spLocks/>
            </p:cNvSpPr>
            <p:nvPr/>
          </p:nvSpPr>
          <p:spPr bwMode="auto">
            <a:xfrm>
              <a:off x="9680575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98"/>
            <p:cNvSpPr>
              <a:spLocks noEditPoints="1"/>
            </p:cNvSpPr>
            <p:nvPr/>
          </p:nvSpPr>
          <p:spPr bwMode="auto">
            <a:xfrm>
              <a:off x="9777413" y="3040063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99"/>
            <p:cNvSpPr>
              <a:spLocks/>
            </p:cNvSpPr>
            <p:nvPr/>
          </p:nvSpPr>
          <p:spPr bwMode="auto">
            <a:xfrm>
              <a:off x="98456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00"/>
            <p:cNvSpPr>
              <a:spLocks noEditPoints="1"/>
            </p:cNvSpPr>
            <p:nvPr/>
          </p:nvSpPr>
          <p:spPr bwMode="auto">
            <a:xfrm>
              <a:off x="99060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01"/>
            <p:cNvSpPr>
              <a:spLocks/>
            </p:cNvSpPr>
            <p:nvPr/>
          </p:nvSpPr>
          <p:spPr bwMode="auto">
            <a:xfrm>
              <a:off x="9961563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02"/>
            <p:cNvSpPr>
              <a:spLocks/>
            </p:cNvSpPr>
            <p:nvPr/>
          </p:nvSpPr>
          <p:spPr bwMode="auto">
            <a:xfrm>
              <a:off x="9998075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03"/>
            <p:cNvSpPr>
              <a:spLocks/>
            </p:cNvSpPr>
            <p:nvPr/>
          </p:nvSpPr>
          <p:spPr bwMode="auto">
            <a:xfrm>
              <a:off x="1005840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04"/>
            <p:cNvSpPr>
              <a:spLocks/>
            </p:cNvSpPr>
            <p:nvPr/>
          </p:nvSpPr>
          <p:spPr bwMode="auto">
            <a:xfrm>
              <a:off x="10137775" y="3040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5"/>
            <p:cNvSpPr>
              <a:spLocks/>
            </p:cNvSpPr>
            <p:nvPr/>
          </p:nvSpPr>
          <p:spPr bwMode="auto">
            <a:xfrm>
              <a:off x="10193338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06"/>
            <p:cNvSpPr>
              <a:spLocks/>
            </p:cNvSpPr>
            <p:nvPr/>
          </p:nvSpPr>
          <p:spPr bwMode="auto">
            <a:xfrm>
              <a:off x="10256838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07"/>
            <p:cNvSpPr>
              <a:spLocks noEditPoints="1"/>
            </p:cNvSpPr>
            <p:nvPr/>
          </p:nvSpPr>
          <p:spPr bwMode="auto">
            <a:xfrm>
              <a:off x="10375900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08"/>
            <p:cNvSpPr>
              <a:spLocks/>
            </p:cNvSpPr>
            <p:nvPr/>
          </p:nvSpPr>
          <p:spPr bwMode="auto">
            <a:xfrm>
              <a:off x="10440988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09"/>
            <p:cNvSpPr>
              <a:spLocks/>
            </p:cNvSpPr>
            <p:nvPr/>
          </p:nvSpPr>
          <p:spPr bwMode="auto">
            <a:xfrm>
              <a:off x="10507663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2" name="组合 451"/>
          <p:cNvGrpSpPr/>
          <p:nvPr/>
        </p:nvGrpSpPr>
        <p:grpSpPr>
          <a:xfrm>
            <a:off x="9197975" y="1524001"/>
            <a:ext cx="1590675" cy="671512"/>
            <a:chOff x="9240838" y="1303338"/>
            <a:chExt cx="1590675" cy="671512"/>
          </a:xfrm>
        </p:grpSpPr>
        <p:sp>
          <p:nvSpPr>
            <p:cNvPr id="453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6" name="组合 535"/>
          <p:cNvGrpSpPr/>
          <p:nvPr/>
        </p:nvGrpSpPr>
        <p:grpSpPr>
          <a:xfrm>
            <a:off x="5296692" y="958057"/>
            <a:ext cx="1581151" cy="671512"/>
            <a:chOff x="1057275" y="1303338"/>
            <a:chExt cx="1581151" cy="671512"/>
          </a:xfrm>
        </p:grpSpPr>
        <p:sp>
          <p:nvSpPr>
            <p:cNvPr id="537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9" name="组合 618"/>
          <p:cNvGrpSpPr/>
          <p:nvPr/>
        </p:nvGrpSpPr>
        <p:grpSpPr>
          <a:xfrm>
            <a:off x="3989387" y="2035971"/>
            <a:ext cx="1581151" cy="641350"/>
            <a:chOff x="1057275" y="2474913"/>
            <a:chExt cx="1581151" cy="641350"/>
          </a:xfrm>
        </p:grpSpPr>
        <p:sp>
          <p:nvSpPr>
            <p:cNvPr id="620" name="Freeform 280"/>
            <p:cNvSpPr>
              <a:spLocks/>
            </p:cNvSpPr>
            <p:nvPr/>
          </p:nvSpPr>
          <p:spPr bwMode="auto">
            <a:xfrm>
              <a:off x="1857375" y="2478088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5 w 63"/>
                <a:gd name="T7" fmla="*/ 77 h 77"/>
                <a:gd name="T8" fmla="*/ 25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81"/>
            <p:cNvSpPr>
              <a:spLocks noEditPoints="1"/>
            </p:cNvSpPr>
            <p:nvPr/>
          </p:nvSpPr>
          <p:spPr bwMode="auto">
            <a:xfrm>
              <a:off x="1970088" y="2474913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1 h 79"/>
                <a:gd name="T14" fmla="*/ 15 w 15"/>
                <a:gd name="T15" fmla="*/ 21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15" y="21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82"/>
            <p:cNvSpPr>
              <a:spLocks/>
            </p:cNvSpPr>
            <p:nvPr/>
          </p:nvSpPr>
          <p:spPr bwMode="auto">
            <a:xfrm>
              <a:off x="2006600" y="24780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7 h 37"/>
                <a:gd name="T8" fmla="*/ 6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5 h 37"/>
                <a:gd name="T16" fmla="*/ 0 w 18"/>
                <a:gd name="T17" fmla="*/ 15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5 h 37"/>
                <a:gd name="T32" fmla="*/ 10 w 18"/>
                <a:gd name="T33" fmla="*/ 15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1 h 37"/>
                <a:gd name="T40" fmla="*/ 15 w 18"/>
                <a:gd name="T41" fmla="*/ 30 h 37"/>
                <a:gd name="T42" fmla="*/ 17 w 18"/>
                <a:gd name="T43" fmla="*/ 30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6"/>
                    <a:pt x="16" y="36"/>
                    <a:pt x="15" y="36"/>
                  </a:cubicBezTo>
                  <a:cubicBezTo>
                    <a:pt x="13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3"/>
                    <a:pt x="3" y="32"/>
                    <a:pt x="3" y="3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4" y="31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83"/>
            <p:cNvSpPr>
              <a:spLocks/>
            </p:cNvSpPr>
            <p:nvPr/>
          </p:nvSpPr>
          <p:spPr bwMode="auto">
            <a:xfrm>
              <a:off x="2076450" y="2474913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1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1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6 h 38"/>
                <a:gd name="T22" fmla="*/ 0 w 14"/>
                <a:gd name="T23" fmla="*/ 31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1"/>
                    <a:pt x="13" y="3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7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3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84"/>
            <p:cNvSpPr>
              <a:spLocks noEditPoints="1"/>
            </p:cNvSpPr>
            <p:nvPr/>
          </p:nvSpPr>
          <p:spPr bwMode="auto">
            <a:xfrm>
              <a:off x="2125663" y="25082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4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5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10 w 28"/>
                <a:gd name="T35" fmla="*/ 21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0" y="22"/>
                    <a:pt x="11" y="22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85"/>
            <p:cNvSpPr>
              <a:spLocks/>
            </p:cNvSpPr>
            <p:nvPr/>
          </p:nvSpPr>
          <p:spPr bwMode="auto">
            <a:xfrm>
              <a:off x="2306638" y="2478088"/>
              <a:ext cx="103188" cy="122237"/>
            </a:xfrm>
            <a:custGeom>
              <a:avLst/>
              <a:gdLst>
                <a:gd name="T0" fmla="*/ 65 w 65"/>
                <a:gd name="T1" fmla="*/ 12 h 77"/>
                <a:gd name="T2" fmla="*/ 40 w 65"/>
                <a:gd name="T3" fmla="*/ 12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2 h 77"/>
                <a:gd name="T10" fmla="*/ 0 w 65"/>
                <a:gd name="T11" fmla="*/ 12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86"/>
            <p:cNvSpPr>
              <a:spLocks/>
            </p:cNvSpPr>
            <p:nvPr/>
          </p:nvSpPr>
          <p:spPr bwMode="auto">
            <a:xfrm>
              <a:off x="2397125" y="2508250"/>
              <a:ext cx="141288" cy="92075"/>
            </a:xfrm>
            <a:custGeom>
              <a:avLst/>
              <a:gdLst>
                <a:gd name="T0" fmla="*/ 77 w 89"/>
                <a:gd name="T1" fmla="*/ 0 h 58"/>
                <a:gd name="T2" fmla="*/ 89 w 89"/>
                <a:gd name="T3" fmla="*/ 0 h 58"/>
                <a:gd name="T4" fmla="*/ 66 w 89"/>
                <a:gd name="T5" fmla="*/ 58 h 58"/>
                <a:gd name="T6" fmla="*/ 54 w 89"/>
                <a:gd name="T7" fmla="*/ 58 h 58"/>
                <a:gd name="T8" fmla="*/ 45 w 89"/>
                <a:gd name="T9" fmla="*/ 33 h 58"/>
                <a:gd name="T10" fmla="*/ 35 w 89"/>
                <a:gd name="T11" fmla="*/ 58 h 58"/>
                <a:gd name="T12" fmla="*/ 23 w 89"/>
                <a:gd name="T13" fmla="*/ 58 h 58"/>
                <a:gd name="T14" fmla="*/ 0 w 89"/>
                <a:gd name="T15" fmla="*/ 0 h 58"/>
                <a:gd name="T16" fmla="*/ 12 w 89"/>
                <a:gd name="T17" fmla="*/ 0 h 58"/>
                <a:gd name="T18" fmla="*/ 31 w 89"/>
                <a:gd name="T19" fmla="*/ 43 h 58"/>
                <a:gd name="T20" fmla="*/ 37 w 89"/>
                <a:gd name="T21" fmla="*/ 25 h 58"/>
                <a:gd name="T22" fmla="*/ 27 w 89"/>
                <a:gd name="T23" fmla="*/ 0 h 58"/>
                <a:gd name="T24" fmla="*/ 39 w 89"/>
                <a:gd name="T25" fmla="*/ 0 h 58"/>
                <a:gd name="T26" fmla="*/ 45 w 89"/>
                <a:gd name="T27" fmla="*/ 18 h 58"/>
                <a:gd name="T28" fmla="*/ 52 w 89"/>
                <a:gd name="T29" fmla="*/ 0 h 58"/>
                <a:gd name="T30" fmla="*/ 62 w 89"/>
                <a:gd name="T31" fmla="*/ 0 h 58"/>
                <a:gd name="T32" fmla="*/ 52 w 89"/>
                <a:gd name="T33" fmla="*/ 25 h 58"/>
                <a:gd name="T34" fmla="*/ 60 w 89"/>
                <a:gd name="T35" fmla="*/ 43 h 58"/>
                <a:gd name="T36" fmla="*/ 77 w 89"/>
                <a:gd name="T3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58">
                  <a:moveTo>
                    <a:pt x="77" y="0"/>
                  </a:moveTo>
                  <a:lnTo>
                    <a:pt x="89" y="0"/>
                  </a:lnTo>
                  <a:lnTo>
                    <a:pt x="66" y="58"/>
                  </a:lnTo>
                  <a:lnTo>
                    <a:pt x="54" y="58"/>
                  </a:lnTo>
                  <a:lnTo>
                    <a:pt x="45" y="33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1" y="43"/>
                  </a:lnTo>
                  <a:lnTo>
                    <a:pt x="37" y="25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5" y="18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52" y="25"/>
                  </a:lnTo>
                  <a:lnTo>
                    <a:pt x="60" y="4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87"/>
            <p:cNvSpPr>
              <a:spLocks noEditPoints="1"/>
            </p:cNvSpPr>
            <p:nvPr/>
          </p:nvSpPr>
          <p:spPr bwMode="auto">
            <a:xfrm>
              <a:off x="2541588" y="25082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4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2 h 28"/>
                <a:gd name="T42" fmla="*/ 14 w 28"/>
                <a:gd name="T43" fmla="*/ 22 h 28"/>
                <a:gd name="T44" fmla="*/ 17 w 28"/>
                <a:gd name="T45" fmla="*/ 22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1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6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1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8"/>
                    <a:pt x="27" y="19"/>
                  </a:cubicBezTo>
                  <a:cubicBezTo>
                    <a:pt x="27" y="21"/>
                    <a:pt x="26" y="23"/>
                    <a:pt x="24" y="24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8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3"/>
                    <a:pt x="21" y="12"/>
                    <a:pt x="20" y="11"/>
                  </a:cubicBezTo>
                  <a:cubicBezTo>
                    <a:pt x="20" y="10"/>
                    <a:pt x="20" y="9"/>
                    <a:pt x="19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88"/>
            <p:cNvSpPr>
              <a:spLocks noEditPoints="1"/>
            </p:cNvSpPr>
            <p:nvPr/>
          </p:nvSpPr>
          <p:spPr bwMode="auto">
            <a:xfrm>
              <a:off x="1057275" y="2765425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89"/>
            <p:cNvSpPr>
              <a:spLocks noEditPoints="1"/>
            </p:cNvSpPr>
            <p:nvPr/>
          </p:nvSpPr>
          <p:spPr bwMode="auto">
            <a:xfrm>
              <a:off x="112395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90"/>
            <p:cNvSpPr>
              <a:spLocks/>
            </p:cNvSpPr>
            <p:nvPr/>
          </p:nvSpPr>
          <p:spPr bwMode="auto">
            <a:xfrm>
              <a:off x="118903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91"/>
            <p:cNvSpPr>
              <a:spLocks/>
            </p:cNvSpPr>
            <p:nvPr/>
          </p:nvSpPr>
          <p:spPr bwMode="auto">
            <a:xfrm>
              <a:off x="1249363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92"/>
            <p:cNvSpPr>
              <a:spLocks noEditPoints="1"/>
            </p:cNvSpPr>
            <p:nvPr/>
          </p:nvSpPr>
          <p:spPr bwMode="auto">
            <a:xfrm>
              <a:off x="1301750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93"/>
            <p:cNvSpPr>
              <a:spLocks noEditPoints="1"/>
            </p:cNvSpPr>
            <p:nvPr/>
          </p:nvSpPr>
          <p:spPr bwMode="auto">
            <a:xfrm>
              <a:off x="1390650" y="2762250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94"/>
            <p:cNvSpPr>
              <a:spLocks noEditPoints="1"/>
            </p:cNvSpPr>
            <p:nvPr/>
          </p:nvSpPr>
          <p:spPr bwMode="auto">
            <a:xfrm>
              <a:off x="1457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95"/>
            <p:cNvSpPr>
              <a:spLocks/>
            </p:cNvSpPr>
            <p:nvPr/>
          </p:nvSpPr>
          <p:spPr bwMode="auto">
            <a:xfrm>
              <a:off x="1527175" y="2762250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96"/>
            <p:cNvSpPr>
              <a:spLocks noEditPoints="1"/>
            </p:cNvSpPr>
            <p:nvPr/>
          </p:nvSpPr>
          <p:spPr bwMode="auto">
            <a:xfrm>
              <a:off x="154940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97"/>
            <p:cNvSpPr>
              <a:spLocks/>
            </p:cNvSpPr>
            <p:nvPr/>
          </p:nvSpPr>
          <p:spPr bwMode="auto">
            <a:xfrm>
              <a:off x="1616075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98"/>
            <p:cNvSpPr>
              <a:spLocks noEditPoints="1"/>
            </p:cNvSpPr>
            <p:nvPr/>
          </p:nvSpPr>
          <p:spPr bwMode="auto">
            <a:xfrm>
              <a:off x="164941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99"/>
            <p:cNvSpPr>
              <a:spLocks noEditPoints="1"/>
            </p:cNvSpPr>
            <p:nvPr/>
          </p:nvSpPr>
          <p:spPr bwMode="auto">
            <a:xfrm>
              <a:off x="171608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00"/>
            <p:cNvSpPr>
              <a:spLocks noEditPoints="1"/>
            </p:cNvSpPr>
            <p:nvPr/>
          </p:nvSpPr>
          <p:spPr bwMode="auto">
            <a:xfrm>
              <a:off x="17780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01"/>
            <p:cNvSpPr>
              <a:spLocks/>
            </p:cNvSpPr>
            <p:nvPr/>
          </p:nvSpPr>
          <p:spPr bwMode="auto">
            <a:xfrm>
              <a:off x="1844675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02"/>
            <p:cNvSpPr>
              <a:spLocks/>
            </p:cNvSpPr>
            <p:nvPr/>
          </p:nvSpPr>
          <p:spPr bwMode="auto">
            <a:xfrm>
              <a:off x="1884363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303"/>
            <p:cNvSpPr>
              <a:spLocks/>
            </p:cNvSpPr>
            <p:nvPr/>
          </p:nvSpPr>
          <p:spPr bwMode="auto">
            <a:xfrm>
              <a:off x="1946275" y="2786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304"/>
            <p:cNvSpPr>
              <a:spLocks/>
            </p:cNvSpPr>
            <p:nvPr/>
          </p:nvSpPr>
          <p:spPr bwMode="auto">
            <a:xfrm>
              <a:off x="2068513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305"/>
            <p:cNvSpPr>
              <a:spLocks noEditPoints="1"/>
            </p:cNvSpPr>
            <p:nvPr/>
          </p:nvSpPr>
          <p:spPr bwMode="auto">
            <a:xfrm>
              <a:off x="21018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306"/>
            <p:cNvSpPr>
              <a:spLocks/>
            </p:cNvSpPr>
            <p:nvPr/>
          </p:nvSpPr>
          <p:spPr bwMode="auto">
            <a:xfrm>
              <a:off x="2190750" y="2786063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307"/>
            <p:cNvSpPr>
              <a:spLocks noEditPoints="1"/>
            </p:cNvSpPr>
            <p:nvPr/>
          </p:nvSpPr>
          <p:spPr bwMode="auto">
            <a:xfrm>
              <a:off x="224472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308"/>
            <p:cNvSpPr>
              <a:spLocks noEditPoints="1"/>
            </p:cNvSpPr>
            <p:nvPr/>
          </p:nvSpPr>
          <p:spPr bwMode="auto">
            <a:xfrm>
              <a:off x="2306638" y="2786063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309"/>
            <p:cNvSpPr>
              <a:spLocks noEditPoints="1"/>
            </p:cNvSpPr>
            <p:nvPr/>
          </p:nvSpPr>
          <p:spPr bwMode="auto">
            <a:xfrm>
              <a:off x="2373313" y="2762250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310"/>
            <p:cNvSpPr>
              <a:spLocks noEditPoints="1"/>
            </p:cNvSpPr>
            <p:nvPr/>
          </p:nvSpPr>
          <p:spPr bwMode="auto">
            <a:xfrm>
              <a:off x="2393950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311"/>
            <p:cNvSpPr>
              <a:spLocks noEditPoints="1"/>
            </p:cNvSpPr>
            <p:nvPr/>
          </p:nvSpPr>
          <p:spPr bwMode="auto">
            <a:xfrm>
              <a:off x="2459038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312"/>
            <p:cNvSpPr>
              <a:spLocks noEditPoints="1"/>
            </p:cNvSpPr>
            <p:nvPr/>
          </p:nvSpPr>
          <p:spPr bwMode="auto">
            <a:xfrm>
              <a:off x="252571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3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2 w 16"/>
                <a:gd name="T49" fmla="*/ 11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2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313"/>
            <p:cNvSpPr>
              <a:spLocks noEditPoints="1"/>
            </p:cNvSpPr>
            <p:nvPr/>
          </p:nvSpPr>
          <p:spPr bwMode="auto">
            <a:xfrm>
              <a:off x="2592388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14"/>
            <p:cNvSpPr>
              <a:spLocks/>
            </p:cNvSpPr>
            <p:nvPr/>
          </p:nvSpPr>
          <p:spPr bwMode="auto">
            <a:xfrm>
              <a:off x="2608263" y="2765425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15"/>
            <p:cNvSpPr>
              <a:spLocks/>
            </p:cNvSpPr>
            <p:nvPr/>
          </p:nvSpPr>
          <p:spPr bwMode="auto">
            <a:xfrm>
              <a:off x="1120775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16"/>
            <p:cNvSpPr>
              <a:spLocks noEditPoints="1"/>
            </p:cNvSpPr>
            <p:nvPr/>
          </p:nvSpPr>
          <p:spPr bwMode="auto">
            <a:xfrm>
              <a:off x="1212850" y="2911475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17"/>
            <p:cNvSpPr>
              <a:spLocks noEditPoints="1"/>
            </p:cNvSpPr>
            <p:nvPr/>
          </p:nvSpPr>
          <p:spPr bwMode="auto">
            <a:xfrm>
              <a:off x="1279525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18"/>
            <p:cNvSpPr>
              <a:spLocks noEditPoints="1"/>
            </p:cNvSpPr>
            <p:nvPr/>
          </p:nvSpPr>
          <p:spPr bwMode="auto">
            <a:xfrm>
              <a:off x="1347788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19"/>
            <p:cNvSpPr>
              <a:spLocks noEditPoints="1"/>
            </p:cNvSpPr>
            <p:nvPr/>
          </p:nvSpPr>
          <p:spPr bwMode="auto">
            <a:xfrm>
              <a:off x="13954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20"/>
            <p:cNvSpPr>
              <a:spLocks/>
            </p:cNvSpPr>
            <p:nvPr/>
          </p:nvSpPr>
          <p:spPr bwMode="auto">
            <a:xfrm>
              <a:off x="1454150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5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21"/>
            <p:cNvSpPr>
              <a:spLocks/>
            </p:cNvSpPr>
            <p:nvPr/>
          </p:nvSpPr>
          <p:spPr bwMode="auto">
            <a:xfrm>
              <a:off x="1514475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22"/>
            <p:cNvSpPr>
              <a:spLocks noEditPoints="1"/>
            </p:cNvSpPr>
            <p:nvPr/>
          </p:nvSpPr>
          <p:spPr bwMode="auto">
            <a:xfrm>
              <a:off x="1579563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23"/>
            <p:cNvSpPr>
              <a:spLocks noEditPoints="1"/>
            </p:cNvSpPr>
            <p:nvPr/>
          </p:nvSpPr>
          <p:spPr bwMode="auto">
            <a:xfrm>
              <a:off x="1600200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24"/>
            <p:cNvSpPr>
              <a:spLocks noEditPoints="1"/>
            </p:cNvSpPr>
            <p:nvPr/>
          </p:nvSpPr>
          <p:spPr bwMode="auto">
            <a:xfrm>
              <a:off x="1668463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25"/>
            <p:cNvSpPr>
              <a:spLocks noEditPoints="1"/>
            </p:cNvSpPr>
            <p:nvPr/>
          </p:nvSpPr>
          <p:spPr bwMode="auto">
            <a:xfrm>
              <a:off x="1689100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26"/>
            <p:cNvSpPr>
              <a:spLocks/>
            </p:cNvSpPr>
            <p:nvPr/>
          </p:nvSpPr>
          <p:spPr bwMode="auto">
            <a:xfrm>
              <a:off x="1758950" y="2911475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27"/>
            <p:cNvSpPr>
              <a:spLocks noEditPoints="1"/>
            </p:cNvSpPr>
            <p:nvPr/>
          </p:nvSpPr>
          <p:spPr bwMode="auto">
            <a:xfrm>
              <a:off x="1817688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28"/>
            <p:cNvSpPr>
              <a:spLocks/>
            </p:cNvSpPr>
            <p:nvPr/>
          </p:nvSpPr>
          <p:spPr bwMode="auto">
            <a:xfrm>
              <a:off x="1874838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29"/>
            <p:cNvSpPr>
              <a:spLocks/>
            </p:cNvSpPr>
            <p:nvPr/>
          </p:nvSpPr>
          <p:spPr bwMode="auto">
            <a:xfrm>
              <a:off x="1939925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3 w 14"/>
                <a:gd name="T23" fmla="*/ 0 h 16"/>
                <a:gd name="T24" fmla="*/ 13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2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30"/>
            <p:cNvSpPr>
              <a:spLocks/>
            </p:cNvSpPr>
            <p:nvPr/>
          </p:nvSpPr>
          <p:spPr bwMode="auto">
            <a:xfrm>
              <a:off x="2003425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31"/>
            <p:cNvSpPr>
              <a:spLocks/>
            </p:cNvSpPr>
            <p:nvPr/>
          </p:nvSpPr>
          <p:spPr bwMode="auto">
            <a:xfrm>
              <a:off x="2058988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32"/>
            <p:cNvSpPr>
              <a:spLocks noEditPoints="1"/>
            </p:cNvSpPr>
            <p:nvPr/>
          </p:nvSpPr>
          <p:spPr bwMode="auto">
            <a:xfrm>
              <a:off x="2125663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33"/>
            <p:cNvSpPr>
              <a:spLocks noEditPoints="1"/>
            </p:cNvSpPr>
            <p:nvPr/>
          </p:nvSpPr>
          <p:spPr bwMode="auto">
            <a:xfrm>
              <a:off x="2187575" y="2911475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34"/>
            <p:cNvSpPr>
              <a:spLocks/>
            </p:cNvSpPr>
            <p:nvPr/>
          </p:nvSpPr>
          <p:spPr bwMode="auto">
            <a:xfrm>
              <a:off x="2254250" y="2911475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35"/>
            <p:cNvSpPr>
              <a:spLocks/>
            </p:cNvSpPr>
            <p:nvPr/>
          </p:nvSpPr>
          <p:spPr bwMode="auto">
            <a:xfrm>
              <a:off x="2293938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36"/>
            <p:cNvSpPr>
              <a:spLocks/>
            </p:cNvSpPr>
            <p:nvPr/>
          </p:nvSpPr>
          <p:spPr bwMode="auto">
            <a:xfrm>
              <a:off x="2357438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37"/>
            <p:cNvSpPr>
              <a:spLocks noEditPoints="1"/>
            </p:cNvSpPr>
            <p:nvPr/>
          </p:nvSpPr>
          <p:spPr bwMode="auto">
            <a:xfrm>
              <a:off x="247650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38"/>
            <p:cNvSpPr>
              <a:spLocks/>
            </p:cNvSpPr>
            <p:nvPr/>
          </p:nvSpPr>
          <p:spPr bwMode="auto">
            <a:xfrm>
              <a:off x="2538413" y="2890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39"/>
            <p:cNvSpPr>
              <a:spLocks noEditPoints="1"/>
            </p:cNvSpPr>
            <p:nvPr/>
          </p:nvSpPr>
          <p:spPr bwMode="auto">
            <a:xfrm>
              <a:off x="2568575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40"/>
            <p:cNvSpPr>
              <a:spLocks noEditPoints="1"/>
            </p:cNvSpPr>
            <p:nvPr/>
          </p:nvSpPr>
          <p:spPr bwMode="auto">
            <a:xfrm>
              <a:off x="2587625" y="2911475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41"/>
            <p:cNvSpPr>
              <a:spLocks/>
            </p:cNvSpPr>
            <p:nvPr/>
          </p:nvSpPr>
          <p:spPr bwMode="auto">
            <a:xfrm>
              <a:off x="1285875" y="3040063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42"/>
            <p:cNvSpPr>
              <a:spLocks noEditPoints="1"/>
            </p:cNvSpPr>
            <p:nvPr/>
          </p:nvSpPr>
          <p:spPr bwMode="auto">
            <a:xfrm>
              <a:off x="1341438" y="3040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43"/>
            <p:cNvSpPr>
              <a:spLocks/>
            </p:cNvSpPr>
            <p:nvPr/>
          </p:nvSpPr>
          <p:spPr bwMode="auto">
            <a:xfrm>
              <a:off x="1411288" y="3017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44"/>
            <p:cNvSpPr>
              <a:spLocks noEditPoints="1"/>
            </p:cNvSpPr>
            <p:nvPr/>
          </p:nvSpPr>
          <p:spPr bwMode="auto">
            <a:xfrm>
              <a:off x="1435100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45"/>
            <p:cNvSpPr>
              <a:spLocks/>
            </p:cNvSpPr>
            <p:nvPr/>
          </p:nvSpPr>
          <p:spPr bwMode="auto">
            <a:xfrm>
              <a:off x="1500188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46"/>
            <p:cNvSpPr>
              <a:spLocks noEditPoints="1"/>
            </p:cNvSpPr>
            <p:nvPr/>
          </p:nvSpPr>
          <p:spPr bwMode="auto">
            <a:xfrm>
              <a:off x="1533525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47"/>
            <p:cNvSpPr>
              <a:spLocks/>
            </p:cNvSpPr>
            <p:nvPr/>
          </p:nvSpPr>
          <p:spPr bwMode="auto">
            <a:xfrm>
              <a:off x="1600200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48"/>
            <p:cNvSpPr>
              <a:spLocks/>
            </p:cNvSpPr>
            <p:nvPr/>
          </p:nvSpPr>
          <p:spPr bwMode="auto">
            <a:xfrm>
              <a:off x="16621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49"/>
            <p:cNvSpPr>
              <a:spLocks/>
            </p:cNvSpPr>
            <p:nvPr/>
          </p:nvSpPr>
          <p:spPr bwMode="auto">
            <a:xfrm>
              <a:off x="1725613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350"/>
            <p:cNvSpPr>
              <a:spLocks noEditPoints="1"/>
            </p:cNvSpPr>
            <p:nvPr/>
          </p:nvSpPr>
          <p:spPr bwMode="auto">
            <a:xfrm>
              <a:off x="1820863" y="3040063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51"/>
            <p:cNvSpPr>
              <a:spLocks/>
            </p:cNvSpPr>
            <p:nvPr/>
          </p:nvSpPr>
          <p:spPr bwMode="auto">
            <a:xfrm>
              <a:off x="18907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52"/>
            <p:cNvSpPr>
              <a:spLocks noEditPoints="1"/>
            </p:cNvSpPr>
            <p:nvPr/>
          </p:nvSpPr>
          <p:spPr bwMode="auto">
            <a:xfrm>
              <a:off x="1949450" y="3040063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53"/>
            <p:cNvSpPr>
              <a:spLocks/>
            </p:cNvSpPr>
            <p:nvPr/>
          </p:nvSpPr>
          <p:spPr bwMode="auto">
            <a:xfrm>
              <a:off x="2006600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54"/>
            <p:cNvSpPr>
              <a:spLocks/>
            </p:cNvSpPr>
            <p:nvPr/>
          </p:nvSpPr>
          <p:spPr bwMode="auto">
            <a:xfrm>
              <a:off x="2043113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55"/>
            <p:cNvSpPr>
              <a:spLocks/>
            </p:cNvSpPr>
            <p:nvPr/>
          </p:nvSpPr>
          <p:spPr bwMode="auto">
            <a:xfrm>
              <a:off x="210185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56"/>
            <p:cNvSpPr>
              <a:spLocks/>
            </p:cNvSpPr>
            <p:nvPr/>
          </p:nvSpPr>
          <p:spPr bwMode="auto">
            <a:xfrm>
              <a:off x="2181225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57"/>
            <p:cNvSpPr>
              <a:spLocks/>
            </p:cNvSpPr>
            <p:nvPr/>
          </p:nvSpPr>
          <p:spPr bwMode="auto">
            <a:xfrm>
              <a:off x="22383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358"/>
            <p:cNvSpPr>
              <a:spLocks/>
            </p:cNvSpPr>
            <p:nvPr/>
          </p:nvSpPr>
          <p:spPr bwMode="auto">
            <a:xfrm>
              <a:off x="2300288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359"/>
            <p:cNvSpPr>
              <a:spLocks noEditPoints="1"/>
            </p:cNvSpPr>
            <p:nvPr/>
          </p:nvSpPr>
          <p:spPr bwMode="auto">
            <a:xfrm>
              <a:off x="2419350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360"/>
            <p:cNvSpPr>
              <a:spLocks/>
            </p:cNvSpPr>
            <p:nvPr/>
          </p:nvSpPr>
          <p:spPr bwMode="auto">
            <a:xfrm>
              <a:off x="24892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361"/>
            <p:cNvSpPr>
              <a:spLocks/>
            </p:cNvSpPr>
            <p:nvPr/>
          </p:nvSpPr>
          <p:spPr bwMode="auto">
            <a:xfrm>
              <a:off x="2552700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2" name="组合 701"/>
          <p:cNvGrpSpPr/>
          <p:nvPr/>
        </p:nvGrpSpPr>
        <p:grpSpPr>
          <a:xfrm>
            <a:off x="6423025" y="4046538"/>
            <a:ext cx="1590675" cy="661987"/>
            <a:chOff x="9240838" y="3708400"/>
            <a:chExt cx="1590675" cy="661987"/>
          </a:xfrm>
        </p:grpSpPr>
        <p:sp>
          <p:nvSpPr>
            <p:cNvPr id="703" name="Freeform 364"/>
            <p:cNvSpPr>
              <a:spLocks/>
            </p:cNvSpPr>
            <p:nvPr/>
          </p:nvSpPr>
          <p:spPr bwMode="auto">
            <a:xfrm>
              <a:off x="9240838" y="3711575"/>
              <a:ext cx="100013" cy="123825"/>
            </a:xfrm>
            <a:custGeom>
              <a:avLst/>
              <a:gdLst>
                <a:gd name="T0" fmla="*/ 63 w 63"/>
                <a:gd name="T1" fmla="*/ 13 h 78"/>
                <a:gd name="T2" fmla="*/ 40 w 63"/>
                <a:gd name="T3" fmla="*/ 13 h 78"/>
                <a:gd name="T4" fmla="*/ 40 w 63"/>
                <a:gd name="T5" fmla="*/ 78 h 78"/>
                <a:gd name="T6" fmla="*/ 23 w 63"/>
                <a:gd name="T7" fmla="*/ 78 h 78"/>
                <a:gd name="T8" fmla="*/ 23 w 63"/>
                <a:gd name="T9" fmla="*/ 13 h 78"/>
                <a:gd name="T10" fmla="*/ 0 w 63"/>
                <a:gd name="T11" fmla="*/ 13 h 78"/>
                <a:gd name="T12" fmla="*/ 0 w 63"/>
                <a:gd name="T13" fmla="*/ 0 h 78"/>
                <a:gd name="T14" fmla="*/ 63 w 63"/>
                <a:gd name="T15" fmla="*/ 0 h 78"/>
                <a:gd name="T16" fmla="*/ 63 w 63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8">
                  <a:moveTo>
                    <a:pt x="63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3" y="78"/>
                  </a:lnTo>
                  <a:lnTo>
                    <a:pt x="23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365"/>
            <p:cNvSpPr>
              <a:spLocks noEditPoints="1"/>
            </p:cNvSpPr>
            <p:nvPr/>
          </p:nvSpPr>
          <p:spPr bwMode="auto">
            <a:xfrm>
              <a:off x="9353550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366"/>
            <p:cNvSpPr>
              <a:spLocks/>
            </p:cNvSpPr>
            <p:nvPr/>
          </p:nvSpPr>
          <p:spPr bwMode="auto">
            <a:xfrm>
              <a:off x="9390063" y="371633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7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6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367"/>
            <p:cNvSpPr>
              <a:spLocks/>
            </p:cNvSpPr>
            <p:nvPr/>
          </p:nvSpPr>
          <p:spPr bwMode="auto">
            <a:xfrm>
              <a:off x="9459913" y="3708400"/>
              <a:ext cx="46038" cy="127000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368"/>
            <p:cNvSpPr>
              <a:spLocks noEditPoints="1"/>
            </p:cNvSpPr>
            <p:nvPr/>
          </p:nvSpPr>
          <p:spPr bwMode="auto">
            <a:xfrm>
              <a:off x="9509125" y="3741738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3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369"/>
            <p:cNvSpPr>
              <a:spLocks/>
            </p:cNvSpPr>
            <p:nvPr/>
          </p:nvSpPr>
          <p:spPr bwMode="auto">
            <a:xfrm>
              <a:off x="9650413" y="3711575"/>
              <a:ext cx="96838" cy="123825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7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4 h 37"/>
                <a:gd name="T18" fmla="*/ 14 w 29"/>
                <a:gd name="T19" fmla="*/ 15 h 37"/>
                <a:gd name="T20" fmla="*/ 17 w 29"/>
                <a:gd name="T21" fmla="*/ 16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2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10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6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2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370"/>
            <p:cNvSpPr>
              <a:spLocks noEditPoints="1"/>
            </p:cNvSpPr>
            <p:nvPr/>
          </p:nvSpPr>
          <p:spPr bwMode="auto">
            <a:xfrm>
              <a:off x="9756775" y="3741738"/>
              <a:ext cx="95250" cy="96837"/>
            </a:xfrm>
            <a:custGeom>
              <a:avLst/>
              <a:gdLst>
                <a:gd name="T0" fmla="*/ 14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4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371"/>
            <p:cNvSpPr>
              <a:spLocks/>
            </p:cNvSpPr>
            <p:nvPr/>
          </p:nvSpPr>
          <p:spPr bwMode="auto">
            <a:xfrm>
              <a:off x="9852025" y="3744913"/>
              <a:ext cx="93663" cy="90487"/>
            </a:xfrm>
            <a:custGeom>
              <a:avLst/>
              <a:gdLst>
                <a:gd name="T0" fmla="*/ 21 w 59"/>
                <a:gd name="T1" fmla="*/ 57 h 57"/>
                <a:gd name="T2" fmla="*/ 0 w 59"/>
                <a:gd name="T3" fmla="*/ 0 h 57"/>
                <a:gd name="T4" fmla="*/ 15 w 59"/>
                <a:gd name="T5" fmla="*/ 0 h 57"/>
                <a:gd name="T6" fmla="*/ 30 w 59"/>
                <a:gd name="T7" fmla="*/ 44 h 57"/>
                <a:gd name="T8" fmla="*/ 44 w 59"/>
                <a:gd name="T9" fmla="*/ 0 h 57"/>
                <a:gd name="T10" fmla="*/ 59 w 59"/>
                <a:gd name="T11" fmla="*/ 0 h 57"/>
                <a:gd name="T12" fmla="*/ 38 w 59"/>
                <a:gd name="T13" fmla="*/ 57 h 57"/>
                <a:gd name="T14" fmla="*/ 21 w 59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7">
                  <a:moveTo>
                    <a:pt x="21" y="57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30" y="44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38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372"/>
            <p:cNvSpPr>
              <a:spLocks noEditPoints="1"/>
            </p:cNvSpPr>
            <p:nvPr/>
          </p:nvSpPr>
          <p:spPr bwMode="auto">
            <a:xfrm>
              <a:off x="9945688" y="3741738"/>
              <a:ext cx="95250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9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2 w 29"/>
                <a:gd name="T43" fmla="*/ 20 h 29"/>
                <a:gd name="T44" fmla="*/ 27 w 29"/>
                <a:gd name="T45" fmla="*/ 21 h 29"/>
                <a:gd name="T46" fmla="*/ 23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20 w 29"/>
                <a:gd name="T53" fmla="*/ 7 h 29"/>
                <a:gd name="T54" fmla="*/ 15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8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3" y="29"/>
                    <a:pt x="11" y="28"/>
                    <a:pt x="9" y="27"/>
                  </a:cubicBezTo>
                  <a:cubicBezTo>
                    <a:pt x="7" y="27"/>
                    <a:pt x="6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3" y="2"/>
                    <a:pt x="24" y="3"/>
                    <a:pt x="25" y="5"/>
                  </a:cubicBezTo>
                  <a:cubicBezTo>
                    <a:pt x="27" y="6"/>
                    <a:pt x="27" y="7"/>
                    <a:pt x="28" y="9"/>
                  </a:cubicBezTo>
                  <a:cubicBezTo>
                    <a:pt x="29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1" y="22"/>
                    <a:pt x="12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3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2" y="10"/>
                    <a:pt x="21" y="8"/>
                    <a:pt x="20" y="7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373"/>
            <p:cNvSpPr>
              <a:spLocks/>
            </p:cNvSpPr>
            <p:nvPr/>
          </p:nvSpPr>
          <p:spPr bwMode="auto">
            <a:xfrm>
              <a:off x="10055225" y="3741738"/>
              <a:ext cx="85725" cy="93662"/>
            </a:xfrm>
            <a:custGeom>
              <a:avLst/>
              <a:gdLst>
                <a:gd name="T0" fmla="*/ 26 w 26"/>
                <a:gd name="T1" fmla="*/ 28 h 28"/>
                <a:gd name="T2" fmla="*/ 19 w 26"/>
                <a:gd name="T3" fmla="*/ 28 h 28"/>
                <a:gd name="T4" fmla="*/ 19 w 26"/>
                <a:gd name="T5" fmla="*/ 13 h 28"/>
                <a:gd name="T6" fmla="*/ 18 w 26"/>
                <a:gd name="T7" fmla="*/ 8 h 28"/>
                <a:gd name="T8" fmla="*/ 14 w 26"/>
                <a:gd name="T9" fmla="*/ 6 h 28"/>
                <a:gd name="T10" fmla="*/ 12 w 26"/>
                <a:gd name="T11" fmla="*/ 7 h 28"/>
                <a:gd name="T12" fmla="*/ 10 w 26"/>
                <a:gd name="T13" fmla="*/ 8 h 28"/>
                <a:gd name="T14" fmla="*/ 8 w 26"/>
                <a:gd name="T15" fmla="*/ 10 h 28"/>
                <a:gd name="T16" fmla="*/ 7 w 26"/>
                <a:gd name="T17" fmla="*/ 12 h 28"/>
                <a:gd name="T18" fmla="*/ 7 w 26"/>
                <a:gd name="T19" fmla="*/ 28 h 28"/>
                <a:gd name="T20" fmla="*/ 0 w 26"/>
                <a:gd name="T21" fmla="*/ 28 h 28"/>
                <a:gd name="T22" fmla="*/ 0 w 26"/>
                <a:gd name="T23" fmla="*/ 1 h 28"/>
                <a:gd name="T24" fmla="*/ 7 w 26"/>
                <a:gd name="T25" fmla="*/ 1 h 28"/>
                <a:gd name="T26" fmla="*/ 7 w 26"/>
                <a:gd name="T27" fmla="*/ 6 h 28"/>
                <a:gd name="T28" fmla="*/ 11 w 26"/>
                <a:gd name="T29" fmla="*/ 2 h 28"/>
                <a:gd name="T30" fmla="*/ 17 w 26"/>
                <a:gd name="T31" fmla="*/ 0 h 28"/>
                <a:gd name="T32" fmla="*/ 22 w 26"/>
                <a:gd name="T33" fmla="*/ 1 h 28"/>
                <a:gd name="T34" fmla="*/ 24 w 26"/>
                <a:gd name="T35" fmla="*/ 4 h 28"/>
                <a:gd name="T36" fmla="*/ 25 w 26"/>
                <a:gd name="T37" fmla="*/ 7 h 28"/>
                <a:gd name="T38" fmla="*/ 26 w 26"/>
                <a:gd name="T39" fmla="*/ 11 h 28"/>
                <a:gd name="T40" fmla="*/ 26 w 26"/>
                <a:gd name="T4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7"/>
                    <a:pt x="16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19" y="0"/>
                    <a:pt x="21" y="1"/>
                    <a:pt x="22" y="1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6" y="8"/>
                    <a:pt x="26" y="10"/>
                    <a:pt x="26" y="11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374"/>
            <p:cNvSpPr>
              <a:spLocks noEditPoints="1"/>
            </p:cNvSpPr>
            <p:nvPr/>
          </p:nvSpPr>
          <p:spPr bwMode="auto">
            <a:xfrm>
              <a:off x="9247188" y="40195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375"/>
            <p:cNvSpPr>
              <a:spLocks noEditPoints="1"/>
            </p:cNvSpPr>
            <p:nvPr/>
          </p:nvSpPr>
          <p:spPr bwMode="auto">
            <a:xfrm>
              <a:off x="9313863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376"/>
            <p:cNvSpPr>
              <a:spLocks/>
            </p:cNvSpPr>
            <p:nvPr/>
          </p:nvSpPr>
          <p:spPr bwMode="auto">
            <a:xfrm>
              <a:off x="9383713" y="40401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377"/>
            <p:cNvSpPr>
              <a:spLocks/>
            </p:cNvSpPr>
            <p:nvPr/>
          </p:nvSpPr>
          <p:spPr bwMode="auto">
            <a:xfrm>
              <a:off x="9439275" y="40401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378"/>
            <p:cNvSpPr>
              <a:spLocks noEditPoints="1"/>
            </p:cNvSpPr>
            <p:nvPr/>
          </p:nvSpPr>
          <p:spPr bwMode="auto">
            <a:xfrm>
              <a:off x="949166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379"/>
            <p:cNvSpPr>
              <a:spLocks noEditPoints="1"/>
            </p:cNvSpPr>
            <p:nvPr/>
          </p:nvSpPr>
          <p:spPr bwMode="auto">
            <a:xfrm>
              <a:off x="9582150" y="4016375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380"/>
            <p:cNvSpPr>
              <a:spLocks noEditPoints="1"/>
            </p:cNvSpPr>
            <p:nvPr/>
          </p:nvSpPr>
          <p:spPr bwMode="auto">
            <a:xfrm>
              <a:off x="9647238" y="40401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381"/>
            <p:cNvSpPr>
              <a:spLocks/>
            </p:cNvSpPr>
            <p:nvPr/>
          </p:nvSpPr>
          <p:spPr bwMode="auto">
            <a:xfrm>
              <a:off x="9717088" y="4016375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382"/>
            <p:cNvSpPr>
              <a:spLocks noEditPoints="1"/>
            </p:cNvSpPr>
            <p:nvPr/>
          </p:nvSpPr>
          <p:spPr bwMode="auto">
            <a:xfrm>
              <a:off x="9740900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383"/>
            <p:cNvSpPr>
              <a:spLocks/>
            </p:cNvSpPr>
            <p:nvPr/>
          </p:nvSpPr>
          <p:spPr bwMode="auto">
            <a:xfrm>
              <a:off x="9805988" y="40401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384"/>
            <p:cNvSpPr>
              <a:spLocks noEditPoints="1"/>
            </p:cNvSpPr>
            <p:nvPr/>
          </p:nvSpPr>
          <p:spPr bwMode="auto">
            <a:xfrm>
              <a:off x="9839325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385"/>
            <p:cNvSpPr>
              <a:spLocks noEditPoints="1"/>
            </p:cNvSpPr>
            <p:nvPr/>
          </p:nvSpPr>
          <p:spPr bwMode="auto">
            <a:xfrm>
              <a:off x="9906000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386"/>
            <p:cNvSpPr>
              <a:spLocks noEditPoints="1"/>
            </p:cNvSpPr>
            <p:nvPr/>
          </p:nvSpPr>
          <p:spPr bwMode="auto">
            <a:xfrm>
              <a:off x="996791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387"/>
            <p:cNvSpPr>
              <a:spLocks/>
            </p:cNvSpPr>
            <p:nvPr/>
          </p:nvSpPr>
          <p:spPr bwMode="auto">
            <a:xfrm>
              <a:off x="10037763" y="40401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388"/>
            <p:cNvSpPr>
              <a:spLocks/>
            </p:cNvSpPr>
            <p:nvPr/>
          </p:nvSpPr>
          <p:spPr bwMode="auto">
            <a:xfrm>
              <a:off x="10074275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389"/>
            <p:cNvSpPr>
              <a:spLocks/>
            </p:cNvSpPr>
            <p:nvPr/>
          </p:nvSpPr>
          <p:spPr bwMode="auto">
            <a:xfrm>
              <a:off x="10137775" y="40401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390"/>
            <p:cNvSpPr>
              <a:spLocks/>
            </p:cNvSpPr>
            <p:nvPr/>
          </p:nvSpPr>
          <p:spPr bwMode="auto">
            <a:xfrm>
              <a:off x="10263188" y="40401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391"/>
            <p:cNvSpPr>
              <a:spLocks noEditPoints="1"/>
            </p:cNvSpPr>
            <p:nvPr/>
          </p:nvSpPr>
          <p:spPr bwMode="auto">
            <a:xfrm>
              <a:off x="10291763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92"/>
            <p:cNvSpPr>
              <a:spLocks/>
            </p:cNvSpPr>
            <p:nvPr/>
          </p:nvSpPr>
          <p:spPr bwMode="auto">
            <a:xfrm>
              <a:off x="10382250" y="40401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93"/>
            <p:cNvSpPr>
              <a:spLocks noEditPoints="1"/>
            </p:cNvSpPr>
            <p:nvPr/>
          </p:nvSpPr>
          <p:spPr bwMode="auto">
            <a:xfrm>
              <a:off x="10434638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2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94"/>
            <p:cNvSpPr>
              <a:spLocks noEditPoints="1"/>
            </p:cNvSpPr>
            <p:nvPr/>
          </p:nvSpPr>
          <p:spPr bwMode="auto">
            <a:xfrm>
              <a:off x="10498138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395"/>
            <p:cNvSpPr>
              <a:spLocks noEditPoints="1"/>
            </p:cNvSpPr>
            <p:nvPr/>
          </p:nvSpPr>
          <p:spPr bwMode="auto">
            <a:xfrm>
              <a:off x="10563225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96"/>
            <p:cNvSpPr>
              <a:spLocks noEditPoints="1"/>
            </p:cNvSpPr>
            <p:nvPr/>
          </p:nvSpPr>
          <p:spPr bwMode="auto">
            <a:xfrm>
              <a:off x="1058386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97"/>
            <p:cNvSpPr>
              <a:spLocks noEditPoints="1"/>
            </p:cNvSpPr>
            <p:nvPr/>
          </p:nvSpPr>
          <p:spPr bwMode="auto">
            <a:xfrm>
              <a:off x="10648950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98"/>
            <p:cNvSpPr>
              <a:spLocks noEditPoints="1"/>
            </p:cNvSpPr>
            <p:nvPr/>
          </p:nvSpPr>
          <p:spPr bwMode="auto">
            <a:xfrm>
              <a:off x="10715625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99"/>
            <p:cNvSpPr>
              <a:spLocks noEditPoints="1"/>
            </p:cNvSpPr>
            <p:nvPr/>
          </p:nvSpPr>
          <p:spPr bwMode="auto">
            <a:xfrm>
              <a:off x="10782300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00"/>
            <p:cNvSpPr>
              <a:spLocks/>
            </p:cNvSpPr>
            <p:nvPr/>
          </p:nvSpPr>
          <p:spPr bwMode="auto">
            <a:xfrm>
              <a:off x="10798175" y="4019550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01"/>
            <p:cNvSpPr>
              <a:spLocks/>
            </p:cNvSpPr>
            <p:nvPr/>
          </p:nvSpPr>
          <p:spPr bwMode="auto">
            <a:xfrm>
              <a:off x="9244013" y="4165600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02"/>
            <p:cNvSpPr>
              <a:spLocks noEditPoints="1"/>
            </p:cNvSpPr>
            <p:nvPr/>
          </p:nvSpPr>
          <p:spPr bwMode="auto">
            <a:xfrm>
              <a:off x="9340850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03"/>
            <p:cNvSpPr>
              <a:spLocks noEditPoints="1"/>
            </p:cNvSpPr>
            <p:nvPr/>
          </p:nvSpPr>
          <p:spPr bwMode="auto">
            <a:xfrm>
              <a:off x="9402763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04"/>
            <p:cNvSpPr>
              <a:spLocks noEditPoints="1"/>
            </p:cNvSpPr>
            <p:nvPr/>
          </p:nvSpPr>
          <p:spPr bwMode="auto">
            <a:xfrm>
              <a:off x="9475788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05"/>
            <p:cNvSpPr>
              <a:spLocks noEditPoints="1"/>
            </p:cNvSpPr>
            <p:nvPr/>
          </p:nvSpPr>
          <p:spPr bwMode="auto">
            <a:xfrm>
              <a:off x="95186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07"/>
            <p:cNvSpPr>
              <a:spLocks/>
            </p:cNvSpPr>
            <p:nvPr/>
          </p:nvSpPr>
          <p:spPr bwMode="auto">
            <a:xfrm>
              <a:off x="9582150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6 h 17"/>
                <a:gd name="T14" fmla="*/ 10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08"/>
            <p:cNvSpPr>
              <a:spLocks/>
            </p:cNvSpPr>
            <p:nvPr/>
          </p:nvSpPr>
          <p:spPr bwMode="auto">
            <a:xfrm>
              <a:off x="96377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09"/>
            <p:cNvSpPr>
              <a:spLocks noEditPoints="1"/>
            </p:cNvSpPr>
            <p:nvPr/>
          </p:nvSpPr>
          <p:spPr bwMode="auto">
            <a:xfrm>
              <a:off x="97075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10"/>
            <p:cNvSpPr>
              <a:spLocks noEditPoints="1"/>
            </p:cNvSpPr>
            <p:nvPr/>
          </p:nvSpPr>
          <p:spPr bwMode="auto">
            <a:xfrm>
              <a:off x="9723438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11"/>
            <p:cNvSpPr>
              <a:spLocks noEditPoints="1"/>
            </p:cNvSpPr>
            <p:nvPr/>
          </p:nvSpPr>
          <p:spPr bwMode="auto">
            <a:xfrm>
              <a:off x="97964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12"/>
            <p:cNvSpPr>
              <a:spLocks noEditPoints="1"/>
            </p:cNvSpPr>
            <p:nvPr/>
          </p:nvSpPr>
          <p:spPr bwMode="auto">
            <a:xfrm>
              <a:off x="9817100" y="4165600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13"/>
            <p:cNvSpPr>
              <a:spLocks/>
            </p:cNvSpPr>
            <p:nvPr/>
          </p:nvSpPr>
          <p:spPr bwMode="auto">
            <a:xfrm>
              <a:off x="9885363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414"/>
            <p:cNvSpPr>
              <a:spLocks noEditPoints="1"/>
            </p:cNvSpPr>
            <p:nvPr/>
          </p:nvSpPr>
          <p:spPr bwMode="auto">
            <a:xfrm>
              <a:off x="994251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415"/>
            <p:cNvSpPr>
              <a:spLocks/>
            </p:cNvSpPr>
            <p:nvPr/>
          </p:nvSpPr>
          <p:spPr bwMode="auto">
            <a:xfrm>
              <a:off x="9998075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416"/>
            <p:cNvSpPr>
              <a:spLocks/>
            </p:cNvSpPr>
            <p:nvPr/>
          </p:nvSpPr>
          <p:spPr bwMode="auto">
            <a:xfrm>
              <a:off x="10064750" y="4165600"/>
              <a:ext cx="49213" cy="57150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417"/>
            <p:cNvSpPr>
              <a:spLocks/>
            </p:cNvSpPr>
            <p:nvPr/>
          </p:nvSpPr>
          <p:spPr bwMode="auto">
            <a:xfrm>
              <a:off x="10126663" y="4165600"/>
              <a:ext cx="47625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418"/>
            <p:cNvSpPr>
              <a:spLocks/>
            </p:cNvSpPr>
            <p:nvPr/>
          </p:nvSpPr>
          <p:spPr bwMode="auto">
            <a:xfrm>
              <a:off x="101838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419"/>
            <p:cNvSpPr>
              <a:spLocks noEditPoints="1"/>
            </p:cNvSpPr>
            <p:nvPr/>
          </p:nvSpPr>
          <p:spPr bwMode="auto">
            <a:xfrm>
              <a:off x="10248900" y="4165600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420"/>
            <p:cNvSpPr>
              <a:spLocks noEditPoints="1"/>
            </p:cNvSpPr>
            <p:nvPr/>
          </p:nvSpPr>
          <p:spPr bwMode="auto">
            <a:xfrm>
              <a:off x="10315575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4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421"/>
            <p:cNvSpPr>
              <a:spLocks/>
            </p:cNvSpPr>
            <p:nvPr/>
          </p:nvSpPr>
          <p:spPr bwMode="auto">
            <a:xfrm>
              <a:off x="10382250" y="4165600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422"/>
            <p:cNvSpPr>
              <a:spLocks/>
            </p:cNvSpPr>
            <p:nvPr/>
          </p:nvSpPr>
          <p:spPr bwMode="auto">
            <a:xfrm>
              <a:off x="1041876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423"/>
            <p:cNvSpPr>
              <a:spLocks/>
            </p:cNvSpPr>
            <p:nvPr/>
          </p:nvSpPr>
          <p:spPr bwMode="auto">
            <a:xfrm>
              <a:off x="10483850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424"/>
            <p:cNvSpPr>
              <a:spLocks noEditPoints="1"/>
            </p:cNvSpPr>
            <p:nvPr/>
          </p:nvSpPr>
          <p:spPr bwMode="auto">
            <a:xfrm>
              <a:off x="106029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425"/>
            <p:cNvSpPr>
              <a:spLocks/>
            </p:cNvSpPr>
            <p:nvPr/>
          </p:nvSpPr>
          <p:spPr bwMode="auto">
            <a:xfrm>
              <a:off x="10666413" y="4146550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426"/>
            <p:cNvSpPr>
              <a:spLocks noEditPoints="1"/>
            </p:cNvSpPr>
            <p:nvPr/>
          </p:nvSpPr>
          <p:spPr bwMode="auto">
            <a:xfrm>
              <a:off x="10696575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427"/>
            <p:cNvSpPr>
              <a:spLocks noEditPoints="1"/>
            </p:cNvSpPr>
            <p:nvPr/>
          </p:nvSpPr>
          <p:spPr bwMode="auto">
            <a:xfrm>
              <a:off x="107124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428"/>
            <p:cNvSpPr>
              <a:spLocks/>
            </p:cNvSpPr>
            <p:nvPr/>
          </p:nvSpPr>
          <p:spPr bwMode="auto">
            <a:xfrm>
              <a:off x="9240838" y="4294187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429"/>
            <p:cNvSpPr>
              <a:spLocks noEditPoints="1"/>
            </p:cNvSpPr>
            <p:nvPr/>
          </p:nvSpPr>
          <p:spPr bwMode="auto">
            <a:xfrm>
              <a:off x="9297988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430"/>
            <p:cNvSpPr>
              <a:spLocks/>
            </p:cNvSpPr>
            <p:nvPr/>
          </p:nvSpPr>
          <p:spPr bwMode="auto">
            <a:xfrm>
              <a:off x="9363075" y="4271962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431"/>
            <p:cNvSpPr>
              <a:spLocks noEditPoints="1"/>
            </p:cNvSpPr>
            <p:nvPr/>
          </p:nvSpPr>
          <p:spPr bwMode="auto">
            <a:xfrm>
              <a:off x="9386888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4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432"/>
            <p:cNvSpPr>
              <a:spLocks/>
            </p:cNvSpPr>
            <p:nvPr/>
          </p:nvSpPr>
          <p:spPr bwMode="auto">
            <a:xfrm>
              <a:off x="9456738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433"/>
            <p:cNvSpPr>
              <a:spLocks noEditPoints="1"/>
            </p:cNvSpPr>
            <p:nvPr/>
          </p:nvSpPr>
          <p:spPr bwMode="auto">
            <a:xfrm>
              <a:off x="9485313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434"/>
            <p:cNvSpPr>
              <a:spLocks/>
            </p:cNvSpPr>
            <p:nvPr/>
          </p:nvSpPr>
          <p:spPr bwMode="auto">
            <a:xfrm>
              <a:off x="9555163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435"/>
            <p:cNvSpPr>
              <a:spLocks/>
            </p:cNvSpPr>
            <p:nvPr/>
          </p:nvSpPr>
          <p:spPr bwMode="auto">
            <a:xfrm>
              <a:off x="961866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436"/>
            <p:cNvSpPr>
              <a:spLocks/>
            </p:cNvSpPr>
            <p:nvPr/>
          </p:nvSpPr>
          <p:spPr bwMode="auto">
            <a:xfrm>
              <a:off x="9680575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437"/>
            <p:cNvSpPr>
              <a:spLocks noEditPoints="1"/>
            </p:cNvSpPr>
            <p:nvPr/>
          </p:nvSpPr>
          <p:spPr bwMode="auto">
            <a:xfrm>
              <a:off x="9777413" y="4294187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438"/>
            <p:cNvSpPr>
              <a:spLocks/>
            </p:cNvSpPr>
            <p:nvPr/>
          </p:nvSpPr>
          <p:spPr bwMode="auto">
            <a:xfrm>
              <a:off x="98456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439"/>
            <p:cNvSpPr>
              <a:spLocks noEditPoints="1"/>
            </p:cNvSpPr>
            <p:nvPr/>
          </p:nvSpPr>
          <p:spPr bwMode="auto">
            <a:xfrm>
              <a:off x="99060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440"/>
            <p:cNvSpPr>
              <a:spLocks/>
            </p:cNvSpPr>
            <p:nvPr/>
          </p:nvSpPr>
          <p:spPr bwMode="auto">
            <a:xfrm>
              <a:off x="9961563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441"/>
            <p:cNvSpPr>
              <a:spLocks/>
            </p:cNvSpPr>
            <p:nvPr/>
          </p:nvSpPr>
          <p:spPr bwMode="auto">
            <a:xfrm>
              <a:off x="9998075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442"/>
            <p:cNvSpPr>
              <a:spLocks/>
            </p:cNvSpPr>
            <p:nvPr/>
          </p:nvSpPr>
          <p:spPr bwMode="auto">
            <a:xfrm>
              <a:off x="1005840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443"/>
            <p:cNvSpPr>
              <a:spLocks/>
            </p:cNvSpPr>
            <p:nvPr/>
          </p:nvSpPr>
          <p:spPr bwMode="auto">
            <a:xfrm>
              <a:off x="10137775" y="4294187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444"/>
            <p:cNvSpPr>
              <a:spLocks/>
            </p:cNvSpPr>
            <p:nvPr/>
          </p:nvSpPr>
          <p:spPr bwMode="auto">
            <a:xfrm>
              <a:off x="10193338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445"/>
            <p:cNvSpPr>
              <a:spLocks/>
            </p:cNvSpPr>
            <p:nvPr/>
          </p:nvSpPr>
          <p:spPr bwMode="auto">
            <a:xfrm>
              <a:off x="10256838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446"/>
            <p:cNvSpPr>
              <a:spLocks noEditPoints="1"/>
            </p:cNvSpPr>
            <p:nvPr/>
          </p:nvSpPr>
          <p:spPr bwMode="auto">
            <a:xfrm>
              <a:off x="10375900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447"/>
            <p:cNvSpPr>
              <a:spLocks/>
            </p:cNvSpPr>
            <p:nvPr/>
          </p:nvSpPr>
          <p:spPr bwMode="auto">
            <a:xfrm>
              <a:off x="10440988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448"/>
            <p:cNvSpPr>
              <a:spLocks/>
            </p:cNvSpPr>
            <p:nvPr/>
          </p:nvSpPr>
          <p:spPr bwMode="auto">
            <a:xfrm>
              <a:off x="10507663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7" name="组合 786"/>
          <p:cNvGrpSpPr/>
          <p:nvPr/>
        </p:nvGrpSpPr>
        <p:grpSpPr>
          <a:xfrm>
            <a:off x="2543175" y="3048001"/>
            <a:ext cx="1581151" cy="661987"/>
            <a:chOff x="1057275" y="3708400"/>
            <a:chExt cx="1581151" cy="661987"/>
          </a:xfrm>
        </p:grpSpPr>
        <p:sp>
          <p:nvSpPr>
            <p:cNvPr id="788" name="Freeform 456"/>
            <p:cNvSpPr>
              <a:spLocks/>
            </p:cNvSpPr>
            <p:nvPr/>
          </p:nvSpPr>
          <p:spPr bwMode="auto">
            <a:xfrm>
              <a:off x="1751013" y="3711575"/>
              <a:ext cx="103188" cy="123825"/>
            </a:xfrm>
            <a:custGeom>
              <a:avLst/>
              <a:gdLst>
                <a:gd name="T0" fmla="*/ 65 w 65"/>
                <a:gd name="T1" fmla="*/ 13 h 78"/>
                <a:gd name="T2" fmla="*/ 40 w 65"/>
                <a:gd name="T3" fmla="*/ 13 h 78"/>
                <a:gd name="T4" fmla="*/ 40 w 65"/>
                <a:gd name="T5" fmla="*/ 78 h 78"/>
                <a:gd name="T6" fmla="*/ 25 w 65"/>
                <a:gd name="T7" fmla="*/ 78 h 78"/>
                <a:gd name="T8" fmla="*/ 25 w 65"/>
                <a:gd name="T9" fmla="*/ 13 h 78"/>
                <a:gd name="T10" fmla="*/ 0 w 65"/>
                <a:gd name="T11" fmla="*/ 13 h 78"/>
                <a:gd name="T12" fmla="*/ 0 w 65"/>
                <a:gd name="T13" fmla="*/ 0 h 78"/>
                <a:gd name="T14" fmla="*/ 65 w 65"/>
                <a:gd name="T15" fmla="*/ 0 h 78"/>
                <a:gd name="T16" fmla="*/ 65 w 65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8">
                  <a:moveTo>
                    <a:pt x="65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457"/>
            <p:cNvSpPr>
              <a:spLocks noEditPoints="1"/>
            </p:cNvSpPr>
            <p:nvPr/>
          </p:nvSpPr>
          <p:spPr bwMode="auto">
            <a:xfrm>
              <a:off x="1863725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458"/>
            <p:cNvSpPr>
              <a:spLocks/>
            </p:cNvSpPr>
            <p:nvPr/>
          </p:nvSpPr>
          <p:spPr bwMode="auto">
            <a:xfrm>
              <a:off x="1900238" y="3716337"/>
              <a:ext cx="63500" cy="122237"/>
            </a:xfrm>
            <a:custGeom>
              <a:avLst/>
              <a:gdLst>
                <a:gd name="T0" fmla="*/ 19 w 19"/>
                <a:gd name="T1" fmla="*/ 35 h 37"/>
                <a:gd name="T2" fmla="*/ 15 w 19"/>
                <a:gd name="T3" fmla="*/ 36 h 37"/>
                <a:gd name="T4" fmla="*/ 11 w 19"/>
                <a:gd name="T5" fmla="*/ 37 h 37"/>
                <a:gd name="T6" fmla="*/ 8 w 19"/>
                <a:gd name="T7" fmla="*/ 36 h 37"/>
                <a:gd name="T8" fmla="*/ 6 w 19"/>
                <a:gd name="T9" fmla="*/ 35 h 37"/>
                <a:gd name="T10" fmla="*/ 4 w 19"/>
                <a:gd name="T11" fmla="*/ 33 h 37"/>
                <a:gd name="T12" fmla="*/ 4 w 19"/>
                <a:gd name="T13" fmla="*/ 30 h 37"/>
                <a:gd name="T14" fmla="*/ 4 w 19"/>
                <a:gd name="T15" fmla="*/ 14 h 37"/>
                <a:gd name="T16" fmla="*/ 0 w 19"/>
                <a:gd name="T17" fmla="*/ 14 h 37"/>
                <a:gd name="T18" fmla="*/ 0 w 19"/>
                <a:gd name="T19" fmla="*/ 9 h 37"/>
                <a:gd name="T20" fmla="*/ 4 w 19"/>
                <a:gd name="T21" fmla="*/ 9 h 37"/>
                <a:gd name="T22" fmla="*/ 4 w 19"/>
                <a:gd name="T23" fmla="*/ 0 h 37"/>
                <a:gd name="T24" fmla="*/ 11 w 19"/>
                <a:gd name="T25" fmla="*/ 0 h 37"/>
                <a:gd name="T26" fmla="*/ 11 w 19"/>
                <a:gd name="T27" fmla="*/ 9 h 37"/>
                <a:gd name="T28" fmla="*/ 17 w 19"/>
                <a:gd name="T29" fmla="*/ 9 h 37"/>
                <a:gd name="T30" fmla="*/ 17 w 19"/>
                <a:gd name="T31" fmla="*/ 14 h 37"/>
                <a:gd name="T32" fmla="*/ 11 w 19"/>
                <a:gd name="T33" fmla="*/ 14 h 37"/>
                <a:gd name="T34" fmla="*/ 11 w 19"/>
                <a:gd name="T35" fmla="*/ 27 h 37"/>
                <a:gd name="T36" fmla="*/ 12 w 19"/>
                <a:gd name="T37" fmla="*/ 30 h 37"/>
                <a:gd name="T38" fmla="*/ 13 w 19"/>
                <a:gd name="T39" fmla="*/ 30 h 37"/>
                <a:gd name="T40" fmla="*/ 16 w 19"/>
                <a:gd name="T41" fmla="*/ 30 h 37"/>
                <a:gd name="T42" fmla="*/ 17 w 19"/>
                <a:gd name="T43" fmla="*/ 29 h 37"/>
                <a:gd name="T44" fmla="*/ 19 w 19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9" y="35"/>
                  </a:moveTo>
                  <a:cubicBezTo>
                    <a:pt x="18" y="35"/>
                    <a:pt x="17" y="35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6"/>
                    <a:pt x="8" y="36"/>
                  </a:cubicBezTo>
                  <a:cubicBezTo>
                    <a:pt x="7" y="36"/>
                    <a:pt x="7" y="36"/>
                    <a:pt x="6" y="35"/>
                  </a:cubicBezTo>
                  <a:cubicBezTo>
                    <a:pt x="5" y="34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1" y="29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459"/>
            <p:cNvSpPr>
              <a:spLocks/>
            </p:cNvSpPr>
            <p:nvPr/>
          </p:nvSpPr>
          <p:spPr bwMode="auto">
            <a:xfrm>
              <a:off x="1973263" y="3708400"/>
              <a:ext cx="42863" cy="127000"/>
            </a:xfrm>
            <a:custGeom>
              <a:avLst/>
              <a:gdLst>
                <a:gd name="T0" fmla="*/ 0 w 13"/>
                <a:gd name="T1" fmla="*/ 0 h 38"/>
                <a:gd name="T2" fmla="*/ 7 w 13"/>
                <a:gd name="T3" fmla="*/ 0 h 38"/>
                <a:gd name="T4" fmla="*/ 7 w 13"/>
                <a:gd name="T5" fmla="*/ 29 h 38"/>
                <a:gd name="T6" fmla="*/ 7 w 13"/>
                <a:gd name="T7" fmla="*/ 32 h 38"/>
                <a:gd name="T8" fmla="*/ 9 w 13"/>
                <a:gd name="T9" fmla="*/ 32 h 38"/>
                <a:gd name="T10" fmla="*/ 11 w 13"/>
                <a:gd name="T11" fmla="*/ 32 h 38"/>
                <a:gd name="T12" fmla="*/ 12 w 13"/>
                <a:gd name="T13" fmla="*/ 32 h 38"/>
                <a:gd name="T14" fmla="*/ 13 w 13"/>
                <a:gd name="T15" fmla="*/ 37 h 38"/>
                <a:gd name="T16" fmla="*/ 10 w 13"/>
                <a:gd name="T17" fmla="*/ 38 h 38"/>
                <a:gd name="T18" fmla="*/ 7 w 13"/>
                <a:gd name="T19" fmla="*/ 38 h 38"/>
                <a:gd name="T20" fmla="*/ 1 w 13"/>
                <a:gd name="T21" fmla="*/ 37 h 38"/>
                <a:gd name="T22" fmla="*/ 0 w 13"/>
                <a:gd name="T23" fmla="*/ 32 h 38"/>
                <a:gd name="T24" fmla="*/ 0 w 13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4" y="38"/>
                    <a:pt x="3" y="38"/>
                    <a:pt x="1" y="37"/>
                  </a:cubicBezTo>
                  <a:cubicBezTo>
                    <a:pt x="0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460"/>
            <p:cNvSpPr>
              <a:spLocks noEditPoints="1"/>
            </p:cNvSpPr>
            <p:nvPr/>
          </p:nvSpPr>
          <p:spPr bwMode="auto">
            <a:xfrm>
              <a:off x="2019300" y="3741737"/>
              <a:ext cx="96838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461"/>
            <p:cNvSpPr>
              <a:spLocks/>
            </p:cNvSpPr>
            <p:nvPr/>
          </p:nvSpPr>
          <p:spPr bwMode="auto">
            <a:xfrm>
              <a:off x="2162175" y="3711575"/>
              <a:ext cx="101600" cy="123825"/>
            </a:xfrm>
            <a:custGeom>
              <a:avLst/>
              <a:gdLst>
                <a:gd name="T0" fmla="*/ 64 w 64"/>
                <a:gd name="T1" fmla="*/ 13 h 78"/>
                <a:gd name="T2" fmla="*/ 39 w 64"/>
                <a:gd name="T3" fmla="*/ 13 h 78"/>
                <a:gd name="T4" fmla="*/ 39 w 64"/>
                <a:gd name="T5" fmla="*/ 78 h 78"/>
                <a:gd name="T6" fmla="*/ 25 w 64"/>
                <a:gd name="T7" fmla="*/ 78 h 78"/>
                <a:gd name="T8" fmla="*/ 25 w 64"/>
                <a:gd name="T9" fmla="*/ 13 h 78"/>
                <a:gd name="T10" fmla="*/ 0 w 64"/>
                <a:gd name="T11" fmla="*/ 13 h 78"/>
                <a:gd name="T12" fmla="*/ 0 w 64"/>
                <a:gd name="T13" fmla="*/ 0 h 78"/>
                <a:gd name="T14" fmla="*/ 64 w 64"/>
                <a:gd name="T15" fmla="*/ 0 h 78"/>
                <a:gd name="T16" fmla="*/ 64 w 64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8">
                  <a:moveTo>
                    <a:pt x="64" y="13"/>
                  </a:moveTo>
                  <a:lnTo>
                    <a:pt x="39" y="13"/>
                  </a:lnTo>
                  <a:lnTo>
                    <a:pt x="39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462"/>
            <p:cNvSpPr>
              <a:spLocks/>
            </p:cNvSpPr>
            <p:nvPr/>
          </p:nvSpPr>
          <p:spPr bwMode="auto">
            <a:xfrm>
              <a:off x="2274888" y="3708400"/>
              <a:ext cx="85725" cy="127000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6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0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6"/>
                    <a:pt x="14" y="16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0"/>
                    <a:pt x="17" y="10"/>
                  </a:cubicBezTo>
                  <a:cubicBezTo>
                    <a:pt x="19" y="10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8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463"/>
            <p:cNvSpPr>
              <a:spLocks/>
            </p:cNvSpPr>
            <p:nvPr/>
          </p:nvSpPr>
          <p:spPr bwMode="auto">
            <a:xfrm>
              <a:off x="2379663" y="3741737"/>
              <a:ext cx="53975" cy="93662"/>
            </a:xfrm>
            <a:custGeom>
              <a:avLst/>
              <a:gdLst>
                <a:gd name="T0" fmla="*/ 16 w 16"/>
                <a:gd name="T1" fmla="*/ 7 h 28"/>
                <a:gd name="T2" fmla="*/ 10 w 16"/>
                <a:gd name="T3" fmla="*/ 8 h 28"/>
                <a:gd name="T4" fmla="*/ 7 w 16"/>
                <a:gd name="T5" fmla="*/ 12 h 28"/>
                <a:gd name="T6" fmla="*/ 7 w 16"/>
                <a:gd name="T7" fmla="*/ 28 h 28"/>
                <a:gd name="T8" fmla="*/ 0 w 16"/>
                <a:gd name="T9" fmla="*/ 28 h 28"/>
                <a:gd name="T10" fmla="*/ 0 w 16"/>
                <a:gd name="T11" fmla="*/ 1 h 28"/>
                <a:gd name="T12" fmla="*/ 6 w 16"/>
                <a:gd name="T13" fmla="*/ 1 h 28"/>
                <a:gd name="T14" fmla="*/ 6 w 16"/>
                <a:gd name="T15" fmla="*/ 7 h 28"/>
                <a:gd name="T16" fmla="*/ 8 w 16"/>
                <a:gd name="T17" fmla="*/ 4 h 28"/>
                <a:gd name="T18" fmla="*/ 10 w 16"/>
                <a:gd name="T19" fmla="*/ 2 h 28"/>
                <a:gd name="T20" fmla="*/ 12 w 16"/>
                <a:gd name="T21" fmla="*/ 1 h 28"/>
                <a:gd name="T22" fmla="*/ 14 w 16"/>
                <a:gd name="T23" fmla="*/ 0 h 28"/>
                <a:gd name="T24" fmla="*/ 15 w 16"/>
                <a:gd name="T25" fmla="*/ 0 h 28"/>
                <a:gd name="T26" fmla="*/ 16 w 16"/>
                <a:gd name="T27" fmla="*/ 0 h 28"/>
                <a:gd name="T28" fmla="*/ 16 w 16"/>
                <a:gd name="T2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8">
                  <a:moveTo>
                    <a:pt x="16" y="7"/>
                  </a:moveTo>
                  <a:cubicBezTo>
                    <a:pt x="14" y="7"/>
                    <a:pt x="12" y="7"/>
                    <a:pt x="10" y="8"/>
                  </a:cubicBezTo>
                  <a:cubicBezTo>
                    <a:pt x="9" y="9"/>
                    <a:pt x="7" y="10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464"/>
            <p:cNvSpPr>
              <a:spLocks noEditPoints="1"/>
            </p:cNvSpPr>
            <p:nvPr/>
          </p:nvSpPr>
          <p:spPr bwMode="auto">
            <a:xfrm>
              <a:off x="2439988" y="3741737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4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4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465"/>
            <p:cNvSpPr>
              <a:spLocks noEditPoints="1"/>
            </p:cNvSpPr>
            <p:nvPr/>
          </p:nvSpPr>
          <p:spPr bwMode="auto">
            <a:xfrm>
              <a:off x="2541588" y="3741737"/>
              <a:ext cx="96838" cy="96837"/>
            </a:xfrm>
            <a:custGeom>
              <a:avLst/>
              <a:gdLst>
                <a:gd name="T0" fmla="*/ 14 w 29"/>
                <a:gd name="T1" fmla="*/ 29 h 29"/>
                <a:gd name="T2" fmla="*/ 8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8 w 29"/>
                <a:gd name="T15" fmla="*/ 1 h 29"/>
                <a:gd name="T16" fmla="*/ 14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8 w 29"/>
                <a:gd name="T29" fmla="*/ 17 h 29"/>
                <a:gd name="T30" fmla="*/ 7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1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9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1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466"/>
            <p:cNvSpPr>
              <a:spLocks noEditPoints="1"/>
            </p:cNvSpPr>
            <p:nvPr/>
          </p:nvSpPr>
          <p:spPr bwMode="auto">
            <a:xfrm>
              <a:off x="1057275" y="4019550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467"/>
            <p:cNvSpPr>
              <a:spLocks noEditPoints="1"/>
            </p:cNvSpPr>
            <p:nvPr/>
          </p:nvSpPr>
          <p:spPr bwMode="auto">
            <a:xfrm>
              <a:off x="112395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468"/>
            <p:cNvSpPr>
              <a:spLocks/>
            </p:cNvSpPr>
            <p:nvPr/>
          </p:nvSpPr>
          <p:spPr bwMode="auto">
            <a:xfrm>
              <a:off x="1189038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469"/>
            <p:cNvSpPr>
              <a:spLocks/>
            </p:cNvSpPr>
            <p:nvPr/>
          </p:nvSpPr>
          <p:spPr bwMode="auto">
            <a:xfrm>
              <a:off x="1249363" y="4040187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470"/>
            <p:cNvSpPr>
              <a:spLocks noEditPoints="1"/>
            </p:cNvSpPr>
            <p:nvPr/>
          </p:nvSpPr>
          <p:spPr bwMode="auto">
            <a:xfrm>
              <a:off x="1301750" y="4040187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471"/>
            <p:cNvSpPr>
              <a:spLocks noEditPoints="1"/>
            </p:cNvSpPr>
            <p:nvPr/>
          </p:nvSpPr>
          <p:spPr bwMode="auto">
            <a:xfrm>
              <a:off x="1390650" y="4016375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472"/>
            <p:cNvSpPr>
              <a:spLocks noEditPoints="1"/>
            </p:cNvSpPr>
            <p:nvPr/>
          </p:nvSpPr>
          <p:spPr bwMode="auto">
            <a:xfrm>
              <a:off x="1457325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473"/>
            <p:cNvSpPr>
              <a:spLocks/>
            </p:cNvSpPr>
            <p:nvPr/>
          </p:nvSpPr>
          <p:spPr bwMode="auto">
            <a:xfrm>
              <a:off x="1527175" y="4016375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474"/>
            <p:cNvSpPr>
              <a:spLocks noEditPoints="1"/>
            </p:cNvSpPr>
            <p:nvPr/>
          </p:nvSpPr>
          <p:spPr bwMode="auto">
            <a:xfrm>
              <a:off x="154940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475"/>
            <p:cNvSpPr>
              <a:spLocks/>
            </p:cNvSpPr>
            <p:nvPr/>
          </p:nvSpPr>
          <p:spPr bwMode="auto">
            <a:xfrm>
              <a:off x="1616075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476"/>
            <p:cNvSpPr>
              <a:spLocks noEditPoints="1"/>
            </p:cNvSpPr>
            <p:nvPr/>
          </p:nvSpPr>
          <p:spPr bwMode="auto">
            <a:xfrm>
              <a:off x="1649413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477"/>
            <p:cNvSpPr>
              <a:spLocks noEditPoints="1"/>
            </p:cNvSpPr>
            <p:nvPr/>
          </p:nvSpPr>
          <p:spPr bwMode="auto">
            <a:xfrm>
              <a:off x="1716088" y="4040187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478"/>
            <p:cNvSpPr>
              <a:spLocks noEditPoints="1"/>
            </p:cNvSpPr>
            <p:nvPr/>
          </p:nvSpPr>
          <p:spPr bwMode="auto">
            <a:xfrm>
              <a:off x="177800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479"/>
            <p:cNvSpPr>
              <a:spLocks/>
            </p:cNvSpPr>
            <p:nvPr/>
          </p:nvSpPr>
          <p:spPr bwMode="auto">
            <a:xfrm>
              <a:off x="1844675" y="4040187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480"/>
            <p:cNvSpPr>
              <a:spLocks/>
            </p:cNvSpPr>
            <p:nvPr/>
          </p:nvSpPr>
          <p:spPr bwMode="auto">
            <a:xfrm>
              <a:off x="1884363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481"/>
            <p:cNvSpPr>
              <a:spLocks/>
            </p:cNvSpPr>
            <p:nvPr/>
          </p:nvSpPr>
          <p:spPr bwMode="auto">
            <a:xfrm>
              <a:off x="1946275" y="4040187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482"/>
            <p:cNvSpPr>
              <a:spLocks/>
            </p:cNvSpPr>
            <p:nvPr/>
          </p:nvSpPr>
          <p:spPr bwMode="auto">
            <a:xfrm>
              <a:off x="2068513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483"/>
            <p:cNvSpPr>
              <a:spLocks noEditPoints="1"/>
            </p:cNvSpPr>
            <p:nvPr/>
          </p:nvSpPr>
          <p:spPr bwMode="auto">
            <a:xfrm>
              <a:off x="210185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484"/>
            <p:cNvSpPr>
              <a:spLocks/>
            </p:cNvSpPr>
            <p:nvPr/>
          </p:nvSpPr>
          <p:spPr bwMode="auto">
            <a:xfrm>
              <a:off x="2190750" y="4040187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485"/>
            <p:cNvSpPr>
              <a:spLocks noEditPoints="1"/>
            </p:cNvSpPr>
            <p:nvPr/>
          </p:nvSpPr>
          <p:spPr bwMode="auto">
            <a:xfrm>
              <a:off x="2244725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486"/>
            <p:cNvSpPr>
              <a:spLocks noEditPoints="1"/>
            </p:cNvSpPr>
            <p:nvPr/>
          </p:nvSpPr>
          <p:spPr bwMode="auto">
            <a:xfrm>
              <a:off x="2306638" y="4040187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2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4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487"/>
            <p:cNvSpPr>
              <a:spLocks noEditPoints="1"/>
            </p:cNvSpPr>
            <p:nvPr/>
          </p:nvSpPr>
          <p:spPr bwMode="auto">
            <a:xfrm>
              <a:off x="2373313" y="4016375"/>
              <a:ext cx="3175" cy="79375"/>
            </a:xfrm>
            <a:custGeom>
              <a:avLst/>
              <a:gdLst>
                <a:gd name="T0" fmla="*/ 0 w 2"/>
                <a:gd name="T1" fmla="*/ 7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7 h 50"/>
                <a:gd name="T8" fmla="*/ 0 w 2"/>
                <a:gd name="T9" fmla="*/ 7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488"/>
            <p:cNvSpPr>
              <a:spLocks noEditPoints="1"/>
            </p:cNvSpPr>
            <p:nvPr/>
          </p:nvSpPr>
          <p:spPr bwMode="auto">
            <a:xfrm>
              <a:off x="2393950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489"/>
            <p:cNvSpPr>
              <a:spLocks noEditPoints="1"/>
            </p:cNvSpPr>
            <p:nvPr/>
          </p:nvSpPr>
          <p:spPr bwMode="auto">
            <a:xfrm>
              <a:off x="2459038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490"/>
            <p:cNvSpPr>
              <a:spLocks noEditPoints="1"/>
            </p:cNvSpPr>
            <p:nvPr/>
          </p:nvSpPr>
          <p:spPr bwMode="auto">
            <a:xfrm>
              <a:off x="252571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491"/>
            <p:cNvSpPr>
              <a:spLocks noEditPoints="1"/>
            </p:cNvSpPr>
            <p:nvPr/>
          </p:nvSpPr>
          <p:spPr bwMode="auto">
            <a:xfrm>
              <a:off x="2592388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492"/>
            <p:cNvSpPr>
              <a:spLocks/>
            </p:cNvSpPr>
            <p:nvPr/>
          </p:nvSpPr>
          <p:spPr bwMode="auto">
            <a:xfrm>
              <a:off x="2608263" y="4019550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493"/>
            <p:cNvSpPr>
              <a:spLocks/>
            </p:cNvSpPr>
            <p:nvPr/>
          </p:nvSpPr>
          <p:spPr bwMode="auto">
            <a:xfrm>
              <a:off x="1120775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494"/>
            <p:cNvSpPr>
              <a:spLocks noEditPoints="1"/>
            </p:cNvSpPr>
            <p:nvPr/>
          </p:nvSpPr>
          <p:spPr bwMode="auto">
            <a:xfrm>
              <a:off x="1212850" y="4165600"/>
              <a:ext cx="55563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4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495"/>
            <p:cNvSpPr>
              <a:spLocks noEditPoints="1"/>
            </p:cNvSpPr>
            <p:nvPr/>
          </p:nvSpPr>
          <p:spPr bwMode="auto">
            <a:xfrm>
              <a:off x="1279525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496"/>
            <p:cNvSpPr>
              <a:spLocks noEditPoints="1"/>
            </p:cNvSpPr>
            <p:nvPr/>
          </p:nvSpPr>
          <p:spPr bwMode="auto">
            <a:xfrm>
              <a:off x="1347788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497"/>
            <p:cNvSpPr>
              <a:spLocks noEditPoints="1"/>
            </p:cNvSpPr>
            <p:nvPr/>
          </p:nvSpPr>
          <p:spPr bwMode="auto">
            <a:xfrm>
              <a:off x="13954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498"/>
            <p:cNvSpPr>
              <a:spLocks/>
            </p:cNvSpPr>
            <p:nvPr/>
          </p:nvSpPr>
          <p:spPr bwMode="auto">
            <a:xfrm>
              <a:off x="14541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499"/>
            <p:cNvSpPr>
              <a:spLocks/>
            </p:cNvSpPr>
            <p:nvPr/>
          </p:nvSpPr>
          <p:spPr bwMode="auto">
            <a:xfrm>
              <a:off x="1514475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500"/>
            <p:cNvSpPr>
              <a:spLocks noEditPoints="1"/>
            </p:cNvSpPr>
            <p:nvPr/>
          </p:nvSpPr>
          <p:spPr bwMode="auto">
            <a:xfrm>
              <a:off x="1579563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501"/>
            <p:cNvSpPr>
              <a:spLocks noEditPoints="1"/>
            </p:cNvSpPr>
            <p:nvPr/>
          </p:nvSpPr>
          <p:spPr bwMode="auto">
            <a:xfrm>
              <a:off x="1600200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502"/>
            <p:cNvSpPr>
              <a:spLocks noEditPoints="1"/>
            </p:cNvSpPr>
            <p:nvPr/>
          </p:nvSpPr>
          <p:spPr bwMode="auto">
            <a:xfrm>
              <a:off x="1668463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503"/>
            <p:cNvSpPr>
              <a:spLocks noEditPoints="1"/>
            </p:cNvSpPr>
            <p:nvPr/>
          </p:nvSpPr>
          <p:spPr bwMode="auto">
            <a:xfrm>
              <a:off x="1689100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504"/>
            <p:cNvSpPr>
              <a:spLocks/>
            </p:cNvSpPr>
            <p:nvPr/>
          </p:nvSpPr>
          <p:spPr bwMode="auto">
            <a:xfrm>
              <a:off x="1758950" y="4165600"/>
              <a:ext cx="46038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505"/>
            <p:cNvSpPr>
              <a:spLocks noEditPoints="1"/>
            </p:cNvSpPr>
            <p:nvPr/>
          </p:nvSpPr>
          <p:spPr bwMode="auto">
            <a:xfrm>
              <a:off x="181768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506"/>
            <p:cNvSpPr>
              <a:spLocks/>
            </p:cNvSpPr>
            <p:nvPr/>
          </p:nvSpPr>
          <p:spPr bwMode="auto">
            <a:xfrm>
              <a:off x="1874838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507"/>
            <p:cNvSpPr>
              <a:spLocks/>
            </p:cNvSpPr>
            <p:nvPr/>
          </p:nvSpPr>
          <p:spPr bwMode="auto">
            <a:xfrm>
              <a:off x="1939925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508"/>
            <p:cNvSpPr>
              <a:spLocks/>
            </p:cNvSpPr>
            <p:nvPr/>
          </p:nvSpPr>
          <p:spPr bwMode="auto">
            <a:xfrm>
              <a:off x="2003425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509"/>
            <p:cNvSpPr>
              <a:spLocks/>
            </p:cNvSpPr>
            <p:nvPr/>
          </p:nvSpPr>
          <p:spPr bwMode="auto">
            <a:xfrm>
              <a:off x="2058988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510"/>
            <p:cNvSpPr>
              <a:spLocks noEditPoints="1"/>
            </p:cNvSpPr>
            <p:nvPr/>
          </p:nvSpPr>
          <p:spPr bwMode="auto">
            <a:xfrm>
              <a:off x="2125663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511"/>
            <p:cNvSpPr>
              <a:spLocks noEditPoints="1"/>
            </p:cNvSpPr>
            <p:nvPr/>
          </p:nvSpPr>
          <p:spPr bwMode="auto">
            <a:xfrm>
              <a:off x="2187575" y="4165600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512"/>
            <p:cNvSpPr>
              <a:spLocks/>
            </p:cNvSpPr>
            <p:nvPr/>
          </p:nvSpPr>
          <p:spPr bwMode="auto">
            <a:xfrm>
              <a:off x="2254250" y="4165600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513"/>
            <p:cNvSpPr>
              <a:spLocks/>
            </p:cNvSpPr>
            <p:nvPr/>
          </p:nvSpPr>
          <p:spPr bwMode="auto">
            <a:xfrm>
              <a:off x="229393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514"/>
            <p:cNvSpPr>
              <a:spLocks/>
            </p:cNvSpPr>
            <p:nvPr/>
          </p:nvSpPr>
          <p:spPr bwMode="auto">
            <a:xfrm>
              <a:off x="2357438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515"/>
            <p:cNvSpPr>
              <a:spLocks noEditPoints="1"/>
            </p:cNvSpPr>
            <p:nvPr/>
          </p:nvSpPr>
          <p:spPr bwMode="auto">
            <a:xfrm>
              <a:off x="247650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516"/>
            <p:cNvSpPr>
              <a:spLocks/>
            </p:cNvSpPr>
            <p:nvPr/>
          </p:nvSpPr>
          <p:spPr bwMode="auto">
            <a:xfrm>
              <a:off x="2538413" y="41465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517"/>
            <p:cNvSpPr>
              <a:spLocks noEditPoints="1"/>
            </p:cNvSpPr>
            <p:nvPr/>
          </p:nvSpPr>
          <p:spPr bwMode="auto">
            <a:xfrm>
              <a:off x="2568575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518"/>
            <p:cNvSpPr>
              <a:spLocks noEditPoints="1"/>
            </p:cNvSpPr>
            <p:nvPr/>
          </p:nvSpPr>
          <p:spPr bwMode="auto">
            <a:xfrm>
              <a:off x="2587625" y="4165600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519"/>
            <p:cNvSpPr>
              <a:spLocks/>
            </p:cNvSpPr>
            <p:nvPr/>
          </p:nvSpPr>
          <p:spPr bwMode="auto">
            <a:xfrm>
              <a:off x="1285875" y="4294187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520"/>
            <p:cNvSpPr>
              <a:spLocks noEditPoints="1"/>
            </p:cNvSpPr>
            <p:nvPr/>
          </p:nvSpPr>
          <p:spPr bwMode="auto">
            <a:xfrm>
              <a:off x="1341438" y="4294187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521"/>
            <p:cNvSpPr>
              <a:spLocks/>
            </p:cNvSpPr>
            <p:nvPr/>
          </p:nvSpPr>
          <p:spPr bwMode="auto">
            <a:xfrm>
              <a:off x="1411288" y="4271962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522"/>
            <p:cNvSpPr>
              <a:spLocks noEditPoints="1"/>
            </p:cNvSpPr>
            <p:nvPr/>
          </p:nvSpPr>
          <p:spPr bwMode="auto">
            <a:xfrm>
              <a:off x="1435100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523"/>
            <p:cNvSpPr>
              <a:spLocks/>
            </p:cNvSpPr>
            <p:nvPr/>
          </p:nvSpPr>
          <p:spPr bwMode="auto">
            <a:xfrm>
              <a:off x="1500188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524"/>
            <p:cNvSpPr>
              <a:spLocks noEditPoints="1"/>
            </p:cNvSpPr>
            <p:nvPr/>
          </p:nvSpPr>
          <p:spPr bwMode="auto">
            <a:xfrm>
              <a:off x="1533525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25"/>
            <p:cNvSpPr>
              <a:spLocks/>
            </p:cNvSpPr>
            <p:nvPr/>
          </p:nvSpPr>
          <p:spPr bwMode="auto">
            <a:xfrm>
              <a:off x="1600200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26"/>
            <p:cNvSpPr>
              <a:spLocks/>
            </p:cNvSpPr>
            <p:nvPr/>
          </p:nvSpPr>
          <p:spPr bwMode="auto">
            <a:xfrm>
              <a:off x="16621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27"/>
            <p:cNvSpPr>
              <a:spLocks/>
            </p:cNvSpPr>
            <p:nvPr/>
          </p:nvSpPr>
          <p:spPr bwMode="auto">
            <a:xfrm>
              <a:off x="1725613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28"/>
            <p:cNvSpPr>
              <a:spLocks noEditPoints="1"/>
            </p:cNvSpPr>
            <p:nvPr/>
          </p:nvSpPr>
          <p:spPr bwMode="auto">
            <a:xfrm>
              <a:off x="1820863" y="4294187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29"/>
            <p:cNvSpPr>
              <a:spLocks/>
            </p:cNvSpPr>
            <p:nvPr/>
          </p:nvSpPr>
          <p:spPr bwMode="auto">
            <a:xfrm>
              <a:off x="18907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30"/>
            <p:cNvSpPr>
              <a:spLocks noEditPoints="1"/>
            </p:cNvSpPr>
            <p:nvPr/>
          </p:nvSpPr>
          <p:spPr bwMode="auto">
            <a:xfrm>
              <a:off x="1949450" y="4294187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31"/>
            <p:cNvSpPr>
              <a:spLocks/>
            </p:cNvSpPr>
            <p:nvPr/>
          </p:nvSpPr>
          <p:spPr bwMode="auto">
            <a:xfrm>
              <a:off x="2006600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532"/>
            <p:cNvSpPr>
              <a:spLocks/>
            </p:cNvSpPr>
            <p:nvPr/>
          </p:nvSpPr>
          <p:spPr bwMode="auto">
            <a:xfrm>
              <a:off x="2043113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533"/>
            <p:cNvSpPr>
              <a:spLocks/>
            </p:cNvSpPr>
            <p:nvPr/>
          </p:nvSpPr>
          <p:spPr bwMode="auto">
            <a:xfrm>
              <a:off x="210185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534"/>
            <p:cNvSpPr>
              <a:spLocks/>
            </p:cNvSpPr>
            <p:nvPr/>
          </p:nvSpPr>
          <p:spPr bwMode="auto">
            <a:xfrm>
              <a:off x="2181225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535"/>
            <p:cNvSpPr>
              <a:spLocks/>
            </p:cNvSpPr>
            <p:nvPr/>
          </p:nvSpPr>
          <p:spPr bwMode="auto">
            <a:xfrm>
              <a:off x="22383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536"/>
            <p:cNvSpPr>
              <a:spLocks/>
            </p:cNvSpPr>
            <p:nvPr/>
          </p:nvSpPr>
          <p:spPr bwMode="auto">
            <a:xfrm>
              <a:off x="2300288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537"/>
            <p:cNvSpPr>
              <a:spLocks noEditPoints="1"/>
            </p:cNvSpPr>
            <p:nvPr/>
          </p:nvSpPr>
          <p:spPr bwMode="auto">
            <a:xfrm>
              <a:off x="2419350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538"/>
            <p:cNvSpPr>
              <a:spLocks/>
            </p:cNvSpPr>
            <p:nvPr/>
          </p:nvSpPr>
          <p:spPr bwMode="auto">
            <a:xfrm>
              <a:off x="24892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539"/>
            <p:cNvSpPr>
              <a:spLocks/>
            </p:cNvSpPr>
            <p:nvPr/>
          </p:nvSpPr>
          <p:spPr bwMode="auto">
            <a:xfrm>
              <a:off x="2552700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72" name="组合 871"/>
          <p:cNvGrpSpPr/>
          <p:nvPr/>
        </p:nvGrpSpPr>
        <p:grpSpPr>
          <a:xfrm>
            <a:off x="812006" y="4911196"/>
            <a:ext cx="1581151" cy="661988"/>
            <a:chOff x="1057275" y="4864100"/>
            <a:chExt cx="1581151" cy="661988"/>
          </a:xfrm>
        </p:grpSpPr>
        <p:sp>
          <p:nvSpPr>
            <p:cNvPr id="873" name="Freeform 543"/>
            <p:cNvSpPr>
              <a:spLocks/>
            </p:cNvSpPr>
            <p:nvPr/>
          </p:nvSpPr>
          <p:spPr bwMode="auto">
            <a:xfrm>
              <a:off x="1860550" y="4867275"/>
              <a:ext cx="103188" cy="122237"/>
            </a:xfrm>
            <a:custGeom>
              <a:avLst/>
              <a:gdLst>
                <a:gd name="T0" fmla="*/ 65 w 65"/>
                <a:gd name="T1" fmla="*/ 15 h 77"/>
                <a:gd name="T2" fmla="*/ 40 w 65"/>
                <a:gd name="T3" fmla="*/ 15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5 h 77"/>
                <a:gd name="T10" fmla="*/ 0 w 65"/>
                <a:gd name="T11" fmla="*/ 15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544"/>
            <p:cNvSpPr>
              <a:spLocks noEditPoints="1"/>
            </p:cNvSpPr>
            <p:nvPr/>
          </p:nvSpPr>
          <p:spPr bwMode="auto">
            <a:xfrm>
              <a:off x="1976438" y="4864100"/>
              <a:ext cx="20638" cy="125412"/>
            </a:xfrm>
            <a:custGeom>
              <a:avLst/>
              <a:gdLst>
                <a:gd name="T0" fmla="*/ 0 w 13"/>
                <a:gd name="T1" fmla="*/ 15 h 79"/>
                <a:gd name="T2" fmla="*/ 0 w 13"/>
                <a:gd name="T3" fmla="*/ 0 h 79"/>
                <a:gd name="T4" fmla="*/ 13 w 13"/>
                <a:gd name="T5" fmla="*/ 0 h 79"/>
                <a:gd name="T6" fmla="*/ 13 w 13"/>
                <a:gd name="T7" fmla="*/ 15 h 79"/>
                <a:gd name="T8" fmla="*/ 0 w 13"/>
                <a:gd name="T9" fmla="*/ 15 h 79"/>
                <a:gd name="T10" fmla="*/ 0 w 13"/>
                <a:gd name="T11" fmla="*/ 79 h 79"/>
                <a:gd name="T12" fmla="*/ 0 w 13"/>
                <a:gd name="T13" fmla="*/ 23 h 79"/>
                <a:gd name="T14" fmla="*/ 13 w 13"/>
                <a:gd name="T15" fmla="*/ 23 h 79"/>
                <a:gd name="T16" fmla="*/ 13 w 13"/>
                <a:gd name="T17" fmla="*/ 79 h 79"/>
                <a:gd name="T18" fmla="*/ 0 w 13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9">
                  <a:moveTo>
                    <a:pt x="0" y="1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3" y="23"/>
                  </a:lnTo>
                  <a:lnTo>
                    <a:pt x="13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545"/>
            <p:cNvSpPr>
              <a:spLocks/>
            </p:cNvSpPr>
            <p:nvPr/>
          </p:nvSpPr>
          <p:spPr bwMode="auto">
            <a:xfrm>
              <a:off x="2009775" y="4870450"/>
              <a:ext cx="63500" cy="122237"/>
            </a:xfrm>
            <a:custGeom>
              <a:avLst/>
              <a:gdLst>
                <a:gd name="T0" fmla="*/ 19 w 19"/>
                <a:gd name="T1" fmla="*/ 35 h 37"/>
                <a:gd name="T2" fmla="*/ 15 w 19"/>
                <a:gd name="T3" fmla="*/ 36 h 37"/>
                <a:gd name="T4" fmla="*/ 11 w 19"/>
                <a:gd name="T5" fmla="*/ 37 h 37"/>
                <a:gd name="T6" fmla="*/ 8 w 19"/>
                <a:gd name="T7" fmla="*/ 36 h 37"/>
                <a:gd name="T8" fmla="*/ 6 w 19"/>
                <a:gd name="T9" fmla="*/ 35 h 37"/>
                <a:gd name="T10" fmla="*/ 5 w 19"/>
                <a:gd name="T11" fmla="*/ 33 h 37"/>
                <a:gd name="T12" fmla="*/ 4 w 19"/>
                <a:gd name="T13" fmla="*/ 30 h 37"/>
                <a:gd name="T14" fmla="*/ 4 w 19"/>
                <a:gd name="T15" fmla="*/ 14 h 37"/>
                <a:gd name="T16" fmla="*/ 0 w 19"/>
                <a:gd name="T17" fmla="*/ 14 h 37"/>
                <a:gd name="T18" fmla="*/ 0 w 19"/>
                <a:gd name="T19" fmla="*/ 9 h 37"/>
                <a:gd name="T20" fmla="*/ 4 w 19"/>
                <a:gd name="T21" fmla="*/ 9 h 37"/>
                <a:gd name="T22" fmla="*/ 4 w 19"/>
                <a:gd name="T23" fmla="*/ 0 h 37"/>
                <a:gd name="T24" fmla="*/ 11 w 19"/>
                <a:gd name="T25" fmla="*/ 0 h 37"/>
                <a:gd name="T26" fmla="*/ 11 w 19"/>
                <a:gd name="T27" fmla="*/ 9 h 37"/>
                <a:gd name="T28" fmla="*/ 17 w 19"/>
                <a:gd name="T29" fmla="*/ 9 h 37"/>
                <a:gd name="T30" fmla="*/ 17 w 19"/>
                <a:gd name="T31" fmla="*/ 14 h 37"/>
                <a:gd name="T32" fmla="*/ 11 w 19"/>
                <a:gd name="T33" fmla="*/ 14 h 37"/>
                <a:gd name="T34" fmla="*/ 11 w 19"/>
                <a:gd name="T35" fmla="*/ 28 h 37"/>
                <a:gd name="T36" fmla="*/ 12 w 19"/>
                <a:gd name="T37" fmla="*/ 30 h 37"/>
                <a:gd name="T38" fmla="*/ 14 w 19"/>
                <a:gd name="T39" fmla="*/ 30 h 37"/>
                <a:gd name="T40" fmla="*/ 16 w 19"/>
                <a:gd name="T41" fmla="*/ 30 h 37"/>
                <a:gd name="T42" fmla="*/ 17 w 19"/>
                <a:gd name="T43" fmla="*/ 29 h 37"/>
                <a:gd name="T44" fmla="*/ 19 w 19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9" y="35"/>
                  </a:moveTo>
                  <a:cubicBezTo>
                    <a:pt x="18" y="35"/>
                    <a:pt x="17" y="36"/>
                    <a:pt x="15" y="36"/>
                  </a:cubicBezTo>
                  <a:cubicBezTo>
                    <a:pt x="14" y="36"/>
                    <a:pt x="13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546"/>
            <p:cNvSpPr>
              <a:spLocks/>
            </p:cNvSpPr>
            <p:nvPr/>
          </p:nvSpPr>
          <p:spPr bwMode="auto">
            <a:xfrm>
              <a:off x="2082800" y="4864100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29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2 h 39"/>
                <a:gd name="T12" fmla="*/ 12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0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4" y="39"/>
                    <a:pt x="3" y="38"/>
                    <a:pt x="2" y="37"/>
                  </a:cubicBezTo>
                  <a:cubicBezTo>
                    <a:pt x="0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547"/>
            <p:cNvSpPr>
              <a:spLocks noEditPoints="1"/>
            </p:cNvSpPr>
            <p:nvPr/>
          </p:nvSpPr>
          <p:spPr bwMode="auto">
            <a:xfrm>
              <a:off x="2128838" y="4900612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3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19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2" y="28"/>
                    <a:pt x="11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6"/>
                    <a:pt x="28" y="8"/>
                  </a:cubicBezTo>
                  <a:cubicBezTo>
                    <a:pt x="29" y="10"/>
                    <a:pt x="29" y="12"/>
                    <a:pt x="29" y="13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3" y="22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19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548"/>
            <p:cNvSpPr>
              <a:spLocks/>
            </p:cNvSpPr>
            <p:nvPr/>
          </p:nvSpPr>
          <p:spPr bwMode="auto">
            <a:xfrm>
              <a:off x="2281238" y="4867275"/>
              <a:ext cx="82550" cy="122237"/>
            </a:xfrm>
            <a:custGeom>
              <a:avLst/>
              <a:gdLst>
                <a:gd name="T0" fmla="*/ 0 w 52"/>
                <a:gd name="T1" fmla="*/ 77 h 77"/>
                <a:gd name="T2" fmla="*/ 0 w 52"/>
                <a:gd name="T3" fmla="*/ 0 h 77"/>
                <a:gd name="T4" fmla="*/ 52 w 52"/>
                <a:gd name="T5" fmla="*/ 0 h 77"/>
                <a:gd name="T6" fmla="*/ 52 w 52"/>
                <a:gd name="T7" fmla="*/ 15 h 77"/>
                <a:gd name="T8" fmla="*/ 16 w 52"/>
                <a:gd name="T9" fmla="*/ 15 h 77"/>
                <a:gd name="T10" fmla="*/ 16 w 52"/>
                <a:gd name="T11" fmla="*/ 33 h 77"/>
                <a:gd name="T12" fmla="*/ 46 w 52"/>
                <a:gd name="T13" fmla="*/ 33 h 77"/>
                <a:gd name="T14" fmla="*/ 46 w 52"/>
                <a:gd name="T15" fmla="*/ 46 h 77"/>
                <a:gd name="T16" fmla="*/ 16 w 52"/>
                <a:gd name="T17" fmla="*/ 46 h 77"/>
                <a:gd name="T18" fmla="*/ 16 w 52"/>
                <a:gd name="T19" fmla="*/ 77 h 77"/>
                <a:gd name="T20" fmla="*/ 0 w 52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7">
                  <a:moveTo>
                    <a:pt x="0" y="77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6" y="15"/>
                  </a:lnTo>
                  <a:lnTo>
                    <a:pt x="16" y="33"/>
                  </a:lnTo>
                  <a:lnTo>
                    <a:pt x="46" y="33"/>
                  </a:lnTo>
                  <a:lnTo>
                    <a:pt x="46" y="46"/>
                  </a:lnTo>
                  <a:lnTo>
                    <a:pt x="16" y="46"/>
                  </a:lnTo>
                  <a:lnTo>
                    <a:pt x="16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549"/>
            <p:cNvSpPr>
              <a:spLocks noEditPoints="1"/>
            </p:cNvSpPr>
            <p:nvPr/>
          </p:nvSpPr>
          <p:spPr bwMode="auto">
            <a:xfrm>
              <a:off x="2370138" y="4900612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3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3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1 h 28"/>
                <a:gd name="T42" fmla="*/ 14 w 28"/>
                <a:gd name="T43" fmla="*/ 22 h 28"/>
                <a:gd name="T44" fmla="*/ 17 w 28"/>
                <a:gd name="T45" fmla="*/ 21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0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5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0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5" y="5"/>
                    <a:pt x="26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7"/>
                    <a:pt x="27" y="19"/>
                  </a:cubicBezTo>
                  <a:cubicBezTo>
                    <a:pt x="26" y="21"/>
                    <a:pt x="26" y="22"/>
                    <a:pt x="24" y="23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7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1"/>
                  </a:cubicBezTo>
                  <a:cubicBezTo>
                    <a:pt x="18" y="21"/>
                    <a:pt x="18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2"/>
                    <a:pt x="21" y="11"/>
                    <a:pt x="20" y="10"/>
                  </a:cubicBezTo>
                  <a:cubicBezTo>
                    <a:pt x="20" y="9"/>
                    <a:pt x="20" y="8"/>
                    <a:pt x="19" y="8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550"/>
            <p:cNvSpPr>
              <a:spLocks/>
            </p:cNvSpPr>
            <p:nvPr/>
          </p:nvSpPr>
          <p:spPr bwMode="auto">
            <a:xfrm>
              <a:off x="2476500" y="4900612"/>
              <a:ext cx="92075" cy="92075"/>
            </a:xfrm>
            <a:custGeom>
              <a:avLst/>
              <a:gdLst>
                <a:gd name="T0" fmla="*/ 9 w 28"/>
                <a:gd name="T1" fmla="*/ 28 h 28"/>
                <a:gd name="T2" fmla="*/ 3 w 28"/>
                <a:gd name="T3" fmla="*/ 25 h 28"/>
                <a:gd name="T4" fmla="*/ 0 w 28"/>
                <a:gd name="T5" fmla="*/ 17 h 28"/>
                <a:gd name="T6" fmla="*/ 0 w 28"/>
                <a:gd name="T7" fmla="*/ 0 h 28"/>
                <a:gd name="T8" fmla="*/ 7 w 28"/>
                <a:gd name="T9" fmla="*/ 0 h 28"/>
                <a:gd name="T10" fmla="*/ 7 w 28"/>
                <a:gd name="T11" fmla="*/ 16 h 28"/>
                <a:gd name="T12" fmla="*/ 12 w 28"/>
                <a:gd name="T13" fmla="*/ 22 h 28"/>
                <a:gd name="T14" fmla="*/ 16 w 28"/>
                <a:gd name="T15" fmla="*/ 21 h 28"/>
                <a:gd name="T16" fmla="*/ 19 w 28"/>
                <a:gd name="T17" fmla="*/ 17 h 28"/>
                <a:gd name="T18" fmla="*/ 19 w 28"/>
                <a:gd name="T19" fmla="*/ 0 h 28"/>
                <a:gd name="T20" fmla="*/ 26 w 28"/>
                <a:gd name="T21" fmla="*/ 0 h 28"/>
                <a:gd name="T22" fmla="*/ 26 w 28"/>
                <a:gd name="T23" fmla="*/ 19 h 28"/>
                <a:gd name="T24" fmla="*/ 26 w 28"/>
                <a:gd name="T25" fmla="*/ 21 h 28"/>
                <a:gd name="T26" fmla="*/ 28 w 28"/>
                <a:gd name="T27" fmla="*/ 21 h 28"/>
                <a:gd name="T28" fmla="*/ 28 w 28"/>
                <a:gd name="T29" fmla="*/ 27 h 28"/>
                <a:gd name="T30" fmla="*/ 26 w 28"/>
                <a:gd name="T31" fmla="*/ 27 h 28"/>
                <a:gd name="T32" fmla="*/ 25 w 28"/>
                <a:gd name="T33" fmla="*/ 28 h 28"/>
                <a:gd name="T34" fmla="*/ 22 w 28"/>
                <a:gd name="T35" fmla="*/ 27 h 28"/>
                <a:gd name="T36" fmla="*/ 20 w 28"/>
                <a:gd name="T37" fmla="*/ 24 h 28"/>
                <a:gd name="T38" fmla="*/ 20 w 28"/>
                <a:gd name="T39" fmla="*/ 22 h 28"/>
                <a:gd name="T40" fmla="*/ 15 w 28"/>
                <a:gd name="T41" fmla="*/ 26 h 28"/>
                <a:gd name="T42" fmla="*/ 9 w 28"/>
                <a:gd name="T4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9" y="28"/>
                  </a:moveTo>
                  <a:cubicBezTo>
                    <a:pt x="6" y="28"/>
                    <a:pt x="4" y="27"/>
                    <a:pt x="3" y="25"/>
                  </a:cubicBezTo>
                  <a:cubicBezTo>
                    <a:pt x="1" y="23"/>
                    <a:pt x="0" y="21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20"/>
                    <a:pt x="9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7" y="20"/>
                    <a:pt x="18" y="19"/>
                    <a:pt x="19" y="1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6"/>
                    <a:pt x="20" y="25"/>
                    <a:pt x="20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4"/>
                    <a:pt x="17" y="25"/>
                    <a:pt x="15" y="26"/>
                  </a:cubicBezTo>
                  <a:cubicBezTo>
                    <a:pt x="13" y="27"/>
                    <a:pt x="11" y="28"/>
                    <a:pt x="9" y="28"/>
                  </a:cubicBez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551"/>
            <p:cNvSpPr>
              <a:spLocks/>
            </p:cNvSpPr>
            <p:nvPr/>
          </p:nvSpPr>
          <p:spPr bwMode="auto">
            <a:xfrm>
              <a:off x="2584450" y="4900612"/>
              <a:ext cx="53975" cy="88900"/>
            </a:xfrm>
            <a:custGeom>
              <a:avLst/>
              <a:gdLst>
                <a:gd name="T0" fmla="*/ 16 w 16"/>
                <a:gd name="T1" fmla="*/ 6 h 27"/>
                <a:gd name="T2" fmla="*/ 10 w 16"/>
                <a:gd name="T3" fmla="*/ 7 h 27"/>
                <a:gd name="T4" fmla="*/ 7 w 16"/>
                <a:gd name="T5" fmla="*/ 11 h 27"/>
                <a:gd name="T6" fmla="*/ 7 w 16"/>
                <a:gd name="T7" fmla="*/ 27 h 27"/>
                <a:gd name="T8" fmla="*/ 0 w 16"/>
                <a:gd name="T9" fmla="*/ 27 h 27"/>
                <a:gd name="T10" fmla="*/ 0 w 16"/>
                <a:gd name="T11" fmla="*/ 0 h 27"/>
                <a:gd name="T12" fmla="*/ 6 w 16"/>
                <a:gd name="T13" fmla="*/ 0 h 27"/>
                <a:gd name="T14" fmla="*/ 6 w 16"/>
                <a:gd name="T15" fmla="*/ 6 h 27"/>
                <a:gd name="T16" fmla="*/ 8 w 16"/>
                <a:gd name="T17" fmla="*/ 3 h 27"/>
                <a:gd name="T18" fmla="*/ 10 w 16"/>
                <a:gd name="T19" fmla="*/ 1 h 27"/>
                <a:gd name="T20" fmla="*/ 12 w 16"/>
                <a:gd name="T21" fmla="*/ 0 h 27"/>
                <a:gd name="T22" fmla="*/ 15 w 16"/>
                <a:gd name="T23" fmla="*/ 0 h 27"/>
                <a:gd name="T24" fmla="*/ 15 w 16"/>
                <a:gd name="T25" fmla="*/ 0 h 27"/>
                <a:gd name="T26" fmla="*/ 16 w 16"/>
                <a:gd name="T27" fmla="*/ 0 h 27"/>
                <a:gd name="T28" fmla="*/ 16 w 16"/>
                <a:gd name="T2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6" y="6"/>
                  </a:moveTo>
                  <a:cubicBezTo>
                    <a:pt x="14" y="6"/>
                    <a:pt x="12" y="6"/>
                    <a:pt x="10" y="7"/>
                  </a:cubicBezTo>
                  <a:cubicBezTo>
                    <a:pt x="9" y="8"/>
                    <a:pt x="7" y="9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6"/>
                  </a:lnTo>
                  <a:close/>
                </a:path>
              </a:pathLst>
            </a:custGeom>
            <a:solidFill>
              <a:srgbClr val="505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552"/>
            <p:cNvSpPr>
              <a:spLocks noEditPoints="1"/>
            </p:cNvSpPr>
            <p:nvPr/>
          </p:nvSpPr>
          <p:spPr bwMode="auto">
            <a:xfrm>
              <a:off x="1057275" y="5175250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4 h 23"/>
                <a:gd name="T62" fmla="*/ 12 w 16"/>
                <a:gd name="T63" fmla="*/ 13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9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553"/>
            <p:cNvSpPr>
              <a:spLocks noEditPoints="1"/>
            </p:cNvSpPr>
            <p:nvPr/>
          </p:nvSpPr>
          <p:spPr bwMode="auto">
            <a:xfrm>
              <a:off x="1123950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554"/>
            <p:cNvSpPr>
              <a:spLocks/>
            </p:cNvSpPr>
            <p:nvPr/>
          </p:nvSpPr>
          <p:spPr bwMode="auto">
            <a:xfrm>
              <a:off x="1189038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555"/>
            <p:cNvSpPr>
              <a:spLocks/>
            </p:cNvSpPr>
            <p:nvPr/>
          </p:nvSpPr>
          <p:spPr bwMode="auto">
            <a:xfrm>
              <a:off x="1249363" y="5195887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556"/>
            <p:cNvSpPr>
              <a:spLocks noEditPoints="1"/>
            </p:cNvSpPr>
            <p:nvPr/>
          </p:nvSpPr>
          <p:spPr bwMode="auto">
            <a:xfrm>
              <a:off x="1301750" y="5195887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557"/>
            <p:cNvSpPr>
              <a:spLocks noEditPoints="1"/>
            </p:cNvSpPr>
            <p:nvPr/>
          </p:nvSpPr>
          <p:spPr bwMode="auto">
            <a:xfrm>
              <a:off x="1390650" y="51752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2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4 w 17"/>
                <a:gd name="T43" fmla="*/ 21 h 23"/>
                <a:gd name="T44" fmla="*/ 14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8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5 w 17"/>
                <a:gd name="T71" fmla="*/ 8 h 23"/>
                <a:gd name="T72" fmla="*/ 3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8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5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558"/>
            <p:cNvSpPr>
              <a:spLocks noEditPoints="1"/>
            </p:cNvSpPr>
            <p:nvPr/>
          </p:nvSpPr>
          <p:spPr bwMode="auto">
            <a:xfrm>
              <a:off x="1457325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559"/>
            <p:cNvSpPr>
              <a:spLocks/>
            </p:cNvSpPr>
            <p:nvPr/>
          </p:nvSpPr>
          <p:spPr bwMode="auto">
            <a:xfrm>
              <a:off x="1527175" y="5175250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560"/>
            <p:cNvSpPr>
              <a:spLocks noEditPoints="1"/>
            </p:cNvSpPr>
            <p:nvPr/>
          </p:nvSpPr>
          <p:spPr bwMode="auto">
            <a:xfrm>
              <a:off x="1549400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561"/>
            <p:cNvSpPr>
              <a:spLocks/>
            </p:cNvSpPr>
            <p:nvPr/>
          </p:nvSpPr>
          <p:spPr bwMode="auto">
            <a:xfrm>
              <a:off x="1616075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562"/>
            <p:cNvSpPr>
              <a:spLocks noEditPoints="1"/>
            </p:cNvSpPr>
            <p:nvPr/>
          </p:nvSpPr>
          <p:spPr bwMode="auto">
            <a:xfrm>
              <a:off x="1649413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563"/>
            <p:cNvSpPr>
              <a:spLocks noEditPoints="1"/>
            </p:cNvSpPr>
            <p:nvPr/>
          </p:nvSpPr>
          <p:spPr bwMode="auto">
            <a:xfrm>
              <a:off x="1716088" y="5195887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564"/>
            <p:cNvSpPr>
              <a:spLocks noEditPoints="1"/>
            </p:cNvSpPr>
            <p:nvPr/>
          </p:nvSpPr>
          <p:spPr bwMode="auto">
            <a:xfrm>
              <a:off x="1778000" y="51958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565"/>
            <p:cNvSpPr>
              <a:spLocks/>
            </p:cNvSpPr>
            <p:nvPr/>
          </p:nvSpPr>
          <p:spPr bwMode="auto">
            <a:xfrm>
              <a:off x="1844675" y="5195887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566"/>
            <p:cNvSpPr>
              <a:spLocks/>
            </p:cNvSpPr>
            <p:nvPr/>
          </p:nvSpPr>
          <p:spPr bwMode="auto">
            <a:xfrm>
              <a:off x="1884363" y="51958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567"/>
            <p:cNvSpPr>
              <a:spLocks/>
            </p:cNvSpPr>
            <p:nvPr/>
          </p:nvSpPr>
          <p:spPr bwMode="auto">
            <a:xfrm>
              <a:off x="1946275" y="5195887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568"/>
            <p:cNvSpPr>
              <a:spLocks/>
            </p:cNvSpPr>
            <p:nvPr/>
          </p:nvSpPr>
          <p:spPr bwMode="auto">
            <a:xfrm>
              <a:off x="2068513" y="51958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569"/>
            <p:cNvSpPr>
              <a:spLocks noEditPoints="1"/>
            </p:cNvSpPr>
            <p:nvPr/>
          </p:nvSpPr>
          <p:spPr bwMode="auto">
            <a:xfrm>
              <a:off x="2101850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570"/>
            <p:cNvSpPr>
              <a:spLocks/>
            </p:cNvSpPr>
            <p:nvPr/>
          </p:nvSpPr>
          <p:spPr bwMode="auto">
            <a:xfrm>
              <a:off x="2190750" y="5195887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0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571"/>
            <p:cNvSpPr>
              <a:spLocks noEditPoints="1"/>
            </p:cNvSpPr>
            <p:nvPr/>
          </p:nvSpPr>
          <p:spPr bwMode="auto">
            <a:xfrm>
              <a:off x="2244725" y="51958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572"/>
            <p:cNvSpPr>
              <a:spLocks noEditPoints="1"/>
            </p:cNvSpPr>
            <p:nvPr/>
          </p:nvSpPr>
          <p:spPr bwMode="auto">
            <a:xfrm>
              <a:off x="2306638" y="5195887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4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9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7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4 h 24"/>
                <a:gd name="T42" fmla="*/ 13 w 15"/>
                <a:gd name="T43" fmla="*/ 11 h 24"/>
                <a:gd name="T44" fmla="*/ 14 w 15"/>
                <a:gd name="T45" fmla="*/ 9 h 24"/>
                <a:gd name="T46" fmla="*/ 13 w 15"/>
                <a:gd name="T47" fmla="*/ 6 h 24"/>
                <a:gd name="T48" fmla="*/ 12 w 15"/>
                <a:gd name="T49" fmla="*/ 4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5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573"/>
            <p:cNvSpPr>
              <a:spLocks noEditPoints="1"/>
            </p:cNvSpPr>
            <p:nvPr/>
          </p:nvSpPr>
          <p:spPr bwMode="auto">
            <a:xfrm>
              <a:off x="2373313" y="5175250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574"/>
            <p:cNvSpPr>
              <a:spLocks noEditPoints="1"/>
            </p:cNvSpPr>
            <p:nvPr/>
          </p:nvSpPr>
          <p:spPr bwMode="auto">
            <a:xfrm>
              <a:off x="2393950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9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5 w 16"/>
                <a:gd name="T29" fmla="*/ 0 h 23"/>
                <a:gd name="T30" fmla="*/ 15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4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5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3"/>
                  </a:cubicBezTo>
                  <a:cubicBezTo>
                    <a:pt x="3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575"/>
            <p:cNvSpPr>
              <a:spLocks noEditPoints="1"/>
            </p:cNvSpPr>
            <p:nvPr/>
          </p:nvSpPr>
          <p:spPr bwMode="auto">
            <a:xfrm>
              <a:off x="2459038" y="51958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576"/>
            <p:cNvSpPr>
              <a:spLocks noEditPoints="1"/>
            </p:cNvSpPr>
            <p:nvPr/>
          </p:nvSpPr>
          <p:spPr bwMode="auto">
            <a:xfrm>
              <a:off x="252571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1 w 16"/>
                <a:gd name="T5" fmla="*/ 20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4 w 16"/>
                <a:gd name="T17" fmla="*/ 7 h 23"/>
                <a:gd name="T18" fmla="*/ 8 w 16"/>
                <a:gd name="T19" fmla="*/ 6 h 23"/>
                <a:gd name="T20" fmla="*/ 11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3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7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2 w 16"/>
                <a:gd name="T49" fmla="*/ 10 h 23"/>
                <a:gd name="T50" fmla="*/ 10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7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6" y="23"/>
                    <a:pt x="5" y="23"/>
                    <a:pt x="4" y="22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3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577"/>
            <p:cNvSpPr>
              <a:spLocks noEditPoints="1"/>
            </p:cNvSpPr>
            <p:nvPr/>
          </p:nvSpPr>
          <p:spPr bwMode="auto">
            <a:xfrm>
              <a:off x="2592388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578"/>
            <p:cNvSpPr>
              <a:spLocks/>
            </p:cNvSpPr>
            <p:nvPr/>
          </p:nvSpPr>
          <p:spPr bwMode="auto">
            <a:xfrm>
              <a:off x="2608263" y="51784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579"/>
            <p:cNvSpPr>
              <a:spLocks/>
            </p:cNvSpPr>
            <p:nvPr/>
          </p:nvSpPr>
          <p:spPr bwMode="auto">
            <a:xfrm>
              <a:off x="1120775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580"/>
            <p:cNvSpPr>
              <a:spLocks noEditPoints="1"/>
            </p:cNvSpPr>
            <p:nvPr/>
          </p:nvSpPr>
          <p:spPr bwMode="auto">
            <a:xfrm>
              <a:off x="1212850" y="5321300"/>
              <a:ext cx="55563" cy="58737"/>
            </a:xfrm>
            <a:custGeom>
              <a:avLst/>
              <a:gdLst>
                <a:gd name="T0" fmla="*/ 8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8 w 17"/>
                <a:gd name="T33" fmla="*/ 18 h 18"/>
                <a:gd name="T34" fmla="*/ 2 w 17"/>
                <a:gd name="T35" fmla="*/ 9 h 18"/>
                <a:gd name="T36" fmla="*/ 2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8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4 w 17"/>
                <a:gd name="T49" fmla="*/ 12 h 18"/>
                <a:gd name="T50" fmla="*/ 15 w 17"/>
                <a:gd name="T51" fmla="*/ 9 h 18"/>
                <a:gd name="T52" fmla="*/ 14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8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2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581"/>
            <p:cNvSpPr>
              <a:spLocks noEditPoints="1"/>
            </p:cNvSpPr>
            <p:nvPr/>
          </p:nvSpPr>
          <p:spPr bwMode="auto">
            <a:xfrm>
              <a:off x="1279525" y="5300662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8 w 16"/>
                <a:gd name="T17" fmla="*/ 6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3 h 24"/>
                <a:gd name="T36" fmla="*/ 16 w 16"/>
                <a:gd name="T37" fmla="*/ 23 h 24"/>
                <a:gd name="T38" fmla="*/ 16 w 16"/>
                <a:gd name="T39" fmla="*/ 23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19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2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8 h 24"/>
                <a:gd name="T72" fmla="*/ 3 w 16"/>
                <a:gd name="T73" fmla="*/ 10 h 24"/>
                <a:gd name="T74" fmla="*/ 2 w 16"/>
                <a:gd name="T75" fmla="*/ 12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582"/>
            <p:cNvSpPr>
              <a:spLocks noEditPoints="1"/>
            </p:cNvSpPr>
            <p:nvPr/>
          </p:nvSpPr>
          <p:spPr bwMode="auto">
            <a:xfrm>
              <a:off x="1347788" y="5300662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583"/>
            <p:cNvSpPr>
              <a:spLocks noEditPoints="1"/>
            </p:cNvSpPr>
            <p:nvPr/>
          </p:nvSpPr>
          <p:spPr bwMode="auto">
            <a:xfrm>
              <a:off x="13954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584"/>
            <p:cNvSpPr>
              <a:spLocks/>
            </p:cNvSpPr>
            <p:nvPr/>
          </p:nvSpPr>
          <p:spPr bwMode="auto">
            <a:xfrm>
              <a:off x="1454150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585"/>
            <p:cNvSpPr>
              <a:spLocks/>
            </p:cNvSpPr>
            <p:nvPr/>
          </p:nvSpPr>
          <p:spPr bwMode="auto">
            <a:xfrm>
              <a:off x="1514475" y="5303837"/>
              <a:ext cx="28575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586"/>
            <p:cNvSpPr>
              <a:spLocks noEditPoints="1"/>
            </p:cNvSpPr>
            <p:nvPr/>
          </p:nvSpPr>
          <p:spPr bwMode="auto">
            <a:xfrm>
              <a:off x="1579563" y="5300662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587"/>
            <p:cNvSpPr>
              <a:spLocks noEditPoints="1"/>
            </p:cNvSpPr>
            <p:nvPr/>
          </p:nvSpPr>
          <p:spPr bwMode="auto">
            <a:xfrm>
              <a:off x="1600200" y="5300662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8 w 16"/>
                <a:gd name="T17" fmla="*/ 6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3 h 24"/>
                <a:gd name="T36" fmla="*/ 16 w 16"/>
                <a:gd name="T37" fmla="*/ 23 h 24"/>
                <a:gd name="T38" fmla="*/ 16 w 16"/>
                <a:gd name="T39" fmla="*/ 23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19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2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8 h 24"/>
                <a:gd name="T72" fmla="*/ 3 w 16"/>
                <a:gd name="T73" fmla="*/ 10 h 24"/>
                <a:gd name="T74" fmla="*/ 2 w 16"/>
                <a:gd name="T75" fmla="*/ 12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588"/>
            <p:cNvSpPr>
              <a:spLocks noEditPoints="1"/>
            </p:cNvSpPr>
            <p:nvPr/>
          </p:nvSpPr>
          <p:spPr bwMode="auto">
            <a:xfrm>
              <a:off x="1668463" y="5300662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589"/>
            <p:cNvSpPr>
              <a:spLocks noEditPoints="1"/>
            </p:cNvSpPr>
            <p:nvPr/>
          </p:nvSpPr>
          <p:spPr bwMode="auto">
            <a:xfrm>
              <a:off x="1689100" y="5321300"/>
              <a:ext cx="52388" cy="79375"/>
            </a:xfrm>
            <a:custGeom>
              <a:avLst/>
              <a:gdLst>
                <a:gd name="T0" fmla="*/ 8 w 16"/>
                <a:gd name="T1" fmla="*/ 18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2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8 h 24"/>
                <a:gd name="T28" fmla="*/ 15 w 16"/>
                <a:gd name="T29" fmla="*/ 21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1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8 h 24"/>
                <a:gd name="T58" fmla="*/ 14 w 16"/>
                <a:gd name="T59" fmla="*/ 14 h 24"/>
                <a:gd name="T60" fmla="*/ 11 w 16"/>
                <a:gd name="T61" fmla="*/ 17 h 24"/>
                <a:gd name="T62" fmla="*/ 8 w 16"/>
                <a:gd name="T63" fmla="*/ 18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6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20"/>
                    <a:pt x="15" y="21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590"/>
            <p:cNvSpPr>
              <a:spLocks/>
            </p:cNvSpPr>
            <p:nvPr/>
          </p:nvSpPr>
          <p:spPr bwMode="auto">
            <a:xfrm>
              <a:off x="1758950" y="5321300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591"/>
            <p:cNvSpPr>
              <a:spLocks noEditPoints="1"/>
            </p:cNvSpPr>
            <p:nvPr/>
          </p:nvSpPr>
          <p:spPr bwMode="auto">
            <a:xfrm>
              <a:off x="1817688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592"/>
            <p:cNvSpPr>
              <a:spLocks/>
            </p:cNvSpPr>
            <p:nvPr/>
          </p:nvSpPr>
          <p:spPr bwMode="auto">
            <a:xfrm>
              <a:off x="1874838" y="5303837"/>
              <a:ext cx="28575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593"/>
            <p:cNvSpPr>
              <a:spLocks/>
            </p:cNvSpPr>
            <p:nvPr/>
          </p:nvSpPr>
          <p:spPr bwMode="auto">
            <a:xfrm>
              <a:off x="1939925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594"/>
            <p:cNvSpPr>
              <a:spLocks/>
            </p:cNvSpPr>
            <p:nvPr/>
          </p:nvSpPr>
          <p:spPr bwMode="auto">
            <a:xfrm>
              <a:off x="2003425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3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595"/>
            <p:cNvSpPr>
              <a:spLocks/>
            </p:cNvSpPr>
            <p:nvPr/>
          </p:nvSpPr>
          <p:spPr bwMode="auto">
            <a:xfrm>
              <a:off x="2058988" y="5303837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596"/>
            <p:cNvSpPr>
              <a:spLocks noEditPoints="1"/>
            </p:cNvSpPr>
            <p:nvPr/>
          </p:nvSpPr>
          <p:spPr bwMode="auto">
            <a:xfrm>
              <a:off x="2125663" y="5321300"/>
              <a:ext cx="52388" cy="79375"/>
            </a:xfrm>
            <a:custGeom>
              <a:avLst/>
              <a:gdLst>
                <a:gd name="T0" fmla="*/ 8 w 16"/>
                <a:gd name="T1" fmla="*/ 18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8 h 24"/>
                <a:gd name="T36" fmla="*/ 8 w 16"/>
                <a:gd name="T37" fmla="*/ 16 h 24"/>
                <a:gd name="T38" fmla="*/ 10 w 16"/>
                <a:gd name="T39" fmla="*/ 16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5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8"/>
                  </a:moveTo>
                  <a:cubicBezTo>
                    <a:pt x="7" y="18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597"/>
            <p:cNvSpPr>
              <a:spLocks noEditPoints="1"/>
            </p:cNvSpPr>
            <p:nvPr/>
          </p:nvSpPr>
          <p:spPr bwMode="auto">
            <a:xfrm>
              <a:off x="2187575" y="5321300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598"/>
            <p:cNvSpPr>
              <a:spLocks/>
            </p:cNvSpPr>
            <p:nvPr/>
          </p:nvSpPr>
          <p:spPr bwMode="auto">
            <a:xfrm>
              <a:off x="2254250" y="5324475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7" y="1"/>
                    <a:pt x="6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599"/>
            <p:cNvSpPr>
              <a:spLocks/>
            </p:cNvSpPr>
            <p:nvPr/>
          </p:nvSpPr>
          <p:spPr bwMode="auto">
            <a:xfrm>
              <a:off x="2293938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600"/>
            <p:cNvSpPr>
              <a:spLocks/>
            </p:cNvSpPr>
            <p:nvPr/>
          </p:nvSpPr>
          <p:spPr bwMode="auto">
            <a:xfrm>
              <a:off x="2357438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601"/>
            <p:cNvSpPr>
              <a:spLocks noEditPoints="1"/>
            </p:cNvSpPr>
            <p:nvPr/>
          </p:nvSpPr>
          <p:spPr bwMode="auto">
            <a:xfrm>
              <a:off x="247650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9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9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602"/>
            <p:cNvSpPr>
              <a:spLocks/>
            </p:cNvSpPr>
            <p:nvPr/>
          </p:nvSpPr>
          <p:spPr bwMode="auto">
            <a:xfrm>
              <a:off x="2538413" y="5300662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603"/>
            <p:cNvSpPr>
              <a:spLocks noEditPoints="1"/>
            </p:cNvSpPr>
            <p:nvPr/>
          </p:nvSpPr>
          <p:spPr bwMode="auto">
            <a:xfrm>
              <a:off x="2568575" y="5300662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604"/>
            <p:cNvSpPr>
              <a:spLocks noEditPoints="1"/>
            </p:cNvSpPr>
            <p:nvPr/>
          </p:nvSpPr>
          <p:spPr bwMode="auto">
            <a:xfrm>
              <a:off x="2587625" y="5321300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605"/>
            <p:cNvSpPr>
              <a:spLocks/>
            </p:cNvSpPr>
            <p:nvPr/>
          </p:nvSpPr>
          <p:spPr bwMode="auto">
            <a:xfrm>
              <a:off x="1285875" y="5449887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606"/>
            <p:cNvSpPr>
              <a:spLocks noEditPoints="1"/>
            </p:cNvSpPr>
            <p:nvPr/>
          </p:nvSpPr>
          <p:spPr bwMode="auto">
            <a:xfrm>
              <a:off x="1341438" y="5449887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608"/>
            <p:cNvSpPr>
              <a:spLocks/>
            </p:cNvSpPr>
            <p:nvPr/>
          </p:nvSpPr>
          <p:spPr bwMode="auto">
            <a:xfrm>
              <a:off x="1411288" y="5426075"/>
              <a:ext cx="15875" cy="80962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609"/>
            <p:cNvSpPr>
              <a:spLocks noEditPoints="1"/>
            </p:cNvSpPr>
            <p:nvPr/>
          </p:nvSpPr>
          <p:spPr bwMode="auto">
            <a:xfrm>
              <a:off x="1435100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610"/>
            <p:cNvSpPr>
              <a:spLocks/>
            </p:cNvSpPr>
            <p:nvPr/>
          </p:nvSpPr>
          <p:spPr bwMode="auto">
            <a:xfrm>
              <a:off x="1500188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611"/>
            <p:cNvSpPr>
              <a:spLocks noEditPoints="1"/>
            </p:cNvSpPr>
            <p:nvPr/>
          </p:nvSpPr>
          <p:spPr bwMode="auto">
            <a:xfrm>
              <a:off x="1533525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612"/>
            <p:cNvSpPr>
              <a:spLocks/>
            </p:cNvSpPr>
            <p:nvPr/>
          </p:nvSpPr>
          <p:spPr bwMode="auto">
            <a:xfrm>
              <a:off x="1600200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613"/>
            <p:cNvSpPr>
              <a:spLocks/>
            </p:cNvSpPr>
            <p:nvPr/>
          </p:nvSpPr>
          <p:spPr bwMode="auto">
            <a:xfrm>
              <a:off x="166211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614"/>
            <p:cNvSpPr>
              <a:spLocks/>
            </p:cNvSpPr>
            <p:nvPr/>
          </p:nvSpPr>
          <p:spPr bwMode="auto">
            <a:xfrm>
              <a:off x="1725613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615"/>
            <p:cNvSpPr>
              <a:spLocks noEditPoints="1"/>
            </p:cNvSpPr>
            <p:nvPr/>
          </p:nvSpPr>
          <p:spPr bwMode="auto">
            <a:xfrm>
              <a:off x="1820863" y="5449888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616"/>
            <p:cNvSpPr>
              <a:spLocks/>
            </p:cNvSpPr>
            <p:nvPr/>
          </p:nvSpPr>
          <p:spPr bwMode="auto">
            <a:xfrm>
              <a:off x="189071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617"/>
            <p:cNvSpPr>
              <a:spLocks noEditPoints="1"/>
            </p:cNvSpPr>
            <p:nvPr/>
          </p:nvSpPr>
          <p:spPr bwMode="auto">
            <a:xfrm>
              <a:off x="1949450" y="5449888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618"/>
            <p:cNvSpPr>
              <a:spLocks/>
            </p:cNvSpPr>
            <p:nvPr/>
          </p:nvSpPr>
          <p:spPr bwMode="auto">
            <a:xfrm>
              <a:off x="2006600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619"/>
            <p:cNvSpPr>
              <a:spLocks/>
            </p:cNvSpPr>
            <p:nvPr/>
          </p:nvSpPr>
          <p:spPr bwMode="auto">
            <a:xfrm>
              <a:off x="2043113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620"/>
            <p:cNvSpPr>
              <a:spLocks/>
            </p:cNvSpPr>
            <p:nvPr/>
          </p:nvSpPr>
          <p:spPr bwMode="auto">
            <a:xfrm>
              <a:off x="210185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621"/>
            <p:cNvSpPr>
              <a:spLocks/>
            </p:cNvSpPr>
            <p:nvPr/>
          </p:nvSpPr>
          <p:spPr bwMode="auto">
            <a:xfrm>
              <a:off x="2181225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622"/>
            <p:cNvSpPr>
              <a:spLocks/>
            </p:cNvSpPr>
            <p:nvPr/>
          </p:nvSpPr>
          <p:spPr bwMode="auto">
            <a:xfrm>
              <a:off x="22383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623"/>
            <p:cNvSpPr>
              <a:spLocks/>
            </p:cNvSpPr>
            <p:nvPr/>
          </p:nvSpPr>
          <p:spPr bwMode="auto">
            <a:xfrm>
              <a:off x="2300288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624"/>
            <p:cNvSpPr>
              <a:spLocks noEditPoints="1"/>
            </p:cNvSpPr>
            <p:nvPr/>
          </p:nvSpPr>
          <p:spPr bwMode="auto">
            <a:xfrm>
              <a:off x="2419350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625"/>
            <p:cNvSpPr>
              <a:spLocks/>
            </p:cNvSpPr>
            <p:nvPr/>
          </p:nvSpPr>
          <p:spPr bwMode="auto">
            <a:xfrm>
              <a:off x="24892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626"/>
            <p:cNvSpPr>
              <a:spLocks/>
            </p:cNvSpPr>
            <p:nvPr/>
          </p:nvSpPr>
          <p:spPr bwMode="auto">
            <a:xfrm>
              <a:off x="2552700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5035550" y="5242190"/>
            <a:ext cx="1590675" cy="661988"/>
            <a:chOff x="9240838" y="4864100"/>
            <a:chExt cx="1590675" cy="661988"/>
          </a:xfrm>
        </p:grpSpPr>
        <p:sp>
          <p:nvSpPr>
            <p:cNvPr id="957" name="Freeform 629"/>
            <p:cNvSpPr>
              <a:spLocks/>
            </p:cNvSpPr>
            <p:nvPr/>
          </p:nvSpPr>
          <p:spPr bwMode="auto">
            <a:xfrm>
              <a:off x="9240838" y="4867275"/>
              <a:ext cx="100013" cy="122237"/>
            </a:xfrm>
            <a:custGeom>
              <a:avLst/>
              <a:gdLst>
                <a:gd name="T0" fmla="*/ 63 w 63"/>
                <a:gd name="T1" fmla="*/ 15 h 77"/>
                <a:gd name="T2" fmla="*/ 40 w 63"/>
                <a:gd name="T3" fmla="*/ 15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5 h 77"/>
                <a:gd name="T10" fmla="*/ 0 w 63"/>
                <a:gd name="T11" fmla="*/ 15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630"/>
            <p:cNvSpPr>
              <a:spLocks noEditPoints="1"/>
            </p:cNvSpPr>
            <p:nvPr/>
          </p:nvSpPr>
          <p:spPr bwMode="auto">
            <a:xfrm>
              <a:off x="93535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631"/>
            <p:cNvSpPr>
              <a:spLocks/>
            </p:cNvSpPr>
            <p:nvPr/>
          </p:nvSpPr>
          <p:spPr bwMode="auto">
            <a:xfrm>
              <a:off x="9390063" y="4870450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632"/>
            <p:cNvSpPr>
              <a:spLocks/>
            </p:cNvSpPr>
            <p:nvPr/>
          </p:nvSpPr>
          <p:spPr bwMode="auto">
            <a:xfrm>
              <a:off x="9459913" y="4864100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29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2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633"/>
            <p:cNvSpPr>
              <a:spLocks noEditPoints="1"/>
            </p:cNvSpPr>
            <p:nvPr/>
          </p:nvSpPr>
          <p:spPr bwMode="auto">
            <a:xfrm>
              <a:off x="9509125" y="49006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3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6"/>
                    <a:pt x="27" y="8"/>
                  </a:cubicBezTo>
                  <a:cubicBezTo>
                    <a:pt x="28" y="10"/>
                    <a:pt x="28" y="12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2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634"/>
            <p:cNvSpPr>
              <a:spLocks/>
            </p:cNvSpPr>
            <p:nvPr/>
          </p:nvSpPr>
          <p:spPr bwMode="auto">
            <a:xfrm>
              <a:off x="9661525" y="4867275"/>
              <a:ext cx="82550" cy="122237"/>
            </a:xfrm>
            <a:custGeom>
              <a:avLst/>
              <a:gdLst>
                <a:gd name="T0" fmla="*/ 52 w 52"/>
                <a:gd name="T1" fmla="*/ 65 h 77"/>
                <a:gd name="T2" fmla="*/ 52 w 52"/>
                <a:gd name="T3" fmla="*/ 77 h 77"/>
                <a:gd name="T4" fmla="*/ 0 w 52"/>
                <a:gd name="T5" fmla="*/ 77 h 77"/>
                <a:gd name="T6" fmla="*/ 0 w 52"/>
                <a:gd name="T7" fmla="*/ 0 h 77"/>
                <a:gd name="T8" fmla="*/ 52 w 52"/>
                <a:gd name="T9" fmla="*/ 0 h 77"/>
                <a:gd name="T10" fmla="*/ 52 w 52"/>
                <a:gd name="T11" fmla="*/ 15 h 77"/>
                <a:gd name="T12" fmla="*/ 14 w 52"/>
                <a:gd name="T13" fmla="*/ 15 h 77"/>
                <a:gd name="T14" fmla="*/ 14 w 52"/>
                <a:gd name="T15" fmla="*/ 31 h 77"/>
                <a:gd name="T16" fmla="*/ 45 w 52"/>
                <a:gd name="T17" fmla="*/ 31 h 77"/>
                <a:gd name="T18" fmla="*/ 45 w 52"/>
                <a:gd name="T19" fmla="*/ 44 h 77"/>
                <a:gd name="T20" fmla="*/ 14 w 52"/>
                <a:gd name="T21" fmla="*/ 44 h 77"/>
                <a:gd name="T22" fmla="*/ 14 w 52"/>
                <a:gd name="T23" fmla="*/ 65 h 77"/>
                <a:gd name="T24" fmla="*/ 52 w 52"/>
                <a:gd name="T2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77">
                  <a:moveTo>
                    <a:pt x="52" y="65"/>
                  </a:moveTo>
                  <a:lnTo>
                    <a:pt x="52" y="77"/>
                  </a:lnTo>
                  <a:lnTo>
                    <a:pt x="0" y="77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4" y="15"/>
                  </a:lnTo>
                  <a:lnTo>
                    <a:pt x="1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14" y="44"/>
                  </a:lnTo>
                  <a:lnTo>
                    <a:pt x="14" y="65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635"/>
            <p:cNvSpPr>
              <a:spLocks noEditPoints="1"/>
            </p:cNvSpPr>
            <p:nvPr/>
          </p:nvSpPr>
          <p:spPr bwMode="auto">
            <a:xfrm>
              <a:off x="97599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636"/>
            <p:cNvSpPr>
              <a:spLocks noEditPoints="1"/>
            </p:cNvSpPr>
            <p:nvPr/>
          </p:nvSpPr>
          <p:spPr bwMode="auto">
            <a:xfrm>
              <a:off x="9799638" y="4900613"/>
              <a:ext cx="92075" cy="128587"/>
            </a:xfrm>
            <a:custGeom>
              <a:avLst/>
              <a:gdLst>
                <a:gd name="T0" fmla="*/ 12 w 28"/>
                <a:gd name="T1" fmla="*/ 27 h 39"/>
                <a:gd name="T2" fmla="*/ 7 w 28"/>
                <a:gd name="T3" fmla="*/ 26 h 39"/>
                <a:gd name="T4" fmla="*/ 3 w 28"/>
                <a:gd name="T5" fmla="*/ 23 h 39"/>
                <a:gd name="T6" fmla="*/ 1 w 28"/>
                <a:gd name="T7" fmla="*/ 19 h 39"/>
                <a:gd name="T8" fmla="*/ 0 w 28"/>
                <a:gd name="T9" fmla="*/ 14 h 39"/>
                <a:gd name="T10" fmla="*/ 1 w 28"/>
                <a:gd name="T11" fmla="*/ 8 h 39"/>
                <a:gd name="T12" fmla="*/ 3 w 28"/>
                <a:gd name="T13" fmla="*/ 4 h 39"/>
                <a:gd name="T14" fmla="*/ 7 w 28"/>
                <a:gd name="T15" fmla="*/ 1 h 39"/>
                <a:gd name="T16" fmla="*/ 13 w 28"/>
                <a:gd name="T17" fmla="*/ 0 h 39"/>
                <a:gd name="T18" fmla="*/ 18 w 28"/>
                <a:gd name="T19" fmla="*/ 1 h 39"/>
                <a:gd name="T20" fmla="*/ 22 w 28"/>
                <a:gd name="T21" fmla="*/ 5 h 39"/>
                <a:gd name="T22" fmla="*/ 22 w 28"/>
                <a:gd name="T23" fmla="*/ 0 h 39"/>
                <a:gd name="T24" fmla="*/ 28 w 28"/>
                <a:gd name="T25" fmla="*/ 0 h 39"/>
                <a:gd name="T26" fmla="*/ 28 w 28"/>
                <a:gd name="T27" fmla="*/ 26 h 39"/>
                <a:gd name="T28" fmla="*/ 27 w 28"/>
                <a:gd name="T29" fmla="*/ 31 h 39"/>
                <a:gd name="T30" fmla="*/ 24 w 28"/>
                <a:gd name="T31" fmla="*/ 35 h 39"/>
                <a:gd name="T32" fmla="*/ 19 w 28"/>
                <a:gd name="T33" fmla="*/ 38 h 39"/>
                <a:gd name="T34" fmla="*/ 13 w 28"/>
                <a:gd name="T35" fmla="*/ 39 h 39"/>
                <a:gd name="T36" fmla="*/ 6 w 28"/>
                <a:gd name="T37" fmla="*/ 37 h 39"/>
                <a:gd name="T38" fmla="*/ 0 w 28"/>
                <a:gd name="T39" fmla="*/ 33 h 39"/>
                <a:gd name="T40" fmla="*/ 4 w 28"/>
                <a:gd name="T41" fmla="*/ 29 h 39"/>
                <a:gd name="T42" fmla="*/ 8 w 28"/>
                <a:gd name="T43" fmla="*/ 32 h 39"/>
                <a:gd name="T44" fmla="*/ 13 w 28"/>
                <a:gd name="T45" fmla="*/ 34 h 39"/>
                <a:gd name="T46" fmla="*/ 16 w 28"/>
                <a:gd name="T47" fmla="*/ 33 h 39"/>
                <a:gd name="T48" fmla="*/ 19 w 28"/>
                <a:gd name="T49" fmla="*/ 32 h 39"/>
                <a:gd name="T50" fmla="*/ 21 w 28"/>
                <a:gd name="T51" fmla="*/ 29 h 39"/>
                <a:gd name="T52" fmla="*/ 21 w 28"/>
                <a:gd name="T53" fmla="*/ 26 h 39"/>
                <a:gd name="T54" fmla="*/ 21 w 28"/>
                <a:gd name="T55" fmla="*/ 22 h 39"/>
                <a:gd name="T56" fmla="*/ 17 w 28"/>
                <a:gd name="T57" fmla="*/ 26 h 39"/>
                <a:gd name="T58" fmla="*/ 12 w 28"/>
                <a:gd name="T59" fmla="*/ 27 h 39"/>
                <a:gd name="T60" fmla="*/ 15 w 28"/>
                <a:gd name="T61" fmla="*/ 22 h 39"/>
                <a:gd name="T62" fmla="*/ 17 w 28"/>
                <a:gd name="T63" fmla="*/ 21 h 39"/>
                <a:gd name="T64" fmla="*/ 19 w 28"/>
                <a:gd name="T65" fmla="*/ 20 h 39"/>
                <a:gd name="T66" fmla="*/ 20 w 28"/>
                <a:gd name="T67" fmla="*/ 19 h 39"/>
                <a:gd name="T68" fmla="*/ 21 w 28"/>
                <a:gd name="T69" fmla="*/ 17 h 39"/>
                <a:gd name="T70" fmla="*/ 21 w 28"/>
                <a:gd name="T71" fmla="*/ 11 h 39"/>
                <a:gd name="T72" fmla="*/ 18 w 28"/>
                <a:gd name="T73" fmla="*/ 7 h 39"/>
                <a:gd name="T74" fmla="*/ 14 w 28"/>
                <a:gd name="T75" fmla="*/ 5 h 39"/>
                <a:gd name="T76" fmla="*/ 11 w 28"/>
                <a:gd name="T77" fmla="*/ 6 h 39"/>
                <a:gd name="T78" fmla="*/ 9 w 28"/>
                <a:gd name="T79" fmla="*/ 8 h 39"/>
                <a:gd name="T80" fmla="*/ 8 w 28"/>
                <a:gd name="T81" fmla="*/ 11 h 39"/>
                <a:gd name="T82" fmla="*/ 7 w 28"/>
                <a:gd name="T83" fmla="*/ 14 h 39"/>
                <a:gd name="T84" fmla="*/ 8 w 28"/>
                <a:gd name="T85" fmla="*/ 17 h 39"/>
                <a:gd name="T86" fmla="*/ 9 w 28"/>
                <a:gd name="T87" fmla="*/ 19 h 39"/>
                <a:gd name="T88" fmla="*/ 12 w 28"/>
                <a:gd name="T89" fmla="*/ 21 h 39"/>
                <a:gd name="T90" fmla="*/ 15 w 28"/>
                <a:gd name="T9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9">
                  <a:moveTo>
                    <a:pt x="12" y="27"/>
                  </a:moveTo>
                  <a:cubicBezTo>
                    <a:pt x="10" y="27"/>
                    <a:pt x="9" y="27"/>
                    <a:pt x="7" y="26"/>
                  </a:cubicBezTo>
                  <a:cubicBezTo>
                    <a:pt x="6" y="26"/>
                    <a:pt x="4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7" y="39"/>
                    <a:pt x="15" y="39"/>
                    <a:pt x="13" y="39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4" y="36"/>
                    <a:pt x="2" y="35"/>
                    <a:pt x="0" y="3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6" y="32"/>
                    <a:pt x="8" y="32"/>
                  </a:cubicBezTo>
                  <a:cubicBezTo>
                    <a:pt x="10" y="33"/>
                    <a:pt x="11" y="34"/>
                    <a:pt x="13" y="34"/>
                  </a:cubicBezTo>
                  <a:cubicBezTo>
                    <a:pt x="14" y="34"/>
                    <a:pt x="15" y="33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0" y="30"/>
                    <a:pt x="21" y="29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4"/>
                    <a:pt x="19" y="25"/>
                    <a:pt x="17" y="26"/>
                  </a:cubicBezTo>
                  <a:cubicBezTo>
                    <a:pt x="16" y="27"/>
                    <a:pt x="14" y="27"/>
                    <a:pt x="12" y="27"/>
                  </a:cubicBezTo>
                  <a:close/>
                  <a:moveTo>
                    <a:pt x="15" y="22"/>
                  </a:moveTo>
                  <a:cubicBezTo>
                    <a:pt x="15" y="22"/>
                    <a:pt x="16" y="22"/>
                    <a:pt x="17" y="21"/>
                  </a:cubicBezTo>
                  <a:cubicBezTo>
                    <a:pt x="17" y="21"/>
                    <a:pt x="18" y="21"/>
                    <a:pt x="19" y="20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9"/>
                    <a:pt x="20" y="8"/>
                    <a:pt x="18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2"/>
                    <a:pt x="13" y="22"/>
                    <a:pt x="15" y="22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637"/>
            <p:cNvSpPr>
              <a:spLocks/>
            </p:cNvSpPr>
            <p:nvPr/>
          </p:nvSpPr>
          <p:spPr bwMode="auto">
            <a:xfrm>
              <a:off x="9912350" y="4864100"/>
              <a:ext cx="85725" cy="125412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7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1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9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638"/>
            <p:cNvSpPr>
              <a:spLocks/>
            </p:cNvSpPr>
            <p:nvPr/>
          </p:nvSpPr>
          <p:spPr bwMode="auto">
            <a:xfrm>
              <a:off x="10007600" y="4870450"/>
              <a:ext cx="60325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6 h 37"/>
                <a:gd name="T8" fmla="*/ 6 w 18"/>
                <a:gd name="T9" fmla="*/ 35 h 37"/>
                <a:gd name="T10" fmla="*/ 4 w 18"/>
                <a:gd name="T11" fmla="*/ 33 h 37"/>
                <a:gd name="T12" fmla="*/ 4 w 18"/>
                <a:gd name="T13" fmla="*/ 30 h 37"/>
                <a:gd name="T14" fmla="*/ 4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4 w 18"/>
                <a:gd name="T21" fmla="*/ 9 h 37"/>
                <a:gd name="T22" fmla="*/ 4 w 18"/>
                <a:gd name="T23" fmla="*/ 0 h 37"/>
                <a:gd name="T24" fmla="*/ 11 w 18"/>
                <a:gd name="T25" fmla="*/ 0 h 37"/>
                <a:gd name="T26" fmla="*/ 11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1 w 18"/>
                <a:gd name="T33" fmla="*/ 14 h 37"/>
                <a:gd name="T34" fmla="*/ 11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639"/>
            <p:cNvSpPr>
              <a:spLocks noEditPoints="1"/>
            </p:cNvSpPr>
            <p:nvPr/>
          </p:nvSpPr>
          <p:spPr bwMode="auto">
            <a:xfrm>
              <a:off x="9247188" y="51752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4 h 23"/>
                <a:gd name="T62" fmla="*/ 12 w 17"/>
                <a:gd name="T63" fmla="*/ 13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9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5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640"/>
            <p:cNvSpPr>
              <a:spLocks noEditPoints="1"/>
            </p:cNvSpPr>
            <p:nvPr/>
          </p:nvSpPr>
          <p:spPr bwMode="auto">
            <a:xfrm>
              <a:off x="9313863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641"/>
            <p:cNvSpPr>
              <a:spLocks/>
            </p:cNvSpPr>
            <p:nvPr/>
          </p:nvSpPr>
          <p:spPr bwMode="auto">
            <a:xfrm>
              <a:off x="9383713" y="51958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642"/>
            <p:cNvSpPr>
              <a:spLocks/>
            </p:cNvSpPr>
            <p:nvPr/>
          </p:nvSpPr>
          <p:spPr bwMode="auto">
            <a:xfrm>
              <a:off x="9439275" y="51958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643"/>
            <p:cNvSpPr>
              <a:spLocks noEditPoints="1"/>
            </p:cNvSpPr>
            <p:nvPr/>
          </p:nvSpPr>
          <p:spPr bwMode="auto">
            <a:xfrm>
              <a:off x="949166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644"/>
            <p:cNvSpPr>
              <a:spLocks noEditPoints="1"/>
            </p:cNvSpPr>
            <p:nvPr/>
          </p:nvSpPr>
          <p:spPr bwMode="auto">
            <a:xfrm>
              <a:off x="9582150" y="5175250"/>
              <a:ext cx="55563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645"/>
            <p:cNvSpPr>
              <a:spLocks noEditPoints="1"/>
            </p:cNvSpPr>
            <p:nvPr/>
          </p:nvSpPr>
          <p:spPr bwMode="auto">
            <a:xfrm>
              <a:off x="9647238" y="51958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646"/>
            <p:cNvSpPr>
              <a:spLocks/>
            </p:cNvSpPr>
            <p:nvPr/>
          </p:nvSpPr>
          <p:spPr bwMode="auto">
            <a:xfrm>
              <a:off x="9717088" y="51752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4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647"/>
            <p:cNvSpPr>
              <a:spLocks noEditPoints="1"/>
            </p:cNvSpPr>
            <p:nvPr/>
          </p:nvSpPr>
          <p:spPr bwMode="auto">
            <a:xfrm>
              <a:off x="9740900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648"/>
            <p:cNvSpPr>
              <a:spLocks/>
            </p:cNvSpPr>
            <p:nvPr/>
          </p:nvSpPr>
          <p:spPr bwMode="auto">
            <a:xfrm>
              <a:off x="9805988" y="51958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649"/>
            <p:cNvSpPr>
              <a:spLocks noEditPoints="1"/>
            </p:cNvSpPr>
            <p:nvPr/>
          </p:nvSpPr>
          <p:spPr bwMode="auto">
            <a:xfrm>
              <a:off x="9839325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650"/>
            <p:cNvSpPr>
              <a:spLocks noEditPoints="1"/>
            </p:cNvSpPr>
            <p:nvPr/>
          </p:nvSpPr>
          <p:spPr bwMode="auto">
            <a:xfrm>
              <a:off x="9906000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651"/>
            <p:cNvSpPr>
              <a:spLocks noEditPoints="1"/>
            </p:cNvSpPr>
            <p:nvPr/>
          </p:nvSpPr>
          <p:spPr bwMode="auto">
            <a:xfrm>
              <a:off x="996791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652"/>
            <p:cNvSpPr>
              <a:spLocks/>
            </p:cNvSpPr>
            <p:nvPr/>
          </p:nvSpPr>
          <p:spPr bwMode="auto">
            <a:xfrm>
              <a:off x="10037763" y="51958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653"/>
            <p:cNvSpPr>
              <a:spLocks/>
            </p:cNvSpPr>
            <p:nvPr/>
          </p:nvSpPr>
          <p:spPr bwMode="auto">
            <a:xfrm>
              <a:off x="10074275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654"/>
            <p:cNvSpPr>
              <a:spLocks/>
            </p:cNvSpPr>
            <p:nvPr/>
          </p:nvSpPr>
          <p:spPr bwMode="auto">
            <a:xfrm>
              <a:off x="10137775" y="51958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655"/>
            <p:cNvSpPr>
              <a:spLocks/>
            </p:cNvSpPr>
            <p:nvPr/>
          </p:nvSpPr>
          <p:spPr bwMode="auto">
            <a:xfrm>
              <a:off x="10263188" y="51958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7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656"/>
            <p:cNvSpPr>
              <a:spLocks noEditPoints="1"/>
            </p:cNvSpPr>
            <p:nvPr/>
          </p:nvSpPr>
          <p:spPr bwMode="auto">
            <a:xfrm>
              <a:off x="10291763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657"/>
            <p:cNvSpPr>
              <a:spLocks/>
            </p:cNvSpPr>
            <p:nvPr/>
          </p:nvSpPr>
          <p:spPr bwMode="auto">
            <a:xfrm>
              <a:off x="10382250" y="51958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658"/>
            <p:cNvSpPr>
              <a:spLocks noEditPoints="1"/>
            </p:cNvSpPr>
            <p:nvPr/>
          </p:nvSpPr>
          <p:spPr bwMode="auto">
            <a:xfrm>
              <a:off x="10434638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7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659"/>
            <p:cNvSpPr>
              <a:spLocks noEditPoints="1"/>
            </p:cNvSpPr>
            <p:nvPr/>
          </p:nvSpPr>
          <p:spPr bwMode="auto">
            <a:xfrm>
              <a:off x="10498138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660"/>
            <p:cNvSpPr>
              <a:spLocks noEditPoints="1"/>
            </p:cNvSpPr>
            <p:nvPr/>
          </p:nvSpPr>
          <p:spPr bwMode="auto">
            <a:xfrm>
              <a:off x="10563225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661"/>
            <p:cNvSpPr>
              <a:spLocks noEditPoints="1"/>
            </p:cNvSpPr>
            <p:nvPr/>
          </p:nvSpPr>
          <p:spPr bwMode="auto">
            <a:xfrm>
              <a:off x="1058386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662"/>
            <p:cNvSpPr>
              <a:spLocks noEditPoints="1"/>
            </p:cNvSpPr>
            <p:nvPr/>
          </p:nvSpPr>
          <p:spPr bwMode="auto">
            <a:xfrm>
              <a:off x="10648950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663"/>
            <p:cNvSpPr>
              <a:spLocks noEditPoints="1"/>
            </p:cNvSpPr>
            <p:nvPr/>
          </p:nvSpPr>
          <p:spPr bwMode="auto">
            <a:xfrm>
              <a:off x="10715625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2 w 16"/>
                <a:gd name="T5" fmla="*/ 20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5 w 16"/>
                <a:gd name="T17" fmla="*/ 7 h 23"/>
                <a:gd name="T18" fmla="*/ 8 w 16"/>
                <a:gd name="T19" fmla="*/ 6 h 23"/>
                <a:gd name="T20" fmla="*/ 12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4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8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3 w 16"/>
                <a:gd name="T49" fmla="*/ 10 h 23"/>
                <a:gd name="T50" fmla="*/ 11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8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1" y="6"/>
                    <a:pt x="12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664"/>
            <p:cNvSpPr>
              <a:spLocks noEditPoints="1"/>
            </p:cNvSpPr>
            <p:nvPr/>
          </p:nvSpPr>
          <p:spPr bwMode="auto">
            <a:xfrm>
              <a:off x="10782300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665"/>
            <p:cNvSpPr>
              <a:spLocks/>
            </p:cNvSpPr>
            <p:nvPr/>
          </p:nvSpPr>
          <p:spPr bwMode="auto">
            <a:xfrm>
              <a:off x="10798175" y="5178425"/>
              <a:ext cx="33338" cy="73025"/>
            </a:xfrm>
            <a:custGeom>
              <a:avLst/>
              <a:gdLst>
                <a:gd name="T0" fmla="*/ 10 w 10"/>
                <a:gd name="T1" fmla="*/ 21 h 22"/>
                <a:gd name="T2" fmla="*/ 9 w 10"/>
                <a:gd name="T3" fmla="*/ 21 h 22"/>
                <a:gd name="T4" fmla="*/ 8 w 10"/>
                <a:gd name="T5" fmla="*/ 22 h 22"/>
                <a:gd name="T6" fmla="*/ 7 w 10"/>
                <a:gd name="T7" fmla="*/ 22 h 22"/>
                <a:gd name="T8" fmla="*/ 6 w 10"/>
                <a:gd name="T9" fmla="*/ 22 h 22"/>
                <a:gd name="T10" fmla="*/ 5 w 10"/>
                <a:gd name="T11" fmla="*/ 22 h 22"/>
                <a:gd name="T12" fmla="*/ 4 w 10"/>
                <a:gd name="T13" fmla="*/ 21 h 22"/>
                <a:gd name="T14" fmla="*/ 3 w 10"/>
                <a:gd name="T15" fmla="*/ 20 h 22"/>
                <a:gd name="T16" fmla="*/ 3 w 10"/>
                <a:gd name="T17" fmla="*/ 19 h 22"/>
                <a:gd name="T18" fmla="*/ 3 w 10"/>
                <a:gd name="T19" fmla="*/ 7 h 22"/>
                <a:gd name="T20" fmla="*/ 0 w 10"/>
                <a:gd name="T21" fmla="*/ 7 h 22"/>
                <a:gd name="T22" fmla="*/ 0 w 10"/>
                <a:gd name="T23" fmla="*/ 5 h 22"/>
                <a:gd name="T24" fmla="*/ 3 w 10"/>
                <a:gd name="T25" fmla="*/ 5 h 22"/>
                <a:gd name="T26" fmla="*/ 3 w 10"/>
                <a:gd name="T27" fmla="*/ 0 h 22"/>
                <a:gd name="T28" fmla="*/ 4 w 10"/>
                <a:gd name="T29" fmla="*/ 0 h 22"/>
                <a:gd name="T30" fmla="*/ 4 w 10"/>
                <a:gd name="T31" fmla="*/ 5 h 22"/>
                <a:gd name="T32" fmla="*/ 8 w 10"/>
                <a:gd name="T33" fmla="*/ 5 h 22"/>
                <a:gd name="T34" fmla="*/ 8 w 10"/>
                <a:gd name="T35" fmla="*/ 7 h 22"/>
                <a:gd name="T36" fmla="*/ 4 w 10"/>
                <a:gd name="T37" fmla="*/ 7 h 22"/>
                <a:gd name="T38" fmla="*/ 4 w 10"/>
                <a:gd name="T39" fmla="*/ 19 h 22"/>
                <a:gd name="T40" fmla="*/ 5 w 10"/>
                <a:gd name="T41" fmla="*/ 20 h 22"/>
                <a:gd name="T42" fmla="*/ 6 w 10"/>
                <a:gd name="T43" fmla="*/ 21 h 22"/>
                <a:gd name="T44" fmla="*/ 8 w 10"/>
                <a:gd name="T45" fmla="*/ 20 h 22"/>
                <a:gd name="T46" fmla="*/ 9 w 10"/>
                <a:gd name="T47" fmla="*/ 20 h 22"/>
                <a:gd name="T48" fmla="*/ 10 w 10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2">
                  <a:moveTo>
                    <a:pt x="10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666"/>
            <p:cNvSpPr>
              <a:spLocks/>
            </p:cNvSpPr>
            <p:nvPr/>
          </p:nvSpPr>
          <p:spPr bwMode="auto">
            <a:xfrm>
              <a:off x="9244013" y="5321300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667"/>
            <p:cNvSpPr>
              <a:spLocks noEditPoints="1"/>
            </p:cNvSpPr>
            <p:nvPr/>
          </p:nvSpPr>
          <p:spPr bwMode="auto">
            <a:xfrm>
              <a:off x="9340850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4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668"/>
            <p:cNvSpPr>
              <a:spLocks noEditPoints="1"/>
            </p:cNvSpPr>
            <p:nvPr/>
          </p:nvSpPr>
          <p:spPr bwMode="auto">
            <a:xfrm>
              <a:off x="9402763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669"/>
            <p:cNvSpPr>
              <a:spLocks noEditPoints="1"/>
            </p:cNvSpPr>
            <p:nvPr/>
          </p:nvSpPr>
          <p:spPr bwMode="auto">
            <a:xfrm>
              <a:off x="9475788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670"/>
            <p:cNvSpPr>
              <a:spLocks noEditPoints="1"/>
            </p:cNvSpPr>
            <p:nvPr/>
          </p:nvSpPr>
          <p:spPr bwMode="auto">
            <a:xfrm>
              <a:off x="95186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671"/>
            <p:cNvSpPr>
              <a:spLocks/>
            </p:cNvSpPr>
            <p:nvPr/>
          </p:nvSpPr>
          <p:spPr bwMode="auto">
            <a:xfrm>
              <a:off x="9582150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672"/>
            <p:cNvSpPr>
              <a:spLocks/>
            </p:cNvSpPr>
            <p:nvPr/>
          </p:nvSpPr>
          <p:spPr bwMode="auto">
            <a:xfrm>
              <a:off x="96377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673"/>
            <p:cNvSpPr>
              <a:spLocks noEditPoints="1"/>
            </p:cNvSpPr>
            <p:nvPr/>
          </p:nvSpPr>
          <p:spPr bwMode="auto">
            <a:xfrm>
              <a:off x="97075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674"/>
            <p:cNvSpPr>
              <a:spLocks noEditPoints="1"/>
            </p:cNvSpPr>
            <p:nvPr/>
          </p:nvSpPr>
          <p:spPr bwMode="auto">
            <a:xfrm>
              <a:off x="9723438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675"/>
            <p:cNvSpPr>
              <a:spLocks noEditPoints="1"/>
            </p:cNvSpPr>
            <p:nvPr/>
          </p:nvSpPr>
          <p:spPr bwMode="auto">
            <a:xfrm>
              <a:off x="97964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676"/>
            <p:cNvSpPr>
              <a:spLocks noEditPoints="1"/>
            </p:cNvSpPr>
            <p:nvPr/>
          </p:nvSpPr>
          <p:spPr bwMode="auto">
            <a:xfrm>
              <a:off x="9817100" y="5321300"/>
              <a:ext cx="49213" cy="79375"/>
            </a:xfrm>
            <a:custGeom>
              <a:avLst/>
              <a:gdLst>
                <a:gd name="T0" fmla="*/ 7 w 15"/>
                <a:gd name="T1" fmla="*/ 18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2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8 h 24"/>
                <a:gd name="T28" fmla="*/ 15 w 15"/>
                <a:gd name="T29" fmla="*/ 21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1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8 h 24"/>
                <a:gd name="T58" fmla="*/ 14 w 15"/>
                <a:gd name="T59" fmla="*/ 14 h 24"/>
                <a:gd name="T60" fmla="*/ 11 w 15"/>
                <a:gd name="T61" fmla="*/ 17 h 24"/>
                <a:gd name="T62" fmla="*/ 7 w 15"/>
                <a:gd name="T63" fmla="*/ 18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6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677"/>
            <p:cNvSpPr>
              <a:spLocks/>
            </p:cNvSpPr>
            <p:nvPr/>
          </p:nvSpPr>
          <p:spPr bwMode="auto">
            <a:xfrm>
              <a:off x="9885363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2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678"/>
            <p:cNvSpPr>
              <a:spLocks noEditPoints="1"/>
            </p:cNvSpPr>
            <p:nvPr/>
          </p:nvSpPr>
          <p:spPr bwMode="auto">
            <a:xfrm>
              <a:off x="9942513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679"/>
            <p:cNvSpPr>
              <a:spLocks/>
            </p:cNvSpPr>
            <p:nvPr/>
          </p:nvSpPr>
          <p:spPr bwMode="auto">
            <a:xfrm>
              <a:off x="9998075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680"/>
            <p:cNvSpPr>
              <a:spLocks/>
            </p:cNvSpPr>
            <p:nvPr/>
          </p:nvSpPr>
          <p:spPr bwMode="auto">
            <a:xfrm>
              <a:off x="10064750" y="5324475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2 w 15"/>
                <a:gd name="T19" fmla="*/ 10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681"/>
            <p:cNvSpPr>
              <a:spLocks/>
            </p:cNvSpPr>
            <p:nvPr/>
          </p:nvSpPr>
          <p:spPr bwMode="auto">
            <a:xfrm>
              <a:off x="10126663" y="5321300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682"/>
            <p:cNvSpPr>
              <a:spLocks/>
            </p:cNvSpPr>
            <p:nvPr/>
          </p:nvSpPr>
          <p:spPr bwMode="auto">
            <a:xfrm>
              <a:off x="101838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683"/>
            <p:cNvSpPr>
              <a:spLocks noEditPoints="1"/>
            </p:cNvSpPr>
            <p:nvPr/>
          </p:nvSpPr>
          <p:spPr bwMode="auto">
            <a:xfrm>
              <a:off x="10248900" y="5321300"/>
              <a:ext cx="53975" cy="79375"/>
            </a:xfrm>
            <a:custGeom>
              <a:avLst/>
              <a:gdLst>
                <a:gd name="T0" fmla="*/ 9 w 16"/>
                <a:gd name="T1" fmla="*/ 18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8 h 24"/>
                <a:gd name="T36" fmla="*/ 8 w 16"/>
                <a:gd name="T37" fmla="*/ 16 h 24"/>
                <a:gd name="T38" fmla="*/ 11 w 16"/>
                <a:gd name="T39" fmla="*/ 16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5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8"/>
                  </a:moveTo>
                  <a:cubicBezTo>
                    <a:pt x="7" y="18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684"/>
            <p:cNvSpPr>
              <a:spLocks noEditPoints="1"/>
            </p:cNvSpPr>
            <p:nvPr/>
          </p:nvSpPr>
          <p:spPr bwMode="auto">
            <a:xfrm>
              <a:off x="10315575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685"/>
            <p:cNvSpPr>
              <a:spLocks/>
            </p:cNvSpPr>
            <p:nvPr/>
          </p:nvSpPr>
          <p:spPr bwMode="auto">
            <a:xfrm>
              <a:off x="10382250" y="5324475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686"/>
            <p:cNvSpPr>
              <a:spLocks/>
            </p:cNvSpPr>
            <p:nvPr/>
          </p:nvSpPr>
          <p:spPr bwMode="auto">
            <a:xfrm>
              <a:off x="10418763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687"/>
            <p:cNvSpPr>
              <a:spLocks/>
            </p:cNvSpPr>
            <p:nvPr/>
          </p:nvSpPr>
          <p:spPr bwMode="auto">
            <a:xfrm>
              <a:off x="10483850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2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688"/>
            <p:cNvSpPr>
              <a:spLocks noEditPoints="1"/>
            </p:cNvSpPr>
            <p:nvPr/>
          </p:nvSpPr>
          <p:spPr bwMode="auto">
            <a:xfrm>
              <a:off x="106029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6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5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6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689"/>
            <p:cNvSpPr>
              <a:spLocks/>
            </p:cNvSpPr>
            <p:nvPr/>
          </p:nvSpPr>
          <p:spPr bwMode="auto">
            <a:xfrm>
              <a:off x="10666413" y="5300663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690"/>
            <p:cNvSpPr>
              <a:spLocks noEditPoints="1"/>
            </p:cNvSpPr>
            <p:nvPr/>
          </p:nvSpPr>
          <p:spPr bwMode="auto">
            <a:xfrm>
              <a:off x="10696575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691"/>
            <p:cNvSpPr>
              <a:spLocks noEditPoints="1"/>
            </p:cNvSpPr>
            <p:nvPr/>
          </p:nvSpPr>
          <p:spPr bwMode="auto">
            <a:xfrm>
              <a:off x="107124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692"/>
            <p:cNvSpPr>
              <a:spLocks/>
            </p:cNvSpPr>
            <p:nvPr/>
          </p:nvSpPr>
          <p:spPr bwMode="auto">
            <a:xfrm>
              <a:off x="9240838" y="5449888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693"/>
            <p:cNvSpPr>
              <a:spLocks noEditPoints="1"/>
            </p:cNvSpPr>
            <p:nvPr/>
          </p:nvSpPr>
          <p:spPr bwMode="auto">
            <a:xfrm>
              <a:off x="9297988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694"/>
            <p:cNvSpPr>
              <a:spLocks/>
            </p:cNvSpPr>
            <p:nvPr/>
          </p:nvSpPr>
          <p:spPr bwMode="auto">
            <a:xfrm>
              <a:off x="9363075" y="5426075"/>
              <a:ext cx="20638" cy="80962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1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695"/>
            <p:cNvSpPr>
              <a:spLocks noEditPoints="1"/>
            </p:cNvSpPr>
            <p:nvPr/>
          </p:nvSpPr>
          <p:spPr bwMode="auto">
            <a:xfrm>
              <a:off x="9386888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9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696"/>
            <p:cNvSpPr>
              <a:spLocks/>
            </p:cNvSpPr>
            <p:nvPr/>
          </p:nvSpPr>
          <p:spPr bwMode="auto">
            <a:xfrm>
              <a:off x="9456738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697"/>
            <p:cNvSpPr>
              <a:spLocks noEditPoints="1"/>
            </p:cNvSpPr>
            <p:nvPr/>
          </p:nvSpPr>
          <p:spPr bwMode="auto">
            <a:xfrm>
              <a:off x="9485313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698"/>
            <p:cNvSpPr>
              <a:spLocks/>
            </p:cNvSpPr>
            <p:nvPr/>
          </p:nvSpPr>
          <p:spPr bwMode="auto">
            <a:xfrm>
              <a:off x="9555163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699"/>
            <p:cNvSpPr>
              <a:spLocks/>
            </p:cNvSpPr>
            <p:nvPr/>
          </p:nvSpPr>
          <p:spPr bwMode="auto">
            <a:xfrm>
              <a:off x="961866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700"/>
            <p:cNvSpPr>
              <a:spLocks/>
            </p:cNvSpPr>
            <p:nvPr/>
          </p:nvSpPr>
          <p:spPr bwMode="auto">
            <a:xfrm>
              <a:off x="9680575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701"/>
            <p:cNvSpPr>
              <a:spLocks noEditPoints="1"/>
            </p:cNvSpPr>
            <p:nvPr/>
          </p:nvSpPr>
          <p:spPr bwMode="auto">
            <a:xfrm>
              <a:off x="9777413" y="5449888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702"/>
            <p:cNvSpPr>
              <a:spLocks/>
            </p:cNvSpPr>
            <p:nvPr/>
          </p:nvSpPr>
          <p:spPr bwMode="auto">
            <a:xfrm>
              <a:off x="98456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703"/>
            <p:cNvSpPr>
              <a:spLocks noEditPoints="1"/>
            </p:cNvSpPr>
            <p:nvPr/>
          </p:nvSpPr>
          <p:spPr bwMode="auto">
            <a:xfrm>
              <a:off x="99060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704"/>
            <p:cNvSpPr>
              <a:spLocks/>
            </p:cNvSpPr>
            <p:nvPr/>
          </p:nvSpPr>
          <p:spPr bwMode="auto">
            <a:xfrm>
              <a:off x="9961563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705"/>
            <p:cNvSpPr>
              <a:spLocks/>
            </p:cNvSpPr>
            <p:nvPr/>
          </p:nvSpPr>
          <p:spPr bwMode="auto">
            <a:xfrm>
              <a:off x="9998075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706"/>
            <p:cNvSpPr>
              <a:spLocks/>
            </p:cNvSpPr>
            <p:nvPr/>
          </p:nvSpPr>
          <p:spPr bwMode="auto">
            <a:xfrm>
              <a:off x="1005840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707"/>
            <p:cNvSpPr>
              <a:spLocks/>
            </p:cNvSpPr>
            <p:nvPr/>
          </p:nvSpPr>
          <p:spPr bwMode="auto">
            <a:xfrm>
              <a:off x="10137775" y="5449888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708"/>
            <p:cNvSpPr>
              <a:spLocks/>
            </p:cNvSpPr>
            <p:nvPr/>
          </p:nvSpPr>
          <p:spPr bwMode="auto">
            <a:xfrm>
              <a:off x="10193338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709"/>
            <p:cNvSpPr>
              <a:spLocks/>
            </p:cNvSpPr>
            <p:nvPr/>
          </p:nvSpPr>
          <p:spPr bwMode="auto">
            <a:xfrm>
              <a:off x="10256838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710"/>
            <p:cNvSpPr>
              <a:spLocks noEditPoints="1"/>
            </p:cNvSpPr>
            <p:nvPr/>
          </p:nvSpPr>
          <p:spPr bwMode="auto">
            <a:xfrm>
              <a:off x="10375900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711"/>
            <p:cNvSpPr>
              <a:spLocks/>
            </p:cNvSpPr>
            <p:nvPr/>
          </p:nvSpPr>
          <p:spPr bwMode="auto">
            <a:xfrm>
              <a:off x="10440988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712"/>
            <p:cNvSpPr>
              <a:spLocks/>
            </p:cNvSpPr>
            <p:nvPr/>
          </p:nvSpPr>
          <p:spPr bwMode="auto">
            <a:xfrm>
              <a:off x="10507663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41" name="矩形 1040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2" name="矩形 1041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1043" name="文本框 1042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9720222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Freeform 5"/>
          <p:cNvSpPr>
            <a:spLocks/>
          </p:cNvSpPr>
          <p:nvPr/>
        </p:nvSpPr>
        <p:spPr bwMode="auto">
          <a:xfrm>
            <a:off x="2384426" y="3330575"/>
            <a:ext cx="1046163" cy="265113"/>
          </a:xfrm>
          <a:custGeom>
            <a:avLst/>
            <a:gdLst>
              <a:gd name="T0" fmla="*/ 237 w 237"/>
              <a:gd name="T1" fmla="*/ 60 h 60"/>
              <a:gd name="T2" fmla="*/ 0 w 237"/>
              <a:gd name="T3" fmla="*/ 60 h 60"/>
              <a:gd name="T4" fmla="*/ 0 w 237"/>
              <a:gd name="T5" fmla="*/ 0 h 60"/>
              <a:gd name="T6" fmla="*/ 226 w 237"/>
              <a:gd name="T7" fmla="*/ 0 h 60"/>
              <a:gd name="T8" fmla="*/ 224 w 237"/>
              <a:gd name="T9" fmla="*/ 18 h 60"/>
              <a:gd name="T10" fmla="*/ 237 w 237"/>
              <a:gd name="T1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" h="60">
                <a:moveTo>
                  <a:pt x="237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0"/>
                  <a:pt x="0" y="0"/>
                  <a:pt x="0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25" y="6"/>
                  <a:pt x="224" y="12"/>
                  <a:pt x="224" y="18"/>
                </a:cubicBezTo>
                <a:cubicBezTo>
                  <a:pt x="224" y="34"/>
                  <a:pt x="229" y="48"/>
                  <a:pt x="237" y="60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6"/>
          <p:cNvSpPr>
            <a:spLocks/>
          </p:cNvSpPr>
          <p:nvPr/>
        </p:nvSpPr>
        <p:spPr bwMode="auto">
          <a:xfrm>
            <a:off x="3594101" y="1844675"/>
            <a:ext cx="736600" cy="1300163"/>
          </a:xfrm>
          <a:custGeom>
            <a:avLst/>
            <a:gdLst>
              <a:gd name="T0" fmla="*/ 156 w 167"/>
              <a:gd name="T1" fmla="*/ 38 h 294"/>
              <a:gd name="T2" fmla="*/ 159 w 167"/>
              <a:gd name="T3" fmla="*/ 59 h 294"/>
              <a:gd name="T4" fmla="*/ 67 w 167"/>
              <a:gd name="T5" fmla="*/ 59 h 294"/>
              <a:gd name="T6" fmla="*/ 59 w 167"/>
              <a:gd name="T7" fmla="*/ 67 h 294"/>
              <a:gd name="T8" fmla="*/ 59 w 167"/>
              <a:gd name="T9" fmla="*/ 294 h 294"/>
              <a:gd name="T10" fmla="*/ 21 w 167"/>
              <a:gd name="T11" fmla="*/ 283 h 294"/>
              <a:gd name="T12" fmla="*/ 0 w 167"/>
              <a:gd name="T13" fmla="*/ 286 h 294"/>
              <a:gd name="T14" fmla="*/ 0 w 167"/>
              <a:gd name="T15" fmla="*/ 67 h 294"/>
              <a:gd name="T16" fmla="*/ 67 w 167"/>
              <a:gd name="T17" fmla="*/ 0 h 294"/>
              <a:gd name="T18" fmla="*/ 167 w 167"/>
              <a:gd name="T19" fmla="*/ 0 h 294"/>
              <a:gd name="T20" fmla="*/ 156 w 167"/>
              <a:gd name="T21" fmla="*/ 38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7" h="294">
                <a:moveTo>
                  <a:pt x="156" y="38"/>
                </a:moveTo>
                <a:cubicBezTo>
                  <a:pt x="156" y="46"/>
                  <a:pt x="157" y="53"/>
                  <a:pt x="159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3" y="59"/>
                  <a:pt x="59" y="63"/>
                  <a:pt x="59" y="67"/>
                </a:cubicBezTo>
                <a:cubicBezTo>
                  <a:pt x="59" y="294"/>
                  <a:pt x="59" y="294"/>
                  <a:pt x="59" y="294"/>
                </a:cubicBezTo>
                <a:cubicBezTo>
                  <a:pt x="48" y="287"/>
                  <a:pt x="35" y="283"/>
                  <a:pt x="21" y="283"/>
                </a:cubicBezTo>
                <a:cubicBezTo>
                  <a:pt x="14" y="283"/>
                  <a:pt x="7" y="284"/>
                  <a:pt x="0" y="286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30"/>
                  <a:pt x="30" y="0"/>
                  <a:pt x="67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0" y="11"/>
                  <a:pt x="156" y="24"/>
                  <a:pt x="156" y="38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7"/>
          <p:cNvSpPr>
            <a:spLocks/>
          </p:cNvSpPr>
          <p:nvPr/>
        </p:nvSpPr>
        <p:spPr bwMode="auto">
          <a:xfrm>
            <a:off x="4511676" y="2278063"/>
            <a:ext cx="1668463" cy="2532063"/>
          </a:xfrm>
          <a:custGeom>
            <a:avLst/>
            <a:gdLst>
              <a:gd name="T0" fmla="*/ 378 w 378"/>
              <a:gd name="T1" fmla="*/ 348 h 573"/>
              <a:gd name="T2" fmla="*/ 378 w 378"/>
              <a:gd name="T3" fmla="*/ 392 h 573"/>
              <a:gd name="T4" fmla="*/ 311 w 378"/>
              <a:gd name="T5" fmla="*/ 459 h 573"/>
              <a:gd name="T6" fmla="*/ 254 w 378"/>
              <a:gd name="T7" fmla="*/ 459 h 573"/>
              <a:gd name="T8" fmla="*/ 246 w 378"/>
              <a:gd name="T9" fmla="*/ 466 h 573"/>
              <a:gd name="T10" fmla="*/ 246 w 378"/>
              <a:gd name="T11" fmla="*/ 506 h 573"/>
              <a:gd name="T12" fmla="*/ 180 w 378"/>
              <a:gd name="T13" fmla="*/ 573 h 573"/>
              <a:gd name="T14" fmla="*/ 67 w 378"/>
              <a:gd name="T15" fmla="*/ 573 h 573"/>
              <a:gd name="T16" fmla="*/ 0 w 378"/>
              <a:gd name="T17" fmla="*/ 506 h 573"/>
              <a:gd name="T18" fmla="*/ 0 w 378"/>
              <a:gd name="T19" fmla="*/ 9 h 573"/>
              <a:gd name="T20" fmla="*/ 19 w 378"/>
              <a:gd name="T21" fmla="*/ 12 h 573"/>
              <a:gd name="T22" fmla="*/ 60 w 378"/>
              <a:gd name="T23" fmla="*/ 0 h 573"/>
              <a:gd name="T24" fmla="*/ 60 w 378"/>
              <a:gd name="T25" fmla="*/ 506 h 573"/>
              <a:gd name="T26" fmla="*/ 67 w 378"/>
              <a:gd name="T27" fmla="*/ 513 h 573"/>
              <a:gd name="T28" fmla="*/ 180 w 378"/>
              <a:gd name="T29" fmla="*/ 513 h 573"/>
              <a:gd name="T30" fmla="*/ 187 w 378"/>
              <a:gd name="T31" fmla="*/ 506 h 573"/>
              <a:gd name="T32" fmla="*/ 187 w 378"/>
              <a:gd name="T33" fmla="*/ 466 h 573"/>
              <a:gd name="T34" fmla="*/ 254 w 378"/>
              <a:gd name="T35" fmla="*/ 399 h 573"/>
              <a:gd name="T36" fmla="*/ 311 w 378"/>
              <a:gd name="T37" fmla="*/ 399 h 573"/>
              <a:gd name="T38" fmla="*/ 319 w 378"/>
              <a:gd name="T39" fmla="*/ 392 h 573"/>
              <a:gd name="T40" fmla="*/ 319 w 378"/>
              <a:gd name="T41" fmla="*/ 332 h 573"/>
              <a:gd name="T42" fmla="*/ 365 w 378"/>
              <a:gd name="T43" fmla="*/ 349 h 573"/>
              <a:gd name="T44" fmla="*/ 378 w 378"/>
              <a:gd name="T45" fmla="*/ 348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8" h="573">
                <a:moveTo>
                  <a:pt x="378" y="348"/>
                </a:moveTo>
                <a:cubicBezTo>
                  <a:pt x="378" y="392"/>
                  <a:pt x="378" y="392"/>
                  <a:pt x="378" y="392"/>
                </a:cubicBezTo>
                <a:cubicBezTo>
                  <a:pt x="378" y="429"/>
                  <a:pt x="348" y="459"/>
                  <a:pt x="311" y="459"/>
                </a:cubicBezTo>
                <a:cubicBezTo>
                  <a:pt x="254" y="459"/>
                  <a:pt x="254" y="459"/>
                  <a:pt x="254" y="459"/>
                </a:cubicBezTo>
                <a:cubicBezTo>
                  <a:pt x="250" y="459"/>
                  <a:pt x="246" y="462"/>
                  <a:pt x="246" y="466"/>
                </a:cubicBezTo>
                <a:cubicBezTo>
                  <a:pt x="246" y="506"/>
                  <a:pt x="246" y="506"/>
                  <a:pt x="246" y="506"/>
                </a:cubicBezTo>
                <a:cubicBezTo>
                  <a:pt x="246" y="543"/>
                  <a:pt x="216" y="573"/>
                  <a:pt x="180" y="573"/>
                </a:cubicBezTo>
                <a:cubicBezTo>
                  <a:pt x="67" y="573"/>
                  <a:pt x="67" y="573"/>
                  <a:pt x="67" y="573"/>
                </a:cubicBezTo>
                <a:cubicBezTo>
                  <a:pt x="30" y="573"/>
                  <a:pt x="0" y="543"/>
                  <a:pt x="0" y="506"/>
                </a:cubicBezTo>
                <a:cubicBezTo>
                  <a:pt x="0" y="9"/>
                  <a:pt x="0" y="9"/>
                  <a:pt x="0" y="9"/>
                </a:cubicBezTo>
                <a:cubicBezTo>
                  <a:pt x="6" y="11"/>
                  <a:pt x="13" y="12"/>
                  <a:pt x="19" y="12"/>
                </a:cubicBezTo>
                <a:cubicBezTo>
                  <a:pt x="34" y="12"/>
                  <a:pt x="48" y="7"/>
                  <a:pt x="60" y="0"/>
                </a:cubicBezTo>
                <a:cubicBezTo>
                  <a:pt x="60" y="506"/>
                  <a:pt x="60" y="506"/>
                  <a:pt x="60" y="506"/>
                </a:cubicBezTo>
                <a:cubicBezTo>
                  <a:pt x="60" y="510"/>
                  <a:pt x="63" y="513"/>
                  <a:pt x="67" y="513"/>
                </a:cubicBezTo>
                <a:cubicBezTo>
                  <a:pt x="180" y="513"/>
                  <a:pt x="180" y="513"/>
                  <a:pt x="180" y="513"/>
                </a:cubicBezTo>
                <a:cubicBezTo>
                  <a:pt x="184" y="513"/>
                  <a:pt x="187" y="510"/>
                  <a:pt x="187" y="506"/>
                </a:cubicBezTo>
                <a:cubicBezTo>
                  <a:pt x="187" y="466"/>
                  <a:pt x="187" y="466"/>
                  <a:pt x="187" y="466"/>
                </a:cubicBezTo>
                <a:cubicBezTo>
                  <a:pt x="187" y="429"/>
                  <a:pt x="217" y="399"/>
                  <a:pt x="254" y="399"/>
                </a:cubicBezTo>
                <a:cubicBezTo>
                  <a:pt x="311" y="399"/>
                  <a:pt x="311" y="399"/>
                  <a:pt x="311" y="399"/>
                </a:cubicBezTo>
                <a:cubicBezTo>
                  <a:pt x="316" y="399"/>
                  <a:pt x="319" y="396"/>
                  <a:pt x="319" y="392"/>
                </a:cubicBezTo>
                <a:cubicBezTo>
                  <a:pt x="319" y="332"/>
                  <a:pt x="319" y="332"/>
                  <a:pt x="319" y="332"/>
                </a:cubicBezTo>
                <a:cubicBezTo>
                  <a:pt x="331" y="343"/>
                  <a:pt x="347" y="349"/>
                  <a:pt x="365" y="349"/>
                </a:cubicBezTo>
                <a:cubicBezTo>
                  <a:pt x="369" y="349"/>
                  <a:pt x="374" y="349"/>
                  <a:pt x="378" y="348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8"/>
          <p:cNvSpPr>
            <a:spLocks/>
          </p:cNvSpPr>
          <p:nvPr/>
        </p:nvSpPr>
        <p:spPr bwMode="auto">
          <a:xfrm>
            <a:off x="6405564" y="2671763"/>
            <a:ext cx="847725" cy="954088"/>
          </a:xfrm>
          <a:custGeom>
            <a:avLst/>
            <a:gdLst>
              <a:gd name="T0" fmla="*/ 192 w 192"/>
              <a:gd name="T1" fmla="*/ 16 h 216"/>
              <a:gd name="T2" fmla="*/ 192 w 192"/>
              <a:gd name="T3" fmla="*/ 149 h 216"/>
              <a:gd name="T4" fmla="*/ 125 w 192"/>
              <a:gd name="T5" fmla="*/ 216 h 216"/>
              <a:gd name="T6" fmla="*/ 1 w 192"/>
              <a:gd name="T7" fmla="*/ 216 h 216"/>
              <a:gd name="T8" fmla="*/ 7 w 192"/>
              <a:gd name="T9" fmla="*/ 188 h 216"/>
              <a:gd name="T10" fmla="*/ 0 w 192"/>
              <a:gd name="T11" fmla="*/ 157 h 216"/>
              <a:gd name="T12" fmla="*/ 125 w 192"/>
              <a:gd name="T13" fmla="*/ 157 h 216"/>
              <a:gd name="T14" fmla="*/ 132 w 192"/>
              <a:gd name="T15" fmla="*/ 149 h 216"/>
              <a:gd name="T16" fmla="*/ 132 w 192"/>
              <a:gd name="T17" fmla="*/ 0 h 216"/>
              <a:gd name="T18" fmla="*/ 178 w 192"/>
              <a:gd name="T19" fmla="*/ 17 h 216"/>
              <a:gd name="T20" fmla="*/ 192 w 192"/>
              <a:gd name="T21" fmla="*/ 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2" h="216">
                <a:moveTo>
                  <a:pt x="192" y="16"/>
                </a:moveTo>
                <a:cubicBezTo>
                  <a:pt x="192" y="149"/>
                  <a:pt x="192" y="149"/>
                  <a:pt x="192" y="149"/>
                </a:cubicBezTo>
                <a:cubicBezTo>
                  <a:pt x="192" y="186"/>
                  <a:pt x="162" y="216"/>
                  <a:pt x="125" y="216"/>
                </a:cubicBezTo>
                <a:cubicBezTo>
                  <a:pt x="1" y="216"/>
                  <a:pt x="1" y="216"/>
                  <a:pt x="1" y="216"/>
                </a:cubicBezTo>
                <a:cubicBezTo>
                  <a:pt x="5" y="208"/>
                  <a:pt x="7" y="198"/>
                  <a:pt x="7" y="188"/>
                </a:cubicBezTo>
                <a:cubicBezTo>
                  <a:pt x="7" y="177"/>
                  <a:pt x="4" y="166"/>
                  <a:pt x="0" y="157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9" y="157"/>
                  <a:pt x="132" y="154"/>
                  <a:pt x="132" y="149"/>
                </a:cubicBezTo>
                <a:cubicBezTo>
                  <a:pt x="132" y="0"/>
                  <a:pt x="132" y="0"/>
                  <a:pt x="132" y="0"/>
                </a:cubicBezTo>
                <a:cubicBezTo>
                  <a:pt x="145" y="11"/>
                  <a:pt x="161" y="17"/>
                  <a:pt x="178" y="17"/>
                </a:cubicBezTo>
                <a:cubicBezTo>
                  <a:pt x="183" y="17"/>
                  <a:pt x="187" y="17"/>
                  <a:pt x="192" y="16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9"/>
          <p:cNvSpPr>
            <a:spLocks/>
          </p:cNvSpPr>
          <p:nvPr/>
        </p:nvSpPr>
        <p:spPr bwMode="auto">
          <a:xfrm>
            <a:off x="7469189" y="2282825"/>
            <a:ext cx="860425" cy="1333500"/>
          </a:xfrm>
          <a:custGeom>
            <a:avLst/>
            <a:gdLst>
              <a:gd name="T0" fmla="*/ 186 w 195"/>
              <a:gd name="T1" fmla="*/ 276 h 302"/>
              <a:gd name="T2" fmla="*/ 191 w 195"/>
              <a:gd name="T3" fmla="*/ 302 h 302"/>
              <a:gd name="T4" fmla="*/ 114 w 195"/>
              <a:gd name="T5" fmla="*/ 302 h 302"/>
              <a:gd name="T6" fmla="*/ 48 w 195"/>
              <a:gd name="T7" fmla="*/ 235 h 302"/>
              <a:gd name="T8" fmla="*/ 48 w 195"/>
              <a:gd name="T9" fmla="*/ 176 h 302"/>
              <a:gd name="T10" fmla="*/ 114 w 195"/>
              <a:gd name="T11" fmla="*/ 109 h 302"/>
              <a:gd name="T12" fmla="*/ 124 w 195"/>
              <a:gd name="T13" fmla="*/ 109 h 302"/>
              <a:gd name="T14" fmla="*/ 132 w 195"/>
              <a:gd name="T15" fmla="*/ 101 h 302"/>
              <a:gd name="T16" fmla="*/ 132 w 195"/>
              <a:gd name="T17" fmla="*/ 67 h 302"/>
              <a:gd name="T18" fmla="*/ 124 w 195"/>
              <a:gd name="T19" fmla="*/ 59 h 302"/>
              <a:gd name="T20" fmla="*/ 4 w 195"/>
              <a:gd name="T21" fmla="*/ 59 h 302"/>
              <a:gd name="T22" fmla="*/ 9 w 195"/>
              <a:gd name="T23" fmla="*/ 34 h 302"/>
              <a:gd name="T24" fmla="*/ 0 w 195"/>
              <a:gd name="T25" fmla="*/ 0 h 302"/>
              <a:gd name="T26" fmla="*/ 124 w 195"/>
              <a:gd name="T27" fmla="*/ 0 h 302"/>
              <a:gd name="T28" fmla="*/ 191 w 195"/>
              <a:gd name="T29" fmla="*/ 67 h 302"/>
              <a:gd name="T30" fmla="*/ 191 w 195"/>
              <a:gd name="T31" fmla="*/ 101 h 302"/>
              <a:gd name="T32" fmla="*/ 124 w 195"/>
              <a:gd name="T33" fmla="*/ 168 h 302"/>
              <a:gd name="T34" fmla="*/ 114 w 195"/>
              <a:gd name="T35" fmla="*/ 168 h 302"/>
              <a:gd name="T36" fmla="*/ 107 w 195"/>
              <a:gd name="T37" fmla="*/ 176 h 302"/>
              <a:gd name="T38" fmla="*/ 107 w 195"/>
              <a:gd name="T39" fmla="*/ 235 h 302"/>
              <a:gd name="T40" fmla="*/ 114 w 195"/>
              <a:gd name="T41" fmla="*/ 242 h 302"/>
              <a:gd name="T42" fmla="*/ 195 w 195"/>
              <a:gd name="T43" fmla="*/ 242 h 302"/>
              <a:gd name="T44" fmla="*/ 186 w 195"/>
              <a:gd name="T45" fmla="*/ 27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5" h="302">
                <a:moveTo>
                  <a:pt x="186" y="276"/>
                </a:moveTo>
                <a:cubicBezTo>
                  <a:pt x="186" y="285"/>
                  <a:pt x="188" y="294"/>
                  <a:pt x="191" y="302"/>
                </a:cubicBezTo>
                <a:cubicBezTo>
                  <a:pt x="114" y="302"/>
                  <a:pt x="114" y="302"/>
                  <a:pt x="114" y="302"/>
                </a:cubicBezTo>
                <a:cubicBezTo>
                  <a:pt x="78" y="302"/>
                  <a:pt x="48" y="272"/>
                  <a:pt x="48" y="235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48" y="139"/>
                  <a:pt x="78" y="109"/>
                  <a:pt x="114" y="109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8" y="109"/>
                  <a:pt x="132" y="105"/>
                  <a:pt x="132" y="101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3"/>
                  <a:pt x="128" y="59"/>
                  <a:pt x="12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7" y="51"/>
                  <a:pt x="9" y="43"/>
                  <a:pt x="9" y="34"/>
                </a:cubicBezTo>
                <a:cubicBezTo>
                  <a:pt x="9" y="22"/>
                  <a:pt x="6" y="10"/>
                  <a:pt x="0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61" y="0"/>
                  <a:pt x="191" y="30"/>
                  <a:pt x="191" y="67"/>
                </a:cubicBezTo>
                <a:cubicBezTo>
                  <a:pt x="191" y="101"/>
                  <a:pt x="191" y="101"/>
                  <a:pt x="191" y="101"/>
                </a:cubicBezTo>
                <a:cubicBezTo>
                  <a:pt x="191" y="138"/>
                  <a:pt x="161" y="168"/>
                  <a:pt x="124" y="168"/>
                </a:cubicBezTo>
                <a:cubicBezTo>
                  <a:pt x="114" y="168"/>
                  <a:pt x="114" y="168"/>
                  <a:pt x="114" y="168"/>
                </a:cubicBezTo>
                <a:cubicBezTo>
                  <a:pt x="110" y="168"/>
                  <a:pt x="107" y="171"/>
                  <a:pt x="107" y="176"/>
                </a:cubicBezTo>
                <a:cubicBezTo>
                  <a:pt x="107" y="235"/>
                  <a:pt x="107" y="235"/>
                  <a:pt x="107" y="235"/>
                </a:cubicBezTo>
                <a:cubicBezTo>
                  <a:pt x="107" y="239"/>
                  <a:pt x="110" y="242"/>
                  <a:pt x="114" y="242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190" y="253"/>
                  <a:pt x="186" y="264"/>
                  <a:pt x="186" y="276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0"/>
          <p:cNvSpPr>
            <a:spLocks/>
          </p:cNvSpPr>
          <p:nvPr/>
        </p:nvSpPr>
        <p:spPr bwMode="auto">
          <a:xfrm>
            <a:off x="8886826" y="3351213"/>
            <a:ext cx="890588" cy="265113"/>
          </a:xfrm>
          <a:custGeom>
            <a:avLst/>
            <a:gdLst>
              <a:gd name="T0" fmla="*/ 202 w 202"/>
              <a:gd name="T1" fmla="*/ 0 h 60"/>
              <a:gd name="T2" fmla="*/ 202 w 202"/>
              <a:gd name="T3" fmla="*/ 60 h 60"/>
              <a:gd name="T4" fmla="*/ 4 w 202"/>
              <a:gd name="T5" fmla="*/ 60 h 60"/>
              <a:gd name="T6" fmla="*/ 8 w 202"/>
              <a:gd name="T7" fmla="*/ 34 h 60"/>
              <a:gd name="T8" fmla="*/ 0 w 202"/>
              <a:gd name="T9" fmla="*/ 0 h 60"/>
              <a:gd name="T10" fmla="*/ 202 w 202"/>
              <a:gd name="T1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2" h="60">
                <a:moveTo>
                  <a:pt x="202" y="0"/>
                </a:moveTo>
                <a:cubicBezTo>
                  <a:pt x="202" y="60"/>
                  <a:pt x="202" y="60"/>
                  <a:pt x="202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7" y="52"/>
                  <a:pt x="8" y="43"/>
                  <a:pt x="8" y="34"/>
                </a:cubicBezTo>
                <a:cubicBezTo>
                  <a:pt x="8" y="22"/>
                  <a:pt x="5" y="11"/>
                  <a:pt x="0" y="0"/>
                </a:cubicBezTo>
                <a:cubicBezTo>
                  <a:pt x="202" y="0"/>
                  <a:pt x="202" y="0"/>
                  <a:pt x="202" y="0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1"/>
          <p:cNvSpPr>
            <a:spLocks/>
          </p:cNvSpPr>
          <p:nvPr/>
        </p:nvSpPr>
        <p:spPr bwMode="auto">
          <a:xfrm>
            <a:off x="2498726" y="33305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0 h 164"/>
              <a:gd name="T4" fmla="*/ 0 w 84"/>
              <a:gd name="T5" fmla="*/ 83 h 164"/>
              <a:gd name="T6" fmla="*/ 0 w 84"/>
              <a:gd name="T7" fmla="*/ 164 h 164"/>
              <a:gd name="T8" fmla="*/ 42 w 84"/>
              <a:gd name="T9" fmla="*/ 125 h 164"/>
              <a:gd name="T10" fmla="*/ 84 w 84"/>
              <a:gd name="T11" fmla="*/ 83 h 164"/>
              <a:gd name="T12" fmla="*/ 42 w 84"/>
              <a:gd name="T13" fmla="*/ 41 h 164"/>
              <a:gd name="T14" fmla="*/ 0 w 84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42" y="125"/>
                </a:lnTo>
                <a:lnTo>
                  <a:pt x="84" y="83"/>
                </a:lnTo>
                <a:lnTo>
                  <a:pt x="42" y="41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2"/>
          <p:cNvSpPr>
            <a:spLocks/>
          </p:cNvSpPr>
          <p:nvPr/>
        </p:nvSpPr>
        <p:spPr bwMode="auto">
          <a:xfrm>
            <a:off x="2498726" y="33305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0 h 164"/>
              <a:gd name="T4" fmla="*/ 0 w 84"/>
              <a:gd name="T5" fmla="*/ 83 h 164"/>
              <a:gd name="T6" fmla="*/ 0 w 84"/>
              <a:gd name="T7" fmla="*/ 164 h 164"/>
              <a:gd name="T8" fmla="*/ 42 w 84"/>
              <a:gd name="T9" fmla="*/ 125 h 164"/>
              <a:gd name="T10" fmla="*/ 84 w 84"/>
              <a:gd name="T11" fmla="*/ 83 h 164"/>
              <a:gd name="T12" fmla="*/ 42 w 84"/>
              <a:gd name="T13" fmla="*/ 41 h 164"/>
              <a:gd name="T14" fmla="*/ 0 w 84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42" y="125"/>
                </a:lnTo>
                <a:lnTo>
                  <a:pt x="84" y="83"/>
                </a:lnTo>
                <a:lnTo>
                  <a:pt x="42" y="41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3"/>
          <p:cNvSpPr>
            <a:spLocks/>
          </p:cNvSpPr>
          <p:nvPr/>
        </p:nvSpPr>
        <p:spPr bwMode="auto">
          <a:xfrm>
            <a:off x="263207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41 w 80"/>
              <a:gd name="T9" fmla="*/ 125 h 164"/>
              <a:gd name="T10" fmla="*/ 80 w 80"/>
              <a:gd name="T11" fmla="*/ 83 h 164"/>
              <a:gd name="T12" fmla="*/ 41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41" y="125"/>
                </a:lnTo>
                <a:lnTo>
                  <a:pt x="80" y="83"/>
                </a:lnTo>
                <a:lnTo>
                  <a:pt x="41" y="41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4"/>
          <p:cNvSpPr>
            <a:spLocks/>
          </p:cNvSpPr>
          <p:nvPr/>
        </p:nvSpPr>
        <p:spPr bwMode="auto">
          <a:xfrm>
            <a:off x="263207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41 w 80"/>
              <a:gd name="T9" fmla="*/ 125 h 164"/>
              <a:gd name="T10" fmla="*/ 80 w 80"/>
              <a:gd name="T11" fmla="*/ 83 h 164"/>
              <a:gd name="T12" fmla="*/ 41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41" y="125"/>
                </a:lnTo>
                <a:lnTo>
                  <a:pt x="80" y="83"/>
                </a:lnTo>
                <a:lnTo>
                  <a:pt x="41" y="41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5"/>
          <p:cNvSpPr>
            <a:spLocks/>
          </p:cNvSpPr>
          <p:nvPr/>
        </p:nvSpPr>
        <p:spPr bwMode="auto">
          <a:xfrm>
            <a:off x="289242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39 w 80"/>
              <a:gd name="T9" fmla="*/ 125 h 164"/>
              <a:gd name="T10" fmla="*/ 80 w 80"/>
              <a:gd name="T11" fmla="*/ 83 h 164"/>
              <a:gd name="T12" fmla="*/ 39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39" y="125"/>
                </a:lnTo>
                <a:lnTo>
                  <a:pt x="80" y="83"/>
                </a:lnTo>
                <a:lnTo>
                  <a:pt x="39" y="41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6"/>
          <p:cNvSpPr>
            <a:spLocks/>
          </p:cNvSpPr>
          <p:nvPr/>
        </p:nvSpPr>
        <p:spPr bwMode="auto">
          <a:xfrm>
            <a:off x="289242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39 w 80"/>
              <a:gd name="T9" fmla="*/ 125 h 164"/>
              <a:gd name="T10" fmla="*/ 80 w 80"/>
              <a:gd name="T11" fmla="*/ 83 h 164"/>
              <a:gd name="T12" fmla="*/ 39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39" y="125"/>
                </a:lnTo>
                <a:lnTo>
                  <a:pt x="80" y="83"/>
                </a:lnTo>
                <a:lnTo>
                  <a:pt x="39" y="41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"/>
          <p:cNvSpPr>
            <a:spLocks/>
          </p:cNvSpPr>
          <p:nvPr/>
        </p:nvSpPr>
        <p:spPr bwMode="auto">
          <a:xfrm>
            <a:off x="315277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39 w 80"/>
              <a:gd name="T9" fmla="*/ 125 h 164"/>
              <a:gd name="T10" fmla="*/ 80 w 80"/>
              <a:gd name="T11" fmla="*/ 83 h 164"/>
              <a:gd name="T12" fmla="*/ 39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39" y="125"/>
                </a:lnTo>
                <a:lnTo>
                  <a:pt x="80" y="83"/>
                </a:lnTo>
                <a:lnTo>
                  <a:pt x="39" y="41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8"/>
          <p:cNvSpPr>
            <a:spLocks/>
          </p:cNvSpPr>
          <p:nvPr/>
        </p:nvSpPr>
        <p:spPr bwMode="auto">
          <a:xfrm>
            <a:off x="3152776" y="333057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3 h 164"/>
              <a:gd name="T6" fmla="*/ 0 w 80"/>
              <a:gd name="T7" fmla="*/ 164 h 164"/>
              <a:gd name="T8" fmla="*/ 39 w 80"/>
              <a:gd name="T9" fmla="*/ 125 h 164"/>
              <a:gd name="T10" fmla="*/ 80 w 80"/>
              <a:gd name="T11" fmla="*/ 83 h 164"/>
              <a:gd name="T12" fmla="*/ 39 w 80"/>
              <a:gd name="T13" fmla="*/ 41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3"/>
                </a:lnTo>
                <a:lnTo>
                  <a:pt x="0" y="164"/>
                </a:lnTo>
                <a:lnTo>
                  <a:pt x="39" y="125"/>
                </a:lnTo>
                <a:lnTo>
                  <a:pt x="80" y="83"/>
                </a:lnTo>
                <a:lnTo>
                  <a:pt x="39" y="41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9"/>
          <p:cNvSpPr>
            <a:spLocks/>
          </p:cNvSpPr>
          <p:nvPr/>
        </p:nvSpPr>
        <p:spPr bwMode="auto">
          <a:xfrm>
            <a:off x="3594101" y="2879725"/>
            <a:ext cx="260350" cy="127000"/>
          </a:xfrm>
          <a:custGeom>
            <a:avLst/>
            <a:gdLst>
              <a:gd name="T0" fmla="*/ 80 w 164"/>
              <a:gd name="T1" fmla="*/ 0 h 80"/>
              <a:gd name="T2" fmla="*/ 41 w 164"/>
              <a:gd name="T3" fmla="*/ 41 h 80"/>
              <a:gd name="T4" fmla="*/ 0 w 164"/>
              <a:gd name="T5" fmla="*/ 80 h 80"/>
              <a:gd name="T6" fmla="*/ 80 w 164"/>
              <a:gd name="T7" fmla="*/ 80 h 80"/>
              <a:gd name="T8" fmla="*/ 164 w 164"/>
              <a:gd name="T9" fmla="*/ 80 h 80"/>
              <a:gd name="T10" fmla="*/ 122 w 164"/>
              <a:gd name="T11" fmla="*/ 41 h 80"/>
              <a:gd name="T12" fmla="*/ 80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80" y="0"/>
                </a:moveTo>
                <a:lnTo>
                  <a:pt x="41" y="41"/>
                </a:lnTo>
                <a:lnTo>
                  <a:pt x="0" y="80"/>
                </a:lnTo>
                <a:lnTo>
                  <a:pt x="80" y="80"/>
                </a:lnTo>
                <a:lnTo>
                  <a:pt x="164" y="80"/>
                </a:lnTo>
                <a:lnTo>
                  <a:pt x="122" y="41"/>
                </a:lnTo>
                <a:lnTo>
                  <a:pt x="8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20"/>
          <p:cNvSpPr>
            <a:spLocks/>
          </p:cNvSpPr>
          <p:nvPr/>
        </p:nvSpPr>
        <p:spPr bwMode="auto">
          <a:xfrm>
            <a:off x="3594101" y="2879725"/>
            <a:ext cx="260350" cy="127000"/>
          </a:xfrm>
          <a:custGeom>
            <a:avLst/>
            <a:gdLst>
              <a:gd name="T0" fmla="*/ 80 w 164"/>
              <a:gd name="T1" fmla="*/ 0 h 80"/>
              <a:gd name="T2" fmla="*/ 41 w 164"/>
              <a:gd name="T3" fmla="*/ 41 h 80"/>
              <a:gd name="T4" fmla="*/ 0 w 164"/>
              <a:gd name="T5" fmla="*/ 80 h 80"/>
              <a:gd name="T6" fmla="*/ 80 w 164"/>
              <a:gd name="T7" fmla="*/ 80 h 80"/>
              <a:gd name="T8" fmla="*/ 164 w 164"/>
              <a:gd name="T9" fmla="*/ 80 h 80"/>
              <a:gd name="T10" fmla="*/ 122 w 164"/>
              <a:gd name="T11" fmla="*/ 41 h 80"/>
              <a:gd name="T12" fmla="*/ 80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80" y="0"/>
                </a:moveTo>
                <a:lnTo>
                  <a:pt x="41" y="41"/>
                </a:lnTo>
                <a:lnTo>
                  <a:pt x="0" y="80"/>
                </a:lnTo>
                <a:lnTo>
                  <a:pt x="80" y="80"/>
                </a:lnTo>
                <a:lnTo>
                  <a:pt x="164" y="80"/>
                </a:lnTo>
                <a:lnTo>
                  <a:pt x="122" y="41"/>
                </a:lnTo>
                <a:lnTo>
                  <a:pt x="8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21"/>
          <p:cNvSpPr>
            <a:spLocks/>
          </p:cNvSpPr>
          <p:nvPr/>
        </p:nvSpPr>
        <p:spPr bwMode="auto">
          <a:xfrm>
            <a:off x="3594101" y="2746375"/>
            <a:ext cx="260350" cy="133350"/>
          </a:xfrm>
          <a:custGeom>
            <a:avLst/>
            <a:gdLst>
              <a:gd name="T0" fmla="*/ 80 w 164"/>
              <a:gd name="T1" fmla="*/ 0 h 84"/>
              <a:gd name="T2" fmla="*/ 41 w 164"/>
              <a:gd name="T3" fmla="*/ 42 h 84"/>
              <a:gd name="T4" fmla="*/ 0 w 164"/>
              <a:gd name="T5" fmla="*/ 84 h 84"/>
              <a:gd name="T6" fmla="*/ 80 w 164"/>
              <a:gd name="T7" fmla="*/ 84 h 84"/>
              <a:gd name="T8" fmla="*/ 164 w 164"/>
              <a:gd name="T9" fmla="*/ 84 h 84"/>
              <a:gd name="T10" fmla="*/ 122 w 164"/>
              <a:gd name="T11" fmla="*/ 42 h 84"/>
              <a:gd name="T12" fmla="*/ 80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80" y="0"/>
                </a:moveTo>
                <a:lnTo>
                  <a:pt x="41" y="42"/>
                </a:lnTo>
                <a:lnTo>
                  <a:pt x="0" y="84"/>
                </a:lnTo>
                <a:lnTo>
                  <a:pt x="80" y="84"/>
                </a:lnTo>
                <a:lnTo>
                  <a:pt x="164" y="84"/>
                </a:lnTo>
                <a:lnTo>
                  <a:pt x="122" y="42"/>
                </a:lnTo>
                <a:lnTo>
                  <a:pt x="8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22"/>
          <p:cNvSpPr>
            <a:spLocks/>
          </p:cNvSpPr>
          <p:nvPr/>
        </p:nvSpPr>
        <p:spPr bwMode="auto">
          <a:xfrm>
            <a:off x="3594101" y="2746375"/>
            <a:ext cx="260350" cy="133350"/>
          </a:xfrm>
          <a:custGeom>
            <a:avLst/>
            <a:gdLst>
              <a:gd name="T0" fmla="*/ 80 w 164"/>
              <a:gd name="T1" fmla="*/ 0 h 84"/>
              <a:gd name="T2" fmla="*/ 41 w 164"/>
              <a:gd name="T3" fmla="*/ 42 h 84"/>
              <a:gd name="T4" fmla="*/ 0 w 164"/>
              <a:gd name="T5" fmla="*/ 84 h 84"/>
              <a:gd name="T6" fmla="*/ 80 w 164"/>
              <a:gd name="T7" fmla="*/ 84 h 84"/>
              <a:gd name="T8" fmla="*/ 164 w 164"/>
              <a:gd name="T9" fmla="*/ 84 h 84"/>
              <a:gd name="T10" fmla="*/ 122 w 164"/>
              <a:gd name="T11" fmla="*/ 42 h 84"/>
              <a:gd name="T12" fmla="*/ 80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80" y="0"/>
                </a:moveTo>
                <a:lnTo>
                  <a:pt x="41" y="42"/>
                </a:lnTo>
                <a:lnTo>
                  <a:pt x="0" y="84"/>
                </a:lnTo>
                <a:lnTo>
                  <a:pt x="80" y="84"/>
                </a:lnTo>
                <a:lnTo>
                  <a:pt x="164" y="84"/>
                </a:lnTo>
                <a:lnTo>
                  <a:pt x="122" y="42"/>
                </a:lnTo>
                <a:lnTo>
                  <a:pt x="8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23"/>
          <p:cNvSpPr>
            <a:spLocks/>
          </p:cNvSpPr>
          <p:nvPr/>
        </p:nvSpPr>
        <p:spPr bwMode="auto">
          <a:xfrm>
            <a:off x="3938589" y="184467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0 h 164"/>
              <a:gd name="T4" fmla="*/ 0 w 83"/>
              <a:gd name="T5" fmla="*/ 81 h 164"/>
              <a:gd name="T6" fmla="*/ 0 w 83"/>
              <a:gd name="T7" fmla="*/ 164 h 164"/>
              <a:gd name="T8" fmla="*/ 41 w 83"/>
              <a:gd name="T9" fmla="*/ 123 h 164"/>
              <a:gd name="T10" fmla="*/ 83 w 83"/>
              <a:gd name="T11" fmla="*/ 81 h 164"/>
              <a:gd name="T12" fmla="*/ 41 w 83"/>
              <a:gd name="T13" fmla="*/ 42 h 164"/>
              <a:gd name="T14" fmla="*/ 0 w 83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1" y="123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24"/>
          <p:cNvSpPr>
            <a:spLocks/>
          </p:cNvSpPr>
          <p:nvPr/>
        </p:nvSpPr>
        <p:spPr bwMode="auto">
          <a:xfrm>
            <a:off x="3938589" y="184467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0 h 164"/>
              <a:gd name="T4" fmla="*/ 0 w 83"/>
              <a:gd name="T5" fmla="*/ 81 h 164"/>
              <a:gd name="T6" fmla="*/ 0 w 83"/>
              <a:gd name="T7" fmla="*/ 164 h 164"/>
              <a:gd name="T8" fmla="*/ 41 w 83"/>
              <a:gd name="T9" fmla="*/ 123 h 164"/>
              <a:gd name="T10" fmla="*/ 83 w 83"/>
              <a:gd name="T11" fmla="*/ 81 h 164"/>
              <a:gd name="T12" fmla="*/ 41 w 83"/>
              <a:gd name="T13" fmla="*/ 42 h 164"/>
              <a:gd name="T14" fmla="*/ 0 w 83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1" y="123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5"/>
          <p:cNvSpPr>
            <a:spLocks/>
          </p:cNvSpPr>
          <p:nvPr/>
        </p:nvSpPr>
        <p:spPr bwMode="auto">
          <a:xfrm>
            <a:off x="4070351" y="18446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0 h 164"/>
              <a:gd name="T4" fmla="*/ 0 w 81"/>
              <a:gd name="T5" fmla="*/ 81 h 164"/>
              <a:gd name="T6" fmla="*/ 0 w 81"/>
              <a:gd name="T7" fmla="*/ 164 h 164"/>
              <a:gd name="T8" fmla="*/ 39 w 81"/>
              <a:gd name="T9" fmla="*/ 123 h 164"/>
              <a:gd name="T10" fmla="*/ 81 w 81"/>
              <a:gd name="T11" fmla="*/ 81 h 164"/>
              <a:gd name="T12" fmla="*/ 39 w 81"/>
              <a:gd name="T13" fmla="*/ 42 h 164"/>
              <a:gd name="T14" fmla="*/ 0 w 81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39" y="123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26"/>
          <p:cNvSpPr>
            <a:spLocks/>
          </p:cNvSpPr>
          <p:nvPr/>
        </p:nvSpPr>
        <p:spPr bwMode="auto">
          <a:xfrm>
            <a:off x="4070351" y="18446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0 h 164"/>
              <a:gd name="T4" fmla="*/ 0 w 81"/>
              <a:gd name="T5" fmla="*/ 81 h 164"/>
              <a:gd name="T6" fmla="*/ 0 w 81"/>
              <a:gd name="T7" fmla="*/ 164 h 164"/>
              <a:gd name="T8" fmla="*/ 39 w 81"/>
              <a:gd name="T9" fmla="*/ 123 h 164"/>
              <a:gd name="T10" fmla="*/ 81 w 81"/>
              <a:gd name="T11" fmla="*/ 81 h 164"/>
              <a:gd name="T12" fmla="*/ 39 w 81"/>
              <a:gd name="T13" fmla="*/ 42 h 164"/>
              <a:gd name="T14" fmla="*/ 0 w 81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39" y="123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27"/>
          <p:cNvSpPr>
            <a:spLocks/>
          </p:cNvSpPr>
          <p:nvPr/>
        </p:nvSpPr>
        <p:spPr bwMode="auto">
          <a:xfrm>
            <a:off x="6507164" y="3365500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1 h 164"/>
              <a:gd name="T6" fmla="*/ 0 w 80"/>
              <a:gd name="T7" fmla="*/ 164 h 164"/>
              <a:gd name="T8" fmla="*/ 42 w 80"/>
              <a:gd name="T9" fmla="*/ 122 h 164"/>
              <a:gd name="T10" fmla="*/ 80 w 80"/>
              <a:gd name="T11" fmla="*/ 81 h 164"/>
              <a:gd name="T12" fmla="*/ 42 w 80"/>
              <a:gd name="T13" fmla="*/ 42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0" y="81"/>
                </a:lnTo>
                <a:lnTo>
                  <a:pt x="42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8"/>
          <p:cNvSpPr>
            <a:spLocks/>
          </p:cNvSpPr>
          <p:nvPr/>
        </p:nvSpPr>
        <p:spPr bwMode="auto">
          <a:xfrm>
            <a:off x="6507164" y="3365500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0 h 164"/>
              <a:gd name="T4" fmla="*/ 0 w 80"/>
              <a:gd name="T5" fmla="*/ 81 h 164"/>
              <a:gd name="T6" fmla="*/ 0 w 80"/>
              <a:gd name="T7" fmla="*/ 164 h 164"/>
              <a:gd name="T8" fmla="*/ 42 w 80"/>
              <a:gd name="T9" fmla="*/ 122 h 164"/>
              <a:gd name="T10" fmla="*/ 80 w 80"/>
              <a:gd name="T11" fmla="*/ 81 h 164"/>
              <a:gd name="T12" fmla="*/ 42 w 80"/>
              <a:gd name="T13" fmla="*/ 42 h 164"/>
              <a:gd name="T14" fmla="*/ 0 w 80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0" y="81"/>
                </a:lnTo>
                <a:lnTo>
                  <a:pt x="42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29"/>
          <p:cNvSpPr>
            <a:spLocks/>
          </p:cNvSpPr>
          <p:nvPr/>
        </p:nvSpPr>
        <p:spPr bwMode="auto">
          <a:xfrm>
            <a:off x="6634164" y="3365500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0 h 164"/>
              <a:gd name="T4" fmla="*/ 0 w 84"/>
              <a:gd name="T5" fmla="*/ 81 h 164"/>
              <a:gd name="T6" fmla="*/ 0 w 84"/>
              <a:gd name="T7" fmla="*/ 164 h 164"/>
              <a:gd name="T8" fmla="*/ 42 w 84"/>
              <a:gd name="T9" fmla="*/ 122 h 164"/>
              <a:gd name="T10" fmla="*/ 84 w 84"/>
              <a:gd name="T11" fmla="*/ 81 h 164"/>
              <a:gd name="T12" fmla="*/ 42 w 84"/>
              <a:gd name="T13" fmla="*/ 42 h 164"/>
              <a:gd name="T14" fmla="*/ 0 w 84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30"/>
          <p:cNvSpPr>
            <a:spLocks/>
          </p:cNvSpPr>
          <p:nvPr/>
        </p:nvSpPr>
        <p:spPr bwMode="auto">
          <a:xfrm>
            <a:off x="6634164" y="3365500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0 h 164"/>
              <a:gd name="T4" fmla="*/ 0 w 84"/>
              <a:gd name="T5" fmla="*/ 81 h 164"/>
              <a:gd name="T6" fmla="*/ 0 w 84"/>
              <a:gd name="T7" fmla="*/ 164 h 164"/>
              <a:gd name="T8" fmla="*/ 42 w 84"/>
              <a:gd name="T9" fmla="*/ 122 h 164"/>
              <a:gd name="T10" fmla="*/ 84 w 84"/>
              <a:gd name="T11" fmla="*/ 81 h 164"/>
              <a:gd name="T12" fmla="*/ 42 w 84"/>
              <a:gd name="T13" fmla="*/ 42 h 164"/>
              <a:gd name="T14" fmla="*/ 0 w 84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31"/>
          <p:cNvSpPr>
            <a:spLocks/>
          </p:cNvSpPr>
          <p:nvPr/>
        </p:nvSpPr>
        <p:spPr bwMode="auto">
          <a:xfrm>
            <a:off x="6988176" y="3038475"/>
            <a:ext cx="260350" cy="131763"/>
          </a:xfrm>
          <a:custGeom>
            <a:avLst/>
            <a:gdLst>
              <a:gd name="T0" fmla="*/ 81 w 164"/>
              <a:gd name="T1" fmla="*/ 0 h 83"/>
              <a:gd name="T2" fmla="*/ 42 w 164"/>
              <a:gd name="T3" fmla="*/ 42 h 83"/>
              <a:gd name="T4" fmla="*/ 0 w 164"/>
              <a:gd name="T5" fmla="*/ 83 h 83"/>
              <a:gd name="T6" fmla="*/ 81 w 164"/>
              <a:gd name="T7" fmla="*/ 83 h 83"/>
              <a:gd name="T8" fmla="*/ 164 w 164"/>
              <a:gd name="T9" fmla="*/ 83 h 83"/>
              <a:gd name="T10" fmla="*/ 122 w 164"/>
              <a:gd name="T11" fmla="*/ 42 h 83"/>
              <a:gd name="T12" fmla="*/ 81 w 16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3">
                <a:moveTo>
                  <a:pt x="81" y="0"/>
                </a:moveTo>
                <a:lnTo>
                  <a:pt x="42" y="42"/>
                </a:lnTo>
                <a:lnTo>
                  <a:pt x="0" y="83"/>
                </a:lnTo>
                <a:lnTo>
                  <a:pt x="81" y="83"/>
                </a:lnTo>
                <a:lnTo>
                  <a:pt x="164" y="83"/>
                </a:lnTo>
                <a:lnTo>
                  <a:pt x="122" y="42"/>
                </a:lnTo>
                <a:lnTo>
                  <a:pt x="8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32"/>
          <p:cNvSpPr>
            <a:spLocks/>
          </p:cNvSpPr>
          <p:nvPr/>
        </p:nvSpPr>
        <p:spPr bwMode="auto">
          <a:xfrm>
            <a:off x="6988176" y="3038475"/>
            <a:ext cx="260350" cy="131763"/>
          </a:xfrm>
          <a:custGeom>
            <a:avLst/>
            <a:gdLst>
              <a:gd name="T0" fmla="*/ 81 w 164"/>
              <a:gd name="T1" fmla="*/ 0 h 83"/>
              <a:gd name="T2" fmla="*/ 42 w 164"/>
              <a:gd name="T3" fmla="*/ 42 h 83"/>
              <a:gd name="T4" fmla="*/ 0 w 164"/>
              <a:gd name="T5" fmla="*/ 83 h 83"/>
              <a:gd name="T6" fmla="*/ 81 w 164"/>
              <a:gd name="T7" fmla="*/ 83 h 83"/>
              <a:gd name="T8" fmla="*/ 164 w 164"/>
              <a:gd name="T9" fmla="*/ 83 h 83"/>
              <a:gd name="T10" fmla="*/ 122 w 164"/>
              <a:gd name="T11" fmla="*/ 42 h 83"/>
              <a:gd name="T12" fmla="*/ 81 w 16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3">
                <a:moveTo>
                  <a:pt x="81" y="0"/>
                </a:moveTo>
                <a:lnTo>
                  <a:pt x="42" y="42"/>
                </a:lnTo>
                <a:lnTo>
                  <a:pt x="0" y="83"/>
                </a:lnTo>
                <a:lnTo>
                  <a:pt x="81" y="83"/>
                </a:lnTo>
                <a:lnTo>
                  <a:pt x="164" y="83"/>
                </a:lnTo>
                <a:lnTo>
                  <a:pt x="122" y="42"/>
                </a:lnTo>
                <a:lnTo>
                  <a:pt x="8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33"/>
          <p:cNvSpPr>
            <a:spLocks/>
          </p:cNvSpPr>
          <p:nvPr/>
        </p:nvSpPr>
        <p:spPr bwMode="auto">
          <a:xfrm>
            <a:off x="6988176" y="2909888"/>
            <a:ext cx="260350" cy="128588"/>
          </a:xfrm>
          <a:custGeom>
            <a:avLst/>
            <a:gdLst>
              <a:gd name="T0" fmla="*/ 81 w 164"/>
              <a:gd name="T1" fmla="*/ 0 h 81"/>
              <a:gd name="T2" fmla="*/ 42 w 164"/>
              <a:gd name="T3" fmla="*/ 42 h 81"/>
              <a:gd name="T4" fmla="*/ 0 w 164"/>
              <a:gd name="T5" fmla="*/ 81 h 81"/>
              <a:gd name="T6" fmla="*/ 81 w 164"/>
              <a:gd name="T7" fmla="*/ 81 h 81"/>
              <a:gd name="T8" fmla="*/ 164 w 164"/>
              <a:gd name="T9" fmla="*/ 81 h 81"/>
              <a:gd name="T10" fmla="*/ 122 w 164"/>
              <a:gd name="T11" fmla="*/ 42 h 81"/>
              <a:gd name="T12" fmla="*/ 81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81" y="0"/>
                </a:moveTo>
                <a:lnTo>
                  <a:pt x="42" y="42"/>
                </a:lnTo>
                <a:lnTo>
                  <a:pt x="0" y="81"/>
                </a:lnTo>
                <a:lnTo>
                  <a:pt x="81" y="81"/>
                </a:lnTo>
                <a:lnTo>
                  <a:pt x="164" y="81"/>
                </a:lnTo>
                <a:lnTo>
                  <a:pt x="122" y="42"/>
                </a:lnTo>
                <a:lnTo>
                  <a:pt x="8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34"/>
          <p:cNvSpPr>
            <a:spLocks/>
          </p:cNvSpPr>
          <p:nvPr/>
        </p:nvSpPr>
        <p:spPr bwMode="auto">
          <a:xfrm>
            <a:off x="6988176" y="2909888"/>
            <a:ext cx="260350" cy="128588"/>
          </a:xfrm>
          <a:custGeom>
            <a:avLst/>
            <a:gdLst>
              <a:gd name="T0" fmla="*/ 81 w 164"/>
              <a:gd name="T1" fmla="*/ 0 h 81"/>
              <a:gd name="T2" fmla="*/ 42 w 164"/>
              <a:gd name="T3" fmla="*/ 42 h 81"/>
              <a:gd name="T4" fmla="*/ 0 w 164"/>
              <a:gd name="T5" fmla="*/ 81 h 81"/>
              <a:gd name="T6" fmla="*/ 81 w 164"/>
              <a:gd name="T7" fmla="*/ 81 h 81"/>
              <a:gd name="T8" fmla="*/ 164 w 164"/>
              <a:gd name="T9" fmla="*/ 81 h 81"/>
              <a:gd name="T10" fmla="*/ 122 w 164"/>
              <a:gd name="T11" fmla="*/ 42 h 81"/>
              <a:gd name="T12" fmla="*/ 81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81" y="0"/>
                </a:moveTo>
                <a:lnTo>
                  <a:pt x="42" y="42"/>
                </a:lnTo>
                <a:lnTo>
                  <a:pt x="0" y="81"/>
                </a:lnTo>
                <a:lnTo>
                  <a:pt x="81" y="81"/>
                </a:lnTo>
                <a:lnTo>
                  <a:pt x="164" y="81"/>
                </a:lnTo>
                <a:lnTo>
                  <a:pt x="122" y="42"/>
                </a:lnTo>
                <a:lnTo>
                  <a:pt x="8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35"/>
          <p:cNvSpPr>
            <a:spLocks/>
          </p:cNvSpPr>
          <p:nvPr/>
        </p:nvSpPr>
        <p:spPr bwMode="auto">
          <a:xfrm>
            <a:off x="7597776" y="228282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81 h 164"/>
              <a:gd name="T4" fmla="*/ 0 w 80"/>
              <a:gd name="T5" fmla="*/ 164 h 164"/>
              <a:gd name="T6" fmla="*/ 39 w 80"/>
              <a:gd name="T7" fmla="*/ 122 h 164"/>
              <a:gd name="T8" fmla="*/ 80 w 80"/>
              <a:gd name="T9" fmla="*/ 81 h 164"/>
              <a:gd name="T10" fmla="*/ 39 w 80"/>
              <a:gd name="T11" fmla="*/ 42 h 164"/>
              <a:gd name="T12" fmla="*/ 0 w 80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0" y="81"/>
                </a:lnTo>
                <a:lnTo>
                  <a:pt x="39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36"/>
          <p:cNvSpPr>
            <a:spLocks/>
          </p:cNvSpPr>
          <p:nvPr/>
        </p:nvSpPr>
        <p:spPr bwMode="auto">
          <a:xfrm>
            <a:off x="7597776" y="2282825"/>
            <a:ext cx="127000" cy="260350"/>
          </a:xfrm>
          <a:custGeom>
            <a:avLst/>
            <a:gdLst>
              <a:gd name="T0" fmla="*/ 0 w 80"/>
              <a:gd name="T1" fmla="*/ 0 h 164"/>
              <a:gd name="T2" fmla="*/ 0 w 80"/>
              <a:gd name="T3" fmla="*/ 81 h 164"/>
              <a:gd name="T4" fmla="*/ 0 w 80"/>
              <a:gd name="T5" fmla="*/ 164 h 164"/>
              <a:gd name="T6" fmla="*/ 39 w 80"/>
              <a:gd name="T7" fmla="*/ 122 h 164"/>
              <a:gd name="T8" fmla="*/ 80 w 80"/>
              <a:gd name="T9" fmla="*/ 81 h 164"/>
              <a:gd name="T10" fmla="*/ 39 w 80"/>
              <a:gd name="T11" fmla="*/ 42 h 164"/>
              <a:gd name="T12" fmla="*/ 0 w 80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0" y="81"/>
                </a:lnTo>
                <a:lnTo>
                  <a:pt x="39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7"/>
          <p:cNvSpPr>
            <a:spLocks/>
          </p:cNvSpPr>
          <p:nvPr/>
        </p:nvSpPr>
        <p:spPr bwMode="auto">
          <a:xfrm>
            <a:off x="7724776" y="228282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164 h 164"/>
              <a:gd name="T6" fmla="*/ 42 w 84"/>
              <a:gd name="T7" fmla="*/ 122 h 164"/>
              <a:gd name="T8" fmla="*/ 84 w 84"/>
              <a:gd name="T9" fmla="*/ 81 h 164"/>
              <a:gd name="T10" fmla="*/ 42 w 84"/>
              <a:gd name="T11" fmla="*/ 42 h 164"/>
              <a:gd name="T12" fmla="*/ 0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38"/>
          <p:cNvSpPr>
            <a:spLocks/>
          </p:cNvSpPr>
          <p:nvPr/>
        </p:nvSpPr>
        <p:spPr bwMode="auto">
          <a:xfrm>
            <a:off x="7724776" y="228282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164 h 164"/>
              <a:gd name="T6" fmla="*/ 42 w 84"/>
              <a:gd name="T7" fmla="*/ 122 h 164"/>
              <a:gd name="T8" fmla="*/ 84 w 84"/>
              <a:gd name="T9" fmla="*/ 81 h 164"/>
              <a:gd name="T10" fmla="*/ 42 w 84"/>
              <a:gd name="T11" fmla="*/ 42 h 164"/>
              <a:gd name="T12" fmla="*/ 0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39"/>
          <p:cNvSpPr>
            <a:spLocks/>
          </p:cNvSpPr>
          <p:nvPr/>
        </p:nvSpPr>
        <p:spPr bwMode="auto">
          <a:xfrm>
            <a:off x="7942264" y="3613150"/>
            <a:ext cx="0" cy="3175"/>
          </a:xfrm>
          <a:custGeom>
            <a:avLst/>
            <a:gdLst>
              <a:gd name="T0" fmla="*/ 0 h 1"/>
              <a:gd name="T1" fmla="*/ 1 h 1"/>
              <a:gd name="T2" fmla="*/ 0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40"/>
          <p:cNvSpPr>
            <a:spLocks/>
          </p:cNvSpPr>
          <p:nvPr/>
        </p:nvSpPr>
        <p:spPr bwMode="auto">
          <a:xfrm>
            <a:off x="7942264" y="3355975"/>
            <a:ext cx="127000" cy="257175"/>
          </a:xfrm>
          <a:custGeom>
            <a:avLst/>
            <a:gdLst>
              <a:gd name="T0" fmla="*/ 0 w 29"/>
              <a:gd name="T1" fmla="*/ 0 h 58"/>
              <a:gd name="T2" fmla="*/ 0 w 29"/>
              <a:gd name="T3" fmla="*/ 29 h 58"/>
              <a:gd name="T4" fmla="*/ 0 w 29"/>
              <a:gd name="T5" fmla="*/ 58 h 58"/>
              <a:gd name="T6" fmla="*/ 0 w 29"/>
              <a:gd name="T7" fmla="*/ 58 h 58"/>
              <a:gd name="T8" fmla="*/ 15 w 29"/>
              <a:gd name="T9" fmla="*/ 44 h 58"/>
              <a:gd name="T10" fmla="*/ 29 w 29"/>
              <a:gd name="T11" fmla="*/ 29 h 58"/>
              <a:gd name="T12" fmla="*/ 15 w 29"/>
              <a:gd name="T13" fmla="*/ 14 h 58"/>
              <a:gd name="T14" fmla="*/ 0 w 29"/>
              <a:gd name="T15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58">
                <a:moveTo>
                  <a:pt x="0" y="0"/>
                </a:moveTo>
                <a:cubicBezTo>
                  <a:pt x="0" y="29"/>
                  <a:pt x="0" y="29"/>
                  <a:pt x="0" y="29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29"/>
                  <a:pt x="29" y="29"/>
                  <a:pt x="29" y="29"/>
                </a:cubicBezTo>
                <a:cubicBezTo>
                  <a:pt x="15" y="14"/>
                  <a:pt x="15" y="14"/>
                  <a:pt x="15" y="1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41"/>
          <p:cNvSpPr>
            <a:spLocks/>
          </p:cNvSpPr>
          <p:nvPr/>
        </p:nvSpPr>
        <p:spPr bwMode="auto">
          <a:xfrm>
            <a:off x="8069264" y="33559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164 h 164"/>
              <a:gd name="T6" fmla="*/ 42 w 84"/>
              <a:gd name="T7" fmla="*/ 123 h 164"/>
              <a:gd name="T8" fmla="*/ 84 w 84"/>
              <a:gd name="T9" fmla="*/ 81 h 164"/>
              <a:gd name="T10" fmla="*/ 42 w 84"/>
              <a:gd name="T11" fmla="*/ 39 h 164"/>
              <a:gd name="T12" fmla="*/ 0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4" y="81"/>
                </a:lnTo>
                <a:lnTo>
                  <a:pt x="42" y="3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42"/>
          <p:cNvSpPr>
            <a:spLocks/>
          </p:cNvSpPr>
          <p:nvPr/>
        </p:nvSpPr>
        <p:spPr bwMode="auto">
          <a:xfrm>
            <a:off x="8069264" y="33559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164 h 164"/>
              <a:gd name="T6" fmla="*/ 42 w 84"/>
              <a:gd name="T7" fmla="*/ 123 h 164"/>
              <a:gd name="T8" fmla="*/ 84 w 84"/>
              <a:gd name="T9" fmla="*/ 81 h 164"/>
              <a:gd name="T10" fmla="*/ 42 w 84"/>
              <a:gd name="T11" fmla="*/ 39 h 164"/>
              <a:gd name="T12" fmla="*/ 0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4" y="81"/>
                </a:lnTo>
                <a:lnTo>
                  <a:pt x="42" y="39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43"/>
          <p:cNvSpPr>
            <a:spLocks/>
          </p:cNvSpPr>
          <p:nvPr/>
        </p:nvSpPr>
        <p:spPr bwMode="auto">
          <a:xfrm>
            <a:off x="7680326" y="3113088"/>
            <a:ext cx="261938" cy="128588"/>
          </a:xfrm>
          <a:custGeom>
            <a:avLst/>
            <a:gdLst>
              <a:gd name="T0" fmla="*/ 165 w 165"/>
              <a:gd name="T1" fmla="*/ 0 h 81"/>
              <a:gd name="T2" fmla="*/ 84 w 165"/>
              <a:gd name="T3" fmla="*/ 0 h 81"/>
              <a:gd name="T4" fmla="*/ 0 w 165"/>
              <a:gd name="T5" fmla="*/ 0 h 81"/>
              <a:gd name="T6" fmla="*/ 42 w 165"/>
              <a:gd name="T7" fmla="*/ 39 h 81"/>
              <a:gd name="T8" fmla="*/ 84 w 165"/>
              <a:gd name="T9" fmla="*/ 81 h 81"/>
              <a:gd name="T10" fmla="*/ 123 w 165"/>
              <a:gd name="T11" fmla="*/ 39 h 81"/>
              <a:gd name="T12" fmla="*/ 165 w 165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81">
                <a:moveTo>
                  <a:pt x="165" y="0"/>
                </a:moveTo>
                <a:lnTo>
                  <a:pt x="84" y="0"/>
                </a:lnTo>
                <a:lnTo>
                  <a:pt x="0" y="0"/>
                </a:lnTo>
                <a:lnTo>
                  <a:pt x="42" y="39"/>
                </a:lnTo>
                <a:lnTo>
                  <a:pt x="84" y="81"/>
                </a:lnTo>
                <a:lnTo>
                  <a:pt x="123" y="39"/>
                </a:lnTo>
                <a:lnTo>
                  <a:pt x="165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44"/>
          <p:cNvSpPr>
            <a:spLocks/>
          </p:cNvSpPr>
          <p:nvPr/>
        </p:nvSpPr>
        <p:spPr bwMode="auto">
          <a:xfrm>
            <a:off x="7680326" y="3113088"/>
            <a:ext cx="261938" cy="128588"/>
          </a:xfrm>
          <a:custGeom>
            <a:avLst/>
            <a:gdLst>
              <a:gd name="T0" fmla="*/ 165 w 165"/>
              <a:gd name="T1" fmla="*/ 0 h 81"/>
              <a:gd name="T2" fmla="*/ 84 w 165"/>
              <a:gd name="T3" fmla="*/ 0 h 81"/>
              <a:gd name="T4" fmla="*/ 0 w 165"/>
              <a:gd name="T5" fmla="*/ 0 h 81"/>
              <a:gd name="T6" fmla="*/ 42 w 165"/>
              <a:gd name="T7" fmla="*/ 39 h 81"/>
              <a:gd name="T8" fmla="*/ 84 w 165"/>
              <a:gd name="T9" fmla="*/ 81 h 81"/>
              <a:gd name="T10" fmla="*/ 123 w 165"/>
              <a:gd name="T11" fmla="*/ 39 h 81"/>
              <a:gd name="T12" fmla="*/ 165 w 165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81">
                <a:moveTo>
                  <a:pt x="165" y="0"/>
                </a:moveTo>
                <a:lnTo>
                  <a:pt x="84" y="0"/>
                </a:lnTo>
                <a:lnTo>
                  <a:pt x="0" y="0"/>
                </a:lnTo>
                <a:lnTo>
                  <a:pt x="42" y="39"/>
                </a:lnTo>
                <a:lnTo>
                  <a:pt x="84" y="81"/>
                </a:lnTo>
                <a:lnTo>
                  <a:pt x="123" y="39"/>
                </a:lnTo>
                <a:lnTo>
                  <a:pt x="165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45"/>
          <p:cNvSpPr>
            <a:spLocks/>
          </p:cNvSpPr>
          <p:nvPr/>
        </p:nvSpPr>
        <p:spPr bwMode="auto">
          <a:xfrm>
            <a:off x="7680326" y="3241675"/>
            <a:ext cx="261938" cy="131763"/>
          </a:xfrm>
          <a:custGeom>
            <a:avLst/>
            <a:gdLst>
              <a:gd name="T0" fmla="*/ 165 w 165"/>
              <a:gd name="T1" fmla="*/ 0 h 83"/>
              <a:gd name="T2" fmla="*/ 84 w 165"/>
              <a:gd name="T3" fmla="*/ 0 h 83"/>
              <a:gd name="T4" fmla="*/ 0 w 165"/>
              <a:gd name="T5" fmla="*/ 0 h 83"/>
              <a:gd name="T6" fmla="*/ 42 w 165"/>
              <a:gd name="T7" fmla="*/ 42 h 83"/>
              <a:gd name="T8" fmla="*/ 84 w 165"/>
              <a:gd name="T9" fmla="*/ 83 h 83"/>
              <a:gd name="T10" fmla="*/ 123 w 165"/>
              <a:gd name="T11" fmla="*/ 42 h 83"/>
              <a:gd name="T12" fmla="*/ 165 w 165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83">
                <a:moveTo>
                  <a:pt x="165" y="0"/>
                </a:moveTo>
                <a:lnTo>
                  <a:pt x="84" y="0"/>
                </a:lnTo>
                <a:lnTo>
                  <a:pt x="0" y="0"/>
                </a:lnTo>
                <a:lnTo>
                  <a:pt x="42" y="42"/>
                </a:lnTo>
                <a:lnTo>
                  <a:pt x="84" y="83"/>
                </a:lnTo>
                <a:lnTo>
                  <a:pt x="123" y="42"/>
                </a:lnTo>
                <a:lnTo>
                  <a:pt x="165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46"/>
          <p:cNvSpPr>
            <a:spLocks/>
          </p:cNvSpPr>
          <p:nvPr/>
        </p:nvSpPr>
        <p:spPr bwMode="auto">
          <a:xfrm>
            <a:off x="7680326" y="3241675"/>
            <a:ext cx="261938" cy="131763"/>
          </a:xfrm>
          <a:custGeom>
            <a:avLst/>
            <a:gdLst>
              <a:gd name="T0" fmla="*/ 165 w 165"/>
              <a:gd name="T1" fmla="*/ 0 h 83"/>
              <a:gd name="T2" fmla="*/ 84 w 165"/>
              <a:gd name="T3" fmla="*/ 0 h 83"/>
              <a:gd name="T4" fmla="*/ 0 w 165"/>
              <a:gd name="T5" fmla="*/ 0 h 83"/>
              <a:gd name="T6" fmla="*/ 42 w 165"/>
              <a:gd name="T7" fmla="*/ 42 h 83"/>
              <a:gd name="T8" fmla="*/ 84 w 165"/>
              <a:gd name="T9" fmla="*/ 83 h 83"/>
              <a:gd name="T10" fmla="*/ 123 w 165"/>
              <a:gd name="T11" fmla="*/ 42 h 83"/>
              <a:gd name="T12" fmla="*/ 165 w 165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83">
                <a:moveTo>
                  <a:pt x="165" y="0"/>
                </a:moveTo>
                <a:lnTo>
                  <a:pt x="84" y="0"/>
                </a:lnTo>
                <a:lnTo>
                  <a:pt x="0" y="0"/>
                </a:lnTo>
                <a:lnTo>
                  <a:pt x="42" y="42"/>
                </a:lnTo>
                <a:lnTo>
                  <a:pt x="84" y="83"/>
                </a:lnTo>
                <a:lnTo>
                  <a:pt x="123" y="42"/>
                </a:lnTo>
                <a:lnTo>
                  <a:pt x="165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47"/>
          <p:cNvSpPr>
            <a:spLocks/>
          </p:cNvSpPr>
          <p:nvPr/>
        </p:nvSpPr>
        <p:spPr bwMode="auto">
          <a:xfrm>
            <a:off x="7977189" y="228282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81 h 164"/>
              <a:gd name="T4" fmla="*/ 0 w 83"/>
              <a:gd name="T5" fmla="*/ 164 h 164"/>
              <a:gd name="T6" fmla="*/ 41 w 83"/>
              <a:gd name="T7" fmla="*/ 122 h 164"/>
              <a:gd name="T8" fmla="*/ 83 w 83"/>
              <a:gd name="T9" fmla="*/ 81 h 164"/>
              <a:gd name="T10" fmla="*/ 41 w 83"/>
              <a:gd name="T11" fmla="*/ 42 h 164"/>
              <a:gd name="T12" fmla="*/ 0 w 83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1" y="122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8"/>
          <p:cNvSpPr>
            <a:spLocks/>
          </p:cNvSpPr>
          <p:nvPr/>
        </p:nvSpPr>
        <p:spPr bwMode="auto">
          <a:xfrm>
            <a:off x="7977189" y="228282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81 h 164"/>
              <a:gd name="T4" fmla="*/ 0 w 83"/>
              <a:gd name="T5" fmla="*/ 164 h 164"/>
              <a:gd name="T6" fmla="*/ 41 w 83"/>
              <a:gd name="T7" fmla="*/ 122 h 164"/>
              <a:gd name="T8" fmla="*/ 83 w 83"/>
              <a:gd name="T9" fmla="*/ 81 h 164"/>
              <a:gd name="T10" fmla="*/ 41 w 83"/>
              <a:gd name="T11" fmla="*/ 42 h 164"/>
              <a:gd name="T12" fmla="*/ 0 w 83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1" y="122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9"/>
          <p:cNvSpPr>
            <a:spLocks/>
          </p:cNvSpPr>
          <p:nvPr/>
        </p:nvSpPr>
        <p:spPr bwMode="auto">
          <a:xfrm>
            <a:off x="9080501" y="33559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42 w 81"/>
              <a:gd name="T7" fmla="*/ 123 h 164"/>
              <a:gd name="T8" fmla="*/ 81 w 81"/>
              <a:gd name="T9" fmla="*/ 81 h 164"/>
              <a:gd name="T10" fmla="*/ 42 w 81"/>
              <a:gd name="T11" fmla="*/ 39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1" y="81"/>
                </a:lnTo>
                <a:lnTo>
                  <a:pt x="42" y="3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50"/>
          <p:cNvSpPr>
            <a:spLocks/>
          </p:cNvSpPr>
          <p:nvPr/>
        </p:nvSpPr>
        <p:spPr bwMode="auto">
          <a:xfrm>
            <a:off x="9080501" y="33559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42 w 81"/>
              <a:gd name="T7" fmla="*/ 123 h 164"/>
              <a:gd name="T8" fmla="*/ 81 w 81"/>
              <a:gd name="T9" fmla="*/ 81 h 164"/>
              <a:gd name="T10" fmla="*/ 42 w 81"/>
              <a:gd name="T11" fmla="*/ 39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1" y="81"/>
                </a:lnTo>
                <a:lnTo>
                  <a:pt x="42" y="39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51"/>
          <p:cNvSpPr>
            <a:spLocks/>
          </p:cNvSpPr>
          <p:nvPr/>
        </p:nvSpPr>
        <p:spPr bwMode="auto">
          <a:xfrm>
            <a:off x="9380539" y="33559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42 w 81"/>
              <a:gd name="T7" fmla="*/ 123 h 164"/>
              <a:gd name="T8" fmla="*/ 81 w 81"/>
              <a:gd name="T9" fmla="*/ 81 h 164"/>
              <a:gd name="T10" fmla="*/ 42 w 81"/>
              <a:gd name="T11" fmla="*/ 39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1" y="81"/>
                </a:lnTo>
                <a:lnTo>
                  <a:pt x="42" y="3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52"/>
          <p:cNvSpPr>
            <a:spLocks/>
          </p:cNvSpPr>
          <p:nvPr/>
        </p:nvSpPr>
        <p:spPr bwMode="auto">
          <a:xfrm>
            <a:off x="9380539" y="33559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42 w 81"/>
              <a:gd name="T7" fmla="*/ 123 h 164"/>
              <a:gd name="T8" fmla="*/ 81 w 81"/>
              <a:gd name="T9" fmla="*/ 81 h 164"/>
              <a:gd name="T10" fmla="*/ 42 w 81"/>
              <a:gd name="T11" fmla="*/ 39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2" y="123"/>
                </a:lnTo>
                <a:lnTo>
                  <a:pt x="81" y="81"/>
                </a:lnTo>
                <a:lnTo>
                  <a:pt x="42" y="39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53"/>
          <p:cNvSpPr>
            <a:spLocks/>
          </p:cNvSpPr>
          <p:nvPr/>
        </p:nvSpPr>
        <p:spPr bwMode="auto">
          <a:xfrm>
            <a:off x="9509126" y="335597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81 h 164"/>
              <a:gd name="T4" fmla="*/ 0 w 83"/>
              <a:gd name="T5" fmla="*/ 164 h 164"/>
              <a:gd name="T6" fmla="*/ 41 w 83"/>
              <a:gd name="T7" fmla="*/ 123 h 164"/>
              <a:gd name="T8" fmla="*/ 83 w 83"/>
              <a:gd name="T9" fmla="*/ 81 h 164"/>
              <a:gd name="T10" fmla="*/ 41 w 83"/>
              <a:gd name="T11" fmla="*/ 39 h 164"/>
              <a:gd name="T12" fmla="*/ 0 w 83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1" y="123"/>
                </a:lnTo>
                <a:lnTo>
                  <a:pt x="83" y="81"/>
                </a:lnTo>
                <a:lnTo>
                  <a:pt x="41" y="3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54"/>
          <p:cNvSpPr>
            <a:spLocks/>
          </p:cNvSpPr>
          <p:nvPr/>
        </p:nvSpPr>
        <p:spPr bwMode="auto">
          <a:xfrm>
            <a:off x="9509126" y="3355975"/>
            <a:ext cx="131763" cy="260350"/>
          </a:xfrm>
          <a:custGeom>
            <a:avLst/>
            <a:gdLst>
              <a:gd name="T0" fmla="*/ 0 w 83"/>
              <a:gd name="T1" fmla="*/ 0 h 164"/>
              <a:gd name="T2" fmla="*/ 0 w 83"/>
              <a:gd name="T3" fmla="*/ 81 h 164"/>
              <a:gd name="T4" fmla="*/ 0 w 83"/>
              <a:gd name="T5" fmla="*/ 164 h 164"/>
              <a:gd name="T6" fmla="*/ 41 w 83"/>
              <a:gd name="T7" fmla="*/ 123 h 164"/>
              <a:gd name="T8" fmla="*/ 83 w 83"/>
              <a:gd name="T9" fmla="*/ 81 h 164"/>
              <a:gd name="T10" fmla="*/ 41 w 83"/>
              <a:gd name="T11" fmla="*/ 39 h 164"/>
              <a:gd name="T12" fmla="*/ 0 w 83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41" y="123"/>
                </a:lnTo>
                <a:lnTo>
                  <a:pt x="83" y="81"/>
                </a:lnTo>
                <a:lnTo>
                  <a:pt x="41" y="39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Rectangle 55"/>
          <p:cNvSpPr>
            <a:spLocks noChangeArrowheads="1"/>
          </p:cNvSpPr>
          <p:nvPr/>
        </p:nvSpPr>
        <p:spPr bwMode="auto">
          <a:xfrm>
            <a:off x="8051801" y="2609850"/>
            <a:ext cx="15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56"/>
          <p:cNvSpPr>
            <a:spLocks/>
          </p:cNvSpPr>
          <p:nvPr/>
        </p:nvSpPr>
        <p:spPr bwMode="auto">
          <a:xfrm>
            <a:off x="8051801" y="260985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57"/>
          <p:cNvSpPr>
            <a:spLocks/>
          </p:cNvSpPr>
          <p:nvPr/>
        </p:nvSpPr>
        <p:spPr bwMode="auto">
          <a:xfrm>
            <a:off x="8051801" y="2609850"/>
            <a:ext cx="255588" cy="128588"/>
          </a:xfrm>
          <a:custGeom>
            <a:avLst/>
            <a:gdLst>
              <a:gd name="T0" fmla="*/ 161 w 161"/>
              <a:gd name="T1" fmla="*/ 0 h 81"/>
              <a:gd name="T2" fmla="*/ 81 w 161"/>
              <a:gd name="T3" fmla="*/ 0 h 81"/>
              <a:gd name="T4" fmla="*/ 0 w 161"/>
              <a:gd name="T5" fmla="*/ 0 h 81"/>
              <a:gd name="T6" fmla="*/ 0 w 161"/>
              <a:gd name="T7" fmla="*/ 0 h 81"/>
              <a:gd name="T8" fmla="*/ 39 w 161"/>
              <a:gd name="T9" fmla="*/ 39 h 81"/>
              <a:gd name="T10" fmla="*/ 81 w 161"/>
              <a:gd name="T11" fmla="*/ 81 h 81"/>
              <a:gd name="T12" fmla="*/ 122 w 161"/>
              <a:gd name="T13" fmla="*/ 39 h 81"/>
              <a:gd name="T14" fmla="*/ 161 w 161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1" h="81">
                <a:moveTo>
                  <a:pt x="161" y="0"/>
                </a:moveTo>
                <a:lnTo>
                  <a:pt x="81" y="0"/>
                </a:lnTo>
                <a:lnTo>
                  <a:pt x="0" y="0"/>
                </a:lnTo>
                <a:lnTo>
                  <a:pt x="0" y="0"/>
                </a:lnTo>
                <a:lnTo>
                  <a:pt x="39" y="39"/>
                </a:lnTo>
                <a:lnTo>
                  <a:pt x="81" y="81"/>
                </a:lnTo>
                <a:lnTo>
                  <a:pt x="122" y="39"/>
                </a:lnTo>
                <a:lnTo>
                  <a:pt x="16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58"/>
          <p:cNvSpPr>
            <a:spLocks/>
          </p:cNvSpPr>
          <p:nvPr/>
        </p:nvSpPr>
        <p:spPr bwMode="auto">
          <a:xfrm>
            <a:off x="8051801" y="2609850"/>
            <a:ext cx="255588" cy="128588"/>
          </a:xfrm>
          <a:custGeom>
            <a:avLst/>
            <a:gdLst>
              <a:gd name="T0" fmla="*/ 161 w 161"/>
              <a:gd name="T1" fmla="*/ 0 h 81"/>
              <a:gd name="T2" fmla="*/ 81 w 161"/>
              <a:gd name="T3" fmla="*/ 0 h 81"/>
              <a:gd name="T4" fmla="*/ 0 w 161"/>
              <a:gd name="T5" fmla="*/ 0 h 81"/>
              <a:gd name="T6" fmla="*/ 0 w 161"/>
              <a:gd name="T7" fmla="*/ 0 h 81"/>
              <a:gd name="T8" fmla="*/ 39 w 161"/>
              <a:gd name="T9" fmla="*/ 39 h 81"/>
              <a:gd name="T10" fmla="*/ 81 w 161"/>
              <a:gd name="T11" fmla="*/ 81 h 81"/>
              <a:gd name="T12" fmla="*/ 122 w 161"/>
              <a:gd name="T13" fmla="*/ 39 h 81"/>
              <a:gd name="T14" fmla="*/ 161 w 161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1" h="81">
                <a:moveTo>
                  <a:pt x="161" y="0"/>
                </a:moveTo>
                <a:lnTo>
                  <a:pt x="81" y="0"/>
                </a:lnTo>
                <a:lnTo>
                  <a:pt x="0" y="0"/>
                </a:lnTo>
                <a:lnTo>
                  <a:pt x="0" y="0"/>
                </a:lnTo>
                <a:lnTo>
                  <a:pt x="39" y="39"/>
                </a:lnTo>
                <a:lnTo>
                  <a:pt x="81" y="81"/>
                </a:lnTo>
                <a:lnTo>
                  <a:pt x="122" y="39"/>
                </a:lnTo>
                <a:lnTo>
                  <a:pt x="16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59"/>
          <p:cNvSpPr>
            <a:spLocks/>
          </p:cNvSpPr>
          <p:nvPr/>
        </p:nvSpPr>
        <p:spPr bwMode="auto">
          <a:xfrm>
            <a:off x="7888289" y="2763838"/>
            <a:ext cx="133350" cy="260350"/>
          </a:xfrm>
          <a:custGeom>
            <a:avLst/>
            <a:gdLst>
              <a:gd name="T0" fmla="*/ 84 w 84"/>
              <a:gd name="T1" fmla="*/ 0 h 164"/>
              <a:gd name="T2" fmla="*/ 42 w 84"/>
              <a:gd name="T3" fmla="*/ 42 h 164"/>
              <a:gd name="T4" fmla="*/ 0 w 84"/>
              <a:gd name="T5" fmla="*/ 84 h 164"/>
              <a:gd name="T6" fmla="*/ 42 w 84"/>
              <a:gd name="T7" fmla="*/ 123 h 164"/>
              <a:gd name="T8" fmla="*/ 84 w 84"/>
              <a:gd name="T9" fmla="*/ 164 h 164"/>
              <a:gd name="T10" fmla="*/ 84 w 84"/>
              <a:gd name="T11" fmla="*/ 84 h 164"/>
              <a:gd name="T12" fmla="*/ 84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84" y="0"/>
                </a:moveTo>
                <a:lnTo>
                  <a:pt x="42" y="42"/>
                </a:lnTo>
                <a:lnTo>
                  <a:pt x="0" y="84"/>
                </a:lnTo>
                <a:lnTo>
                  <a:pt x="42" y="123"/>
                </a:lnTo>
                <a:lnTo>
                  <a:pt x="84" y="164"/>
                </a:lnTo>
                <a:lnTo>
                  <a:pt x="84" y="84"/>
                </a:lnTo>
                <a:lnTo>
                  <a:pt x="8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60"/>
          <p:cNvSpPr>
            <a:spLocks/>
          </p:cNvSpPr>
          <p:nvPr/>
        </p:nvSpPr>
        <p:spPr bwMode="auto">
          <a:xfrm>
            <a:off x="7888289" y="2763838"/>
            <a:ext cx="133350" cy="260350"/>
          </a:xfrm>
          <a:custGeom>
            <a:avLst/>
            <a:gdLst>
              <a:gd name="T0" fmla="*/ 84 w 84"/>
              <a:gd name="T1" fmla="*/ 0 h 164"/>
              <a:gd name="T2" fmla="*/ 42 w 84"/>
              <a:gd name="T3" fmla="*/ 42 h 164"/>
              <a:gd name="T4" fmla="*/ 0 w 84"/>
              <a:gd name="T5" fmla="*/ 84 h 164"/>
              <a:gd name="T6" fmla="*/ 42 w 84"/>
              <a:gd name="T7" fmla="*/ 123 h 164"/>
              <a:gd name="T8" fmla="*/ 84 w 84"/>
              <a:gd name="T9" fmla="*/ 164 h 164"/>
              <a:gd name="T10" fmla="*/ 84 w 84"/>
              <a:gd name="T11" fmla="*/ 84 h 164"/>
              <a:gd name="T12" fmla="*/ 84 w 84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64">
                <a:moveTo>
                  <a:pt x="84" y="0"/>
                </a:moveTo>
                <a:lnTo>
                  <a:pt x="42" y="42"/>
                </a:lnTo>
                <a:lnTo>
                  <a:pt x="0" y="84"/>
                </a:lnTo>
                <a:lnTo>
                  <a:pt x="42" y="123"/>
                </a:lnTo>
                <a:lnTo>
                  <a:pt x="84" y="164"/>
                </a:lnTo>
                <a:lnTo>
                  <a:pt x="84" y="84"/>
                </a:lnTo>
                <a:lnTo>
                  <a:pt x="8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61"/>
          <p:cNvSpPr>
            <a:spLocks/>
          </p:cNvSpPr>
          <p:nvPr/>
        </p:nvSpPr>
        <p:spPr bwMode="auto">
          <a:xfrm>
            <a:off x="6899276" y="3365500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0 h 164"/>
              <a:gd name="T4" fmla="*/ 0 w 81"/>
              <a:gd name="T5" fmla="*/ 81 h 164"/>
              <a:gd name="T6" fmla="*/ 0 w 81"/>
              <a:gd name="T7" fmla="*/ 164 h 164"/>
              <a:gd name="T8" fmla="*/ 39 w 81"/>
              <a:gd name="T9" fmla="*/ 122 h 164"/>
              <a:gd name="T10" fmla="*/ 81 w 81"/>
              <a:gd name="T11" fmla="*/ 81 h 164"/>
              <a:gd name="T12" fmla="*/ 39 w 81"/>
              <a:gd name="T13" fmla="*/ 42 h 164"/>
              <a:gd name="T14" fmla="*/ 0 w 81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62"/>
          <p:cNvSpPr>
            <a:spLocks/>
          </p:cNvSpPr>
          <p:nvPr/>
        </p:nvSpPr>
        <p:spPr bwMode="auto">
          <a:xfrm>
            <a:off x="6899276" y="3365500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0 h 164"/>
              <a:gd name="T4" fmla="*/ 0 w 81"/>
              <a:gd name="T5" fmla="*/ 81 h 164"/>
              <a:gd name="T6" fmla="*/ 0 w 81"/>
              <a:gd name="T7" fmla="*/ 164 h 164"/>
              <a:gd name="T8" fmla="*/ 39 w 81"/>
              <a:gd name="T9" fmla="*/ 122 h 164"/>
              <a:gd name="T10" fmla="*/ 81 w 81"/>
              <a:gd name="T11" fmla="*/ 81 h 164"/>
              <a:gd name="T12" fmla="*/ 39 w 81"/>
              <a:gd name="T13" fmla="*/ 42 h 164"/>
              <a:gd name="T14" fmla="*/ 0 w 81"/>
              <a:gd name="T1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0"/>
                </a:ln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63"/>
          <p:cNvSpPr>
            <a:spLocks/>
          </p:cNvSpPr>
          <p:nvPr/>
        </p:nvSpPr>
        <p:spPr bwMode="auto">
          <a:xfrm>
            <a:off x="3594101" y="2490788"/>
            <a:ext cx="260350" cy="127000"/>
          </a:xfrm>
          <a:custGeom>
            <a:avLst/>
            <a:gdLst>
              <a:gd name="T0" fmla="*/ 80 w 164"/>
              <a:gd name="T1" fmla="*/ 0 h 80"/>
              <a:gd name="T2" fmla="*/ 41 w 164"/>
              <a:gd name="T3" fmla="*/ 39 h 80"/>
              <a:gd name="T4" fmla="*/ 0 w 164"/>
              <a:gd name="T5" fmla="*/ 80 h 80"/>
              <a:gd name="T6" fmla="*/ 80 w 164"/>
              <a:gd name="T7" fmla="*/ 80 h 80"/>
              <a:gd name="T8" fmla="*/ 164 w 164"/>
              <a:gd name="T9" fmla="*/ 80 h 80"/>
              <a:gd name="T10" fmla="*/ 122 w 164"/>
              <a:gd name="T11" fmla="*/ 39 h 80"/>
              <a:gd name="T12" fmla="*/ 80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80" y="0"/>
                </a:moveTo>
                <a:lnTo>
                  <a:pt x="41" y="39"/>
                </a:lnTo>
                <a:lnTo>
                  <a:pt x="0" y="80"/>
                </a:lnTo>
                <a:lnTo>
                  <a:pt x="80" y="80"/>
                </a:lnTo>
                <a:lnTo>
                  <a:pt x="164" y="80"/>
                </a:lnTo>
                <a:lnTo>
                  <a:pt x="122" y="39"/>
                </a:lnTo>
                <a:lnTo>
                  <a:pt x="8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64"/>
          <p:cNvSpPr>
            <a:spLocks/>
          </p:cNvSpPr>
          <p:nvPr/>
        </p:nvSpPr>
        <p:spPr bwMode="auto">
          <a:xfrm>
            <a:off x="3594101" y="2490788"/>
            <a:ext cx="260350" cy="127000"/>
          </a:xfrm>
          <a:custGeom>
            <a:avLst/>
            <a:gdLst>
              <a:gd name="T0" fmla="*/ 80 w 164"/>
              <a:gd name="T1" fmla="*/ 0 h 80"/>
              <a:gd name="T2" fmla="*/ 41 w 164"/>
              <a:gd name="T3" fmla="*/ 39 h 80"/>
              <a:gd name="T4" fmla="*/ 0 w 164"/>
              <a:gd name="T5" fmla="*/ 80 h 80"/>
              <a:gd name="T6" fmla="*/ 80 w 164"/>
              <a:gd name="T7" fmla="*/ 80 h 80"/>
              <a:gd name="T8" fmla="*/ 164 w 164"/>
              <a:gd name="T9" fmla="*/ 80 h 80"/>
              <a:gd name="T10" fmla="*/ 122 w 164"/>
              <a:gd name="T11" fmla="*/ 39 h 80"/>
              <a:gd name="T12" fmla="*/ 80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80" y="0"/>
                </a:moveTo>
                <a:lnTo>
                  <a:pt x="41" y="39"/>
                </a:lnTo>
                <a:lnTo>
                  <a:pt x="0" y="80"/>
                </a:lnTo>
                <a:lnTo>
                  <a:pt x="80" y="80"/>
                </a:lnTo>
                <a:lnTo>
                  <a:pt x="164" y="80"/>
                </a:lnTo>
                <a:lnTo>
                  <a:pt x="122" y="39"/>
                </a:lnTo>
                <a:lnTo>
                  <a:pt x="8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5"/>
          <p:cNvSpPr>
            <a:spLocks/>
          </p:cNvSpPr>
          <p:nvPr/>
        </p:nvSpPr>
        <p:spPr bwMode="auto">
          <a:xfrm>
            <a:off x="3594101" y="2228850"/>
            <a:ext cx="260350" cy="128588"/>
          </a:xfrm>
          <a:custGeom>
            <a:avLst/>
            <a:gdLst>
              <a:gd name="T0" fmla="*/ 80 w 164"/>
              <a:gd name="T1" fmla="*/ 0 h 81"/>
              <a:gd name="T2" fmla="*/ 41 w 164"/>
              <a:gd name="T3" fmla="*/ 39 h 81"/>
              <a:gd name="T4" fmla="*/ 0 w 164"/>
              <a:gd name="T5" fmla="*/ 81 h 81"/>
              <a:gd name="T6" fmla="*/ 80 w 164"/>
              <a:gd name="T7" fmla="*/ 81 h 81"/>
              <a:gd name="T8" fmla="*/ 164 w 164"/>
              <a:gd name="T9" fmla="*/ 81 h 81"/>
              <a:gd name="T10" fmla="*/ 122 w 164"/>
              <a:gd name="T11" fmla="*/ 39 h 81"/>
              <a:gd name="T12" fmla="*/ 80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80" y="0"/>
                </a:moveTo>
                <a:lnTo>
                  <a:pt x="41" y="39"/>
                </a:lnTo>
                <a:lnTo>
                  <a:pt x="0" y="81"/>
                </a:lnTo>
                <a:lnTo>
                  <a:pt x="80" y="81"/>
                </a:lnTo>
                <a:lnTo>
                  <a:pt x="164" y="81"/>
                </a:lnTo>
                <a:lnTo>
                  <a:pt x="122" y="39"/>
                </a:lnTo>
                <a:lnTo>
                  <a:pt x="8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66"/>
          <p:cNvSpPr>
            <a:spLocks/>
          </p:cNvSpPr>
          <p:nvPr/>
        </p:nvSpPr>
        <p:spPr bwMode="auto">
          <a:xfrm>
            <a:off x="3594101" y="2228850"/>
            <a:ext cx="260350" cy="128588"/>
          </a:xfrm>
          <a:custGeom>
            <a:avLst/>
            <a:gdLst>
              <a:gd name="T0" fmla="*/ 80 w 164"/>
              <a:gd name="T1" fmla="*/ 0 h 81"/>
              <a:gd name="T2" fmla="*/ 41 w 164"/>
              <a:gd name="T3" fmla="*/ 39 h 81"/>
              <a:gd name="T4" fmla="*/ 0 w 164"/>
              <a:gd name="T5" fmla="*/ 81 h 81"/>
              <a:gd name="T6" fmla="*/ 80 w 164"/>
              <a:gd name="T7" fmla="*/ 81 h 81"/>
              <a:gd name="T8" fmla="*/ 164 w 164"/>
              <a:gd name="T9" fmla="*/ 81 h 81"/>
              <a:gd name="T10" fmla="*/ 122 w 164"/>
              <a:gd name="T11" fmla="*/ 39 h 81"/>
              <a:gd name="T12" fmla="*/ 80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80" y="0"/>
                </a:moveTo>
                <a:lnTo>
                  <a:pt x="41" y="39"/>
                </a:lnTo>
                <a:lnTo>
                  <a:pt x="0" y="81"/>
                </a:lnTo>
                <a:lnTo>
                  <a:pt x="80" y="81"/>
                </a:lnTo>
                <a:lnTo>
                  <a:pt x="164" y="81"/>
                </a:lnTo>
                <a:lnTo>
                  <a:pt x="122" y="39"/>
                </a:lnTo>
                <a:lnTo>
                  <a:pt x="8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67"/>
          <p:cNvSpPr>
            <a:spLocks/>
          </p:cNvSpPr>
          <p:nvPr/>
        </p:nvSpPr>
        <p:spPr bwMode="auto">
          <a:xfrm>
            <a:off x="4511676" y="2454275"/>
            <a:ext cx="260350" cy="128588"/>
          </a:xfrm>
          <a:custGeom>
            <a:avLst/>
            <a:gdLst>
              <a:gd name="T0" fmla="*/ 164 w 164"/>
              <a:gd name="T1" fmla="*/ 0 h 81"/>
              <a:gd name="T2" fmla="*/ 83 w 164"/>
              <a:gd name="T3" fmla="*/ 0 h 81"/>
              <a:gd name="T4" fmla="*/ 0 w 164"/>
              <a:gd name="T5" fmla="*/ 0 h 81"/>
              <a:gd name="T6" fmla="*/ 42 w 164"/>
              <a:gd name="T7" fmla="*/ 42 h 81"/>
              <a:gd name="T8" fmla="*/ 83 w 164"/>
              <a:gd name="T9" fmla="*/ 81 h 81"/>
              <a:gd name="T10" fmla="*/ 122 w 164"/>
              <a:gd name="T11" fmla="*/ 42 h 81"/>
              <a:gd name="T12" fmla="*/ 164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1"/>
                </a:lnTo>
                <a:lnTo>
                  <a:pt x="122" y="42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68"/>
          <p:cNvSpPr>
            <a:spLocks/>
          </p:cNvSpPr>
          <p:nvPr/>
        </p:nvSpPr>
        <p:spPr bwMode="auto">
          <a:xfrm>
            <a:off x="4511676" y="2454275"/>
            <a:ext cx="260350" cy="128588"/>
          </a:xfrm>
          <a:custGeom>
            <a:avLst/>
            <a:gdLst>
              <a:gd name="T0" fmla="*/ 164 w 164"/>
              <a:gd name="T1" fmla="*/ 0 h 81"/>
              <a:gd name="T2" fmla="*/ 83 w 164"/>
              <a:gd name="T3" fmla="*/ 0 h 81"/>
              <a:gd name="T4" fmla="*/ 0 w 164"/>
              <a:gd name="T5" fmla="*/ 0 h 81"/>
              <a:gd name="T6" fmla="*/ 42 w 164"/>
              <a:gd name="T7" fmla="*/ 42 h 81"/>
              <a:gd name="T8" fmla="*/ 83 w 164"/>
              <a:gd name="T9" fmla="*/ 81 h 81"/>
              <a:gd name="T10" fmla="*/ 122 w 164"/>
              <a:gd name="T11" fmla="*/ 42 h 81"/>
              <a:gd name="T12" fmla="*/ 164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1"/>
                </a:lnTo>
                <a:lnTo>
                  <a:pt x="122" y="42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69"/>
          <p:cNvSpPr>
            <a:spLocks/>
          </p:cNvSpPr>
          <p:nvPr/>
        </p:nvSpPr>
        <p:spPr bwMode="auto">
          <a:xfrm>
            <a:off x="4511676" y="2582863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70"/>
          <p:cNvSpPr>
            <a:spLocks/>
          </p:cNvSpPr>
          <p:nvPr/>
        </p:nvSpPr>
        <p:spPr bwMode="auto">
          <a:xfrm>
            <a:off x="4511676" y="2582863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71"/>
          <p:cNvSpPr>
            <a:spLocks/>
          </p:cNvSpPr>
          <p:nvPr/>
        </p:nvSpPr>
        <p:spPr bwMode="auto">
          <a:xfrm>
            <a:off x="4511676" y="2843213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72"/>
          <p:cNvSpPr>
            <a:spLocks/>
          </p:cNvSpPr>
          <p:nvPr/>
        </p:nvSpPr>
        <p:spPr bwMode="auto">
          <a:xfrm>
            <a:off x="4511676" y="2843213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73"/>
          <p:cNvSpPr>
            <a:spLocks/>
          </p:cNvSpPr>
          <p:nvPr/>
        </p:nvSpPr>
        <p:spPr bwMode="auto">
          <a:xfrm>
            <a:off x="4511676" y="3105150"/>
            <a:ext cx="260350" cy="127000"/>
          </a:xfrm>
          <a:custGeom>
            <a:avLst/>
            <a:gdLst>
              <a:gd name="T0" fmla="*/ 164 w 164"/>
              <a:gd name="T1" fmla="*/ 0 h 80"/>
              <a:gd name="T2" fmla="*/ 83 w 164"/>
              <a:gd name="T3" fmla="*/ 0 h 80"/>
              <a:gd name="T4" fmla="*/ 0 w 164"/>
              <a:gd name="T5" fmla="*/ 0 h 80"/>
              <a:gd name="T6" fmla="*/ 42 w 164"/>
              <a:gd name="T7" fmla="*/ 41 h 80"/>
              <a:gd name="T8" fmla="*/ 83 w 164"/>
              <a:gd name="T9" fmla="*/ 80 h 80"/>
              <a:gd name="T10" fmla="*/ 122 w 164"/>
              <a:gd name="T11" fmla="*/ 41 h 80"/>
              <a:gd name="T12" fmla="*/ 164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0"/>
                </a:lnTo>
                <a:lnTo>
                  <a:pt x="122" y="41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74"/>
          <p:cNvSpPr>
            <a:spLocks/>
          </p:cNvSpPr>
          <p:nvPr/>
        </p:nvSpPr>
        <p:spPr bwMode="auto">
          <a:xfrm>
            <a:off x="4511676" y="3105150"/>
            <a:ext cx="260350" cy="127000"/>
          </a:xfrm>
          <a:custGeom>
            <a:avLst/>
            <a:gdLst>
              <a:gd name="T0" fmla="*/ 164 w 164"/>
              <a:gd name="T1" fmla="*/ 0 h 80"/>
              <a:gd name="T2" fmla="*/ 83 w 164"/>
              <a:gd name="T3" fmla="*/ 0 h 80"/>
              <a:gd name="T4" fmla="*/ 0 w 164"/>
              <a:gd name="T5" fmla="*/ 0 h 80"/>
              <a:gd name="T6" fmla="*/ 42 w 164"/>
              <a:gd name="T7" fmla="*/ 41 h 80"/>
              <a:gd name="T8" fmla="*/ 83 w 164"/>
              <a:gd name="T9" fmla="*/ 80 h 80"/>
              <a:gd name="T10" fmla="*/ 122 w 164"/>
              <a:gd name="T11" fmla="*/ 41 h 80"/>
              <a:gd name="T12" fmla="*/ 164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0"/>
                </a:lnTo>
                <a:lnTo>
                  <a:pt x="122" y="41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75"/>
          <p:cNvSpPr>
            <a:spLocks/>
          </p:cNvSpPr>
          <p:nvPr/>
        </p:nvSpPr>
        <p:spPr bwMode="auto">
          <a:xfrm>
            <a:off x="4511676" y="4103688"/>
            <a:ext cx="260350" cy="131763"/>
          </a:xfrm>
          <a:custGeom>
            <a:avLst/>
            <a:gdLst>
              <a:gd name="T0" fmla="*/ 164 w 164"/>
              <a:gd name="T1" fmla="*/ 0 h 83"/>
              <a:gd name="T2" fmla="*/ 83 w 164"/>
              <a:gd name="T3" fmla="*/ 0 h 83"/>
              <a:gd name="T4" fmla="*/ 0 w 164"/>
              <a:gd name="T5" fmla="*/ 0 h 83"/>
              <a:gd name="T6" fmla="*/ 42 w 164"/>
              <a:gd name="T7" fmla="*/ 41 h 83"/>
              <a:gd name="T8" fmla="*/ 83 w 164"/>
              <a:gd name="T9" fmla="*/ 83 h 83"/>
              <a:gd name="T10" fmla="*/ 122 w 164"/>
              <a:gd name="T11" fmla="*/ 41 h 83"/>
              <a:gd name="T12" fmla="*/ 164 w 16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3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3"/>
                </a:lnTo>
                <a:lnTo>
                  <a:pt x="122" y="41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76"/>
          <p:cNvSpPr>
            <a:spLocks/>
          </p:cNvSpPr>
          <p:nvPr/>
        </p:nvSpPr>
        <p:spPr bwMode="auto">
          <a:xfrm>
            <a:off x="4511676" y="4103688"/>
            <a:ext cx="260350" cy="131763"/>
          </a:xfrm>
          <a:custGeom>
            <a:avLst/>
            <a:gdLst>
              <a:gd name="T0" fmla="*/ 164 w 164"/>
              <a:gd name="T1" fmla="*/ 0 h 83"/>
              <a:gd name="T2" fmla="*/ 83 w 164"/>
              <a:gd name="T3" fmla="*/ 0 h 83"/>
              <a:gd name="T4" fmla="*/ 0 w 164"/>
              <a:gd name="T5" fmla="*/ 0 h 83"/>
              <a:gd name="T6" fmla="*/ 42 w 164"/>
              <a:gd name="T7" fmla="*/ 41 h 83"/>
              <a:gd name="T8" fmla="*/ 83 w 164"/>
              <a:gd name="T9" fmla="*/ 83 h 83"/>
              <a:gd name="T10" fmla="*/ 122 w 164"/>
              <a:gd name="T11" fmla="*/ 41 h 83"/>
              <a:gd name="T12" fmla="*/ 164 w 16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3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3"/>
                </a:lnTo>
                <a:lnTo>
                  <a:pt x="122" y="41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77"/>
          <p:cNvSpPr>
            <a:spLocks/>
          </p:cNvSpPr>
          <p:nvPr/>
        </p:nvSpPr>
        <p:spPr bwMode="auto">
          <a:xfrm>
            <a:off x="4511676" y="3502025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78"/>
          <p:cNvSpPr>
            <a:spLocks/>
          </p:cNvSpPr>
          <p:nvPr/>
        </p:nvSpPr>
        <p:spPr bwMode="auto">
          <a:xfrm>
            <a:off x="4511676" y="3502025"/>
            <a:ext cx="260350" cy="133350"/>
          </a:xfrm>
          <a:custGeom>
            <a:avLst/>
            <a:gdLst>
              <a:gd name="T0" fmla="*/ 164 w 164"/>
              <a:gd name="T1" fmla="*/ 0 h 84"/>
              <a:gd name="T2" fmla="*/ 83 w 164"/>
              <a:gd name="T3" fmla="*/ 0 h 84"/>
              <a:gd name="T4" fmla="*/ 0 w 164"/>
              <a:gd name="T5" fmla="*/ 0 h 84"/>
              <a:gd name="T6" fmla="*/ 42 w 164"/>
              <a:gd name="T7" fmla="*/ 42 h 84"/>
              <a:gd name="T8" fmla="*/ 83 w 164"/>
              <a:gd name="T9" fmla="*/ 84 h 84"/>
              <a:gd name="T10" fmla="*/ 122 w 164"/>
              <a:gd name="T11" fmla="*/ 42 h 84"/>
              <a:gd name="T12" fmla="*/ 164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2"/>
                </a:lnTo>
                <a:lnTo>
                  <a:pt x="83" y="84"/>
                </a:lnTo>
                <a:lnTo>
                  <a:pt x="122" y="42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79"/>
          <p:cNvSpPr>
            <a:spLocks/>
          </p:cNvSpPr>
          <p:nvPr/>
        </p:nvSpPr>
        <p:spPr bwMode="auto">
          <a:xfrm>
            <a:off x="4511676" y="3635375"/>
            <a:ext cx="260350" cy="127000"/>
          </a:xfrm>
          <a:custGeom>
            <a:avLst/>
            <a:gdLst>
              <a:gd name="T0" fmla="*/ 164 w 164"/>
              <a:gd name="T1" fmla="*/ 0 h 80"/>
              <a:gd name="T2" fmla="*/ 83 w 164"/>
              <a:gd name="T3" fmla="*/ 0 h 80"/>
              <a:gd name="T4" fmla="*/ 0 w 164"/>
              <a:gd name="T5" fmla="*/ 0 h 80"/>
              <a:gd name="T6" fmla="*/ 42 w 164"/>
              <a:gd name="T7" fmla="*/ 41 h 80"/>
              <a:gd name="T8" fmla="*/ 83 w 164"/>
              <a:gd name="T9" fmla="*/ 80 h 80"/>
              <a:gd name="T10" fmla="*/ 122 w 164"/>
              <a:gd name="T11" fmla="*/ 41 h 80"/>
              <a:gd name="T12" fmla="*/ 164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0"/>
                </a:lnTo>
                <a:lnTo>
                  <a:pt x="122" y="41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80"/>
          <p:cNvSpPr>
            <a:spLocks/>
          </p:cNvSpPr>
          <p:nvPr/>
        </p:nvSpPr>
        <p:spPr bwMode="auto">
          <a:xfrm>
            <a:off x="4511676" y="3635375"/>
            <a:ext cx="260350" cy="127000"/>
          </a:xfrm>
          <a:custGeom>
            <a:avLst/>
            <a:gdLst>
              <a:gd name="T0" fmla="*/ 164 w 164"/>
              <a:gd name="T1" fmla="*/ 0 h 80"/>
              <a:gd name="T2" fmla="*/ 83 w 164"/>
              <a:gd name="T3" fmla="*/ 0 h 80"/>
              <a:gd name="T4" fmla="*/ 0 w 164"/>
              <a:gd name="T5" fmla="*/ 0 h 80"/>
              <a:gd name="T6" fmla="*/ 42 w 164"/>
              <a:gd name="T7" fmla="*/ 41 h 80"/>
              <a:gd name="T8" fmla="*/ 83 w 164"/>
              <a:gd name="T9" fmla="*/ 80 h 80"/>
              <a:gd name="T10" fmla="*/ 122 w 164"/>
              <a:gd name="T11" fmla="*/ 41 h 80"/>
              <a:gd name="T12" fmla="*/ 164 w 164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0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41"/>
                </a:lnTo>
                <a:lnTo>
                  <a:pt x="83" y="80"/>
                </a:lnTo>
                <a:lnTo>
                  <a:pt x="122" y="41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81"/>
          <p:cNvSpPr>
            <a:spLocks/>
          </p:cNvSpPr>
          <p:nvPr/>
        </p:nvSpPr>
        <p:spPr bwMode="auto">
          <a:xfrm>
            <a:off x="4824414" y="45497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39 w 81"/>
              <a:gd name="T7" fmla="*/ 122 h 164"/>
              <a:gd name="T8" fmla="*/ 81 w 81"/>
              <a:gd name="T9" fmla="*/ 81 h 164"/>
              <a:gd name="T10" fmla="*/ 81 w 81"/>
              <a:gd name="T11" fmla="*/ 81 h 164"/>
              <a:gd name="T12" fmla="*/ 81 w 81"/>
              <a:gd name="T13" fmla="*/ 81 h 164"/>
              <a:gd name="T14" fmla="*/ 39 w 81"/>
              <a:gd name="T15" fmla="*/ 42 h 164"/>
              <a:gd name="T16" fmla="*/ 0 w 81"/>
              <a:gd name="T17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81" y="81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82"/>
          <p:cNvSpPr>
            <a:spLocks/>
          </p:cNvSpPr>
          <p:nvPr/>
        </p:nvSpPr>
        <p:spPr bwMode="auto">
          <a:xfrm>
            <a:off x="4824414" y="45497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39 w 81"/>
              <a:gd name="T7" fmla="*/ 122 h 164"/>
              <a:gd name="T8" fmla="*/ 81 w 81"/>
              <a:gd name="T9" fmla="*/ 81 h 164"/>
              <a:gd name="T10" fmla="*/ 81 w 81"/>
              <a:gd name="T11" fmla="*/ 81 h 164"/>
              <a:gd name="T12" fmla="*/ 81 w 81"/>
              <a:gd name="T13" fmla="*/ 81 h 164"/>
              <a:gd name="T14" fmla="*/ 39 w 81"/>
              <a:gd name="T15" fmla="*/ 42 h 164"/>
              <a:gd name="T16" fmla="*/ 0 w 81"/>
              <a:gd name="T17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81" y="81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83"/>
          <p:cNvSpPr>
            <a:spLocks/>
          </p:cNvSpPr>
          <p:nvPr/>
        </p:nvSpPr>
        <p:spPr bwMode="auto">
          <a:xfrm>
            <a:off x="4953001" y="45497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81 h 164"/>
              <a:gd name="T6" fmla="*/ 0 w 84"/>
              <a:gd name="T7" fmla="*/ 81 h 164"/>
              <a:gd name="T8" fmla="*/ 0 w 84"/>
              <a:gd name="T9" fmla="*/ 164 h 164"/>
              <a:gd name="T10" fmla="*/ 42 w 84"/>
              <a:gd name="T11" fmla="*/ 122 h 164"/>
              <a:gd name="T12" fmla="*/ 84 w 84"/>
              <a:gd name="T13" fmla="*/ 81 h 164"/>
              <a:gd name="T14" fmla="*/ 42 w 84"/>
              <a:gd name="T15" fmla="*/ 42 h 164"/>
              <a:gd name="T16" fmla="*/ 0 w 84"/>
              <a:gd name="T17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84"/>
          <p:cNvSpPr>
            <a:spLocks/>
          </p:cNvSpPr>
          <p:nvPr/>
        </p:nvSpPr>
        <p:spPr bwMode="auto">
          <a:xfrm>
            <a:off x="4953001" y="4549775"/>
            <a:ext cx="133350" cy="260350"/>
          </a:xfrm>
          <a:custGeom>
            <a:avLst/>
            <a:gdLst>
              <a:gd name="T0" fmla="*/ 0 w 84"/>
              <a:gd name="T1" fmla="*/ 0 h 164"/>
              <a:gd name="T2" fmla="*/ 0 w 84"/>
              <a:gd name="T3" fmla="*/ 81 h 164"/>
              <a:gd name="T4" fmla="*/ 0 w 84"/>
              <a:gd name="T5" fmla="*/ 81 h 164"/>
              <a:gd name="T6" fmla="*/ 0 w 84"/>
              <a:gd name="T7" fmla="*/ 81 h 164"/>
              <a:gd name="T8" fmla="*/ 0 w 84"/>
              <a:gd name="T9" fmla="*/ 164 h 164"/>
              <a:gd name="T10" fmla="*/ 42 w 84"/>
              <a:gd name="T11" fmla="*/ 122 h 164"/>
              <a:gd name="T12" fmla="*/ 84 w 84"/>
              <a:gd name="T13" fmla="*/ 81 h 164"/>
              <a:gd name="T14" fmla="*/ 42 w 84"/>
              <a:gd name="T15" fmla="*/ 42 h 164"/>
              <a:gd name="T16" fmla="*/ 0 w 84"/>
              <a:gd name="T17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164">
                <a:moveTo>
                  <a:pt x="0" y="0"/>
                </a:move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164"/>
                </a:lnTo>
                <a:lnTo>
                  <a:pt x="42" y="122"/>
                </a:lnTo>
                <a:lnTo>
                  <a:pt x="84" y="81"/>
                </a:lnTo>
                <a:lnTo>
                  <a:pt x="42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Rectangle 85"/>
          <p:cNvSpPr>
            <a:spLocks noChangeArrowheads="1"/>
          </p:cNvSpPr>
          <p:nvPr/>
        </p:nvSpPr>
        <p:spPr bwMode="auto">
          <a:xfrm>
            <a:off x="4953001" y="4678363"/>
            <a:ext cx="15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Rectangle 86"/>
          <p:cNvSpPr>
            <a:spLocks noChangeArrowheads="1"/>
          </p:cNvSpPr>
          <p:nvPr/>
        </p:nvSpPr>
        <p:spPr bwMode="auto">
          <a:xfrm>
            <a:off x="4953001" y="4678363"/>
            <a:ext cx="1588" cy="158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87"/>
          <p:cNvSpPr>
            <a:spLocks/>
          </p:cNvSpPr>
          <p:nvPr/>
        </p:nvSpPr>
        <p:spPr bwMode="auto">
          <a:xfrm>
            <a:off x="5213351" y="45497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39 w 81"/>
              <a:gd name="T7" fmla="*/ 122 h 164"/>
              <a:gd name="T8" fmla="*/ 81 w 81"/>
              <a:gd name="T9" fmla="*/ 81 h 164"/>
              <a:gd name="T10" fmla="*/ 39 w 81"/>
              <a:gd name="T11" fmla="*/ 42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88"/>
          <p:cNvSpPr>
            <a:spLocks/>
          </p:cNvSpPr>
          <p:nvPr/>
        </p:nvSpPr>
        <p:spPr bwMode="auto">
          <a:xfrm>
            <a:off x="5213351" y="4549775"/>
            <a:ext cx="128588" cy="260350"/>
          </a:xfrm>
          <a:custGeom>
            <a:avLst/>
            <a:gdLst>
              <a:gd name="T0" fmla="*/ 0 w 81"/>
              <a:gd name="T1" fmla="*/ 0 h 164"/>
              <a:gd name="T2" fmla="*/ 0 w 81"/>
              <a:gd name="T3" fmla="*/ 81 h 164"/>
              <a:gd name="T4" fmla="*/ 0 w 81"/>
              <a:gd name="T5" fmla="*/ 164 h 164"/>
              <a:gd name="T6" fmla="*/ 39 w 81"/>
              <a:gd name="T7" fmla="*/ 122 h 164"/>
              <a:gd name="T8" fmla="*/ 81 w 81"/>
              <a:gd name="T9" fmla="*/ 81 h 164"/>
              <a:gd name="T10" fmla="*/ 39 w 81"/>
              <a:gd name="T11" fmla="*/ 42 h 164"/>
              <a:gd name="T12" fmla="*/ 0 w 81"/>
              <a:gd name="T1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4">
                <a:moveTo>
                  <a:pt x="0" y="0"/>
                </a:moveTo>
                <a:lnTo>
                  <a:pt x="0" y="81"/>
                </a:lnTo>
                <a:lnTo>
                  <a:pt x="0" y="164"/>
                </a:lnTo>
                <a:lnTo>
                  <a:pt x="39" y="122"/>
                </a:lnTo>
                <a:lnTo>
                  <a:pt x="81" y="81"/>
                </a:lnTo>
                <a:lnTo>
                  <a:pt x="39" y="4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Rectangle 89"/>
          <p:cNvSpPr>
            <a:spLocks noChangeArrowheads="1"/>
          </p:cNvSpPr>
          <p:nvPr/>
        </p:nvSpPr>
        <p:spPr bwMode="auto">
          <a:xfrm>
            <a:off x="5337176" y="4413250"/>
            <a:ext cx="1588" cy="317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90"/>
          <p:cNvSpPr>
            <a:spLocks/>
          </p:cNvSpPr>
          <p:nvPr/>
        </p:nvSpPr>
        <p:spPr bwMode="auto">
          <a:xfrm>
            <a:off x="5337176" y="4413250"/>
            <a:ext cx="0" cy="3175"/>
          </a:xfrm>
          <a:custGeom>
            <a:avLst/>
            <a:gdLst>
              <a:gd name="T0" fmla="*/ 0 h 2"/>
              <a:gd name="T1" fmla="*/ 2 h 2"/>
              <a:gd name="T2" fmla="*/ 2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91"/>
          <p:cNvSpPr>
            <a:spLocks/>
          </p:cNvSpPr>
          <p:nvPr/>
        </p:nvSpPr>
        <p:spPr bwMode="auto">
          <a:xfrm>
            <a:off x="5337176" y="4284663"/>
            <a:ext cx="255588" cy="131763"/>
          </a:xfrm>
          <a:custGeom>
            <a:avLst/>
            <a:gdLst>
              <a:gd name="T0" fmla="*/ 81 w 161"/>
              <a:gd name="T1" fmla="*/ 0 h 83"/>
              <a:gd name="T2" fmla="*/ 39 w 161"/>
              <a:gd name="T3" fmla="*/ 42 h 83"/>
              <a:gd name="T4" fmla="*/ 0 w 161"/>
              <a:gd name="T5" fmla="*/ 81 h 83"/>
              <a:gd name="T6" fmla="*/ 0 w 161"/>
              <a:gd name="T7" fmla="*/ 83 h 83"/>
              <a:gd name="T8" fmla="*/ 81 w 161"/>
              <a:gd name="T9" fmla="*/ 83 h 83"/>
              <a:gd name="T10" fmla="*/ 161 w 161"/>
              <a:gd name="T11" fmla="*/ 83 h 83"/>
              <a:gd name="T12" fmla="*/ 122 w 161"/>
              <a:gd name="T13" fmla="*/ 42 h 83"/>
              <a:gd name="T14" fmla="*/ 81 w 161"/>
              <a:gd name="T1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1" h="83">
                <a:moveTo>
                  <a:pt x="81" y="0"/>
                </a:moveTo>
                <a:lnTo>
                  <a:pt x="39" y="42"/>
                </a:lnTo>
                <a:lnTo>
                  <a:pt x="0" y="81"/>
                </a:lnTo>
                <a:lnTo>
                  <a:pt x="0" y="83"/>
                </a:lnTo>
                <a:lnTo>
                  <a:pt x="81" y="83"/>
                </a:lnTo>
                <a:lnTo>
                  <a:pt x="161" y="83"/>
                </a:lnTo>
                <a:lnTo>
                  <a:pt x="122" y="42"/>
                </a:lnTo>
                <a:lnTo>
                  <a:pt x="8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92"/>
          <p:cNvSpPr>
            <a:spLocks/>
          </p:cNvSpPr>
          <p:nvPr/>
        </p:nvSpPr>
        <p:spPr bwMode="auto">
          <a:xfrm>
            <a:off x="5337176" y="4284663"/>
            <a:ext cx="255588" cy="131763"/>
          </a:xfrm>
          <a:custGeom>
            <a:avLst/>
            <a:gdLst>
              <a:gd name="T0" fmla="*/ 81 w 161"/>
              <a:gd name="T1" fmla="*/ 0 h 83"/>
              <a:gd name="T2" fmla="*/ 39 w 161"/>
              <a:gd name="T3" fmla="*/ 42 h 83"/>
              <a:gd name="T4" fmla="*/ 0 w 161"/>
              <a:gd name="T5" fmla="*/ 81 h 83"/>
              <a:gd name="T6" fmla="*/ 0 w 161"/>
              <a:gd name="T7" fmla="*/ 83 h 83"/>
              <a:gd name="T8" fmla="*/ 81 w 161"/>
              <a:gd name="T9" fmla="*/ 83 h 83"/>
              <a:gd name="T10" fmla="*/ 161 w 161"/>
              <a:gd name="T11" fmla="*/ 83 h 83"/>
              <a:gd name="T12" fmla="*/ 122 w 161"/>
              <a:gd name="T13" fmla="*/ 42 h 83"/>
              <a:gd name="T14" fmla="*/ 81 w 161"/>
              <a:gd name="T1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1" h="83">
                <a:moveTo>
                  <a:pt x="81" y="0"/>
                </a:moveTo>
                <a:lnTo>
                  <a:pt x="39" y="42"/>
                </a:lnTo>
                <a:lnTo>
                  <a:pt x="0" y="81"/>
                </a:lnTo>
                <a:lnTo>
                  <a:pt x="0" y="83"/>
                </a:lnTo>
                <a:lnTo>
                  <a:pt x="81" y="83"/>
                </a:lnTo>
                <a:lnTo>
                  <a:pt x="161" y="83"/>
                </a:lnTo>
                <a:lnTo>
                  <a:pt x="122" y="42"/>
                </a:lnTo>
                <a:lnTo>
                  <a:pt x="8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93"/>
          <p:cNvSpPr>
            <a:spLocks/>
          </p:cNvSpPr>
          <p:nvPr/>
        </p:nvSpPr>
        <p:spPr bwMode="auto">
          <a:xfrm>
            <a:off x="5641976" y="4044950"/>
            <a:ext cx="128588" cy="261938"/>
          </a:xfrm>
          <a:custGeom>
            <a:avLst/>
            <a:gdLst>
              <a:gd name="T0" fmla="*/ 0 w 81"/>
              <a:gd name="T1" fmla="*/ 0 h 165"/>
              <a:gd name="T2" fmla="*/ 0 w 81"/>
              <a:gd name="T3" fmla="*/ 81 h 165"/>
              <a:gd name="T4" fmla="*/ 0 w 81"/>
              <a:gd name="T5" fmla="*/ 165 h 165"/>
              <a:gd name="T6" fmla="*/ 42 w 81"/>
              <a:gd name="T7" fmla="*/ 123 h 165"/>
              <a:gd name="T8" fmla="*/ 81 w 81"/>
              <a:gd name="T9" fmla="*/ 81 h 165"/>
              <a:gd name="T10" fmla="*/ 42 w 81"/>
              <a:gd name="T11" fmla="*/ 42 h 165"/>
              <a:gd name="T12" fmla="*/ 0 w 81"/>
              <a:gd name="T1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5">
                <a:moveTo>
                  <a:pt x="0" y="0"/>
                </a:moveTo>
                <a:lnTo>
                  <a:pt x="0" y="81"/>
                </a:lnTo>
                <a:lnTo>
                  <a:pt x="0" y="165"/>
                </a:lnTo>
                <a:lnTo>
                  <a:pt x="42" y="123"/>
                </a:lnTo>
                <a:lnTo>
                  <a:pt x="81" y="81"/>
                </a:lnTo>
                <a:lnTo>
                  <a:pt x="42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94"/>
          <p:cNvSpPr>
            <a:spLocks/>
          </p:cNvSpPr>
          <p:nvPr/>
        </p:nvSpPr>
        <p:spPr bwMode="auto">
          <a:xfrm>
            <a:off x="5641976" y="4044950"/>
            <a:ext cx="128588" cy="261938"/>
          </a:xfrm>
          <a:custGeom>
            <a:avLst/>
            <a:gdLst>
              <a:gd name="T0" fmla="*/ 0 w 81"/>
              <a:gd name="T1" fmla="*/ 0 h 165"/>
              <a:gd name="T2" fmla="*/ 0 w 81"/>
              <a:gd name="T3" fmla="*/ 81 h 165"/>
              <a:gd name="T4" fmla="*/ 0 w 81"/>
              <a:gd name="T5" fmla="*/ 165 h 165"/>
              <a:gd name="T6" fmla="*/ 42 w 81"/>
              <a:gd name="T7" fmla="*/ 123 h 165"/>
              <a:gd name="T8" fmla="*/ 81 w 81"/>
              <a:gd name="T9" fmla="*/ 81 h 165"/>
              <a:gd name="T10" fmla="*/ 42 w 81"/>
              <a:gd name="T11" fmla="*/ 42 h 165"/>
              <a:gd name="T12" fmla="*/ 0 w 81"/>
              <a:gd name="T1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5">
                <a:moveTo>
                  <a:pt x="0" y="0"/>
                </a:moveTo>
                <a:lnTo>
                  <a:pt x="0" y="81"/>
                </a:lnTo>
                <a:lnTo>
                  <a:pt x="0" y="165"/>
                </a:lnTo>
                <a:lnTo>
                  <a:pt x="42" y="123"/>
                </a:lnTo>
                <a:lnTo>
                  <a:pt x="81" y="81"/>
                </a:lnTo>
                <a:lnTo>
                  <a:pt x="42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95"/>
          <p:cNvSpPr>
            <a:spLocks/>
          </p:cNvSpPr>
          <p:nvPr/>
        </p:nvSpPr>
        <p:spPr bwMode="auto">
          <a:xfrm>
            <a:off x="5770564" y="4044950"/>
            <a:ext cx="131763" cy="261938"/>
          </a:xfrm>
          <a:custGeom>
            <a:avLst/>
            <a:gdLst>
              <a:gd name="T0" fmla="*/ 0 w 83"/>
              <a:gd name="T1" fmla="*/ 0 h 165"/>
              <a:gd name="T2" fmla="*/ 0 w 83"/>
              <a:gd name="T3" fmla="*/ 81 h 165"/>
              <a:gd name="T4" fmla="*/ 0 w 83"/>
              <a:gd name="T5" fmla="*/ 165 h 165"/>
              <a:gd name="T6" fmla="*/ 41 w 83"/>
              <a:gd name="T7" fmla="*/ 123 h 165"/>
              <a:gd name="T8" fmla="*/ 83 w 83"/>
              <a:gd name="T9" fmla="*/ 81 h 165"/>
              <a:gd name="T10" fmla="*/ 41 w 83"/>
              <a:gd name="T11" fmla="*/ 42 h 165"/>
              <a:gd name="T12" fmla="*/ 0 w 83"/>
              <a:gd name="T1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5">
                <a:moveTo>
                  <a:pt x="0" y="0"/>
                </a:moveTo>
                <a:lnTo>
                  <a:pt x="0" y="81"/>
                </a:lnTo>
                <a:lnTo>
                  <a:pt x="0" y="165"/>
                </a:lnTo>
                <a:lnTo>
                  <a:pt x="41" y="123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96"/>
          <p:cNvSpPr>
            <a:spLocks/>
          </p:cNvSpPr>
          <p:nvPr/>
        </p:nvSpPr>
        <p:spPr bwMode="auto">
          <a:xfrm>
            <a:off x="5770564" y="4044950"/>
            <a:ext cx="131763" cy="261938"/>
          </a:xfrm>
          <a:custGeom>
            <a:avLst/>
            <a:gdLst>
              <a:gd name="T0" fmla="*/ 0 w 83"/>
              <a:gd name="T1" fmla="*/ 0 h 165"/>
              <a:gd name="T2" fmla="*/ 0 w 83"/>
              <a:gd name="T3" fmla="*/ 81 h 165"/>
              <a:gd name="T4" fmla="*/ 0 w 83"/>
              <a:gd name="T5" fmla="*/ 165 h 165"/>
              <a:gd name="T6" fmla="*/ 41 w 83"/>
              <a:gd name="T7" fmla="*/ 123 h 165"/>
              <a:gd name="T8" fmla="*/ 83 w 83"/>
              <a:gd name="T9" fmla="*/ 81 h 165"/>
              <a:gd name="T10" fmla="*/ 41 w 83"/>
              <a:gd name="T11" fmla="*/ 42 h 165"/>
              <a:gd name="T12" fmla="*/ 0 w 83"/>
              <a:gd name="T1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65">
                <a:moveTo>
                  <a:pt x="0" y="0"/>
                </a:moveTo>
                <a:lnTo>
                  <a:pt x="0" y="81"/>
                </a:lnTo>
                <a:lnTo>
                  <a:pt x="0" y="165"/>
                </a:lnTo>
                <a:lnTo>
                  <a:pt x="41" y="123"/>
                </a:lnTo>
                <a:lnTo>
                  <a:pt x="83" y="81"/>
                </a:lnTo>
                <a:lnTo>
                  <a:pt x="41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97"/>
          <p:cNvSpPr>
            <a:spLocks/>
          </p:cNvSpPr>
          <p:nvPr/>
        </p:nvSpPr>
        <p:spPr bwMode="auto">
          <a:xfrm>
            <a:off x="5919789" y="3851275"/>
            <a:ext cx="260350" cy="133350"/>
          </a:xfrm>
          <a:custGeom>
            <a:avLst/>
            <a:gdLst>
              <a:gd name="T0" fmla="*/ 81 w 164"/>
              <a:gd name="T1" fmla="*/ 0 h 84"/>
              <a:gd name="T2" fmla="*/ 42 w 164"/>
              <a:gd name="T3" fmla="*/ 42 h 84"/>
              <a:gd name="T4" fmla="*/ 0 w 164"/>
              <a:gd name="T5" fmla="*/ 84 h 84"/>
              <a:gd name="T6" fmla="*/ 81 w 164"/>
              <a:gd name="T7" fmla="*/ 84 h 84"/>
              <a:gd name="T8" fmla="*/ 164 w 164"/>
              <a:gd name="T9" fmla="*/ 84 h 84"/>
              <a:gd name="T10" fmla="*/ 122 w 164"/>
              <a:gd name="T11" fmla="*/ 42 h 84"/>
              <a:gd name="T12" fmla="*/ 81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81" y="0"/>
                </a:moveTo>
                <a:lnTo>
                  <a:pt x="42" y="42"/>
                </a:lnTo>
                <a:lnTo>
                  <a:pt x="0" y="84"/>
                </a:lnTo>
                <a:lnTo>
                  <a:pt x="81" y="84"/>
                </a:lnTo>
                <a:lnTo>
                  <a:pt x="164" y="84"/>
                </a:lnTo>
                <a:lnTo>
                  <a:pt x="122" y="42"/>
                </a:lnTo>
                <a:lnTo>
                  <a:pt x="8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98"/>
          <p:cNvSpPr>
            <a:spLocks/>
          </p:cNvSpPr>
          <p:nvPr/>
        </p:nvSpPr>
        <p:spPr bwMode="auto">
          <a:xfrm>
            <a:off x="5919789" y="3851275"/>
            <a:ext cx="260350" cy="133350"/>
          </a:xfrm>
          <a:custGeom>
            <a:avLst/>
            <a:gdLst>
              <a:gd name="T0" fmla="*/ 81 w 164"/>
              <a:gd name="T1" fmla="*/ 0 h 84"/>
              <a:gd name="T2" fmla="*/ 42 w 164"/>
              <a:gd name="T3" fmla="*/ 42 h 84"/>
              <a:gd name="T4" fmla="*/ 0 w 164"/>
              <a:gd name="T5" fmla="*/ 84 h 84"/>
              <a:gd name="T6" fmla="*/ 81 w 164"/>
              <a:gd name="T7" fmla="*/ 84 h 84"/>
              <a:gd name="T8" fmla="*/ 164 w 164"/>
              <a:gd name="T9" fmla="*/ 84 h 84"/>
              <a:gd name="T10" fmla="*/ 122 w 164"/>
              <a:gd name="T11" fmla="*/ 42 h 84"/>
              <a:gd name="T12" fmla="*/ 81 w 164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4">
                <a:moveTo>
                  <a:pt x="81" y="0"/>
                </a:moveTo>
                <a:lnTo>
                  <a:pt x="42" y="42"/>
                </a:lnTo>
                <a:lnTo>
                  <a:pt x="0" y="84"/>
                </a:lnTo>
                <a:lnTo>
                  <a:pt x="81" y="84"/>
                </a:lnTo>
                <a:lnTo>
                  <a:pt x="164" y="84"/>
                </a:lnTo>
                <a:lnTo>
                  <a:pt x="122" y="42"/>
                </a:lnTo>
                <a:lnTo>
                  <a:pt x="81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99"/>
          <p:cNvSpPr>
            <a:spLocks/>
          </p:cNvSpPr>
          <p:nvPr/>
        </p:nvSpPr>
        <p:spPr bwMode="auto">
          <a:xfrm>
            <a:off x="4511676" y="4364038"/>
            <a:ext cx="260350" cy="128588"/>
          </a:xfrm>
          <a:custGeom>
            <a:avLst/>
            <a:gdLst>
              <a:gd name="T0" fmla="*/ 164 w 164"/>
              <a:gd name="T1" fmla="*/ 0 h 81"/>
              <a:gd name="T2" fmla="*/ 83 w 164"/>
              <a:gd name="T3" fmla="*/ 0 h 81"/>
              <a:gd name="T4" fmla="*/ 0 w 164"/>
              <a:gd name="T5" fmla="*/ 0 h 81"/>
              <a:gd name="T6" fmla="*/ 42 w 164"/>
              <a:gd name="T7" fmla="*/ 39 h 81"/>
              <a:gd name="T8" fmla="*/ 83 w 164"/>
              <a:gd name="T9" fmla="*/ 81 h 81"/>
              <a:gd name="T10" fmla="*/ 122 w 164"/>
              <a:gd name="T11" fmla="*/ 39 h 81"/>
              <a:gd name="T12" fmla="*/ 164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39"/>
                </a:lnTo>
                <a:lnTo>
                  <a:pt x="83" y="81"/>
                </a:lnTo>
                <a:lnTo>
                  <a:pt x="122" y="39"/>
                </a:lnTo>
                <a:lnTo>
                  <a:pt x="164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100"/>
          <p:cNvSpPr>
            <a:spLocks/>
          </p:cNvSpPr>
          <p:nvPr/>
        </p:nvSpPr>
        <p:spPr bwMode="auto">
          <a:xfrm>
            <a:off x="4511676" y="4364038"/>
            <a:ext cx="260350" cy="128588"/>
          </a:xfrm>
          <a:custGeom>
            <a:avLst/>
            <a:gdLst>
              <a:gd name="T0" fmla="*/ 164 w 164"/>
              <a:gd name="T1" fmla="*/ 0 h 81"/>
              <a:gd name="T2" fmla="*/ 83 w 164"/>
              <a:gd name="T3" fmla="*/ 0 h 81"/>
              <a:gd name="T4" fmla="*/ 0 w 164"/>
              <a:gd name="T5" fmla="*/ 0 h 81"/>
              <a:gd name="T6" fmla="*/ 42 w 164"/>
              <a:gd name="T7" fmla="*/ 39 h 81"/>
              <a:gd name="T8" fmla="*/ 83 w 164"/>
              <a:gd name="T9" fmla="*/ 81 h 81"/>
              <a:gd name="T10" fmla="*/ 122 w 164"/>
              <a:gd name="T11" fmla="*/ 39 h 81"/>
              <a:gd name="T12" fmla="*/ 164 w 164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1">
                <a:moveTo>
                  <a:pt x="164" y="0"/>
                </a:moveTo>
                <a:lnTo>
                  <a:pt x="83" y="0"/>
                </a:lnTo>
                <a:lnTo>
                  <a:pt x="0" y="0"/>
                </a:lnTo>
                <a:lnTo>
                  <a:pt x="42" y="39"/>
                </a:lnTo>
                <a:lnTo>
                  <a:pt x="83" y="81"/>
                </a:lnTo>
                <a:lnTo>
                  <a:pt x="122" y="39"/>
                </a:lnTo>
                <a:lnTo>
                  <a:pt x="164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101"/>
          <p:cNvSpPr>
            <a:spLocks/>
          </p:cNvSpPr>
          <p:nvPr/>
        </p:nvSpPr>
        <p:spPr bwMode="auto">
          <a:xfrm>
            <a:off x="4206876" y="1624013"/>
            <a:ext cx="781050" cy="782638"/>
          </a:xfrm>
          <a:custGeom>
            <a:avLst/>
            <a:gdLst>
              <a:gd name="T0" fmla="*/ 88 w 177"/>
              <a:gd name="T1" fmla="*/ 177 h 177"/>
              <a:gd name="T2" fmla="*/ 65 w 177"/>
              <a:gd name="T3" fmla="*/ 173 h 177"/>
              <a:gd name="T4" fmla="*/ 4 w 177"/>
              <a:gd name="T5" fmla="*/ 114 h 177"/>
              <a:gd name="T6" fmla="*/ 0 w 177"/>
              <a:gd name="T7" fmla="*/ 88 h 177"/>
              <a:gd name="T8" fmla="*/ 14 w 177"/>
              <a:gd name="T9" fmla="*/ 41 h 177"/>
              <a:gd name="T10" fmla="*/ 88 w 177"/>
              <a:gd name="T11" fmla="*/ 0 h 177"/>
              <a:gd name="T12" fmla="*/ 177 w 177"/>
              <a:gd name="T13" fmla="*/ 88 h 177"/>
              <a:gd name="T14" fmla="*/ 138 w 177"/>
              <a:gd name="T15" fmla="*/ 161 h 177"/>
              <a:gd name="T16" fmla="*/ 88 w 177"/>
              <a:gd name="T1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7" h="177">
                <a:moveTo>
                  <a:pt x="88" y="177"/>
                </a:moveTo>
                <a:cubicBezTo>
                  <a:pt x="80" y="177"/>
                  <a:pt x="72" y="175"/>
                  <a:pt x="65" y="173"/>
                </a:cubicBezTo>
                <a:cubicBezTo>
                  <a:pt x="36" y="165"/>
                  <a:pt x="13" y="143"/>
                  <a:pt x="4" y="114"/>
                </a:cubicBezTo>
                <a:cubicBezTo>
                  <a:pt x="2" y="106"/>
                  <a:pt x="0" y="97"/>
                  <a:pt x="0" y="88"/>
                </a:cubicBezTo>
                <a:cubicBezTo>
                  <a:pt x="0" y="71"/>
                  <a:pt x="5" y="55"/>
                  <a:pt x="14" y="41"/>
                </a:cubicBezTo>
                <a:cubicBezTo>
                  <a:pt x="31" y="16"/>
                  <a:pt x="58" y="0"/>
                  <a:pt x="88" y="0"/>
                </a:cubicBezTo>
                <a:cubicBezTo>
                  <a:pt x="137" y="0"/>
                  <a:pt x="177" y="40"/>
                  <a:pt x="177" y="88"/>
                </a:cubicBezTo>
                <a:cubicBezTo>
                  <a:pt x="177" y="118"/>
                  <a:pt x="162" y="145"/>
                  <a:pt x="138" y="161"/>
                </a:cubicBezTo>
                <a:cubicBezTo>
                  <a:pt x="123" y="171"/>
                  <a:pt x="106" y="177"/>
                  <a:pt x="88" y="17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102"/>
          <p:cNvSpPr>
            <a:spLocks/>
          </p:cNvSpPr>
          <p:nvPr/>
        </p:nvSpPr>
        <p:spPr bwMode="auto">
          <a:xfrm>
            <a:off x="4281489" y="1698625"/>
            <a:ext cx="631825" cy="631825"/>
          </a:xfrm>
          <a:custGeom>
            <a:avLst/>
            <a:gdLst>
              <a:gd name="T0" fmla="*/ 143 w 143"/>
              <a:gd name="T1" fmla="*/ 71 h 143"/>
              <a:gd name="T2" fmla="*/ 112 w 143"/>
              <a:gd name="T3" fmla="*/ 131 h 143"/>
              <a:gd name="T4" fmla="*/ 71 w 143"/>
              <a:gd name="T5" fmla="*/ 143 h 143"/>
              <a:gd name="T6" fmla="*/ 52 w 143"/>
              <a:gd name="T7" fmla="*/ 140 h 143"/>
              <a:gd name="T8" fmla="*/ 3 w 143"/>
              <a:gd name="T9" fmla="*/ 92 h 143"/>
              <a:gd name="T10" fmla="*/ 0 w 143"/>
              <a:gd name="T11" fmla="*/ 71 h 143"/>
              <a:gd name="T12" fmla="*/ 11 w 143"/>
              <a:gd name="T13" fmla="*/ 33 h 143"/>
              <a:gd name="T14" fmla="*/ 71 w 143"/>
              <a:gd name="T15" fmla="*/ 0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6"/>
                  <a:pt x="131" y="118"/>
                  <a:pt x="112" y="131"/>
                </a:cubicBezTo>
                <a:cubicBezTo>
                  <a:pt x="100" y="138"/>
                  <a:pt x="86" y="143"/>
                  <a:pt x="71" y="143"/>
                </a:cubicBezTo>
                <a:cubicBezTo>
                  <a:pt x="65" y="143"/>
                  <a:pt x="58" y="142"/>
                  <a:pt x="52" y="140"/>
                </a:cubicBezTo>
                <a:cubicBezTo>
                  <a:pt x="29" y="134"/>
                  <a:pt x="10" y="116"/>
                  <a:pt x="3" y="92"/>
                </a:cubicBezTo>
                <a:cubicBezTo>
                  <a:pt x="1" y="86"/>
                  <a:pt x="0" y="79"/>
                  <a:pt x="0" y="71"/>
                </a:cubicBezTo>
                <a:cubicBezTo>
                  <a:pt x="0" y="57"/>
                  <a:pt x="4" y="44"/>
                  <a:pt x="11" y="33"/>
                </a:cubicBezTo>
                <a:cubicBezTo>
                  <a:pt x="24" y="13"/>
                  <a:pt x="46" y="0"/>
                  <a:pt x="71" y="0"/>
                </a:cubicBezTo>
                <a:cubicBezTo>
                  <a:pt x="111" y="0"/>
                  <a:pt x="143" y="32"/>
                  <a:pt x="143" y="7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Rectangle 103"/>
          <p:cNvSpPr>
            <a:spLocks noChangeArrowheads="1"/>
          </p:cNvSpPr>
          <p:nvPr/>
        </p:nvSpPr>
        <p:spPr bwMode="auto">
          <a:xfrm>
            <a:off x="4419601" y="1943100"/>
            <a:ext cx="4286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400" b="0" i="0" u="none" strike="noStrike" cap="none" normalizeH="0" baseline="0" smtClean="0">
                <a:ln>
                  <a:noFill/>
                </a:ln>
                <a:solidFill>
                  <a:srgbClr val="E6E6E6"/>
                </a:solidFill>
                <a:effectLst/>
                <a:latin typeface="Times New Roman" panose="02020603050405020304" pitchFamily="18" charset="0"/>
              </a:rPr>
              <a:t>2010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Freeform 104"/>
          <p:cNvSpPr>
            <a:spLocks/>
          </p:cNvSpPr>
          <p:nvPr/>
        </p:nvSpPr>
        <p:spPr bwMode="auto">
          <a:xfrm>
            <a:off x="3297239" y="3021013"/>
            <a:ext cx="777875" cy="777875"/>
          </a:xfrm>
          <a:custGeom>
            <a:avLst/>
            <a:gdLst>
              <a:gd name="T0" fmla="*/ 88 w 176"/>
              <a:gd name="T1" fmla="*/ 176 h 176"/>
              <a:gd name="T2" fmla="*/ 17 w 176"/>
              <a:gd name="T3" fmla="*/ 140 h 176"/>
              <a:gd name="T4" fmla="*/ 0 w 176"/>
              <a:gd name="T5" fmla="*/ 88 h 176"/>
              <a:gd name="T6" fmla="*/ 3 w 176"/>
              <a:gd name="T7" fmla="*/ 66 h 176"/>
              <a:gd name="T8" fmla="*/ 62 w 176"/>
              <a:gd name="T9" fmla="*/ 4 h 176"/>
              <a:gd name="T10" fmla="*/ 88 w 176"/>
              <a:gd name="T11" fmla="*/ 0 h 176"/>
              <a:gd name="T12" fmla="*/ 135 w 176"/>
              <a:gd name="T13" fmla="*/ 14 h 176"/>
              <a:gd name="T14" fmla="*/ 176 w 176"/>
              <a:gd name="T15" fmla="*/ 88 h 176"/>
              <a:gd name="T16" fmla="*/ 88 w 176"/>
              <a:gd name="T17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6">
                <a:moveTo>
                  <a:pt x="88" y="176"/>
                </a:moveTo>
                <a:cubicBezTo>
                  <a:pt x="60" y="176"/>
                  <a:pt x="33" y="163"/>
                  <a:pt x="17" y="140"/>
                </a:cubicBezTo>
                <a:cubicBezTo>
                  <a:pt x="6" y="125"/>
                  <a:pt x="0" y="107"/>
                  <a:pt x="0" y="88"/>
                </a:cubicBezTo>
                <a:cubicBezTo>
                  <a:pt x="0" y="81"/>
                  <a:pt x="1" y="74"/>
                  <a:pt x="3" y="66"/>
                </a:cubicBezTo>
                <a:cubicBezTo>
                  <a:pt x="10" y="37"/>
                  <a:pt x="33" y="13"/>
                  <a:pt x="62" y="4"/>
                </a:cubicBezTo>
                <a:cubicBezTo>
                  <a:pt x="70" y="1"/>
                  <a:pt x="79" y="0"/>
                  <a:pt x="88" y="0"/>
                </a:cubicBezTo>
                <a:cubicBezTo>
                  <a:pt x="105" y="0"/>
                  <a:pt x="121" y="5"/>
                  <a:pt x="135" y="14"/>
                </a:cubicBezTo>
                <a:cubicBezTo>
                  <a:pt x="161" y="30"/>
                  <a:pt x="176" y="58"/>
                  <a:pt x="176" y="88"/>
                </a:cubicBezTo>
                <a:cubicBezTo>
                  <a:pt x="176" y="137"/>
                  <a:pt x="137" y="176"/>
                  <a:pt x="88" y="17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105"/>
          <p:cNvSpPr>
            <a:spLocks/>
          </p:cNvSpPr>
          <p:nvPr/>
        </p:nvSpPr>
        <p:spPr bwMode="auto">
          <a:xfrm>
            <a:off x="3373439" y="3095625"/>
            <a:ext cx="630238" cy="631825"/>
          </a:xfrm>
          <a:custGeom>
            <a:avLst/>
            <a:gdLst>
              <a:gd name="T0" fmla="*/ 143 w 143"/>
              <a:gd name="T1" fmla="*/ 71 h 143"/>
              <a:gd name="T2" fmla="*/ 71 w 143"/>
              <a:gd name="T3" fmla="*/ 143 h 143"/>
              <a:gd name="T4" fmla="*/ 13 w 143"/>
              <a:gd name="T5" fmla="*/ 113 h 143"/>
              <a:gd name="T6" fmla="*/ 0 w 143"/>
              <a:gd name="T7" fmla="*/ 71 h 143"/>
              <a:gd name="T8" fmla="*/ 2 w 143"/>
              <a:gd name="T9" fmla="*/ 54 h 143"/>
              <a:gd name="T10" fmla="*/ 50 w 143"/>
              <a:gd name="T11" fmla="*/ 3 h 143"/>
              <a:gd name="T12" fmla="*/ 71 w 143"/>
              <a:gd name="T13" fmla="*/ 0 h 143"/>
              <a:gd name="T14" fmla="*/ 109 w 143"/>
              <a:gd name="T15" fmla="*/ 1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111"/>
                  <a:pt x="111" y="143"/>
                  <a:pt x="71" y="143"/>
                </a:cubicBezTo>
                <a:cubicBezTo>
                  <a:pt x="47" y="143"/>
                  <a:pt x="26" y="131"/>
                  <a:pt x="13" y="113"/>
                </a:cubicBezTo>
                <a:cubicBezTo>
                  <a:pt x="5" y="101"/>
                  <a:pt x="0" y="87"/>
                  <a:pt x="0" y="71"/>
                </a:cubicBezTo>
                <a:cubicBezTo>
                  <a:pt x="0" y="65"/>
                  <a:pt x="1" y="59"/>
                  <a:pt x="2" y="54"/>
                </a:cubicBezTo>
                <a:cubicBezTo>
                  <a:pt x="8" y="29"/>
                  <a:pt x="26" y="10"/>
                  <a:pt x="50" y="3"/>
                </a:cubicBezTo>
                <a:cubicBezTo>
                  <a:pt x="57" y="1"/>
                  <a:pt x="64" y="0"/>
                  <a:pt x="71" y="0"/>
                </a:cubicBezTo>
                <a:cubicBezTo>
                  <a:pt x="85" y="0"/>
                  <a:pt x="98" y="4"/>
                  <a:pt x="109" y="11"/>
                </a:cubicBezTo>
                <a:cubicBezTo>
                  <a:pt x="129" y="23"/>
                  <a:pt x="143" y="46"/>
                  <a:pt x="143" y="7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Rectangle 106"/>
          <p:cNvSpPr>
            <a:spLocks noChangeArrowheads="1"/>
          </p:cNvSpPr>
          <p:nvPr/>
        </p:nvSpPr>
        <p:spPr bwMode="auto">
          <a:xfrm>
            <a:off x="3478214" y="3348038"/>
            <a:ext cx="4286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400" b="0" i="0" u="none" strike="noStrike" cap="none" normalizeH="0" baseline="0" smtClean="0">
                <a:ln>
                  <a:noFill/>
                </a:ln>
                <a:solidFill>
                  <a:srgbClr val="E6E6E6"/>
                </a:solidFill>
                <a:effectLst/>
                <a:latin typeface="Times New Roman" panose="02020603050405020304" pitchFamily="18" charset="0"/>
              </a:rPr>
              <a:t>2005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6" name="Freeform 107"/>
          <p:cNvSpPr>
            <a:spLocks/>
          </p:cNvSpPr>
          <p:nvPr/>
        </p:nvSpPr>
        <p:spPr bwMode="auto">
          <a:xfrm>
            <a:off x="5734051" y="3113088"/>
            <a:ext cx="777875" cy="782638"/>
          </a:xfrm>
          <a:custGeom>
            <a:avLst/>
            <a:gdLst>
              <a:gd name="T0" fmla="*/ 88 w 176"/>
              <a:gd name="T1" fmla="*/ 177 h 177"/>
              <a:gd name="T2" fmla="*/ 31 w 176"/>
              <a:gd name="T3" fmla="*/ 156 h 177"/>
              <a:gd name="T4" fmla="*/ 0 w 176"/>
              <a:gd name="T5" fmla="*/ 88 h 177"/>
              <a:gd name="T6" fmla="*/ 88 w 176"/>
              <a:gd name="T7" fmla="*/ 0 h 177"/>
              <a:gd name="T8" fmla="*/ 167 w 176"/>
              <a:gd name="T9" fmla="*/ 50 h 177"/>
              <a:gd name="T10" fmla="*/ 176 w 176"/>
              <a:gd name="T11" fmla="*/ 88 h 177"/>
              <a:gd name="T12" fmla="*/ 169 w 176"/>
              <a:gd name="T13" fmla="*/ 123 h 177"/>
              <a:gd name="T14" fmla="*/ 104 w 176"/>
              <a:gd name="T15" fmla="*/ 175 h 177"/>
              <a:gd name="T16" fmla="*/ 88 w 176"/>
              <a:gd name="T1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7">
                <a:moveTo>
                  <a:pt x="88" y="177"/>
                </a:moveTo>
                <a:cubicBezTo>
                  <a:pt x="67" y="177"/>
                  <a:pt x="47" y="169"/>
                  <a:pt x="31" y="156"/>
                </a:cubicBezTo>
                <a:cubicBezTo>
                  <a:pt x="11" y="139"/>
                  <a:pt x="0" y="115"/>
                  <a:pt x="0" y="88"/>
                </a:cubicBezTo>
                <a:cubicBezTo>
                  <a:pt x="0" y="40"/>
                  <a:pt x="39" y="0"/>
                  <a:pt x="88" y="0"/>
                </a:cubicBezTo>
                <a:cubicBezTo>
                  <a:pt x="121" y="0"/>
                  <a:pt x="152" y="19"/>
                  <a:pt x="167" y="50"/>
                </a:cubicBezTo>
                <a:cubicBezTo>
                  <a:pt x="173" y="62"/>
                  <a:pt x="176" y="75"/>
                  <a:pt x="176" y="88"/>
                </a:cubicBezTo>
                <a:cubicBezTo>
                  <a:pt x="176" y="100"/>
                  <a:pt x="173" y="112"/>
                  <a:pt x="169" y="123"/>
                </a:cubicBezTo>
                <a:cubicBezTo>
                  <a:pt x="157" y="150"/>
                  <a:pt x="133" y="169"/>
                  <a:pt x="104" y="175"/>
                </a:cubicBezTo>
                <a:cubicBezTo>
                  <a:pt x="99" y="176"/>
                  <a:pt x="93" y="177"/>
                  <a:pt x="88" y="17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108"/>
          <p:cNvSpPr>
            <a:spLocks/>
          </p:cNvSpPr>
          <p:nvPr/>
        </p:nvSpPr>
        <p:spPr bwMode="auto">
          <a:xfrm>
            <a:off x="5805489" y="3187700"/>
            <a:ext cx="630238" cy="633413"/>
          </a:xfrm>
          <a:custGeom>
            <a:avLst/>
            <a:gdLst>
              <a:gd name="T0" fmla="*/ 143 w 143"/>
              <a:gd name="T1" fmla="*/ 71 h 143"/>
              <a:gd name="T2" fmla="*/ 137 w 143"/>
              <a:gd name="T3" fmla="*/ 99 h 143"/>
              <a:gd name="T4" fmla="*/ 85 w 143"/>
              <a:gd name="T5" fmla="*/ 142 h 143"/>
              <a:gd name="T6" fmla="*/ 72 w 143"/>
              <a:gd name="T7" fmla="*/ 143 h 143"/>
              <a:gd name="T8" fmla="*/ 26 w 143"/>
              <a:gd name="T9" fmla="*/ 126 h 143"/>
              <a:gd name="T10" fmla="*/ 0 w 143"/>
              <a:gd name="T11" fmla="*/ 71 h 143"/>
              <a:gd name="T12" fmla="*/ 72 w 143"/>
              <a:gd name="T13" fmla="*/ 0 h 143"/>
              <a:gd name="T14" fmla="*/ 136 w 143"/>
              <a:gd name="T15" fmla="*/ 40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81"/>
                  <a:pt x="141" y="91"/>
                  <a:pt x="137" y="99"/>
                </a:cubicBezTo>
                <a:cubicBezTo>
                  <a:pt x="128" y="121"/>
                  <a:pt x="109" y="137"/>
                  <a:pt x="85" y="142"/>
                </a:cubicBezTo>
                <a:cubicBezTo>
                  <a:pt x="81" y="143"/>
                  <a:pt x="76" y="143"/>
                  <a:pt x="72" y="143"/>
                </a:cubicBezTo>
                <a:cubicBezTo>
                  <a:pt x="54" y="143"/>
                  <a:pt x="38" y="137"/>
                  <a:pt x="26" y="126"/>
                </a:cubicBezTo>
                <a:cubicBezTo>
                  <a:pt x="10" y="113"/>
                  <a:pt x="0" y="94"/>
                  <a:pt x="0" y="71"/>
                </a:cubicBezTo>
                <a:cubicBezTo>
                  <a:pt x="0" y="32"/>
                  <a:pt x="32" y="0"/>
                  <a:pt x="72" y="0"/>
                </a:cubicBezTo>
                <a:cubicBezTo>
                  <a:pt x="100" y="0"/>
                  <a:pt x="124" y="16"/>
                  <a:pt x="136" y="40"/>
                </a:cubicBezTo>
                <a:cubicBezTo>
                  <a:pt x="140" y="49"/>
                  <a:pt x="143" y="60"/>
                  <a:pt x="143" y="7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109"/>
          <p:cNvSpPr>
            <a:spLocks noChangeArrowheads="1"/>
          </p:cNvSpPr>
          <p:nvPr/>
        </p:nvSpPr>
        <p:spPr bwMode="auto">
          <a:xfrm>
            <a:off x="5942014" y="3422650"/>
            <a:ext cx="4286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400" b="0" i="0" u="none" strike="noStrike" cap="none" normalizeH="0" baseline="0" smtClean="0">
                <a:ln>
                  <a:noFill/>
                </a:ln>
                <a:solidFill>
                  <a:srgbClr val="E6E6E6"/>
                </a:solidFill>
                <a:effectLst/>
                <a:latin typeface="Times New Roman" panose="02020603050405020304" pitchFamily="18" charset="0"/>
              </a:rPr>
              <a:t>2014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Freeform 110"/>
          <p:cNvSpPr>
            <a:spLocks/>
          </p:cNvSpPr>
          <p:nvPr/>
        </p:nvSpPr>
        <p:spPr bwMode="auto">
          <a:xfrm>
            <a:off x="6802439" y="2043113"/>
            <a:ext cx="777875" cy="777875"/>
          </a:xfrm>
          <a:custGeom>
            <a:avLst/>
            <a:gdLst>
              <a:gd name="T0" fmla="*/ 88 w 176"/>
              <a:gd name="T1" fmla="*/ 176 h 176"/>
              <a:gd name="T2" fmla="*/ 31 w 176"/>
              <a:gd name="T3" fmla="*/ 155 h 176"/>
              <a:gd name="T4" fmla="*/ 0 w 176"/>
              <a:gd name="T5" fmla="*/ 88 h 176"/>
              <a:gd name="T6" fmla="*/ 88 w 176"/>
              <a:gd name="T7" fmla="*/ 0 h 176"/>
              <a:gd name="T8" fmla="*/ 166 w 176"/>
              <a:gd name="T9" fmla="*/ 46 h 176"/>
              <a:gd name="T10" fmla="*/ 176 w 176"/>
              <a:gd name="T11" fmla="*/ 88 h 176"/>
              <a:gd name="T12" fmla="*/ 171 w 176"/>
              <a:gd name="T13" fmla="*/ 119 h 176"/>
              <a:gd name="T14" fmla="*/ 105 w 176"/>
              <a:gd name="T15" fmla="*/ 174 h 176"/>
              <a:gd name="T16" fmla="*/ 88 w 176"/>
              <a:gd name="T17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6">
                <a:moveTo>
                  <a:pt x="88" y="176"/>
                </a:moveTo>
                <a:cubicBezTo>
                  <a:pt x="67" y="176"/>
                  <a:pt x="47" y="169"/>
                  <a:pt x="31" y="155"/>
                </a:cubicBezTo>
                <a:cubicBezTo>
                  <a:pt x="12" y="138"/>
                  <a:pt x="0" y="114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21" y="0"/>
                  <a:pt x="150" y="17"/>
                  <a:pt x="166" y="46"/>
                </a:cubicBezTo>
                <a:cubicBezTo>
                  <a:pt x="173" y="59"/>
                  <a:pt x="176" y="73"/>
                  <a:pt x="176" y="88"/>
                </a:cubicBezTo>
                <a:cubicBezTo>
                  <a:pt x="176" y="99"/>
                  <a:pt x="174" y="109"/>
                  <a:pt x="171" y="119"/>
                </a:cubicBezTo>
                <a:cubicBezTo>
                  <a:pt x="160" y="148"/>
                  <a:pt x="135" y="169"/>
                  <a:pt x="105" y="174"/>
                </a:cubicBezTo>
                <a:cubicBezTo>
                  <a:pt x="99" y="175"/>
                  <a:pt x="94" y="176"/>
                  <a:pt x="88" y="17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11"/>
          <p:cNvSpPr>
            <a:spLocks/>
          </p:cNvSpPr>
          <p:nvPr/>
        </p:nvSpPr>
        <p:spPr bwMode="auto">
          <a:xfrm>
            <a:off x="6877051" y="2114550"/>
            <a:ext cx="631825" cy="631825"/>
          </a:xfrm>
          <a:custGeom>
            <a:avLst/>
            <a:gdLst>
              <a:gd name="T0" fmla="*/ 143 w 143"/>
              <a:gd name="T1" fmla="*/ 72 h 143"/>
              <a:gd name="T2" fmla="*/ 138 w 143"/>
              <a:gd name="T3" fmla="*/ 97 h 143"/>
              <a:gd name="T4" fmla="*/ 85 w 143"/>
              <a:gd name="T5" fmla="*/ 142 h 143"/>
              <a:gd name="T6" fmla="*/ 71 w 143"/>
              <a:gd name="T7" fmla="*/ 143 h 143"/>
              <a:gd name="T8" fmla="*/ 25 w 143"/>
              <a:gd name="T9" fmla="*/ 126 h 143"/>
              <a:gd name="T10" fmla="*/ 0 w 143"/>
              <a:gd name="T11" fmla="*/ 72 h 143"/>
              <a:gd name="T12" fmla="*/ 71 w 143"/>
              <a:gd name="T13" fmla="*/ 0 h 143"/>
              <a:gd name="T14" fmla="*/ 134 w 143"/>
              <a:gd name="T15" fmla="*/ 38 h 143"/>
              <a:gd name="T16" fmla="*/ 143 w 143"/>
              <a:gd name="T17" fmla="*/ 7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2"/>
                </a:moveTo>
                <a:cubicBezTo>
                  <a:pt x="143" y="81"/>
                  <a:pt x="141" y="89"/>
                  <a:pt x="138" y="97"/>
                </a:cubicBezTo>
                <a:cubicBezTo>
                  <a:pt x="129" y="120"/>
                  <a:pt x="109" y="138"/>
                  <a:pt x="85" y="142"/>
                </a:cubicBezTo>
                <a:cubicBezTo>
                  <a:pt x="80" y="143"/>
                  <a:pt x="76" y="143"/>
                  <a:pt x="71" y="143"/>
                </a:cubicBezTo>
                <a:cubicBezTo>
                  <a:pt x="54" y="143"/>
                  <a:pt x="38" y="137"/>
                  <a:pt x="25" y="126"/>
                </a:cubicBezTo>
                <a:cubicBezTo>
                  <a:pt x="10" y="113"/>
                  <a:pt x="0" y="94"/>
                  <a:pt x="0" y="72"/>
                </a:cubicBezTo>
                <a:cubicBezTo>
                  <a:pt x="0" y="32"/>
                  <a:pt x="32" y="0"/>
                  <a:pt x="71" y="0"/>
                </a:cubicBezTo>
                <a:cubicBezTo>
                  <a:pt x="98" y="0"/>
                  <a:pt x="122" y="16"/>
                  <a:pt x="134" y="38"/>
                </a:cubicBezTo>
                <a:cubicBezTo>
                  <a:pt x="140" y="48"/>
                  <a:pt x="143" y="60"/>
                  <a:pt x="143" y="72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Rectangle 112"/>
          <p:cNvSpPr>
            <a:spLocks noChangeArrowheads="1"/>
          </p:cNvSpPr>
          <p:nvPr/>
        </p:nvSpPr>
        <p:spPr bwMode="auto">
          <a:xfrm>
            <a:off x="7005639" y="2349500"/>
            <a:ext cx="4286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400" b="0" i="0" u="none" strike="noStrike" cap="none" normalizeH="0" baseline="0" smtClean="0">
                <a:ln>
                  <a:noFill/>
                </a:ln>
                <a:solidFill>
                  <a:srgbClr val="E6E6E6"/>
                </a:solidFill>
                <a:effectLst/>
                <a:latin typeface="Times New Roman" panose="02020603050405020304" pitchFamily="18" charset="0"/>
              </a:rPr>
              <a:t>2016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2" name="Freeform 113"/>
          <p:cNvSpPr>
            <a:spLocks/>
          </p:cNvSpPr>
          <p:nvPr/>
        </p:nvSpPr>
        <p:spPr bwMode="auto">
          <a:xfrm>
            <a:off x="8220076" y="3113088"/>
            <a:ext cx="776288" cy="782638"/>
          </a:xfrm>
          <a:custGeom>
            <a:avLst/>
            <a:gdLst>
              <a:gd name="T0" fmla="*/ 88 w 176"/>
              <a:gd name="T1" fmla="*/ 177 h 177"/>
              <a:gd name="T2" fmla="*/ 6 w 176"/>
              <a:gd name="T3" fmla="*/ 120 h 177"/>
              <a:gd name="T4" fmla="*/ 0 w 176"/>
              <a:gd name="T5" fmla="*/ 88 h 177"/>
              <a:gd name="T6" fmla="*/ 10 w 176"/>
              <a:gd name="T7" fmla="*/ 47 h 177"/>
              <a:gd name="T8" fmla="*/ 88 w 176"/>
              <a:gd name="T9" fmla="*/ 0 h 177"/>
              <a:gd name="T10" fmla="*/ 165 w 176"/>
              <a:gd name="T11" fmla="*/ 47 h 177"/>
              <a:gd name="T12" fmla="*/ 176 w 176"/>
              <a:gd name="T13" fmla="*/ 88 h 177"/>
              <a:gd name="T14" fmla="*/ 170 w 176"/>
              <a:gd name="T15" fmla="*/ 120 h 177"/>
              <a:gd name="T16" fmla="*/ 88 w 176"/>
              <a:gd name="T1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6" h="177">
                <a:moveTo>
                  <a:pt x="88" y="177"/>
                </a:moveTo>
                <a:cubicBezTo>
                  <a:pt x="52" y="177"/>
                  <a:pt x="19" y="154"/>
                  <a:pt x="6" y="120"/>
                </a:cubicBezTo>
                <a:cubicBezTo>
                  <a:pt x="2" y="110"/>
                  <a:pt x="0" y="99"/>
                  <a:pt x="0" y="88"/>
                </a:cubicBezTo>
                <a:cubicBezTo>
                  <a:pt x="0" y="74"/>
                  <a:pt x="4" y="59"/>
                  <a:pt x="10" y="47"/>
                </a:cubicBezTo>
                <a:cubicBezTo>
                  <a:pt x="26" y="18"/>
                  <a:pt x="56" y="0"/>
                  <a:pt x="88" y="0"/>
                </a:cubicBezTo>
                <a:cubicBezTo>
                  <a:pt x="120" y="0"/>
                  <a:pt x="150" y="18"/>
                  <a:pt x="165" y="47"/>
                </a:cubicBezTo>
                <a:cubicBezTo>
                  <a:pt x="172" y="59"/>
                  <a:pt x="176" y="74"/>
                  <a:pt x="176" y="88"/>
                </a:cubicBezTo>
                <a:cubicBezTo>
                  <a:pt x="176" y="99"/>
                  <a:pt x="174" y="110"/>
                  <a:pt x="170" y="120"/>
                </a:cubicBezTo>
                <a:cubicBezTo>
                  <a:pt x="157" y="154"/>
                  <a:pt x="124" y="177"/>
                  <a:pt x="88" y="17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14"/>
          <p:cNvSpPr>
            <a:spLocks/>
          </p:cNvSpPr>
          <p:nvPr/>
        </p:nvSpPr>
        <p:spPr bwMode="auto">
          <a:xfrm>
            <a:off x="8289926" y="3187700"/>
            <a:ext cx="631825" cy="633413"/>
          </a:xfrm>
          <a:custGeom>
            <a:avLst/>
            <a:gdLst>
              <a:gd name="T0" fmla="*/ 143 w 143"/>
              <a:gd name="T1" fmla="*/ 71 h 143"/>
              <a:gd name="T2" fmla="*/ 139 w 143"/>
              <a:gd name="T3" fmla="*/ 97 h 143"/>
              <a:gd name="T4" fmla="*/ 72 w 143"/>
              <a:gd name="T5" fmla="*/ 143 h 143"/>
              <a:gd name="T6" fmla="*/ 5 w 143"/>
              <a:gd name="T7" fmla="*/ 97 h 143"/>
              <a:gd name="T8" fmla="*/ 0 w 143"/>
              <a:gd name="T9" fmla="*/ 71 h 143"/>
              <a:gd name="T10" fmla="*/ 9 w 143"/>
              <a:gd name="T11" fmla="*/ 37 h 143"/>
              <a:gd name="T12" fmla="*/ 72 w 143"/>
              <a:gd name="T13" fmla="*/ 0 h 143"/>
              <a:gd name="T14" fmla="*/ 135 w 143"/>
              <a:gd name="T15" fmla="*/ 37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80"/>
                  <a:pt x="142" y="89"/>
                  <a:pt x="139" y="97"/>
                </a:cubicBezTo>
                <a:cubicBezTo>
                  <a:pt x="129" y="124"/>
                  <a:pt x="103" y="143"/>
                  <a:pt x="72" y="143"/>
                </a:cubicBezTo>
                <a:cubicBezTo>
                  <a:pt x="41" y="143"/>
                  <a:pt x="15" y="124"/>
                  <a:pt x="5" y="97"/>
                </a:cubicBezTo>
                <a:cubicBezTo>
                  <a:pt x="2" y="89"/>
                  <a:pt x="0" y="80"/>
                  <a:pt x="0" y="71"/>
                </a:cubicBezTo>
                <a:cubicBezTo>
                  <a:pt x="0" y="59"/>
                  <a:pt x="4" y="48"/>
                  <a:pt x="9" y="37"/>
                </a:cubicBezTo>
                <a:cubicBezTo>
                  <a:pt x="21" y="15"/>
                  <a:pt x="45" y="0"/>
                  <a:pt x="72" y="0"/>
                </a:cubicBezTo>
                <a:cubicBezTo>
                  <a:pt x="99" y="0"/>
                  <a:pt x="123" y="15"/>
                  <a:pt x="135" y="37"/>
                </a:cubicBezTo>
                <a:cubicBezTo>
                  <a:pt x="140" y="48"/>
                  <a:pt x="143" y="59"/>
                  <a:pt x="143" y="7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Rectangle 115"/>
          <p:cNvSpPr>
            <a:spLocks noChangeArrowheads="1"/>
          </p:cNvSpPr>
          <p:nvPr/>
        </p:nvSpPr>
        <p:spPr bwMode="auto">
          <a:xfrm>
            <a:off x="8431214" y="3422650"/>
            <a:ext cx="4286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400" b="0" i="0" u="none" strike="noStrike" cap="none" normalizeH="0" baseline="0" smtClean="0">
                <a:ln>
                  <a:noFill/>
                </a:ln>
                <a:solidFill>
                  <a:srgbClr val="E6E6E6"/>
                </a:solidFill>
                <a:effectLst/>
                <a:latin typeface="Times New Roman" panose="02020603050405020304" pitchFamily="18" charset="0"/>
              </a:rPr>
              <a:t>2018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Freeform 342"/>
          <p:cNvSpPr>
            <a:spLocks/>
          </p:cNvSpPr>
          <p:nvPr/>
        </p:nvSpPr>
        <p:spPr bwMode="auto">
          <a:xfrm>
            <a:off x="5805488" y="4532313"/>
            <a:ext cx="304800" cy="309562"/>
          </a:xfrm>
          <a:custGeom>
            <a:avLst/>
            <a:gdLst>
              <a:gd name="T0" fmla="*/ 69 w 69"/>
              <a:gd name="T1" fmla="*/ 35 h 70"/>
              <a:gd name="T2" fmla="*/ 34 w 69"/>
              <a:gd name="T3" fmla="*/ 70 h 70"/>
              <a:gd name="T4" fmla="*/ 0 w 69"/>
              <a:gd name="T5" fmla="*/ 35 h 70"/>
              <a:gd name="T6" fmla="*/ 34 w 69"/>
              <a:gd name="T7" fmla="*/ 0 h 70"/>
              <a:gd name="T8" fmla="*/ 34 w 69"/>
              <a:gd name="T9" fmla="*/ 35 h 70"/>
              <a:gd name="T10" fmla="*/ 69 w 69"/>
              <a:gd name="T11" fmla="*/ 3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70">
                <a:moveTo>
                  <a:pt x="69" y="35"/>
                </a:moveTo>
                <a:cubicBezTo>
                  <a:pt x="69" y="54"/>
                  <a:pt x="54" y="70"/>
                  <a:pt x="34" y="70"/>
                </a:cubicBezTo>
                <a:cubicBezTo>
                  <a:pt x="15" y="70"/>
                  <a:pt x="0" y="54"/>
                  <a:pt x="0" y="35"/>
                </a:cubicBezTo>
                <a:cubicBezTo>
                  <a:pt x="0" y="16"/>
                  <a:pt x="15" y="0"/>
                  <a:pt x="34" y="0"/>
                </a:cubicBezTo>
                <a:cubicBezTo>
                  <a:pt x="34" y="35"/>
                  <a:pt x="34" y="35"/>
                  <a:pt x="34" y="35"/>
                </a:cubicBezTo>
                <a:lnTo>
                  <a:pt x="69" y="35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43"/>
          <p:cNvSpPr>
            <a:spLocks/>
          </p:cNvSpPr>
          <p:nvPr/>
        </p:nvSpPr>
        <p:spPr bwMode="auto">
          <a:xfrm>
            <a:off x="5991226" y="4500563"/>
            <a:ext cx="153988" cy="150812"/>
          </a:xfrm>
          <a:custGeom>
            <a:avLst/>
            <a:gdLst>
              <a:gd name="T0" fmla="*/ 35 w 35"/>
              <a:gd name="T1" fmla="*/ 34 h 34"/>
              <a:gd name="T2" fmla="*/ 0 w 35"/>
              <a:gd name="T3" fmla="*/ 34 h 34"/>
              <a:gd name="T4" fmla="*/ 0 w 35"/>
              <a:gd name="T5" fmla="*/ 0 h 34"/>
              <a:gd name="T6" fmla="*/ 35 w 35"/>
              <a:gd name="T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34">
                <a:moveTo>
                  <a:pt x="35" y="34"/>
                </a:moveTo>
                <a:cubicBezTo>
                  <a:pt x="0" y="34"/>
                  <a:pt x="0" y="34"/>
                  <a:pt x="0" y="34"/>
                </a:cubicBezTo>
                <a:cubicBezTo>
                  <a:pt x="0" y="0"/>
                  <a:pt x="0" y="0"/>
                  <a:pt x="0" y="0"/>
                </a:cubicBezTo>
                <a:cubicBezTo>
                  <a:pt x="19" y="0"/>
                  <a:pt x="35" y="15"/>
                  <a:pt x="35" y="34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44"/>
          <p:cNvSpPr>
            <a:spLocks noEditPoints="1"/>
          </p:cNvSpPr>
          <p:nvPr/>
        </p:nvSpPr>
        <p:spPr bwMode="auto">
          <a:xfrm>
            <a:off x="5046663" y="1527175"/>
            <a:ext cx="312738" cy="317500"/>
          </a:xfrm>
          <a:custGeom>
            <a:avLst/>
            <a:gdLst>
              <a:gd name="T0" fmla="*/ 35 w 71"/>
              <a:gd name="T1" fmla="*/ 0 h 72"/>
              <a:gd name="T2" fmla="*/ 0 w 71"/>
              <a:gd name="T3" fmla="*/ 36 h 72"/>
              <a:gd name="T4" fmla="*/ 35 w 71"/>
              <a:gd name="T5" fmla="*/ 72 h 72"/>
              <a:gd name="T6" fmla="*/ 71 w 71"/>
              <a:gd name="T7" fmla="*/ 36 h 72"/>
              <a:gd name="T8" fmla="*/ 35 w 71"/>
              <a:gd name="T9" fmla="*/ 0 h 72"/>
              <a:gd name="T10" fmla="*/ 35 w 71"/>
              <a:gd name="T11" fmla="*/ 63 h 72"/>
              <a:gd name="T12" fmla="*/ 8 w 71"/>
              <a:gd name="T13" fmla="*/ 36 h 72"/>
              <a:gd name="T14" fmla="*/ 35 w 71"/>
              <a:gd name="T15" fmla="*/ 9 h 72"/>
              <a:gd name="T16" fmla="*/ 62 w 71"/>
              <a:gd name="T17" fmla="*/ 36 h 72"/>
              <a:gd name="T18" fmla="*/ 35 w 71"/>
              <a:gd name="T19" fmla="*/ 6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72">
                <a:moveTo>
                  <a:pt x="35" y="0"/>
                </a:moveTo>
                <a:cubicBezTo>
                  <a:pt x="16" y="0"/>
                  <a:pt x="0" y="16"/>
                  <a:pt x="0" y="36"/>
                </a:cubicBezTo>
                <a:cubicBezTo>
                  <a:pt x="0" y="56"/>
                  <a:pt x="16" y="72"/>
                  <a:pt x="35" y="72"/>
                </a:cubicBezTo>
                <a:cubicBezTo>
                  <a:pt x="55" y="72"/>
                  <a:pt x="71" y="56"/>
                  <a:pt x="71" y="36"/>
                </a:cubicBezTo>
                <a:cubicBezTo>
                  <a:pt x="71" y="16"/>
                  <a:pt x="55" y="0"/>
                  <a:pt x="35" y="0"/>
                </a:cubicBezTo>
                <a:close/>
                <a:moveTo>
                  <a:pt x="35" y="63"/>
                </a:moveTo>
                <a:cubicBezTo>
                  <a:pt x="21" y="63"/>
                  <a:pt x="8" y="51"/>
                  <a:pt x="8" y="36"/>
                </a:cubicBezTo>
                <a:cubicBezTo>
                  <a:pt x="8" y="21"/>
                  <a:pt x="21" y="9"/>
                  <a:pt x="35" y="9"/>
                </a:cubicBezTo>
                <a:cubicBezTo>
                  <a:pt x="50" y="9"/>
                  <a:pt x="62" y="21"/>
                  <a:pt x="62" y="36"/>
                </a:cubicBezTo>
                <a:cubicBezTo>
                  <a:pt x="62" y="51"/>
                  <a:pt x="50" y="63"/>
                  <a:pt x="35" y="63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45"/>
          <p:cNvSpPr>
            <a:spLocks/>
          </p:cNvSpPr>
          <p:nvPr/>
        </p:nvSpPr>
        <p:spPr bwMode="auto">
          <a:xfrm>
            <a:off x="5168901" y="1504950"/>
            <a:ext cx="61913" cy="30162"/>
          </a:xfrm>
          <a:custGeom>
            <a:avLst/>
            <a:gdLst>
              <a:gd name="T0" fmla="*/ 13 w 14"/>
              <a:gd name="T1" fmla="*/ 4 h 7"/>
              <a:gd name="T2" fmla="*/ 9 w 14"/>
              <a:gd name="T3" fmla="*/ 0 h 7"/>
              <a:gd name="T4" fmla="*/ 7 w 14"/>
              <a:gd name="T5" fmla="*/ 0 h 7"/>
              <a:gd name="T6" fmla="*/ 7 w 14"/>
              <a:gd name="T7" fmla="*/ 0 h 7"/>
              <a:gd name="T8" fmla="*/ 5 w 14"/>
              <a:gd name="T9" fmla="*/ 0 h 7"/>
              <a:gd name="T10" fmla="*/ 1 w 14"/>
              <a:gd name="T11" fmla="*/ 4 h 7"/>
              <a:gd name="T12" fmla="*/ 0 w 14"/>
              <a:gd name="T13" fmla="*/ 7 h 7"/>
              <a:gd name="T14" fmla="*/ 7 w 14"/>
              <a:gd name="T15" fmla="*/ 7 h 7"/>
              <a:gd name="T16" fmla="*/ 7 w 14"/>
              <a:gd name="T17" fmla="*/ 7 h 7"/>
              <a:gd name="T18" fmla="*/ 14 w 14"/>
              <a:gd name="T19" fmla="*/ 7 h 7"/>
              <a:gd name="T20" fmla="*/ 13 w 14"/>
              <a:gd name="T2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7">
                <a:moveTo>
                  <a:pt x="13" y="4"/>
                </a:moveTo>
                <a:cubicBezTo>
                  <a:pt x="13" y="2"/>
                  <a:pt x="11" y="0"/>
                  <a:pt x="9" y="0"/>
                </a:cubicBezTo>
                <a:cubicBezTo>
                  <a:pt x="9" y="0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0"/>
                  <a:pt x="5" y="0"/>
                </a:cubicBezTo>
                <a:cubicBezTo>
                  <a:pt x="3" y="0"/>
                  <a:pt x="1" y="2"/>
                  <a:pt x="1" y="4"/>
                </a:cubicBezTo>
                <a:cubicBezTo>
                  <a:pt x="0" y="7"/>
                  <a:pt x="0" y="7"/>
                  <a:pt x="0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14" y="7"/>
                  <a:pt x="14" y="7"/>
                  <a:pt x="14" y="7"/>
                </a:cubicBezTo>
                <a:lnTo>
                  <a:pt x="13" y="4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46"/>
          <p:cNvSpPr>
            <a:spLocks/>
          </p:cNvSpPr>
          <p:nvPr/>
        </p:nvSpPr>
        <p:spPr bwMode="auto">
          <a:xfrm>
            <a:off x="5064126" y="1549400"/>
            <a:ext cx="52388" cy="57150"/>
          </a:xfrm>
          <a:custGeom>
            <a:avLst/>
            <a:gdLst>
              <a:gd name="T0" fmla="*/ 9 w 12"/>
              <a:gd name="T1" fmla="*/ 1 h 13"/>
              <a:gd name="T2" fmla="*/ 4 w 12"/>
              <a:gd name="T3" fmla="*/ 1 h 13"/>
              <a:gd name="T4" fmla="*/ 3 w 12"/>
              <a:gd name="T5" fmla="*/ 3 h 13"/>
              <a:gd name="T6" fmla="*/ 2 w 12"/>
              <a:gd name="T7" fmla="*/ 3 h 13"/>
              <a:gd name="T8" fmla="*/ 1 w 12"/>
              <a:gd name="T9" fmla="*/ 5 h 13"/>
              <a:gd name="T10" fmla="*/ 1 w 12"/>
              <a:gd name="T11" fmla="*/ 10 h 13"/>
              <a:gd name="T12" fmla="*/ 2 w 12"/>
              <a:gd name="T13" fmla="*/ 13 h 13"/>
              <a:gd name="T14" fmla="*/ 7 w 12"/>
              <a:gd name="T15" fmla="*/ 8 h 13"/>
              <a:gd name="T16" fmla="*/ 8 w 12"/>
              <a:gd name="T17" fmla="*/ 8 h 13"/>
              <a:gd name="T18" fmla="*/ 12 w 12"/>
              <a:gd name="T19" fmla="*/ 3 h 13"/>
              <a:gd name="T20" fmla="*/ 9 w 12"/>
              <a:gd name="T21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3">
                <a:moveTo>
                  <a:pt x="9" y="1"/>
                </a:moveTo>
                <a:cubicBezTo>
                  <a:pt x="8" y="0"/>
                  <a:pt x="5" y="0"/>
                  <a:pt x="4" y="1"/>
                </a:cubicBezTo>
                <a:cubicBezTo>
                  <a:pt x="4" y="2"/>
                  <a:pt x="3" y="2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1" y="5"/>
                </a:cubicBezTo>
                <a:cubicBezTo>
                  <a:pt x="0" y="6"/>
                  <a:pt x="0" y="8"/>
                  <a:pt x="1" y="10"/>
                </a:cubicBezTo>
                <a:cubicBezTo>
                  <a:pt x="2" y="13"/>
                  <a:pt x="2" y="13"/>
                  <a:pt x="2" y="13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12" y="3"/>
                  <a:pt x="12" y="3"/>
                  <a:pt x="12" y="3"/>
                </a:cubicBezTo>
                <a:lnTo>
                  <a:pt x="9" y="1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47"/>
          <p:cNvSpPr>
            <a:spLocks/>
          </p:cNvSpPr>
          <p:nvPr/>
        </p:nvSpPr>
        <p:spPr bwMode="auto">
          <a:xfrm>
            <a:off x="5027613" y="1658938"/>
            <a:ext cx="26988" cy="61912"/>
          </a:xfrm>
          <a:custGeom>
            <a:avLst/>
            <a:gdLst>
              <a:gd name="T0" fmla="*/ 3 w 6"/>
              <a:gd name="T1" fmla="*/ 1 h 14"/>
              <a:gd name="T2" fmla="*/ 0 w 6"/>
              <a:gd name="T3" fmla="*/ 5 h 14"/>
              <a:gd name="T4" fmla="*/ 0 w 6"/>
              <a:gd name="T5" fmla="*/ 7 h 14"/>
              <a:gd name="T6" fmla="*/ 0 w 6"/>
              <a:gd name="T7" fmla="*/ 7 h 14"/>
              <a:gd name="T8" fmla="*/ 0 w 6"/>
              <a:gd name="T9" fmla="*/ 10 h 14"/>
              <a:gd name="T10" fmla="*/ 3 w 6"/>
              <a:gd name="T11" fmla="*/ 13 h 14"/>
              <a:gd name="T12" fmla="*/ 6 w 6"/>
              <a:gd name="T13" fmla="*/ 14 h 14"/>
              <a:gd name="T14" fmla="*/ 6 w 6"/>
              <a:gd name="T15" fmla="*/ 7 h 14"/>
              <a:gd name="T16" fmla="*/ 6 w 6"/>
              <a:gd name="T17" fmla="*/ 7 h 14"/>
              <a:gd name="T18" fmla="*/ 6 w 6"/>
              <a:gd name="T19" fmla="*/ 0 h 14"/>
              <a:gd name="T20" fmla="*/ 3 w 6"/>
              <a:gd name="T2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14">
                <a:moveTo>
                  <a:pt x="3" y="1"/>
                </a:moveTo>
                <a:cubicBezTo>
                  <a:pt x="1" y="1"/>
                  <a:pt x="0" y="3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0" y="10"/>
                </a:cubicBezTo>
                <a:cubicBezTo>
                  <a:pt x="0" y="11"/>
                  <a:pt x="1" y="13"/>
                  <a:pt x="3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0"/>
                  <a:pt x="6" y="0"/>
                  <a:pt x="6" y="0"/>
                </a:cubicBezTo>
                <a:lnTo>
                  <a:pt x="3" y="1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48"/>
          <p:cNvSpPr>
            <a:spLocks/>
          </p:cNvSpPr>
          <p:nvPr/>
        </p:nvSpPr>
        <p:spPr bwMode="auto">
          <a:xfrm>
            <a:off x="5067301" y="1774825"/>
            <a:ext cx="58738" cy="52387"/>
          </a:xfrm>
          <a:custGeom>
            <a:avLst/>
            <a:gdLst>
              <a:gd name="T0" fmla="*/ 1 w 13"/>
              <a:gd name="T1" fmla="*/ 3 h 12"/>
              <a:gd name="T2" fmla="*/ 1 w 13"/>
              <a:gd name="T3" fmla="*/ 8 h 12"/>
              <a:gd name="T4" fmla="*/ 3 w 13"/>
              <a:gd name="T5" fmla="*/ 9 h 12"/>
              <a:gd name="T6" fmla="*/ 3 w 13"/>
              <a:gd name="T7" fmla="*/ 10 h 12"/>
              <a:gd name="T8" fmla="*/ 5 w 13"/>
              <a:gd name="T9" fmla="*/ 11 h 12"/>
              <a:gd name="T10" fmla="*/ 10 w 13"/>
              <a:gd name="T11" fmla="*/ 11 h 12"/>
              <a:gd name="T12" fmla="*/ 13 w 13"/>
              <a:gd name="T13" fmla="*/ 10 h 12"/>
              <a:gd name="T14" fmla="*/ 8 w 13"/>
              <a:gd name="T15" fmla="*/ 5 h 12"/>
              <a:gd name="T16" fmla="*/ 8 w 13"/>
              <a:gd name="T17" fmla="*/ 4 h 12"/>
              <a:gd name="T18" fmla="*/ 3 w 13"/>
              <a:gd name="T19" fmla="*/ 0 h 12"/>
              <a:gd name="T20" fmla="*/ 1 w 13"/>
              <a:gd name="T21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2">
                <a:moveTo>
                  <a:pt x="1" y="3"/>
                </a:moveTo>
                <a:cubicBezTo>
                  <a:pt x="0" y="4"/>
                  <a:pt x="0" y="7"/>
                  <a:pt x="1" y="8"/>
                </a:cubicBezTo>
                <a:cubicBezTo>
                  <a:pt x="2" y="8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1"/>
                  <a:pt x="5" y="11"/>
                </a:cubicBezTo>
                <a:cubicBezTo>
                  <a:pt x="6" y="12"/>
                  <a:pt x="8" y="12"/>
                  <a:pt x="10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0"/>
                  <a:pt x="3" y="0"/>
                  <a:pt x="3" y="0"/>
                </a:cubicBezTo>
                <a:lnTo>
                  <a:pt x="1" y="3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49"/>
          <p:cNvSpPr>
            <a:spLocks/>
          </p:cNvSpPr>
          <p:nvPr/>
        </p:nvSpPr>
        <p:spPr bwMode="auto">
          <a:xfrm>
            <a:off x="5178426" y="1836738"/>
            <a:ext cx="61913" cy="30162"/>
          </a:xfrm>
          <a:custGeom>
            <a:avLst/>
            <a:gdLst>
              <a:gd name="T0" fmla="*/ 1 w 14"/>
              <a:gd name="T1" fmla="*/ 3 h 7"/>
              <a:gd name="T2" fmla="*/ 5 w 14"/>
              <a:gd name="T3" fmla="*/ 7 h 7"/>
              <a:gd name="T4" fmla="*/ 7 w 14"/>
              <a:gd name="T5" fmla="*/ 7 h 7"/>
              <a:gd name="T6" fmla="*/ 8 w 14"/>
              <a:gd name="T7" fmla="*/ 7 h 7"/>
              <a:gd name="T8" fmla="*/ 10 w 14"/>
              <a:gd name="T9" fmla="*/ 7 h 7"/>
              <a:gd name="T10" fmla="*/ 13 w 14"/>
              <a:gd name="T11" fmla="*/ 3 h 7"/>
              <a:gd name="T12" fmla="*/ 14 w 14"/>
              <a:gd name="T13" fmla="*/ 0 h 7"/>
              <a:gd name="T14" fmla="*/ 8 w 14"/>
              <a:gd name="T15" fmla="*/ 0 h 7"/>
              <a:gd name="T16" fmla="*/ 7 w 14"/>
              <a:gd name="T17" fmla="*/ 0 h 7"/>
              <a:gd name="T18" fmla="*/ 0 w 14"/>
              <a:gd name="T19" fmla="*/ 0 h 7"/>
              <a:gd name="T20" fmla="*/ 1 w 14"/>
              <a:gd name="T2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7">
                <a:moveTo>
                  <a:pt x="1" y="3"/>
                </a:moveTo>
                <a:cubicBezTo>
                  <a:pt x="2" y="5"/>
                  <a:pt x="3" y="7"/>
                  <a:pt x="5" y="7"/>
                </a:cubicBezTo>
                <a:cubicBezTo>
                  <a:pt x="6" y="7"/>
                  <a:pt x="6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8" y="7"/>
                  <a:pt x="9" y="7"/>
                  <a:pt x="10" y="7"/>
                </a:cubicBezTo>
                <a:cubicBezTo>
                  <a:pt x="11" y="7"/>
                  <a:pt x="13" y="5"/>
                  <a:pt x="13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lnTo>
                  <a:pt x="1" y="3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50"/>
          <p:cNvSpPr>
            <a:spLocks/>
          </p:cNvSpPr>
          <p:nvPr/>
        </p:nvSpPr>
        <p:spPr bwMode="auto">
          <a:xfrm>
            <a:off x="5292726" y="1765300"/>
            <a:ext cx="57150" cy="57150"/>
          </a:xfrm>
          <a:custGeom>
            <a:avLst/>
            <a:gdLst>
              <a:gd name="T0" fmla="*/ 3 w 13"/>
              <a:gd name="T1" fmla="*/ 12 h 13"/>
              <a:gd name="T2" fmla="*/ 8 w 13"/>
              <a:gd name="T3" fmla="*/ 12 h 13"/>
              <a:gd name="T4" fmla="*/ 9 w 13"/>
              <a:gd name="T5" fmla="*/ 10 h 13"/>
              <a:gd name="T6" fmla="*/ 10 w 13"/>
              <a:gd name="T7" fmla="*/ 10 h 13"/>
              <a:gd name="T8" fmla="*/ 11 w 13"/>
              <a:gd name="T9" fmla="*/ 8 h 13"/>
              <a:gd name="T10" fmla="*/ 12 w 13"/>
              <a:gd name="T11" fmla="*/ 3 h 13"/>
              <a:gd name="T12" fmla="*/ 10 w 13"/>
              <a:gd name="T13" fmla="*/ 0 h 13"/>
              <a:gd name="T14" fmla="*/ 5 w 13"/>
              <a:gd name="T15" fmla="*/ 5 h 13"/>
              <a:gd name="T16" fmla="*/ 5 w 13"/>
              <a:gd name="T17" fmla="*/ 5 h 13"/>
              <a:gd name="T18" fmla="*/ 0 w 13"/>
              <a:gd name="T19" fmla="*/ 10 h 13"/>
              <a:gd name="T20" fmla="*/ 3 w 13"/>
              <a:gd name="T2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3">
                <a:moveTo>
                  <a:pt x="3" y="12"/>
                </a:moveTo>
                <a:cubicBezTo>
                  <a:pt x="5" y="13"/>
                  <a:pt x="7" y="13"/>
                  <a:pt x="8" y="12"/>
                </a:cubicBezTo>
                <a:cubicBezTo>
                  <a:pt x="8" y="11"/>
                  <a:pt x="9" y="11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1" y="9"/>
                  <a:pt x="11" y="8"/>
                </a:cubicBezTo>
                <a:cubicBezTo>
                  <a:pt x="12" y="7"/>
                  <a:pt x="13" y="5"/>
                  <a:pt x="12" y="3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0" y="10"/>
                  <a:pt x="0" y="10"/>
                  <a:pt x="0" y="10"/>
                </a:cubicBezTo>
                <a:lnTo>
                  <a:pt x="3" y="12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51"/>
          <p:cNvSpPr>
            <a:spLocks/>
          </p:cNvSpPr>
          <p:nvPr/>
        </p:nvSpPr>
        <p:spPr bwMode="auto">
          <a:xfrm>
            <a:off x="5354638" y="1651000"/>
            <a:ext cx="31750" cy="61912"/>
          </a:xfrm>
          <a:custGeom>
            <a:avLst/>
            <a:gdLst>
              <a:gd name="T0" fmla="*/ 3 w 7"/>
              <a:gd name="T1" fmla="*/ 13 h 14"/>
              <a:gd name="T2" fmla="*/ 7 w 7"/>
              <a:gd name="T3" fmla="*/ 9 h 14"/>
              <a:gd name="T4" fmla="*/ 7 w 7"/>
              <a:gd name="T5" fmla="*/ 7 h 14"/>
              <a:gd name="T6" fmla="*/ 7 w 7"/>
              <a:gd name="T7" fmla="*/ 6 h 14"/>
              <a:gd name="T8" fmla="*/ 7 w 7"/>
              <a:gd name="T9" fmla="*/ 4 h 14"/>
              <a:gd name="T10" fmla="*/ 3 w 7"/>
              <a:gd name="T11" fmla="*/ 1 h 14"/>
              <a:gd name="T12" fmla="*/ 0 w 7"/>
              <a:gd name="T13" fmla="*/ 0 h 14"/>
              <a:gd name="T14" fmla="*/ 0 w 7"/>
              <a:gd name="T15" fmla="*/ 6 h 14"/>
              <a:gd name="T16" fmla="*/ 0 w 7"/>
              <a:gd name="T17" fmla="*/ 7 h 14"/>
              <a:gd name="T18" fmla="*/ 0 w 7"/>
              <a:gd name="T19" fmla="*/ 14 h 14"/>
              <a:gd name="T20" fmla="*/ 3 w 7"/>
              <a:gd name="T21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14">
                <a:moveTo>
                  <a:pt x="3" y="13"/>
                </a:moveTo>
                <a:cubicBezTo>
                  <a:pt x="5" y="13"/>
                  <a:pt x="7" y="11"/>
                  <a:pt x="7" y="9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5"/>
                  <a:pt x="7" y="4"/>
                </a:cubicBezTo>
                <a:cubicBezTo>
                  <a:pt x="7" y="3"/>
                  <a:pt x="5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lnTo>
                  <a:pt x="3" y="13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52"/>
          <p:cNvSpPr>
            <a:spLocks/>
          </p:cNvSpPr>
          <p:nvPr/>
        </p:nvSpPr>
        <p:spPr bwMode="auto">
          <a:xfrm>
            <a:off x="5284788" y="1544638"/>
            <a:ext cx="57150" cy="52387"/>
          </a:xfrm>
          <a:custGeom>
            <a:avLst/>
            <a:gdLst>
              <a:gd name="T0" fmla="*/ 12 w 13"/>
              <a:gd name="T1" fmla="*/ 9 h 12"/>
              <a:gd name="T2" fmla="*/ 12 w 13"/>
              <a:gd name="T3" fmla="*/ 4 h 12"/>
              <a:gd name="T4" fmla="*/ 10 w 13"/>
              <a:gd name="T5" fmla="*/ 3 h 12"/>
              <a:gd name="T6" fmla="*/ 10 w 13"/>
              <a:gd name="T7" fmla="*/ 2 h 12"/>
              <a:gd name="T8" fmla="*/ 8 w 13"/>
              <a:gd name="T9" fmla="*/ 1 h 12"/>
              <a:gd name="T10" fmla="*/ 3 w 13"/>
              <a:gd name="T11" fmla="*/ 1 h 12"/>
              <a:gd name="T12" fmla="*/ 0 w 13"/>
              <a:gd name="T13" fmla="*/ 2 h 12"/>
              <a:gd name="T14" fmla="*/ 5 w 13"/>
              <a:gd name="T15" fmla="*/ 7 h 12"/>
              <a:gd name="T16" fmla="*/ 6 w 13"/>
              <a:gd name="T17" fmla="*/ 8 h 12"/>
              <a:gd name="T18" fmla="*/ 10 w 13"/>
              <a:gd name="T19" fmla="*/ 12 h 12"/>
              <a:gd name="T20" fmla="*/ 12 w 13"/>
              <a:gd name="T2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2">
                <a:moveTo>
                  <a:pt x="12" y="9"/>
                </a:moveTo>
                <a:cubicBezTo>
                  <a:pt x="13" y="8"/>
                  <a:pt x="13" y="5"/>
                  <a:pt x="12" y="4"/>
                </a:cubicBezTo>
                <a:cubicBezTo>
                  <a:pt x="11" y="4"/>
                  <a:pt x="11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8" y="1"/>
                </a:cubicBezTo>
                <a:cubicBezTo>
                  <a:pt x="7" y="0"/>
                  <a:pt x="5" y="0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10" y="12"/>
                  <a:pt x="10" y="12"/>
                  <a:pt x="10" y="12"/>
                </a:cubicBezTo>
                <a:lnTo>
                  <a:pt x="12" y="9"/>
                </a:lnTo>
                <a:close/>
              </a:path>
            </a:pathLst>
          </a:custGeom>
          <a:solidFill>
            <a:srgbClr val="A0A5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Oval 353"/>
          <p:cNvSpPr>
            <a:spLocks noChangeArrowheads="1"/>
          </p:cNvSpPr>
          <p:nvPr/>
        </p:nvSpPr>
        <p:spPr bwMode="auto">
          <a:xfrm>
            <a:off x="6834188" y="1200150"/>
            <a:ext cx="347663" cy="260350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54"/>
          <p:cNvSpPr>
            <a:spLocks/>
          </p:cNvSpPr>
          <p:nvPr/>
        </p:nvSpPr>
        <p:spPr bwMode="auto">
          <a:xfrm>
            <a:off x="6859588" y="1368425"/>
            <a:ext cx="106363" cy="127000"/>
          </a:xfrm>
          <a:custGeom>
            <a:avLst/>
            <a:gdLst>
              <a:gd name="T0" fmla="*/ 17 w 67"/>
              <a:gd name="T1" fmla="*/ 0 h 80"/>
              <a:gd name="T2" fmla="*/ 0 w 67"/>
              <a:gd name="T3" fmla="*/ 80 h 80"/>
              <a:gd name="T4" fmla="*/ 67 w 67"/>
              <a:gd name="T5" fmla="*/ 41 h 80"/>
              <a:gd name="T6" fmla="*/ 17 w 67"/>
              <a:gd name="T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" h="80">
                <a:moveTo>
                  <a:pt x="17" y="0"/>
                </a:moveTo>
                <a:lnTo>
                  <a:pt x="0" y="80"/>
                </a:lnTo>
                <a:lnTo>
                  <a:pt x="67" y="41"/>
                </a:lnTo>
                <a:lnTo>
                  <a:pt x="17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55"/>
          <p:cNvSpPr>
            <a:spLocks/>
          </p:cNvSpPr>
          <p:nvPr/>
        </p:nvSpPr>
        <p:spPr bwMode="auto">
          <a:xfrm>
            <a:off x="6978651" y="1292225"/>
            <a:ext cx="366713" cy="322262"/>
          </a:xfrm>
          <a:custGeom>
            <a:avLst/>
            <a:gdLst>
              <a:gd name="T0" fmla="*/ 81 w 83"/>
              <a:gd name="T1" fmla="*/ 32 h 73"/>
              <a:gd name="T2" fmla="*/ 83 w 83"/>
              <a:gd name="T3" fmla="*/ 32 h 73"/>
              <a:gd name="T4" fmla="*/ 71 w 83"/>
              <a:gd name="T5" fmla="*/ 9 h 73"/>
              <a:gd name="T6" fmla="*/ 42 w 83"/>
              <a:gd name="T7" fmla="*/ 0 h 73"/>
              <a:gd name="T8" fmla="*/ 13 w 83"/>
              <a:gd name="T9" fmla="*/ 9 h 73"/>
              <a:gd name="T10" fmla="*/ 0 w 83"/>
              <a:gd name="T11" fmla="*/ 32 h 73"/>
              <a:gd name="T12" fmla="*/ 13 w 83"/>
              <a:gd name="T13" fmla="*/ 54 h 73"/>
              <a:gd name="T14" fmla="*/ 42 w 83"/>
              <a:gd name="T15" fmla="*/ 63 h 73"/>
              <a:gd name="T16" fmla="*/ 54 w 83"/>
              <a:gd name="T17" fmla="*/ 62 h 73"/>
              <a:gd name="T18" fmla="*/ 54 w 83"/>
              <a:gd name="T19" fmla="*/ 60 h 73"/>
              <a:gd name="T20" fmla="*/ 53 w 83"/>
              <a:gd name="T21" fmla="*/ 62 h 73"/>
              <a:gd name="T22" fmla="*/ 74 w 83"/>
              <a:gd name="T23" fmla="*/ 73 h 73"/>
              <a:gd name="T24" fmla="*/ 69 w 83"/>
              <a:gd name="T25" fmla="*/ 54 h 73"/>
              <a:gd name="T26" fmla="*/ 68 w 83"/>
              <a:gd name="T27" fmla="*/ 54 h 73"/>
              <a:gd name="T28" fmla="*/ 69 w 83"/>
              <a:gd name="T29" fmla="*/ 56 h 73"/>
              <a:gd name="T30" fmla="*/ 83 w 83"/>
              <a:gd name="T31" fmla="*/ 32 h 73"/>
              <a:gd name="T32" fmla="*/ 81 w 83"/>
              <a:gd name="T33" fmla="*/ 32 h 73"/>
              <a:gd name="T34" fmla="*/ 79 w 83"/>
              <a:gd name="T35" fmla="*/ 32 h 73"/>
              <a:gd name="T36" fmla="*/ 66 w 83"/>
              <a:gd name="T37" fmla="*/ 53 h 73"/>
              <a:gd name="T38" fmla="*/ 65 w 83"/>
              <a:gd name="T39" fmla="*/ 53 h 73"/>
              <a:gd name="T40" fmla="*/ 68 w 83"/>
              <a:gd name="T41" fmla="*/ 65 h 73"/>
              <a:gd name="T42" fmla="*/ 54 w 83"/>
              <a:gd name="T43" fmla="*/ 58 h 73"/>
              <a:gd name="T44" fmla="*/ 53 w 83"/>
              <a:gd name="T45" fmla="*/ 58 h 73"/>
              <a:gd name="T46" fmla="*/ 42 w 83"/>
              <a:gd name="T47" fmla="*/ 59 h 73"/>
              <a:gd name="T48" fmla="*/ 15 w 83"/>
              <a:gd name="T49" fmla="*/ 51 h 73"/>
              <a:gd name="T50" fmla="*/ 4 w 83"/>
              <a:gd name="T51" fmla="*/ 32 h 73"/>
              <a:gd name="T52" fmla="*/ 15 w 83"/>
              <a:gd name="T53" fmla="*/ 12 h 73"/>
              <a:gd name="T54" fmla="*/ 42 w 83"/>
              <a:gd name="T55" fmla="*/ 4 h 73"/>
              <a:gd name="T56" fmla="*/ 69 w 83"/>
              <a:gd name="T57" fmla="*/ 12 h 73"/>
              <a:gd name="T58" fmla="*/ 79 w 83"/>
              <a:gd name="T59" fmla="*/ 32 h 73"/>
              <a:gd name="T60" fmla="*/ 81 w 83"/>
              <a:gd name="T61" fmla="*/ 3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3" h="73">
                <a:moveTo>
                  <a:pt x="81" y="32"/>
                </a:moveTo>
                <a:cubicBezTo>
                  <a:pt x="83" y="32"/>
                  <a:pt x="83" y="32"/>
                  <a:pt x="83" y="32"/>
                </a:cubicBezTo>
                <a:cubicBezTo>
                  <a:pt x="83" y="23"/>
                  <a:pt x="79" y="15"/>
                  <a:pt x="71" y="9"/>
                </a:cubicBezTo>
                <a:cubicBezTo>
                  <a:pt x="63" y="3"/>
                  <a:pt x="53" y="0"/>
                  <a:pt x="42" y="0"/>
                </a:cubicBezTo>
                <a:cubicBezTo>
                  <a:pt x="31" y="0"/>
                  <a:pt x="20" y="3"/>
                  <a:pt x="13" y="9"/>
                </a:cubicBezTo>
                <a:cubicBezTo>
                  <a:pt x="5" y="15"/>
                  <a:pt x="0" y="23"/>
                  <a:pt x="0" y="32"/>
                </a:cubicBezTo>
                <a:cubicBezTo>
                  <a:pt x="0" y="41"/>
                  <a:pt x="5" y="49"/>
                  <a:pt x="13" y="54"/>
                </a:cubicBezTo>
                <a:cubicBezTo>
                  <a:pt x="20" y="60"/>
                  <a:pt x="31" y="63"/>
                  <a:pt x="42" y="63"/>
                </a:cubicBezTo>
                <a:cubicBezTo>
                  <a:pt x="46" y="63"/>
                  <a:pt x="50" y="63"/>
                  <a:pt x="54" y="62"/>
                </a:cubicBezTo>
                <a:cubicBezTo>
                  <a:pt x="54" y="60"/>
                  <a:pt x="54" y="60"/>
                  <a:pt x="54" y="60"/>
                </a:cubicBezTo>
                <a:cubicBezTo>
                  <a:pt x="53" y="62"/>
                  <a:pt x="53" y="62"/>
                  <a:pt x="53" y="62"/>
                </a:cubicBezTo>
                <a:cubicBezTo>
                  <a:pt x="74" y="73"/>
                  <a:pt x="74" y="73"/>
                  <a:pt x="74" y="73"/>
                </a:cubicBezTo>
                <a:cubicBezTo>
                  <a:pt x="69" y="54"/>
                  <a:pt x="69" y="54"/>
                  <a:pt x="69" y="54"/>
                </a:cubicBezTo>
                <a:cubicBezTo>
                  <a:pt x="68" y="54"/>
                  <a:pt x="68" y="54"/>
                  <a:pt x="68" y="54"/>
                </a:cubicBezTo>
                <a:cubicBezTo>
                  <a:pt x="69" y="56"/>
                  <a:pt x="69" y="56"/>
                  <a:pt x="69" y="56"/>
                </a:cubicBezTo>
                <a:cubicBezTo>
                  <a:pt x="77" y="50"/>
                  <a:pt x="83" y="42"/>
                  <a:pt x="83" y="32"/>
                </a:cubicBezTo>
                <a:cubicBezTo>
                  <a:pt x="81" y="32"/>
                  <a:pt x="81" y="32"/>
                  <a:pt x="81" y="32"/>
                </a:cubicBezTo>
                <a:cubicBezTo>
                  <a:pt x="79" y="32"/>
                  <a:pt x="79" y="32"/>
                  <a:pt x="79" y="32"/>
                </a:cubicBezTo>
                <a:cubicBezTo>
                  <a:pt x="79" y="40"/>
                  <a:pt x="74" y="47"/>
                  <a:pt x="66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8" y="65"/>
                  <a:pt x="68" y="65"/>
                  <a:pt x="68" y="65"/>
                </a:cubicBezTo>
                <a:cubicBezTo>
                  <a:pt x="54" y="58"/>
                  <a:pt x="54" y="58"/>
                  <a:pt x="54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0" y="59"/>
                  <a:pt x="46" y="59"/>
                  <a:pt x="42" y="59"/>
                </a:cubicBezTo>
                <a:cubicBezTo>
                  <a:pt x="31" y="59"/>
                  <a:pt x="22" y="56"/>
                  <a:pt x="15" y="51"/>
                </a:cubicBezTo>
                <a:cubicBezTo>
                  <a:pt x="8" y="46"/>
                  <a:pt x="4" y="39"/>
                  <a:pt x="4" y="32"/>
                </a:cubicBezTo>
                <a:cubicBezTo>
                  <a:pt x="4" y="24"/>
                  <a:pt x="8" y="17"/>
                  <a:pt x="15" y="12"/>
                </a:cubicBezTo>
                <a:cubicBezTo>
                  <a:pt x="22" y="7"/>
                  <a:pt x="31" y="4"/>
                  <a:pt x="42" y="4"/>
                </a:cubicBezTo>
                <a:cubicBezTo>
                  <a:pt x="52" y="4"/>
                  <a:pt x="62" y="7"/>
                  <a:pt x="69" y="12"/>
                </a:cubicBezTo>
                <a:cubicBezTo>
                  <a:pt x="75" y="17"/>
                  <a:pt x="79" y="24"/>
                  <a:pt x="79" y="32"/>
                </a:cubicBezTo>
                <a:lnTo>
                  <a:pt x="81" y="32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56"/>
          <p:cNvSpPr>
            <a:spLocks noEditPoints="1"/>
          </p:cNvSpPr>
          <p:nvPr/>
        </p:nvSpPr>
        <p:spPr bwMode="auto">
          <a:xfrm>
            <a:off x="8448676" y="4019550"/>
            <a:ext cx="317500" cy="312737"/>
          </a:xfrm>
          <a:custGeom>
            <a:avLst/>
            <a:gdLst>
              <a:gd name="T0" fmla="*/ 36 w 72"/>
              <a:gd name="T1" fmla="*/ 0 h 71"/>
              <a:gd name="T2" fmla="*/ 0 w 72"/>
              <a:gd name="T3" fmla="*/ 35 h 71"/>
              <a:gd name="T4" fmla="*/ 36 w 72"/>
              <a:gd name="T5" fmla="*/ 71 h 71"/>
              <a:gd name="T6" fmla="*/ 72 w 72"/>
              <a:gd name="T7" fmla="*/ 35 h 71"/>
              <a:gd name="T8" fmla="*/ 36 w 72"/>
              <a:gd name="T9" fmla="*/ 0 h 71"/>
              <a:gd name="T10" fmla="*/ 36 w 72"/>
              <a:gd name="T11" fmla="*/ 62 h 71"/>
              <a:gd name="T12" fmla="*/ 9 w 72"/>
              <a:gd name="T13" fmla="*/ 35 h 71"/>
              <a:gd name="T14" fmla="*/ 36 w 72"/>
              <a:gd name="T15" fmla="*/ 8 h 71"/>
              <a:gd name="T16" fmla="*/ 63 w 72"/>
              <a:gd name="T17" fmla="*/ 35 h 71"/>
              <a:gd name="T18" fmla="*/ 36 w 72"/>
              <a:gd name="T19" fmla="*/ 6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71">
                <a:moveTo>
                  <a:pt x="36" y="0"/>
                </a:moveTo>
                <a:cubicBezTo>
                  <a:pt x="16" y="0"/>
                  <a:pt x="0" y="16"/>
                  <a:pt x="0" y="35"/>
                </a:cubicBezTo>
                <a:cubicBezTo>
                  <a:pt x="0" y="55"/>
                  <a:pt x="16" y="71"/>
                  <a:pt x="36" y="71"/>
                </a:cubicBezTo>
                <a:cubicBezTo>
                  <a:pt x="56" y="71"/>
                  <a:pt x="72" y="55"/>
                  <a:pt x="72" y="35"/>
                </a:cubicBezTo>
                <a:cubicBezTo>
                  <a:pt x="72" y="16"/>
                  <a:pt x="56" y="0"/>
                  <a:pt x="36" y="0"/>
                </a:cubicBezTo>
                <a:close/>
                <a:moveTo>
                  <a:pt x="36" y="62"/>
                </a:moveTo>
                <a:cubicBezTo>
                  <a:pt x="21" y="62"/>
                  <a:pt x="9" y="50"/>
                  <a:pt x="9" y="35"/>
                </a:cubicBezTo>
                <a:cubicBezTo>
                  <a:pt x="9" y="21"/>
                  <a:pt x="21" y="8"/>
                  <a:pt x="36" y="8"/>
                </a:cubicBezTo>
                <a:cubicBezTo>
                  <a:pt x="51" y="8"/>
                  <a:pt x="63" y="21"/>
                  <a:pt x="63" y="35"/>
                </a:cubicBezTo>
                <a:cubicBezTo>
                  <a:pt x="63" y="50"/>
                  <a:pt x="51" y="62"/>
                  <a:pt x="36" y="62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57"/>
          <p:cNvSpPr>
            <a:spLocks/>
          </p:cNvSpPr>
          <p:nvPr/>
        </p:nvSpPr>
        <p:spPr bwMode="auto">
          <a:xfrm>
            <a:off x="8604251" y="4081463"/>
            <a:ext cx="7938" cy="106362"/>
          </a:xfrm>
          <a:custGeom>
            <a:avLst/>
            <a:gdLst>
              <a:gd name="T0" fmla="*/ 2 w 2"/>
              <a:gd name="T1" fmla="*/ 23 h 24"/>
              <a:gd name="T2" fmla="*/ 1 w 2"/>
              <a:gd name="T3" fmla="*/ 24 h 24"/>
              <a:gd name="T4" fmla="*/ 0 w 2"/>
              <a:gd name="T5" fmla="*/ 23 h 24"/>
              <a:gd name="T6" fmla="*/ 0 w 2"/>
              <a:gd name="T7" fmla="*/ 2 h 24"/>
              <a:gd name="T8" fmla="*/ 1 w 2"/>
              <a:gd name="T9" fmla="*/ 0 h 24"/>
              <a:gd name="T10" fmla="*/ 2 w 2"/>
              <a:gd name="T11" fmla="*/ 2 h 24"/>
              <a:gd name="T12" fmla="*/ 2 w 2"/>
              <a:gd name="T13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4">
                <a:moveTo>
                  <a:pt x="2" y="23"/>
                </a:moveTo>
                <a:cubicBezTo>
                  <a:pt x="2" y="23"/>
                  <a:pt x="2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lnTo>
                  <a:pt x="2" y="23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58"/>
          <p:cNvSpPr>
            <a:spLocks/>
          </p:cNvSpPr>
          <p:nvPr/>
        </p:nvSpPr>
        <p:spPr bwMode="auto">
          <a:xfrm>
            <a:off x="8604251" y="4173538"/>
            <a:ext cx="47625" cy="53975"/>
          </a:xfrm>
          <a:custGeom>
            <a:avLst/>
            <a:gdLst>
              <a:gd name="T0" fmla="*/ 0 w 11"/>
              <a:gd name="T1" fmla="*/ 2 h 12"/>
              <a:gd name="T2" fmla="*/ 0 w 11"/>
              <a:gd name="T3" fmla="*/ 1 h 12"/>
              <a:gd name="T4" fmla="*/ 2 w 11"/>
              <a:gd name="T5" fmla="*/ 1 h 12"/>
              <a:gd name="T6" fmla="*/ 11 w 11"/>
              <a:gd name="T7" fmla="*/ 10 h 12"/>
              <a:gd name="T8" fmla="*/ 11 w 11"/>
              <a:gd name="T9" fmla="*/ 11 h 12"/>
              <a:gd name="T10" fmla="*/ 9 w 11"/>
              <a:gd name="T11" fmla="*/ 11 h 12"/>
              <a:gd name="T12" fmla="*/ 0 w 1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2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1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0" y="12"/>
                  <a:pt x="9" y="12"/>
                  <a:pt x="9" y="11"/>
                </a:cubicBezTo>
                <a:lnTo>
                  <a:pt x="0" y="2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Rectangle 359"/>
          <p:cNvSpPr>
            <a:spLocks noChangeArrowheads="1"/>
          </p:cNvSpPr>
          <p:nvPr/>
        </p:nvSpPr>
        <p:spPr bwMode="auto">
          <a:xfrm>
            <a:off x="2971801" y="2738438"/>
            <a:ext cx="242888" cy="282575"/>
          </a:xfrm>
          <a:prstGeom prst="rect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60"/>
          <p:cNvSpPr>
            <a:spLocks/>
          </p:cNvSpPr>
          <p:nvPr/>
        </p:nvSpPr>
        <p:spPr bwMode="auto">
          <a:xfrm>
            <a:off x="3054351" y="2649538"/>
            <a:ext cx="80963" cy="114300"/>
          </a:xfrm>
          <a:custGeom>
            <a:avLst/>
            <a:gdLst>
              <a:gd name="T0" fmla="*/ 18 w 18"/>
              <a:gd name="T1" fmla="*/ 9 h 26"/>
              <a:gd name="T2" fmla="*/ 9 w 18"/>
              <a:gd name="T3" fmla="*/ 0 h 26"/>
              <a:gd name="T4" fmla="*/ 0 w 18"/>
              <a:gd name="T5" fmla="*/ 9 h 26"/>
              <a:gd name="T6" fmla="*/ 4 w 18"/>
              <a:gd name="T7" fmla="*/ 16 h 26"/>
              <a:gd name="T8" fmla="*/ 4 w 18"/>
              <a:gd name="T9" fmla="*/ 16 h 26"/>
              <a:gd name="T10" fmla="*/ 4 w 18"/>
              <a:gd name="T11" fmla="*/ 20 h 26"/>
              <a:gd name="T12" fmla="*/ 8 w 18"/>
              <a:gd name="T13" fmla="*/ 24 h 26"/>
              <a:gd name="T14" fmla="*/ 8 w 18"/>
              <a:gd name="T15" fmla="*/ 26 h 26"/>
              <a:gd name="T16" fmla="*/ 9 w 18"/>
              <a:gd name="T17" fmla="*/ 25 h 26"/>
              <a:gd name="T18" fmla="*/ 10 w 18"/>
              <a:gd name="T19" fmla="*/ 26 h 26"/>
              <a:gd name="T20" fmla="*/ 10 w 18"/>
              <a:gd name="T21" fmla="*/ 24 h 26"/>
              <a:gd name="T22" fmla="*/ 14 w 18"/>
              <a:gd name="T23" fmla="*/ 20 h 26"/>
              <a:gd name="T24" fmla="*/ 14 w 18"/>
              <a:gd name="T25" fmla="*/ 16 h 26"/>
              <a:gd name="T26" fmla="*/ 14 w 18"/>
              <a:gd name="T27" fmla="*/ 16 h 26"/>
              <a:gd name="T28" fmla="*/ 18 w 18"/>
              <a:gd name="T29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26">
                <a:moveTo>
                  <a:pt x="18" y="9"/>
                </a:move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2"/>
                  <a:pt x="2" y="14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6" y="18"/>
                  <a:pt x="4" y="20"/>
                  <a:pt x="4" y="20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6"/>
                  <a:pt x="8" y="26"/>
                  <a:pt x="8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4"/>
                  <a:pt x="10" y="24"/>
                  <a:pt x="10" y="24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2" y="18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6" y="14"/>
                  <a:pt x="18" y="12"/>
                  <a:pt x="18" y="9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61"/>
          <p:cNvSpPr>
            <a:spLocks/>
          </p:cNvSpPr>
          <p:nvPr/>
        </p:nvSpPr>
        <p:spPr bwMode="auto">
          <a:xfrm>
            <a:off x="3054351" y="2989263"/>
            <a:ext cx="80963" cy="115887"/>
          </a:xfrm>
          <a:custGeom>
            <a:avLst/>
            <a:gdLst>
              <a:gd name="T0" fmla="*/ 18 w 18"/>
              <a:gd name="T1" fmla="*/ 18 h 26"/>
              <a:gd name="T2" fmla="*/ 9 w 18"/>
              <a:gd name="T3" fmla="*/ 26 h 26"/>
              <a:gd name="T4" fmla="*/ 0 w 18"/>
              <a:gd name="T5" fmla="*/ 18 h 26"/>
              <a:gd name="T6" fmla="*/ 4 w 18"/>
              <a:gd name="T7" fmla="*/ 11 h 26"/>
              <a:gd name="T8" fmla="*/ 4 w 18"/>
              <a:gd name="T9" fmla="*/ 11 h 26"/>
              <a:gd name="T10" fmla="*/ 4 w 18"/>
              <a:gd name="T11" fmla="*/ 6 h 26"/>
              <a:gd name="T12" fmla="*/ 8 w 18"/>
              <a:gd name="T13" fmla="*/ 2 h 26"/>
              <a:gd name="T14" fmla="*/ 8 w 18"/>
              <a:gd name="T15" fmla="*/ 0 h 26"/>
              <a:gd name="T16" fmla="*/ 9 w 18"/>
              <a:gd name="T17" fmla="*/ 1 h 26"/>
              <a:gd name="T18" fmla="*/ 10 w 18"/>
              <a:gd name="T19" fmla="*/ 0 h 26"/>
              <a:gd name="T20" fmla="*/ 10 w 18"/>
              <a:gd name="T21" fmla="*/ 2 h 26"/>
              <a:gd name="T22" fmla="*/ 14 w 18"/>
              <a:gd name="T23" fmla="*/ 6 h 26"/>
              <a:gd name="T24" fmla="*/ 14 w 18"/>
              <a:gd name="T25" fmla="*/ 11 h 26"/>
              <a:gd name="T26" fmla="*/ 14 w 18"/>
              <a:gd name="T27" fmla="*/ 11 h 26"/>
              <a:gd name="T28" fmla="*/ 18 w 18"/>
              <a:gd name="T29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26">
                <a:moveTo>
                  <a:pt x="18" y="18"/>
                </a:moveTo>
                <a:cubicBezTo>
                  <a:pt x="18" y="22"/>
                  <a:pt x="14" y="26"/>
                  <a:pt x="9" y="26"/>
                </a:cubicBezTo>
                <a:cubicBezTo>
                  <a:pt x="4" y="26"/>
                  <a:pt x="0" y="22"/>
                  <a:pt x="0" y="18"/>
                </a:cubicBezTo>
                <a:cubicBezTo>
                  <a:pt x="0" y="15"/>
                  <a:pt x="2" y="12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6" y="8"/>
                  <a:pt x="4" y="6"/>
                  <a:pt x="4" y="6"/>
                </a:cubicBezTo>
                <a:cubicBezTo>
                  <a:pt x="8" y="2"/>
                  <a:pt x="8" y="2"/>
                  <a:pt x="8" y="2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2" y="8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6" y="12"/>
                  <a:pt x="18" y="15"/>
                  <a:pt x="18" y="18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62"/>
          <p:cNvSpPr>
            <a:spLocks/>
          </p:cNvSpPr>
          <p:nvPr/>
        </p:nvSpPr>
        <p:spPr bwMode="auto">
          <a:xfrm>
            <a:off x="2935288" y="2840038"/>
            <a:ext cx="115888" cy="79375"/>
          </a:xfrm>
          <a:custGeom>
            <a:avLst/>
            <a:gdLst>
              <a:gd name="T0" fmla="*/ 17 w 26"/>
              <a:gd name="T1" fmla="*/ 18 h 18"/>
              <a:gd name="T2" fmla="*/ 26 w 26"/>
              <a:gd name="T3" fmla="*/ 9 h 18"/>
              <a:gd name="T4" fmla="*/ 17 w 26"/>
              <a:gd name="T5" fmla="*/ 0 h 18"/>
              <a:gd name="T6" fmla="*/ 10 w 26"/>
              <a:gd name="T7" fmla="*/ 4 h 18"/>
              <a:gd name="T8" fmla="*/ 10 w 26"/>
              <a:gd name="T9" fmla="*/ 4 h 18"/>
              <a:gd name="T10" fmla="*/ 6 w 26"/>
              <a:gd name="T11" fmla="*/ 4 h 18"/>
              <a:gd name="T12" fmla="*/ 2 w 26"/>
              <a:gd name="T13" fmla="*/ 8 h 18"/>
              <a:gd name="T14" fmla="*/ 0 w 26"/>
              <a:gd name="T15" fmla="*/ 8 h 18"/>
              <a:gd name="T16" fmla="*/ 1 w 26"/>
              <a:gd name="T17" fmla="*/ 9 h 18"/>
              <a:gd name="T18" fmla="*/ 0 w 26"/>
              <a:gd name="T19" fmla="*/ 10 h 18"/>
              <a:gd name="T20" fmla="*/ 2 w 26"/>
              <a:gd name="T21" fmla="*/ 10 h 18"/>
              <a:gd name="T22" fmla="*/ 6 w 26"/>
              <a:gd name="T23" fmla="*/ 14 h 18"/>
              <a:gd name="T24" fmla="*/ 10 w 26"/>
              <a:gd name="T25" fmla="*/ 14 h 18"/>
              <a:gd name="T26" fmla="*/ 10 w 26"/>
              <a:gd name="T27" fmla="*/ 14 h 18"/>
              <a:gd name="T28" fmla="*/ 17 w 26"/>
              <a:gd name="T2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" h="18">
                <a:moveTo>
                  <a:pt x="17" y="18"/>
                </a:moveTo>
                <a:cubicBezTo>
                  <a:pt x="22" y="18"/>
                  <a:pt x="26" y="14"/>
                  <a:pt x="26" y="9"/>
                </a:cubicBezTo>
                <a:cubicBezTo>
                  <a:pt x="26" y="4"/>
                  <a:pt x="22" y="0"/>
                  <a:pt x="17" y="0"/>
                </a:cubicBezTo>
                <a:cubicBezTo>
                  <a:pt x="14" y="0"/>
                  <a:pt x="12" y="2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6"/>
                  <a:pt x="6" y="4"/>
                  <a:pt x="6" y="4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8" y="12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2" y="16"/>
                  <a:pt x="14" y="18"/>
                  <a:pt x="17" y="18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63"/>
          <p:cNvSpPr>
            <a:spLocks/>
          </p:cNvSpPr>
          <p:nvPr/>
        </p:nvSpPr>
        <p:spPr bwMode="auto">
          <a:xfrm>
            <a:off x="3138488" y="2840038"/>
            <a:ext cx="111125" cy="79375"/>
          </a:xfrm>
          <a:custGeom>
            <a:avLst/>
            <a:gdLst>
              <a:gd name="T0" fmla="*/ 8 w 25"/>
              <a:gd name="T1" fmla="*/ 18 h 18"/>
              <a:gd name="T2" fmla="*/ 0 w 25"/>
              <a:gd name="T3" fmla="*/ 9 h 18"/>
              <a:gd name="T4" fmla="*/ 8 w 25"/>
              <a:gd name="T5" fmla="*/ 0 h 18"/>
              <a:gd name="T6" fmla="*/ 15 w 25"/>
              <a:gd name="T7" fmla="*/ 4 h 18"/>
              <a:gd name="T8" fmla="*/ 15 w 25"/>
              <a:gd name="T9" fmla="*/ 4 h 18"/>
              <a:gd name="T10" fmla="*/ 20 w 25"/>
              <a:gd name="T11" fmla="*/ 4 h 18"/>
              <a:gd name="T12" fmla="*/ 24 w 25"/>
              <a:gd name="T13" fmla="*/ 8 h 18"/>
              <a:gd name="T14" fmla="*/ 25 w 25"/>
              <a:gd name="T15" fmla="*/ 8 h 18"/>
              <a:gd name="T16" fmla="*/ 25 w 25"/>
              <a:gd name="T17" fmla="*/ 9 h 18"/>
              <a:gd name="T18" fmla="*/ 25 w 25"/>
              <a:gd name="T19" fmla="*/ 10 h 18"/>
              <a:gd name="T20" fmla="*/ 24 w 25"/>
              <a:gd name="T21" fmla="*/ 10 h 18"/>
              <a:gd name="T22" fmla="*/ 20 w 25"/>
              <a:gd name="T23" fmla="*/ 14 h 18"/>
              <a:gd name="T24" fmla="*/ 15 w 25"/>
              <a:gd name="T25" fmla="*/ 14 h 18"/>
              <a:gd name="T26" fmla="*/ 15 w 25"/>
              <a:gd name="T27" fmla="*/ 14 h 18"/>
              <a:gd name="T28" fmla="*/ 8 w 25"/>
              <a:gd name="T2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" h="18">
                <a:moveTo>
                  <a:pt x="8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4"/>
                  <a:pt x="4" y="0"/>
                  <a:pt x="8" y="0"/>
                </a:cubicBezTo>
                <a:cubicBezTo>
                  <a:pt x="11" y="0"/>
                  <a:pt x="13" y="2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8" y="6"/>
                  <a:pt x="20" y="4"/>
                  <a:pt x="20" y="4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18" y="12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3" y="16"/>
                  <a:pt x="11" y="18"/>
                  <a:pt x="8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0" name="组合 139"/>
          <p:cNvGrpSpPr/>
          <p:nvPr/>
        </p:nvGrpSpPr>
        <p:grpSpPr>
          <a:xfrm>
            <a:off x="7461783" y="1382712"/>
            <a:ext cx="1590675" cy="674688"/>
            <a:chOff x="9240838" y="2441575"/>
            <a:chExt cx="1590675" cy="674688"/>
          </a:xfrm>
        </p:grpSpPr>
        <p:sp>
          <p:nvSpPr>
            <p:cNvPr id="141" name="Freeform 28"/>
            <p:cNvSpPr>
              <a:spLocks/>
            </p:cNvSpPr>
            <p:nvPr/>
          </p:nvSpPr>
          <p:spPr bwMode="auto">
            <a:xfrm>
              <a:off x="9240838" y="2444750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9"/>
            <p:cNvSpPr>
              <a:spLocks noEditPoints="1"/>
            </p:cNvSpPr>
            <p:nvPr/>
          </p:nvSpPr>
          <p:spPr bwMode="auto">
            <a:xfrm>
              <a:off x="9353550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0"/>
            <p:cNvSpPr>
              <a:spLocks/>
            </p:cNvSpPr>
            <p:nvPr/>
          </p:nvSpPr>
          <p:spPr bwMode="auto">
            <a:xfrm>
              <a:off x="9390063" y="2447925"/>
              <a:ext cx="58738" cy="119062"/>
            </a:xfrm>
            <a:custGeom>
              <a:avLst/>
              <a:gdLst>
                <a:gd name="T0" fmla="*/ 18 w 18"/>
                <a:gd name="T1" fmla="*/ 35 h 36"/>
                <a:gd name="T2" fmla="*/ 15 w 18"/>
                <a:gd name="T3" fmla="*/ 36 h 36"/>
                <a:gd name="T4" fmla="*/ 10 w 18"/>
                <a:gd name="T5" fmla="*/ 36 h 36"/>
                <a:gd name="T6" fmla="*/ 8 w 18"/>
                <a:gd name="T7" fmla="*/ 36 h 36"/>
                <a:gd name="T8" fmla="*/ 5 w 18"/>
                <a:gd name="T9" fmla="*/ 35 h 36"/>
                <a:gd name="T10" fmla="*/ 4 w 18"/>
                <a:gd name="T11" fmla="*/ 33 h 36"/>
                <a:gd name="T12" fmla="*/ 3 w 18"/>
                <a:gd name="T13" fmla="*/ 30 h 36"/>
                <a:gd name="T14" fmla="*/ 3 w 18"/>
                <a:gd name="T15" fmla="*/ 14 h 36"/>
                <a:gd name="T16" fmla="*/ 0 w 18"/>
                <a:gd name="T17" fmla="*/ 14 h 36"/>
                <a:gd name="T18" fmla="*/ 0 w 18"/>
                <a:gd name="T19" fmla="*/ 9 h 36"/>
                <a:gd name="T20" fmla="*/ 3 w 18"/>
                <a:gd name="T21" fmla="*/ 9 h 36"/>
                <a:gd name="T22" fmla="*/ 3 w 18"/>
                <a:gd name="T23" fmla="*/ 0 h 36"/>
                <a:gd name="T24" fmla="*/ 10 w 18"/>
                <a:gd name="T25" fmla="*/ 0 h 36"/>
                <a:gd name="T26" fmla="*/ 10 w 18"/>
                <a:gd name="T27" fmla="*/ 9 h 36"/>
                <a:gd name="T28" fmla="*/ 16 w 18"/>
                <a:gd name="T29" fmla="*/ 9 h 36"/>
                <a:gd name="T30" fmla="*/ 16 w 18"/>
                <a:gd name="T31" fmla="*/ 14 h 36"/>
                <a:gd name="T32" fmla="*/ 10 w 18"/>
                <a:gd name="T33" fmla="*/ 14 h 36"/>
                <a:gd name="T34" fmla="*/ 10 w 18"/>
                <a:gd name="T35" fmla="*/ 27 h 36"/>
                <a:gd name="T36" fmla="*/ 11 w 18"/>
                <a:gd name="T37" fmla="*/ 29 h 36"/>
                <a:gd name="T38" fmla="*/ 13 w 18"/>
                <a:gd name="T39" fmla="*/ 30 h 36"/>
                <a:gd name="T40" fmla="*/ 15 w 18"/>
                <a:gd name="T41" fmla="*/ 30 h 36"/>
                <a:gd name="T42" fmla="*/ 17 w 18"/>
                <a:gd name="T43" fmla="*/ 29 h 36"/>
                <a:gd name="T44" fmla="*/ 18 w 18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6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6"/>
                    <a:pt x="10" y="36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29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1"/>
            <p:cNvSpPr>
              <a:spLocks/>
            </p:cNvSpPr>
            <p:nvPr/>
          </p:nvSpPr>
          <p:spPr bwMode="auto">
            <a:xfrm>
              <a:off x="9459913" y="2441575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2"/>
            <p:cNvSpPr>
              <a:spLocks noEditPoints="1"/>
            </p:cNvSpPr>
            <p:nvPr/>
          </p:nvSpPr>
          <p:spPr bwMode="auto">
            <a:xfrm>
              <a:off x="9509125" y="24749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20 h 28"/>
                <a:gd name="T8" fmla="*/ 0 w 28"/>
                <a:gd name="T9" fmla="*/ 15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6 h 28"/>
                <a:gd name="T28" fmla="*/ 28 w 28"/>
                <a:gd name="T29" fmla="*/ 17 h 28"/>
                <a:gd name="T30" fmla="*/ 7 w 28"/>
                <a:gd name="T31" fmla="*/ 17 h 28"/>
                <a:gd name="T32" fmla="*/ 8 w 28"/>
                <a:gd name="T33" fmla="*/ 19 h 28"/>
                <a:gd name="T34" fmla="*/ 9 w 28"/>
                <a:gd name="T35" fmla="*/ 22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20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6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8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3"/>
            <p:cNvSpPr>
              <a:spLocks/>
            </p:cNvSpPr>
            <p:nvPr/>
          </p:nvSpPr>
          <p:spPr bwMode="auto">
            <a:xfrm>
              <a:off x="9650413" y="2444750"/>
              <a:ext cx="96838" cy="122237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6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3 h 37"/>
                <a:gd name="T18" fmla="*/ 14 w 29"/>
                <a:gd name="T19" fmla="*/ 15 h 37"/>
                <a:gd name="T20" fmla="*/ 17 w 29"/>
                <a:gd name="T21" fmla="*/ 15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1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9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6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1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4"/>
            <p:cNvSpPr>
              <a:spLocks noEditPoints="1"/>
            </p:cNvSpPr>
            <p:nvPr/>
          </p:nvSpPr>
          <p:spPr bwMode="auto">
            <a:xfrm>
              <a:off x="9763125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5"/>
            <p:cNvSpPr>
              <a:spLocks/>
            </p:cNvSpPr>
            <p:nvPr/>
          </p:nvSpPr>
          <p:spPr bwMode="auto">
            <a:xfrm>
              <a:off x="9796463" y="2478088"/>
              <a:ext cx="88900" cy="88900"/>
            </a:xfrm>
            <a:custGeom>
              <a:avLst/>
              <a:gdLst>
                <a:gd name="T0" fmla="*/ 15 w 56"/>
                <a:gd name="T1" fmla="*/ 0 h 56"/>
                <a:gd name="T2" fmla="*/ 27 w 56"/>
                <a:gd name="T3" fmla="*/ 16 h 56"/>
                <a:gd name="T4" fmla="*/ 29 w 56"/>
                <a:gd name="T5" fmla="*/ 19 h 56"/>
                <a:gd name="T6" fmla="*/ 29 w 56"/>
                <a:gd name="T7" fmla="*/ 16 h 56"/>
                <a:gd name="T8" fmla="*/ 42 w 56"/>
                <a:gd name="T9" fmla="*/ 0 h 56"/>
                <a:gd name="T10" fmla="*/ 56 w 56"/>
                <a:gd name="T11" fmla="*/ 0 h 56"/>
                <a:gd name="T12" fmla="*/ 35 w 56"/>
                <a:gd name="T13" fmla="*/ 27 h 56"/>
                <a:gd name="T14" fmla="*/ 56 w 56"/>
                <a:gd name="T15" fmla="*/ 56 h 56"/>
                <a:gd name="T16" fmla="*/ 42 w 56"/>
                <a:gd name="T17" fmla="*/ 56 h 56"/>
                <a:gd name="T18" fmla="*/ 29 w 56"/>
                <a:gd name="T19" fmla="*/ 37 h 56"/>
                <a:gd name="T20" fmla="*/ 29 w 56"/>
                <a:gd name="T21" fmla="*/ 37 h 56"/>
                <a:gd name="T22" fmla="*/ 27 w 56"/>
                <a:gd name="T23" fmla="*/ 37 h 56"/>
                <a:gd name="T24" fmla="*/ 15 w 56"/>
                <a:gd name="T25" fmla="*/ 56 h 56"/>
                <a:gd name="T26" fmla="*/ 0 w 56"/>
                <a:gd name="T27" fmla="*/ 56 h 56"/>
                <a:gd name="T28" fmla="*/ 21 w 56"/>
                <a:gd name="T29" fmla="*/ 27 h 56"/>
                <a:gd name="T30" fmla="*/ 0 w 56"/>
                <a:gd name="T31" fmla="*/ 0 h 56"/>
                <a:gd name="T32" fmla="*/ 15 w 56"/>
                <a:gd name="T3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15" y="0"/>
                  </a:moveTo>
                  <a:lnTo>
                    <a:pt x="27" y="16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35" y="27"/>
                  </a:lnTo>
                  <a:lnTo>
                    <a:pt x="56" y="56"/>
                  </a:lnTo>
                  <a:lnTo>
                    <a:pt x="42" y="5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15" y="56"/>
                  </a:lnTo>
                  <a:lnTo>
                    <a:pt x="0" y="56"/>
                  </a:lnTo>
                  <a:lnTo>
                    <a:pt x="21" y="27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6"/>
            <p:cNvSpPr>
              <a:spLocks noEditPoints="1"/>
            </p:cNvSpPr>
            <p:nvPr/>
          </p:nvSpPr>
          <p:spPr bwMode="auto">
            <a:xfrm>
              <a:off x="9247188" y="2765425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7"/>
            <p:cNvSpPr>
              <a:spLocks noEditPoints="1"/>
            </p:cNvSpPr>
            <p:nvPr/>
          </p:nvSpPr>
          <p:spPr bwMode="auto">
            <a:xfrm>
              <a:off x="931386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8"/>
            <p:cNvSpPr>
              <a:spLocks/>
            </p:cNvSpPr>
            <p:nvPr/>
          </p:nvSpPr>
          <p:spPr bwMode="auto">
            <a:xfrm>
              <a:off x="9383713" y="2786063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9"/>
            <p:cNvSpPr>
              <a:spLocks/>
            </p:cNvSpPr>
            <p:nvPr/>
          </p:nvSpPr>
          <p:spPr bwMode="auto">
            <a:xfrm>
              <a:off x="9439275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40"/>
            <p:cNvSpPr>
              <a:spLocks noEditPoints="1"/>
            </p:cNvSpPr>
            <p:nvPr/>
          </p:nvSpPr>
          <p:spPr bwMode="auto">
            <a:xfrm>
              <a:off x="949166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41"/>
            <p:cNvSpPr>
              <a:spLocks noEditPoints="1"/>
            </p:cNvSpPr>
            <p:nvPr/>
          </p:nvSpPr>
          <p:spPr bwMode="auto">
            <a:xfrm>
              <a:off x="9582150" y="2762250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42"/>
            <p:cNvSpPr>
              <a:spLocks noEditPoints="1"/>
            </p:cNvSpPr>
            <p:nvPr/>
          </p:nvSpPr>
          <p:spPr bwMode="auto">
            <a:xfrm>
              <a:off x="9647238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43"/>
            <p:cNvSpPr>
              <a:spLocks/>
            </p:cNvSpPr>
            <p:nvPr/>
          </p:nvSpPr>
          <p:spPr bwMode="auto">
            <a:xfrm>
              <a:off x="9717088" y="2762250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44"/>
            <p:cNvSpPr>
              <a:spLocks noEditPoints="1"/>
            </p:cNvSpPr>
            <p:nvPr/>
          </p:nvSpPr>
          <p:spPr bwMode="auto">
            <a:xfrm>
              <a:off x="97409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45"/>
            <p:cNvSpPr>
              <a:spLocks/>
            </p:cNvSpPr>
            <p:nvPr/>
          </p:nvSpPr>
          <p:spPr bwMode="auto">
            <a:xfrm>
              <a:off x="980598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46"/>
            <p:cNvSpPr>
              <a:spLocks noEditPoints="1"/>
            </p:cNvSpPr>
            <p:nvPr/>
          </p:nvSpPr>
          <p:spPr bwMode="auto">
            <a:xfrm>
              <a:off x="9839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47"/>
            <p:cNvSpPr>
              <a:spLocks noEditPoints="1"/>
            </p:cNvSpPr>
            <p:nvPr/>
          </p:nvSpPr>
          <p:spPr bwMode="auto">
            <a:xfrm>
              <a:off x="9906000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48"/>
            <p:cNvSpPr>
              <a:spLocks noEditPoints="1"/>
            </p:cNvSpPr>
            <p:nvPr/>
          </p:nvSpPr>
          <p:spPr bwMode="auto">
            <a:xfrm>
              <a:off x="996791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49"/>
            <p:cNvSpPr>
              <a:spLocks/>
            </p:cNvSpPr>
            <p:nvPr/>
          </p:nvSpPr>
          <p:spPr bwMode="auto">
            <a:xfrm>
              <a:off x="10037763" y="2786063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50"/>
            <p:cNvSpPr>
              <a:spLocks/>
            </p:cNvSpPr>
            <p:nvPr/>
          </p:nvSpPr>
          <p:spPr bwMode="auto">
            <a:xfrm>
              <a:off x="1007427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51"/>
            <p:cNvSpPr>
              <a:spLocks/>
            </p:cNvSpPr>
            <p:nvPr/>
          </p:nvSpPr>
          <p:spPr bwMode="auto">
            <a:xfrm>
              <a:off x="10137775" y="2786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52"/>
            <p:cNvSpPr>
              <a:spLocks/>
            </p:cNvSpPr>
            <p:nvPr/>
          </p:nvSpPr>
          <p:spPr bwMode="auto">
            <a:xfrm>
              <a:off x="10263188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3"/>
            <p:cNvSpPr>
              <a:spLocks noEditPoints="1"/>
            </p:cNvSpPr>
            <p:nvPr/>
          </p:nvSpPr>
          <p:spPr bwMode="auto">
            <a:xfrm>
              <a:off x="10291763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4"/>
            <p:cNvSpPr>
              <a:spLocks/>
            </p:cNvSpPr>
            <p:nvPr/>
          </p:nvSpPr>
          <p:spPr bwMode="auto">
            <a:xfrm>
              <a:off x="10382250" y="2786063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5"/>
            <p:cNvSpPr>
              <a:spLocks noEditPoints="1"/>
            </p:cNvSpPr>
            <p:nvPr/>
          </p:nvSpPr>
          <p:spPr bwMode="auto">
            <a:xfrm>
              <a:off x="10434638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6"/>
            <p:cNvSpPr>
              <a:spLocks noEditPoints="1"/>
            </p:cNvSpPr>
            <p:nvPr/>
          </p:nvSpPr>
          <p:spPr bwMode="auto">
            <a:xfrm>
              <a:off x="1049813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7"/>
            <p:cNvSpPr>
              <a:spLocks noEditPoints="1"/>
            </p:cNvSpPr>
            <p:nvPr/>
          </p:nvSpPr>
          <p:spPr bwMode="auto">
            <a:xfrm>
              <a:off x="10563225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8"/>
            <p:cNvSpPr>
              <a:spLocks noEditPoints="1"/>
            </p:cNvSpPr>
            <p:nvPr/>
          </p:nvSpPr>
          <p:spPr bwMode="auto">
            <a:xfrm>
              <a:off x="1058386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9"/>
            <p:cNvSpPr>
              <a:spLocks noEditPoints="1"/>
            </p:cNvSpPr>
            <p:nvPr/>
          </p:nvSpPr>
          <p:spPr bwMode="auto">
            <a:xfrm>
              <a:off x="106489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60"/>
            <p:cNvSpPr>
              <a:spLocks noEditPoints="1"/>
            </p:cNvSpPr>
            <p:nvPr/>
          </p:nvSpPr>
          <p:spPr bwMode="auto">
            <a:xfrm>
              <a:off x="10715625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4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3 w 16"/>
                <a:gd name="T49" fmla="*/ 11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2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61"/>
            <p:cNvSpPr>
              <a:spLocks noEditPoints="1"/>
            </p:cNvSpPr>
            <p:nvPr/>
          </p:nvSpPr>
          <p:spPr bwMode="auto">
            <a:xfrm>
              <a:off x="10782300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62"/>
            <p:cNvSpPr>
              <a:spLocks/>
            </p:cNvSpPr>
            <p:nvPr/>
          </p:nvSpPr>
          <p:spPr bwMode="auto">
            <a:xfrm>
              <a:off x="10798175" y="2765425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63"/>
            <p:cNvSpPr>
              <a:spLocks/>
            </p:cNvSpPr>
            <p:nvPr/>
          </p:nvSpPr>
          <p:spPr bwMode="auto">
            <a:xfrm>
              <a:off x="9244013" y="2911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64"/>
            <p:cNvSpPr>
              <a:spLocks noEditPoints="1"/>
            </p:cNvSpPr>
            <p:nvPr/>
          </p:nvSpPr>
          <p:spPr bwMode="auto">
            <a:xfrm>
              <a:off x="9340850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65"/>
            <p:cNvSpPr>
              <a:spLocks noEditPoints="1"/>
            </p:cNvSpPr>
            <p:nvPr/>
          </p:nvSpPr>
          <p:spPr bwMode="auto">
            <a:xfrm>
              <a:off x="9402763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66"/>
            <p:cNvSpPr>
              <a:spLocks noEditPoints="1"/>
            </p:cNvSpPr>
            <p:nvPr/>
          </p:nvSpPr>
          <p:spPr bwMode="auto">
            <a:xfrm>
              <a:off x="9475788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67"/>
            <p:cNvSpPr>
              <a:spLocks noEditPoints="1"/>
            </p:cNvSpPr>
            <p:nvPr/>
          </p:nvSpPr>
          <p:spPr bwMode="auto">
            <a:xfrm>
              <a:off x="95186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8"/>
            <p:cNvSpPr>
              <a:spLocks/>
            </p:cNvSpPr>
            <p:nvPr/>
          </p:nvSpPr>
          <p:spPr bwMode="auto">
            <a:xfrm>
              <a:off x="9582150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6 w 14"/>
                <a:gd name="T11" fmla="*/ 15 h 16"/>
                <a:gd name="T12" fmla="*/ 8 w 14"/>
                <a:gd name="T13" fmla="*/ 15 h 16"/>
                <a:gd name="T14" fmla="*/ 10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9"/>
            <p:cNvSpPr>
              <a:spLocks/>
            </p:cNvSpPr>
            <p:nvPr/>
          </p:nvSpPr>
          <p:spPr bwMode="auto">
            <a:xfrm>
              <a:off x="96377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70"/>
            <p:cNvSpPr>
              <a:spLocks noEditPoints="1"/>
            </p:cNvSpPr>
            <p:nvPr/>
          </p:nvSpPr>
          <p:spPr bwMode="auto">
            <a:xfrm>
              <a:off x="97075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71"/>
            <p:cNvSpPr>
              <a:spLocks noEditPoints="1"/>
            </p:cNvSpPr>
            <p:nvPr/>
          </p:nvSpPr>
          <p:spPr bwMode="auto">
            <a:xfrm>
              <a:off x="9723438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72"/>
            <p:cNvSpPr>
              <a:spLocks noEditPoints="1"/>
            </p:cNvSpPr>
            <p:nvPr/>
          </p:nvSpPr>
          <p:spPr bwMode="auto">
            <a:xfrm>
              <a:off x="97964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73"/>
            <p:cNvSpPr>
              <a:spLocks noEditPoints="1"/>
            </p:cNvSpPr>
            <p:nvPr/>
          </p:nvSpPr>
          <p:spPr bwMode="auto">
            <a:xfrm>
              <a:off x="9817100" y="2911475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4"/>
            <p:cNvSpPr>
              <a:spLocks/>
            </p:cNvSpPr>
            <p:nvPr/>
          </p:nvSpPr>
          <p:spPr bwMode="auto">
            <a:xfrm>
              <a:off x="9885363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75"/>
            <p:cNvSpPr>
              <a:spLocks noEditPoints="1"/>
            </p:cNvSpPr>
            <p:nvPr/>
          </p:nvSpPr>
          <p:spPr bwMode="auto">
            <a:xfrm>
              <a:off x="9942513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76"/>
            <p:cNvSpPr>
              <a:spLocks/>
            </p:cNvSpPr>
            <p:nvPr/>
          </p:nvSpPr>
          <p:spPr bwMode="auto">
            <a:xfrm>
              <a:off x="9998075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7"/>
            <p:cNvSpPr>
              <a:spLocks/>
            </p:cNvSpPr>
            <p:nvPr/>
          </p:nvSpPr>
          <p:spPr bwMode="auto">
            <a:xfrm>
              <a:off x="10064750" y="2914650"/>
              <a:ext cx="49213" cy="52387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2 w 15"/>
                <a:gd name="T19" fmla="*/ 10 h 16"/>
                <a:gd name="T20" fmla="*/ 12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5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78"/>
            <p:cNvSpPr>
              <a:spLocks/>
            </p:cNvSpPr>
            <p:nvPr/>
          </p:nvSpPr>
          <p:spPr bwMode="auto">
            <a:xfrm>
              <a:off x="10126663" y="2911475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79"/>
            <p:cNvSpPr>
              <a:spLocks/>
            </p:cNvSpPr>
            <p:nvPr/>
          </p:nvSpPr>
          <p:spPr bwMode="auto">
            <a:xfrm>
              <a:off x="101838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80"/>
            <p:cNvSpPr>
              <a:spLocks noEditPoints="1"/>
            </p:cNvSpPr>
            <p:nvPr/>
          </p:nvSpPr>
          <p:spPr bwMode="auto">
            <a:xfrm>
              <a:off x="10248900" y="2911475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81"/>
            <p:cNvSpPr>
              <a:spLocks noEditPoints="1"/>
            </p:cNvSpPr>
            <p:nvPr/>
          </p:nvSpPr>
          <p:spPr bwMode="auto">
            <a:xfrm>
              <a:off x="10315575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82"/>
            <p:cNvSpPr>
              <a:spLocks/>
            </p:cNvSpPr>
            <p:nvPr/>
          </p:nvSpPr>
          <p:spPr bwMode="auto">
            <a:xfrm>
              <a:off x="10382250" y="2911475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83"/>
            <p:cNvSpPr>
              <a:spLocks/>
            </p:cNvSpPr>
            <p:nvPr/>
          </p:nvSpPr>
          <p:spPr bwMode="auto">
            <a:xfrm>
              <a:off x="10418763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4"/>
            <p:cNvSpPr>
              <a:spLocks/>
            </p:cNvSpPr>
            <p:nvPr/>
          </p:nvSpPr>
          <p:spPr bwMode="auto">
            <a:xfrm>
              <a:off x="10483850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85"/>
            <p:cNvSpPr>
              <a:spLocks noEditPoints="1"/>
            </p:cNvSpPr>
            <p:nvPr/>
          </p:nvSpPr>
          <p:spPr bwMode="auto">
            <a:xfrm>
              <a:off x="106029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86"/>
            <p:cNvSpPr>
              <a:spLocks/>
            </p:cNvSpPr>
            <p:nvPr/>
          </p:nvSpPr>
          <p:spPr bwMode="auto">
            <a:xfrm>
              <a:off x="10666413" y="2890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87"/>
            <p:cNvSpPr>
              <a:spLocks noEditPoints="1"/>
            </p:cNvSpPr>
            <p:nvPr/>
          </p:nvSpPr>
          <p:spPr bwMode="auto">
            <a:xfrm>
              <a:off x="10696575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88"/>
            <p:cNvSpPr>
              <a:spLocks noEditPoints="1"/>
            </p:cNvSpPr>
            <p:nvPr/>
          </p:nvSpPr>
          <p:spPr bwMode="auto">
            <a:xfrm>
              <a:off x="107124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89"/>
            <p:cNvSpPr>
              <a:spLocks/>
            </p:cNvSpPr>
            <p:nvPr/>
          </p:nvSpPr>
          <p:spPr bwMode="auto">
            <a:xfrm>
              <a:off x="9240838" y="3040063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90"/>
            <p:cNvSpPr>
              <a:spLocks noEditPoints="1"/>
            </p:cNvSpPr>
            <p:nvPr/>
          </p:nvSpPr>
          <p:spPr bwMode="auto">
            <a:xfrm>
              <a:off x="9297988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91"/>
            <p:cNvSpPr>
              <a:spLocks/>
            </p:cNvSpPr>
            <p:nvPr/>
          </p:nvSpPr>
          <p:spPr bwMode="auto">
            <a:xfrm>
              <a:off x="9363075" y="3017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92"/>
            <p:cNvSpPr>
              <a:spLocks noEditPoints="1"/>
            </p:cNvSpPr>
            <p:nvPr/>
          </p:nvSpPr>
          <p:spPr bwMode="auto">
            <a:xfrm>
              <a:off x="9386888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3"/>
            <p:cNvSpPr>
              <a:spLocks/>
            </p:cNvSpPr>
            <p:nvPr/>
          </p:nvSpPr>
          <p:spPr bwMode="auto">
            <a:xfrm>
              <a:off x="9456738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"/>
            <p:cNvSpPr>
              <a:spLocks noEditPoints="1"/>
            </p:cNvSpPr>
            <p:nvPr/>
          </p:nvSpPr>
          <p:spPr bwMode="auto">
            <a:xfrm>
              <a:off x="9485313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5"/>
            <p:cNvSpPr>
              <a:spLocks/>
            </p:cNvSpPr>
            <p:nvPr/>
          </p:nvSpPr>
          <p:spPr bwMode="auto">
            <a:xfrm>
              <a:off x="9555163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6"/>
            <p:cNvSpPr>
              <a:spLocks/>
            </p:cNvSpPr>
            <p:nvPr/>
          </p:nvSpPr>
          <p:spPr bwMode="auto">
            <a:xfrm>
              <a:off x="961866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7"/>
            <p:cNvSpPr>
              <a:spLocks/>
            </p:cNvSpPr>
            <p:nvPr/>
          </p:nvSpPr>
          <p:spPr bwMode="auto">
            <a:xfrm>
              <a:off x="9680575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8"/>
            <p:cNvSpPr>
              <a:spLocks noEditPoints="1"/>
            </p:cNvSpPr>
            <p:nvPr/>
          </p:nvSpPr>
          <p:spPr bwMode="auto">
            <a:xfrm>
              <a:off x="9777413" y="3040063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9"/>
            <p:cNvSpPr>
              <a:spLocks/>
            </p:cNvSpPr>
            <p:nvPr/>
          </p:nvSpPr>
          <p:spPr bwMode="auto">
            <a:xfrm>
              <a:off x="98456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00"/>
            <p:cNvSpPr>
              <a:spLocks noEditPoints="1"/>
            </p:cNvSpPr>
            <p:nvPr/>
          </p:nvSpPr>
          <p:spPr bwMode="auto">
            <a:xfrm>
              <a:off x="99060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01"/>
            <p:cNvSpPr>
              <a:spLocks/>
            </p:cNvSpPr>
            <p:nvPr/>
          </p:nvSpPr>
          <p:spPr bwMode="auto">
            <a:xfrm>
              <a:off x="9961563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02"/>
            <p:cNvSpPr>
              <a:spLocks/>
            </p:cNvSpPr>
            <p:nvPr/>
          </p:nvSpPr>
          <p:spPr bwMode="auto">
            <a:xfrm>
              <a:off x="9998075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03"/>
            <p:cNvSpPr>
              <a:spLocks/>
            </p:cNvSpPr>
            <p:nvPr/>
          </p:nvSpPr>
          <p:spPr bwMode="auto">
            <a:xfrm>
              <a:off x="1005840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04"/>
            <p:cNvSpPr>
              <a:spLocks/>
            </p:cNvSpPr>
            <p:nvPr/>
          </p:nvSpPr>
          <p:spPr bwMode="auto">
            <a:xfrm>
              <a:off x="10137775" y="3040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05"/>
            <p:cNvSpPr>
              <a:spLocks/>
            </p:cNvSpPr>
            <p:nvPr/>
          </p:nvSpPr>
          <p:spPr bwMode="auto">
            <a:xfrm>
              <a:off x="10193338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06"/>
            <p:cNvSpPr>
              <a:spLocks/>
            </p:cNvSpPr>
            <p:nvPr/>
          </p:nvSpPr>
          <p:spPr bwMode="auto">
            <a:xfrm>
              <a:off x="10256838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07"/>
            <p:cNvSpPr>
              <a:spLocks noEditPoints="1"/>
            </p:cNvSpPr>
            <p:nvPr/>
          </p:nvSpPr>
          <p:spPr bwMode="auto">
            <a:xfrm>
              <a:off x="10375900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08"/>
            <p:cNvSpPr>
              <a:spLocks/>
            </p:cNvSpPr>
            <p:nvPr/>
          </p:nvSpPr>
          <p:spPr bwMode="auto">
            <a:xfrm>
              <a:off x="10440988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09"/>
            <p:cNvSpPr>
              <a:spLocks/>
            </p:cNvSpPr>
            <p:nvPr/>
          </p:nvSpPr>
          <p:spPr bwMode="auto">
            <a:xfrm>
              <a:off x="10507663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5041900" y="2057401"/>
            <a:ext cx="1590675" cy="671512"/>
            <a:chOff x="9240838" y="1303338"/>
            <a:chExt cx="1590675" cy="671512"/>
          </a:xfrm>
        </p:grpSpPr>
        <p:sp>
          <p:nvSpPr>
            <p:cNvPr id="357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0" name="组合 439"/>
          <p:cNvGrpSpPr/>
          <p:nvPr/>
        </p:nvGrpSpPr>
        <p:grpSpPr>
          <a:xfrm>
            <a:off x="1209676" y="2588420"/>
            <a:ext cx="1581151" cy="671512"/>
            <a:chOff x="1057275" y="1303338"/>
            <a:chExt cx="1581151" cy="671512"/>
          </a:xfrm>
        </p:grpSpPr>
        <p:sp>
          <p:nvSpPr>
            <p:cNvPr id="441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9003245" y="3812120"/>
            <a:ext cx="1590675" cy="661987"/>
            <a:chOff x="9240838" y="3708400"/>
            <a:chExt cx="1590675" cy="661987"/>
          </a:xfrm>
        </p:grpSpPr>
        <p:sp>
          <p:nvSpPr>
            <p:cNvPr id="607" name="Freeform 364"/>
            <p:cNvSpPr>
              <a:spLocks/>
            </p:cNvSpPr>
            <p:nvPr/>
          </p:nvSpPr>
          <p:spPr bwMode="auto">
            <a:xfrm>
              <a:off x="9240838" y="3711575"/>
              <a:ext cx="100013" cy="123825"/>
            </a:xfrm>
            <a:custGeom>
              <a:avLst/>
              <a:gdLst>
                <a:gd name="T0" fmla="*/ 63 w 63"/>
                <a:gd name="T1" fmla="*/ 13 h 78"/>
                <a:gd name="T2" fmla="*/ 40 w 63"/>
                <a:gd name="T3" fmla="*/ 13 h 78"/>
                <a:gd name="T4" fmla="*/ 40 w 63"/>
                <a:gd name="T5" fmla="*/ 78 h 78"/>
                <a:gd name="T6" fmla="*/ 23 w 63"/>
                <a:gd name="T7" fmla="*/ 78 h 78"/>
                <a:gd name="T8" fmla="*/ 23 w 63"/>
                <a:gd name="T9" fmla="*/ 13 h 78"/>
                <a:gd name="T10" fmla="*/ 0 w 63"/>
                <a:gd name="T11" fmla="*/ 13 h 78"/>
                <a:gd name="T12" fmla="*/ 0 w 63"/>
                <a:gd name="T13" fmla="*/ 0 h 78"/>
                <a:gd name="T14" fmla="*/ 63 w 63"/>
                <a:gd name="T15" fmla="*/ 0 h 78"/>
                <a:gd name="T16" fmla="*/ 63 w 63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8">
                  <a:moveTo>
                    <a:pt x="63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3" y="78"/>
                  </a:lnTo>
                  <a:lnTo>
                    <a:pt x="23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365"/>
            <p:cNvSpPr>
              <a:spLocks noEditPoints="1"/>
            </p:cNvSpPr>
            <p:nvPr/>
          </p:nvSpPr>
          <p:spPr bwMode="auto">
            <a:xfrm>
              <a:off x="9353550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366"/>
            <p:cNvSpPr>
              <a:spLocks/>
            </p:cNvSpPr>
            <p:nvPr/>
          </p:nvSpPr>
          <p:spPr bwMode="auto">
            <a:xfrm>
              <a:off x="9390063" y="371633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7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6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67"/>
            <p:cNvSpPr>
              <a:spLocks/>
            </p:cNvSpPr>
            <p:nvPr/>
          </p:nvSpPr>
          <p:spPr bwMode="auto">
            <a:xfrm>
              <a:off x="9459913" y="3708400"/>
              <a:ext cx="46038" cy="127000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368"/>
            <p:cNvSpPr>
              <a:spLocks noEditPoints="1"/>
            </p:cNvSpPr>
            <p:nvPr/>
          </p:nvSpPr>
          <p:spPr bwMode="auto">
            <a:xfrm>
              <a:off x="9509125" y="3741738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3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369"/>
            <p:cNvSpPr>
              <a:spLocks/>
            </p:cNvSpPr>
            <p:nvPr/>
          </p:nvSpPr>
          <p:spPr bwMode="auto">
            <a:xfrm>
              <a:off x="9650413" y="3711575"/>
              <a:ext cx="96838" cy="123825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7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4 h 37"/>
                <a:gd name="T18" fmla="*/ 14 w 29"/>
                <a:gd name="T19" fmla="*/ 15 h 37"/>
                <a:gd name="T20" fmla="*/ 17 w 29"/>
                <a:gd name="T21" fmla="*/ 16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2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10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6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2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370"/>
            <p:cNvSpPr>
              <a:spLocks noEditPoints="1"/>
            </p:cNvSpPr>
            <p:nvPr/>
          </p:nvSpPr>
          <p:spPr bwMode="auto">
            <a:xfrm>
              <a:off x="9756775" y="3741738"/>
              <a:ext cx="95250" cy="96837"/>
            </a:xfrm>
            <a:custGeom>
              <a:avLst/>
              <a:gdLst>
                <a:gd name="T0" fmla="*/ 14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4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371"/>
            <p:cNvSpPr>
              <a:spLocks/>
            </p:cNvSpPr>
            <p:nvPr/>
          </p:nvSpPr>
          <p:spPr bwMode="auto">
            <a:xfrm>
              <a:off x="9852025" y="3744913"/>
              <a:ext cx="93663" cy="90487"/>
            </a:xfrm>
            <a:custGeom>
              <a:avLst/>
              <a:gdLst>
                <a:gd name="T0" fmla="*/ 21 w 59"/>
                <a:gd name="T1" fmla="*/ 57 h 57"/>
                <a:gd name="T2" fmla="*/ 0 w 59"/>
                <a:gd name="T3" fmla="*/ 0 h 57"/>
                <a:gd name="T4" fmla="*/ 15 w 59"/>
                <a:gd name="T5" fmla="*/ 0 h 57"/>
                <a:gd name="T6" fmla="*/ 30 w 59"/>
                <a:gd name="T7" fmla="*/ 44 h 57"/>
                <a:gd name="T8" fmla="*/ 44 w 59"/>
                <a:gd name="T9" fmla="*/ 0 h 57"/>
                <a:gd name="T10" fmla="*/ 59 w 59"/>
                <a:gd name="T11" fmla="*/ 0 h 57"/>
                <a:gd name="T12" fmla="*/ 38 w 59"/>
                <a:gd name="T13" fmla="*/ 57 h 57"/>
                <a:gd name="T14" fmla="*/ 21 w 59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7">
                  <a:moveTo>
                    <a:pt x="21" y="57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30" y="44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38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372"/>
            <p:cNvSpPr>
              <a:spLocks noEditPoints="1"/>
            </p:cNvSpPr>
            <p:nvPr/>
          </p:nvSpPr>
          <p:spPr bwMode="auto">
            <a:xfrm>
              <a:off x="9945688" y="3741738"/>
              <a:ext cx="95250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9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2 w 29"/>
                <a:gd name="T43" fmla="*/ 20 h 29"/>
                <a:gd name="T44" fmla="*/ 27 w 29"/>
                <a:gd name="T45" fmla="*/ 21 h 29"/>
                <a:gd name="T46" fmla="*/ 23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20 w 29"/>
                <a:gd name="T53" fmla="*/ 7 h 29"/>
                <a:gd name="T54" fmla="*/ 15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8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3" y="29"/>
                    <a:pt x="11" y="28"/>
                    <a:pt x="9" y="27"/>
                  </a:cubicBezTo>
                  <a:cubicBezTo>
                    <a:pt x="7" y="27"/>
                    <a:pt x="6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3" y="2"/>
                    <a:pt x="24" y="3"/>
                    <a:pt x="25" y="5"/>
                  </a:cubicBezTo>
                  <a:cubicBezTo>
                    <a:pt x="27" y="6"/>
                    <a:pt x="27" y="7"/>
                    <a:pt x="28" y="9"/>
                  </a:cubicBezTo>
                  <a:cubicBezTo>
                    <a:pt x="29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1" y="22"/>
                    <a:pt x="12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3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2" y="10"/>
                    <a:pt x="21" y="8"/>
                    <a:pt x="20" y="7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373"/>
            <p:cNvSpPr>
              <a:spLocks/>
            </p:cNvSpPr>
            <p:nvPr/>
          </p:nvSpPr>
          <p:spPr bwMode="auto">
            <a:xfrm>
              <a:off x="10055225" y="3741738"/>
              <a:ext cx="85725" cy="93662"/>
            </a:xfrm>
            <a:custGeom>
              <a:avLst/>
              <a:gdLst>
                <a:gd name="T0" fmla="*/ 26 w 26"/>
                <a:gd name="T1" fmla="*/ 28 h 28"/>
                <a:gd name="T2" fmla="*/ 19 w 26"/>
                <a:gd name="T3" fmla="*/ 28 h 28"/>
                <a:gd name="T4" fmla="*/ 19 w 26"/>
                <a:gd name="T5" fmla="*/ 13 h 28"/>
                <a:gd name="T6" fmla="*/ 18 w 26"/>
                <a:gd name="T7" fmla="*/ 8 h 28"/>
                <a:gd name="T8" fmla="*/ 14 w 26"/>
                <a:gd name="T9" fmla="*/ 6 h 28"/>
                <a:gd name="T10" fmla="*/ 12 w 26"/>
                <a:gd name="T11" fmla="*/ 7 h 28"/>
                <a:gd name="T12" fmla="*/ 10 w 26"/>
                <a:gd name="T13" fmla="*/ 8 h 28"/>
                <a:gd name="T14" fmla="*/ 8 w 26"/>
                <a:gd name="T15" fmla="*/ 10 h 28"/>
                <a:gd name="T16" fmla="*/ 7 w 26"/>
                <a:gd name="T17" fmla="*/ 12 h 28"/>
                <a:gd name="T18" fmla="*/ 7 w 26"/>
                <a:gd name="T19" fmla="*/ 28 h 28"/>
                <a:gd name="T20" fmla="*/ 0 w 26"/>
                <a:gd name="T21" fmla="*/ 28 h 28"/>
                <a:gd name="T22" fmla="*/ 0 w 26"/>
                <a:gd name="T23" fmla="*/ 1 h 28"/>
                <a:gd name="T24" fmla="*/ 7 w 26"/>
                <a:gd name="T25" fmla="*/ 1 h 28"/>
                <a:gd name="T26" fmla="*/ 7 w 26"/>
                <a:gd name="T27" fmla="*/ 6 h 28"/>
                <a:gd name="T28" fmla="*/ 11 w 26"/>
                <a:gd name="T29" fmla="*/ 2 h 28"/>
                <a:gd name="T30" fmla="*/ 17 w 26"/>
                <a:gd name="T31" fmla="*/ 0 h 28"/>
                <a:gd name="T32" fmla="*/ 22 w 26"/>
                <a:gd name="T33" fmla="*/ 1 h 28"/>
                <a:gd name="T34" fmla="*/ 24 w 26"/>
                <a:gd name="T35" fmla="*/ 4 h 28"/>
                <a:gd name="T36" fmla="*/ 25 w 26"/>
                <a:gd name="T37" fmla="*/ 7 h 28"/>
                <a:gd name="T38" fmla="*/ 26 w 26"/>
                <a:gd name="T39" fmla="*/ 11 h 28"/>
                <a:gd name="T40" fmla="*/ 26 w 26"/>
                <a:gd name="T4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7"/>
                    <a:pt x="16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19" y="0"/>
                    <a:pt x="21" y="1"/>
                    <a:pt x="22" y="1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6" y="8"/>
                    <a:pt x="26" y="10"/>
                    <a:pt x="26" y="11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B1E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374"/>
            <p:cNvSpPr>
              <a:spLocks noEditPoints="1"/>
            </p:cNvSpPr>
            <p:nvPr/>
          </p:nvSpPr>
          <p:spPr bwMode="auto">
            <a:xfrm>
              <a:off x="9247188" y="40195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75"/>
            <p:cNvSpPr>
              <a:spLocks noEditPoints="1"/>
            </p:cNvSpPr>
            <p:nvPr/>
          </p:nvSpPr>
          <p:spPr bwMode="auto">
            <a:xfrm>
              <a:off x="9313863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76"/>
            <p:cNvSpPr>
              <a:spLocks/>
            </p:cNvSpPr>
            <p:nvPr/>
          </p:nvSpPr>
          <p:spPr bwMode="auto">
            <a:xfrm>
              <a:off x="9383713" y="40401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77"/>
            <p:cNvSpPr>
              <a:spLocks/>
            </p:cNvSpPr>
            <p:nvPr/>
          </p:nvSpPr>
          <p:spPr bwMode="auto">
            <a:xfrm>
              <a:off x="9439275" y="40401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378"/>
            <p:cNvSpPr>
              <a:spLocks noEditPoints="1"/>
            </p:cNvSpPr>
            <p:nvPr/>
          </p:nvSpPr>
          <p:spPr bwMode="auto">
            <a:xfrm>
              <a:off x="949166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379"/>
            <p:cNvSpPr>
              <a:spLocks noEditPoints="1"/>
            </p:cNvSpPr>
            <p:nvPr/>
          </p:nvSpPr>
          <p:spPr bwMode="auto">
            <a:xfrm>
              <a:off x="9582150" y="4016375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380"/>
            <p:cNvSpPr>
              <a:spLocks noEditPoints="1"/>
            </p:cNvSpPr>
            <p:nvPr/>
          </p:nvSpPr>
          <p:spPr bwMode="auto">
            <a:xfrm>
              <a:off x="9647238" y="40401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381"/>
            <p:cNvSpPr>
              <a:spLocks/>
            </p:cNvSpPr>
            <p:nvPr/>
          </p:nvSpPr>
          <p:spPr bwMode="auto">
            <a:xfrm>
              <a:off x="9717088" y="4016375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382"/>
            <p:cNvSpPr>
              <a:spLocks noEditPoints="1"/>
            </p:cNvSpPr>
            <p:nvPr/>
          </p:nvSpPr>
          <p:spPr bwMode="auto">
            <a:xfrm>
              <a:off x="9740900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383"/>
            <p:cNvSpPr>
              <a:spLocks/>
            </p:cNvSpPr>
            <p:nvPr/>
          </p:nvSpPr>
          <p:spPr bwMode="auto">
            <a:xfrm>
              <a:off x="9805988" y="40401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384"/>
            <p:cNvSpPr>
              <a:spLocks noEditPoints="1"/>
            </p:cNvSpPr>
            <p:nvPr/>
          </p:nvSpPr>
          <p:spPr bwMode="auto">
            <a:xfrm>
              <a:off x="9839325" y="40401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385"/>
            <p:cNvSpPr>
              <a:spLocks noEditPoints="1"/>
            </p:cNvSpPr>
            <p:nvPr/>
          </p:nvSpPr>
          <p:spPr bwMode="auto">
            <a:xfrm>
              <a:off x="9906000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386"/>
            <p:cNvSpPr>
              <a:spLocks noEditPoints="1"/>
            </p:cNvSpPr>
            <p:nvPr/>
          </p:nvSpPr>
          <p:spPr bwMode="auto">
            <a:xfrm>
              <a:off x="9967913" y="40401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387"/>
            <p:cNvSpPr>
              <a:spLocks/>
            </p:cNvSpPr>
            <p:nvPr/>
          </p:nvSpPr>
          <p:spPr bwMode="auto">
            <a:xfrm>
              <a:off x="10037763" y="40401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388"/>
            <p:cNvSpPr>
              <a:spLocks/>
            </p:cNvSpPr>
            <p:nvPr/>
          </p:nvSpPr>
          <p:spPr bwMode="auto">
            <a:xfrm>
              <a:off x="10074275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389"/>
            <p:cNvSpPr>
              <a:spLocks/>
            </p:cNvSpPr>
            <p:nvPr/>
          </p:nvSpPr>
          <p:spPr bwMode="auto">
            <a:xfrm>
              <a:off x="10137775" y="40401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390"/>
            <p:cNvSpPr>
              <a:spLocks/>
            </p:cNvSpPr>
            <p:nvPr/>
          </p:nvSpPr>
          <p:spPr bwMode="auto">
            <a:xfrm>
              <a:off x="10263188" y="40401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391"/>
            <p:cNvSpPr>
              <a:spLocks noEditPoints="1"/>
            </p:cNvSpPr>
            <p:nvPr/>
          </p:nvSpPr>
          <p:spPr bwMode="auto">
            <a:xfrm>
              <a:off x="10291763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392"/>
            <p:cNvSpPr>
              <a:spLocks/>
            </p:cNvSpPr>
            <p:nvPr/>
          </p:nvSpPr>
          <p:spPr bwMode="auto">
            <a:xfrm>
              <a:off x="10382250" y="40401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393"/>
            <p:cNvSpPr>
              <a:spLocks noEditPoints="1"/>
            </p:cNvSpPr>
            <p:nvPr/>
          </p:nvSpPr>
          <p:spPr bwMode="auto">
            <a:xfrm>
              <a:off x="10434638" y="40401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2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394"/>
            <p:cNvSpPr>
              <a:spLocks noEditPoints="1"/>
            </p:cNvSpPr>
            <p:nvPr/>
          </p:nvSpPr>
          <p:spPr bwMode="auto">
            <a:xfrm>
              <a:off x="10498138" y="40401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95"/>
            <p:cNvSpPr>
              <a:spLocks noEditPoints="1"/>
            </p:cNvSpPr>
            <p:nvPr/>
          </p:nvSpPr>
          <p:spPr bwMode="auto">
            <a:xfrm>
              <a:off x="10563225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96"/>
            <p:cNvSpPr>
              <a:spLocks noEditPoints="1"/>
            </p:cNvSpPr>
            <p:nvPr/>
          </p:nvSpPr>
          <p:spPr bwMode="auto">
            <a:xfrm>
              <a:off x="1058386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97"/>
            <p:cNvSpPr>
              <a:spLocks noEditPoints="1"/>
            </p:cNvSpPr>
            <p:nvPr/>
          </p:nvSpPr>
          <p:spPr bwMode="auto">
            <a:xfrm>
              <a:off x="10648950" y="40401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98"/>
            <p:cNvSpPr>
              <a:spLocks noEditPoints="1"/>
            </p:cNvSpPr>
            <p:nvPr/>
          </p:nvSpPr>
          <p:spPr bwMode="auto">
            <a:xfrm>
              <a:off x="10715625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99"/>
            <p:cNvSpPr>
              <a:spLocks noEditPoints="1"/>
            </p:cNvSpPr>
            <p:nvPr/>
          </p:nvSpPr>
          <p:spPr bwMode="auto">
            <a:xfrm>
              <a:off x="10782300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400"/>
            <p:cNvSpPr>
              <a:spLocks/>
            </p:cNvSpPr>
            <p:nvPr/>
          </p:nvSpPr>
          <p:spPr bwMode="auto">
            <a:xfrm>
              <a:off x="10798175" y="4019550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401"/>
            <p:cNvSpPr>
              <a:spLocks/>
            </p:cNvSpPr>
            <p:nvPr/>
          </p:nvSpPr>
          <p:spPr bwMode="auto">
            <a:xfrm>
              <a:off x="9244013" y="4165600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402"/>
            <p:cNvSpPr>
              <a:spLocks noEditPoints="1"/>
            </p:cNvSpPr>
            <p:nvPr/>
          </p:nvSpPr>
          <p:spPr bwMode="auto">
            <a:xfrm>
              <a:off x="9340850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403"/>
            <p:cNvSpPr>
              <a:spLocks noEditPoints="1"/>
            </p:cNvSpPr>
            <p:nvPr/>
          </p:nvSpPr>
          <p:spPr bwMode="auto">
            <a:xfrm>
              <a:off x="9402763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404"/>
            <p:cNvSpPr>
              <a:spLocks noEditPoints="1"/>
            </p:cNvSpPr>
            <p:nvPr/>
          </p:nvSpPr>
          <p:spPr bwMode="auto">
            <a:xfrm>
              <a:off x="9475788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405"/>
            <p:cNvSpPr>
              <a:spLocks noEditPoints="1"/>
            </p:cNvSpPr>
            <p:nvPr/>
          </p:nvSpPr>
          <p:spPr bwMode="auto">
            <a:xfrm>
              <a:off x="95186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407"/>
            <p:cNvSpPr>
              <a:spLocks/>
            </p:cNvSpPr>
            <p:nvPr/>
          </p:nvSpPr>
          <p:spPr bwMode="auto">
            <a:xfrm>
              <a:off x="9582150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6 h 17"/>
                <a:gd name="T14" fmla="*/ 10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408"/>
            <p:cNvSpPr>
              <a:spLocks/>
            </p:cNvSpPr>
            <p:nvPr/>
          </p:nvSpPr>
          <p:spPr bwMode="auto">
            <a:xfrm>
              <a:off x="96377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409"/>
            <p:cNvSpPr>
              <a:spLocks noEditPoints="1"/>
            </p:cNvSpPr>
            <p:nvPr/>
          </p:nvSpPr>
          <p:spPr bwMode="auto">
            <a:xfrm>
              <a:off x="97075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410"/>
            <p:cNvSpPr>
              <a:spLocks noEditPoints="1"/>
            </p:cNvSpPr>
            <p:nvPr/>
          </p:nvSpPr>
          <p:spPr bwMode="auto">
            <a:xfrm>
              <a:off x="9723438" y="4146550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411"/>
            <p:cNvSpPr>
              <a:spLocks noEditPoints="1"/>
            </p:cNvSpPr>
            <p:nvPr/>
          </p:nvSpPr>
          <p:spPr bwMode="auto">
            <a:xfrm>
              <a:off x="9796463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412"/>
            <p:cNvSpPr>
              <a:spLocks noEditPoints="1"/>
            </p:cNvSpPr>
            <p:nvPr/>
          </p:nvSpPr>
          <p:spPr bwMode="auto">
            <a:xfrm>
              <a:off x="9817100" y="4165600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413"/>
            <p:cNvSpPr>
              <a:spLocks/>
            </p:cNvSpPr>
            <p:nvPr/>
          </p:nvSpPr>
          <p:spPr bwMode="auto">
            <a:xfrm>
              <a:off x="9885363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414"/>
            <p:cNvSpPr>
              <a:spLocks noEditPoints="1"/>
            </p:cNvSpPr>
            <p:nvPr/>
          </p:nvSpPr>
          <p:spPr bwMode="auto">
            <a:xfrm>
              <a:off x="994251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415"/>
            <p:cNvSpPr>
              <a:spLocks/>
            </p:cNvSpPr>
            <p:nvPr/>
          </p:nvSpPr>
          <p:spPr bwMode="auto">
            <a:xfrm>
              <a:off x="9998075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416"/>
            <p:cNvSpPr>
              <a:spLocks/>
            </p:cNvSpPr>
            <p:nvPr/>
          </p:nvSpPr>
          <p:spPr bwMode="auto">
            <a:xfrm>
              <a:off x="10064750" y="4165600"/>
              <a:ext cx="49213" cy="57150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417"/>
            <p:cNvSpPr>
              <a:spLocks/>
            </p:cNvSpPr>
            <p:nvPr/>
          </p:nvSpPr>
          <p:spPr bwMode="auto">
            <a:xfrm>
              <a:off x="10126663" y="4165600"/>
              <a:ext cx="47625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18"/>
            <p:cNvSpPr>
              <a:spLocks/>
            </p:cNvSpPr>
            <p:nvPr/>
          </p:nvSpPr>
          <p:spPr bwMode="auto">
            <a:xfrm>
              <a:off x="10183813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19"/>
            <p:cNvSpPr>
              <a:spLocks noEditPoints="1"/>
            </p:cNvSpPr>
            <p:nvPr/>
          </p:nvSpPr>
          <p:spPr bwMode="auto">
            <a:xfrm>
              <a:off x="10248900" y="4165600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20"/>
            <p:cNvSpPr>
              <a:spLocks noEditPoints="1"/>
            </p:cNvSpPr>
            <p:nvPr/>
          </p:nvSpPr>
          <p:spPr bwMode="auto">
            <a:xfrm>
              <a:off x="10315575" y="4165600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4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21"/>
            <p:cNvSpPr>
              <a:spLocks/>
            </p:cNvSpPr>
            <p:nvPr/>
          </p:nvSpPr>
          <p:spPr bwMode="auto">
            <a:xfrm>
              <a:off x="10382250" y="4165600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22"/>
            <p:cNvSpPr>
              <a:spLocks/>
            </p:cNvSpPr>
            <p:nvPr/>
          </p:nvSpPr>
          <p:spPr bwMode="auto">
            <a:xfrm>
              <a:off x="10418763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23"/>
            <p:cNvSpPr>
              <a:spLocks/>
            </p:cNvSpPr>
            <p:nvPr/>
          </p:nvSpPr>
          <p:spPr bwMode="auto">
            <a:xfrm>
              <a:off x="10483850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24"/>
            <p:cNvSpPr>
              <a:spLocks noEditPoints="1"/>
            </p:cNvSpPr>
            <p:nvPr/>
          </p:nvSpPr>
          <p:spPr bwMode="auto">
            <a:xfrm>
              <a:off x="106029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25"/>
            <p:cNvSpPr>
              <a:spLocks/>
            </p:cNvSpPr>
            <p:nvPr/>
          </p:nvSpPr>
          <p:spPr bwMode="auto">
            <a:xfrm>
              <a:off x="10666413" y="4146550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26"/>
            <p:cNvSpPr>
              <a:spLocks noEditPoints="1"/>
            </p:cNvSpPr>
            <p:nvPr/>
          </p:nvSpPr>
          <p:spPr bwMode="auto">
            <a:xfrm>
              <a:off x="10696575" y="4146550"/>
              <a:ext cx="3175" cy="76200"/>
            </a:xfrm>
            <a:custGeom>
              <a:avLst/>
              <a:gdLst>
                <a:gd name="T0" fmla="*/ 0 w 2"/>
                <a:gd name="T1" fmla="*/ 6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6 h 48"/>
                <a:gd name="T8" fmla="*/ 0 w 2"/>
                <a:gd name="T9" fmla="*/ 6 h 48"/>
                <a:gd name="T10" fmla="*/ 0 w 2"/>
                <a:gd name="T11" fmla="*/ 48 h 48"/>
                <a:gd name="T12" fmla="*/ 0 w 2"/>
                <a:gd name="T13" fmla="*/ 12 h 48"/>
                <a:gd name="T14" fmla="*/ 2 w 2"/>
                <a:gd name="T15" fmla="*/ 12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27"/>
            <p:cNvSpPr>
              <a:spLocks noEditPoints="1"/>
            </p:cNvSpPr>
            <p:nvPr/>
          </p:nvSpPr>
          <p:spPr bwMode="auto">
            <a:xfrm>
              <a:off x="107124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28"/>
            <p:cNvSpPr>
              <a:spLocks/>
            </p:cNvSpPr>
            <p:nvPr/>
          </p:nvSpPr>
          <p:spPr bwMode="auto">
            <a:xfrm>
              <a:off x="9240838" y="4294187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29"/>
            <p:cNvSpPr>
              <a:spLocks noEditPoints="1"/>
            </p:cNvSpPr>
            <p:nvPr/>
          </p:nvSpPr>
          <p:spPr bwMode="auto">
            <a:xfrm>
              <a:off x="9297988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30"/>
            <p:cNvSpPr>
              <a:spLocks/>
            </p:cNvSpPr>
            <p:nvPr/>
          </p:nvSpPr>
          <p:spPr bwMode="auto">
            <a:xfrm>
              <a:off x="9363075" y="4271962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31"/>
            <p:cNvSpPr>
              <a:spLocks noEditPoints="1"/>
            </p:cNvSpPr>
            <p:nvPr/>
          </p:nvSpPr>
          <p:spPr bwMode="auto">
            <a:xfrm>
              <a:off x="9386888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4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32"/>
            <p:cNvSpPr>
              <a:spLocks/>
            </p:cNvSpPr>
            <p:nvPr/>
          </p:nvSpPr>
          <p:spPr bwMode="auto">
            <a:xfrm>
              <a:off x="9456738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33"/>
            <p:cNvSpPr>
              <a:spLocks noEditPoints="1"/>
            </p:cNvSpPr>
            <p:nvPr/>
          </p:nvSpPr>
          <p:spPr bwMode="auto">
            <a:xfrm>
              <a:off x="9485313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34"/>
            <p:cNvSpPr>
              <a:spLocks/>
            </p:cNvSpPr>
            <p:nvPr/>
          </p:nvSpPr>
          <p:spPr bwMode="auto">
            <a:xfrm>
              <a:off x="9555163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35"/>
            <p:cNvSpPr>
              <a:spLocks/>
            </p:cNvSpPr>
            <p:nvPr/>
          </p:nvSpPr>
          <p:spPr bwMode="auto">
            <a:xfrm>
              <a:off x="961866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36"/>
            <p:cNvSpPr>
              <a:spLocks/>
            </p:cNvSpPr>
            <p:nvPr/>
          </p:nvSpPr>
          <p:spPr bwMode="auto">
            <a:xfrm>
              <a:off x="9680575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37"/>
            <p:cNvSpPr>
              <a:spLocks noEditPoints="1"/>
            </p:cNvSpPr>
            <p:nvPr/>
          </p:nvSpPr>
          <p:spPr bwMode="auto">
            <a:xfrm>
              <a:off x="9777413" y="4294187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38"/>
            <p:cNvSpPr>
              <a:spLocks/>
            </p:cNvSpPr>
            <p:nvPr/>
          </p:nvSpPr>
          <p:spPr bwMode="auto">
            <a:xfrm>
              <a:off x="98456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39"/>
            <p:cNvSpPr>
              <a:spLocks noEditPoints="1"/>
            </p:cNvSpPr>
            <p:nvPr/>
          </p:nvSpPr>
          <p:spPr bwMode="auto">
            <a:xfrm>
              <a:off x="99060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40"/>
            <p:cNvSpPr>
              <a:spLocks/>
            </p:cNvSpPr>
            <p:nvPr/>
          </p:nvSpPr>
          <p:spPr bwMode="auto">
            <a:xfrm>
              <a:off x="9961563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41"/>
            <p:cNvSpPr>
              <a:spLocks/>
            </p:cNvSpPr>
            <p:nvPr/>
          </p:nvSpPr>
          <p:spPr bwMode="auto">
            <a:xfrm>
              <a:off x="9998075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42"/>
            <p:cNvSpPr>
              <a:spLocks/>
            </p:cNvSpPr>
            <p:nvPr/>
          </p:nvSpPr>
          <p:spPr bwMode="auto">
            <a:xfrm>
              <a:off x="1005840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43"/>
            <p:cNvSpPr>
              <a:spLocks/>
            </p:cNvSpPr>
            <p:nvPr/>
          </p:nvSpPr>
          <p:spPr bwMode="auto">
            <a:xfrm>
              <a:off x="10137775" y="4294187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44"/>
            <p:cNvSpPr>
              <a:spLocks/>
            </p:cNvSpPr>
            <p:nvPr/>
          </p:nvSpPr>
          <p:spPr bwMode="auto">
            <a:xfrm>
              <a:off x="10193338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45"/>
            <p:cNvSpPr>
              <a:spLocks/>
            </p:cNvSpPr>
            <p:nvPr/>
          </p:nvSpPr>
          <p:spPr bwMode="auto">
            <a:xfrm>
              <a:off x="10256838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46"/>
            <p:cNvSpPr>
              <a:spLocks noEditPoints="1"/>
            </p:cNvSpPr>
            <p:nvPr/>
          </p:nvSpPr>
          <p:spPr bwMode="auto">
            <a:xfrm>
              <a:off x="10375900" y="4294187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47"/>
            <p:cNvSpPr>
              <a:spLocks/>
            </p:cNvSpPr>
            <p:nvPr/>
          </p:nvSpPr>
          <p:spPr bwMode="auto">
            <a:xfrm>
              <a:off x="10440988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48"/>
            <p:cNvSpPr>
              <a:spLocks/>
            </p:cNvSpPr>
            <p:nvPr/>
          </p:nvSpPr>
          <p:spPr bwMode="auto">
            <a:xfrm>
              <a:off x="10507663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60" name="组合 859"/>
          <p:cNvGrpSpPr/>
          <p:nvPr/>
        </p:nvGrpSpPr>
        <p:grpSpPr>
          <a:xfrm>
            <a:off x="6370377" y="3836988"/>
            <a:ext cx="1590675" cy="661988"/>
            <a:chOff x="9240838" y="4864100"/>
            <a:chExt cx="1590675" cy="661988"/>
          </a:xfrm>
        </p:grpSpPr>
        <p:sp>
          <p:nvSpPr>
            <p:cNvPr id="861" name="Freeform 629"/>
            <p:cNvSpPr>
              <a:spLocks/>
            </p:cNvSpPr>
            <p:nvPr/>
          </p:nvSpPr>
          <p:spPr bwMode="auto">
            <a:xfrm>
              <a:off x="9240838" y="4867275"/>
              <a:ext cx="100013" cy="122237"/>
            </a:xfrm>
            <a:custGeom>
              <a:avLst/>
              <a:gdLst>
                <a:gd name="T0" fmla="*/ 63 w 63"/>
                <a:gd name="T1" fmla="*/ 15 h 77"/>
                <a:gd name="T2" fmla="*/ 40 w 63"/>
                <a:gd name="T3" fmla="*/ 15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5 h 77"/>
                <a:gd name="T10" fmla="*/ 0 w 63"/>
                <a:gd name="T11" fmla="*/ 15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630"/>
            <p:cNvSpPr>
              <a:spLocks noEditPoints="1"/>
            </p:cNvSpPr>
            <p:nvPr/>
          </p:nvSpPr>
          <p:spPr bwMode="auto">
            <a:xfrm>
              <a:off x="93535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631"/>
            <p:cNvSpPr>
              <a:spLocks/>
            </p:cNvSpPr>
            <p:nvPr/>
          </p:nvSpPr>
          <p:spPr bwMode="auto">
            <a:xfrm>
              <a:off x="9390063" y="4870450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632"/>
            <p:cNvSpPr>
              <a:spLocks/>
            </p:cNvSpPr>
            <p:nvPr/>
          </p:nvSpPr>
          <p:spPr bwMode="auto">
            <a:xfrm>
              <a:off x="9459913" y="4864100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29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2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633"/>
            <p:cNvSpPr>
              <a:spLocks noEditPoints="1"/>
            </p:cNvSpPr>
            <p:nvPr/>
          </p:nvSpPr>
          <p:spPr bwMode="auto">
            <a:xfrm>
              <a:off x="9509125" y="49006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3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6"/>
                    <a:pt x="27" y="8"/>
                  </a:cubicBezTo>
                  <a:cubicBezTo>
                    <a:pt x="28" y="10"/>
                    <a:pt x="28" y="12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2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634"/>
            <p:cNvSpPr>
              <a:spLocks/>
            </p:cNvSpPr>
            <p:nvPr/>
          </p:nvSpPr>
          <p:spPr bwMode="auto">
            <a:xfrm>
              <a:off x="9661525" y="4867275"/>
              <a:ext cx="82550" cy="122237"/>
            </a:xfrm>
            <a:custGeom>
              <a:avLst/>
              <a:gdLst>
                <a:gd name="T0" fmla="*/ 52 w 52"/>
                <a:gd name="T1" fmla="*/ 65 h 77"/>
                <a:gd name="T2" fmla="*/ 52 w 52"/>
                <a:gd name="T3" fmla="*/ 77 h 77"/>
                <a:gd name="T4" fmla="*/ 0 w 52"/>
                <a:gd name="T5" fmla="*/ 77 h 77"/>
                <a:gd name="T6" fmla="*/ 0 w 52"/>
                <a:gd name="T7" fmla="*/ 0 h 77"/>
                <a:gd name="T8" fmla="*/ 52 w 52"/>
                <a:gd name="T9" fmla="*/ 0 h 77"/>
                <a:gd name="T10" fmla="*/ 52 w 52"/>
                <a:gd name="T11" fmla="*/ 15 h 77"/>
                <a:gd name="T12" fmla="*/ 14 w 52"/>
                <a:gd name="T13" fmla="*/ 15 h 77"/>
                <a:gd name="T14" fmla="*/ 14 w 52"/>
                <a:gd name="T15" fmla="*/ 31 h 77"/>
                <a:gd name="T16" fmla="*/ 45 w 52"/>
                <a:gd name="T17" fmla="*/ 31 h 77"/>
                <a:gd name="T18" fmla="*/ 45 w 52"/>
                <a:gd name="T19" fmla="*/ 44 h 77"/>
                <a:gd name="T20" fmla="*/ 14 w 52"/>
                <a:gd name="T21" fmla="*/ 44 h 77"/>
                <a:gd name="T22" fmla="*/ 14 w 52"/>
                <a:gd name="T23" fmla="*/ 65 h 77"/>
                <a:gd name="T24" fmla="*/ 52 w 52"/>
                <a:gd name="T2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77">
                  <a:moveTo>
                    <a:pt x="52" y="65"/>
                  </a:moveTo>
                  <a:lnTo>
                    <a:pt x="52" y="77"/>
                  </a:lnTo>
                  <a:lnTo>
                    <a:pt x="0" y="77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4" y="15"/>
                  </a:lnTo>
                  <a:lnTo>
                    <a:pt x="1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14" y="44"/>
                  </a:lnTo>
                  <a:lnTo>
                    <a:pt x="14" y="65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635"/>
            <p:cNvSpPr>
              <a:spLocks noEditPoints="1"/>
            </p:cNvSpPr>
            <p:nvPr/>
          </p:nvSpPr>
          <p:spPr bwMode="auto">
            <a:xfrm>
              <a:off x="97599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636"/>
            <p:cNvSpPr>
              <a:spLocks noEditPoints="1"/>
            </p:cNvSpPr>
            <p:nvPr/>
          </p:nvSpPr>
          <p:spPr bwMode="auto">
            <a:xfrm>
              <a:off x="9799638" y="4900613"/>
              <a:ext cx="92075" cy="128587"/>
            </a:xfrm>
            <a:custGeom>
              <a:avLst/>
              <a:gdLst>
                <a:gd name="T0" fmla="*/ 12 w 28"/>
                <a:gd name="T1" fmla="*/ 27 h 39"/>
                <a:gd name="T2" fmla="*/ 7 w 28"/>
                <a:gd name="T3" fmla="*/ 26 h 39"/>
                <a:gd name="T4" fmla="*/ 3 w 28"/>
                <a:gd name="T5" fmla="*/ 23 h 39"/>
                <a:gd name="T6" fmla="*/ 1 w 28"/>
                <a:gd name="T7" fmla="*/ 19 h 39"/>
                <a:gd name="T8" fmla="*/ 0 w 28"/>
                <a:gd name="T9" fmla="*/ 14 h 39"/>
                <a:gd name="T10" fmla="*/ 1 w 28"/>
                <a:gd name="T11" fmla="*/ 8 h 39"/>
                <a:gd name="T12" fmla="*/ 3 w 28"/>
                <a:gd name="T13" fmla="*/ 4 h 39"/>
                <a:gd name="T14" fmla="*/ 7 w 28"/>
                <a:gd name="T15" fmla="*/ 1 h 39"/>
                <a:gd name="T16" fmla="*/ 13 w 28"/>
                <a:gd name="T17" fmla="*/ 0 h 39"/>
                <a:gd name="T18" fmla="*/ 18 w 28"/>
                <a:gd name="T19" fmla="*/ 1 h 39"/>
                <a:gd name="T20" fmla="*/ 22 w 28"/>
                <a:gd name="T21" fmla="*/ 5 h 39"/>
                <a:gd name="T22" fmla="*/ 22 w 28"/>
                <a:gd name="T23" fmla="*/ 0 h 39"/>
                <a:gd name="T24" fmla="*/ 28 w 28"/>
                <a:gd name="T25" fmla="*/ 0 h 39"/>
                <a:gd name="T26" fmla="*/ 28 w 28"/>
                <a:gd name="T27" fmla="*/ 26 h 39"/>
                <a:gd name="T28" fmla="*/ 27 w 28"/>
                <a:gd name="T29" fmla="*/ 31 h 39"/>
                <a:gd name="T30" fmla="*/ 24 w 28"/>
                <a:gd name="T31" fmla="*/ 35 h 39"/>
                <a:gd name="T32" fmla="*/ 19 w 28"/>
                <a:gd name="T33" fmla="*/ 38 h 39"/>
                <a:gd name="T34" fmla="*/ 13 w 28"/>
                <a:gd name="T35" fmla="*/ 39 h 39"/>
                <a:gd name="T36" fmla="*/ 6 w 28"/>
                <a:gd name="T37" fmla="*/ 37 h 39"/>
                <a:gd name="T38" fmla="*/ 0 w 28"/>
                <a:gd name="T39" fmla="*/ 33 h 39"/>
                <a:gd name="T40" fmla="*/ 4 w 28"/>
                <a:gd name="T41" fmla="*/ 29 h 39"/>
                <a:gd name="T42" fmla="*/ 8 w 28"/>
                <a:gd name="T43" fmla="*/ 32 h 39"/>
                <a:gd name="T44" fmla="*/ 13 w 28"/>
                <a:gd name="T45" fmla="*/ 34 h 39"/>
                <a:gd name="T46" fmla="*/ 16 w 28"/>
                <a:gd name="T47" fmla="*/ 33 h 39"/>
                <a:gd name="T48" fmla="*/ 19 w 28"/>
                <a:gd name="T49" fmla="*/ 32 h 39"/>
                <a:gd name="T50" fmla="*/ 21 w 28"/>
                <a:gd name="T51" fmla="*/ 29 h 39"/>
                <a:gd name="T52" fmla="*/ 21 w 28"/>
                <a:gd name="T53" fmla="*/ 26 h 39"/>
                <a:gd name="T54" fmla="*/ 21 w 28"/>
                <a:gd name="T55" fmla="*/ 22 h 39"/>
                <a:gd name="T56" fmla="*/ 17 w 28"/>
                <a:gd name="T57" fmla="*/ 26 h 39"/>
                <a:gd name="T58" fmla="*/ 12 w 28"/>
                <a:gd name="T59" fmla="*/ 27 h 39"/>
                <a:gd name="T60" fmla="*/ 15 w 28"/>
                <a:gd name="T61" fmla="*/ 22 h 39"/>
                <a:gd name="T62" fmla="*/ 17 w 28"/>
                <a:gd name="T63" fmla="*/ 21 h 39"/>
                <a:gd name="T64" fmla="*/ 19 w 28"/>
                <a:gd name="T65" fmla="*/ 20 h 39"/>
                <a:gd name="T66" fmla="*/ 20 w 28"/>
                <a:gd name="T67" fmla="*/ 19 h 39"/>
                <a:gd name="T68" fmla="*/ 21 w 28"/>
                <a:gd name="T69" fmla="*/ 17 h 39"/>
                <a:gd name="T70" fmla="*/ 21 w 28"/>
                <a:gd name="T71" fmla="*/ 11 h 39"/>
                <a:gd name="T72" fmla="*/ 18 w 28"/>
                <a:gd name="T73" fmla="*/ 7 h 39"/>
                <a:gd name="T74" fmla="*/ 14 w 28"/>
                <a:gd name="T75" fmla="*/ 5 h 39"/>
                <a:gd name="T76" fmla="*/ 11 w 28"/>
                <a:gd name="T77" fmla="*/ 6 h 39"/>
                <a:gd name="T78" fmla="*/ 9 w 28"/>
                <a:gd name="T79" fmla="*/ 8 h 39"/>
                <a:gd name="T80" fmla="*/ 8 w 28"/>
                <a:gd name="T81" fmla="*/ 11 h 39"/>
                <a:gd name="T82" fmla="*/ 7 w 28"/>
                <a:gd name="T83" fmla="*/ 14 h 39"/>
                <a:gd name="T84" fmla="*/ 8 w 28"/>
                <a:gd name="T85" fmla="*/ 17 h 39"/>
                <a:gd name="T86" fmla="*/ 9 w 28"/>
                <a:gd name="T87" fmla="*/ 19 h 39"/>
                <a:gd name="T88" fmla="*/ 12 w 28"/>
                <a:gd name="T89" fmla="*/ 21 h 39"/>
                <a:gd name="T90" fmla="*/ 15 w 28"/>
                <a:gd name="T9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9">
                  <a:moveTo>
                    <a:pt x="12" y="27"/>
                  </a:moveTo>
                  <a:cubicBezTo>
                    <a:pt x="10" y="27"/>
                    <a:pt x="9" y="27"/>
                    <a:pt x="7" y="26"/>
                  </a:cubicBezTo>
                  <a:cubicBezTo>
                    <a:pt x="6" y="26"/>
                    <a:pt x="4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7" y="39"/>
                    <a:pt x="15" y="39"/>
                    <a:pt x="13" y="39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4" y="36"/>
                    <a:pt x="2" y="35"/>
                    <a:pt x="0" y="3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6" y="32"/>
                    <a:pt x="8" y="32"/>
                  </a:cubicBezTo>
                  <a:cubicBezTo>
                    <a:pt x="10" y="33"/>
                    <a:pt x="11" y="34"/>
                    <a:pt x="13" y="34"/>
                  </a:cubicBezTo>
                  <a:cubicBezTo>
                    <a:pt x="14" y="34"/>
                    <a:pt x="15" y="33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0" y="30"/>
                    <a:pt x="21" y="29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4"/>
                    <a:pt x="19" y="25"/>
                    <a:pt x="17" y="26"/>
                  </a:cubicBezTo>
                  <a:cubicBezTo>
                    <a:pt x="16" y="27"/>
                    <a:pt x="14" y="27"/>
                    <a:pt x="12" y="27"/>
                  </a:cubicBezTo>
                  <a:close/>
                  <a:moveTo>
                    <a:pt x="15" y="22"/>
                  </a:moveTo>
                  <a:cubicBezTo>
                    <a:pt x="15" y="22"/>
                    <a:pt x="16" y="22"/>
                    <a:pt x="17" y="21"/>
                  </a:cubicBezTo>
                  <a:cubicBezTo>
                    <a:pt x="17" y="21"/>
                    <a:pt x="18" y="21"/>
                    <a:pt x="19" y="20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9"/>
                    <a:pt x="20" y="8"/>
                    <a:pt x="18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2"/>
                    <a:pt x="13" y="22"/>
                    <a:pt x="15" y="22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637"/>
            <p:cNvSpPr>
              <a:spLocks/>
            </p:cNvSpPr>
            <p:nvPr/>
          </p:nvSpPr>
          <p:spPr bwMode="auto">
            <a:xfrm>
              <a:off x="9912350" y="4864100"/>
              <a:ext cx="85725" cy="125412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7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1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9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638"/>
            <p:cNvSpPr>
              <a:spLocks/>
            </p:cNvSpPr>
            <p:nvPr/>
          </p:nvSpPr>
          <p:spPr bwMode="auto">
            <a:xfrm>
              <a:off x="10007600" y="4870450"/>
              <a:ext cx="60325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6 h 37"/>
                <a:gd name="T8" fmla="*/ 6 w 18"/>
                <a:gd name="T9" fmla="*/ 35 h 37"/>
                <a:gd name="T10" fmla="*/ 4 w 18"/>
                <a:gd name="T11" fmla="*/ 33 h 37"/>
                <a:gd name="T12" fmla="*/ 4 w 18"/>
                <a:gd name="T13" fmla="*/ 30 h 37"/>
                <a:gd name="T14" fmla="*/ 4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4 w 18"/>
                <a:gd name="T21" fmla="*/ 9 h 37"/>
                <a:gd name="T22" fmla="*/ 4 w 18"/>
                <a:gd name="T23" fmla="*/ 0 h 37"/>
                <a:gd name="T24" fmla="*/ 11 w 18"/>
                <a:gd name="T25" fmla="*/ 0 h 37"/>
                <a:gd name="T26" fmla="*/ 11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1 w 18"/>
                <a:gd name="T33" fmla="*/ 14 h 37"/>
                <a:gd name="T34" fmla="*/ 11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639"/>
            <p:cNvSpPr>
              <a:spLocks noEditPoints="1"/>
            </p:cNvSpPr>
            <p:nvPr/>
          </p:nvSpPr>
          <p:spPr bwMode="auto">
            <a:xfrm>
              <a:off x="9247188" y="51752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4 h 23"/>
                <a:gd name="T62" fmla="*/ 12 w 17"/>
                <a:gd name="T63" fmla="*/ 13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9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5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640"/>
            <p:cNvSpPr>
              <a:spLocks noEditPoints="1"/>
            </p:cNvSpPr>
            <p:nvPr/>
          </p:nvSpPr>
          <p:spPr bwMode="auto">
            <a:xfrm>
              <a:off x="9313863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641"/>
            <p:cNvSpPr>
              <a:spLocks/>
            </p:cNvSpPr>
            <p:nvPr/>
          </p:nvSpPr>
          <p:spPr bwMode="auto">
            <a:xfrm>
              <a:off x="9383713" y="51958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642"/>
            <p:cNvSpPr>
              <a:spLocks/>
            </p:cNvSpPr>
            <p:nvPr/>
          </p:nvSpPr>
          <p:spPr bwMode="auto">
            <a:xfrm>
              <a:off x="9439275" y="51958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643"/>
            <p:cNvSpPr>
              <a:spLocks noEditPoints="1"/>
            </p:cNvSpPr>
            <p:nvPr/>
          </p:nvSpPr>
          <p:spPr bwMode="auto">
            <a:xfrm>
              <a:off x="949166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644"/>
            <p:cNvSpPr>
              <a:spLocks noEditPoints="1"/>
            </p:cNvSpPr>
            <p:nvPr/>
          </p:nvSpPr>
          <p:spPr bwMode="auto">
            <a:xfrm>
              <a:off x="9582150" y="5175250"/>
              <a:ext cx="55563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645"/>
            <p:cNvSpPr>
              <a:spLocks noEditPoints="1"/>
            </p:cNvSpPr>
            <p:nvPr/>
          </p:nvSpPr>
          <p:spPr bwMode="auto">
            <a:xfrm>
              <a:off x="9647238" y="51958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646"/>
            <p:cNvSpPr>
              <a:spLocks/>
            </p:cNvSpPr>
            <p:nvPr/>
          </p:nvSpPr>
          <p:spPr bwMode="auto">
            <a:xfrm>
              <a:off x="9717088" y="51752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4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647"/>
            <p:cNvSpPr>
              <a:spLocks noEditPoints="1"/>
            </p:cNvSpPr>
            <p:nvPr/>
          </p:nvSpPr>
          <p:spPr bwMode="auto">
            <a:xfrm>
              <a:off x="9740900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648"/>
            <p:cNvSpPr>
              <a:spLocks/>
            </p:cNvSpPr>
            <p:nvPr/>
          </p:nvSpPr>
          <p:spPr bwMode="auto">
            <a:xfrm>
              <a:off x="9805988" y="51958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649"/>
            <p:cNvSpPr>
              <a:spLocks noEditPoints="1"/>
            </p:cNvSpPr>
            <p:nvPr/>
          </p:nvSpPr>
          <p:spPr bwMode="auto">
            <a:xfrm>
              <a:off x="9839325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650"/>
            <p:cNvSpPr>
              <a:spLocks noEditPoints="1"/>
            </p:cNvSpPr>
            <p:nvPr/>
          </p:nvSpPr>
          <p:spPr bwMode="auto">
            <a:xfrm>
              <a:off x="9906000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651"/>
            <p:cNvSpPr>
              <a:spLocks noEditPoints="1"/>
            </p:cNvSpPr>
            <p:nvPr/>
          </p:nvSpPr>
          <p:spPr bwMode="auto">
            <a:xfrm>
              <a:off x="996791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652"/>
            <p:cNvSpPr>
              <a:spLocks/>
            </p:cNvSpPr>
            <p:nvPr/>
          </p:nvSpPr>
          <p:spPr bwMode="auto">
            <a:xfrm>
              <a:off x="10037763" y="51958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653"/>
            <p:cNvSpPr>
              <a:spLocks/>
            </p:cNvSpPr>
            <p:nvPr/>
          </p:nvSpPr>
          <p:spPr bwMode="auto">
            <a:xfrm>
              <a:off x="10074275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654"/>
            <p:cNvSpPr>
              <a:spLocks/>
            </p:cNvSpPr>
            <p:nvPr/>
          </p:nvSpPr>
          <p:spPr bwMode="auto">
            <a:xfrm>
              <a:off x="10137775" y="51958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655"/>
            <p:cNvSpPr>
              <a:spLocks/>
            </p:cNvSpPr>
            <p:nvPr/>
          </p:nvSpPr>
          <p:spPr bwMode="auto">
            <a:xfrm>
              <a:off x="10263188" y="51958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7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656"/>
            <p:cNvSpPr>
              <a:spLocks noEditPoints="1"/>
            </p:cNvSpPr>
            <p:nvPr/>
          </p:nvSpPr>
          <p:spPr bwMode="auto">
            <a:xfrm>
              <a:off x="10291763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657"/>
            <p:cNvSpPr>
              <a:spLocks/>
            </p:cNvSpPr>
            <p:nvPr/>
          </p:nvSpPr>
          <p:spPr bwMode="auto">
            <a:xfrm>
              <a:off x="10382250" y="51958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658"/>
            <p:cNvSpPr>
              <a:spLocks noEditPoints="1"/>
            </p:cNvSpPr>
            <p:nvPr/>
          </p:nvSpPr>
          <p:spPr bwMode="auto">
            <a:xfrm>
              <a:off x="10434638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7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659"/>
            <p:cNvSpPr>
              <a:spLocks noEditPoints="1"/>
            </p:cNvSpPr>
            <p:nvPr/>
          </p:nvSpPr>
          <p:spPr bwMode="auto">
            <a:xfrm>
              <a:off x="10498138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660"/>
            <p:cNvSpPr>
              <a:spLocks noEditPoints="1"/>
            </p:cNvSpPr>
            <p:nvPr/>
          </p:nvSpPr>
          <p:spPr bwMode="auto">
            <a:xfrm>
              <a:off x="10563225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661"/>
            <p:cNvSpPr>
              <a:spLocks noEditPoints="1"/>
            </p:cNvSpPr>
            <p:nvPr/>
          </p:nvSpPr>
          <p:spPr bwMode="auto">
            <a:xfrm>
              <a:off x="1058386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662"/>
            <p:cNvSpPr>
              <a:spLocks noEditPoints="1"/>
            </p:cNvSpPr>
            <p:nvPr/>
          </p:nvSpPr>
          <p:spPr bwMode="auto">
            <a:xfrm>
              <a:off x="10648950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663"/>
            <p:cNvSpPr>
              <a:spLocks noEditPoints="1"/>
            </p:cNvSpPr>
            <p:nvPr/>
          </p:nvSpPr>
          <p:spPr bwMode="auto">
            <a:xfrm>
              <a:off x="10715625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2 w 16"/>
                <a:gd name="T5" fmla="*/ 20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5 w 16"/>
                <a:gd name="T17" fmla="*/ 7 h 23"/>
                <a:gd name="T18" fmla="*/ 8 w 16"/>
                <a:gd name="T19" fmla="*/ 6 h 23"/>
                <a:gd name="T20" fmla="*/ 12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4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8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3 w 16"/>
                <a:gd name="T49" fmla="*/ 10 h 23"/>
                <a:gd name="T50" fmla="*/ 11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8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1" y="6"/>
                    <a:pt x="12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664"/>
            <p:cNvSpPr>
              <a:spLocks noEditPoints="1"/>
            </p:cNvSpPr>
            <p:nvPr/>
          </p:nvSpPr>
          <p:spPr bwMode="auto">
            <a:xfrm>
              <a:off x="10782300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665"/>
            <p:cNvSpPr>
              <a:spLocks/>
            </p:cNvSpPr>
            <p:nvPr/>
          </p:nvSpPr>
          <p:spPr bwMode="auto">
            <a:xfrm>
              <a:off x="10798175" y="5178425"/>
              <a:ext cx="33338" cy="73025"/>
            </a:xfrm>
            <a:custGeom>
              <a:avLst/>
              <a:gdLst>
                <a:gd name="T0" fmla="*/ 10 w 10"/>
                <a:gd name="T1" fmla="*/ 21 h 22"/>
                <a:gd name="T2" fmla="*/ 9 w 10"/>
                <a:gd name="T3" fmla="*/ 21 h 22"/>
                <a:gd name="T4" fmla="*/ 8 w 10"/>
                <a:gd name="T5" fmla="*/ 22 h 22"/>
                <a:gd name="T6" fmla="*/ 7 w 10"/>
                <a:gd name="T7" fmla="*/ 22 h 22"/>
                <a:gd name="T8" fmla="*/ 6 w 10"/>
                <a:gd name="T9" fmla="*/ 22 h 22"/>
                <a:gd name="T10" fmla="*/ 5 w 10"/>
                <a:gd name="T11" fmla="*/ 22 h 22"/>
                <a:gd name="T12" fmla="*/ 4 w 10"/>
                <a:gd name="T13" fmla="*/ 21 h 22"/>
                <a:gd name="T14" fmla="*/ 3 w 10"/>
                <a:gd name="T15" fmla="*/ 20 h 22"/>
                <a:gd name="T16" fmla="*/ 3 w 10"/>
                <a:gd name="T17" fmla="*/ 19 h 22"/>
                <a:gd name="T18" fmla="*/ 3 w 10"/>
                <a:gd name="T19" fmla="*/ 7 h 22"/>
                <a:gd name="T20" fmla="*/ 0 w 10"/>
                <a:gd name="T21" fmla="*/ 7 h 22"/>
                <a:gd name="T22" fmla="*/ 0 w 10"/>
                <a:gd name="T23" fmla="*/ 5 h 22"/>
                <a:gd name="T24" fmla="*/ 3 w 10"/>
                <a:gd name="T25" fmla="*/ 5 h 22"/>
                <a:gd name="T26" fmla="*/ 3 w 10"/>
                <a:gd name="T27" fmla="*/ 0 h 22"/>
                <a:gd name="T28" fmla="*/ 4 w 10"/>
                <a:gd name="T29" fmla="*/ 0 h 22"/>
                <a:gd name="T30" fmla="*/ 4 w 10"/>
                <a:gd name="T31" fmla="*/ 5 h 22"/>
                <a:gd name="T32" fmla="*/ 8 w 10"/>
                <a:gd name="T33" fmla="*/ 5 h 22"/>
                <a:gd name="T34" fmla="*/ 8 w 10"/>
                <a:gd name="T35" fmla="*/ 7 h 22"/>
                <a:gd name="T36" fmla="*/ 4 w 10"/>
                <a:gd name="T37" fmla="*/ 7 h 22"/>
                <a:gd name="T38" fmla="*/ 4 w 10"/>
                <a:gd name="T39" fmla="*/ 19 h 22"/>
                <a:gd name="T40" fmla="*/ 5 w 10"/>
                <a:gd name="T41" fmla="*/ 20 h 22"/>
                <a:gd name="T42" fmla="*/ 6 w 10"/>
                <a:gd name="T43" fmla="*/ 21 h 22"/>
                <a:gd name="T44" fmla="*/ 8 w 10"/>
                <a:gd name="T45" fmla="*/ 20 h 22"/>
                <a:gd name="T46" fmla="*/ 9 w 10"/>
                <a:gd name="T47" fmla="*/ 20 h 22"/>
                <a:gd name="T48" fmla="*/ 10 w 10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2">
                  <a:moveTo>
                    <a:pt x="10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666"/>
            <p:cNvSpPr>
              <a:spLocks/>
            </p:cNvSpPr>
            <p:nvPr/>
          </p:nvSpPr>
          <p:spPr bwMode="auto">
            <a:xfrm>
              <a:off x="9244013" y="5321300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667"/>
            <p:cNvSpPr>
              <a:spLocks noEditPoints="1"/>
            </p:cNvSpPr>
            <p:nvPr/>
          </p:nvSpPr>
          <p:spPr bwMode="auto">
            <a:xfrm>
              <a:off x="9340850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4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668"/>
            <p:cNvSpPr>
              <a:spLocks noEditPoints="1"/>
            </p:cNvSpPr>
            <p:nvPr/>
          </p:nvSpPr>
          <p:spPr bwMode="auto">
            <a:xfrm>
              <a:off x="9402763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669"/>
            <p:cNvSpPr>
              <a:spLocks noEditPoints="1"/>
            </p:cNvSpPr>
            <p:nvPr/>
          </p:nvSpPr>
          <p:spPr bwMode="auto">
            <a:xfrm>
              <a:off x="9475788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670"/>
            <p:cNvSpPr>
              <a:spLocks noEditPoints="1"/>
            </p:cNvSpPr>
            <p:nvPr/>
          </p:nvSpPr>
          <p:spPr bwMode="auto">
            <a:xfrm>
              <a:off x="95186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671"/>
            <p:cNvSpPr>
              <a:spLocks/>
            </p:cNvSpPr>
            <p:nvPr/>
          </p:nvSpPr>
          <p:spPr bwMode="auto">
            <a:xfrm>
              <a:off x="9582150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672"/>
            <p:cNvSpPr>
              <a:spLocks/>
            </p:cNvSpPr>
            <p:nvPr/>
          </p:nvSpPr>
          <p:spPr bwMode="auto">
            <a:xfrm>
              <a:off x="96377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673"/>
            <p:cNvSpPr>
              <a:spLocks noEditPoints="1"/>
            </p:cNvSpPr>
            <p:nvPr/>
          </p:nvSpPr>
          <p:spPr bwMode="auto">
            <a:xfrm>
              <a:off x="97075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674"/>
            <p:cNvSpPr>
              <a:spLocks noEditPoints="1"/>
            </p:cNvSpPr>
            <p:nvPr/>
          </p:nvSpPr>
          <p:spPr bwMode="auto">
            <a:xfrm>
              <a:off x="9723438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675"/>
            <p:cNvSpPr>
              <a:spLocks noEditPoints="1"/>
            </p:cNvSpPr>
            <p:nvPr/>
          </p:nvSpPr>
          <p:spPr bwMode="auto">
            <a:xfrm>
              <a:off x="97964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676"/>
            <p:cNvSpPr>
              <a:spLocks noEditPoints="1"/>
            </p:cNvSpPr>
            <p:nvPr/>
          </p:nvSpPr>
          <p:spPr bwMode="auto">
            <a:xfrm>
              <a:off x="9817100" y="5321300"/>
              <a:ext cx="49213" cy="79375"/>
            </a:xfrm>
            <a:custGeom>
              <a:avLst/>
              <a:gdLst>
                <a:gd name="T0" fmla="*/ 7 w 15"/>
                <a:gd name="T1" fmla="*/ 18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2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8 h 24"/>
                <a:gd name="T28" fmla="*/ 15 w 15"/>
                <a:gd name="T29" fmla="*/ 21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1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8 h 24"/>
                <a:gd name="T58" fmla="*/ 14 w 15"/>
                <a:gd name="T59" fmla="*/ 14 h 24"/>
                <a:gd name="T60" fmla="*/ 11 w 15"/>
                <a:gd name="T61" fmla="*/ 17 h 24"/>
                <a:gd name="T62" fmla="*/ 7 w 15"/>
                <a:gd name="T63" fmla="*/ 18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6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677"/>
            <p:cNvSpPr>
              <a:spLocks/>
            </p:cNvSpPr>
            <p:nvPr/>
          </p:nvSpPr>
          <p:spPr bwMode="auto">
            <a:xfrm>
              <a:off x="9885363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2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678"/>
            <p:cNvSpPr>
              <a:spLocks noEditPoints="1"/>
            </p:cNvSpPr>
            <p:nvPr/>
          </p:nvSpPr>
          <p:spPr bwMode="auto">
            <a:xfrm>
              <a:off x="9942513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679"/>
            <p:cNvSpPr>
              <a:spLocks/>
            </p:cNvSpPr>
            <p:nvPr/>
          </p:nvSpPr>
          <p:spPr bwMode="auto">
            <a:xfrm>
              <a:off x="9998075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680"/>
            <p:cNvSpPr>
              <a:spLocks/>
            </p:cNvSpPr>
            <p:nvPr/>
          </p:nvSpPr>
          <p:spPr bwMode="auto">
            <a:xfrm>
              <a:off x="10064750" y="5324475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2 w 15"/>
                <a:gd name="T19" fmla="*/ 10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681"/>
            <p:cNvSpPr>
              <a:spLocks/>
            </p:cNvSpPr>
            <p:nvPr/>
          </p:nvSpPr>
          <p:spPr bwMode="auto">
            <a:xfrm>
              <a:off x="10126663" y="5321300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682"/>
            <p:cNvSpPr>
              <a:spLocks/>
            </p:cNvSpPr>
            <p:nvPr/>
          </p:nvSpPr>
          <p:spPr bwMode="auto">
            <a:xfrm>
              <a:off x="101838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683"/>
            <p:cNvSpPr>
              <a:spLocks noEditPoints="1"/>
            </p:cNvSpPr>
            <p:nvPr/>
          </p:nvSpPr>
          <p:spPr bwMode="auto">
            <a:xfrm>
              <a:off x="10248900" y="5321300"/>
              <a:ext cx="53975" cy="79375"/>
            </a:xfrm>
            <a:custGeom>
              <a:avLst/>
              <a:gdLst>
                <a:gd name="T0" fmla="*/ 9 w 16"/>
                <a:gd name="T1" fmla="*/ 18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8 h 24"/>
                <a:gd name="T36" fmla="*/ 8 w 16"/>
                <a:gd name="T37" fmla="*/ 16 h 24"/>
                <a:gd name="T38" fmla="*/ 11 w 16"/>
                <a:gd name="T39" fmla="*/ 16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5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8"/>
                  </a:moveTo>
                  <a:cubicBezTo>
                    <a:pt x="7" y="18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684"/>
            <p:cNvSpPr>
              <a:spLocks noEditPoints="1"/>
            </p:cNvSpPr>
            <p:nvPr/>
          </p:nvSpPr>
          <p:spPr bwMode="auto">
            <a:xfrm>
              <a:off x="10315575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685"/>
            <p:cNvSpPr>
              <a:spLocks/>
            </p:cNvSpPr>
            <p:nvPr/>
          </p:nvSpPr>
          <p:spPr bwMode="auto">
            <a:xfrm>
              <a:off x="10382250" y="5324475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686"/>
            <p:cNvSpPr>
              <a:spLocks/>
            </p:cNvSpPr>
            <p:nvPr/>
          </p:nvSpPr>
          <p:spPr bwMode="auto">
            <a:xfrm>
              <a:off x="10418763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687"/>
            <p:cNvSpPr>
              <a:spLocks/>
            </p:cNvSpPr>
            <p:nvPr/>
          </p:nvSpPr>
          <p:spPr bwMode="auto">
            <a:xfrm>
              <a:off x="10483850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2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688"/>
            <p:cNvSpPr>
              <a:spLocks noEditPoints="1"/>
            </p:cNvSpPr>
            <p:nvPr/>
          </p:nvSpPr>
          <p:spPr bwMode="auto">
            <a:xfrm>
              <a:off x="106029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6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5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6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689"/>
            <p:cNvSpPr>
              <a:spLocks/>
            </p:cNvSpPr>
            <p:nvPr/>
          </p:nvSpPr>
          <p:spPr bwMode="auto">
            <a:xfrm>
              <a:off x="10666413" y="5300663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690"/>
            <p:cNvSpPr>
              <a:spLocks noEditPoints="1"/>
            </p:cNvSpPr>
            <p:nvPr/>
          </p:nvSpPr>
          <p:spPr bwMode="auto">
            <a:xfrm>
              <a:off x="10696575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691"/>
            <p:cNvSpPr>
              <a:spLocks noEditPoints="1"/>
            </p:cNvSpPr>
            <p:nvPr/>
          </p:nvSpPr>
          <p:spPr bwMode="auto">
            <a:xfrm>
              <a:off x="107124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692"/>
            <p:cNvSpPr>
              <a:spLocks/>
            </p:cNvSpPr>
            <p:nvPr/>
          </p:nvSpPr>
          <p:spPr bwMode="auto">
            <a:xfrm>
              <a:off x="9240838" y="5449888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693"/>
            <p:cNvSpPr>
              <a:spLocks noEditPoints="1"/>
            </p:cNvSpPr>
            <p:nvPr/>
          </p:nvSpPr>
          <p:spPr bwMode="auto">
            <a:xfrm>
              <a:off x="9297988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694"/>
            <p:cNvSpPr>
              <a:spLocks/>
            </p:cNvSpPr>
            <p:nvPr/>
          </p:nvSpPr>
          <p:spPr bwMode="auto">
            <a:xfrm>
              <a:off x="9363075" y="5426075"/>
              <a:ext cx="20638" cy="80962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1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695"/>
            <p:cNvSpPr>
              <a:spLocks noEditPoints="1"/>
            </p:cNvSpPr>
            <p:nvPr/>
          </p:nvSpPr>
          <p:spPr bwMode="auto">
            <a:xfrm>
              <a:off x="9386888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9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696"/>
            <p:cNvSpPr>
              <a:spLocks/>
            </p:cNvSpPr>
            <p:nvPr/>
          </p:nvSpPr>
          <p:spPr bwMode="auto">
            <a:xfrm>
              <a:off x="9456738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697"/>
            <p:cNvSpPr>
              <a:spLocks noEditPoints="1"/>
            </p:cNvSpPr>
            <p:nvPr/>
          </p:nvSpPr>
          <p:spPr bwMode="auto">
            <a:xfrm>
              <a:off x="9485313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698"/>
            <p:cNvSpPr>
              <a:spLocks/>
            </p:cNvSpPr>
            <p:nvPr/>
          </p:nvSpPr>
          <p:spPr bwMode="auto">
            <a:xfrm>
              <a:off x="9555163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699"/>
            <p:cNvSpPr>
              <a:spLocks/>
            </p:cNvSpPr>
            <p:nvPr/>
          </p:nvSpPr>
          <p:spPr bwMode="auto">
            <a:xfrm>
              <a:off x="961866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700"/>
            <p:cNvSpPr>
              <a:spLocks/>
            </p:cNvSpPr>
            <p:nvPr/>
          </p:nvSpPr>
          <p:spPr bwMode="auto">
            <a:xfrm>
              <a:off x="9680575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701"/>
            <p:cNvSpPr>
              <a:spLocks noEditPoints="1"/>
            </p:cNvSpPr>
            <p:nvPr/>
          </p:nvSpPr>
          <p:spPr bwMode="auto">
            <a:xfrm>
              <a:off x="9777413" y="5449888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02"/>
            <p:cNvSpPr>
              <a:spLocks/>
            </p:cNvSpPr>
            <p:nvPr/>
          </p:nvSpPr>
          <p:spPr bwMode="auto">
            <a:xfrm>
              <a:off x="98456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703"/>
            <p:cNvSpPr>
              <a:spLocks noEditPoints="1"/>
            </p:cNvSpPr>
            <p:nvPr/>
          </p:nvSpPr>
          <p:spPr bwMode="auto">
            <a:xfrm>
              <a:off x="99060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704"/>
            <p:cNvSpPr>
              <a:spLocks/>
            </p:cNvSpPr>
            <p:nvPr/>
          </p:nvSpPr>
          <p:spPr bwMode="auto">
            <a:xfrm>
              <a:off x="9961563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705"/>
            <p:cNvSpPr>
              <a:spLocks/>
            </p:cNvSpPr>
            <p:nvPr/>
          </p:nvSpPr>
          <p:spPr bwMode="auto">
            <a:xfrm>
              <a:off x="9998075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706"/>
            <p:cNvSpPr>
              <a:spLocks/>
            </p:cNvSpPr>
            <p:nvPr/>
          </p:nvSpPr>
          <p:spPr bwMode="auto">
            <a:xfrm>
              <a:off x="1005840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707"/>
            <p:cNvSpPr>
              <a:spLocks/>
            </p:cNvSpPr>
            <p:nvPr/>
          </p:nvSpPr>
          <p:spPr bwMode="auto">
            <a:xfrm>
              <a:off x="10137775" y="5449888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708"/>
            <p:cNvSpPr>
              <a:spLocks/>
            </p:cNvSpPr>
            <p:nvPr/>
          </p:nvSpPr>
          <p:spPr bwMode="auto">
            <a:xfrm>
              <a:off x="10193338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709"/>
            <p:cNvSpPr>
              <a:spLocks/>
            </p:cNvSpPr>
            <p:nvPr/>
          </p:nvSpPr>
          <p:spPr bwMode="auto">
            <a:xfrm>
              <a:off x="10256838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710"/>
            <p:cNvSpPr>
              <a:spLocks noEditPoints="1"/>
            </p:cNvSpPr>
            <p:nvPr/>
          </p:nvSpPr>
          <p:spPr bwMode="auto">
            <a:xfrm>
              <a:off x="10375900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711"/>
            <p:cNvSpPr>
              <a:spLocks/>
            </p:cNvSpPr>
            <p:nvPr/>
          </p:nvSpPr>
          <p:spPr bwMode="auto">
            <a:xfrm>
              <a:off x="10440988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712"/>
            <p:cNvSpPr>
              <a:spLocks/>
            </p:cNvSpPr>
            <p:nvPr/>
          </p:nvSpPr>
          <p:spPr bwMode="auto">
            <a:xfrm>
              <a:off x="10507663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5" name="矩形 554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矩形 555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557" name="文本框 556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1904411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5667377" y="491067"/>
            <a:ext cx="1209675" cy="5567363"/>
          </a:xfrm>
          <a:custGeom>
            <a:avLst/>
            <a:gdLst>
              <a:gd name="T0" fmla="*/ 161 w 322"/>
              <a:gd name="T1" fmla="*/ 870 h 1482"/>
              <a:gd name="T2" fmla="*/ 32 w 322"/>
              <a:gd name="T3" fmla="*/ 741 h 1482"/>
              <a:gd name="T4" fmla="*/ 161 w 322"/>
              <a:gd name="T5" fmla="*/ 612 h 1482"/>
              <a:gd name="T6" fmla="*/ 322 w 322"/>
              <a:gd name="T7" fmla="*/ 451 h 1482"/>
              <a:gd name="T8" fmla="*/ 161 w 322"/>
              <a:gd name="T9" fmla="*/ 290 h 1482"/>
              <a:gd name="T10" fmla="*/ 32 w 322"/>
              <a:gd name="T11" fmla="*/ 161 h 1482"/>
              <a:gd name="T12" fmla="*/ 161 w 322"/>
              <a:gd name="T13" fmla="*/ 32 h 1482"/>
              <a:gd name="T14" fmla="*/ 161 w 322"/>
              <a:gd name="T15" fmla="*/ 0 h 1482"/>
              <a:gd name="T16" fmla="*/ 0 w 322"/>
              <a:gd name="T17" fmla="*/ 161 h 1482"/>
              <a:gd name="T18" fmla="*/ 161 w 322"/>
              <a:gd name="T19" fmla="*/ 322 h 1482"/>
              <a:gd name="T20" fmla="*/ 290 w 322"/>
              <a:gd name="T21" fmla="*/ 451 h 1482"/>
              <a:gd name="T22" fmla="*/ 161 w 322"/>
              <a:gd name="T23" fmla="*/ 580 h 1482"/>
              <a:gd name="T24" fmla="*/ 0 w 322"/>
              <a:gd name="T25" fmla="*/ 741 h 1482"/>
              <a:gd name="T26" fmla="*/ 161 w 322"/>
              <a:gd name="T27" fmla="*/ 902 h 1482"/>
              <a:gd name="T28" fmla="*/ 290 w 322"/>
              <a:gd name="T29" fmla="*/ 1031 h 1482"/>
              <a:gd name="T30" fmla="*/ 161 w 322"/>
              <a:gd name="T31" fmla="*/ 1160 h 1482"/>
              <a:gd name="T32" fmla="*/ 0 w 322"/>
              <a:gd name="T33" fmla="*/ 1321 h 1482"/>
              <a:gd name="T34" fmla="*/ 161 w 322"/>
              <a:gd name="T35" fmla="*/ 1482 h 1482"/>
              <a:gd name="T36" fmla="*/ 161 w 322"/>
              <a:gd name="T37" fmla="*/ 1450 h 1482"/>
              <a:gd name="T38" fmla="*/ 32 w 322"/>
              <a:gd name="T39" fmla="*/ 1321 h 1482"/>
              <a:gd name="T40" fmla="*/ 161 w 322"/>
              <a:gd name="T41" fmla="*/ 1192 h 1482"/>
              <a:gd name="T42" fmla="*/ 322 w 322"/>
              <a:gd name="T43" fmla="*/ 1031 h 1482"/>
              <a:gd name="T44" fmla="*/ 161 w 322"/>
              <a:gd name="T45" fmla="*/ 870 h 1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2" h="1482">
                <a:moveTo>
                  <a:pt x="161" y="870"/>
                </a:moveTo>
                <a:cubicBezTo>
                  <a:pt x="90" y="870"/>
                  <a:pt x="32" y="812"/>
                  <a:pt x="32" y="741"/>
                </a:cubicBezTo>
                <a:cubicBezTo>
                  <a:pt x="32" y="670"/>
                  <a:pt x="90" y="612"/>
                  <a:pt x="161" y="612"/>
                </a:cubicBezTo>
                <a:cubicBezTo>
                  <a:pt x="250" y="612"/>
                  <a:pt x="322" y="540"/>
                  <a:pt x="322" y="451"/>
                </a:cubicBezTo>
                <a:cubicBezTo>
                  <a:pt x="322" y="362"/>
                  <a:pt x="250" y="290"/>
                  <a:pt x="161" y="290"/>
                </a:cubicBezTo>
                <a:cubicBezTo>
                  <a:pt x="90" y="290"/>
                  <a:pt x="32" y="232"/>
                  <a:pt x="32" y="161"/>
                </a:cubicBezTo>
                <a:cubicBezTo>
                  <a:pt x="32" y="90"/>
                  <a:pt x="90" y="32"/>
                  <a:pt x="161" y="32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50"/>
                  <a:pt x="72" y="322"/>
                  <a:pt x="161" y="322"/>
                </a:cubicBezTo>
                <a:cubicBezTo>
                  <a:pt x="232" y="322"/>
                  <a:pt x="290" y="380"/>
                  <a:pt x="290" y="451"/>
                </a:cubicBezTo>
                <a:cubicBezTo>
                  <a:pt x="290" y="522"/>
                  <a:pt x="232" y="580"/>
                  <a:pt x="161" y="580"/>
                </a:cubicBezTo>
                <a:cubicBezTo>
                  <a:pt x="72" y="580"/>
                  <a:pt x="0" y="652"/>
                  <a:pt x="0" y="741"/>
                </a:cubicBezTo>
                <a:cubicBezTo>
                  <a:pt x="0" y="830"/>
                  <a:pt x="72" y="902"/>
                  <a:pt x="161" y="902"/>
                </a:cubicBezTo>
                <a:cubicBezTo>
                  <a:pt x="232" y="902"/>
                  <a:pt x="290" y="960"/>
                  <a:pt x="290" y="1031"/>
                </a:cubicBezTo>
                <a:cubicBezTo>
                  <a:pt x="290" y="1102"/>
                  <a:pt x="232" y="1160"/>
                  <a:pt x="161" y="1160"/>
                </a:cubicBezTo>
                <a:cubicBezTo>
                  <a:pt x="72" y="1160"/>
                  <a:pt x="0" y="1232"/>
                  <a:pt x="0" y="1321"/>
                </a:cubicBezTo>
                <a:cubicBezTo>
                  <a:pt x="0" y="1410"/>
                  <a:pt x="72" y="1482"/>
                  <a:pt x="161" y="1482"/>
                </a:cubicBezTo>
                <a:cubicBezTo>
                  <a:pt x="161" y="1450"/>
                  <a:pt x="161" y="1450"/>
                  <a:pt x="161" y="1450"/>
                </a:cubicBezTo>
                <a:cubicBezTo>
                  <a:pt x="90" y="1450"/>
                  <a:pt x="32" y="1392"/>
                  <a:pt x="32" y="1321"/>
                </a:cubicBezTo>
                <a:cubicBezTo>
                  <a:pt x="32" y="1250"/>
                  <a:pt x="90" y="1192"/>
                  <a:pt x="161" y="1192"/>
                </a:cubicBezTo>
                <a:cubicBezTo>
                  <a:pt x="250" y="1192"/>
                  <a:pt x="322" y="1120"/>
                  <a:pt x="322" y="1031"/>
                </a:cubicBezTo>
                <a:cubicBezTo>
                  <a:pt x="322" y="942"/>
                  <a:pt x="250" y="870"/>
                  <a:pt x="161" y="870"/>
                </a:cubicBez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6554790" y="1073680"/>
            <a:ext cx="1287463" cy="4445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>
            <a:off x="7772402" y="1024467"/>
            <a:ext cx="141288" cy="142875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>
            <a:off x="5829302" y="649817"/>
            <a:ext cx="890588" cy="889000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>
            <a:off x="5991227" y="814917"/>
            <a:ext cx="563563" cy="5635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7962902" y="911755"/>
            <a:ext cx="412750" cy="39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300" b="0" i="0" u="none" strike="noStrike" cap="none" normalizeH="0" baseline="0" smtClean="0">
                <a:ln>
                  <a:noFill/>
                </a:ln>
                <a:solidFill>
                  <a:srgbClr val="EE1A26"/>
                </a:solidFill>
                <a:effectLst/>
                <a:latin typeface="Times New Roman" panose="02020603050405020304" pitchFamily="18" charset="0"/>
              </a:rPr>
              <a:t>01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6103940" y="922867"/>
            <a:ext cx="349250" cy="150813"/>
          </a:xfrm>
          <a:custGeom>
            <a:avLst/>
            <a:gdLst>
              <a:gd name="T0" fmla="*/ 86 w 93"/>
              <a:gd name="T1" fmla="*/ 26 h 40"/>
              <a:gd name="T2" fmla="*/ 45 w 93"/>
              <a:gd name="T3" fmla="*/ 0 h 40"/>
              <a:gd name="T4" fmla="*/ 0 w 93"/>
              <a:gd name="T5" fmla="*/ 40 h 40"/>
              <a:gd name="T6" fmla="*/ 11 w 93"/>
              <a:gd name="T7" fmla="*/ 40 h 40"/>
              <a:gd name="T8" fmla="*/ 45 w 93"/>
              <a:gd name="T9" fmla="*/ 11 h 40"/>
              <a:gd name="T10" fmla="*/ 78 w 93"/>
              <a:gd name="T11" fmla="*/ 34 h 40"/>
              <a:gd name="T12" fmla="*/ 71 w 93"/>
              <a:gd name="T13" fmla="*/ 40 h 40"/>
              <a:gd name="T14" fmla="*/ 79 w 93"/>
              <a:gd name="T15" fmla="*/ 40 h 40"/>
              <a:gd name="T16" fmla="*/ 91 w 93"/>
              <a:gd name="T17" fmla="*/ 40 h 40"/>
              <a:gd name="T18" fmla="*/ 93 w 93"/>
              <a:gd name="T19" fmla="*/ 40 h 40"/>
              <a:gd name="T20" fmla="*/ 93 w 93"/>
              <a:gd name="T21" fmla="*/ 19 h 40"/>
              <a:gd name="T22" fmla="*/ 86 w 93"/>
              <a:gd name="T23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" h="40">
                <a:moveTo>
                  <a:pt x="86" y="26"/>
                </a:moveTo>
                <a:cubicBezTo>
                  <a:pt x="79" y="11"/>
                  <a:pt x="63" y="0"/>
                  <a:pt x="45" y="0"/>
                </a:cubicBezTo>
                <a:cubicBezTo>
                  <a:pt x="22" y="0"/>
                  <a:pt x="2" y="18"/>
                  <a:pt x="0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4" y="24"/>
                  <a:pt x="28" y="11"/>
                  <a:pt x="45" y="11"/>
                </a:cubicBezTo>
                <a:cubicBezTo>
                  <a:pt x="60" y="11"/>
                  <a:pt x="73" y="21"/>
                  <a:pt x="78" y="34"/>
                </a:cubicBezTo>
                <a:cubicBezTo>
                  <a:pt x="71" y="40"/>
                  <a:pt x="71" y="40"/>
                  <a:pt x="71" y="40"/>
                </a:cubicBezTo>
                <a:cubicBezTo>
                  <a:pt x="79" y="40"/>
                  <a:pt x="79" y="40"/>
                  <a:pt x="79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19"/>
                  <a:pt x="93" y="19"/>
                  <a:pt x="93" y="19"/>
                </a:cubicBezTo>
                <a:lnTo>
                  <a:pt x="86" y="2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6096002" y="1114955"/>
            <a:ext cx="349250" cy="153988"/>
          </a:xfrm>
          <a:custGeom>
            <a:avLst/>
            <a:gdLst>
              <a:gd name="T0" fmla="*/ 47 w 93"/>
              <a:gd name="T1" fmla="*/ 29 h 41"/>
              <a:gd name="T2" fmla="*/ 15 w 93"/>
              <a:gd name="T3" fmla="*/ 7 h 41"/>
              <a:gd name="T4" fmla="*/ 21 w 93"/>
              <a:gd name="T5" fmla="*/ 0 h 41"/>
              <a:gd name="T6" fmla="*/ 13 w 93"/>
              <a:gd name="T7" fmla="*/ 0 h 41"/>
              <a:gd name="T8" fmla="*/ 2 w 93"/>
              <a:gd name="T9" fmla="*/ 0 h 41"/>
              <a:gd name="T10" fmla="*/ 2 w 93"/>
              <a:gd name="T11" fmla="*/ 0 h 41"/>
              <a:gd name="T12" fmla="*/ 0 w 93"/>
              <a:gd name="T13" fmla="*/ 0 h 41"/>
              <a:gd name="T14" fmla="*/ 0 w 93"/>
              <a:gd name="T15" fmla="*/ 22 h 41"/>
              <a:gd name="T16" fmla="*/ 6 w 93"/>
              <a:gd name="T17" fmla="*/ 15 h 41"/>
              <a:gd name="T18" fmla="*/ 47 w 93"/>
              <a:gd name="T19" fmla="*/ 41 h 41"/>
              <a:gd name="T20" fmla="*/ 93 w 93"/>
              <a:gd name="T21" fmla="*/ 0 h 41"/>
              <a:gd name="T22" fmla="*/ 81 w 93"/>
              <a:gd name="T23" fmla="*/ 0 h 41"/>
              <a:gd name="T24" fmla="*/ 47 w 93"/>
              <a:gd name="T25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41">
                <a:moveTo>
                  <a:pt x="47" y="29"/>
                </a:moveTo>
                <a:cubicBezTo>
                  <a:pt x="32" y="29"/>
                  <a:pt x="20" y="20"/>
                  <a:pt x="15" y="7"/>
                </a:cubicBezTo>
                <a:cubicBezTo>
                  <a:pt x="21" y="0"/>
                  <a:pt x="21" y="0"/>
                  <a:pt x="2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15"/>
                  <a:pt x="6" y="15"/>
                  <a:pt x="6" y="15"/>
                </a:cubicBezTo>
                <a:cubicBezTo>
                  <a:pt x="14" y="30"/>
                  <a:pt x="29" y="41"/>
                  <a:pt x="47" y="41"/>
                </a:cubicBezTo>
                <a:cubicBezTo>
                  <a:pt x="70" y="41"/>
                  <a:pt x="90" y="23"/>
                  <a:pt x="93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9" y="17"/>
                  <a:pt x="64" y="29"/>
                  <a:pt x="47" y="2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46"/>
          <p:cNvSpPr>
            <a:spLocks noChangeArrowheads="1"/>
          </p:cNvSpPr>
          <p:nvPr/>
        </p:nvSpPr>
        <p:spPr bwMode="auto">
          <a:xfrm>
            <a:off x="6554790" y="3251730"/>
            <a:ext cx="1287463" cy="460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7772402" y="3204105"/>
            <a:ext cx="141288" cy="142875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Oval 48"/>
          <p:cNvSpPr>
            <a:spLocks noChangeArrowheads="1"/>
          </p:cNvSpPr>
          <p:nvPr/>
        </p:nvSpPr>
        <p:spPr bwMode="auto">
          <a:xfrm>
            <a:off x="5829302" y="2831042"/>
            <a:ext cx="890588" cy="887413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Oval 49"/>
          <p:cNvSpPr>
            <a:spLocks noChangeArrowheads="1"/>
          </p:cNvSpPr>
          <p:nvPr/>
        </p:nvSpPr>
        <p:spPr bwMode="auto">
          <a:xfrm>
            <a:off x="5991227" y="2992967"/>
            <a:ext cx="563563" cy="5635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7962902" y="3091392"/>
            <a:ext cx="412750" cy="39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300" b="0" i="0" u="none" strike="noStrike" cap="none" normalizeH="0" baseline="0" smtClean="0">
                <a:ln>
                  <a:noFill/>
                </a:ln>
                <a:solidFill>
                  <a:srgbClr val="6EBE45"/>
                </a:solidFill>
                <a:effectLst/>
                <a:latin typeface="Times New Roman" panose="02020603050405020304" pitchFamily="18" charset="0"/>
              </a:rPr>
              <a:t>03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6096002" y="3139017"/>
            <a:ext cx="354013" cy="271463"/>
          </a:xfrm>
          <a:custGeom>
            <a:avLst/>
            <a:gdLst>
              <a:gd name="T0" fmla="*/ 88 w 94"/>
              <a:gd name="T1" fmla="*/ 0 h 72"/>
              <a:gd name="T2" fmla="*/ 6 w 94"/>
              <a:gd name="T3" fmla="*/ 0 h 72"/>
              <a:gd name="T4" fmla="*/ 0 w 94"/>
              <a:gd name="T5" fmla="*/ 6 h 72"/>
              <a:gd name="T6" fmla="*/ 0 w 94"/>
              <a:gd name="T7" fmla="*/ 53 h 72"/>
              <a:gd name="T8" fmla="*/ 6 w 94"/>
              <a:gd name="T9" fmla="*/ 58 h 72"/>
              <a:gd name="T10" fmla="*/ 63 w 94"/>
              <a:gd name="T11" fmla="*/ 58 h 72"/>
              <a:gd name="T12" fmla="*/ 76 w 94"/>
              <a:gd name="T13" fmla="*/ 72 h 72"/>
              <a:gd name="T14" fmla="*/ 76 w 94"/>
              <a:gd name="T15" fmla="*/ 58 h 72"/>
              <a:gd name="T16" fmla="*/ 88 w 94"/>
              <a:gd name="T17" fmla="*/ 58 h 72"/>
              <a:gd name="T18" fmla="*/ 94 w 94"/>
              <a:gd name="T19" fmla="*/ 53 h 72"/>
              <a:gd name="T20" fmla="*/ 94 w 94"/>
              <a:gd name="T21" fmla="*/ 6 h 72"/>
              <a:gd name="T22" fmla="*/ 88 w 94"/>
              <a:gd name="T23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4" h="72">
                <a:moveTo>
                  <a:pt x="8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6"/>
                  <a:pt x="3" y="58"/>
                  <a:pt x="6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76" y="72"/>
                  <a:pt x="76" y="72"/>
                  <a:pt x="76" y="72"/>
                </a:cubicBezTo>
                <a:cubicBezTo>
                  <a:pt x="76" y="58"/>
                  <a:pt x="76" y="58"/>
                  <a:pt x="76" y="58"/>
                </a:cubicBezTo>
                <a:cubicBezTo>
                  <a:pt x="88" y="58"/>
                  <a:pt x="88" y="58"/>
                  <a:pt x="88" y="58"/>
                </a:cubicBezTo>
                <a:cubicBezTo>
                  <a:pt x="91" y="58"/>
                  <a:pt x="94" y="56"/>
                  <a:pt x="94" y="53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3"/>
                  <a:pt x="91" y="0"/>
                  <a:pt x="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Rectangle 85"/>
          <p:cNvSpPr>
            <a:spLocks noChangeArrowheads="1"/>
          </p:cNvSpPr>
          <p:nvPr/>
        </p:nvSpPr>
        <p:spPr bwMode="auto">
          <a:xfrm>
            <a:off x="6554790" y="5431367"/>
            <a:ext cx="1287463" cy="4445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Oval 86"/>
          <p:cNvSpPr>
            <a:spLocks noChangeArrowheads="1"/>
          </p:cNvSpPr>
          <p:nvPr/>
        </p:nvSpPr>
        <p:spPr bwMode="auto">
          <a:xfrm>
            <a:off x="7772402" y="5382155"/>
            <a:ext cx="141288" cy="142875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Oval 87"/>
          <p:cNvSpPr>
            <a:spLocks noChangeArrowheads="1"/>
          </p:cNvSpPr>
          <p:nvPr/>
        </p:nvSpPr>
        <p:spPr bwMode="auto">
          <a:xfrm>
            <a:off x="5829302" y="5010680"/>
            <a:ext cx="890588" cy="890588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Oval 88"/>
          <p:cNvSpPr>
            <a:spLocks noChangeArrowheads="1"/>
          </p:cNvSpPr>
          <p:nvPr/>
        </p:nvSpPr>
        <p:spPr bwMode="auto">
          <a:xfrm>
            <a:off x="5991227" y="5172605"/>
            <a:ext cx="563563" cy="5619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Rectangle 89"/>
          <p:cNvSpPr>
            <a:spLocks noChangeArrowheads="1"/>
          </p:cNvSpPr>
          <p:nvPr/>
        </p:nvSpPr>
        <p:spPr bwMode="auto">
          <a:xfrm>
            <a:off x="7962902" y="5269442"/>
            <a:ext cx="412750" cy="39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300" b="0" i="0" u="none" strike="noStrike" cap="none" normalizeH="0" baseline="0" smtClean="0">
                <a:ln>
                  <a:noFill/>
                </a:ln>
                <a:solidFill>
                  <a:srgbClr val="D80D8D"/>
                </a:solidFill>
                <a:effectLst/>
                <a:latin typeface="Times New Roman" panose="02020603050405020304" pitchFamily="18" charset="0"/>
              </a:rPr>
              <a:t>05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90"/>
          <p:cNvSpPr>
            <a:spLocks noEditPoints="1"/>
          </p:cNvSpPr>
          <p:nvPr/>
        </p:nvSpPr>
        <p:spPr bwMode="auto">
          <a:xfrm>
            <a:off x="6170615" y="5398030"/>
            <a:ext cx="274638" cy="277813"/>
          </a:xfrm>
          <a:custGeom>
            <a:avLst/>
            <a:gdLst>
              <a:gd name="T0" fmla="*/ 73 w 73"/>
              <a:gd name="T1" fmla="*/ 45 h 74"/>
              <a:gd name="T2" fmla="*/ 73 w 73"/>
              <a:gd name="T3" fmla="*/ 29 h 74"/>
              <a:gd name="T4" fmla="*/ 66 w 73"/>
              <a:gd name="T5" fmla="*/ 29 h 74"/>
              <a:gd name="T6" fmla="*/ 63 w 73"/>
              <a:gd name="T7" fmla="*/ 22 h 74"/>
              <a:gd name="T8" fmla="*/ 68 w 73"/>
              <a:gd name="T9" fmla="*/ 17 h 74"/>
              <a:gd name="T10" fmla="*/ 57 w 73"/>
              <a:gd name="T11" fmla="*/ 5 h 74"/>
              <a:gd name="T12" fmla="*/ 52 w 73"/>
              <a:gd name="T13" fmla="*/ 11 h 74"/>
              <a:gd name="T14" fmla="*/ 45 w 73"/>
              <a:gd name="T15" fmla="*/ 8 h 74"/>
              <a:gd name="T16" fmla="*/ 45 w 73"/>
              <a:gd name="T17" fmla="*/ 0 h 74"/>
              <a:gd name="T18" fmla="*/ 29 w 73"/>
              <a:gd name="T19" fmla="*/ 0 h 74"/>
              <a:gd name="T20" fmla="*/ 29 w 73"/>
              <a:gd name="T21" fmla="*/ 8 h 74"/>
              <a:gd name="T22" fmla="*/ 22 w 73"/>
              <a:gd name="T23" fmla="*/ 11 h 74"/>
              <a:gd name="T24" fmla="*/ 16 w 73"/>
              <a:gd name="T25" fmla="*/ 5 h 74"/>
              <a:gd name="T26" fmla="*/ 5 w 73"/>
              <a:gd name="T27" fmla="*/ 17 h 74"/>
              <a:gd name="T28" fmla="*/ 10 w 73"/>
              <a:gd name="T29" fmla="*/ 22 h 74"/>
              <a:gd name="T30" fmla="*/ 7 w 73"/>
              <a:gd name="T31" fmla="*/ 29 h 74"/>
              <a:gd name="T32" fmla="*/ 0 w 73"/>
              <a:gd name="T33" fmla="*/ 29 h 74"/>
              <a:gd name="T34" fmla="*/ 0 w 73"/>
              <a:gd name="T35" fmla="*/ 45 h 74"/>
              <a:gd name="T36" fmla="*/ 7 w 73"/>
              <a:gd name="T37" fmla="*/ 45 h 74"/>
              <a:gd name="T38" fmla="*/ 10 w 73"/>
              <a:gd name="T39" fmla="*/ 52 h 74"/>
              <a:gd name="T40" fmla="*/ 5 w 73"/>
              <a:gd name="T41" fmla="*/ 57 h 74"/>
              <a:gd name="T42" fmla="*/ 16 w 73"/>
              <a:gd name="T43" fmla="*/ 69 h 74"/>
              <a:gd name="T44" fmla="*/ 22 w 73"/>
              <a:gd name="T45" fmla="*/ 64 h 74"/>
              <a:gd name="T46" fmla="*/ 29 w 73"/>
              <a:gd name="T47" fmla="*/ 66 h 74"/>
              <a:gd name="T48" fmla="*/ 29 w 73"/>
              <a:gd name="T49" fmla="*/ 74 h 74"/>
              <a:gd name="T50" fmla="*/ 45 w 73"/>
              <a:gd name="T51" fmla="*/ 74 h 74"/>
              <a:gd name="T52" fmla="*/ 45 w 73"/>
              <a:gd name="T53" fmla="*/ 66 h 74"/>
              <a:gd name="T54" fmla="*/ 52 w 73"/>
              <a:gd name="T55" fmla="*/ 64 h 74"/>
              <a:gd name="T56" fmla="*/ 57 w 73"/>
              <a:gd name="T57" fmla="*/ 69 h 74"/>
              <a:gd name="T58" fmla="*/ 68 w 73"/>
              <a:gd name="T59" fmla="*/ 57 h 74"/>
              <a:gd name="T60" fmla="*/ 63 w 73"/>
              <a:gd name="T61" fmla="*/ 52 h 74"/>
              <a:gd name="T62" fmla="*/ 66 w 73"/>
              <a:gd name="T63" fmla="*/ 45 h 74"/>
              <a:gd name="T64" fmla="*/ 73 w 73"/>
              <a:gd name="T65" fmla="*/ 45 h 74"/>
              <a:gd name="T66" fmla="*/ 37 w 73"/>
              <a:gd name="T67" fmla="*/ 51 h 74"/>
              <a:gd name="T68" fmla="*/ 22 w 73"/>
              <a:gd name="T69" fmla="*/ 37 h 74"/>
              <a:gd name="T70" fmla="*/ 37 w 73"/>
              <a:gd name="T71" fmla="*/ 23 h 74"/>
              <a:gd name="T72" fmla="*/ 51 w 73"/>
              <a:gd name="T73" fmla="*/ 37 h 74"/>
              <a:gd name="T74" fmla="*/ 37 w 73"/>
              <a:gd name="T75" fmla="*/ 5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3" h="74">
                <a:moveTo>
                  <a:pt x="73" y="45"/>
                </a:moveTo>
                <a:cubicBezTo>
                  <a:pt x="73" y="29"/>
                  <a:pt x="73" y="29"/>
                  <a:pt x="73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5" y="26"/>
                  <a:pt x="64" y="24"/>
                  <a:pt x="63" y="22"/>
                </a:cubicBezTo>
                <a:cubicBezTo>
                  <a:pt x="68" y="17"/>
                  <a:pt x="68" y="17"/>
                  <a:pt x="68" y="17"/>
                </a:cubicBezTo>
                <a:cubicBezTo>
                  <a:pt x="57" y="5"/>
                  <a:pt x="57" y="5"/>
                  <a:pt x="57" y="5"/>
                </a:cubicBezTo>
                <a:cubicBezTo>
                  <a:pt x="52" y="11"/>
                  <a:pt x="52" y="11"/>
                  <a:pt x="52" y="11"/>
                </a:cubicBezTo>
                <a:cubicBezTo>
                  <a:pt x="50" y="9"/>
                  <a:pt x="47" y="8"/>
                  <a:pt x="45" y="8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8"/>
                  <a:pt x="29" y="8"/>
                  <a:pt x="29" y="8"/>
                </a:cubicBezTo>
                <a:cubicBezTo>
                  <a:pt x="26" y="8"/>
                  <a:pt x="24" y="9"/>
                  <a:pt x="22" y="11"/>
                </a:cubicBezTo>
                <a:cubicBezTo>
                  <a:pt x="16" y="5"/>
                  <a:pt x="16" y="5"/>
                  <a:pt x="16" y="5"/>
                </a:cubicBezTo>
                <a:cubicBezTo>
                  <a:pt x="5" y="17"/>
                  <a:pt x="5" y="17"/>
                  <a:pt x="5" y="17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4"/>
                  <a:pt x="8" y="26"/>
                  <a:pt x="7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5"/>
                  <a:pt x="0" y="45"/>
                  <a:pt x="0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8" y="48"/>
                  <a:pt x="9" y="50"/>
                  <a:pt x="10" y="52"/>
                </a:cubicBezTo>
                <a:cubicBezTo>
                  <a:pt x="5" y="57"/>
                  <a:pt x="5" y="57"/>
                  <a:pt x="5" y="57"/>
                </a:cubicBezTo>
                <a:cubicBezTo>
                  <a:pt x="16" y="69"/>
                  <a:pt x="16" y="69"/>
                  <a:pt x="16" y="69"/>
                </a:cubicBezTo>
                <a:cubicBezTo>
                  <a:pt x="22" y="64"/>
                  <a:pt x="22" y="64"/>
                  <a:pt x="22" y="64"/>
                </a:cubicBezTo>
                <a:cubicBezTo>
                  <a:pt x="24" y="65"/>
                  <a:pt x="26" y="66"/>
                  <a:pt x="29" y="66"/>
                </a:cubicBezTo>
                <a:cubicBezTo>
                  <a:pt x="29" y="74"/>
                  <a:pt x="29" y="74"/>
                  <a:pt x="29" y="74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66"/>
                  <a:pt x="45" y="66"/>
                  <a:pt x="45" y="66"/>
                </a:cubicBezTo>
                <a:cubicBezTo>
                  <a:pt x="47" y="66"/>
                  <a:pt x="50" y="65"/>
                  <a:pt x="52" y="64"/>
                </a:cubicBezTo>
                <a:cubicBezTo>
                  <a:pt x="57" y="69"/>
                  <a:pt x="57" y="69"/>
                  <a:pt x="57" y="69"/>
                </a:cubicBezTo>
                <a:cubicBezTo>
                  <a:pt x="68" y="57"/>
                  <a:pt x="68" y="57"/>
                  <a:pt x="68" y="57"/>
                </a:cubicBezTo>
                <a:cubicBezTo>
                  <a:pt x="63" y="52"/>
                  <a:pt x="63" y="52"/>
                  <a:pt x="63" y="52"/>
                </a:cubicBezTo>
                <a:cubicBezTo>
                  <a:pt x="64" y="50"/>
                  <a:pt x="65" y="48"/>
                  <a:pt x="66" y="45"/>
                </a:cubicBezTo>
                <a:lnTo>
                  <a:pt x="73" y="45"/>
                </a:lnTo>
                <a:close/>
                <a:moveTo>
                  <a:pt x="37" y="51"/>
                </a:moveTo>
                <a:cubicBezTo>
                  <a:pt x="29" y="51"/>
                  <a:pt x="22" y="45"/>
                  <a:pt x="22" y="37"/>
                </a:cubicBezTo>
                <a:cubicBezTo>
                  <a:pt x="22" y="29"/>
                  <a:pt x="29" y="23"/>
                  <a:pt x="37" y="23"/>
                </a:cubicBezTo>
                <a:cubicBezTo>
                  <a:pt x="45" y="23"/>
                  <a:pt x="51" y="29"/>
                  <a:pt x="51" y="37"/>
                </a:cubicBezTo>
                <a:cubicBezTo>
                  <a:pt x="51" y="45"/>
                  <a:pt x="45" y="51"/>
                  <a:pt x="37" y="5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1"/>
          <p:cNvSpPr>
            <a:spLocks noEditPoints="1"/>
          </p:cNvSpPr>
          <p:nvPr/>
        </p:nvSpPr>
        <p:spPr bwMode="auto">
          <a:xfrm>
            <a:off x="6099177" y="5231342"/>
            <a:ext cx="180975" cy="180975"/>
          </a:xfrm>
          <a:custGeom>
            <a:avLst/>
            <a:gdLst>
              <a:gd name="T0" fmla="*/ 29 w 48"/>
              <a:gd name="T1" fmla="*/ 48 h 48"/>
              <a:gd name="T2" fmla="*/ 29 w 48"/>
              <a:gd name="T3" fmla="*/ 44 h 48"/>
              <a:gd name="T4" fmla="*/ 34 w 48"/>
              <a:gd name="T5" fmla="*/ 42 h 48"/>
              <a:gd name="T6" fmla="*/ 37 w 48"/>
              <a:gd name="T7" fmla="*/ 45 h 48"/>
              <a:gd name="T8" fmla="*/ 45 w 48"/>
              <a:gd name="T9" fmla="*/ 38 h 48"/>
              <a:gd name="T10" fmla="*/ 41 w 48"/>
              <a:gd name="T11" fmla="*/ 34 h 48"/>
              <a:gd name="T12" fmla="*/ 43 w 48"/>
              <a:gd name="T13" fmla="*/ 30 h 48"/>
              <a:gd name="T14" fmla="*/ 48 w 48"/>
              <a:gd name="T15" fmla="*/ 30 h 48"/>
              <a:gd name="T16" fmla="*/ 48 w 48"/>
              <a:gd name="T17" fmla="*/ 19 h 48"/>
              <a:gd name="T18" fmla="*/ 43 w 48"/>
              <a:gd name="T19" fmla="*/ 19 h 48"/>
              <a:gd name="T20" fmla="*/ 41 w 48"/>
              <a:gd name="T21" fmla="*/ 15 h 48"/>
              <a:gd name="T22" fmla="*/ 45 w 48"/>
              <a:gd name="T23" fmla="*/ 11 h 48"/>
              <a:gd name="T24" fmla="*/ 37 w 48"/>
              <a:gd name="T25" fmla="*/ 4 h 48"/>
              <a:gd name="T26" fmla="*/ 34 w 48"/>
              <a:gd name="T27" fmla="*/ 7 h 48"/>
              <a:gd name="T28" fmla="*/ 29 w 48"/>
              <a:gd name="T29" fmla="*/ 5 h 48"/>
              <a:gd name="T30" fmla="*/ 29 w 48"/>
              <a:gd name="T31" fmla="*/ 0 h 48"/>
              <a:gd name="T32" fmla="*/ 19 w 48"/>
              <a:gd name="T33" fmla="*/ 0 h 48"/>
              <a:gd name="T34" fmla="*/ 19 w 48"/>
              <a:gd name="T35" fmla="*/ 5 h 48"/>
              <a:gd name="T36" fmla="*/ 14 w 48"/>
              <a:gd name="T37" fmla="*/ 7 h 48"/>
              <a:gd name="T38" fmla="*/ 11 w 48"/>
              <a:gd name="T39" fmla="*/ 4 h 48"/>
              <a:gd name="T40" fmla="*/ 3 w 48"/>
              <a:gd name="T41" fmla="*/ 11 h 48"/>
              <a:gd name="T42" fmla="*/ 7 w 48"/>
              <a:gd name="T43" fmla="*/ 15 h 48"/>
              <a:gd name="T44" fmla="*/ 5 w 48"/>
              <a:gd name="T45" fmla="*/ 19 h 48"/>
              <a:gd name="T46" fmla="*/ 0 w 48"/>
              <a:gd name="T47" fmla="*/ 19 h 48"/>
              <a:gd name="T48" fmla="*/ 0 w 48"/>
              <a:gd name="T49" fmla="*/ 30 h 48"/>
              <a:gd name="T50" fmla="*/ 5 w 48"/>
              <a:gd name="T51" fmla="*/ 30 h 48"/>
              <a:gd name="T52" fmla="*/ 7 w 48"/>
              <a:gd name="T53" fmla="*/ 34 h 48"/>
              <a:gd name="T54" fmla="*/ 3 w 48"/>
              <a:gd name="T55" fmla="*/ 38 h 48"/>
              <a:gd name="T56" fmla="*/ 11 w 48"/>
              <a:gd name="T57" fmla="*/ 45 h 48"/>
              <a:gd name="T58" fmla="*/ 14 w 48"/>
              <a:gd name="T59" fmla="*/ 42 h 48"/>
              <a:gd name="T60" fmla="*/ 19 w 48"/>
              <a:gd name="T61" fmla="*/ 44 h 48"/>
              <a:gd name="T62" fmla="*/ 19 w 48"/>
              <a:gd name="T63" fmla="*/ 48 h 48"/>
              <a:gd name="T64" fmla="*/ 29 w 48"/>
              <a:gd name="T65" fmla="*/ 48 h 48"/>
              <a:gd name="T66" fmla="*/ 15 w 48"/>
              <a:gd name="T67" fmla="*/ 24 h 48"/>
              <a:gd name="T68" fmla="*/ 24 w 48"/>
              <a:gd name="T69" fmla="*/ 15 h 48"/>
              <a:gd name="T70" fmla="*/ 33 w 48"/>
              <a:gd name="T71" fmla="*/ 24 h 48"/>
              <a:gd name="T72" fmla="*/ 24 w 48"/>
              <a:gd name="T73" fmla="*/ 34 h 48"/>
              <a:gd name="T74" fmla="*/ 15 w 48"/>
              <a:gd name="T7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" h="48">
                <a:moveTo>
                  <a:pt x="29" y="48"/>
                </a:moveTo>
                <a:cubicBezTo>
                  <a:pt x="29" y="44"/>
                  <a:pt x="29" y="44"/>
                  <a:pt x="29" y="44"/>
                </a:cubicBezTo>
                <a:cubicBezTo>
                  <a:pt x="31" y="43"/>
                  <a:pt x="32" y="43"/>
                  <a:pt x="34" y="42"/>
                </a:cubicBezTo>
                <a:cubicBezTo>
                  <a:pt x="37" y="45"/>
                  <a:pt x="37" y="45"/>
                  <a:pt x="37" y="45"/>
                </a:cubicBezTo>
                <a:cubicBezTo>
                  <a:pt x="45" y="38"/>
                  <a:pt x="45" y="38"/>
                  <a:pt x="45" y="38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3"/>
                  <a:pt x="43" y="31"/>
                  <a:pt x="43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19"/>
                  <a:pt x="48" y="19"/>
                  <a:pt x="48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7"/>
                  <a:pt x="42" y="16"/>
                  <a:pt x="41" y="15"/>
                </a:cubicBezTo>
                <a:cubicBezTo>
                  <a:pt x="45" y="11"/>
                  <a:pt x="45" y="11"/>
                  <a:pt x="45" y="11"/>
                </a:cubicBezTo>
                <a:cubicBezTo>
                  <a:pt x="37" y="4"/>
                  <a:pt x="37" y="4"/>
                  <a:pt x="37" y="4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6"/>
                  <a:pt x="31" y="6"/>
                  <a:pt x="29" y="5"/>
                </a:cubicBezTo>
                <a:cubicBezTo>
                  <a:pt x="29" y="0"/>
                  <a:pt x="29" y="0"/>
                  <a:pt x="2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5"/>
                  <a:pt x="19" y="5"/>
                  <a:pt x="19" y="5"/>
                </a:cubicBezTo>
                <a:cubicBezTo>
                  <a:pt x="17" y="6"/>
                  <a:pt x="15" y="6"/>
                  <a:pt x="14" y="7"/>
                </a:cubicBezTo>
                <a:cubicBezTo>
                  <a:pt x="11" y="4"/>
                  <a:pt x="11" y="4"/>
                  <a:pt x="11" y="4"/>
                </a:cubicBezTo>
                <a:cubicBezTo>
                  <a:pt x="3" y="11"/>
                  <a:pt x="3" y="11"/>
                  <a:pt x="3" y="11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6"/>
                  <a:pt x="5" y="17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30"/>
                  <a:pt x="0" y="30"/>
                  <a:pt x="0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1"/>
                  <a:pt x="6" y="33"/>
                  <a:pt x="7" y="34"/>
                </a:cubicBezTo>
                <a:cubicBezTo>
                  <a:pt x="3" y="38"/>
                  <a:pt x="3" y="38"/>
                  <a:pt x="3" y="38"/>
                </a:cubicBezTo>
                <a:cubicBezTo>
                  <a:pt x="11" y="45"/>
                  <a:pt x="11" y="45"/>
                  <a:pt x="11" y="45"/>
                </a:cubicBezTo>
                <a:cubicBezTo>
                  <a:pt x="14" y="42"/>
                  <a:pt x="14" y="42"/>
                  <a:pt x="14" y="42"/>
                </a:cubicBezTo>
                <a:cubicBezTo>
                  <a:pt x="15" y="43"/>
                  <a:pt x="17" y="43"/>
                  <a:pt x="19" y="44"/>
                </a:cubicBezTo>
                <a:cubicBezTo>
                  <a:pt x="19" y="48"/>
                  <a:pt x="19" y="48"/>
                  <a:pt x="19" y="48"/>
                </a:cubicBezTo>
                <a:lnTo>
                  <a:pt x="29" y="48"/>
                </a:lnTo>
                <a:close/>
                <a:moveTo>
                  <a:pt x="15" y="24"/>
                </a:moveTo>
                <a:cubicBezTo>
                  <a:pt x="15" y="19"/>
                  <a:pt x="19" y="15"/>
                  <a:pt x="24" y="15"/>
                </a:cubicBezTo>
                <a:cubicBezTo>
                  <a:pt x="29" y="15"/>
                  <a:pt x="33" y="19"/>
                  <a:pt x="33" y="24"/>
                </a:cubicBezTo>
                <a:cubicBezTo>
                  <a:pt x="33" y="30"/>
                  <a:pt x="29" y="34"/>
                  <a:pt x="24" y="34"/>
                </a:cubicBezTo>
                <a:cubicBezTo>
                  <a:pt x="19" y="34"/>
                  <a:pt x="15" y="30"/>
                  <a:pt x="15" y="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125"/>
          <p:cNvSpPr>
            <a:spLocks noChangeArrowheads="1"/>
          </p:cNvSpPr>
          <p:nvPr/>
        </p:nvSpPr>
        <p:spPr bwMode="auto">
          <a:xfrm>
            <a:off x="4702177" y="4342342"/>
            <a:ext cx="1289050" cy="4445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Oval 126"/>
          <p:cNvSpPr>
            <a:spLocks noChangeArrowheads="1"/>
          </p:cNvSpPr>
          <p:nvPr/>
        </p:nvSpPr>
        <p:spPr bwMode="auto">
          <a:xfrm>
            <a:off x="4630740" y="4293130"/>
            <a:ext cx="142875" cy="142875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Oval 127"/>
          <p:cNvSpPr>
            <a:spLocks noChangeArrowheads="1"/>
          </p:cNvSpPr>
          <p:nvPr/>
        </p:nvSpPr>
        <p:spPr bwMode="auto">
          <a:xfrm>
            <a:off x="5829302" y="3921655"/>
            <a:ext cx="890588" cy="885825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Oval 128"/>
          <p:cNvSpPr>
            <a:spLocks noChangeArrowheads="1"/>
          </p:cNvSpPr>
          <p:nvPr/>
        </p:nvSpPr>
        <p:spPr bwMode="auto">
          <a:xfrm>
            <a:off x="5991227" y="4081992"/>
            <a:ext cx="563563" cy="5635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Rectangle 129"/>
          <p:cNvSpPr>
            <a:spLocks noChangeArrowheads="1"/>
          </p:cNvSpPr>
          <p:nvPr/>
        </p:nvSpPr>
        <p:spPr bwMode="auto">
          <a:xfrm>
            <a:off x="4157665" y="4180417"/>
            <a:ext cx="412750" cy="39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300" b="0" i="0" u="none" strike="noStrike" cap="none" normalizeH="0" baseline="0" smtClean="0">
                <a:ln>
                  <a:noFill/>
                </a:ln>
                <a:solidFill>
                  <a:srgbClr val="00A6E7"/>
                </a:solidFill>
                <a:effectLst/>
                <a:latin typeface="Times New Roman" panose="02020603050405020304" pitchFamily="18" charset="0"/>
              </a:rPr>
              <a:t>04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Freeform 130"/>
          <p:cNvSpPr>
            <a:spLocks/>
          </p:cNvSpPr>
          <p:nvPr/>
        </p:nvSpPr>
        <p:spPr bwMode="auto">
          <a:xfrm>
            <a:off x="6378577" y="4296305"/>
            <a:ext cx="104775" cy="153988"/>
          </a:xfrm>
          <a:custGeom>
            <a:avLst/>
            <a:gdLst>
              <a:gd name="T0" fmla="*/ 0 w 66"/>
              <a:gd name="T1" fmla="*/ 52 h 97"/>
              <a:gd name="T2" fmla="*/ 66 w 66"/>
              <a:gd name="T3" fmla="*/ 0 h 97"/>
              <a:gd name="T4" fmla="*/ 14 w 66"/>
              <a:gd name="T5" fmla="*/ 97 h 97"/>
              <a:gd name="T6" fmla="*/ 0 w 66"/>
              <a:gd name="T7" fmla="*/ 5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97">
                <a:moveTo>
                  <a:pt x="0" y="52"/>
                </a:moveTo>
                <a:lnTo>
                  <a:pt x="66" y="0"/>
                </a:lnTo>
                <a:lnTo>
                  <a:pt x="14" y="97"/>
                </a:lnTo>
                <a:lnTo>
                  <a:pt x="0" y="52"/>
                </a:lnTo>
                <a:close/>
              </a:path>
            </a:pathLst>
          </a:custGeom>
          <a:solidFill>
            <a:srgbClr val="00A6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1"/>
          <p:cNvSpPr>
            <a:spLocks/>
          </p:cNvSpPr>
          <p:nvPr/>
        </p:nvSpPr>
        <p:spPr bwMode="auto">
          <a:xfrm>
            <a:off x="6318252" y="4296305"/>
            <a:ext cx="165100" cy="82550"/>
          </a:xfrm>
          <a:custGeom>
            <a:avLst/>
            <a:gdLst>
              <a:gd name="T0" fmla="*/ 0 w 104"/>
              <a:gd name="T1" fmla="*/ 29 h 52"/>
              <a:gd name="T2" fmla="*/ 38 w 104"/>
              <a:gd name="T3" fmla="*/ 52 h 52"/>
              <a:gd name="T4" fmla="*/ 104 w 104"/>
              <a:gd name="T5" fmla="*/ 0 h 52"/>
              <a:gd name="T6" fmla="*/ 0 w 104"/>
              <a:gd name="T7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4" h="52">
                <a:moveTo>
                  <a:pt x="0" y="29"/>
                </a:moveTo>
                <a:lnTo>
                  <a:pt x="38" y="52"/>
                </a:lnTo>
                <a:lnTo>
                  <a:pt x="104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A6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2"/>
          <p:cNvSpPr>
            <a:spLocks/>
          </p:cNvSpPr>
          <p:nvPr/>
        </p:nvSpPr>
        <p:spPr bwMode="auto">
          <a:xfrm>
            <a:off x="6046790" y="4285192"/>
            <a:ext cx="349250" cy="150813"/>
          </a:xfrm>
          <a:custGeom>
            <a:avLst/>
            <a:gdLst>
              <a:gd name="T0" fmla="*/ 0 w 220"/>
              <a:gd name="T1" fmla="*/ 78 h 95"/>
              <a:gd name="T2" fmla="*/ 114 w 220"/>
              <a:gd name="T3" fmla="*/ 0 h 95"/>
              <a:gd name="T4" fmla="*/ 166 w 220"/>
              <a:gd name="T5" fmla="*/ 95 h 95"/>
              <a:gd name="T6" fmla="*/ 220 w 220"/>
              <a:gd name="T7" fmla="*/ 5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95">
                <a:moveTo>
                  <a:pt x="0" y="78"/>
                </a:moveTo>
                <a:lnTo>
                  <a:pt x="114" y="0"/>
                </a:lnTo>
                <a:lnTo>
                  <a:pt x="166" y="95"/>
                </a:lnTo>
                <a:lnTo>
                  <a:pt x="220" y="50"/>
                </a:lnTo>
              </a:path>
            </a:pathLst>
          </a:custGeom>
          <a:noFill/>
          <a:ln w="44450" cap="rnd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Rectangle 166"/>
          <p:cNvSpPr>
            <a:spLocks noChangeArrowheads="1"/>
          </p:cNvSpPr>
          <p:nvPr/>
        </p:nvSpPr>
        <p:spPr bwMode="auto">
          <a:xfrm>
            <a:off x="4702177" y="2162705"/>
            <a:ext cx="1289050" cy="460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Oval 167"/>
          <p:cNvSpPr>
            <a:spLocks noChangeArrowheads="1"/>
          </p:cNvSpPr>
          <p:nvPr/>
        </p:nvSpPr>
        <p:spPr bwMode="auto">
          <a:xfrm>
            <a:off x="4630740" y="2113492"/>
            <a:ext cx="142875" cy="142875"/>
          </a:xfrm>
          <a:prstGeom prst="ellipse">
            <a:avLst/>
          </a:pr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Oval 168"/>
          <p:cNvSpPr>
            <a:spLocks noChangeArrowheads="1"/>
          </p:cNvSpPr>
          <p:nvPr/>
        </p:nvSpPr>
        <p:spPr bwMode="auto">
          <a:xfrm>
            <a:off x="5829302" y="1742017"/>
            <a:ext cx="890588" cy="887413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Oval 169"/>
          <p:cNvSpPr>
            <a:spLocks noChangeArrowheads="1"/>
          </p:cNvSpPr>
          <p:nvPr/>
        </p:nvSpPr>
        <p:spPr bwMode="auto">
          <a:xfrm>
            <a:off x="5991227" y="1903942"/>
            <a:ext cx="563563" cy="5635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Rectangle 170"/>
          <p:cNvSpPr>
            <a:spLocks noChangeArrowheads="1"/>
          </p:cNvSpPr>
          <p:nvPr/>
        </p:nvSpPr>
        <p:spPr bwMode="auto">
          <a:xfrm>
            <a:off x="4157665" y="2000780"/>
            <a:ext cx="412750" cy="39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300" b="0" i="0" u="none" strike="noStrike" cap="none" normalizeH="0" baseline="0" smtClean="0">
                <a:ln>
                  <a:noFill/>
                </a:ln>
                <a:solidFill>
                  <a:srgbClr val="F6821B"/>
                </a:solidFill>
                <a:effectLst/>
                <a:latin typeface="Times New Roman" panose="02020603050405020304" pitchFamily="18" charset="0"/>
              </a:rPr>
              <a:t>02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3" name="Freeform 171"/>
          <p:cNvSpPr>
            <a:spLocks noEditPoints="1"/>
          </p:cNvSpPr>
          <p:nvPr/>
        </p:nvSpPr>
        <p:spPr bwMode="auto">
          <a:xfrm>
            <a:off x="6099177" y="2024592"/>
            <a:ext cx="346075" cy="349250"/>
          </a:xfrm>
          <a:custGeom>
            <a:avLst/>
            <a:gdLst>
              <a:gd name="T0" fmla="*/ 58 w 92"/>
              <a:gd name="T1" fmla="*/ 86 h 93"/>
              <a:gd name="T2" fmla="*/ 62 w 92"/>
              <a:gd name="T3" fmla="*/ 74 h 93"/>
              <a:gd name="T4" fmla="*/ 49 w 92"/>
              <a:gd name="T5" fmla="*/ 67 h 93"/>
              <a:gd name="T6" fmla="*/ 61 w 92"/>
              <a:gd name="T7" fmla="*/ 64 h 93"/>
              <a:gd name="T8" fmla="*/ 49 w 92"/>
              <a:gd name="T9" fmla="*/ 49 h 93"/>
              <a:gd name="T10" fmla="*/ 68 w 92"/>
              <a:gd name="T11" fmla="*/ 60 h 93"/>
              <a:gd name="T12" fmla="*/ 75 w 92"/>
              <a:gd name="T13" fmla="*/ 49 h 93"/>
              <a:gd name="T14" fmla="*/ 80 w 92"/>
              <a:gd name="T15" fmla="*/ 70 h 93"/>
              <a:gd name="T16" fmla="*/ 92 w 92"/>
              <a:gd name="T17" fmla="*/ 46 h 93"/>
              <a:gd name="T18" fmla="*/ 80 w 92"/>
              <a:gd name="T19" fmla="*/ 15 h 93"/>
              <a:gd name="T20" fmla="*/ 51 w 92"/>
              <a:gd name="T21" fmla="*/ 0 h 93"/>
              <a:gd name="T22" fmla="*/ 49 w 92"/>
              <a:gd name="T23" fmla="*/ 0 h 93"/>
              <a:gd name="T24" fmla="*/ 48 w 92"/>
              <a:gd name="T25" fmla="*/ 0 h 93"/>
              <a:gd name="T26" fmla="*/ 44 w 92"/>
              <a:gd name="T27" fmla="*/ 0 h 93"/>
              <a:gd name="T28" fmla="*/ 41 w 92"/>
              <a:gd name="T29" fmla="*/ 0 h 93"/>
              <a:gd name="T30" fmla="*/ 14 w 92"/>
              <a:gd name="T31" fmla="*/ 13 h 93"/>
              <a:gd name="T32" fmla="*/ 12 w 92"/>
              <a:gd name="T33" fmla="*/ 15 h 93"/>
              <a:gd name="T34" fmla="*/ 12 w 92"/>
              <a:gd name="T35" fmla="*/ 77 h 93"/>
              <a:gd name="T36" fmla="*/ 14 w 92"/>
              <a:gd name="T37" fmla="*/ 79 h 93"/>
              <a:gd name="T38" fmla="*/ 41 w 92"/>
              <a:gd name="T39" fmla="*/ 92 h 93"/>
              <a:gd name="T40" fmla="*/ 44 w 92"/>
              <a:gd name="T41" fmla="*/ 92 h 93"/>
              <a:gd name="T42" fmla="*/ 44 w 92"/>
              <a:gd name="T43" fmla="*/ 93 h 93"/>
              <a:gd name="T44" fmla="*/ 48 w 92"/>
              <a:gd name="T45" fmla="*/ 92 h 93"/>
              <a:gd name="T46" fmla="*/ 51 w 92"/>
              <a:gd name="T47" fmla="*/ 92 h 93"/>
              <a:gd name="T48" fmla="*/ 64 w 92"/>
              <a:gd name="T49" fmla="*/ 89 h 93"/>
              <a:gd name="T50" fmla="*/ 88 w 92"/>
              <a:gd name="T51" fmla="*/ 44 h 93"/>
              <a:gd name="T52" fmla="*/ 70 w 92"/>
              <a:gd name="T53" fmla="*/ 23 h 93"/>
              <a:gd name="T54" fmla="*/ 88 w 92"/>
              <a:gd name="T55" fmla="*/ 44 h 93"/>
              <a:gd name="T56" fmla="*/ 68 w 92"/>
              <a:gd name="T57" fmla="*/ 19 h 93"/>
              <a:gd name="T58" fmla="*/ 74 w 92"/>
              <a:gd name="T59" fmla="*/ 15 h 93"/>
              <a:gd name="T60" fmla="*/ 64 w 92"/>
              <a:gd name="T61" fmla="*/ 22 h 93"/>
              <a:gd name="T62" fmla="*/ 49 w 92"/>
              <a:gd name="T63" fmla="*/ 6 h 93"/>
              <a:gd name="T64" fmla="*/ 66 w 92"/>
              <a:gd name="T65" fmla="*/ 26 h 93"/>
              <a:gd name="T66" fmla="*/ 49 w 92"/>
              <a:gd name="T67" fmla="*/ 44 h 93"/>
              <a:gd name="T68" fmla="*/ 34 w 92"/>
              <a:gd name="T69" fmla="*/ 6 h 93"/>
              <a:gd name="T70" fmla="*/ 19 w 92"/>
              <a:gd name="T71" fmla="*/ 15 h 93"/>
              <a:gd name="T72" fmla="*/ 15 w 92"/>
              <a:gd name="T73" fmla="*/ 18 h 93"/>
              <a:gd name="T74" fmla="*/ 17 w 92"/>
              <a:gd name="T75" fmla="*/ 44 h 93"/>
              <a:gd name="T76" fmla="*/ 15 w 92"/>
              <a:gd name="T77" fmla="*/ 18 h 93"/>
              <a:gd name="T78" fmla="*/ 17 w 92"/>
              <a:gd name="T79" fmla="*/ 49 h 93"/>
              <a:gd name="T80" fmla="*/ 15 w 92"/>
              <a:gd name="T81" fmla="*/ 74 h 93"/>
              <a:gd name="T82" fmla="*/ 19 w 92"/>
              <a:gd name="T83" fmla="*/ 77 h 93"/>
              <a:gd name="T84" fmla="*/ 34 w 92"/>
              <a:gd name="T85" fmla="*/ 86 h 93"/>
              <a:gd name="T86" fmla="*/ 44 w 92"/>
              <a:gd name="T87" fmla="*/ 87 h 93"/>
              <a:gd name="T88" fmla="*/ 44 w 92"/>
              <a:gd name="T89" fmla="*/ 67 h 93"/>
              <a:gd name="T90" fmla="*/ 44 w 92"/>
              <a:gd name="T91" fmla="*/ 62 h 93"/>
              <a:gd name="T92" fmla="*/ 22 w 92"/>
              <a:gd name="T93" fmla="*/ 49 h 93"/>
              <a:gd name="T94" fmla="*/ 44 w 92"/>
              <a:gd name="T95" fmla="*/ 62 h 93"/>
              <a:gd name="T96" fmla="*/ 22 w 92"/>
              <a:gd name="T97" fmla="*/ 44 h 93"/>
              <a:gd name="T98" fmla="*/ 44 w 92"/>
              <a:gd name="T99" fmla="*/ 30 h 93"/>
              <a:gd name="T100" fmla="*/ 44 w 92"/>
              <a:gd name="T101" fmla="*/ 25 h 93"/>
              <a:gd name="T102" fmla="*/ 44 w 92"/>
              <a:gd name="T103" fmla="*/ 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2" h="93">
                <a:moveTo>
                  <a:pt x="63" y="84"/>
                </a:moveTo>
                <a:cubicBezTo>
                  <a:pt x="61" y="85"/>
                  <a:pt x="60" y="85"/>
                  <a:pt x="58" y="86"/>
                </a:cubicBezTo>
                <a:cubicBezTo>
                  <a:pt x="60" y="84"/>
                  <a:pt x="61" y="83"/>
                  <a:pt x="63" y="81"/>
                </a:cubicBezTo>
                <a:cubicBezTo>
                  <a:pt x="62" y="74"/>
                  <a:pt x="62" y="74"/>
                  <a:pt x="62" y="74"/>
                </a:cubicBezTo>
                <a:cubicBezTo>
                  <a:pt x="58" y="79"/>
                  <a:pt x="54" y="83"/>
                  <a:pt x="49" y="87"/>
                </a:cubicBezTo>
                <a:cubicBezTo>
                  <a:pt x="49" y="67"/>
                  <a:pt x="49" y="67"/>
                  <a:pt x="49" y="67"/>
                </a:cubicBezTo>
                <a:cubicBezTo>
                  <a:pt x="53" y="67"/>
                  <a:pt x="57" y="68"/>
                  <a:pt x="61" y="70"/>
                </a:cubicBezTo>
                <a:cubicBezTo>
                  <a:pt x="61" y="64"/>
                  <a:pt x="61" y="64"/>
                  <a:pt x="61" y="64"/>
                </a:cubicBezTo>
                <a:cubicBezTo>
                  <a:pt x="57" y="63"/>
                  <a:pt x="53" y="62"/>
                  <a:pt x="49" y="62"/>
                </a:cubicBezTo>
                <a:cubicBezTo>
                  <a:pt x="49" y="49"/>
                  <a:pt x="49" y="49"/>
                  <a:pt x="4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52"/>
                  <a:pt x="69" y="56"/>
                  <a:pt x="68" y="60"/>
                </a:cubicBezTo>
                <a:cubicBezTo>
                  <a:pt x="72" y="63"/>
                  <a:pt x="72" y="63"/>
                  <a:pt x="72" y="63"/>
                </a:cubicBezTo>
                <a:cubicBezTo>
                  <a:pt x="74" y="59"/>
                  <a:pt x="75" y="54"/>
                  <a:pt x="75" y="49"/>
                </a:cubicBezTo>
                <a:cubicBezTo>
                  <a:pt x="88" y="49"/>
                  <a:pt x="88" y="49"/>
                  <a:pt x="88" y="49"/>
                </a:cubicBezTo>
                <a:cubicBezTo>
                  <a:pt x="87" y="56"/>
                  <a:pt x="84" y="64"/>
                  <a:pt x="80" y="70"/>
                </a:cubicBezTo>
                <a:cubicBezTo>
                  <a:pt x="84" y="73"/>
                  <a:pt x="84" y="73"/>
                  <a:pt x="84" y="73"/>
                </a:cubicBezTo>
                <a:cubicBezTo>
                  <a:pt x="89" y="65"/>
                  <a:pt x="92" y="56"/>
                  <a:pt x="92" y="46"/>
                </a:cubicBezTo>
                <a:cubicBezTo>
                  <a:pt x="92" y="34"/>
                  <a:pt x="88" y="23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79" y="13"/>
                  <a:pt x="79" y="13"/>
                  <a:pt x="79" y="13"/>
                </a:cubicBezTo>
                <a:cubicBezTo>
                  <a:pt x="71" y="6"/>
                  <a:pt x="62" y="1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0" y="0"/>
                  <a:pt x="50" y="0"/>
                  <a:pt x="49" y="0"/>
                </a:cubicBezTo>
                <a:cubicBezTo>
                  <a:pt x="49" y="0"/>
                  <a:pt x="49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1" y="1"/>
                  <a:pt x="21" y="6"/>
                  <a:pt x="14" y="13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4" y="23"/>
                  <a:pt x="0" y="34"/>
                  <a:pt x="0" y="46"/>
                </a:cubicBezTo>
                <a:cubicBezTo>
                  <a:pt x="0" y="58"/>
                  <a:pt x="4" y="69"/>
                  <a:pt x="12" y="77"/>
                </a:cubicBezTo>
                <a:cubicBezTo>
                  <a:pt x="12" y="77"/>
                  <a:pt x="12" y="77"/>
                  <a:pt x="12" y="77"/>
                </a:cubicBezTo>
                <a:cubicBezTo>
                  <a:pt x="14" y="79"/>
                  <a:pt x="14" y="79"/>
                  <a:pt x="14" y="79"/>
                </a:cubicBezTo>
                <a:cubicBezTo>
                  <a:pt x="21" y="86"/>
                  <a:pt x="31" y="91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2" y="92"/>
                  <a:pt x="43" y="92"/>
                  <a:pt x="43" y="92"/>
                </a:cubicBezTo>
                <a:cubicBezTo>
                  <a:pt x="43" y="92"/>
                  <a:pt x="43" y="92"/>
                  <a:pt x="44" y="92"/>
                </a:cubicBezTo>
                <a:cubicBezTo>
                  <a:pt x="44" y="92"/>
                  <a:pt x="44" y="93"/>
                  <a:pt x="44" y="93"/>
                </a:cubicBezTo>
                <a:cubicBezTo>
                  <a:pt x="44" y="93"/>
                  <a:pt x="44" y="93"/>
                  <a:pt x="44" y="93"/>
                </a:cubicBezTo>
                <a:cubicBezTo>
                  <a:pt x="46" y="93"/>
                  <a:pt x="47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50" y="92"/>
                  <a:pt x="50" y="92"/>
                  <a:pt x="51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5" y="92"/>
                  <a:pt x="60" y="91"/>
                  <a:pt x="64" y="89"/>
                </a:cubicBezTo>
                <a:lnTo>
                  <a:pt x="63" y="84"/>
                </a:lnTo>
                <a:close/>
                <a:moveTo>
                  <a:pt x="88" y="44"/>
                </a:moveTo>
                <a:cubicBezTo>
                  <a:pt x="75" y="44"/>
                  <a:pt x="75" y="44"/>
                  <a:pt x="75" y="44"/>
                </a:cubicBezTo>
                <a:cubicBezTo>
                  <a:pt x="75" y="37"/>
                  <a:pt x="73" y="30"/>
                  <a:pt x="70" y="23"/>
                </a:cubicBezTo>
                <a:cubicBezTo>
                  <a:pt x="73" y="22"/>
                  <a:pt x="75" y="20"/>
                  <a:pt x="77" y="18"/>
                </a:cubicBezTo>
                <a:cubicBezTo>
                  <a:pt x="83" y="25"/>
                  <a:pt x="87" y="34"/>
                  <a:pt x="88" y="44"/>
                </a:cubicBezTo>
                <a:close/>
                <a:moveTo>
                  <a:pt x="74" y="15"/>
                </a:moveTo>
                <a:cubicBezTo>
                  <a:pt x="72" y="17"/>
                  <a:pt x="70" y="18"/>
                  <a:pt x="68" y="19"/>
                </a:cubicBezTo>
                <a:cubicBezTo>
                  <a:pt x="65" y="14"/>
                  <a:pt x="62" y="10"/>
                  <a:pt x="58" y="6"/>
                </a:cubicBezTo>
                <a:cubicBezTo>
                  <a:pt x="64" y="8"/>
                  <a:pt x="69" y="11"/>
                  <a:pt x="74" y="15"/>
                </a:cubicBezTo>
                <a:close/>
                <a:moveTo>
                  <a:pt x="49" y="6"/>
                </a:moveTo>
                <a:cubicBezTo>
                  <a:pt x="55" y="10"/>
                  <a:pt x="60" y="15"/>
                  <a:pt x="64" y="22"/>
                </a:cubicBezTo>
                <a:cubicBezTo>
                  <a:pt x="59" y="24"/>
                  <a:pt x="54" y="25"/>
                  <a:pt x="49" y="25"/>
                </a:cubicBezTo>
                <a:lnTo>
                  <a:pt x="49" y="6"/>
                </a:lnTo>
                <a:close/>
                <a:moveTo>
                  <a:pt x="49" y="30"/>
                </a:moveTo>
                <a:cubicBezTo>
                  <a:pt x="55" y="30"/>
                  <a:pt x="60" y="28"/>
                  <a:pt x="66" y="26"/>
                </a:cubicBezTo>
                <a:cubicBezTo>
                  <a:pt x="68" y="31"/>
                  <a:pt x="70" y="37"/>
                  <a:pt x="70" y="44"/>
                </a:cubicBezTo>
                <a:cubicBezTo>
                  <a:pt x="49" y="44"/>
                  <a:pt x="49" y="44"/>
                  <a:pt x="49" y="44"/>
                </a:cubicBezTo>
                <a:lnTo>
                  <a:pt x="49" y="30"/>
                </a:lnTo>
                <a:close/>
                <a:moveTo>
                  <a:pt x="34" y="6"/>
                </a:moveTo>
                <a:cubicBezTo>
                  <a:pt x="30" y="10"/>
                  <a:pt x="27" y="14"/>
                  <a:pt x="24" y="19"/>
                </a:cubicBezTo>
                <a:cubicBezTo>
                  <a:pt x="22" y="18"/>
                  <a:pt x="20" y="17"/>
                  <a:pt x="19" y="15"/>
                </a:cubicBezTo>
                <a:cubicBezTo>
                  <a:pt x="23" y="11"/>
                  <a:pt x="28" y="8"/>
                  <a:pt x="34" y="6"/>
                </a:cubicBezTo>
                <a:close/>
                <a:moveTo>
                  <a:pt x="15" y="18"/>
                </a:moveTo>
                <a:cubicBezTo>
                  <a:pt x="17" y="20"/>
                  <a:pt x="20" y="22"/>
                  <a:pt x="22" y="23"/>
                </a:cubicBezTo>
                <a:cubicBezTo>
                  <a:pt x="19" y="30"/>
                  <a:pt x="18" y="37"/>
                  <a:pt x="17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34"/>
                  <a:pt x="9" y="25"/>
                  <a:pt x="15" y="18"/>
                </a:cubicBezTo>
                <a:close/>
                <a:moveTo>
                  <a:pt x="5" y="49"/>
                </a:moveTo>
                <a:cubicBezTo>
                  <a:pt x="17" y="49"/>
                  <a:pt x="17" y="49"/>
                  <a:pt x="17" y="49"/>
                </a:cubicBezTo>
                <a:cubicBezTo>
                  <a:pt x="18" y="56"/>
                  <a:pt x="19" y="63"/>
                  <a:pt x="22" y="69"/>
                </a:cubicBezTo>
                <a:cubicBezTo>
                  <a:pt x="20" y="70"/>
                  <a:pt x="17" y="72"/>
                  <a:pt x="15" y="74"/>
                </a:cubicBezTo>
                <a:cubicBezTo>
                  <a:pt x="9" y="67"/>
                  <a:pt x="5" y="58"/>
                  <a:pt x="5" y="49"/>
                </a:cubicBezTo>
                <a:close/>
                <a:moveTo>
                  <a:pt x="19" y="77"/>
                </a:moveTo>
                <a:cubicBezTo>
                  <a:pt x="20" y="76"/>
                  <a:pt x="22" y="74"/>
                  <a:pt x="24" y="73"/>
                </a:cubicBezTo>
                <a:cubicBezTo>
                  <a:pt x="27" y="78"/>
                  <a:pt x="30" y="82"/>
                  <a:pt x="34" y="86"/>
                </a:cubicBezTo>
                <a:cubicBezTo>
                  <a:pt x="28" y="84"/>
                  <a:pt x="23" y="81"/>
                  <a:pt x="19" y="77"/>
                </a:cubicBezTo>
                <a:close/>
                <a:moveTo>
                  <a:pt x="44" y="87"/>
                </a:moveTo>
                <a:cubicBezTo>
                  <a:pt x="37" y="83"/>
                  <a:pt x="32" y="77"/>
                  <a:pt x="29" y="71"/>
                </a:cubicBezTo>
                <a:cubicBezTo>
                  <a:pt x="33" y="69"/>
                  <a:pt x="38" y="67"/>
                  <a:pt x="44" y="67"/>
                </a:cubicBezTo>
                <a:lnTo>
                  <a:pt x="44" y="87"/>
                </a:lnTo>
                <a:close/>
                <a:moveTo>
                  <a:pt x="44" y="62"/>
                </a:moveTo>
                <a:cubicBezTo>
                  <a:pt x="38" y="63"/>
                  <a:pt x="32" y="64"/>
                  <a:pt x="26" y="67"/>
                </a:cubicBezTo>
                <a:cubicBezTo>
                  <a:pt x="24" y="61"/>
                  <a:pt x="23" y="55"/>
                  <a:pt x="22" y="49"/>
                </a:cubicBezTo>
                <a:cubicBezTo>
                  <a:pt x="44" y="49"/>
                  <a:pt x="44" y="49"/>
                  <a:pt x="44" y="49"/>
                </a:cubicBezTo>
                <a:lnTo>
                  <a:pt x="44" y="62"/>
                </a:lnTo>
                <a:close/>
                <a:moveTo>
                  <a:pt x="44" y="44"/>
                </a:moveTo>
                <a:cubicBezTo>
                  <a:pt x="22" y="44"/>
                  <a:pt x="22" y="44"/>
                  <a:pt x="22" y="44"/>
                </a:cubicBezTo>
                <a:cubicBezTo>
                  <a:pt x="23" y="37"/>
                  <a:pt x="24" y="31"/>
                  <a:pt x="26" y="26"/>
                </a:cubicBezTo>
                <a:cubicBezTo>
                  <a:pt x="32" y="28"/>
                  <a:pt x="38" y="30"/>
                  <a:pt x="44" y="30"/>
                </a:cubicBezTo>
                <a:lnTo>
                  <a:pt x="44" y="44"/>
                </a:lnTo>
                <a:close/>
                <a:moveTo>
                  <a:pt x="44" y="25"/>
                </a:moveTo>
                <a:cubicBezTo>
                  <a:pt x="38" y="25"/>
                  <a:pt x="33" y="24"/>
                  <a:pt x="29" y="22"/>
                </a:cubicBezTo>
                <a:cubicBezTo>
                  <a:pt x="32" y="15"/>
                  <a:pt x="37" y="10"/>
                  <a:pt x="44" y="6"/>
                </a:cubicBezTo>
                <a:lnTo>
                  <a:pt x="44" y="2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2"/>
          <p:cNvSpPr>
            <a:spLocks/>
          </p:cNvSpPr>
          <p:nvPr/>
        </p:nvSpPr>
        <p:spPr bwMode="auto">
          <a:xfrm>
            <a:off x="6337302" y="2250017"/>
            <a:ext cx="88900" cy="142875"/>
          </a:xfrm>
          <a:custGeom>
            <a:avLst/>
            <a:gdLst>
              <a:gd name="T0" fmla="*/ 56 w 56"/>
              <a:gd name="T1" fmla="*/ 45 h 90"/>
              <a:gd name="T2" fmla="*/ 0 w 56"/>
              <a:gd name="T3" fmla="*/ 0 h 90"/>
              <a:gd name="T4" fmla="*/ 9 w 56"/>
              <a:gd name="T5" fmla="*/ 71 h 90"/>
              <a:gd name="T6" fmla="*/ 26 w 56"/>
              <a:gd name="T7" fmla="*/ 61 h 90"/>
              <a:gd name="T8" fmla="*/ 40 w 56"/>
              <a:gd name="T9" fmla="*/ 90 h 90"/>
              <a:gd name="T10" fmla="*/ 54 w 56"/>
              <a:gd name="T11" fmla="*/ 82 h 90"/>
              <a:gd name="T12" fmla="*/ 40 w 56"/>
              <a:gd name="T13" fmla="*/ 54 h 90"/>
              <a:gd name="T14" fmla="*/ 56 w 56"/>
              <a:gd name="T15" fmla="*/ 4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90">
                <a:moveTo>
                  <a:pt x="56" y="45"/>
                </a:moveTo>
                <a:lnTo>
                  <a:pt x="0" y="0"/>
                </a:lnTo>
                <a:lnTo>
                  <a:pt x="9" y="71"/>
                </a:lnTo>
                <a:lnTo>
                  <a:pt x="26" y="61"/>
                </a:lnTo>
                <a:lnTo>
                  <a:pt x="40" y="90"/>
                </a:lnTo>
                <a:lnTo>
                  <a:pt x="54" y="82"/>
                </a:lnTo>
                <a:lnTo>
                  <a:pt x="40" y="54"/>
                </a:lnTo>
                <a:lnTo>
                  <a:pt x="56" y="4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8393113" y="2815167"/>
            <a:ext cx="1590675" cy="674688"/>
            <a:chOff x="9240838" y="2441575"/>
            <a:chExt cx="1590675" cy="674688"/>
          </a:xfrm>
        </p:grpSpPr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9240838" y="2444750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9"/>
            <p:cNvSpPr>
              <a:spLocks noEditPoints="1"/>
            </p:cNvSpPr>
            <p:nvPr/>
          </p:nvSpPr>
          <p:spPr bwMode="auto">
            <a:xfrm>
              <a:off x="9353550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9390063" y="2447925"/>
              <a:ext cx="58738" cy="119062"/>
            </a:xfrm>
            <a:custGeom>
              <a:avLst/>
              <a:gdLst>
                <a:gd name="T0" fmla="*/ 18 w 18"/>
                <a:gd name="T1" fmla="*/ 35 h 36"/>
                <a:gd name="T2" fmla="*/ 15 w 18"/>
                <a:gd name="T3" fmla="*/ 36 h 36"/>
                <a:gd name="T4" fmla="*/ 10 w 18"/>
                <a:gd name="T5" fmla="*/ 36 h 36"/>
                <a:gd name="T6" fmla="*/ 8 w 18"/>
                <a:gd name="T7" fmla="*/ 36 h 36"/>
                <a:gd name="T8" fmla="*/ 5 w 18"/>
                <a:gd name="T9" fmla="*/ 35 h 36"/>
                <a:gd name="T10" fmla="*/ 4 w 18"/>
                <a:gd name="T11" fmla="*/ 33 h 36"/>
                <a:gd name="T12" fmla="*/ 3 w 18"/>
                <a:gd name="T13" fmla="*/ 30 h 36"/>
                <a:gd name="T14" fmla="*/ 3 w 18"/>
                <a:gd name="T15" fmla="*/ 14 h 36"/>
                <a:gd name="T16" fmla="*/ 0 w 18"/>
                <a:gd name="T17" fmla="*/ 14 h 36"/>
                <a:gd name="T18" fmla="*/ 0 w 18"/>
                <a:gd name="T19" fmla="*/ 9 h 36"/>
                <a:gd name="T20" fmla="*/ 3 w 18"/>
                <a:gd name="T21" fmla="*/ 9 h 36"/>
                <a:gd name="T22" fmla="*/ 3 w 18"/>
                <a:gd name="T23" fmla="*/ 0 h 36"/>
                <a:gd name="T24" fmla="*/ 10 w 18"/>
                <a:gd name="T25" fmla="*/ 0 h 36"/>
                <a:gd name="T26" fmla="*/ 10 w 18"/>
                <a:gd name="T27" fmla="*/ 9 h 36"/>
                <a:gd name="T28" fmla="*/ 16 w 18"/>
                <a:gd name="T29" fmla="*/ 9 h 36"/>
                <a:gd name="T30" fmla="*/ 16 w 18"/>
                <a:gd name="T31" fmla="*/ 14 h 36"/>
                <a:gd name="T32" fmla="*/ 10 w 18"/>
                <a:gd name="T33" fmla="*/ 14 h 36"/>
                <a:gd name="T34" fmla="*/ 10 w 18"/>
                <a:gd name="T35" fmla="*/ 27 h 36"/>
                <a:gd name="T36" fmla="*/ 11 w 18"/>
                <a:gd name="T37" fmla="*/ 29 h 36"/>
                <a:gd name="T38" fmla="*/ 13 w 18"/>
                <a:gd name="T39" fmla="*/ 30 h 36"/>
                <a:gd name="T40" fmla="*/ 15 w 18"/>
                <a:gd name="T41" fmla="*/ 30 h 36"/>
                <a:gd name="T42" fmla="*/ 17 w 18"/>
                <a:gd name="T43" fmla="*/ 29 h 36"/>
                <a:gd name="T44" fmla="*/ 18 w 18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6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6"/>
                    <a:pt x="10" y="36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29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459913" y="2441575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2"/>
            <p:cNvSpPr>
              <a:spLocks noEditPoints="1"/>
            </p:cNvSpPr>
            <p:nvPr/>
          </p:nvSpPr>
          <p:spPr bwMode="auto">
            <a:xfrm>
              <a:off x="9509125" y="24749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20 h 28"/>
                <a:gd name="T8" fmla="*/ 0 w 28"/>
                <a:gd name="T9" fmla="*/ 15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6 h 28"/>
                <a:gd name="T28" fmla="*/ 28 w 28"/>
                <a:gd name="T29" fmla="*/ 17 h 28"/>
                <a:gd name="T30" fmla="*/ 7 w 28"/>
                <a:gd name="T31" fmla="*/ 17 h 28"/>
                <a:gd name="T32" fmla="*/ 8 w 28"/>
                <a:gd name="T33" fmla="*/ 19 h 28"/>
                <a:gd name="T34" fmla="*/ 9 w 28"/>
                <a:gd name="T35" fmla="*/ 22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20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6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8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9650413" y="2444750"/>
              <a:ext cx="96838" cy="122237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6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3 h 37"/>
                <a:gd name="T18" fmla="*/ 14 w 29"/>
                <a:gd name="T19" fmla="*/ 15 h 37"/>
                <a:gd name="T20" fmla="*/ 17 w 29"/>
                <a:gd name="T21" fmla="*/ 15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1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9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6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1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9763125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9796463" y="2478088"/>
              <a:ext cx="88900" cy="88900"/>
            </a:xfrm>
            <a:custGeom>
              <a:avLst/>
              <a:gdLst>
                <a:gd name="T0" fmla="*/ 15 w 56"/>
                <a:gd name="T1" fmla="*/ 0 h 56"/>
                <a:gd name="T2" fmla="*/ 27 w 56"/>
                <a:gd name="T3" fmla="*/ 16 h 56"/>
                <a:gd name="T4" fmla="*/ 29 w 56"/>
                <a:gd name="T5" fmla="*/ 19 h 56"/>
                <a:gd name="T6" fmla="*/ 29 w 56"/>
                <a:gd name="T7" fmla="*/ 16 h 56"/>
                <a:gd name="T8" fmla="*/ 42 w 56"/>
                <a:gd name="T9" fmla="*/ 0 h 56"/>
                <a:gd name="T10" fmla="*/ 56 w 56"/>
                <a:gd name="T11" fmla="*/ 0 h 56"/>
                <a:gd name="T12" fmla="*/ 35 w 56"/>
                <a:gd name="T13" fmla="*/ 27 h 56"/>
                <a:gd name="T14" fmla="*/ 56 w 56"/>
                <a:gd name="T15" fmla="*/ 56 h 56"/>
                <a:gd name="T16" fmla="*/ 42 w 56"/>
                <a:gd name="T17" fmla="*/ 56 h 56"/>
                <a:gd name="T18" fmla="*/ 29 w 56"/>
                <a:gd name="T19" fmla="*/ 37 h 56"/>
                <a:gd name="T20" fmla="*/ 29 w 56"/>
                <a:gd name="T21" fmla="*/ 37 h 56"/>
                <a:gd name="T22" fmla="*/ 27 w 56"/>
                <a:gd name="T23" fmla="*/ 37 h 56"/>
                <a:gd name="T24" fmla="*/ 15 w 56"/>
                <a:gd name="T25" fmla="*/ 56 h 56"/>
                <a:gd name="T26" fmla="*/ 0 w 56"/>
                <a:gd name="T27" fmla="*/ 56 h 56"/>
                <a:gd name="T28" fmla="*/ 21 w 56"/>
                <a:gd name="T29" fmla="*/ 27 h 56"/>
                <a:gd name="T30" fmla="*/ 0 w 56"/>
                <a:gd name="T31" fmla="*/ 0 h 56"/>
                <a:gd name="T32" fmla="*/ 15 w 56"/>
                <a:gd name="T3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15" y="0"/>
                  </a:moveTo>
                  <a:lnTo>
                    <a:pt x="27" y="16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35" y="27"/>
                  </a:lnTo>
                  <a:lnTo>
                    <a:pt x="56" y="56"/>
                  </a:lnTo>
                  <a:lnTo>
                    <a:pt x="42" y="5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15" y="56"/>
                  </a:lnTo>
                  <a:lnTo>
                    <a:pt x="0" y="56"/>
                  </a:lnTo>
                  <a:lnTo>
                    <a:pt x="21" y="27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6"/>
            <p:cNvSpPr>
              <a:spLocks noEditPoints="1"/>
            </p:cNvSpPr>
            <p:nvPr/>
          </p:nvSpPr>
          <p:spPr bwMode="auto">
            <a:xfrm>
              <a:off x="9247188" y="2765425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7"/>
            <p:cNvSpPr>
              <a:spLocks noEditPoints="1"/>
            </p:cNvSpPr>
            <p:nvPr/>
          </p:nvSpPr>
          <p:spPr bwMode="auto">
            <a:xfrm>
              <a:off x="931386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9383713" y="2786063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9439275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0"/>
            <p:cNvSpPr>
              <a:spLocks noEditPoints="1"/>
            </p:cNvSpPr>
            <p:nvPr/>
          </p:nvSpPr>
          <p:spPr bwMode="auto">
            <a:xfrm>
              <a:off x="949166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1"/>
            <p:cNvSpPr>
              <a:spLocks noEditPoints="1"/>
            </p:cNvSpPr>
            <p:nvPr/>
          </p:nvSpPr>
          <p:spPr bwMode="auto">
            <a:xfrm>
              <a:off x="9582150" y="2762250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2"/>
            <p:cNvSpPr>
              <a:spLocks noEditPoints="1"/>
            </p:cNvSpPr>
            <p:nvPr/>
          </p:nvSpPr>
          <p:spPr bwMode="auto">
            <a:xfrm>
              <a:off x="9647238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9717088" y="2762250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4"/>
            <p:cNvSpPr>
              <a:spLocks noEditPoints="1"/>
            </p:cNvSpPr>
            <p:nvPr/>
          </p:nvSpPr>
          <p:spPr bwMode="auto">
            <a:xfrm>
              <a:off x="97409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>
              <a:off x="980598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"/>
            <p:cNvSpPr>
              <a:spLocks noEditPoints="1"/>
            </p:cNvSpPr>
            <p:nvPr/>
          </p:nvSpPr>
          <p:spPr bwMode="auto">
            <a:xfrm>
              <a:off x="9839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7"/>
            <p:cNvSpPr>
              <a:spLocks noEditPoints="1"/>
            </p:cNvSpPr>
            <p:nvPr/>
          </p:nvSpPr>
          <p:spPr bwMode="auto">
            <a:xfrm>
              <a:off x="9906000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8"/>
            <p:cNvSpPr>
              <a:spLocks noEditPoints="1"/>
            </p:cNvSpPr>
            <p:nvPr/>
          </p:nvSpPr>
          <p:spPr bwMode="auto">
            <a:xfrm>
              <a:off x="996791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9"/>
            <p:cNvSpPr>
              <a:spLocks/>
            </p:cNvSpPr>
            <p:nvPr/>
          </p:nvSpPr>
          <p:spPr bwMode="auto">
            <a:xfrm>
              <a:off x="10037763" y="2786063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1007427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10137775" y="2786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10263188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3"/>
            <p:cNvSpPr>
              <a:spLocks noEditPoints="1"/>
            </p:cNvSpPr>
            <p:nvPr/>
          </p:nvSpPr>
          <p:spPr bwMode="auto">
            <a:xfrm>
              <a:off x="10291763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4"/>
            <p:cNvSpPr>
              <a:spLocks/>
            </p:cNvSpPr>
            <p:nvPr/>
          </p:nvSpPr>
          <p:spPr bwMode="auto">
            <a:xfrm>
              <a:off x="10382250" y="2786063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5"/>
            <p:cNvSpPr>
              <a:spLocks noEditPoints="1"/>
            </p:cNvSpPr>
            <p:nvPr/>
          </p:nvSpPr>
          <p:spPr bwMode="auto">
            <a:xfrm>
              <a:off x="10434638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6"/>
            <p:cNvSpPr>
              <a:spLocks noEditPoints="1"/>
            </p:cNvSpPr>
            <p:nvPr/>
          </p:nvSpPr>
          <p:spPr bwMode="auto">
            <a:xfrm>
              <a:off x="1049813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7"/>
            <p:cNvSpPr>
              <a:spLocks noEditPoints="1"/>
            </p:cNvSpPr>
            <p:nvPr/>
          </p:nvSpPr>
          <p:spPr bwMode="auto">
            <a:xfrm>
              <a:off x="10563225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58"/>
            <p:cNvSpPr>
              <a:spLocks noEditPoints="1"/>
            </p:cNvSpPr>
            <p:nvPr/>
          </p:nvSpPr>
          <p:spPr bwMode="auto">
            <a:xfrm>
              <a:off x="1058386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59"/>
            <p:cNvSpPr>
              <a:spLocks noEditPoints="1"/>
            </p:cNvSpPr>
            <p:nvPr/>
          </p:nvSpPr>
          <p:spPr bwMode="auto">
            <a:xfrm>
              <a:off x="106489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0"/>
            <p:cNvSpPr>
              <a:spLocks noEditPoints="1"/>
            </p:cNvSpPr>
            <p:nvPr/>
          </p:nvSpPr>
          <p:spPr bwMode="auto">
            <a:xfrm>
              <a:off x="10715625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4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3 w 16"/>
                <a:gd name="T49" fmla="*/ 11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2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1"/>
            <p:cNvSpPr>
              <a:spLocks noEditPoints="1"/>
            </p:cNvSpPr>
            <p:nvPr/>
          </p:nvSpPr>
          <p:spPr bwMode="auto">
            <a:xfrm>
              <a:off x="10782300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2"/>
            <p:cNvSpPr>
              <a:spLocks/>
            </p:cNvSpPr>
            <p:nvPr/>
          </p:nvSpPr>
          <p:spPr bwMode="auto">
            <a:xfrm>
              <a:off x="10798175" y="2765425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3"/>
            <p:cNvSpPr>
              <a:spLocks/>
            </p:cNvSpPr>
            <p:nvPr/>
          </p:nvSpPr>
          <p:spPr bwMode="auto">
            <a:xfrm>
              <a:off x="9244013" y="2911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4"/>
            <p:cNvSpPr>
              <a:spLocks noEditPoints="1"/>
            </p:cNvSpPr>
            <p:nvPr/>
          </p:nvSpPr>
          <p:spPr bwMode="auto">
            <a:xfrm>
              <a:off x="9340850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5"/>
            <p:cNvSpPr>
              <a:spLocks noEditPoints="1"/>
            </p:cNvSpPr>
            <p:nvPr/>
          </p:nvSpPr>
          <p:spPr bwMode="auto">
            <a:xfrm>
              <a:off x="9402763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6"/>
            <p:cNvSpPr>
              <a:spLocks noEditPoints="1"/>
            </p:cNvSpPr>
            <p:nvPr/>
          </p:nvSpPr>
          <p:spPr bwMode="auto">
            <a:xfrm>
              <a:off x="9475788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7"/>
            <p:cNvSpPr>
              <a:spLocks noEditPoints="1"/>
            </p:cNvSpPr>
            <p:nvPr/>
          </p:nvSpPr>
          <p:spPr bwMode="auto">
            <a:xfrm>
              <a:off x="95186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"/>
            <p:cNvSpPr>
              <a:spLocks/>
            </p:cNvSpPr>
            <p:nvPr/>
          </p:nvSpPr>
          <p:spPr bwMode="auto">
            <a:xfrm>
              <a:off x="9582150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6 w 14"/>
                <a:gd name="T11" fmla="*/ 15 h 16"/>
                <a:gd name="T12" fmla="*/ 8 w 14"/>
                <a:gd name="T13" fmla="*/ 15 h 16"/>
                <a:gd name="T14" fmla="*/ 10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9"/>
            <p:cNvSpPr>
              <a:spLocks/>
            </p:cNvSpPr>
            <p:nvPr/>
          </p:nvSpPr>
          <p:spPr bwMode="auto">
            <a:xfrm>
              <a:off x="96377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97075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9723438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97964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9817100" y="2911475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74"/>
            <p:cNvSpPr>
              <a:spLocks/>
            </p:cNvSpPr>
            <p:nvPr/>
          </p:nvSpPr>
          <p:spPr bwMode="auto">
            <a:xfrm>
              <a:off x="9885363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9942513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76"/>
            <p:cNvSpPr>
              <a:spLocks/>
            </p:cNvSpPr>
            <p:nvPr/>
          </p:nvSpPr>
          <p:spPr bwMode="auto">
            <a:xfrm>
              <a:off x="9998075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7"/>
            <p:cNvSpPr>
              <a:spLocks/>
            </p:cNvSpPr>
            <p:nvPr/>
          </p:nvSpPr>
          <p:spPr bwMode="auto">
            <a:xfrm>
              <a:off x="10064750" y="2914650"/>
              <a:ext cx="49213" cy="52387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2 w 15"/>
                <a:gd name="T19" fmla="*/ 10 h 16"/>
                <a:gd name="T20" fmla="*/ 12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5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8"/>
            <p:cNvSpPr>
              <a:spLocks/>
            </p:cNvSpPr>
            <p:nvPr/>
          </p:nvSpPr>
          <p:spPr bwMode="auto">
            <a:xfrm>
              <a:off x="10126663" y="2911475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9"/>
            <p:cNvSpPr>
              <a:spLocks/>
            </p:cNvSpPr>
            <p:nvPr/>
          </p:nvSpPr>
          <p:spPr bwMode="auto">
            <a:xfrm>
              <a:off x="101838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10248900" y="2911475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10315575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82"/>
            <p:cNvSpPr>
              <a:spLocks/>
            </p:cNvSpPr>
            <p:nvPr/>
          </p:nvSpPr>
          <p:spPr bwMode="auto">
            <a:xfrm>
              <a:off x="10382250" y="2911475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83"/>
            <p:cNvSpPr>
              <a:spLocks/>
            </p:cNvSpPr>
            <p:nvPr/>
          </p:nvSpPr>
          <p:spPr bwMode="auto">
            <a:xfrm>
              <a:off x="10418763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84"/>
            <p:cNvSpPr>
              <a:spLocks/>
            </p:cNvSpPr>
            <p:nvPr/>
          </p:nvSpPr>
          <p:spPr bwMode="auto">
            <a:xfrm>
              <a:off x="10483850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106029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86"/>
            <p:cNvSpPr>
              <a:spLocks/>
            </p:cNvSpPr>
            <p:nvPr/>
          </p:nvSpPr>
          <p:spPr bwMode="auto">
            <a:xfrm>
              <a:off x="10666413" y="2890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10696575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107124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89"/>
            <p:cNvSpPr>
              <a:spLocks/>
            </p:cNvSpPr>
            <p:nvPr/>
          </p:nvSpPr>
          <p:spPr bwMode="auto">
            <a:xfrm>
              <a:off x="9240838" y="3040063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9297988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1"/>
            <p:cNvSpPr>
              <a:spLocks/>
            </p:cNvSpPr>
            <p:nvPr/>
          </p:nvSpPr>
          <p:spPr bwMode="auto">
            <a:xfrm>
              <a:off x="9363075" y="3017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9386888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3"/>
            <p:cNvSpPr>
              <a:spLocks/>
            </p:cNvSpPr>
            <p:nvPr/>
          </p:nvSpPr>
          <p:spPr bwMode="auto">
            <a:xfrm>
              <a:off x="9456738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9485313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5"/>
            <p:cNvSpPr>
              <a:spLocks/>
            </p:cNvSpPr>
            <p:nvPr/>
          </p:nvSpPr>
          <p:spPr bwMode="auto">
            <a:xfrm>
              <a:off x="9555163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6"/>
            <p:cNvSpPr>
              <a:spLocks/>
            </p:cNvSpPr>
            <p:nvPr/>
          </p:nvSpPr>
          <p:spPr bwMode="auto">
            <a:xfrm>
              <a:off x="961866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7"/>
            <p:cNvSpPr>
              <a:spLocks/>
            </p:cNvSpPr>
            <p:nvPr/>
          </p:nvSpPr>
          <p:spPr bwMode="auto">
            <a:xfrm>
              <a:off x="9680575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9777413" y="3040063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9"/>
            <p:cNvSpPr>
              <a:spLocks/>
            </p:cNvSpPr>
            <p:nvPr/>
          </p:nvSpPr>
          <p:spPr bwMode="auto">
            <a:xfrm>
              <a:off x="98456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99060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1"/>
            <p:cNvSpPr>
              <a:spLocks/>
            </p:cNvSpPr>
            <p:nvPr/>
          </p:nvSpPr>
          <p:spPr bwMode="auto">
            <a:xfrm>
              <a:off x="9961563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2"/>
            <p:cNvSpPr>
              <a:spLocks/>
            </p:cNvSpPr>
            <p:nvPr/>
          </p:nvSpPr>
          <p:spPr bwMode="auto">
            <a:xfrm>
              <a:off x="9998075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03"/>
            <p:cNvSpPr>
              <a:spLocks/>
            </p:cNvSpPr>
            <p:nvPr/>
          </p:nvSpPr>
          <p:spPr bwMode="auto">
            <a:xfrm>
              <a:off x="1005840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4"/>
            <p:cNvSpPr>
              <a:spLocks/>
            </p:cNvSpPr>
            <p:nvPr/>
          </p:nvSpPr>
          <p:spPr bwMode="auto">
            <a:xfrm>
              <a:off x="10137775" y="3040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5"/>
            <p:cNvSpPr>
              <a:spLocks/>
            </p:cNvSpPr>
            <p:nvPr/>
          </p:nvSpPr>
          <p:spPr bwMode="auto">
            <a:xfrm>
              <a:off x="10193338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6"/>
            <p:cNvSpPr>
              <a:spLocks/>
            </p:cNvSpPr>
            <p:nvPr/>
          </p:nvSpPr>
          <p:spPr bwMode="auto">
            <a:xfrm>
              <a:off x="10256838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7"/>
            <p:cNvSpPr>
              <a:spLocks noEditPoints="1"/>
            </p:cNvSpPr>
            <p:nvPr/>
          </p:nvSpPr>
          <p:spPr bwMode="auto">
            <a:xfrm>
              <a:off x="10375900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"/>
            <p:cNvSpPr>
              <a:spLocks/>
            </p:cNvSpPr>
            <p:nvPr/>
          </p:nvSpPr>
          <p:spPr bwMode="auto">
            <a:xfrm>
              <a:off x="10440988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9"/>
            <p:cNvSpPr>
              <a:spLocks/>
            </p:cNvSpPr>
            <p:nvPr/>
          </p:nvSpPr>
          <p:spPr bwMode="auto">
            <a:xfrm>
              <a:off x="10507663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8367713" y="828676"/>
            <a:ext cx="1590675" cy="671512"/>
            <a:chOff x="9240838" y="1303338"/>
            <a:chExt cx="1590675" cy="671512"/>
          </a:xfrm>
        </p:grpSpPr>
        <p:sp>
          <p:nvSpPr>
            <p:cNvPr id="143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2319340" y="1812132"/>
            <a:ext cx="1581151" cy="671512"/>
            <a:chOff x="1057275" y="1303338"/>
            <a:chExt cx="1581151" cy="671512"/>
          </a:xfrm>
        </p:grpSpPr>
        <p:sp>
          <p:nvSpPr>
            <p:cNvPr id="234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2386013" y="4033837"/>
            <a:ext cx="1581151" cy="641350"/>
            <a:chOff x="1057275" y="2474913"/>
            <a:chExt cx="1581151" cy="641350"/>
          </a:xfrm>
        </p:grpSpPr>
        <p:sp>
          <p:nvSpPr>
            <p:cNvPr id="317" name="Freeform 280"/>
            <p:cNvSpPr>
              <a:spLocks/>
            </p:cNvSpPr>
            <p:nvPr/>
          </p:nvSpPr>
          <p:spPr bwMode="auto">
            <a:xfrm>
              <a:off x="1857375" y="2478088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5 w 63"/>
                <a:gd name="T7" fmla="*/ 77 h 77"/>
                <a:gd name="T8" fmla="*/ 25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81"/>
            <p:cNvSpPr>
              <a:spLocks noEditPoints="1"/>
            </p:cNvSpPr>
            <p:nvPr/>
          </p:nvSpPr>
          <p:spPr bwMode="auto">
            <a:xfrm>
              <a:off x="1970088" y="2474913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1 h 79"/>
                <a:gd name="T14" fmla="*/ 15 w 15"/>
                <a:gd name="T15" fmla="*/ 21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15" y="21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82"/>
            <p:cNvSpPr>
              <a:spLocks/>
            </p:cNvSpPr>
            <p:nvPr/>
          </p:nvSpPr>
          <p:spPr bwMode="auto">
            <a:xfrm>
              <a:off x="2006600" y="24780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7 h 37"/>
                <a:gd name="T8" fmla="*/ 6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5 h 37"/>
                <a:gd name="T16" fmla="*/ 0 w 18"/>
                <a:gd name="T17" fmla="*/ 15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5 h 37"/>
                <a:gd name="T32" fmla="*/ 10 w 18"/>
                <a:gd name="T33" fmla="*/ 15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1 h 37"/>
                <a:gd name="T40" fmla="*/ 15 w 18"/>
                <a:gd name="T41" fmla="*/ 30 h 37"/>
                <a:gd name="T42" fmla="*/ 17 w 18"/>
                <a:gd name="T43" fmla="*/ 30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6"/>
                    <a:pt x="16" y="36"/>
                    <a:pt x="15" y="36"/>
                  </a:cubicBezTo>
                  <a:cubicBezTo>
                    <a:pt x="13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3"/>
                    <a:pt x="3" y="32"/>
                    <a:pt x="3" y="3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4" y="31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83"/>
            <p:cNvSpPr>
              <a:spLocks/>
            </p:cNvSpPr>
            <p:nvPr/>
          </p:nvSpPr>
          <p:spPr bwMode="auto">
            <a:xfrm>
              <a:off x="2076450" y="2474913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1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1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6 h 38"/>
                <a:gd name="T22" fmla="*/ 0 w 14"/>
                <a:gd name="T23" fmla="*/ 31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1"/>
                    <a:pt x="13" y="3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7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3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84"/>
            <p:cNvSpPr>
              <a:spLocks noEditPoints="1"/>
            </p:cNvSpPr>
            <p:nvPr/>
          </p:nvSpPr>
          <p:spPr bwMode="auto">
            <a:xfrm>
              <a:off x="2125663" y="25082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4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5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10 w 28"/>
                <a:gd name="T35" fmla="*/ 21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0" y="22"/>
                    <a:pt x="11" y="22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85"/>
            <p:cNvSpPr>
              <a:spLocks/>
            </p:cNvSpPr>
            <p:nvPr/>
          </p:nvSpPr>
          <p:spPr bwMode="auto">
            <a:xfrm>
              <a:off x="2306638" y="2478088"/>
              <a:ext cx="103188" cy="122237"/>
            </a:xfrm>
            <a:custGeom>
              <a:avLst/>
              <a:gdLst>
                <a:gd name="T0" fmla="*/ 65 w 65"/>
                <a:gd name="T1" fmla="*/ 12 h 77"/>
                <a:gd name="T2" fmla="*/ 40 w 65"/>
                <a:gd name="T3" fmla="*/ 12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2 h 77"/>
                <a:gd name="T10" fmla="*/ 0 w 65"/>
                <a:gd name="T11" fmla="*/ 12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86"/>
            <p:cNvSpPr>
              <a:spLocks/>
            </p:cNvSpPr>
            <p:nvPr/>
          </p:nvSpPr>
          <p:spPr bwMode="auto">
            <a:xfrm>
              <a:off x="2397125" y="2508250"/>
              <a:ext cx="141288" cy="92075"/>
            </a:xfrm>
            <a:custGeom>
              <a:avLst/>
              <a:gdLst>
                <a:gd name="T0" fmla="*/ 77 w 89"/>
                <a:gd name="T1" fmla="*/ 0 h 58"/>
                <a:gd name="T2" fmla="*/ 89 w 89"/>
                <a:gd name="T3" fmla="*/ 0 h 58"/>
                <a:gd name="T4" fmla="*/ 66 w 89"/>
                <a:gd name="T5" fmla="*/ 58 h 58"/>
                <a:gd name="T6" fmla="*/ 54 w 89"/>
                <a:gd name="T7" fmla="*/ 58 h 58"/>
                <a:gd name="T8" fmla="*/ 45 w 89"/>
                <a:gd name="T9" fmla="*/ 33 h 58"/>
                <a:gd name="T10" fmla="*/ 35 w 89"/>
                <a:gd name="T11" fmla="*/ 58 h 58"/>
                <a:gd name="T12" fmla="*/ 23 w 89"/>
                <a:gd name="T13" fmla="*/ 58 h 58"/>
                <a:gd name="T14" fmla="*/ 0 w 89"/>
                <a:gd name="T15" fmla="*/ 0 h 58"/>
                <a:gd name="T16" fmla="*/ 12 w 89"/>
                <a:gd name="T17" fmla="*/ 0 h 58"/>
                <a:gd name="T18" fmla="*/ 31 w 89"/>
                <a:gd name="T19" fmla="*/ 43 h 58"/>
                <a:gd name="T20" fmla="*/ 37 w 89"/>
                <a:gd name="T21" fmla="*/ 25 h 58"/>
                <a:gd name="T22" fmla="*/ 27 w 89"/>
                <a:gd name="T23" fmla="*/ 0 h 58"/>
                <a:gd name="T24" fmla="*/ 39 w 89"/>
                <a:gd name="T25" fmla="*/ 0 h 58"/>
                <a:gd name="T26" fmla="*/ 45 w 89"/>
                <a:gd name="T27" fmla="*/ 18 h 58"/>
                <a:gd name="T28" fmla="*/ 52 w 89"/>
                <a:gd name="T29" fmla="*/ 0 h 58"/>
                <a:gd name="T30" fmla="*/ 62 w 89"/>
                <a:gd name="T31" fmla="*/ 0 h 58"/>
                <a:gd name="T32" fmla="*/ 52 w 89"/>
                <a:gd name="T33" fmla="*/ 25 h 58"/>
                <a:gd name="T34" fmla="*/ 60 w 89"/>
                <a:gd name="T35" fmla="*/ 43 h 58"/>
                <a:gd name="T36" fmla="*/ 77 w 89"/>
                <a:gd name="T3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58">
                  <a:moveTo>
                    <a:pt x="77" y="0"/>
                  </a:moveTo>
                  <a:lnTo>
                    <a:pt x="89" y="0"/>
                  </a:lnTo>
                  <a:lnTo>
                    <a:pt x="66" y="58"/>
                  </a:lnTo>
                  <a:lnTo>
                    <a:pt x="54" y="58"/>
                  </a:lnTo>
                  <a:lnTo>
                    <a:pt x="45" y="33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1" y="43"/>
                  </a:lnTo>
                  <a:lnTo>
                    <a:pt x="37" y="25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5" y="18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52" y="25"/>
                  </a:lnTo>
                  <a:lnTo>
                    <a:pt x="60" y="4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87"/>
            <p:cNvSpPr>
              <a:spLocks noEditPoints="1"/>
            </p:cNvSpPr>
            <p:nvPr/>
          </p:nvSpPr>
          <p:spPr bwMode="auto">
            <a:xfrm>
              <a:off x="2541588" y="25082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4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2 h 28"/>
                <a:gd name="T42" fmla="*/ 14 w 28"/>
                <a:gd name="T43" fmla="*/ 22 h 28"/>
                <a:gd name="T44" fmla="*/ 17 w 28"/>
                <a:gd name="T45" fmla="*/ 22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1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6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1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8"/>
                    <a:pt x="27" y="19"/>
                  </a:cubicBezTo>
                  <a:cubicBezTo>
                    <a:pt x="27" y="21"/>
                    <a:pt x="26" y="23"/>
                    <a:pt x="24" y="24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8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3"/>
                    <a:pt x="21" y="12"/>
                    <a:pt x="20" y="11"/>
                  </a:cubicBezTo>
                  <a:cubicBezTo>
                    <a:pt x="20" y="10"/>
                    <a:pt x="20" y="9"/>
                    <a:pt x="19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88"/>
            <p:cNvSpPr>
              <a:spLocks noEditPoints="1"/>
            </p:cNvSpPr>
            <p:nvPr/>
          </p:nvSpPr>
          <p:spPr bwMode="auto">
            <a:xfrm>
              <a:off x="1057275" y="2765425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89"/>
            <p:cNvSpPr>
              <a:spLocks noEditPoints="1"/>
            </p:cNvSpPr>
            <p:nvPr/>
          </p:nvSpPr>
          <p:spPr bwMode="auto">
            <a:xfrm>
              <a:off x="112395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90"/>
            <p:cNvSpPr>
              <a:spLocks/>
            </p:cNvSpPr>
            <p:nvPr/>
          </p:nvSpPr>
          <p:spPr bwMode="auto">
            <a:xfrm>
              <a:off x="118903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91"/>
            <p:cNvSpPr>
              <a:spLocks/>
            </p:cNvSpPr>
            <p:nvPr/>
          </p:nvSpPr>
          <p:spPr bwMode="auto">
            <a:xfrm>
              <a:off x="1249363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92"/>
            <p:cNvSpPr>
              <a:spLocks noEditPoints="1"/>
            </p:cNvSpPr>
            <p:nvPr/>
          </p:nvSpPr>
          <p:spPr bwMode="auto">
            <a:xfrm>
              <a:off x="1301750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93"/>
            <p:cNvSpPr>
              <a:spLocks noEditPoints="1"/>
            </p:cNvSpPr>
            <p:nvPr/>
          </p:nvSpPr>
          <p:spPr bwMode="auto">
            <a:xfrm>
              <a:off x="1390650" y="2762250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94"/>
            <p:cNvSpPr>
              <a:spLocks noEditPoints="1"/>
            </p:cNvSpPr>
            <p:nvPr/>
          </p:nvSpPr>
          <p:spPr bwMode="auto">
            <a:xfrm>
              <a:off x="1457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95"/>
            <p:cNvSpPr>
              <a:spLocks/>
            </p:cNvSpPr>
            <p:nvPr/>
          </p:nvSpPr>
          <p:spPr bwMode="auto">
            <a:xfrm>
              <a:off x="1527175" y="2762250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96"/>
            <p:cNvSpPr>
              <a:spLocks noEditPoints="1"/>
            </p:cNvSpPr>
            <p:nvPr/>
          </p:nvSpPr>
          <p:spPr bwMode="auto">
            <a:xfrm>
              <a:off x="154940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97"/>
            <p:cNvSpPr>
              <a:spLocks/>
            </p:cNvSpPr>
            <p:nvPr/>
          </p:nvSpPr>
          <p:spPr bwMode="auto">
            <a:xfrm>
              <a:off x="1616075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98"/>
            <p:cNvSpPr>
              <a:spLocks noEditPoints="1"/>
            </p:cNvSpPr>
            <p:nvPr/>
          </p:nvSpPr>
          <p:spPr bwMode="auto">
            <a:xfrm>
              <a:off x="164941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99"/>
            <p:cNvSpPr>
              <a:spLocks noEditPoints="1"/>
            </p:cNvSpPr>
            <p:nvPr/>
          </p:nvSpPr>
          <p:spPr bwMode="auto">
            <a:xfrm>
              <a:off x="171608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00"/>
            <p:cNvSpPr>
              <a:spLocks noEditPoints="1"/>
            </p:cNvSpPr>
            <p:nvPr/>
          </p:nvSpPr>
          <p:spPr bwMode="auto">
            <a:xfrm>
              <a:off x="17780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01"/>
            <p:cNvSpPr>
              <a:spLocks/>
            </p:cNvSpPr>
            <p:nvPr/>
          </p:nvSpPr>
          <p:spPr bwMode="auto">
            <a:xfrm>
              <a:off x="1844675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02"/>
            <p:cNvSpPr>
              <a:spLocks/>
            </p:cNvSpPr>
            <p:nvPr/>
          </p:nvSpPr>
          <p:spPr bwMode="auto">
            <a:xfrm>
              <a:off x="1884363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03"/>
            <p:cNvSpPr>
              <a:spLocks/>
            </p:cNvSpPr>
            <p:nvPr/>
          </p:nvSpPr>
          <p:spPr bwMode="auto">
            <a:xfrm>
              <a:off x="1946275" y="2786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04"/>
            <p:cNvSpPr>
              <a:spLocks/>
            </p:cNvSpPr>
            <p:nvPr/>
          </p:nvSpPr>
          <p:spPr bwMode="auto">
            <a:xfrm>
              <a:off x="2068513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05"/>
            <p:cNvSpPr>
              <a:spLocks noEditPoints="1"/>
            </p:cNvSpPr>
            <p:nvPr/>
          </p:nvSpPr>
          <p:spPr bwMode="auto">
            <a:xfrm>
              <a:off x="21018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06"/>
            <p:cNvSpPr>
              <a:spLocks/>
            </p:cNvSpPr>
            <p:nvPr/>
          </p:nvSpPr>
          <p:spPr bwMode="auto">
            <a:xfrm>
              <a:off x="2190750" y="2786063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07"/>
            <p:cNvSpPr>
              <a:spLocks noEditPoints="1"/>
            </p:cNvSpPr>
            <p:nvPr/>
          </p:nvSpPr>
          <p:spPr bwMode="auto">
            <a:xfrm>
              <a:off x="224472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08"/>
            <p:cNvSpPr>
              <a:spLocks noEditPoints="1"/>
            </p:cNvSpPr>
            <p:nvPr/>
          </p:nvSpPr>
          <p:spPr bwMode="auto">
            <a:xfrm>
              <a:off x="2306638" y="2786063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9"/>
            <p:cNvSpPr>
              <a:spLocks noEditPoints="1"/>
            </p:cNvSpPr>
            <p:nvPr/>
          </p:nvSpPr>
          <p:spPr bwMode="auto">
            <a:xfrm>
              <a:off x="2373313" y="2762250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10"/>
            <p:cNvSpPr>
              <a:spLocks noEditPoints="1"/>
            </p:cNvSpPr>
            <p:nvPr/>
          </p:nvSpPr>
          <p:spPr bwMode="auto">
            <a:xfrm>
              <a:off x="2393950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11"/>
            <p:cNvSpPr>
              <a:spLocks noEditPoints="1"/>
            </p:cNvSpPr>
            <p:nvPr/>
          </p:nvSpPr>
          <p:spPr bwMode="auto">
            <a:xfrm>
              <a:off x="2459038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12"/>
            <p:cNvSpPr>
              <a:spLocks noEditPoints="1"/>
            </p:cNvSpPr>
            <p:nvPr/>
          </p:nvSpPr>
          <p:spPr bwMode="auto">
            <a:xfrm>
              <a:off x="252571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3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2 w 16"/>
                <a:gd name="T49" fmla="*/ 11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2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13"/>
            <p:cNvSpPr>
              <a:spLocks noEditPoints="1"/>
            </p:cNvSpPr>
            <p:nvPr/>
          </p:nvSpPr>
          <p:spPr bwMode="auto">
            <a:xfrm>
              <a:off x="2592388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14"/>
            <p:cNvSpPr>
              <a:spLocks/>
            </p:cNvSpPr>
            <p:nvPr/>
          </p:nvSpPr>
          <p:spPr bwMode="auto">
            <a:xfrm>
              <a:off x="2608263" y="2765425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15"/>
            <p:cNvSpPr>
              <a:spLocks/>
            </p:cNvSpPr>
            <p:nvPr/>
          </p:nvSpPr>
          <p:spPr bwMode="auto">
            <a:xfrm>
              <a:off x="1120775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16"/>
            <p:cNvSpPr>
              <a:spLocks noEditPoints="1"/>
            </p:cNvSpPr>
            <p:nvPr/>
          </p:nvSpPr>
          <p:spPr bwMode="auto">
            <a:xfrm>
              <a:off x="1212850" y="2911475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17"/>
            <p:cNvSpPr>
              <a:spLocks noEditPoints="1"/>
            </p:cNvSpPr>
            <p:nvPr/>
          </p:nvSpPr>
          <p:spPr bwMode="auto">
            <a:xfrm>
              <a:off x="1279525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18"/>
            <p:cNvSpPr>
              <a:spLocks noEditPoints="1"/>
            </p:cNvSpPr>
            <p:nvPr/>
          </p:nvSpPr>
          <p:spPr bwMode="auto">
            <a:xfrm>
              <a:off x="1347788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19"/>
            <p:cNvSpPr>
              <a:spLocks noEditPoints="1"/>
            </p:cNvSpPr>
            <p:nvPr/>
          </p:nvSpPr>
          <p:spPr bwMode="auto">
            <a:xfrm>
              <a:off x="13954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20"/>
            <p:cNvSpPr>
              <a:spLocks/>
            </p:cNvSpPr>
            <p:nvPr/>
          </p:nvSpPr>
          <p:spPr bwMode="auto">
            <a:xfrm>
              <a:off x="1454150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5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21"/>
            <p:cNvSpPr>
              <a:spLocks/>
            </p:cNvSpPr>
            <p:nvPr/>
          </p:nvSpPr>
          <p:spPr bwMode="auto">
            <a:xfrm>
              <a:off x="1514475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22"/>
            <p:cNvSpPr>
              <a:spLocks noEditPoints="1"/>
            </p:cNvSpPr>
            <p:nvPr/>
          </p:nvSpPr>
          <p:spPr bwMode="auto">
            <a:xfrm>
              <a:off x="1579563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23"/>
            <p:cNvSpPr>
              <a:spLocks noEditPoints="1"/>
            </p:cNvSpPr>
            <p:nvPr/>
          </p:nvSpPr>
          <p:spPr bwMode="auto">
            <a:xfrm>
              <a:off x="1600200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24"/>
            <p:cNvSpPr>
              <a:spLocks noEditPoints="1"/>
            </p:cNvSpPr>
            <p:nvPr/>
          </p:nvSpPr>
          <p:spPr bwMode="auto">
            <a:xfrm>
              <a:off x="1668463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5"/>
            <p:cNvSpPr>
              <a:spLocks noEditPoints="1"/>
            </p:cNvSpPr>
            <p:nvPr/>
          </p:nvSpPr>
          <p:spPr bwMode="auto">
            <a:xfrm>
              <a:off x="1689100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26"/>
            <p:cNvSpPr>
              <a:spLocks/>
            </p:cNvSpPr>
            <p:nvPr/>
          </p:nvSpPr>
          <p:spPr bwMode="auto">
            <a:xfrm>
              <a:off x="1758950" y="2911475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27"/>
            <p:cNvSpPr>
              <a:spLocks noEditPoints="1"/>
            </p:cNvSpPr>
            <p:nvPr/>
          </p:nvSpPr>
          <p:spPr bwMode="auto">
            <a:xfrm>
              <a:off x="1817688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28"/>
            <p:cNvSpPr>
              <a:spLocks/>
            </p:cNvSpPr>
            <p:nvPr/>
          </p:nvSpPr>
          <p:spPr bwMode="auto">
            <a:xfrm>
              <a:off x="1874838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9"/>
            <p:cNvSpPr>
              <a:spLocks/>
            </p:cNvSpPr>
            <p:nvPr/>
          </p:nvSpPr>
          <p:spPr bwMode="auto">
            <a:xfrm>
              <a:off x="1939925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3 w 14"/>
                <a:gd name="T23" fmla="*/ 0 h 16"/>
                <a:gd name="T24" fmla="*/ 13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2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30"/>
            <p:cNvSpPr>
              <a:spLocks/>
            </p:cNvSpPr>
            <p:nvPr/>
          </p:nvSpPr>
          <p:spPr bwMode="auto">
            <a:xfrm>
              <a:off x="2003425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31"/>
            <p:cNvSpPr>
              <a:spLocks/>
            </p:cNvSpPr>
            <p:nvPr/>
          </p:nvSpPr>
          <p:spPr bwMode="auto">
            <a:xfrm>
              <a:off x="2058988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32"/>
            <p:cNvSpPr>
              <a:spLocks noEditPoints="1"/>
            </p:cNvSpPr>
            <p:nvPr/>
          </p:nvSpPr>
          <p:spPr bwMode="auto">
            <a:xfrm>
              <a:off x="2125663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33"/>
            <p:cNvSpPr>
              <a:spLocks noEditPoints="1"/>
            </p:cNvSpPr>
            <p:nvPr/>
          </p:nvSpPr>
          <p:spPr bwMode="auto">
            <a:xfrm>
              <a:off x="2187575" y="2911475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34"/>
            <p:cNvSpPr>
              <a:spLocks/>
            </p:cNvSpPr>
            <p:nvPr/>
          </p:nvSpPr>
          <p:spPr bwMode="auto">
            <a:xfrm>
              <a:off x="2254250" y="2911475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5"/>
            <p:cNvSpPr>
              <a:spLocks/>
            </p:cNvSpPr>
            <p:nvPr/>
          </p:nvSpPr>
          <p:spPr bwMode="auto">
            <a:xfrm>
              <a:off x="2293938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36"/>
            <p:cNvSpPr>
              <a:spLocks/>
            </p:cNvSpPr>
            <p:nvPr/>
          </p:nvSpPr>
          <p:spPr bwMode="auto">
            <a:xfrm>
              <a:off x="2357438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37"/>
            <p:cNvSpPr>
              <a:spLocks noEditPoints="1"/>
            </p:cNvSpPr>
            <p:nvPr/>
          </p:nvSpPr>
          <p:spPr bwMode="auto">
            <a:xfrm>
              <a:off x="247650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38"/>
            <p:cNvSpPr>
              <a:spLocks/>
            </p:cNvSpPr>
            <p:nvPr/>
          </p:nvSpPr>
          <p:spPr bwMode="auto">
            <a:xfrm>
              <a:off x="2538413" y="2890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39"/>
            <p:cNvSpPr>
              <a:spLocks noEditPoints="1"/>
            </p:cNvSpPr>
            <p:nvPr/>
          </p:nvSpPr>
          <p:spPr bwMode="auto">
            <a:xfrm>
              <a:off x="2568575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40"/>
            <p:cNvSpPr>
              <a:spLocks noEditPoints="1"/>
            </p:cNvSpPr>
            <p:nvPr/>
          </p:nvSpPr>
          <p:spPr bwMode="auto">
            <a:xfrm>
              <a:off x="2587625" y="2911475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41"/>
            <p:cNvSpPr>
              <a:spLocks/>
            </p:cNvSpPr>
            <p:nvPr/>
          </p:nvSpPr>
          <p:spPr bwMode="auto">
            <a:xfrm>
              <a:off x="1285875" y="3040063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42"/>
            <p:cNvSpPr>
              <a:spLocks noEditPoints="1"/>
            </p:cNvSpPr>
            <p:nvPr/>
          </p:nvSpPr>
          <p:spPr bwMode="auto">
            <a:xfrm>
              <a:off x="1341438" y="3040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43"/>
            <p:cNvSpPr>
              <a:spLocks/>
            </p:cNvSpPr>
            <p:nvPr/>
          </p:nvSpPr>
          <p:spPr bwMode="auto">
            <a:xfrm>
              <a:off x="1411288" y="3017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44"/>
            <p:cNvSpPr>
              <a:spLocks noEditPoints="1"/>
            </p:cNvSpPr>
            <p:nvPr/>
          </p:nvSpPr>
          <p:spPr bwMode="auto">
            <a:xfrm>
              <a:off x="1435100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45"/>
            <p:cNvSpPr>
              <a:spLocks/>
            </p:cNvSpPr>
            <p:nvPr/>
          </p:nvSpPr>
          <p:spPr bwMode="auto">
            <a:xfrm>
              <a:off x="1500188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46"/>
            <p:cNvSpPr>
              <a:spLocks noEditPoints="1"/>
            </p:cNvSpPr>
            <p:nvPr/>
          </p:nvSpPr>
          <p:spPr bwMode="auto">
            <a:xfrm>
              <a:off x="1533525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47"/>
            <p:cNvSpPr>
              <a:spLocks/>
            </p:cNvSpPr>
            <p:nvPr/>
          </p:nvSpPr>
          <p:spPr bwMode="auto">
            <a:xfrm>
              <a:off x="1600200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48"/>
            <p:cNvSpPr>
              <a:spLocks/>
            </p:cNvSpPr>
            <p:nvPr/>
          </p:nvSpPr>
          <p:spPr bwMode="auto">
            <a:xfrm>
              <a:off x="16621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49"/>
            <p:cNvSpPr>
              <a:spLocks/>
            </p:cNvSpPr>
            <p:nvPr/>
          </p:nvSpPr>
          <p:spPr bwMode="auto">
            <a:xfrm>
              <a:off x="1725613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50"/>
            <p:cNvSpPr>
              <a:spLocks noEditPoints="1"/>
            </p:cNvSpPr>
            <p:nvPr/>
          </p:nvSpPr>
          <p:spPr bwMode="auto">
            <a:xfrm>
              <a:off x="1820863" y="3040063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51"/>
            <p:cNvSpPr>
              <a:spLocks/>
            </p:cNvSpPr>
            <p:nvPr/>
          </p:nvSpPr>
          <p:spPr bwMode="auto">
            <a:xfrm>
              <a:off x="18907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52"/>
            <p:cNvSpPr>
              <a:spLocks noEditPoints="1"/>
            </p:cNvSpPr>
            <p:nvPr/>
          </p:nvSpPr>
          <p:spPr bwMode="auto">
            <a:xfrm>
              <a:off x="1949450" y="3040063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53"/>
            <p:cNvSpPr>
              <a:spLocks/>
            </p:cNvSpPr>
            <p:nvPr/>
          </p:nvSpPr>
          <p:spPr bwMode="auto">
            <a:xfrm>
              <a:off x="2006600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54"/>
            <p:cNvSpPr>
              <a:spLocks/>
            </p:cNvSpPr>
            <p:nvPr/>
          </p:nvSpPr>
          <p:spPr bwMode="auto">
            <a:xfrm>
              <a:off x="2043113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55"/>
            <p:cNvSpPr>
              <a:spLocks/>
            </p:cNvSpPr>
            <p:nvPr/>
          </p:nvSpPr>
          <p:spPr bwMode="auto">
            <a:xfrm>
              <a:off x="210185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56"/>
            <p:cNvSpPr>
              <a:spLocks/>
            </p:cNvSpPr>
            <p:nvPr/>
          </p:nvSpPr>
          <p:spPr bwMode="auto">
            <a:xfrm>
              <a:off x="2181225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57"/>
            <p:cNvSpPr>
              <a:spLocks/>
            </p:cNvSpPr>
            <p:nvPr/>
          </p:nvSpPr>
          <p:spPr bwMode="auto">
            <a:xfrm>
              <a:off x="22383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58"/>
            <p:cNvSpPr>
              <a:spLocks/>
            </p:cNvSpPr>
            <p:nvPr/>
          </p:nvSpPr>
          <p:spPr bwMode="auto">
            <a:xfrm>
              <a:off x="2300288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59"/>
            <p:cNvSpPr>
              <a:spLocks noEditPoints="1"/>
            </p:cNvSpPr>
            <p:nvPr/>
          </p:nvSpPr>
          <p:spPr bwMode="auto">
            <a:xfrm>
              <a:off x="2419350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60"/>
            <p:cNvSpPr>
              <a:spLocks/>
            </p:cNvSpPr>
            <p:nvPr/>
          </p:nvSpPr>
          <p:spPr bwMode="auto">
            <a:xfrm>
              <a:off x="24892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61"/>
            <p:cNvSpPr>
              <a:spLocks/>
            </p:cNvSpPr>
            <p:nvPr/>
          </p:nvSpPr>
          <p:spPr bwMode="auto">
            <a:xfrm>
              <a:off x="2552700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8445499" y="5133181"/>
            <a:ext cx="1590675" cy="661988"/>
            <a:chOff x="9240838" y="4864100"/>
            <a:chExt cx="1590675" cy="661988"/>
          </a:xfrm>
        </p:grpSpPr>
        <p:sp>
          <p:nvSpPr>
            <p:cNvPr id="654" name="Freeform 629"/>
            <p:cNvSpPr>
              <a:spLocks/>
            </p:cNvSpPr>
            <p:nvPr/>
          </p:nvSpPr>
          <p:spPr bwMode="auto">
            <a:xfrm>
              <a:off x="9240838" y="4867275"/>
              <a:ext cx="100013" cy="122237"/>
            </a:xfrm>
            <a:custGeom>
              <a:avLst/>
              <a:gdLst>
                <a:gd name="T0" fmla="*/ 63 w 63"/>
                <a:gd name="T1" fmla="*/ 15 h 77"/>
                <a:gd name="T2" fmla="*/ 40 w 63"/>
                <a:gd name="T3" fmla="*/ 15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5 h 77"/>
                <a:gd name="T10" fmla="*/ 0 w 63"/>
                <a:gd name="T11" fmla="*/ 15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5"/>
                  </a:moveTo>
                  <a:lnTo>
                    <a:pt x="40" y="15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30"/>
            <p:cNvSpPr>
              <a:spLocks noEditPoints="1"/>
            </p:cNvSpPr>
            <p:nvPr/>
          </p:nvSpPr>
          <p:spPr bwMode="auto">
            <a:xfrm>
              <a:off x="93535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31"/>
            <p:cNvSpPr>
              <a:spLocks/>
            </p:cNvSpPr>
            <p:nvPr/>
          </p:nvSpPr>
          <p:spPr bwMode="auto">
            <a:xfrm>
              <a:off x="9390063" y="4870450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6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32"/>
            <p:cNvSpPr>
              <a:spLocks/>
            </p:cNvSpPr>
            <p:nvPr/>
          </p:nvSpPr>
          <p:spPr bwMode="auto">
            <a:xfrm>
              <a:off x="9459913" y="4864100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29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2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33"/>
            <p:cNvSpPr>
              <a:spLocks noEditPoints="1"/>
            </p:cNvSpPr>
            <p:nvPr/>
          </p:nvSpPr>
          <p:spPr bwMode="auto">
            <a:xfrm>
              <a:off x="9509125" y="49006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3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6"/>
                    <a:pt x="27" y="8"/>
                  </a:cubicBezTo>
                  <a:cubicBezTo>
                    <a:pt x="28" y="10"/>
                    <a:pt x="28" y="12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2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34"/>
            <p:cNvSpPr>
              <a:spLocks/>
            </p:cNvSpPr>
            <p:nvPr/>
          </p:nvSpPr>
          <p:spPr bwMode="auto">
            <a:xfrm>
              <a:off x="9661525" y="4867275"/>
              <a:ext cx="82550" cy="122237"/>
            </a:xfrm>
            <a:custGeom>
              <a:avLst/>
              <a:gdLst>
                <a:gd name="T0" fmla="*/ 52 w 52"/>
                <a:gd name="T1" fmla="*/ 65 h 77"/>
                <a:gd name="T2" fmla="*/ 52 w 52"/>
                <a:gd name="T3" fmla="*/ 77 h 77"/>
                <a:gd name="T4" fmla="*/ 0 w 52"/>
                <a:gd name="T5" fmla="*/ 77 h 77"/>
                <a:gd name="T6" fmla="*/ 0 w 52"/>
                <a:gd name="T7" fmla="*/ 0 h 77"/>
                <a:gd name="T8" fmla="*/ 52 w 52"/>
                <a:gd name="T9" fmla="*/ 0 h 77"/>
                <a:gd name="T10" fmla="*/ 52 w 52"/>
                <a:gd name="T11" fmla="*/ 15 h 77"/>
                <a:gd name="T12" fmla="*/ 14 w 52"/>
                <a:gd name="T13" fmla="*/ 15 h 77"/>
                <a:gd name="T14" fmla="*/ 14 w 52"/>
                <a:gd name="T15" fmla="*/ 31 h 77"/>
                <a:gd name="T16" fmla="*/ 45 w 52"/>
                <a:gd name="T17" fmla="*/ 31 h 77"/>
                <a:gd name="T18" fmla="*/ 45 w 52"/>
                <a:gd name="T19" fmla="*/ 44 h 77"/>
                <a:gd name="T20" fmla="*/ 14 w 52"/>
                <a:gd name="T21" fmla="*/ 44 h 77"/>
                <a:gd name="T22" fmla="*/ 14 w 52"/>
                <a:gd name="T23" fmla="*/ 65 h 77"/>
                <a:gd name="T24" fmla="*/ 52 w 52"/>
                <a:gd name="T2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77">
                  <a:moveTo>
                    <a:pt x="52" y="65"/>
                  </a:moveTo>
                  <a:lnTo>
                    <a:pt x="52" y="77"/>
                  </a:lnTo>
                  <a:lnTo>
                    <a:pt x="0" y="77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4" y="15"/>
                  </a:lnTo>
                  <a:lnTo>
                    <a:pt x="1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14" y="44"/>
                  </a:lnTo>
                  <a:lnTo>
                    <a:pt x="14" y="65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35"/>
            <p:cNvSpPr>
              <a:spLocks noEditPoints="1"/>
            </p:cNvSpPr>
            <p:nvPr/>
          </p:nvSpPr>
          <p:spPr bwMode="auto">
            <a:xfrm>
              <a:off x="9759950" y="4864100"/>
              <a:ext cx="23813" cy="125412"/>
            </a:xfrm>
            <a:custGeom>
              <a:avLst/>
              <a:gdLst>
                <a:gd name="T0" fmla="*/ 0 w 15"/>
                <a:gd name="T1" fmla="*/ 15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5 h 79"/>
                <a:gd name="T8" fmla="*/ 0 w 15"/>
                <a:gd name="T9" fmla="*/ 15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36"/>
            <p:cNvSpPr>
              <a:spLocks noEditPoints="1"/>
            </p:cNvSpPr>
            <p:nvPr/>
          </p:nvSpPr>
          <p:spPr bwMode="auto">
            <a:xfrm>
              <a:off x="9799638" y="4900613"/>
              <a:ext cx="92075" cy="128587"/>
            </a:xfrm>
            <a:custGeom>
              <a:avLst/>
              <a:gdLst>
                <a:gd name="T0" fmla="*/ 12 w 28"/>
                <a:gd name="T1" fmla="*/ 27 h 39"/>
                <a:gd name="T2" fmla="*/ 7 w 28"/>
                <a:gd name="T3" fmla="*/ 26 h 39"/>
                <a:gd name="T4" fmla="*/ 3 w 28"/>
                <a:gd name="T5" fmla="*/ 23 h 39"/>
                <a:gd name="T6" fmla="*/ 1 w 28"/>
                <a:gd name="T7" fmla="*/ 19 h 39"/>
                <a:gd name="T8" fmla="*/ 0 w 28"/>
                <a:gd name="T9" fmla="*/ 14 h 39"/>
                <a:gd name="T10" fmla="*/ 1 w 28"/>
                <a:gd name="T11" fmla="*/ 8 h 39"/>
                <a:gd name="T12" fmla="*/ 3 w 28"/>
                <a:gd name="T13" fmla="*/ 4 h 39"/>
                <a:gd name="T14" fmla="*/ 7 w 28"/>
                <a:gd name="T15" fmla="*/ 1 h 39"/>
                <a:gd name="T16" fmla="*/ 13 w 28"/>
                <a:gd name="T17" fmla="*/ 0 h 39"/>
                <a:gd name="T18" fmla="*/ 18 w 28"/>
                <a:gd name="T19" fmla="*/ 1 h 39"/>
                <a:gd name="T20" fmla="*/ 22 w 28"/>
                <a:gd name="T21" fmla="*/ 5 h 39"/>
                <a:gd name="T22" fmla="*/ 22 w 28"/>
                <a:gd name="T23" fmla="*/ 0 h 39"/>
                <a:gd name="T24" fmla="*/ 28 w 28"/>
                <a:gd name="T25" fmla="*/ 0 h 39"/>
                <a:gd name="T26" fmla="*/ 28 w 28"/>
                <a:gd name="T27" fmla="*/ 26 h 39"/>
                <a:gd name="T28" fmla="*/ 27 w 28"/>
                <a:gd name="T29" fmla="*/ 31 h 39"/>
                <a:gd name="T30" fmla="*/ 24 w 28"/>
                <a:gd name="T31" fmla="*/ 35 h 39"/>
                <a:gd name="T32" fmla="*/ 19 w 28"/>
                <a:gd name="T33" fmla="*/ 38 h 39"/>
                <a:gd name="T34" fmla="*/ 13 w 28"/>
                <a:gd name="T35" fmla="*/ 39 h 39"/>
                <a:gd name="T36" fmla="*/ 6 w 28"/>
                <a:gd name="T37" fmla="*/ 37 h 39"/>
                <a:gd name="T38" fmla="*/ 0 w 28"/>
                <a:gd name="T39" fmla="*/ 33 h 39"/>
                <a:gd name="T40" fmla="*/ 4 w 28"/>
                <a:gd name="T41" fmla="*/ 29 h 39"/>
                <a:gd name="T42" fmla="*/ 8 w 28"/>
                <a:gd name="T43" fmla="*/ 32 h 39"/>
                <a:gd name="T44" fmla="*/ 13 w 28"/>
                <a:gd name="T45" fmla="*/ 34 h 39"/>
                <a:gd name="T46" fmla="*/ 16 w 28"/>
                <a:gd name="T47" fmla="*/ 33 h 39"/>
                <a:gd name="T48" fmla="*/ 19 w 28"/>
                <a:gd name="T49" fmla="*/ 32 h 39"/>
                <a:gd name="T50" fmla="*/ 21 w 28"/>
                <a:gd name="T51" fmla="*/ 29 h 39"/>
                <a:gd name="T52" fmla="*/ 21 w 28"/>
                <a:gd name="T53" fmla="*/ 26 h 39"/>
                <a:gd name="T54" fmla="*/ 21 w 28"/>
                <a:gd name="T55" fmla="*/ 22 h 39"/>
                <a:gd name="T56" fmla="*/ 17 w 28"/>
                <a:gd name="T57" fmla="*/ 26 h 39"/>
                <a:gd name="T58" fmla="*/ 12 w 28"/>
                <a:gd name="T59" fmla="*/ 27 h 39"/>
                <a:gd name="T60" fmla="*/ 15 w 28"/>
                <a:gd name="T61" fmla="*/ 22 h 39"/>
                <a:gd name="T62" fmla="*/ 17 w 28"/>
                <a:gd name="T63" fmla="*/ 21 h 39"/>
                <a:gd name="T64" fmla="*/ 19 w 28"/>
                <a:gd name="T65" fmla="*/ 20 h 39"/>
                <a:gd name="T66" fmla="*/ 20 w 28"/>
                <a:gd name="T67" fmla="*/ 19 h 39"/>
                <a:gd name="T68" fmla="*/ 21 w 28"/>
                <a:gd name="T69" fmla="*/ 17 h 39"/>
                <a:gd name="T70" fmla="*/ 21 w 28"/>
                <a:gd name="T71" fmla="*/ 11 h 39"/>
                <a:gd name="T72" fmla="*/ 18 w 28"/>
                <a:gd name="T73" fmla="*/ 7 h 39"/>
                <a:gd name="T74" fmla="*/ 14 w 28"/>
                <a:gd name="T75" fmla="*/ 5 h 39"/>
                <a:gd name="T76" fmla="*/ 11 w 28"/>
                <a:gd name="T77" fmla="*/ 6 h 39"/>
                <a:gd name="T78" fmla="*/ 9 w 28"/>
                <a:gd name="T79" fmla="*/ 8 h 39"/>
                <a:gd name="T80" fmla="*/ 8 w 28"/>
                <a:gd name="T81" fmla="*/ 11 h 39"/>
                <a:gd name="T82" fmla="*/ 7 w 28"/>
                <a:gd name="T83" fmla="*/ 14 h 39"/>
                <a:gd name="T84" fmla="*/ 8 w 28"/>
                <a:gd name="T85" fmla="*/ 17 h 39"/>
                <a:gd name="T86" fmla="*/ 9 w 28"/>
                <a:gd name="T87" fmla="*/ 19 h 39"/>
                <a:gd name="T88" fmla="*/ 12 w 28"/>
                <a:gd name="T89" fmla="*/ 21 h 39"/>
                <a:gd name="T90" fmla="*/ 15 w 28"/>
                <a:gd name="T9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9">
                  <a:moveTo>
                    <a:pt x="12" y="27"/>
                  </a:moveTo>
                  <a:cubicBezTo>
                    <a:pt x="10" y="27"/>
                    <a:pt x="9" y="27"/>
                    <a:pt x="7" y="26"/>
                  </a:cubicBezTo>
                  <a:cubicBezTo>
                    <a:pt x="6" y="26"/>
                    <a:pt x="4" y="25"/>
                    <a:pt x="3" y="23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7" y="39"/>
                    <a:pt x="15" y="39"/>
                    <a:pt x="13" y="39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4" y="36"/>
                    <a:pt x="2" y="35"/>
                    <a:pt x="0" y="3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6" y="32"/>
                    <a:pt x="8" y="32"/>
                  </a:cubicBezTo>
                  <a:cubicBezTo>
                    <a:pt x="10" y="33"/>
                    <a:pt x="11" y="34"/>
                    <a:pt x="13" y="34"/>
                  </a:cubicBezTo>
                  <a:cubicBezTo>
                    <a:pt x="14" y="34"/>
                    <a:pt x="15" y="33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0" y="30"/>
                    <a:pt x="21" y="29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4"/>
                    <a:pt x="19" y="25"/>
                    <a:pt x="17" y="26"/>
                  </a:cubicBezTo>
                  <a:cubicBezTo>
                    <a:pt x="16" y="27"/>
                    <a:pt x="14" y="27"/>
                    <a:pt x="12" y="27"/>
                  </a:cubicBezTo>
                  <a:close/>
                  <a:moveTo>
                    <a:pt x="15" y="22"/>
                  </a:moveTo>
                  <a:cubicBezTo>
                    <a:pt x="15" y="22"/>
                    <a:pt x="16" y="22"/>
                    <a:pt x="17" y="21"/>
                  </a:cubicBezTo>
                  <a:cubicBezTo>
                    <a:pt x="17" y="21"/>
                    <a:pt x="18" y="21"/>
                    <a:pt x="19" y="20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9"/>
                    <a:pt x="20" y="8"/>
                    <a:pt x="18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2"/>
                    <a:pt x="13" y="22"/>
                    <a:pt x="15" y="22"/>
                  </a:cubicBez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37"/>
            <p:cNvSpPr>
              <a:spLocks/>
            </p:cNvSpPr>
            <p:nvPr/>
          </p:nvSpPr>
          <p:spPr bwMode="auto">
            <a:xfrm>
              <a:off x="9912350" y="4864100"/>
              <a:ext cx="85725" cy="125412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7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1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9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38"/>
            <p:cNvSpPr>
              <a:spLocks/>
            </p:cNvSpPr>
            <p:nvPr/>
          </p:nvSpPr>
          <p:spPr bwMode="auto">
            <a:xfrm>
              <a:off x="10007600" y="4870450"/>
              <a:ext cx="60325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6 h 37"/>
                <a:gd name="T8" fmla="*/ 6 w 18"/>
                <a:gd name="T9" fmla="*/ 35 h 37"/>
                <a:gd name="T10" fmla="*/ 4 w 18"/>
                <a:gd name="T11" fmla="*/ 33 h 37"/>
                <a:gd name="T12" fmla="*/ 4 w 18"/>
                <a:gd name="T13" fmla="*/ 30 h 37"/>
                <a:gd name="T14" fmla="*/ 4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4 w 18"/>
                <a:gd name="T21" fmla="*/ 9 h 37"/>
                <a:gd name="T22" fmla="*/ 4 w 18"/>
                <a:gd name="T23" fmla="*/ 0 h 37"/>
                <a:gd name="T24" fmla="*/ 11 w 18"/>
                <a:gd name="T25" fmla="*/ 0 h 37"/>
                <a:gd name="T26" fmla="*/ 11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1 w 18"/>
                <a:gd name="T33" fmla="*/ 14 h 37"/>
                <a:gd name="T34" fmla="*/ 11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7"/>
                    <a:pt x="8" y="36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34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39"/>
            <p:cNvSpPr>
              <a:spLocks noEditPoints="1"/>
            </p:cNvSpPr>
            <p:nvPr/>
          </p:nvSpPr>
          <p:spPr bwMode="auto">
            <a:xfrm>
              <a:off x="9247188" y="5175250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4 h 23"/>
                <a:gd name="T62" fmla="*/ 12 w 17"/>
                <a:gd name="T63" fmla="*/ 13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9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5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6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40"/>
            <p:cNvSpPr>
              <a:spLocks noEditPoints="1"/>
            </p:cNvSpPr>
            <p:nvPr/>
          </p:nvSpPr>
          <p:spPr bwMode="auto">
            <a:xfrm>
              <a:off x="9313863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41"/>
            <p:cNvSpPr>
              <a:spLocks/>
            </p:cNvSpPr>
            <p:nvPr/>
          </p:nvSpPr>
          <p:spPr bwMode="auto">
            <a:xfrm>
              <a:off x="9383713" y="5195888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42"/>
            <p:cNvSpPr>
              <a:spLocks/>
            </p:cNvSpPr>
            <p:nvPr/>
          </p:nvSpPr>
          <p:spPr bwMode="auto">
            <a:xfrm>
              <a:off x="9439275" y="5195888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1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7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1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4"/>
                    <a:pt x="12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43"/>
            <p:cNvSpPr>
              <a:spLocks noEditPoints="1"/>
            </p:cNvSpPr>
            <p:nvPr/>
          </p:nvSpPr>
          <p:spPr bwMode="auto">
            <a:xfrm>
              <a:off x="949166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44"/>
            <p:cNvSpPr>
              <a:spLocks noEditPoints="1"/>
            </p:cNvSpPr>
            <p:nvPr/>
          </p:nvSpPr>
          <p:spPr bwMode="auto">
            <a:xfrm>
              <a:off x="9582150" y="5175250"/>
              <a:ext cx="55563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2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4 w 17"/>
                <a:gd name="T25" fmla="*/ 10 h 23"/>
                <a:gd name="T26" fmla="*/ 14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6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0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4 w 17"/>
                <a:gd name="T59" fmla="*/ 17 h 23"/>
                <a:gd name="T60" fmla="*/ 14 w 17"/>
                <a:gd name="T61" fmla="*/ 12 h 23"/>
                <a:gd name="T62" fmla="*/ 13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2 w 17"/>
                <a:gd name="T75" fmla="*/ 12 h 23"/>
                <a:gd name="T76" fmla="*/ 2 w 17"/>
                <a:gd name="T77" fmla="*/ 15 h 23"/>
                <a:gd name="T78" fmla="*/ 2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45"/>
            <p:cNvSpPr>
              <a:spLocks noEditPoints="1"/>
            </p:cNvSpPr>
            <p:nvPr/>
          </p:nvSpPr>
          <p:spPr bwMode="auto">
            <a:xfrm>
              <a:off x="9647238" y="5195888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46"/>
            <p:cNvSpPr>
              <a:spLocks/>
            </p:cNvSpPr>
            <p:nvPr/>
          </p:nvSpPr>
          <p:spPr bwMode="auto">
            <a:xfrm>
              <a:off x="9717088" y="51752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4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47"/>
            <p:cNvSpPr>
              <a:spLocks noEditPoints="1"/>
            </p:cNvSpPr>
            <p:nvPr/>
          </p:nvSpPr>
          <p:spPr bwMode="auto">
            <a:xfrm>
              <a:off x="9740900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48"/>
            <p:cNvSpPr>
              <a:spLocks/>
            </p:cNvSpPr>
            <p:nvPr/>
          </p:nvSpPr>
          <p:spPr bwMode="auto">
            <a:xfrm>
              <a:off x="9805988" y="5195888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49"/>
            <p:cNvSpPr>
              <a:spLocks noEditPoints="1"/>
            </p:cNvSpPr>
            <p:nvPr/>
          </p:nvSpPr>
          <p:spPr bwMode="auto">
            <a:xfrm>
              <a:off x="9839325" y="5195888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50"/>
            <p:cNvSpPr>
              <a:spLocks noEditPoints="1"/>
            </p:cNvSpPr>
            <p:nvPr/>
          </p:nvSpPr>
          <p:spPr bwMode="auto">
            <a:xfrm>
              <a:off x="9906000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4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51"/>
            <p:cNvSpPr>
              <a:spLocks noEditPoints="1"/>
            </p:cNvSpPr>
            <p:nvPr/>
          </p:nvSpPr>
          <p:spPr bwMode="auto">
            <a:xfrm>
              <a:off x="9967913" y="5195888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52"/>
            <p:cNvSpPr>
              <a:spLocks/>
            </p:cNvSpPr>
            <p:nvPr/>
          </p:nvSpPr>
          <p:spPr bwMode="auto">
            <a:xfrm>
              <a:off x="10037763" y="5195888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7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53"/>
            <p:cNvSpPr>
              <a:spLocks/>
            </p:cNvSpPr>
            <p:nvPr/>
          </p:nvSpPr>
          <p:spPr bwMode="auto">
            <a:xfrm>
              <a:off x="10074275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54"/>
            <p:cNvSpPr>
              <a:spLocks/>
            </p:cNvSpPr>
            <p:nvPr/>
          </p:nvSpPr>
          <p:spPr bwMode="auto">
            <a:xfrm>
              <a:off x="10137775" y="5195888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55"/>
            <p:cNvSpPr>
              <a:spLocks/>
            </p:cNvSpPr>
            <p:nvPr/>
          </p:nvSpPr>
          <p:spPr bwMode="auto">
            <a:xfrm>
              <a:off x="10263188" y="5195888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7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56"/>
            <p:cNvSpPr>
              <a:spLocks noEditPoints="1"/>
            </p:cNvSpPr>
            <p:nvPr/>
          </p:nvSpPr>
          <p:spPr bwMode="auto">
            <a:xfrm>
              <a:off x="10291763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57"/>
            <p:cNvSpPr>
              <a:spLocks/>
            </p:cNvSpPr>
            <p:nvPr/>
          </p:nvSpPr>
          <p:spPr bwMode="auto">
            <a:xfrm>
              <a:off x="10382250" y="5195888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7 h 17"/>
                <a:gd name="T4" fmla="*/ 0 w 13"/>
                <a:gd name="T5" fmla="*/ 15 h 17"/>
                <a:gd name="T6" fmla="*/ 1 w 13"/>
                <a:gd name="T7" fmla="*/ 14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8 h 17"/>
                <a:gd name="T28" fmla="*/ 1 w 13"/>
                <a:gd name="T29" fmla="*/ 7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1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7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1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58"/>
            <p:cNvSpPr>
              <a:spLocks noEditPoints="1"/>
            </p:cNvSpPr>
            <p:nvPr/>
          </p:nvSpPr>
          <p:spPr bwMode="auto">
            <a:xfrm>
              <a:off x="10434638" y="5195888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7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59"/>
            <p:cNvSpPr>
              <a:spLocks noEditPoints="1"/>
            </p:cNvSpPr>
            <p:nvPr/>
          </p:nvSpPr>
          <p:spPr bwMode="auto">
            <a:xfrm>
              <a:off x="10498138" y="5195888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60"/>
            <p:cNvSpPr>
              <a:spLocks noEditPoints="1"/>
            </p:cNvSpPr>
            <p:nvPr/>
          </p:nvSpPr>
          <p:spPr bwMode="auto">
            <a:xfrm>
              <a:off x="10563225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61"/>
            <p:cNvSpPr>
              <a:spLocks noEditPoints="1"/>
            </p:cNvSpPr>
            <p:nvPr/>
          </p:nvSpPr>
          <p:spPr bwMode="auto">
            <a:xfrm>
              <a:off x="10583863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7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1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62"/>
            <p:cNvSpPr>
              <a:spLocks noEditPoints="1"/>
            </p:cNvSpPr>
            <p:nvPr/>
          </p:nvSpPr>
          <p:spPr bwMode="auto">
            <a:xfrm>
              <a:off x="10648950" y="5195888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63"/>
            <p:cNvSpPr>
              <a:spLocks noEditPoints="1"/>
            </p:cNvSpPr>
            <p:nvPr/>
          </p:nvSpPr>
          <p:spPr bwMode="auto">
            <a:xfrm>
              <a:off x="10715625" y="51752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4 w 16"/>
                <a:gd name="T3" fmla="*/ 22 h 23"/>
                <a:gd name="T4" fmla="*/ 2 w 16"/>
                <a:gd name="T5" fmla="*/ 20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10 h 23"/>
                <a:gd name="T16" fmla="*/ 5 w 16"/>
                <a:gd name="T17" fmla="*/ 7 h 23"/>
                <a:gd name="T18" fmla="*/ 8 w 16"/>
                <a:gd name="T19" fmla="*/ 6 h 23"/>
                <a:gd name="T20" fmla="*/ 12 w 16"/>
                <a:gd name="T21" fmla="*/ 7 h 23"/>
                <a:gd name="T22" fmla="*/ 14 w 16"/>
                <a:gd name="T23" fmla="*/ 9 h 23"/>
                <a:gd name="T24" fmla="*/ 15 w 16"/>
                <a:gd name="T25" fmla="*/ 11 h 23"/>
                <a:gd name="T26" fmla="*/ 16 w 16"/>
                <a:gd name="T27" fmla="*/ 15 h 23"/>
                <a:gd name="T28" fmla="*/ 15 w 16"/>
                <a:gd name="T29" fmla="*/ 18 h 23"/>
                <a:gd name="T30" fmla="*/ 14 w 16"/>
                <a:gd name="T31" fmla="*/ 21 h 23"/>
                <a:gd name="T32" fmla="*/ 11 w 16"/>
                <a:gd name="T33" fmla="*/ 23 h 23"/>
                <a:gd name="T34" fmla="*/ 8 w 16"/>
                <a:gd name="T35" fmla="*/ 23 h 23"/>
                <a:gd name="T36" fmla="*/ 8 w 16"/>
                <a:gd name="T37" fmla="*/ 22 h 23"/>
                <a:gd name="T38" fmla="*/ 10 w 16"/>
                <a:gd name="T39" fmla="*/ 21 h 23"/>
                <a:gd name="T40" fmla="*/ 12 w 16"/>
                <a:gd name="T41" fmla="*/ 20 h 23"/>
                <a:gd name="T42" fmla="*/ 14 w 16"/>
                <a:gd name="T43" fmla="*/ 17 h 23"/>
                <a:gd name="T44" fmla="*/ 14 w 16"/>
                <a:gd name="T45" fmla="*/ 15 h 23"/>
                <a:gd name="T46" fmla="*/ 14 w 16"/>
                <a:gd name="T47" fmla="*/ 12 h 23"/>
                <a:gd name="T48" fmla="*/ 13 w 16"/>
                <a:gd name="T49" fmla="*/ 10 h 23"/>
                <a:gd name="T50" fmla="*/ 11 w 16"/>
                <a:gd name="T51" fmla="*/ 8 h 23"/>
                <a:gd name="T52" fmla="*/ 8 w 16"/>
                <a:gd name="T53" fmla="*/ 7 h 23"/>
                <a:gd name="T54" fmla="*/ 6 w 16"/>
                <a:gd name="T55" fmla="*/ 8 h 23"/>
                <a:gd name="T56" fmla="*/ 4 w 16"/>
                <a:gd name="T57" fmla="*/ 9 h 23"/>
                <a:gd name="T58" fmla="*/ 3 w 16"/>
                <a:gd name="T59" fmla="*/ 10 h 23"/>
                <a:gd name="T60" fmla="*/ 2 w 16"/>
                <a:gd name="T61" fmla="*/ 12 h 23"/>
                <a:gd name="T62" fmla="*/ 2 w 16"/>
                <a:gd name="T63" fmla="*/ 17 h 23"/>
                <a:gd name="T64" fmla="*/ 2 w 16"/>
                <a:gd name="T65" fmla="*/ 19 h 23"/>
                <a:gd name="T66" fmla="*/ 4 w 16"/>
                <a:gd name="T67" fmla="*/ 20 h 23"/>
                <a:gd name="T68" fmla="*/ 6 w 16"/>
                <a:gd name="T69" fmla="*/ 21 h 23"/>
                <a:gd name="T70" fmla="*/ 8 w 16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5" y="23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1" y="6"/>
                    <a:pt x="12" y="7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64"/>
            <p:cNvSpPr>
              <a:spLocks noEditPoints="1"/>
            </p:cNvSpPr>
            <p:nvPr/>
          </p:nvSpPr>
          <p:spPr bwMode="auto">
            <a:xfrm>
              <a:off x="10782300" y="5175250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65"/>
            <p:cNvSpPr>
              <a:spLocks/>
            </p:cNvSpPr>
            <p:nvPr/>
          </p:nvSpPr>
          <p:spPr bwMode="auto">
            <a:xfrm>
              <a:off x="10798175" y="5178425"/>
              <a:ext cx="33338" cy="73025"/>
            </a:xfrm>
            <a:custGeom>
              <a:avLst/>
              <a:gdLst>
                <a:gd name="T0" fmla="*/ 10 w 10"/>
                <a:gd name="T1" fmla="*/ 21 h 22"/>
                <a:gd name="T2" fmla="*/ 9 w 10"/>
                <a:gd name="T3" fmla="*/ 21 h 22"/>
                <a:gd name="T4" fmla="*/ 8 w 10"/>
                <a:gd name="T5" fmla="*/ 22 h 22"/>
                <a:gd name="T6" fmla="*/ 7 w 10"/>
                <a:gd name="T7" fmla="*/ 22 h 22"/>
                <a:gd name="T8" fmla="*/ 6 w 10"/>
                <a:gd name="T9" fmla="*/ 22 h 22"/>
                <a:gd name="T10" fmla="*/ 5 w 10"/>
                <a:gd name="T11" fmla="*/ 22 h 22"/>
                <a:gd name="T12" fmla="*/ 4 w 10"/>
                <a:gd name="T13" fmla="*/ 21 h 22"/>
                <a:gd name="T14" fmla="*/ 3 w 10"/>
                <a:gd name="T15" fmla="*/ 20 h 22"/>
                <a:gd name="T16" fmla="*/ 3 w 10"/>
                <a:gd name="T17" fmla="*/ 19 h 22"/>
                <a:gd name="T18" fmla="*/ 3 w 10"/>
                <a:gd name="T19" fmla="*/ 7 h 22"/>
                <a:gd name="T20" fmla="*/ 0 w 10"/>
                <a:gd name="T21" fmla="*/ 7 h 22"/>
                <a:gd name="T22" fmla="*/ 0 w 10"/>
                <a:gd name="T23" fmla="*/ 5 h 22"/>
                <a:gd name="T24" fmla="*/ 3 w 10"/>
                <a:gd name="T25" fmla="*/ 5 h 22"/>
                <a:gd name="T26" fmla="*/ 3 w 10"/>
                <a:gd name="T27" fmla="*/ 0 h 22"/>
                <a:gd name="T28" fmla="*/ 4 w 10"/>
                <a:gd name="T29" fmla="*/ 0 h 22"/>
                <a:gd name="T30" fmla="*/ 4 w 10"/>
                <a:gd name="T31" fmla="*/ 5 h 22"/>
                <a:gd name="T32" fmla="*/ 8 w 10"/>
                <a:gd name="T33" fmla="*/ 5 h 22"/>
                <a:gd name="T34" fmla="*/ 8 w 10"/>
                <a:gd name="T35" fmla="*/ 7 h 22"/>
                <a:gd name="T36" fmla="*/ 4 w 10"/>
                <a:gd name="T37" fmla="*/ 7 h 22"/>
                <a:gd name="T38" fmla="*/ 4 w 10"/>
                <a:gd name="T39" fmla="*/ 19 h 22"/>
                <a:gd name="T40" fmla="*/ 5 w 10"/>
                <a:gd name="T41" fmla="*/ 20 h 22"/>
                <a:gd name="T42" fmla="*/ 6 w 10"/>
                <a:gd name="T43" fmla="*/ 21 h 22"/>
                <a:gd name="T44" fmla="*/ 8 w 10"/>
                <a:gd name="T45" fmla="*/ 20 h 22"/>
                <a:gd name="T46" fmla="*/ 9 w 10"/>
                <a:gd name="T47" fmla="*/ 20 h 22"/>
                <a:gd name="T48" fmla="*/ 10 w 10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2">
                  <a:moveTo>
                    <a:pt x="10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66"/>
            <p:cNvSpPr>
              <a:spLocks/>
            </p:cNvSpPr>
            <p:nvPr/>
          </p:nvSpPr>
          <p:spPr bwMode="auto">
            <a:xfrm>
              <a:off x="9244013" y="5321300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67"/>
            <p:cNvSpPr>
              <a:spLocks noEditPoints="1"/>
            </p:cNvSpPr>
            <p:nvPr/>
          </p:nvSpPr>
          <p:spPr bwMode="auto">
            <a:xfrm>
              <a:off x="9340850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4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68"/>
            <p:cNvSpPr>
              <a:spLocks noEditPoints="1"/>
            </p:cNvSpPr>
            <p:nvPr/>
          </p:nvSpPr>
          <p:spPr bwMode="auto">
            <a:xfrm>
              <a:off x="9402763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69"/>
            <p:cNvSpPr>
              <a:spLocks noEditPoints="1"/>
            </p:cNvSpPr>
            <p:nvPr/>
          </p:nvSpPr>
          <p:spPr bwMode="auto">
            <a:xfrm>
              <a:off x="9475788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70"/>
            <p:cNvSpPr>
              <a:spLocks noEditPoints="1"/>
            </p:cNvSpPr>
            <p:nvPr/>
          </p:nvSpPr>
          <p:spPr bwMode="auto">
            <a:xfrm>
              <a:off x="95186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3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71"/>
            <p:cNvSpPr>
              <a:spLocks/>
            </p:cNvSpPr>
            <p:nvPr/>
          </p:nvSpPr>
          <p:spPr bwMode="auto">
            <a:xfrm>
              <a:off x="9582150" y="5324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672"/>
            <p:cNvSpPr>
              <a:spLocks/>
            </p:cNvSpPr>
            <p:nvPr/>
          </p:nvSpPr>
          <p:spPr bwMode="auto">
            <a:xfrm>
              <a:off x="96377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673"/>
            <p:cNvSpPr>
              <a:spLocks noEditPoints="1"/>
            </p:cNvSpPr>
            <p:nvPr/>
          </p:nvSpPr>
          <p:spPr bwMode="auto">
            <a:xfrm>
              <a:off x="97075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674"/>
            <p:cNvSpPr>
              <a:spLocks noEditPoints="1"/>
            </p:cNvSpPr>
            <p:nvPr/>
          </p:nvSpPr>
          <p:spPr bwMode="auto">
            <a:xfrm>
              <a:off x="9723438" y="5300663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3 w 17"/>
                <a:gd name="T13" fmla="*/ 9 h 24"/>
                <a:gd name="T14" fmla="*/ 5 w 17"/>
                <a:gd name="T15" fmla="*/ 7 h 24"/>
                <a:gd name="T16" fmla="*/ 8 w 17"/>
                <a:gd name="T17" fmla="*/ 6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5 w 17"/>
                <a:gd name="T25" fmla="*/ 10 h 24"/>
                <a:gd name="T26" fmla="*/ 15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3 h 24"/>
                <a:gd name="T36" fmla="*/ 17 w 17"/>
                <a:gd name="T37" fmla="*/ 23 h 24"/>
                <a:gd name="T38" fmla="*/ 16 w 17"/>
                <a:gd name="T39" fmla="*/ 23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1 w 17"/>
                <a:gd name="T53" fmla="*/ 22 h 24"/>
                <a:gd name="T54" fmla="*/ 12 w 17"/>
                <a:gd name="T55" fmla="*/ 21 h 24"/>
                <a:gd name="T56" fmla="*/ 14 w 17"/>
                <a:gd name="T57" fmla="*/ 19 h 24"/>
                <a:gd name="T58" fmla="*/ 15 w 17"/>
                <a:gd name="T59" fmla="*/ 18 h 24"/>
                <a:gd name="T60" fmla="*/ 15 w 17"/>
                <a:gd name="T61" fmla="*/ 12 h 24"/>
                <a:gd name="T62" fmla="*/ 14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8 h 24"/>
                <a:gd name="T72" fmla="*/ 4 w 17"/>
                <a:gd name="T73" fmla="*/ 10 h 24"/>
                <a:gd name="T74" fmla="*/ 3 w 17"/>
                <a:gd name="T75" fmla="*/ 12 h 24"/>
                <a:gd name="T76" fmla="*/ 2 w 17"/>
                <a:gd name="T77" fmla="*/ 15 h 24"/>
                <a:gd name="T78" fmla="*/ 3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675"/>
            <p:cNvSpPr>
              <a:spLocks noEditPoints="1"/>
            </p:cNvSpPr>
            <p:nvPr/>
          </p:nvSpPr>
          <p:spPr bwMode="auto">
            <a:xfrm>
              <a:off x="9796463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676"/>
            <p:cNvSpPr>
              <a:spLocks noEditPoints="1"/>
            </p:cNvSpPr>
            <p:nvPr/>
          </p:nvSpPr>
          <p:spPr bwMode="auto">
            <a:xfrm>
              <a:off x="9817100" y="5321300"/>
              <a:ext cx="49213" cy="79375"/>
            </a:xfrm>
            <a:custGeom>
              <a:avLst/>
              <a:gdLst>
                <a:gd name="T0" fmla="*/ 7 w 15"/>
                <a:gd name="T1" fmla="*/ 18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2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8 h 24"/>
                <a:gd name="T28" fmla="*/ 15 w 15"/>
                <a:gd name="T29" fmla="*/ 21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1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8 h 24"/>
                <a:gd name="T58" fmla="*/ 14 w 15"/>
                <a:gd name="T59" fmla="*/ 14 h 24"/>
                <a:gd name="T60" fmla="*/ 11 w 15"/>
                <a:gd name="T61" fmla="*/ 17 h 24"/>
                <a:gd name="T62" fmla="*/ 7 w 15"/>
                <a:gd name="T63" fmla="*/ 18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6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677"/>
            <p:cNvSpPr>
              <a:spLocks/>
            </p:cNvSpPr>
            <p:nvPr/>
          </p:nvSpPr>
          <p:spPr bwMode="auto">
            <a:xfrm>
              <a:off x="9885363" y="5321300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5 h 17"/>
                <a:gd name="T28" fmla="*/ 2 w 13"/>
                <a:gd name="T29" fmla="*/ 3 h 17"/>
                <a:gd name="T30" fmla="*/ 4 w 13"/>
                <a:gd name="T31" fmla="*/ 2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4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678"/>
            <p:cNvSpPr>
              <a:spLocks noEditPoints="1"/>
            </p:cNvSpPr>
            <p:nvPr/>
          </p:nvSpPr>
          <p:spPr bwMode="auto">
            <a:xfrm>
              <a:off x="9942513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679"/>
            <p:cNvSpPr>
              <a:spLocks/>
            </p:cNvSpPr>
            <p:nvPr/>
          </p:nvSpPr>
          <p:spPr bwMode="auto">
            <a:xfrm>
              <a:off x="9998075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680"/>
            <p:cNvSpPr>
              <a:spLocks/>
            </p:cNvSpPr>
            <p:nvPr/>
          </p:nvSpPr>
          <p:spPr bwMode="auto">
            <a:xfrm>
              <a:off x="10064750" y="5324475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2 w 15"/>
                <a:gd name="T19" fmla="*/ 10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681"/>
            <p:cNvSpPr>
              <a:spLocks/>
            </p:cNvSpPr>
            <p:nvPr/>
          </p:nvSpPr>
          <p:spPr bwMode="auto">
            <a:xfrm>
              <a:off x="10126663" y="5321300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5 h 17"/>
                <a:gd name="T28" fmla="*/ 3 w 14"/>
                <a:gd name="T29" fmla="*/ 3 h 17"/>
                <a:gd name="T30" fmla="*/ 5 w 14"/>
                <a:gd name="T31" fmla="*/ 2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4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682"/>
            <p:cNvSpPr>
              <a:spLocks/>
            </p:cNvSpPr>
            <p:nvPr/>
          </p:nvSpPr>
          <p:spPr bwMode="auto">
            <a:xfrm>
              <a:off x="10183813" y="5303838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20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1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683"/>
            <p:cNvSpPr>
              <a:spLocks noEditPoints="1"/>
            </p:cNvSpPr>
            <p:nvPr/>
          </p:nvSpPr>
          <p:spPr bwMode="auto">
            <a:xfrm>
              <a:off x="10248900" y="5321300"/>
              <a:ext cx="53975" cy="79375"/>
            </a:xfrm>
            <a:custGeom>
              <a:avLst/>
              <a:gdLst>
                <a:gd name="T0" fmla="*/ 9 w 16"/>
                <a:gd name="T1" fmla="*/ 18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8 h 24"/>
                <a:gd name="T36" fmla="*/ 8 w 16"/>
                <a:gd name="T37" fmla="*/ 16 h 24"/>
                <a:gd name="T38" fmla="*/ 11 w 16"/>
                <a:gd name="T39" fmla="*/ 16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5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8"/>
                  </a:moveTo>
                  <a:cubicBezTo>
                    <a:pt x="7" y="18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684"/>
            <p:cNvSpPr>
              <a:spLocks noEditPoints="1"/>
            </p:cNvSpPr>
            <p:nvPr/>
          </p:nvSpPr>
          <p:spPr bwMode="auto">
            <a:xfrm>
              <a:off x="10315575" y="5321300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685"/>
            <p:cNvSpPr>
              <a:spLocks/>
            </p:cNvSpPr>
            <p:nvPr/>
          </p:nvSpPr>
          <p:spPr bwMode="auto">
            <a:xfrm>
              <a:off x="10382250" y="5324475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686"/>
            <p:cNvSpPr>
              <a:spLocks/>
            </p:cNvSpPr>
            <p:nvPr/>
          </p:nvSpPr>
          <p:spPr bwMode="auto">
            <a:xfrm>
              <a:off x="10418763" y="5324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4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687"/>
            <p:cNvSpPr>
              <a:spLocks/>
            </p:cNvSpPr>
            <p:nvPr/>
          </p:nvSpPr>
          <p:spPr bwMode="auto">
            <a:xfrm>
              <a:off x="10483850" y="5321300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2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688"/>
            <p:cNvSpPr>
              <a:spLocks noEditPoints="1"/>
            </p:cNvSpPr>
            <p:nvPr/>
          </p:nvSpPr>
          <p:spPr bwMode="auto">
            <a:xfrm>
              <a:off x="10602913" y="5321300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6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5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6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689"/>
            <p:cNvSpPr>
              <a:spLocks/>
            </p:cNvSpPr>
            <p:nvPr/>
          </p:nvSpPr>
          <p:spPr bwMode="auto">
            <a:xfrm>
              <a:off x="10666413" y="5300663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690"/>
            <p:cNvSpPr>
              <a:spLocks noEditPoints="1"/>
            </p:cNvSpPr>
            <p:nvPr/>
          </p:nvSpPr>
          <p:spPr bwMode="auto">
            <a:xfrm>
              <a:off x="10696575" y="5300663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691"/>
            <p:cNvSpPr>
              <a:spLocks noEditPoints="1"/>
            </p:cNvSpPr>
            <p:nvPr/>
          </p:nvSpPr>
          <p:spPr bwMode="auto">
            <a:xfrm>
              <a:off x="10712450" y="5321300"/>
              <a:ext cx="49213" cy="58737"/>
            </a:xfrm>
            <a:custGeom>
              <a:avLst/>
              <a:gdLst>
                <a:gd name="T0" fmla="*/ 6 w 15"/>
                <a:gd name="T1" fmla="*/ 18 h 18"/>
                <a:gd name="T2" fmla="*/ 4 w 15"/>
                <a:gd name="T3" fmla="*/ 17 h 18"/>
                <a:gd name="T4" fmla="*/ 2 w 15"/>
                <a:gd name="T5" fmla="*/ 16 h 18"/>
                <a:gd name="T6" fmla="*/ 1 w 15"/>
                <a:gd name="T7" fmla="*/ 15 h 18"/>
                <a:gd name="T8" fmla="*/ 0 w 15"/>
                <a:gd name="T9" fmla="*/ 12 h 18"/>
                <a:gd name="T10" fmla="*/ 1 w 15"/>
                <a:gd name="T11" fmla="*/ 10 h 18"/>
                <a:gd name="T12" fmla="*/ 2 w 15"/>
                <a:gd name="T13" fmla="*/ 9 h 18"/>
                <a:gd name="T14" fmla="*/ 4 w 15"/>
                <a:gd name="T15" fmla="*/ 8 h 18"/>
                <a:gd name="T16" fmla="*/ 7 w 15"/>
                <a:gd name="T17" fmla="*/ 8 h 18"/>
                <a:gd name="T18" fmla="*/ 10 w 15"/>
                <a:gd name="T19" fmla="*/ 8 h 18"/>
                <a:gd name="T20" fmla="*/ 12 w 15"/>
                <a:gd name="T21" fmla="*/ 8 h 18"/>
                <a:gd name="T22" fmla="*/ 12 w 15"/>
                <a:gd name="T23" fmla="*/ 7 h 18"/>
                <a:gd name="T24" fmla="*/ 11 w 15"/>
                <a:gd name="T25" fmla="*/ 3 h 18"/>
                <a:gd name="T26" fmla="*/ 7 w 15"/>
                <a:gd name="T27" fmla="*/ 2 h 18"/>
                <a:gd name="T28" fmla="*/ 5 w 15"/>
                <a:gd name="T29" fmla="*/ 2 h 18"/>
                <a:gd name="T30" fmla="*/ 2 w 15"/>
                <a:gd name="T31" fmla="*/ 4 h 18"/>
                <a:gd name="T32" fmla="*/ 1 w 15"/>
                <a:gd name="T33" fmla="*/ 3 h 18"/>
                <a:gd name="T34" fmla="*/ 7 w 15"/>
                <a:gd name="T35" fmla="*/ 0 h 18"/>
                <a:gd name="T36" fmla="*/ 12 w 15"/>
                <a:gd name="T37" fmla="*/ 2 h 18"/>
                <a:gd name="T38" fmla="*/ 14 w 15"/>
                <a:gd name="T39" fmla="*/ 7 h 18"/>
                <a:gd name="T40" fmla="*/ 14 w 15"/>
                <a:gd name="T41" fmla="*/ 15 h 18"/>
                <a:gd name="T42" fmla="*/ 15 w 15"/>
                <a:gd name="T43" fmla="*/ 16 h 18"/>
                <a:gd name="T44" fmla="*/ 15 w 15"/>
                <a:gd name="T45" fmla="*/ 17 h 18"/>
                <a:gd name="T46" fmla="*/ 14 w 15"/>
                <a:gd name="T47" fmla="*/ 17 h 18"/>
                <a:gd name="T48" fmla="*/ 14 w 15"/>
                <a:gd name="T49" fmla="*/ 17 h 18"/>
                <a:gd name="T50" fmla="*/ 13 w 15"/>
                <a:gd name="T51" fmla="*/ 17 h 18"/>
                <a:gd name="T52" fmla="*/ 12 w 15"/>
                <a:gd name="T53" fmla="*/ 16 h 18"/>
                <a:gd name="T54" fmla="*/ 12 w 15"/>
                <a:gd name="T55" fmla="*/ 15 h 18"/>
                <a:gd name="T56" fmla="*/ 10 w 15"/>
                <a:gd name="T57" fmla="*/ 17 h 18"/>
                <a:gd name="T58" fmla="*/ 6 w 15"/>
                <a:gd name="T59" fmla="*/ 18 h 18"/>
                <a:gd name="T60" fmla="*/ 6 w 15"/>
                <a:gd name="T61" fmla="*/ 16 h 18"/>
                <a:gd name="T62" fmla="*/ 9 w 15"/>
                <a:gd name="T63" fmla="*/ 16 h 18"/>
                <a:gd name="T64" fmla="*/ 12 w 15"/>
                <a:gd name="T65" fmla="*/ 14 h 18"/>
                <a:gd name="T66" fmla="*/ 12 w 15"/>
                <a:gd name="T67" fmla="*/ 13 h 18"/>
                <a:gd name="T68" fmla="*/ 12 w 15"/>
                <a:gd name="T69" fmla="*/ 10 h 18"/>
                <a:gd name="T70" fmla="*/ 10 w 15"/>
                <a:gd name="T71" fmla="*/ 9 h 18"/>
                <a:gd name="T72" fmla="*/ 7 w 15"/>
                <a:gd name="T73" fmla="*/ 9 h 18"/>
                <a:gd name="T74" fmla="*/ 5 w 15"/>
                <a:gd name="T75" fmla="*/ 9 h 18"/>
                <a:gd name="T76" fmla="*/ 3 w 15"/>
                <a:gd name="T77" fmla="*/ 10 h 18"/>
                <a:gd name="T78" fmla="*/ 2 w 15"/>
                <a:gd name="T79" fmla="*/ 11 h 18"/>
                <a:gd name="T80" fmla="*/ 2 w 15"/>
                <a:gd name="T81" fmla="*/ 12 h 18"/>
                <a:gd name="T82" fmla="*/ 2 w 15"/>
                <a:gd name="T83" fmla="*/ 14 h 18"/>
                <a:gd name="T84" fmla="*/ 3 w 15"/>
                <a:gd name="T85" fmla="*/ 15 h 18"/>
                <a:gd name="T86" fmla="*/ 4 w 15"/>
                <a:gd name="T87" fmla="*/ 16 h 18"/>
                <a:gd name="T88" fmla="*/ 6 w 15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8" y="17"/>
                    <a:pt x="7" y="18"/>
                    <a:pt x="6" y="18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692"/>
            <p:cNvSpPr>
              <a:spLocks/>
            </p:cNvSpPr>
            <p:nvPr/>
          </p:nvSpPr>
          <p:spPr bwMode="auto">
            <a:xfrm>
              <a:off x="9240838" y="5449888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693"/>
            <p:cNvSpPr>
              <a:spLocks noEditPoints="1"/>
            </p:cNvSpPr>
            <p:nvPr/>
          </p:nvSpPr>
          <p:spPr bwMode="auto">
            <a:xfrm>
              <a:off x="9297988" y="5449888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694"/>
            <p:cNvSpPr>
              <a:spLocks/>
            </p:cNvSpPr>
            <p:nvPr/>
          </p:nvSpPr>
          <p:spPr bwMode="auto">
            <a:xfrm>
              <a:off x="9363075" y="5426075"/>
              <a:ext cx="20638" cy="80962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1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695"/>
            <p:cNvSpPr>
              <a:spLocks noEditPoints="1"/>
            </p:cNvSpPr>
            <p:nvPr/>
          </p:nvSpPr>
          <p:spPr bwMode="auto">
            <a:xfrm>
              <a:off x="9386888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9 w 17"/>
                <a:gd name="T43" fmla="*/ 16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696"/>
            <p:cNvSpPr>
              <a:spLocks/>
            </p:cNvSpPr>
            <p:nvPr/>
          </p:nvSpPr>
          <p:spPr bwMode="auto">
            <a:xfrm>
              <a:off x="9456738" y="5449888"/>
              <a:ext cx="25400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697"/>
            <p:cNvSpPr>
              <a:spLocks noEditPoints="1"/>
            </p:cNvSpPr>
            <p:nvPr/>
          </p:nvSpPr>
          <p:spPr bwMode="auto">
            <a:xfrm>
              <a:off x="9485313" y="5449888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5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698"/>
            <p:cNvSpPr>
              <a:spLocks/>
            </p:cNvSpPr>
            <p:nvPr/>
          </p:nvSpPr>
          <p:spPr bwMode="auto">
            <a:xfrm>
              <a:off x="9555163" y="5449888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699"/>
            <p:cNvSpPr>
              <a:spLocks/>
            </p:cNvSpPr>
            <p:nvPr/>
          </p:nvSpPr>
          <p:spPr bwMode="auto">
            <a:xfrm>
              <a:off x="9618663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6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00"/>
            <p:cNvSpPr>
              <a:spLocks/>
            </p:cNvSpPr>
            <p:nvPr/>
          </p:nvSpPr>
          <p:spPr bwMode="auto">
            <a:xfrm>
              <a:off x="9680575" y="5449888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01"/>
            <p:cNvSpPr>
              <a:spLocks noEditPoints="1"/>
            </p:cNvSpPr>
            <p:nvPr/>
          </p:nvSpPr>
          <p:spPr bwMode="auto">
            <a:xfrm>
              <a:off x="9777413" y="5449888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6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3 h 23"/>
                <a:gd name="T60" fmla="*/ 10 w 16"/>
                <a:gd name="T61" fmla="*/ 2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02"/>
            <p:cNvSpPr>
              <a:spLocks/>
            </p:cNvSpPr>
            <p:nvPr/>
          </p:nvSpPr>
          <p:spPr bwMode="auto">
            <a:xfrm>
              <a:off x="9845675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03"/>
            <p:cNvSpPr>
              <a:spLocks noEditPoints="1"/>
            </p:cNvSpPr>
            <p:nvPr/>
          </p:nvSpPr>
          <p:spPr bwMode="auto">
            <a:xfrm>
              <a:off x="9906000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5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04"/>
            <p:cNvSpPr>
              <a:spLocks/>
            </p:cNvSpPr>
            <p:nvPr/>
          </p:nvSpPr>
          <p:spPr bwMode="auto">
            <a:xfrm>
              <a:off x="9961563" y="5430838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20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05"/>
            <p:cNvSpPr>
              <a:spLocks/>
            </p:cNvSpPr>
            <p:nvPr/>
          </p:nvSpPr>
          <p:spPr bwMode="auto">
            <a:xfrm>
              <a:off x="9998075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06"/>
            <p:cNvSpPr>
              <a:spLocks/>
            </p:cNvSpPr>
            <p:nvPr/>
          </p:nvSpPr>
          <p:spPr bwMode="auto">
            <a:xfrm>
              <a:off x="10058400" y="5449888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07"/>
            <p:cNvSpPr>
              <a:spLocks/>
            </p:cNvSpPr>
            <p:nvPr/>
          </p:nvSpPr>
          <p:spPr bwMode="auto">
            <a:xfrm>
              <a:off x="10137775" y="5449888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08"/>
            <p:cNvSpPr>
              <a:spLocks/>
            </p:cNvSpPr>
            <p:nvPr/>
          </p:nvSpPr>
          <p:spPr bwMode="auto">
            <a:xfrm>
              <a:off x="10193338" y="5449888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09"/>
            <p:cNvSpPr>
              <a:spLocks/>
            </p:cNvSpPr>
            <p:nvPr/>
          </p:nvSpPr>
          <p:spPr bwMode="auto">
            <a:xfrm>
              <a:off x="10256838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10"/>
            <p:cNvSpPr>
              <a:spLocks noEditPoints="1"/>
            </p:cNvSpPr>
            <p:nvPr/>
          </p:nvSpPr>
          <p:spPr bwMode="auto">
            <a:xfrm>
              <a:off x="10375900" y="5449888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11"/>
            <p:cNvSpPr>
              <a:spLocks/>
            </p:cNvSpPr>
            <p:nvPr/>
          </p:nvSpPr>
          <p:spPr bwMode="auto">
            <a:xfrm>
              <a:off x="10440988" y="5449888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12"/>
            <p:cNvSpPr>
              <a:spLocks/>
            </p:cNvSpPr>
            <p:nvPr/>
          </p:nvSpPr>
          <p:spPr bwMode="auto">
            <a:xfrm>
              <a:off x="10507663" y="5449888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1E4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6" name="矩形 455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7" name="矩形 456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58" name="文本框 457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252616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2806700" y="3506259"/>
            <a:ext cx="14288" cy="17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8"/>
          <p:cNvSpPr>
            <a:spLocks/>
          </p:cNvSpPr>
          <p:nvPr/>
        </p:nvSpPr>
        <p:spPr bwMode="auto">
          <a:xfrm>
            <a:off x="2501900" y="1271059"/>
            <a:ext cx="7091363" cy="4087813"/>
          </a:xfrm>
          <a:custGeom>
            <a:avLst/>
            <a:gdLst>
              <a:gd name="T0" fmla="*/ 871 w 1888"/>
              <a:gd name="T1" fmla="*/ 91 h 1088"/>
              <a:gd name="T2" fmla="*/ 953 w 1888"/>
              <a:gd name="T3" fmla="*/ 235 h 1088"/>
              <a:gd name="T4" fmla="*/ 668 w 1888"/>
              <a:gd name="T5" fmla="*/ 289 h 1088"/>
              <a:gd name="T6" fmla="*/ 438 w 1888"/>
              <a:gd name="T7" fmla="*/ 352 h 1088"/>
              <a:gd name="T8" fmla="*/ 367 w 1888"/>
              <a:gd name="T9" fmla="*/ 202 h 1088"/>
              <a:gd name="T10" fmla="*/ 367 w 1888"/>
              <a:gd name="T11" fmla="*/ 385 h 1088"/>
              <a:gd name="T12" fmla="*/ 470 w 1888"/>
              <a:gd name="T13" fmla="*/ 407 h 1088"/>
              <a:gd name="T14" fmla="*/ 244 w 1888"/>
              <a:gd name="T15" fmla="*/ 734 h 1088"/>
              <a:gd name="T16" fmla="*/ 183 w 1888"/>
              <a:gd name="T17" fmla="*/ 748 h 1088"/>
              <a:gd name="T18" fmla="*/ 0 w 1888"/>
              <a:gd name="T19" fmla="*/ 750 h 1088"/>
              <a:gd name="T20" fmla="*/ 182 w 1888"/>
              <a:gd name="T21" fmla="*/ 764 h 1088"/>
              <a:gd name="T22" fmla="*/ 228 w 1888"/>
              <a:gd name="T23" fmla="*/ 786 h 1088"/>
              <a:gd name="T24" fmla="*/ 211 w 1888"/>
              <a:gd name="T25" fmla="*/ 866 h 1088"/>
              <a:gd name="T26" fmla="*/ 248 w 1888"/>
              <a:gd name="T27" fmla="*/ 1088 h 1088"/>
              <a:gd name="T28" fmla="*/ 477 w 1888"/>
              <a:gd name="T29" fmla="*/ 1088 h 1088"/>
              <a:gd name="T30" fmla="*/ 598 w 1888"/>
              <a:gd name="T31" fmla="*/ 721 h 1088"/>
              <a:gd name="T32" fmla="*/ 1041 w 1888"/>
              <a:gd name="T33" fmla="*/ 473 h 1088"/>
              <a:gd name="T34" fmla="*/ 1131 w 1888"/>
              <a:gd name="T35" fmla="*/ 499 h 1088"/>
              <a:gd name="T36" fmla="*/ 1375 w 1888"/>
              <a:gd name="T37" fmla="*/ 696 h 1088"/>
              <a:gd name="T38" fmla="*/ 1458 w 1888"/>
              <a:gd name="T39" fmla="*/ 978 h 1088"/>
              <a:gd name="T40" fmla="*/ 1504 w 1888"/>
              <a:gd name="T41" fmla="*/ 1088 h 1088"/>
              <a:gd name="T42" fmla="*/ 1734 w 1888"/>
              <a:gd name="T43" fmla="*/ 1088 h 1088"/>
              <a:gd name="T44" fmla="*/ 1705 w 1888"/>
              <a:gd name="T45" fmla="*/ 775 h 1088"/>
              <a:gd name="T46" fmla="*/ 1888 w 1888"/>
              <a:gd name="T47" fmla="*/ 760 h 1088"/>
              <a:gd name="T48" fmla="*/ 1704 w 1888"/>
              <a:gd name="T49" fmla="*/ 759 h 1088"/>
              <a:gd name="T50" fmla="*/ 1609 w 1888"/>
              <a:gd name="T51" fmla="*/ 623 h 1088"/>
              <a:gd name="T52" fmla="*/ 1491 w 1888"/>
              <a:gd name="T53" fmla="*/ 395 h 1088"/>
              <a:gd name="T54" fmla="*/ 1639 w 1888"/>
              <a:gd name="T55" fmla="*/ 323 h 1088"/>
              <a:gd name="T56" fmla="*/ 1456 w 1888"/>
              <a:gd name="T57" fmla="*/ 323 h 1088"/>
              <a:gd name="T58" fmla="*/ 1442 w 1888"/>
              <a:gd name="T59" fmla="*/ 421 h 1088"/>
              <a:gd name="T60" fmla="*/ 1261 w 1888"/>
              <a:gd name="T61" fmla="*/ 305 h 1088"/>
              <a:gd name="T62" fmla="*/ 969 w 1888"/>
              <a:gd name="T63" fmla="*/ 236 h 1088"/>
              <a:gd name="T64" fmla="*/ 1054 w 1888"/>
              <a:gd name="T65" fmla="*/ 91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88" h="1088">
                <a:moveTo>
                  <a:pt x="962" y="0"/>
                </a:moveTo>
                <a:cubicBezTo>
                  <a:pt x="912" y="0"/>
                  <a:pt x="871" y="41"/>
                  <a:pt x="871" y="91"/>
                </a:cubicBezTo>
                <a:cubicBezTo>
                  <a:pt x="871" y="139"/>
                  <a:pt x="907" y="178"/>
                  <a:pt x="953" y="183"/>
                </a:cubicBezTo>
                <a:cubicBezTo>
                  <a:pt x="953" y="235"/>
                  <a:pt x="953" y="235"/>
                  <a:pt x="953" y="235"/>
                </a:cubicBezTo>
                <a:cubicBezTo>
                  <a:pt x="951" y="235"/>
                  <a:pt x="948" y="235"/>
                  <a:pt x="946" y="235"/>
                </a:cubicBezTo>
                <a:cubicBezTo>
                  <a:pt x="847" y="235"/>
                  <a:pt x="754" y="254"/>
                  <a:pt x="668" y="289"/>
                </a:cubicBezTo>
                <a:cubicBezTo>
                  <a:pt x="601" y="316"/>
                  <a:pt x="538" y="353"/>
                  <a:pt x="483" y="397"/>
                </a:cubicBezTo>
                <a:cubicBezTo>
                  <a:pt x="438" y="352"/>
                  <a:pt x="438" y="352"/>
                  <a:pt x="438" y="352"/>
                </a:cubicBezTo>
                <a:cubicBezTo>
                  <a:pt x="451" y="336"/>
                  <a:pt x="459" y="316"/>
                  <a:pt x="459" y="293"/>
                </a:cubicBezTo>
                <a:cubicBezTo>
                  <a:pt x="459" y="243"/>
                  <a:pt x="418" y="202"/>
                  <a:pt x="367" y="202"/>
                </a:cubicBezTo>
                <a:cubicBezTo>
                  <a:pt x="317" y="202"/>
                  <a:pt x="276" y="243"/>
                  <a:pt x="276" y="293"/>
                </a:cubicBezTo>
                <a:cubicBezTo>
                  <a:pt x="276" y="344"/>
                  <a:pt x="317" y="385"/>
                  <a:pt x="367" y="385"/>
                </a:cubicBezTo>
                <a:cubicBezTo>
                  <a:pt x="390" y="385"/>
                  <a:pt x="410" y="377"/>
                  <a:pt x="426" y="364"/>
                </a:cubicBezTo>
                <a:cubicBezTo>
                  <a:pt x="470" y="407"/>
                  <a:pt x="470" y="407"/>
                  <a:pt x="470" y="407"/>
                </a:cubicBezTo>
                <a:cubicBezTo>
                  <a:pt x="415" y="453"/>
                  <a:pt x="367" y="507"/>
                  <a:pt x="327" y="567"/>
                </a:cubicBezTo>
                <a:cubicBezTo>
                  <a:pt x="293" y="618"/>
                  <a:pt x="264" y="674"/>
                  <a:pt x="244" y="734"/>
                </a:cubicBezTo>
                <a:cubicBezTo>
                  <a:pt x="242" y="738"/>
                  <a:pt x="241" y="743"/>
                  <a:pt x="239" y="748"/>
                </a:cubicBezTo>
                <a:cubicBezTo>
                  <a:pt x="183" y="748"/>
                  <a:pt x="183" y="748"/>
                  <a:pt x="183" y="748"/>
                </a:cubicBezTo>
                <a:cubicBezTo>
                  <a:pt x="182" y="698"/>
                  <a:pt x="141" y="658"/>
                  <a:pt x="91" y="658"/>
                </a:cubicBezTo>
                <a:cubicBezTo>
                  <a:pt x="41" y="658"/>
                  <a:pt x="0" y="699"/>
                  <a:pt x="0" y="750"/>
                </a:cubicBezTo>
                <a:cubicBezTo>
                  <a:pt x="0" y="800"/>
                  <a:pt x="41" y="841"/>
                  <a:pt x="91" y="841"/>
                </a:cubicBezTo>
                <a:cubicBezTo>
                  <a:pt x="137" y="841"/>
                  <a:pt x="175" y="808"/>
                  <a:pt x="182" y="764"/>
                </a:cubicBezTo>
                <a:cubicBezTo>
                  <a:pt x="234" y="764"/>
                  <a:pt x="234" y="764"/>
                  <a:pt x="234" y="764"/>
                </a:cubicBezTo>
                <a:cubicBezTo>
                  <a:pt x="232" y="771"/>
                  <a:pt x="230" y="778"/>
                  <a:pt x="228" y="786"/>
                </a:cubicBezTo>
                <a:cubicBezTo>
                  <a:pt x="227" y="790"/>
                  <a:pt x="225" y="794"/>
                  <a:pt x="224" y="799"/>
                </a:cubicBezTo>
                <a:cubicBezTo>
                  <a:pt x="219" y="821"/>
                  <a:pt x="214" y="844"/>
                  <a:pt x="211" y="866"/>
                </a:cubicBezTo>
                <a:cubicBezTo>
                  <a:pt x="205" y="903"/>
                  <a:pt x="202" y="940"/>
                  <a:pt x="202" y="978"/>
                </a:cubicBezTo>
                <a:cubicBezTo>
                  <a:pt x="248" y="1088"/>
                  <a:pt x="248" y="1088"/>
                  <a:pt x="248" y="1088"/>
                </a:cubicBezTo>
                <a:cubicBezTo>
                  <a:pt x="476" y="1088"/>
                  <a:pt x="476" y="1088"/>
                  <a:pt x="476" y="1088"/>
                </a:cubicBezTo>
                <a:cubicBezTo>
                  <a:pt x="476" y="1088"/>
                  <a:pt x="477" y="1088"/>
                  <a:pt x="477" y="1088"/>
                </a:cubicBezTo>
                <a:cubicBezTo>
                  <a:pt x="477" y="981"/>
                  <a:pt x="505" y="878"/>
                  <a:pt x="555" y="789"/>
                </a:cubicBezTo>
                <a:cubicBezTo>
                  <a:pt x="568" y="765"/>
                  <a:pt x="582" y="743"/>
                  <a:pt x="598" y="721"/>
                </a:cubicBezTo>
                <a:cubicBezTo>
                  <a:pt x="639" y="666"/>
                  <a:pt x="700" y="604"/>
                  <a:pt x="776" y="556"/>
                </a:cubicBezTo>
                <a:cubicBezTo>
                  <a:pt x="851" y="508"/>
                  <a:pt x="941" y="474"/>
                  <a:pt x="1041" y="473"/>
                </a:cubicBezTo>
                <a:cubicBezTo>
                  <a:pt x="1041" y="473"/>
                  <a:pt x="1041" y="473"/>
                  <a:pt x="1041" y="473"/>
                </a:cubicBezTo>
                <a:cubicBezTo>
                  <a:pt x="1072" y="479"/>
                  <a:pt x="1102" y="488"/>
                  <a:pt x="1131" y="499"/>
                </a:cubicBezTo>
                <a:cubicBezTo>
                  <a:pt x="1132" y="499"/>
                  <a:pt x="1132" y="500"/>
                  <a:pt x="1133" y="500"/>
                </a:cubicBezTo>
                <a:cubicBezTo>
                  <a:pt x="1232" y="539"/>
                  <a:pt x="1317" y="608"/>
                  <a:pt x="1375" y="696"/>
                </a:cubicBezTo>
                <a:cubicBezTo>
                  <a:pt x="1428" y="777"/>
                  <a:pt x="1459" y="874"/>
                  <a:pt x="1459" y="978"/>
                </a:cubicBezTo>
                <a:cubicBezTo>
                  <a:pt x="1458" y="978"/>
                  <a:pt x="1458" y="978"/>
                  <a:pt x="1458" y="978"/>
                </a:cubicBezTo>
                <a:cubicBezTo>
                  <a:pt x="1459" y="979"/>
                  <a:pt x="1459" y="979"/>
                  <a:pt x="1459" y="979"/>
                </a:cubicBezTo>
                <a:cubicBezTo>
                  <a:pt x="1504" y="1088"/>
                  <a:pt x="1504" y="1088"/>
                  <a:pt x="1504" y="1088"/>
                </a:cubicBezTo>
                <a:cubicBezTo>
                  <a:pt x="1733" y="1088"/>
                  <a:pt x="1733" y="1088"/>
                  <a:pt x="1733" y="1088"/>
                </a:cubicBezTo>
                <a:cubicBezTo>
                  <a:pt x="1733" y="1088"/>
                  <a:pt x="1733" y="1088"/>
                  <a:pt x="1734" y="1088"/>
                </a:cubicBezTo>
                <a:cubicBezTo>
                  <a:pt x="1734" y="977"/>
                  <a:pt x="1715" y="872"/>
                  <a:pt x="1680" y="775"/>
                </a:cubicBezTo>
                <a:cubicBezTo>
                  <a:pt x="1705" y="775"/>
                  <a:pt x="1705" y="775"/>
                  <a:pt x="1705" y="775"/>
                </a:cubicBezTo>
                <a:cubicBezTo>
                  <a:pt x="1712" y="819"/>
                  <a:pt x="1750" y="852"/>
                  <a:pt x="1796" y="852"/>
                </a:cubicBezTo>
                <a:cubicBezTo>
                  <a:pt x="1847" y="852"/>
                  <a:pt x="1888" y="811"/>
                  <a:pt x="1888" y="760"/>
                </a:cubicBezTo>
                <a:cubicBezTo>
                  <a:pt x="1888" y="710"/>
                  <a:pt x="1847" y="669"/>
                  <a:pt x="1796" y="669"/>
                </a:cubicBezTo>
                <a:cubicBezTo>
                  <a:pt x="1746" y="669"/>
                  <a:pt x="1705" y="709"/>
                  <a:pt x="1704" y="759"/>
                </a:cubicBezTo>
                <a:cubicBezTo>
                  <a:pt x="1674" y="759"/>
                  <a:pt x="1674" y="759"/>
                  <a:pt x="1674" y="759"/>
                </a:cubicBezTo>
                <a:cubicBezTo>
                  <a:pt x="1656" y="711"/>
                  <a:pt x="1634" y="666"/>
                  <a:pt x="1609" y="623"/>
                </a:cubicBezTo>
                <a:cubicBezTo>
                  <a:pt x="1566" y="551"/>
                  <a:pt x="1514" y="486"/>
                  <a:pt x="1454" y="432"/>
                </a:cubicBezTo>
                <a:cubicBezTo>
                  <a:pt x="1491" y="395"/>
                  <a:pt x="1491" y="395"/>
                  <a:pt x="1491" y="395"/>
                </a:cubicBezTo>
                <a:cubicBezTo>
                  <a:pt x="1507" y="407"/>
                  <a:pt x="1526" y="415"/>
                  <a:pt x="1548" y="415"/>
                </a:cubicBezTo>
                <a:cubicBezTo>
                  <a:pt x="1598" y="415"/>
                  <a:pt x="1639" y="374"/>
                  <a:pt x="1639" y="323"/>
                </a:cubicBezTo>
                <a:cubicBezTo>
                  <a:pt x="1639" y="272"/>
                  <a:pt x="1598" y="231"/>
                  <a:pt x="1548" y="231"/>
                </a:cubicBezTo>
                <a:cubicBezTo>
                  <a:pt x="1497" y="231"/>
                  <a:pt x="1456" y="272"/>
                  <a:pt x="1456" y="323"/>
                </a:cubicBezTo>
                <a:cubicBezTo>
                  <a:pt x="1456" y="346"/>
                  <a:pt x="1465" y="368"/>
                  <a:pt x="1479" y="384"/>
                </a:cubicBezTo>
                <a:cubicBezTo>
                  <a:pt x="1442" y="421"/>
                  <a:pt x="1442" y="421"/>
                  <a:pt x="1442" y="421"/>
                </a:cubicBezTo>
                <a:cubicBezTo>
                  <a:pt x="1387" y="373"/>
                  <a:pt x="1326" y="334"/>
                  <a:pt x="1261" y="305"/>
                </a:cubicBezTo>
                <a:cubicBezTo>
                  <a:pt x="1261" y="305"/>
                  <a:pt x="1261" y="305"/>
                  <a:pt x="1261" y="305"/>
                </a:cubicBezTo>
                <a:cubicBezTo>
                  <a:pt x="1245" y="298"/>
                  <a:pt x="1230" y="291"/>
                  <a:pt x="1214" y="285"/>
                </a:cubicBezTo>
                <a:cubicBezTo>
                  <a:pt x="1138" y="256"/>
                  <a:pt x="1055" y="238"/>
                  <a:pt x="969" y="236"/>
                </a:cubicBezTo>
                <a:cubicBezTo>
                  <a:pt x="969" y="183"/>
                  <a:pt x="969" y="183"/>
                  <a:pt x="969" y="183"/>
                </a:cubicBezTo>
                <a:cubicBezTo>
                  <a:pt x="1017" y="179"/>
                  <a:pt x="1054" y="140"/>
                  <a:pt x="1054" y="91"/>
                </a:cubicBezTo>
                <a:cubicBezTo>
                  <a:pt x="1054" y="41"/>
                  <a:pt x="1013" y="0"/>
                  <a:pt x="962" y="0"/>
                </a:cubicBezTo>
              </a:path>
            </a:pathLst>
          </a:custGeom>
          <a:solidFill>
            <a:srgbClr val="FDF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9"/>
          <p:cNvSpPr>
            <a:spLocks/>
          </p:cNvSpPr>
          <p:nvPr/>
        </p:nvSpPr>
        <p:spPr bwMode="auto">
          <a:xfrm>
            <a:off x="5664200" y="1153584"/>
            <a:ext cx="909638" cy="458788"/>
          </a:xfrm>
          <a:custGeom>
            <a:avLst/>
            <a:gdLst>
              <a:gd name="T0" fmla="*/ 121 w 242"/>
              <a:gd name="T1" fmla="*/ 0 h 122"/>
              <a:gd name="T2" fmla="*/ 0 w 242"/>
              <a:gd name="T3" fmla="*/ 122 h 122"/>
              <a:gd name="T4" fmla="*/ 16 w 242"/>
              <a:gd name="T5" fmla="*/ 122 h 122"/>
              <a:gd name="T6" fmla="*/ 121 w 242"/>
              <a:gd name="T7" fmla="*/ 16 h 122"/>
              <a:gd name="T8" fmla="*/ 226 w 242"/>
              <a:gd name="T9" fmla="*/ 122 h 122"/>
              <a:gd name="T10" fmla="*/ 242 w 242"/>
              <a:gd name="T11" fmla="*/ 122 h 122"/>
              <a:gd name="T12" fmla="*/ 121 w 242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2" h="122">
                <a:moveTo>
                  <a:pt x="121" y="0"/>
                </a:moveTo>
                <a:cubicBezTo>
                  <a:pt x="54" y="0"/>
                  <a:pt x="0" y="55"/>
                  <a:pt x="0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64"/>
                  <a:pt x="63" y="16"/>
                  <a:pt x="121" y="16"/>
                </a:cubicBezTo>
                <a:cubicBezTo>
                  <a:pt x="179" y="16"/>
                  <a:pt x="226" y="64"/>
                  <a:pt x="226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55"/>
                  <a:pt x="188" y="0"/>
                  <a:pt x="121" y="0"/>
                </a:cubicBezTo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30"/>
          <p:cNvSpPr>
            <a:spLocks/>
          </p:cNvSpPr>
          <p:nvPr/>
        </p:nvSpPr>
        <p:spPr bwMode="auto">
          <a:xfrm>
            <a:off x="3392488" y="1925109"/>
            <a:ext cx="935038" cy="522288"/>
          </a:xfrm>
          <a:custGeom>
            <a:avLst/>
            <a:gdLst>
              <a:gd name="T0" fmla="*/ 130 w 249"/>
              <a:gd name="T1" fmla="*/ 0 h 139"/>
              <a:gd name="T2" fmla="*/ 127 w 249"/>
              <a:gd name="T3" fmla="*/ 0 h 139"/>
              <a:gd name="T4" fmla="*/ 127 w 249"/>
              <a:gd name="T5" fmla="*/ 11 h 139"/>
              <a:gd name="T6" fmla="*/ 123 w 249"/>
              <a:gd name="T7" fmla="*/ 11 h 139"/>
              <a:gd name="T8" fmla="*/ 123 w 249"/>
              <a:gd name="T9" fmla="*/ 1 h 139"/>
              <a:gd name="T10" fmla="*/ 112 w 249"/>
              <a:gd name="T11" fmla="*/ 2 h 139"/>
              <a:gd name="T12" fmla="*/ 10 w 249"/>
              <a:gd name="T13" fmla="*/ 139 h 139"/>
              <a:gd name="T14" fmla="*/ 25 w 249"/>
              <a:gd name="T15" fmla="*/ 137 h 139"/>
              <a:gd name="T16" fmla="*/ 114 w 249"/>
              <a:gd name="T17" fmla="*/ 17 h 139"/>
              <a:gd name="T18" fmla="*/ 130 w 249"/>
              <a:gd name="T19" fmla="*/ 16 h 139"/>
              <a:gd name="T20" fmla="*/ 234 w 249"/>
              <a:gd name="T21" fmla="*/ 106 h 139"/>
              <a:gd name="T22" fmla="*/ 249 w 249"/>
              <a:gd name="T23" fmla="*/ 104 h 139"/>
              <a:gd name="T24" fmla="*/ 130 w 249"/>
              <a:gd name="T25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9" h="139">
                <a:moveTo>
                  <a:pt x="130" y="0"/>
                </a:moveTo>
                <a:cubicBezTo>
                  <a:pt x="129" y="0"/>
                  <a:pt x="128" y="0"/>
                  <a:pt x="127" y="0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123" y="1"/>
                  <a:pt x="123" y="1"/>
                  <a:pt x="123" y="1"/>
                </a:cubicBezTo>
                <a:cubicBezTo>
                  <a:pt x="119" y="1"/>
                  <a:pt x="116" y="1"/>
                  <a:pt x="112" y="2"/>
                </a:cubicBezTo>
                <a:cubicBezTo>
                  <a:pt x="46" y="11"/>
                  <a:pt x="0" y="73"/>
                  <a:pt x="10" y="139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17" y="79"/>
                  <a:pt x="57" y="26"/>
                  <a:pt x="114" y="17"/>
                </a:cubicBezTo>
                <a:cubicBezTo>
                  <a:pt x="119" y="17"/>
                  <a:pt x="125" y="16"/>
                  <a:pt x="130" y="16"/>
                </a:cubicBezTo>
                <a:cubicBezTo>
                  <a:pt x="181" y="16"/>
                  <a:pt x="226" y="54"/>
                  <a:pt x="234" y="106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1" y="44"/>
                  <a:pt x="189" y="0"/>
                  <a:pt x="130" y="0"/>
                </a:cubicBezTo>
              </a:path>
            </a:pathLst>
          </a:custGeom>
          <a:solidFill>
            <a:srgbClr val="4B60C0"/>
          </a:solidFill>
          <a:ln>
            <a:solidFill>
              <a:srgbClr val="20B2AA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32"/>
          <p:cNvSpPr>
            <a:spLocks/>
          </p:cNvSpPr>
          <p:nvPr/>
        </p:nvSpPr>
        <p:spPr bwMode="auto">
          <a:xfrm>
            <a:off x="2317750" y="3634847"/>
            <a:ext cx="788988" cy="822325"/>
          </a:xfrm>
          <a:custGeom>
            <a:avLst/>
            <a:gdLst>
              <a:gd name="T0" fmla="*/ 138 w 210"/>
              <a:gd name="T1" fmla="*/ 0 h 219"/>
              <a:gd name="T2" fmla="*/ 134 w 210"/>
              <a:gd name="T3" fmla="*/ 0 h 219"/>
              <a:gd name="T4" fmla="*/ 134 w 210"/>
              <a:gd name="T5" fmla="*/ 13 h 219"/>
              <a:gd name="T6" fmla="*/ 130 w 210"/>
              <a:gd name="T7" fmla="*/ 13 h 219"/>
              <a:gd name="T8" fmla="*/ 130 w 210"/>
              <a:gd name="T9" fmla="*/ 1 h 219"/>
              <a:gd name="T10" fmla="*/ 120 w 210"/>
              <a:gd name="T11" fmla="*/ 2 h 219"/>
              <a:gd name="T12" fmla="*/ 40 w 210"/>
              <a:gd name="T13" fmla="*/ 49 h 219"/>
              <a:gd name="T14" fmla="*/ 65 w 210"/>
              <a:gd name="T15" fmla="*/ 219 h 219"/>
              <a:gd name="T16" fmla="*/ 75 w 210"/>
              <a:gd name="T17" fmla="*/ 206 h 219"/>
              <a:gd name="T18" fmla="*/ 53 w 210"/>
              <a:gd name="T19" fmla="*/ 59 h 219"/>
              <a:gd name="T20" fmla="*/ 122 w 210"/>
              <a:gd name="T21" fmla="*/ 17 h 219"/>
              <a:gd name="T22" fmla="*/ 138 w 210"/>
              <a:gd name="T23" fmla="*/ 16 h 219"/>
              <a:gd name="T24" fmla="*/ 200 w 210"/>
              <a:gd name="T25" fmla="*/ 37 h 219"/>
              <a:gd name="T26" fmla="*/ 210 w 210"/>
              <a:gd name="T27" fmla="*/ 24 h 219"/>
              <a:gd name="T28" fmla="*/ 138 w 210"/>
              <a:gd name="T29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0" h="219">
                <a:moveTo>
                  <a:pt x="138" y="0"/>
                </a:moveTo>
                <a:cubicBezTo>
                  <a:pt x="136" y="0"/>
                  <a:pt x="135" y="0"/>
                  <a:pt x="134" y="0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0" y="1"/>
                  <a:pt x="130" y="1"/>
                  <a:pt x="130" y="1"/>
                </a:cubicBezTo>
                <a:cubicBezTo>
                  <a:pt x="126" y="1"/>
                  <a:pt x="123" y="1"/>
                  <a:pt x="120" y="2"/>
                </a:cubicBezTo>
                <a:cubicBezTo>
                  <a:pt x="88" y="6"/>
                  <a:pt x="60" y="23"/>
                  <a:pt x="40" y="49"/>
                </a:cubicBezTo>
                <a:cubicBezTo>
                  <a:pt x="0" y="103"/>
                  <a:pt x="11" y="179"/>
                  <a:pt x="65" y="219"/>
                </a:cubicBezTo>
                <a:cubicBezTo>
                  <a:pt x="75" y="206"/>
                  <a:pt x="75" y="206"/>
                  <a:pt x="75" y="206"/>
                </a:cubicBezTo>
                <a:cubicBezTo>
                  <a:pt x="28" y="171"/>
                  <a:pt x="18" y="105"/>
                  <a:pt x="53" y="59"/>
                </a:cubicBezTo>
                <a:cubicBezTo>
                  <a:pt x="70" y="36"/>
                  <a:pt x="94" y="22"/>
                  <a:pt x="122" y="17"/>
                </a:cubicBezTo>
                <a:cubicBezTo>
                  <a:pt x="127" y="17"/>
                  <a:pt x="133" y="16"/>
                  <a:pt x="138" y="16"/>
                </a:cubicBezTo>
                <a:cubicBezTo>
                  <a:pt x="160" y="16"/>
                  <a:pt x="182" y="24"/>
                  <a:pt x="200" y="37"/>
                </a:cubicBezTo>
                <a:cubicBezTo>
                  <a:pt x="210" y="24"/>
                  <a:pt x="210" y="24"/>
                  <a:pt x="210" y="24"/>
                </a:cubicBezTo>
                <a:cubicBezTo>
                  <a:pt x="189" y="9"/>
                  <a:pt x="164" y="0"/>
                  <a:pt x="138" y="0"/>
                </a:cubicBezTo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33"/>
          <p:cNvSpPr>
            <a:spLocks/>
          </p:cNvSpPr>
          <p:nvPr/>
        </p:nvSpPr>
        <p:spPr bwMode="auto">
          <a:xfrm>
            <a:off x="2806700" y="3634847"/>
            <a:ext cx="14288" cy="47625"/>
          </a:xfrm>
          <a:custGeom>
            <a:avLst/>
            <a:gdLst>
              <a:gd name="T0" fmla="*/ 4 w 4"/>
              <a:gd name="T1" fmla="*/ 0 h 13"/>
              <a:gd name="T2" fmla="*/ 0 w 4"/>
              <a:gd name="T3" fmla="*/ 1 h 13"/>
              <a:gd name="T4" fmla="*/ 0 w 4"/>
              <a:gd name="T5" fmla="*/ 13 h 13"/>
              <a:gd name="T6" fmla="*/ 4 w 4"/>
              <a:gd name="T7" fmla="*/ 13 h 13"/>
              <a:gd name="T8" fmla="*/ 4 w 4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3">
                <a:moveTo>
                  <a:pt x="4" y="0"/>
                </a:moveTo>
                <a:cubicBezTo>
                  <a:pt x="2" y="0"/>
                  <a:pt x="1" y="1"/>
                  <a:pt x="0" y="1"/>
                </a:cubicBezTo>
                <a:cubicBezTo>
                  <a:pt x="0" y="13"/>
                  <a:pt x="0" y="13"/>
                  <a:pt x="0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DB2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34"/>
          <p:cNvSpPr>
            <a:spLocks/>
          </p:cNvSpPr>
          <p:nvPr/>
        </p:nvSpPr>
        <p:spPr bwMode="auto">
          <a:xfrm>
            <a:off x="7861300" y="2029884"/>
            <a:ext cx="920750" cy="522288"/>
          </a:xfrm>
          <a:custGeom>
            <a:avLst/>
            <a:gdLst>
              <a:gd name="T0" fmla="*/ 120 w 245"/>
              <a:gd name="T1" fmla="*/ 0 h 139"/>
              <a:gd name="T2" fmla="*/ 0 w 245"/>
              <a:gd name="T3" fmla="*/ 103 h 139"/>
              <a:gd name="T4" fmla="*/ 16 w 245"/>
              <a:gd name="T5" fmla="*/ 106 h 139"/>
              <a:gd name="T6" fmla="*/ 120 w 245"/>
              <a:gd name="T7" fmla="*/ 16 h 139"/>
              <a:gd name="T8" fmla="*/ 135 w 245"/>
              <a:gd name="T9" fmla="*/ 17 h 139"/>
              <a:gd name="T10" fmla="*/ 224 w 245"/>
              <a:gd name="T11" fmla="*/ 136 h 139"/>
              <a:gd name="T12" fmla="*/ 240 w 245"/>
              <a:gd name="T13" fmla="*/ 139 h 139"/>
              <a:gd name="T14" fmla="*/ 217 w 245"/>
              <a:gd name="T15" fmla="*/ 49 h 139"/>
              <a:gd name="T16" fmla="*/ 138 w 245"/>
              <a:gd name="T17" fmla="*/ 1 h 139"/>
              <a:gd name="T18" fmla="*/ 120 w 245"/>
              <a:gd name="T19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5" h="139">
                <a:moveTo>
                  <a:pt x="120" y="0"/>
                </a:moveTo>
                <a:cubicBezTo>
                  <a:pt x="61" y="0"/>
                  <a:pt x="9" y="43"/>
                  <a:pt x="0" y="103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24" y="53"/>
                  <a:pt x="69" y="16"/>
                  <a:pt x="120" y="16"/>
                </a:cubicBezTo>
                <a:cubicBezTo>
                  <a:pt x="125" y="16"/>
                  <a:pt x="130" y="16"/>
                  <a:pt x="135" y="17"/>
                </a:cubicBezTo>
                <a:cubicBezTo>
                  <a:pt x="193" y="25"/>
                  <a:pt x="233" y="79"/>
                  <a:pt x="224" y="136"/>
                </a:cubicBezTo>
                <a:cubicBezTo>
                  <a:pt x="240" y="139"/>
                  <a:pt x="240" y="139"/>
                  <a:pt x="240" y="139"/>
                </a:cubicBezTo>
                <a:cubicBezTo>
                  <a:pt x="245" y="107"/>
                  <a:pt x="237" y="75"/>
                  <a:pt x="217" y="49"/>
                </a:cubicBezTo>
                <a:cubicBezTo>
                  <a:pt x="198" y="23"/>
                  <a:pt x="170" y="6"/>
                  <a:pt x="138" y="1"/>
                </a:cubicBezTo>
                <a:cubicBezTo>
                  <a:pt x="132" y="0"/>
                  <a:pt x="126" y="0"/>
                  <a:pt x="120" y="0"/>
                </a:cubicBezTo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35"/>
          <p:cNvSpPr>
            <a:spLocks/>
          </p:cNvSpPr>
          <p:nvPr/>
        </p:nvSpPr>
        <p:spPr bwMode="auto">
          <a:xfrm>
            <a:off x="8977313" y="3676122"/>
            <a:ext cx="739775" cy="822325"/>
          </a:xfrm>
          <a:custGeom>
            <a:avLst/>
            <a:gdLst>
              <a:gd name="T0" fmla="*/ 72 w 197"/>
              <a:gd name="T1" fmla="*/ 0 h 219"/>
              <a:gd name="T2" fmla="*/ 0 w 197"/>
              <a:gd name="T3" fmla="*/ 24 h 219"/>
              <a:gd name="T4" fmla="*/ 9 w 197"/>
              <a:gd name="T5" fmla="*/ 37 h 219"/>
              <a:gd name="T6" fmla="*/ 72 w 197"/>
              <a:gd name="T7" fmla="*/ 16 h 219"/>
              <a:gd name="T8" fmla="*/ 157 w 197"/>
              <a:gd name="T9" fmla="*/ 59 h 219"/>
              <a:gd name="T10" fmla="*/ 176 w 197"/>
              <a:gd name="T11" fmla="*/ 137 h 219"/>
              <a:gd name="T12" fmla="*/ 135 w 197"/>
              <a:gd name="T13" fmla="*/ 206 h 219"/>
              <a:gd name="T14" fmla="*/ 145 w 197"/>
              <a:gd name="T15" fmla="*/ 219 h 219"/>
              <a:gd name="T16" fmla="*/ 192 w 197"/>
              <a:gd name="T17" fmla="*/ 139 h 219"/>
              <a:gd name="T18" fmla="*/ 169 w 197"/>
              <a:gd name="T19" fmla="*/ 49 h 219"/>
              <a:gd name="T20" fmla="*/ 72 w 197"/>
              <a:gd name="T21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7" h="219">
                <a:moveTo>
                  <a:pt x="72" y="0"/>
                </a:moveTo>
                <a:cubicBezTo>
                  <a:pt x="47" y="0"/>
                  <a:pt x="22" y="8"/>
                  <a:pt x="0" y="24"/>
                </a:cubicBezTo>
                <a:cubicBezTo>
                  <a:pt x="9" y="37"/>
                  <a:pt x="9" y="37"/>
                  <a:pt x="9" y="37"/>
                </a:cubicBezTo>
                <a:cubicBezTo>
                  <a:pt x="28" y="23"/>
                  <a:pt x="50" y="16"/>
                  <a:pt x="72" y="16"/>
                </a:cubicBezTo>
                <a:cubicBezTo>
                  <a:pt x="104" y="16"/>
                  <a:pt x="136" y="31"/>
                  <a:pt x="157" y="59"/>
                </a:cubicBezTo>
                <a:cubicBezTo>
                  <a:pt x="173" y="81"/>
                  <a:pt x="180" y="109"/>
                  <a:pt x="176" y="137"/>
                </a:cubicBezTo>
                <a:cubicBezTo>
                  <a:pt x="172" y="164"/>
                  <a:pt x="158" y="189"/>
                  <a:pt x="135" y="206"/>
                </a:cubicBezTo>
                <a:cubicBezTo>
                  <a:pt x="145" y="219"/>
                  <a:pt x="145" y="219"/>
                  <a:pt x="145" y="219"/>
                </a:cubicBezTo>
                <a:cubicBezTo>
                  <a:pt x="170" y="199"/>
                  <a:pt x="187" y="171"/>
                  <a:pt x="192" y="139"/>
                </a:cubicBezTo>
                <a:cubicBezTo>
                  <a:pt x="197" y="107"/>
                  <a:pt x="189" y="75"/>
                  <a:pt x="169" y="49"/>
                </a:cubicBezTo>
                <a:cubicBezTo>
                  <a:pt x="146" y="17"/>
                  <a:pt x="109" y="0"/>
                  <a:pt x="72" y="0"/>
                </a:cubicBezTo>
              </a:path>
            </a:pathLst>
          </a:custGeom>
          <a:solidFill>
            <a:srgbClr val="4B60C0"/>
          </a:solidFill>
          <a:ln>
            <a:solidFill>
              <a:schemeClr val="tx1">
                <a:lumMod val="75000"/>
                <a:lumOff val="25000"/>
              </a:schemeClr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36"/>
          <p:cNvSpPr>
            <a:spLocks/>
          </p:cNvSpPr>
          <p:nvPr/>
        </p:nvSpPr>
        <p:spPr bwMode="auto">
          <a:xfrm>
            <a:off x="7229476" y="2423584"/>
            <a:ext cx="1776413" cy="2943225"/>
          </a:xfrm>
          <a:custGeom>
            <a:avLst/>
            <a:gdLst>
              <a:gd name="T0" fmla="*/ 304 w 473"/>
              <a:gd name="T1" fmla="*/ 261 h 783"/>
              <a:gd name="T2" fmla="*/ 0 w 473"/>
              <a:gd name="T3" fmla="*/ 0 h 783"/>
              <a:gd name="T4" fmla="*/ 0 w 473"/>
              <a:gd name="T5" fmla="*/ 0 h 783"/>
              <a:gd name="T6" fmla="*/ 349 w 473"/>
              <a:gd name="T7" fmla="*/ 318 h 783"/>
              <a:gd name="T8" fmla="*/ 473 w 473"/>
              <a:gd name="T9" fmla="*/ 783 h 783"/>
              <a:gd name="T10" fmla="*/ 427 w 473"/>
              <a:gd name="T11" fmla="*/ 674 h 783"/>
              <a:gd name="T12" fmla="*/ 428 w 473"/>
              <a:gd name="T13" fmla="*/ 674 h 783"/>
              <a:gd name="T14" fmla="*/ 304 w 473"/>
              <a:gd name="T15" fmla="*/ 26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3" h="783">
                <a:moveTo>
                  <a:pt x="304" y="261"/>
                </a:moveTo>
                <a:cubicBezTo>
                  <a:pt x="229" y="149"/>
                  <a:pt x="124" y="58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63"/>
                  <a:pt x="264" y="176"/>
                  <a:pt x="349" y="318"/>
                </a:cubicBezTo>
                <a:cubicBezTo>
                  <a:pt x="427" y="451"/>
                  <a:pt x="473" y="611"/>
                  <a:pt x="473" y="783"/>
                </a:cubicBezTo>
                <a:cubicBezTo>
                  <a:pt x="427" y="674"/>
                  <a:pt x="427" y="674"/>
                  <a:pt x="427" y="674"/>
                </a:cubicBezTo>
                <a:cubicBezTo>
                  <a:pt x="428" y="674"/>
                  <a:pt x="428" y="674"/>
                  <a:pt x="428" y="674"/>
                </a:cubicBezTo>
                <a:cubicBezTo>
                  <a:pt x="428" y="521"/>
                  <a:pt x="382" y="379"/>
                  <a:pt x="304" y="261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37"/>
          <p:cNvSpPr>
            <a:spLocks/>
          </p:cNvSpPr>
          <p:nvPr/>
        </p:nvSpPr>
        <p:spPr bwMode="auto">
          <a:xfrm>
            <a:off x="7981950" y="4957234"/>
            <a:ext cx="1031875" cy="409575"/>
          </a:xfrm>
          <a:custGeom>
            <a:avLst/>
            <a:gdLst>
              <a:gd name="T0" fmla="*/ 229 w 275"/>
              <a:gd name="T1" fmla="*/ 0 h 109"/>
              <a:gd name="T2" fmla="*/ 275 w 275"/>
              <a:gd name="T3" fmla="*/ 109 h 109"/>
              <a:gd name="T4" fmla="*/ 274 w 275"/>
              <a:gd name="T5" fmla="*/ 109 h 109"/>
              <a:gd name="T6" fmla="*/ 46 w 275"/>
              <a:gd name="T7" fmla="*/ 109 h 109"/>
              <a:gd name="T8" fmla="*/ 0 w 275"/>
              <a:gd name="T9" fmla="*/ 0 h 109"/>
              <a:gd name="T10" fmla="*/ 1 w 275"/>
              <a:gd name="T11" fmla="*/ 0 h 109"/>
              <a:gd name="T12" fmla="*/ 229 w 275"/>
              <a:gd name="T13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109">
                <a:moveTo>
                  <a:pt x="229" y="0"/>
                </a:moveTo>
                <a:cubicBezTo>
                  <a:pt x="275" y="109"/>
                  <a:pt x="275" y="109"/>
                  <a:pt x="275" y="109"/>
                </a:cubicBezTo>
                <a:cubicBezTo>
                  <a:pt x="275" y="109"/>
                  <a:pt x="274" y="109"/>
                  <a:pt x="274" y="109"/>
                </a:cubicBezTo>
                <a:cubicBezTo>
                  <a:pt x="46" y="109"/>
                  <a:pt x="46" y="109"/>
                  <a:pt x="46" y="109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229" y="0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38"/>
          <p:cNvSpPr>
            <a:spLocks/>
          </p:cNvSpPr>
          <p:nvPr/>
        </p:nvSpPr>
        <p:spPr bwMode="auto">
          <a:xfrm>
            <a:off x="5334000" y="3025247"/>
            <a:ext cx="1077913" cy="342900"/>
          </a:xfrm>
          <a:custGeom>
            <a:avLst/>
            <a:gdLst>
              <a:gd name="T0" fmla="*/ 192 w 287"/>
              <a:gd name="T1" fmla="*/ 0 h 91"/>
              <a:gd name="T2" fmla="*/ 287 w 287"/>
              <a:gd name="T3" fmla="*/ 8 h 91"/>
              <a:gd name="T4" fmla="*/ 23 w 287"/>
              <a:gd name="T5" fmla="*/ 91 h 91"/>
              <a:gd name="T6" fmla="*/ 0 w 287"/>
              <a:gd name="T7" fmla="*/ 37 h 91"/>
              <a:gd name="T8" fmla="*/ 192 w 287"/>
              <a:gd name="T9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7" h="91">
                <a:moveTo>
                  <a:pt x="192" y="0"/>
                </a:moveTo>
                <a:cubicBezTo>
                  <a:pt x="225" y="0"/>
                  <a:pt x="256" y="3"/>
                  <a:pt x="287" y="8"/>
                </a:cubicBezTo>
                <a:cubicBezTo>
                  <a:pt x="188" y="9"/>
                  <a:pt x="98" y="44"/>
                  <a:pt x="23" y="91"/>
                </a:cubicBezTo>
                <a:cubicBezTo>
                  <a:pt x="0" y="37"/>
                  <a:pt x="0" y="37"/>
                  <a:pt x="0" y="37"/>
                </a:cubicBezTo>
                <a:cubicBezTo>
                  <a:pt x="59" y="13"/>
                  <a:pt x="124" y="0"/>
                  <a:pt x="192" y="0"/>
                </a:cubicBez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39"/>
          <p:cNvSpPr>
            <a:spLocks/>
          </p:cNvSpPr>
          <p:nvPr/>
        </p:nvSpPr>
        <p:spPr bwMode="auto">
          <a:xfrm>
            <a:off x="4443413" y="3164947"/>
            <a:ext cx="976313" cy="1077913"/>
          </a:xfrm>
          <a:custGeom>
            <a:avLst/>
            <a:gdLst>
              <a:gd name="T0" fmla="*/ 260 w 260"/>
              <a:gd name="T1" fmla="*/ 54 h 287"/>
              <a:gd name="T2" fmla="*/ 82 w 260"/>
              <a:gd name="T3" fmla="*/ 219 h 287"/>
              <a:gd name="T4" fmla="*/ 39 w 260"/>
              <a:gd name="T5" fmla="*/ 287 h 287"/>
              <a:gd name="T6" fmla="*/ 39 w 260"/>
              <a:gd name="T7" fmla="*/ 287 h 287"/>
              <a:gd name="T8" fmla="*/ 0 w 260"/>
              <a:gd name="T9" fmla="*/ 194 h 287"/>
              <a:gd name="T10" fmla="*/ 237 w 260"/>
              <a:gd name="T11" fmla="*/ 0 h 287"/>
              <a:gd name="T12" fmla="*/ 260 w 260"/>
              <a:gd name="T13" fmla="*/ 5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287">
                <a:moveTo>
                  <a:pt x="260" y="54"/>
                </a:moveTo>
                <a:cubicBezTo>
                  <a:pt x="184" y="102"/>
                  <a:pt x="123" y="164"/>
                  <a:pt x="82" y="219"/>
                </a:cubicBezTo>
                <a:cubicBezTo>
                  <a:pt x="66" y="241"/>
                  <a:pt x="52" y="263"/>
                  <a:pt x="39" y="287"/>
                </a:cubicBezTo>
                <a:cubicBezTo>
                  <a:pt x="39" y="287"/>
                  <a:pt x="39" y="287"/>
                  <a:pt x="39" y="287"/>
                </a:cubicBezTo>
                <a:cubicBezTo>
                  <a:pt x="0" y="194"/>
                  <a:pt x="0" y="194"/>
                  <a:pt x="0" y="194"/>
                </a:cubicBezTo>
                <a:cubicBezTo>
                  <a:pt x="57" y="108"/>
                  <a:pt x="140" y="39"/>
                  <a:pt x="237" y="0"/>
                </a:cubicBezTo>
                <a:lnTo>
                  <a:pt x="260" y="54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3263900" y="4957234"/>
            <a:ext cx="1033463" cy="409575"/>
          </a:xfrm>
          <a:custGeom>
            <a:avLst/>
            <a:gdLst>
              <a:gd name="T0" fmla="*/ 229 w 275"/>
              <a:gd name="T1" fmla="*/ 0 h 109"/>
              <a:gd name="T2" fmla="*/ 275 w 275"/>
              <a:gd name="T3" fmla="*/ 109 h 109"/>
              <a:gd name="T4" fmla="*/ 274 w 275"/>
              <a:gd name="T5" fmla="*/ 109 h 109"/>
              <a:gd name="T6" fmla="*/ 46 w 275"/>
              <a:gd name="T7" fmla="*/ 109 h 109"/>
              <a:gd name="T8" fmla="*/ 0 w 275"/>
              <a:gd name="T9" fmla="*/ 0 h 109"/>
              <a:gd name="T10" fmla="*/ 229 w 275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5" h="109">
                <a:moveTo>
                  <a:pt x="229" y="0"/>
                </a:moveTo>
                <a:cubicBezTo>
                  <a:pt x="275" y="109"/>
                  <a:pt x="275" y="109"/>
                  <a:pt x="275" y="109"/>
                </a:cubicBezTo>
                <a:cubicBezTo>
                  <a:pt x="275" y="109"/>
                  <a:pt x="274" y="109"/>
                  <a:pt x="274" y="109"/>
                </a:cubicBezTo>
                <a:cubicBezTo>
                  <a:pt x="46" y="109"/>
                  <a:pt x="46" y="109"/>
                  <a:pt x="46" y="109"/>
                </a:cubicBezTo>
                <a:cubicBezTo>
                  <a:pt x="0" y="0"/>
                  <a:pt x="0" y="0"/>
                  <a:pt x="0" y="0"/>
                </a:cubicBezTo>
                <a:lnTo>
                  <a:pt x="229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4124325" y="3893609"/>
            <a:ext cx="466725" cy="1473200"/>
          </a:xfrm>
          <a:custGeom>
            <a:avLst/>
            <a:gdLst>
              <a:gd name="T0" fmla="*/ 124 w 124"/>
              <a:gd name="T1" fmla="*/ 93 h 392"/>
              <a:gd name="T2" fmla="*/ 124 w 124"/>
              <a:gd name="T3" fmla="*/ 93 h 392"/>
              <a:gd name="T4" fmla="*/ 46 w 124"/>
              <a:gd name="T5" fmla="*/ 392 h 392"/>
              <a:gd name="T6" fmla="*/ 0 w 124"/>
              <a:gd name="T7" fmla="*/ 283 h 392"/>
              <a:gd name="T8" fmla="*/ 85 w 124"/>
              <a:gd name="T9" fmla="*/ 0 h 392"/>
              <a:gd name="T10" fmla="*/ 124 w 124"/>
              <a:gd name="T11" fmla="*/ 93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4" h="392">
                <a:moveTo>
                  <a:pt x="124" y="93"/>
                </a:moveTo>
                <a:cubicBezTo>
                  <a:pt x="124" y="93"/>
                  <a:pt x="124" y="93"/>
                  <a:pt x="124" y="93"/>
                </a:cubicBezTo>
                <a:cubicBezTo>
                  <a:pt x="74" y="183"/>
                  <a:pt x="46" y="285"/>
                  <a:pt x="46" y="392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178"/>
                  <a:pt x="32" y="81"/>
                  <a:pt x="85" y="0"/>
                </a:cubicBezTo>
                <a:lnTo>
                  <a:pt x="124" y="93"/>
                </a:lnTo>
                <a:close/>
              </a:path>
            </a:pathLst>
          </a:cu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7666038" y="3404659"/>
            <a:ext cx="1179513" cy="1552575"/>
          </a:xfrm>
          <a:custGeom>
            <a:avLst/>
            <a:gdLst>
              <a:gd name="T0" fmla="*/ 85 w 314"/>
              <a:gd name="T1" fmla="*/ 413 h 413"/>
              <a:gd name="T2" fmla="*/ 0 w 314"/>
              <a:gd name="T3" fmla="*/ 130 h 413"/>
              <a:gd name="T4" fmla="*/ 0 w 314"/>
              <a:gd name="T5" fmla="*/ 130 h 413"/>
              <a:gd name="T6" fmla="*/ 106 w 314"/>
              <a:gd name="T7" fmla="*/ 93 h 413"/>
              <a:gd name="T8" fmla="*/ 190 w 314"/>
              <a:gd name="T9" fmla="*/ 0 h 413"/>
              <a:gd name="T10" fmla="*/ 314 w 314"/>
              <a:gd name="T11" fmla="*/ 413 h 413"/>
              <a:gd name="T12" fmla="*/ 313 w 314"/>
              <a:gd name="T13" fmla="*/ 413 h 413"/>
              <a:gd name="T14" fmla="*/ 85 w 314"/>
              <a:gd name="T15" fmla="*/ 41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4" h="413">
                <a:moveTo>
                  <a:pt x="85" y="413"/>
                </a:moveTo>
                <a:cubicBezTo>
                  <a:pt x="85" y="308"/>
                  <a:pt x="54" y="211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90" y="0"/>
                  <a:pt x="190" y="0"/>
                  <a:pt x="190" y="0"/>
                </a:cubicBezTo>
                <a:cubicBezTo>
                  <a:pt x="268" y="118"/>
                  <a:pt x="314" y="260"/>
                  <a:pt x="314" y="413"/>
                </a:cubicBezTo>
                <a:cubicBezTo>
                  <a:pt x="313" y="413"/>
                  <a:pt x="313" y="413"/>
                  <a:pt x="313" y="413"/>
                </a:cubicBezTo>
                <a:lnTo>
                  <a:pt x="85" y="413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7666038" y="3404659"/>
            <a:ext cx="712788" cy="488950"/>
          </a:xfrm>
          <a:custGeom>
            <a:avLst/>
            <a:gdLst>
              <a:gd name="T0" fmla="*/ 449 w 449"/>
              <a:gd name="T1" fmla="*/ 0 h 308"/>
              <a:gd name="T2" fmla="*/ 251 w 449"/>
              <a:gd name="T3" fmla="*/ 220 h 308"/>
              <a:gd name="T4" fmla="*/ 0 w 449"/>
              <a:gd name="T5" fmla="*/ 308 h 308"/>
              <a:gd name="T6" fmla="*/ 449 w 449"/>
              <a:gd name="T7" fmla="*/ 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9" h="308">
                <a:moveTo>
                  <a:pt x="449" y="0"/>
                </a:moveTo>
                <a:lnTo>
                  <a:pt x="251" y="220"/>
                </a:lnTo>
                <a:lnTo>
                  <a:pt x="0" y="308"/>
                </a:lnTo>
                <a:lnTo>
                  <a:pt x="449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6761163" y="2348972"/>
            <a:ext cx="1617663" cy="1544638"/>
          </a:xfrm>
          <a:custGeom>
            <a:avLst/>
            <a:gdLst>
              <a:gd name="T0" fmla="*/ 241 w 431"/>
              <a:gd name="T1" fmla="*/ 411 h 411"/>
              <a:gd name="T2" fmla="*/ 0 w 431"/>
              <a:gd name="T3" fmla="*/ 215 h 411"/>
              <a:gd name="T4" fmla="*/ 76 w 431"/>
              <a:gd name="T5" fmla="*/ 125 h 411"/>
              <a:gd name="T6" fmla="*/ 81 w 431"/>
              <a:gd name="T7" fmla="*/ 0 h 411"/>
              <a:gd name="T8" fmla="*/ 127 w 431"/>
              <a:gd name="T9" fmla="*/ 20 h 411"/>
              <a:gd name="T10" fmla="*/ 431 w 431"/>
              <a:gd name="T11" fmla="*/ 281 h 411"/>
              <a:gd name="T12" fmla="*/ 241 w 431"/>
              <a:gd name="T13" fmla="*/ 411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1" h="411">
                <a:moveTo>
                  <a:pt x="241" y="411"/>
                </a:moveTo>
                <a:cubicBezTo>
                  <a:pt x="183" y="323"/>
                  <a:pt x="99" y="254"/>
                  <a:pt x="0" y="21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81" y="0"/>
                  <a:pt x="81" y="0"/>
                  <a:pt x="81" y="0"/>
                </a:cubicBezTo>
                <a:cubicBezTo>
                  <a:pt x="97" y="7"/>
                  <a:pt x="112" y="13"/>
                  <a:pt x="127" y="20"/>
                </a:cubicBezTo>
                <a:cubicBezTo>
                  <a:pt x="251" y="78"/>
                  <a:pt x="356" y="169"/>
                  <a:pt x="431" y="281"/>
                </a:cubicBezTo>
                <a:cubicBezTo>
                  <a:pt x="241" y="411"/>
                  <a:pt x="241" y="411"/>
                  <a:pt x="241" y="41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6753225" y="2348972"/>
            <a:ext cx="311150" cy="808038"/>
          </a:xfrm>
          <a:custGeom>
            <a:avLst/>
            <a:gdLst>
              <a:gd name="T0" fmla="*/ 83 w 83"/>
              <a:gd name="T1" fmla="*/ 0 h 215"/>
              <a:gd name="T2" fmla="*/ 78 w 83"/>
              <a:gd name="T3" fmla="*/ 125 h 215"/>
              <a:gd name="T4" fmla="*/ 2 w 83"/>
              <a:gd name="T5" fmla="*/ 215 h 215"/>
              <a:gd name="T6" fmla="*/ 0 w 83"/>
              <a:gd name="T7" fmla="*/ 214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3" h="215">
                <a:moveTo>
                  <a:pt x="83" y="0"/>
                </a:moveTo>
                <a:cubicBezTo>
                  <a:pt x="78" y="125"/>
                  <a:pt x="78" y="125"/>
                  <a:pt x="78" y="125"/>
                </a:cubicBezTo>
                <a:cubicBezTo>
                  <a:pt x="2" y="215"/>
                  <a:pt x="2" y="215"/>
                  <a:pt x="2" y="215"/>
                </a:cubicBezTo>
                <a:cubicBezTo>
                  <a:pt x="1" y="215"/>
                  <a:pt x="0" y="214"/>
                  <a:pt x="0" y="214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5014913" y="2161647"/>
            <a:ext cx="2049463" cy="1003300"/>
          </a:xfrm>
          <a:custGeom>
            <a:avLst/>
            <a:gdLst>
              <a:gd name="T0" fmla="*/ 463 w 546"/>
              <a:gd name="T1" fmla="*/ 264 h 267"/>
              <a:gd name="T2" fmla="*/ 372 w 546"/>
              <a:gd name="T3" fmla="*/ 238 h 267"/>
              <a:gd name="T4" fmla="*/ 372 w 546"/>
              <a:gd name="T5" fmla="*/ 238 h 267"/>
              <a:gd name="T6" fmla="*/ 277 w 546"/>
              <a:gd name="T7" fmla="*/ 230 h 267"/>
              <a:gd name="T8" fmla="*/ 85 w 546"/>
              <a:gd name="T9" fmla="*/ 267 h 267"/>
              <a:gd name="T10" fmla="*/ 85 w 546"/>
              <a:gd name="T11" fmla="*/ 147 h 267"/>
              <a:gd name="T12" fmla="*/ 0 w 546"/>
              <a:gd name="T13" fmla="*/ 54 h 267"/>
              <a:gd name="T14" fmla="*/ 277 w 546"/>
              <a:gd name="T15" fmla="*/ 0 h 267"/>
              <a:gd name="T16" fmla="*/ 546 w 546"/>
              <a:gd name="T17" fmla="*/ 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6" h="267">
                <a:moveTo>
                  <a:pt x="463" y="264"/>
                </a:moveTo>
                <a:cubicBezTo>
                  <a:pt x="434" y="253"/>
                  <a:pt x="404" y="244"/>
                  <a:pt x="372" y="238"/>
                </a:cubicBezTo>
                <a:cubicBezTo>
                  <a:pt x="372" y="238"/>
                  <a:pt x="372" y="238"/>
                  <a:pt x="372" y="238"/>
                </a:cubicBezTo>
                <a:cubicBezTo>
                  <a:pt x="341" y="233"/>
                  <a:pt x="310" y="230"/>
                  <a:pt x="277" y="230"/>
                </a:cubicBezTo>
                <a:cubicBezTo>
                  <a:pt x="209" y="230"/>
                  <a:pt x="144" y="243"/>
                  <a:pt x="85" y="26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0" y="54"/>
                  <a:pt x="0" y="54"/>
                  <a:pt x="0" y="54"/>
                </a:cubicBezTo>
                <a:cubicBezTo>
                  <a:pt x="85" y="19"/>
                  <a:pt x="179" y="0"/>
                  <a:pt x="277" y="0"/>
                </a:cubicBezTo>
                <a:cubicBezTo>
                  <a:pt x="372" y="0"/>
                  <a:pt x="462" y="18"/>
                  <a:pt x="546" y="50"/>
                </a:cubicBezTo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3733800" y="2364847"/>
            <a:ext cx="1600200" cy="1528763"/>
          </a:xfrm>
          <a:custGeom>
            <a:avLst/>
            <a:gdLst>
              <a:gd name="T0" fmla="*/ 341 w 426"/>
              <a:gd name="T1" fmla="*/ 0 h 407"/>
              <a:gd name="T2" fmla="*/ 0 w 426"/>
              <a:gd name="T3" fmla="*/ 278 h 407"/>
              <a:gd name="T4" fmla="*/ 114 w 426"/>
              <a:gd name="T5" fmla="*/ 306 h 407"/>
              <a:gd name="T6" fmla="*/ 189 w 426"/>
              <a:gd name="T7" fmla="*/ 407 h 407"/>
              <a:gd name="T8" fmla="*/ 426 w 426"/>
              <a:gd name="T9" fmla="*/ 213 h 407"/>
              <a:gd name="T10" fmla="*/ 426 w 426"/>
              <a:gd name="T11" fmla="*/ 93 h 407"/>
              <a:gd name="T12" fmla="*/ 341 w 426"/>
              <a:gd name="T13" fmla="*/ 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6" h="407">
                <a:moveTo>
                  <a:pt x="341" y="0"/>
                </a:moveTo>
                <a:cubicBezTo>
                  <a:pt x="201" y="56"/>
                  <a:pt x="82" y="154"/>
                  <a:pt x="0" y="278"/>
                </a:cubicBezTo>
                <a:cubicBezTo>
                  <a:pt x="114" y="306"/>
                  <a:pt x="114" y="306"/>
                  <a:pt x="114" y="306"/>
                </a:cubicBezTo>
                <a:cubicBezTo>
                  <a:pt x="189" y="407"/>
                  <a:pt x="189" y="407"/>
                  <a:pt x="189" y="407"/>
                </a:cubicBezTo>
                <a:cubicBezTo>
                  <a:pt x="246" y="321"/>
                  <a:pt x="329" y="252"/>
                  <a:pt x="426" y="213"/>
                </a:cubicBezTo>
                <a:cubicBezTo>
                  <a:pt x="426" y="93"/>
                  <a:pt x="426" y="93"/>
                  <a:pt x="426" y="93"/>
                </a:cubicBezTo>
                <a:lnTo>
                  <a:pt x="341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263900" y="3409422"/>
            <a:ext cx="1179513" cy="1547813"/>
          </a:xfrm>
          <a:custGeom>
            <a:avLst/>
            <a:gdLst>
              <a:gd name="T0" fmla="*/ 239 w 314"/>
              <a:gd name="T1" fmla="*/ 28 h 412"/>
              <a:gd name="T2" fmla="*/ 125 w 314"/>
              <a:gd name="T3" fmla="*/ 0 h 412"/>
              <a:gd name="T4" fmla="*/ 0 w 314"/>
              <a:gd name="T5" fmla="*/ 412 h 412"/>
              <a:gd name="T6" fmla="*/ 229 w 314"/>
              <a:gd name="T7" fmla="*/ 412 h 412"/>
              <a:gd name="T8" fmla="*/ 314 w 314"/>
              <a:gd name="T9" fmla="*/ 129 h 412"/>
              <a:gd name="T10" fmla="*/ 239 w 314"/>
              <a:gd name="T11" fmla="*/ 28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4" h="412">
                <a:moveTo>
                  <a:pt x="239" y="28"/>
                </a:moveTo>
                <a:cubicBezTo>
                  <a:pt x="125" y="0"/>
                  <a:pt x="125" y="0"/>
                  <a:pt x="125" y="0"/>
                </a:cubicBezTo>
                <a:cubicBezTo>
                  <a:pt x="46" y="118"/>
                  <a:pt x="0" y="259"/>
                  <a:pt x="0" y="412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29" y="307"/>
                  <a:pt x="261" y="210"/>
                  <a:pt x="314" y="129"/>
                </a:cubicBezTo>
                <a:lnTo>
                  <a:pt x="239" y="28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3560763" y="4031722"/>
            <a:ext cx="379413" cy="628650"/>
          </a:xfrm>
          <a:custGeom>
            <a:avLst/>
            <a:gdLst>
              <a:gd name="T0" fmla="*/ 63 w 101"/>
              <a:gd name="T1" fmla="*/ 163 h 167"/>
              <a:gd name="T2" fmla="*/ 64 w 101"/>
              <a:gd name="T3" fmla="*/ 159 h 167"/>
              <a:gd name="T4" fmla="*/ 9 w 101"/>
              <a:gd name="T5" fmla="*/ 147 h 167"/>
              <a:gd name="T6" fmla="*/ 40 w 101"/>
              <a:gd name="T7" fmla="*/ 9 h 167"/>
              <a:gd name="T8" fmla="*/ 92 w 101"/>
              <a:gd name="T9" fmla="*/ 21 h 167"/>
              <a:gd name="T10" fmla="*/ 60 w 101"/>
              <a:gd name="T11" fmla="*/ 162 h 167"/>
              <a:gd name="T12" fmla="*/ 63 w 101"/>
              <a:gd name="T13" fmla="*/ 163 h 167"/>
              <a:gd name="T14" fmla="*/ 64 w 101"/>
              <a:gd name="T15" fmla="*/ 159 h 167"/>
              <a:gd name="T16" fmla="*/ 63 w 101"/>
              <a:gd name="T17" fmla="*/ 163 h 167"/>
              <a:gd name="T18" fmla="*/ 67 w 101"/>
              <a:gd name="T19" fmla="*/ 164 h 167"/>
              <a:gd name="T20" fmla="*/ 100 w 101"/>
              <a:gd name="T21" fmla="*/ 18 h 167"/>
              <a:gd name="T22" fmla="*/ 97 w 101"/>
              <a:gd name="T23" fmla="*/ 14 h 167"/>
              <a:gd name="T24" fmla="*/ 38 w 101"/>
              <a:gd name="T25" fmla="*/ 0 h 167"/>
              <a:gd name="T26" fmla="*/ 35 w 101"/>
              <a:gd name="T27" fmla="*/ 1 h 167"/>
              <a:gd name="T28" fmla="*/ 34 w 101"/>
              <a:gd name="T29" fmla="*/ 3 h 167"/>
              <a:gd name="T30" fmla="*/ 1 w 101"/>
              <a:gd name="T31" fmla="*/ 149 h 167"/>
              <a:gd name="T32" fmla="*/ 1 w 101"/>
              <a:gd name="T33" fmla="*/ 152 h 167"/>
              <a:gd name="T34" fmla="*/ 4 w 101"/>
              <a:gd name="T35" fmla="*/ 154 h 167"/>
              <a:gd name="T36" fmla="*/ 63 w 101"/>
              <a:gd name="T37" fmla="*/ 167 h 167"/>
              <a:gd name="T38" fmla="*/ 67 w 101"/>
              <a:gd name="T39" fmla="*/ 164 h 167"/>
              <a:gd name="T40" fmla="*/ 63 w 101"/>
              <a:gd name="T41" fmla="*/ 163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167">
                <a:moveTo>
                  <a:pt x="63" y="163"/>
                </a:moveTo>
                <a:cubicBezTo>
                  <a:pt x="64" y="159"/>
                  <a:pt x="64" y="159"/>
                  <a:pt x="64" y="159"/>
                </a:cubicBezTo>
                <a:cubicBezTo>
                  <a:pt x="9" y="147"/>
                  <a:pt x="9" y="147"/>
                  <a:pt x="9" y="147"/>
                </a:cubicBezTo>
                <a:cubicBezTo>
                  <a:pt x="40" y="9"/>
                  <a:pt x="40" y="9"/>
                  <a:pt x="40" y="9"/>
                </a:cubicBezTo>
                <a:cubicBezTo>
                  <a:pt x="92" y="21"/>
                  <a:pt x="92" y="21"/>
                  <a:pt x="92" y="21"/>
                </a:cubicBezTo>
                <a:cubicBezTo>
                  <a:pt x="60" y="162"/>
                  <a:pt x="60" y="162"/>
                  <a:pt x="60" y="162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4" y="159"/>
                  <a:pt x="64" y="159"/>
                  <a:pt x="64" y="159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7" y="164"/>
                  <a:pt x="67" y="164"/>
                  <a:pt x="67" y="164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6"/>
                  <a:pt x="99" y="14"/>
                  <a:pt x="97" y="14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6" y="0"/>
                  <a:pt x="35" y="1"/>
                </a:cubicBezTo>
                <a:cubicBezTo>
                  <a:pt x="34" y="1"/>
                  <a:pt x="34" y="2"/>
                  <a:pt x="34" y="3"/>
                </a:cubicBezTo>
                <a:cubicBezTo>
                  <a:pt x="1" y="149"/>
                  <a:pt x="1" y="149"/>
                  <a:pt x="1" y="149"/>
                </a:cubicBezTo>
                <a:cubicBezTo>
                  <a:pt x="0" y="150"/>
                  <a:pt x="1" y="151"/>
                  <a:pt x="1" y="152"/>
                </a:cubicBezTo>
                <a:cubicBezTo>
                  <a:pt x="2" y="153"/>
                  <a:pt x="3" y="153"/>
                  <a:pt x="4" y="154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5" y="167"/>
                  <a:pt x="67" y="166"/>
                  <a:pt x="67" y="164"/>
                </a:cubicBezTo>
                <a:lnTo>
                  <a:pt x="63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684588" y="3871384"/>
            <a:ext cx="255588" cy="244475"/>
          </a:xfrm>
          <a:custGeom>
            <a:avLst/>
            <a:gdLst>
              <a:gd name="T0" fmla="*/ 45 w 68"/>
              <a:gd name="T1" fmla="*/ 4 h 65"/>
              <a:gd name="T2" fmla="*/ 42 w 68"/>
              <a:gd name="T3" fmla="*/ 1 h 65"/>
              <a:gd name="T4" fmla="*/ 2 w 68"/>
              <a:gd name="T5" fmla="*/ 44 h 65"/>
              <a:gd name="T6" fmla="*/ 1 w 68"/>
              <a:gd name="T7" fmla="*/ 48 h 65"/>
              <a:gd name="T8" fmla="*/ 4 w 68"/>
              <a:gd name="T9" fmla="*/ 51 h 65"/>
              <a:gd name="T10" fmla="*/ 62 w 68"/>
              <a:gd name="T11" fmla="*/ 64 h 65"/>
              <a:gd name="T12" fmla="*/ 66 w 68"/>
              <a:gd name="T13" fmla="*/ 63 h 65"/>
              <a:gd name="T14" fmla="*/ 67 w 68"/>
              <a:gd name="T15" fmla="*/ 59 h 65"/>
              <a:gd name="T16" fmla="*/ 49 w 68"/>
              <a:gd name="T17" fmla="*/ 3 h 65"/>
              <a:gd name="T18" fmla="*/ 46 w 68"/>
              <a:gd name="T19" fmla="*/ 0 h 65"/>
              <a:gd name="T20" fmla="*/ 42 w 68"/>
              <a:gd name="T21" fmla="*/ 1 h 65"/>
              <a:gd name="T22" fmla="*/ 45 w 68"/>
              <a:gd name="T23" fmla="*/ 4 h 65"/>
              <a:gd name="T24" fmla="*/ 41 w 68"/>
              <a:gd name="T25" fmla="*/ 5 h 65"/>
              <a:gd name="T26" fmla="*/ 57 w 68"/>
              <a:gd name="T27" fmla="*/ 55 h 65"/>
              <a:gd name="T28" fmla="*/ 12 w 68"/>
              <a:gd name="T29" fmla="*/ 45 h 65"/>
              <a:gd name="T30" fmla="*/ 48 w 68"/>
              <a:gd name="T31" fmla="*/ 7 h 65"/>
              <a:gd name="T32" fmla="*/ 45 w 68"/>
              <a:gd name="T33" fmla="*/ 4 h 65"/>
              <a:gd name="T34" fmla="*/ 41 w 68"/>
              <a:gd name="T35" fmla="*/ 5 h 65"/>
              <a:gd name="T36" fmla="*/ 45 w 68"/>
              <a:gd name="T37" fmla="*/ 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" h="65">
                <a:moveTo>
                  <a:pt x="45" y="4"/>
                </a:moveTo>
                <a:cubicBezTo>
                  <a:pt x="42" y="1"/>
                  <a:pt x="42" y="1"/>
                  <a:pt x="42" y="1"/>
                </a:cubicBezTo>
                <a:cubicBezTo>
                  <a:pt x="2" y="44"/>
                  <a:pt x="2" y="44"/>
                  <a:pt x="2" y="44"/>
                </a:cubicBezTo>
                <a:cubicBezTo>
                  <a:pt x="1" y="46"/>
                  <a:pt x="0" y="47"/>
                  <a:pt x="1" y="48"/>
                </a:cubicBezTo>
                <a:cubicBezTo>
                  <a:pt x="1" y="50"/>
                  <a:pt x="2" y="51"/>
                  <a:pt x="4" y="51"/>
                </a:cubicBezTo>
                <a:cubicBezTo>
                  <a:pt x="62" y="64"/>
                  <a:pt x="62" y="64"/>
                  <a:pt x="62" y="64"/>
                </a:cubicBezTo>
                <a:cubicBezTo>
                  <a:pt x="64" y="65"/>
                  <a:pt x="65" y="64"/>
                  <a:pt x="66" y="63"/>
                </a:cubicBezTo>
                <a:cubicBezTo>
                  <a:pt x="67" y="62"/>
                  <a:pt x="68" y="61"/>
                  <a:pt x="67" y="59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"/>
                  <a:pt x="47" y="0"/>
                  <a:pt x="46" y="0"/>
                </a:cubicBezTo>
                <a:cubicBezTo>
                  <a:pt x="45" y="0"/>
                  <a:pt x="43" y="0"/>
                  <a:pt x="42" y="1"/>
                </a:cubicBezTo>
                <a:cubicBezTo>
                  <a:pt x="45" y="4"/>
                  <a:pt x="45" y="4"/>
                  <a:pt x="45" y="4"/>
                </a:cubicBezTo>
                <a:cubicBezTo>
                  <a:pt x="41" y="5"/>
                  <a:pt x="41" y="5"/>
                  <a:pt x="41" y="5"/>
                </a:cubicBezTo>
                <a:cubicBezTo>
                  <a:pt x="57" y="55"/>
                  <a:pt x="57" y="55"/>
                  <a:pt x="57" y="55"/>
                </a:cubicBezTo>
                <a:cubicBezTo>
                  <a:pt x="12" y="45"/>
                  <a:pt x="12" y="45"/>
                  <a:pt x="12" y="45"/>
                </a:cubicBezTo>
                <a:cubicBezTo>
                  <a:pt x="48" y="7"/>
                  <a:pt x="48" y="7"/>
                  <a:pt x="48" y="7"/>
                </a:cubicBezTo>
                <a:cubicBezTo>
                  <a:pt x="45" y="4"/>
                  <a:pt x="45" y="4"/>
                  <a:pt x="45" y="4"/>
                </a:cubicBezTo>
                <a:cubicBezTo>
                  <a:pt x="41" y="5"/>
                  <a:pt x="41" y="5"/>
                  <a:pt x="41" y="5"/>
                </a:cubicBezTo>
                <a:lnTo>
                  <a:pt x="4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790950" y="3923772"/>
            <a:ext cx="101600" cy="49213"/>
          </a:xfrm>
          <a:custGeom>
            <a:avLst/>
            <a:gdLst>
              <a:gd name="T0" fmla="*/ 3 w 27"/>
              <a:gd name="T1" fmla="*/ 8 h 13"/>
              <a:gd name="T2" fmla="*/ 22 w 27"/>
              <a:gd name="T3" fmla="*/ 12 h 13"/>
              <a:gd name="T4" fmla="*/ 27 w 27"/>
              <a:gd name="T5" fmla="*/ 9 h 13"/>
              <a:gd name="T6" fmla="*/ 24 w 27"/>
              <a:gd name="T7" fmla="*/ 5 h 13"/>
              <a:gd name="T8" fmla="*/ 5 w 27"/>
              <a:gd name="T9" fmla="*/ 0 h 13"/>
              <a:gd name="T10" fmla="*/ 0 w 27"/>
              <a:gd name="T11" fmla="*/ 3 h 13"/>
              <a:gd name="T12" fmla="*/ 3 w 27"/>
              <a:gd name="T13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13">
                <a:moveTo>
                  <a:pt x="3" y="8"/>
                </a:move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6" y="12"/>
                  <a:pt x="27" y="9"/>
                </a:cubicBezTo>
                <a:cubicBezTo>
                  <a:pt x="27" y="7"/>
                  <a:pt x="26" y="5"/>
                  <a:pt x="24" y="5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6"/>
                  <a:pt x="1" y="8"/>
                  <a:pt x="3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52"/>
          <p:cNvSpPr>
            <a:spLocks/>
          </p:cNvSpPr>
          <p:nvPr/>
        </p:nvSpPr>
        <p:spPr bwMode="auto">
          <a:xfrm>
            <a:off x="4459288" y="2815697"/>
            <a:ext cx="390525" cy="511175"/>
          </a:xfrm>
          <a:custGeom>
            <a:avLst/>
            <a:gdLst>
              <a:gd name="T0" fmla="*/ 96 w 104"/>
              <a:gd name="T1" fmla="*/ 24 h 136"/>
              <a:gd name="T2" fmla="*/ 96 w 104"/>
              <a:gd name="T3" fmla="*/ 128 h 136"/>
              <a:gd name="T4" fmla="*/ 8 w 104"/>
              <a:gd name="T5" fmla="*/ 128 h 136"/>
              <a:gd name="T6" fmla="*/ 8 w 104"/>
              <a:gd name="T7" fmla="*/ 8 h 136"/>
              <a:gd name="T8" fmla="*/ 80 w 104"/>
              <a:gd name="T9" fmla="*/ 8 h 136"/>
              <a:gd name="T10" fmla="*/ 84 w 104"/>
              <a:gd name="T11" fmla="*/ 4 h 136"/>
              <a:gd name="T12" fmla="*/ 80 w 104"/>
              <a:gd name="T13" fmla="*/ 0 h 136"/>
              <a:gd name="T14" fmla="*/ 4 w 104"/>
              <a:gd name="T15" fmla="*/ 0 h 136"/>
              <a:gd name="T16" fmla="*/ 1 w 104"/>
              <a:gd name="T17" fmla="*/ 2 h 136"/>
              <a:gd name="T18" fmla="*/ 0 w 104"/>
              <a:gd name="T19" fmla="*/ 4 h 136"/>
              <a:gd name="T20" fmla="*/ 0 w 104"/>
              <a:gd name="T21" fmla="*/ 132 h 136"/>
              <a:gd name="T22" fmla="*/ 1 w 104"/>
              <a:gd name="T23" fmla="*/ 135 h 136"/>
              <a:gd name="T24" fmla="*/ 4 w 104"/>
              <a:gd name="T25" fmla="*/ 136 h 136"/>
              <a:gd name="T26" fmla="*/ 100 w 104"/>
              <a:gd name="T27" fmla="*/ 136 h 136"/>
              <a:gd name="T28" fmla="*/ 103 w 104"/>
              <a:gd name="T29" fmla="*/ 135 h 136"/>
              <a:gd name="T30" fmla="*/ 104 w 104"/>
              <a:gd name="T31" fmla="*/ 132 h 136"/>
              <a:gd name="T32" fmla="*/ 104 w 104"/>
              <a:gd name="T33" fmla="*/ 24 h 136"/>
              <a:gd name="T34" fmla="*/ 100 w 104"/>
              <a:gd name="T35" fmla="*/ 20 h 136"/>
              <a:gd name="T36" fmla="*/ 96 w 104"/>
              <a:gd name="T37" fmla="*/ 2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4" h="136">
                <a:moveTo>
                  <a:pt x="96" y="24"/>
                </a:moveTo>
                <a:cubicBezTo>
                  <a:pt x="96" y="128"/>
                  <a:pt x="96" y="128"/>
                  <a:pt x="96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8" y="8"/>
                  <a:pt x="8" y="8"/>
                  <a:pt x="8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2" y="8"/>
                  <a:pt x="84" y="7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3"/>
                  <a:pt x="1" y="134"/>
                  <a:pt x="1" y="135"/>
                </a:cubicBezTo>
                <a:cubicBezTo>
                  <a:pt x="2" y="135"/>
                  <a:pt x="3" y="136"/>
                  <a:pt x="4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1" y="136"/>
                  <a:pt x="102" y="135"/>
                  <a:pt x="103" y="135"/>
                </a:cubicBezTo>
                <a:cubicBezTo>
                  <a:pt x="104" y="134"/>
                  <a:pt x="104" y="133"/>
                  <a:pt x="104" y="1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2"/>
                  <a:pt x="102" y="20"/>
                  <a:pt x="100" y="20"/>
                </a:cubicBezTo>
                <a:cubicBezTo>
                  <a:pt x="98" y="20"/>
                  <a:pt x="96" y="22"/>
                  <a:pt x="96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53"/>
          <p:cNvSpPr>
            <a:spLocks/>
          </p:cNvSpPr>
          <p:nvPr/>
        </p:nvSpPr>
        <p:spPr bwMode="auto">
          <a:xfrm>
            <a:off x="4745038" y="2815697"/>
            <a:ext cx="104775" cy="104775"/>
          </a:xfrm>
          <a:custGeom>
            <a:avLst/>
            <a:gdLst>
              <a:gd name="T0" fmla="*/ 24 w 28"/>
              <a:gd name="T1" fmla="*/ 24 h 28"/>
              <a:gd name="T2" fmla="*/ 24 w 28"/>
              <a:gd name="T3" fmla="*/ 20 h 28"/>
              <a:gd name="T4" fmla="*/ 8 w 28"/>
              <a:gd name="T5" fmla="*/ 20 h 28"/>
              <a:gd name="T6" fmla="*/ 8 w 28"/>
              <a:gd name="T7" fmla="*/ 4 h 28"/>
              <a:gd name="T8" fmla="*/ 7 w 28"/>
              <a:gd name="T9" fmla="*/ 2 h 28"/>
              <a:gd name="T10" fmla="*/ 4 w 28"/>
              <a:gd name="T11" fmla="*/ 0 h 28"/>
              <a:gd name="T12" fmla="*/ 1 w 28"/>
              <a:gd name="T13" fmla="*/ 2 h 28"/>
              <a:gd name="T14" fmla="*/ 0 w 28"/>
              <a:gd name="T15" fmla="*/ 4 h 28"/>
              <a:gd name="T16" fmla="*/ 0 w 28"/>
              <a:gd name="T17" fmla="*/ 24 h 28"/>
              <a:gd name="T18" fmla="*/ 1 w 28"/>
              <a:gd name="T19" fmla="*/ 27 h 28"/>
              <a:gd name="T20" fmla="*/ 4 w 28"/>
              <a:gd name="T21" fmla="*/ 28 h 28"/>
              <a:gd name="T22" fmla="*/ 24 w 28"/>
              <a:gd name="T23" fmla="*/ 28 h 28"/>
              <a:gd name="T24" fmla="*/ 27 w 28"/>
              <a:gd name="T25" fmla="*/ 27 h 28"/>
              <a:gd name="T26" fmla="*/ 28 w 28"/>
              <a:gd name="T27" fmla="*/ 24 h 28"/>
              <a:gd name="T28" fmla="*/ 27 w 28"/>
              <a:gd name="T29" fmla="*/ 21 h 28"/>
              <a:gd name="T30" fmla="*/ 24 w 28"/>
              <a:gd name="T31" fmla="*/ 20 h 28"/>
              <a:gd name="T32" fmla="*/ 24 w 28"/>
              <a:gd name="T33" fmla="*/ 24 h 28"/>
              <a:gd name="T34" fmla="*/ 24 w 28"/>
              <a:gd name="T35" fmla="*/ 20 h 28"/>
              <a:gd name="T36" fmla="*/ 8 w 28"/>
              <a:gd name="T37" fmla="*/ 20 h 28"/>
              <a:gd name="T38" fmla="*/ 8 w 28"/>
              <a:gd name="T39" fmla="*/ 4 h 28"/>
              <a:gd name="T40" fmla="*/ 7 w 28"/>
              <a:gd name="T41" fmla="*/ 2 h 28"/>
              <a:gd name="T42" fmla="*/ 4 w 28"/>
              <a:gd name="T43" fmla="*/ 0 h 28"/>
              <a:gd name="T44" fmla="*/ 1 w 28"/>
              <a:gd name="T45" fmla="*/ 2 h 28"/>
              <a:gd name="T46" fmla="*/ 0 w 28"/>
              <a:gd name="T47" fmla="*/ 4 h 28"/>
              <a:gd name="T48" fmla="*/ 0 w 28"/>
              <a:gd name="T49" fmla="*/ 24 h 28"/>
              <a:gd name="T50" fmla="*/ 1 w 28"/>
              <a:gd name="T51" fmla="*/ 27 h 28"/>
              <a:gd name="T52" fmla="*/ 4 w 28"/>
              <a:gd name="T53" fmla="*/ 28 h 28"/>
              <a:gd name="T54" fmla="*/ 24 w 28"/>
              <a:gd name="T55" fmla="*/ 28 h 28"/>
              <a:gd name="T56" fmla="*/ 27 w 28"/>
              <a:gd name="T57" fmla="*/ 27 h 28"/>
              <a:gd name="T58" fmla="*/ 28 w 28"/>
              <a:gd name="T59" fmla="*/ 24 h 28"/>
              <a:gd name="T60" fmla="*/ 27 w 28"/>
              <a:gd name="T61" fmla="*/ 21 h 28"/>
              <a:gd name="T62" fmla="*/ 24 w 28"/>
              <a:gd name="T63" fmla="*/ 20 h 28"/>
              <a:gd name="T64" fmla="*/ 24 w 28"/>
              <a:gd name="T65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" h="28">
                <a:moveTo>
                  <a:pt x="24" y="24"/>
                </a:moveTo>
                <a:cubicBezTo>
                  <a:pt x="24" y="20"/>
                  <a:pt x="24" y="20"/>
                  <a:pt x="24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2"/>
                  <a:pt x="7" y="2"/>
                </a:cubicBezTo>
                <a:cubicBezTo>
                  <a:pt x="6" y="1"/>
                  <a:pt x="5" y="0"/>
                  <a:pt x="4" y="0"/>
                </a:cubicBezTo>
                <a:cubicBezTo>
                  <a:pt x="3" y="0"/>
                  <a:pt x="2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6"/>
                  <a:pt x="1" y="27"/>
                </a:cubicBezTo>
                <a:cubicBezTo>
                  <a:pt x="2" y="28"/>
                  <a:pt x="3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8"/>
                  <a:pt x="26" y="28"/>
                  <a:pt x="27" y="27"/>
                </a:cubicBezTo>
                <a:cubicBezTo>
                  <a:pt x="28" y="26"/>
                  <a:pt x="28" y="25"/>
                  <a:pt x="28" y="24"/>
                </a:cubicBezTo>
                <a:cubicBezTo>
                  <a:pt x="28" y="23"/>
                  <a:pt x="28" y="22"/>
                  <a:pt x="27" y="21"/>
                </a:cubicBezTo>
                <a:cubicBezTo>
                  <a:pt x="26" y="20"/>
                  <a:pt x="25" y="20"/>
                  <a:pt x="24" y="20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2"/>
                  <a:pt x="7" y="2"/>
                </a:cubicBezTo>
                <a:cubicBezTo>
                  <a:pt x="6" y="1"/>
                  <a:pt x="5" y="0"/>
                  <a:pt x="4" y="0"/>
                </a:cubicBezTo>
                <a:cubicBezTo>
                  <a:pt x="3" y="0"/>
                  <a:pt x="2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6"/>
                  <a:pt x="1" y="27"/>
                </a:cubicBezTo>
                <a:cubicBezTo>
                  <a:pt x="2" y="28"/>
                  <a:pt x="3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8"/>
                  <a:pt x="26" y="28"/>
                  <a:pt x="27" y="27"/>
                </a:cubicBezTo>
                <a:cubicBezTo>
                  <a:pt x="28" y="26"/>
                  <a:pt x="28" y="25"/>
                  <a:pt x="28" y="24"/>
                </a:cubicBezTo>
                <a:cubicBezTo>
                  <a:pt x="28" y="23"/>
                  <a:pt x="28" y="22"/>
                  <a:pt x="27" y="21"/>
                </a:cubicBezTo>
                <a:cubicBezTo>
                  <a:pt x="26" y="20"/>
                  <a:pt x="25" y="20"/>
                  <a:pt x="24" y="20"/>
                </a:cubicBezTo>
                <a:lnTo>
                  <a:pt x="2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54"/>
          <p:cNvSpPr>
            <a:spLocks/>
          </p:cNvSpPr>
          <p:nvPr/>
        </p:nvSpPr>
        <p:spPr bwMode="auto">
          <a:xfrm>
            <a:off x="4745038" y="2815697"/>
            <a:ext cx="104775" cy="104775"/>
          </a:xfrm>
          <a:custGeom>
            <a:avLst/>
            <a:gdLst>
              <a:gd name="T0" fmla="*/ 1 w 28"/>
              <a:gd name="T1" fmla="*/ 7 h 28"/>
              <a:gd name="T2" fmla="*/ 21 w 28"/>
              <a:gd name="T3" fmla="*/ 27 h 28"/>
              <a:gd name="T4" fmla="*/ 27 w 28"/>
              <a:gd name="T5" fmla="*/ 27 h 28"/>
              <a:gd name="T6" fmla="*/ 27 w 28"/>
              <a:gd name="T7" fmla="*/ 21 h 28"/>
              <a:gd name="T8" fmla="*/ 7 w 28"/>
              <a:gd name="T9" fmla="*/ 2 h 28"/>
              <a:gd name="T10" fmla="*/ 1 w 28"/>
              <a:gd name="T11" fmla="*/ 2 h 28"/>
              <a:gd name="T12" fmla="*/ 1 w 28"/>
              <a:gd name="T13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8">
                <a:moveTo>
                  <a:pt x="1" y="7"/>
                </a:moveTo>
                <a:cubicBezTo>
                  <a:pt x="21" y="27"/>
                  <a:pt x="21" y="27"/>
                  <a:pt x="21" y="27"/>
                </a:cubicBezTo>
                <a:cubicBezTo>
                  <a:pt x="23" y="28"/>
                  <a:pt x="25" y="28"/>
                  <a:pt x="27" y="27"/>
                </a:cubicBezTo>
                <a:cubicBezTo>
                  <a:pt x="28" y="25"/>
                  <a:pt x="28" y="23"/>
                  <a:pt x="27" y="21"/>
                </a:cubicBezTo>
                <a:cubicBezTo>
                  <a:pt x="7" y="2"/>
                  <a:pt x="7" y="2"/>
                  <a:pt x="7" y="2"/>
                </a:cubicBezTo>
                <a:cubicBezTo>
                  <a:pt x="6" y="0"/>
                  <a:pt x="3" y="0"/>
                  <a:pt x="1" y="2"/>
                </a:cubicBezTo>
                <a:cubicBezTo>
                  <a:pt x="0" y="3"/>
                  <a:pt x="0" y="6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55"/>
          <p:cNvSpPr>
            <a:spLocks/>
          </p:cNvSpPr>
          <p:nvPr/>
        </p:nvSpPr>
        <p:spPr bwMode="auto">
          <a:xfrm>
            <a:off x="4506913" y="3236384"/>
            <a:ext cx="238125" cy="30163"/>
          </a:xfrm>
          <a:custGeom>
            <a:avLst/>
            <a:gdLst>
              <a:gd name="T0" fmla="*/ 4 w 63"/>
              <a:gd name="T1" fmla="*/ 8 h 8"/>
              <a:gd name="T2" fmla="*/ 59 w 63"/>
              <a:gd name="T3" fmla="*/ 8 h 8"/>
              <a:gd name="T4" fmla="*/ 63 w 63"/>
              <a:gd name="T5" fmla="*/ 4 h 8"/>
              <a:gd name="T6" fmla="*/ 59 w 63"/>
              <a:gd name="T7" fmla="*/ 0 h 8"/>
              <a:gd name="T8" fmla="*/ 4 w 63"/>
              <a:gd name="T9" fmla="*/ 0 h 8"/>
              <a:gd name="T10" fmla="*/ 0 w 63"/>
              <a:gd name="T11" fmla="*/ 4 h 8"/>
              <a:gd name="T12" fmla="*/ 4 w 63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8">
                <a:moveTo>
                  <a:pt x="4" y="8"/>
                </a:moveTo>
                <a:cubicBezTo>
                  <a:pt x="59" y="8"/>
                  <a:pt x="59" y="8"/>
                  <a:pt x="59" y="8"/>
                </a:cubicBezTo>
                <a:cubicBezTo>
                  <a:pt x="61" y="8"/>
                  <a:pt x="63" y="7"/>
                  <a:pt x="63" y="4"/>
                </a:cubicBezTo>
                <a:cubicBezTo>
                  <a:pt x="63" y="2"/>
                  <a:pt x="61" y="0"/>
                  <a:pt x="5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56"/>
          <p:cNvSpPr>
            <a:spLocks/>
          </p:cNvSpPr>
          <p:nvPr/>
        </p:nvSpPr>
        <p:spPr bwMode="auto">
          <a:xfrm>
            <a:off x="4506913" y="3187172"/>
            <a:ext cx="293688" cy="30163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1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57"/>
          <p:cNvSpPr>
            <a:spLocks/>
          </p:cNvSpPr>
          <p:nvPr/>
        </p:nvSpPr>
        <p:spPr bwMode="auto">
          <a:xfrm>
            <a:off x="4506913" y="3134784"/>
            <a:ext cx="293688" cy="30163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1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58"/>
          <p:cNvSpPr>
            <a:spLocks/>
          </p:cNvSpPr>
          <p:nvPr/>
        </p:nvSpPr>
        <p:spPr bwMode="auto">
          <a:xfrm>
            <a:off x="4506913" y="3082397"/>
            <a:ext cx="293688" cy="30163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2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59"/>
          <p:cNvSpPr>
            <a:spLocks/>
          </p:cNvSpPr>
          <p:nvPr/>
        </p:nvSpPr>
        <p:spPr bwMode="auto">
          <a:xfrm>
            <a:off x="4506913" y="3030009"/>
            <a:ext cx="293688" cy="28575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2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60"/>
          <p:cNvSpPr>
            <a:spLocks/>
          </p:cNvSpPr>
          <p:nvPr/>
        </p:nvSpPr>
        <p:spPr bwMode="auto">
          <a:xfrm>
            <a:off x="4506913" y="2976034"/>
            <a:ext cx="293688" cy="30163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2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61"/>
          <p:cNvSpPr>
            <a:spLocks/>
          </p:cNvSpPr>
          <p:nvPr/>
        </p:nvSpPr>
        <p:spPr bwMode="auto">
          <a:xfrm>
            <a:off x="4506913" y="2923647"/>
            <a:ext cx="293688" cy="30163"/>
          </a:xfrm>
          <a:custGeom>
            <a:avLst/>
            <a:gdLst>
              <a:gd name="T0" fmla="*/ 4 w 78"/>
              <a:gd name="T1" fmla="*/ 8 h 8"/>
              <a:gd name="T2" fmla="*/ 74 w 78"/>
              <a:gd name="T3" fmla="*/ 8 h 8"/>
              <a:gd name="T4" fmla="*/ 78 w 78"/>
              <a:gd name="T5" fmla="*/ 4 h 8"/>
              <a:gd name="T6" fmla="*/ 74 w 78"/>
              <a:gd name="T7" fmla="*/ 0 h 8"/>
              <a:gd name="T8" fmla="*/ 4 w 78"/>
              <a:gd name="T9" fmla="*/ 0 h 8"/>
              <a:gd name="T10" fmla="*/ 0 w 78"/>
              <a:gd name="T11" fmla="*/ 4 h 8"/>
              <a:gd name="T12" fmla="*/ 4 w 78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">
                <a:moveTo>
                  <a:pt x="4" y="8"/>
                </a:moveTo>
                <a:cubicBezTo>
                  <a:pt x="74" y="8"/>
                  <a:pt x="74" y="8"/>
                  <a:pt x="74" y="8"/>
                </a:cubicBezTo>
                <a:cubicBezTo>
                  <a:pt x="77" y="8"/>
                  <a:pt x="78" y="6"/>
                  <a:pt x="78" y="4"/>
                </a:cubicBezTo>
                <a:cubicBezTo>
                  <a:pt x="78" y="2"/>
                  <a:pt x="77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62"/>
          <p:cNvSpPr>
            <a:spLocks/>
          </p:cNvSpPr>
          <p:nvPr/>
        </p:nvSpPr>
        <p:spPr bwMode="auto">
          <a:xfrm>
            <a:off x="5807075" y="2390247"/>
            <a:ext cx="150813" cy="222250"/>
          </a:xfrm>
          <a:custGeom>
            <a:avLst/>
            <a:gdLst>
              <a:gd name="T0" fmla="*/ 36 w 40"/>
              <a:gd name="T1" fmla="*/ 14 h 59"/>
              <a:gd name="T2" fmla="*/ 39 w 40"/>
              <a:gd name="T3" fmla="*/ 11 h 59"/>
              <a:gd name="T4" fmla="*/ 28 w 40"/>
              <a:gd name="T5" fmla="*/ 1 h 59"/>
              <a:gd name="T6" fmla="*/ 26 w 40"/>
              <a:gd name="T7" fmla="*/ 0 h 59"/>
              <a:gd name="T8" fmla="*/ 23 w 40"/>
              <a:gd name="T9" fmla="*/ 1 h 59"/>
              <a:gd name="T10" fmla="*/ 0 w 40"/>
              <a:gd name="T11" fmla="*/ 55 h 59"/>
              <a:gd name="T12" fmla="*/ 1 w 40"/>
              <a:gd name="T13" fmla="*/ 58 h 59"/>
              <a:gd name="T14" fmla="*/ 4 w 40"/>
              <a:gd name="T15" fmla="*/ 59 h 59"/>
              <a:gd name="T16" fmla="*/ 19 w 40"/>
              <a:gd name="T17" fmla="*/ 59 h 59"/>
              <a:gd name="T18" fmla="*/ 22 w 40"/>
              <a:gd name="T19" fmla="*/ 58 h 59"/>
              <a:gd name="T20" fmla="*/ 23 w 40"/>
              <a:gd name="T21" fmla="*/ 55 h 59"/>
              <a:gd name="T22" fmla="*/ 39 w 40"/>
              <a:gd name="T23" fmla="*/ 17 h 59"/>
              <a:gd name="T24" fmla="*/ 39 w 40"/>
              <a:gd name="T25" fmla="*/ 11 h 59"/>
              <a:gd name="T26" fmla="*/ 36 w 40"/>
              <a:gd name="T27" fmla="*/ 14 h 59"/>
              <a:gd name="T28" fmla="*/ 33 w 40"/>
              <a:gd name="T29" fmla="*/ 11 h 59"/>
              <a:gd name="T30" fmla="*/ 15 w 40"/>
              <a:gd name="T31" fmla="*/ 55 h 59"/>
              <a:gd name="T32" fmla="*/ 19 w 40"/>
              <a:gd name="T33" fmla="*/ 55 h 59"/>
              <a:gd name="T34" fmla="*/ 19 w 40"/>
              <a:gd name="T35" fmla="*/ 51 h 59"/>
              <a:gd name="T36" fmla="*/ 4 w 40"/>
              <a:gd name="T37" fmla="*/ 51 h 59"/>
              <a:gd name="T38" fmla="*/ 4 w 40"/>
              <a:gd name="T39" fmla="*/ 55 h 59"/>
              <a:gd name="T40" fmla="*/ 8 w 40"/>
              <a:gd name="T41" fmla="*/ 55 h 59"/>
              <a:gd name="T42" fmla="*/ 28 w 40"/>
              <a:gd name="T43" fmla="*/ 7 h 59"/>
              <a:gd name="T44" fmla="*/ 26 w 40"/>
              <a:gd name="T45" fmla="*/ 4 h 59"/>
              <a:gd name="T46" fmla="*/ 23 w 40"/>
              <a:gd name="T47" fmla="*/ 7 h 59"/>
              <a:gd name="T48" fmla="*/ 33 w 40"/>
              <a:gd name="T49" fmla="*/ 17 h 59"/>
              <a:gd name="T50" fmla="*/ 36 w 40"/>
              <a:gd name="T51" fmla="*/ 14 h 59"/>
              <a:gd name="T52" fmla="*/ 33 w 40"/>
              <a:gd name="T53" fmla="*/ 11 h 59"/>
              <a:gd name="T54" fmla="*/ 36 w 40"/>
              <a:gd name="T55" fmla="*/ 1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" h="59">
                <a:moveTo>
                  <a:pt x="36" y="14"/>
                </a:moveTo>
                <a:cubicBezTo>
                  <a:pt x="39" y="11"/>
                  <a:pt x="39" y="11"/>
                  <a:pt x="39" y="1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7" y="0"/>
                  <a:pt x="26" y="0"/>
                </a:cubicBezTo>
                <a:cubicBezTo>
                  <a:pt x="24" y="0"/>
                  <a:pt x="23" y="0"/>
                  <a:pt x="23" y="1"/>
                </a:cubicBezTo>
                <a:cubicBezTo>
                  <a:pt x="9" y="15"/>
                  <a:pt x="0" y="34"/>
                  <a:pt x="0" y="55"/>
                </a:cubicBezTo>
                <a:cubicBezTo>
                  <a:pt x="0" y="56"/>
                  <a:pt x="1" y="57"/>
                  <a:pt x="1" y="58"/>
                </a:cubicBezTo>
                <a:cubicBezTo>
                  <a:pt x="2" y="59"/>
                  <a:pt x="3" y="59"/>
                  <a:pt x="4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20" y="59"/>
                  <a:pt x="21" y="59"/>
                  <a:pt x="22" y="58"/>
                </a:cubicBezTo>
                <a:cubicBezTo>
                  <a:pt x="22" y="57"/>
                  <a:pt x="23" y="56"/>
                  <a:pt x="23" y="55"/>
                </a:cubicBezTo>
                <a:cubicBezTo>
                  <a:pt x="23" y="40"/>
                  <a:pt x="29" y="27"/>
                  <a:pt x="39" y="17"/>
                </a:cubicBezTo>
                <a:cubicBezTo>
                  <a:pt x="40" y="16"/>
                  <a:pt x="40" y="13"/>
                  <a:pt x="39" y="11"/>
                </a:cubicBezTo>
                <a:cubicBezTo>
                  <a:pt x="36" y="14"/>
                  <a:pt x="36" y="14"/>
                  <a:pt x="36" y="14"/>
                </a:cubicBezTo>
                <a:cubicBezTo>
                  <a:pt x="33" y="11"/>
                  <a:pt x="33" y="11"/>
                  <a:pt x="33" y="11"/>
                </a:cubicBezTo>
                <a:cubicBezTo>
                  <a:pt x="22" y="23"/>
                  <a:pt x="15" y="38"/>
                  <a:pt x="15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1"/>
                  <a:pt x="19" y="51"/>
                  <a:pt x="19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5"/>
                  <a:pt x="4" y="55"/>
                  <a:pt x="4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36"/>
                  <a:pt x="16" y="19"/>
                  <a:pt x="28" y="7"/>
                </a:cubicBezTo>
                <a:cubicBezTo>
                  <a:pt x="26" y="4"/>
                  <a:pt x="26" y="4"/>
                  <a:pt x="26" y="4"/>
                </a:cubicBezTo>
                <a:cubicBezTo>
                  <a:pt x="23" y="7"/>
                  <a:pt x="23" y="7"/>
                  <a:pt x="23" y="7"/>
                </a:cubicBezTo>
                <a:cubicBezTo>
                  <a:pt x="33" y="17"/>
                  <a:pt x="33" y="17"/>
                  <a:pt x="33" y="17"/>
                </a:cubicBezTo>
                <a:cubicBezTo>
                  <a:pt x="36" y="14"/>
                  <a:pt x="36" y="14"/>
                  <a:pt x="36" y="14"/>
                </a:cubicBezTo>
                <a:cubicBezTo>
                  <a:pt x="33" y="11"/>
                  <a:pt x="33" y="11"/>
                  <a:pt x="33" y="11"/>
                </a:cubicBez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3"/>
          <p:cNvSpPr>
            <a:spLocks/>
          </p:cNvSpPr>
          <p:nvPr/>
        </p:nvSpPr>
        <p:spPr bwMode="auto">
          <a:xfrm>
            <a:off x="5886450" y="2310872"/>
            <a:ext cx="495300" cy="301625"/>
          </a:xfrm>
          <a:custGeom>
            <a:avLst/>
            <a:gdLst>
              <a:gd name="T0" fmla="*/ 60 w 132"/>
              <a:gd name="T1" fmla="*/ 18 h 80"/>
              <a:gd name="T2" fmla="*/ 59 w 132"/>
              <a:gd name="T3" fmla="*/ 1 h 80"/>
              <a:gd name="T4" fmla="*/ 53 w 132"/>
              <a:gd name="T5" fmla="*/ 1 h 80"/>
              <a:gd name="T6" fmla="*/ 52 w 132"/>
              <a:gd name="T7" fmla="*/ 18 h 80"/>
              <a:gd name="T8" fmla="*/ 56 w 132"/>
              <a:gd name="T9" fmla="*/ 22 h 80"/>
              <a:gd name="T10" fmla="*/ 97 w 132"/>
              <a:gd name="T11" fmla="*/ 39 h 80"/>
              <a:gd name="T12" fmla="*/ 110 w 132"/>
              <a:gd name="T13" fmla="*/ 28 h 80"/>
              <a:gd name="T14" fmla="*/ 104 w 132"/>
              <a:gd name="T15" fmla="*/ 22 h 80"/>
              <a:gd name="T16" fmla="*/ 94 w 132"/>
              <a:gd name="T17" fmla="*/ 38 h 80"/>
              <a:gd name="T18" fmla="*/ 111 w 132"/>
              <a:gd name="T19" fmla="*/ 79 h 80"/>
              <a:gd name="T20" fmla="*/ 128 w 132"/>
              <a:gd name="T21" fmla="*/ 80 h 80"/>
              <a:gd name="T22" fmla="*/ 132 w 132"/>
              <a:gd name="T23" fmla="*/ 76 h 80"/>
              <a:gd name="T24" fmla="*/ 2 w 132"/>
              <a:gd name="T25" fmla="*/ 22 h 80"/>
              <a:gd name="T26" fmla="*/ 12 w 132"/>
              <a:gd name="T27" fmla="*/ 38 h 80"/>
              <a:gd name="T28" fmla="*/ 18 w 132"/>
              <a:gd name="T29" fmla="*/ 38 h 80"/>
              <a:gd name="T30" fmla="*/ 59 w 132"/>
              <a:gd name="T31" fmla="*/ 21 h 80"/>
              <a:gd name="T32" fmla="*/ 56 w 132"/>
              <a:gd name="T33" fmla="*/ 18 h 80"/>
              <a:gd name="T34" fmla="*/ 12 w 132"/>
              <a:gd name="T35" fmla="*/ 32 h 80"/>
              <a:gd name="T36" fmla="*/ 18 w 132"/>
              <a:gd name="T37" fmla="*/ 32 h 80"/>
              <a:gd name="T38" fmla="*/ 5 w 132"/>
              <a:gd name="T39" fmla="*/ 25 h 80"/>
              <a:gd name="T40" fmla="*/ 56 w 132"/>
              <a:gd name="T41" fmla="*/ 8 h 80"/>
              <a:gd name="T42" fmla="*/ 124 w 132"/>
              <a:gd name="T43" fmla="*/ 76 h 80"/>
              <a:gd name="T44" fmla="*/ 128 w 132"/>
              <a:gd name="T45" fmla="*/ 72 h 80"/>
              <a:gd name="T46" fmla="*/ 114 w 132"/>
              <a:gd name="T47" fmla="*/ 76 h 80"/>
              <a:gd name="T48" fmla="*/ 100 w 132"/>
              <a:gd name="T49" fmla="*/ 32 h 80"/>
              <a:gd name="T50" fmla="*/ 100 w 132"/>
              <a:gd name="T51" fmla="*/ 38 h 80"/>
              <a:gd name="T52" fmla="*/ 110 w 132"/>
              <a:gd name="T53" fmla="*/ 22 h 80"/>
              <a:gd name="T54" fmla="*/ 94 w 132"/>
              <a:gd name="T55" fmla="*/ 32 h 80"/>
              <a:gd name="T56" fmla="*/ 100 w 132"/>
              <a:gd name="T57" fmla="*/ 32 h 80"/>
              <a:gd name="T58" fmla="*/ 56 w 132"/>
              <a:gd name="T59" fmla="*/ 18 h 80"/>
              <a:gd name="T60" fmla="*/ 60 w 132"/>
              <a:gd name="T61" fmla="*/ 4 h 80"/>
              <a:gd name="T62" fmla="*/ 56 w 132"/>
              <a:gd name="T63" fmla="*/ 0 h 80"/>
              <a:gd name="T64" fmla="*/ 52 w 132"/>
              <a:gd name="T65" fmla="*/ 4 h 80"/>
              <a:gd name="T66" fmla="*/ 56 w 132"/>
              <a:gd name="T67" fmla="*/ 18 h 80"/>
              <a:gd name="T68" fmla="*/ 56 w 132"/>
              <a:gd name="T69" fmla="*/ 1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2" h="80">
                <a:moveTo>
                  <a:pt x="56" y="18"/>
                </a:moveTo>
                <a:cubicBezTo>
                  <a:pt x="60" y="18"/>
                  <a:pt x="60" y="18"/>
                  <a:pt x="60" y="18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3"/>
                  <a:pt x="59" y="2"/>
                  <a:pt x="59" y="1"/>
                </a:cubicBezTo>
                <a:cubicBezTo>
                  <a:pt x="58" y="0"/>
                  <a:pt x="57" y="0"/>
                  <a:pt x="56" y="0"/>
                </a:cubicBezTo>
                <a:cubicBezTo>
                  <a:pt x="55" y="0"/>
                  <a:pt x="54" y="0"/>
                  <a:pt x="53" y="1"/>
                </a:cubicBezTo>
                <a:cubicBezTo>
                  <a:pt x="52" y="2"/>
                  <a:pt x="52" y="3"/>
                  <a:pt x="52" y="4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9"/>
                  <a:pt x="52" y="20"/>
                  <a:pt x="53" y="21"/>
                </a:cubicBezTo>
                <a:cubicBezTo>
                  <a:pt x="54" y="22"/>
                  <a:pt x="55" y="22"/>
                  <a:pt x="56" y="22"/>
                </a:cubicBezTo>
                <a:cubicBezTo>
                  <a:pt x="71" y="22"/>
                  <a:pt x="84" y="28"/>
                  <a:pt x="94" y="38"/>
                </a:cubicBezTo>
                <a:cubicBezTo>
                  <a:pt x="95" y="39"/>
                  <a:pt x="96" y="39"/>
                  <a:pt x="97" y="39"/>
                </a:cubicBezTo>
                <a:cubicBezTo>
                  <a:pt x="98" y="39"/>
                  <a:pt x="99" y="39"/>
                  <a:pt x="100" y="3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1" y="27"/>
                  <a:pt x="111" y="24"/>
                  <a:pt x="110" y="22"/>
                </a:cubicBezTo>
                <a:cubicBezTo>
                  <a:pt x="108" y="21"/>
                  <a:pt x="106" y="21"/>
                  <a:pt x="104" y="22"/>
                </a:cubicBezTo>
                <a:cubicBezTo>
                  <a:pt x="94" y="32"/>
                  <a:pt x="94" y="32"/>
                  <a:pt x="94" y="32"/>
                </a:cubicBezTo>
                <a:cubicBezTo>
                  <a:pt x="92" y="34"/>
                  <a:pt x="92" y="37"/>
                  <a:pt x="94" y="38"/>
                </a:cubicBezTo>
                <a:cubicBezTo>
                  <a:pt x="104" y="48"/>
                  <a:pt x="110" y="61"/>
                  <a:pt x="110" y="76"/>
                </a:cubicBezTo>
                <a:cubicBezTo>
                  <a:pt x="110" y="77"/>
                  <a:pt x="110" y="78"/>
                  <a:pt x="111" y="79"/>
                </a:cubicBezTo>
                <a:cubicBezTo>
                  <a:pt x="112" y="80"/>
                  <a:pt x="113" y="80"/>
                  <a:pt x="114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9" y="80"/>
                  <a:pt x="130" y="80"/>
                  <a:pt x="131" y="79"/>
                </a:cubicBezTo>
                <a:cubicBezTo>
                  <a:pt x="132" y="78"/>
                  <a:pt x="132" y="77"/>
                  <a:pt x="132" y="76"/>
                </a:cubicBezTo>
                <a:cubicBezTo>
                  <a:pt x="132" y="34"/>
                  <a:pt x="98" y="0"/>
                  <a:pt x="56" y="0"/>
                </a:cubicBezTo>
                <a:cubicBezTo>
                  <a:pt x="35" y="0"/>
                  <a:pt x="16" y="8"/>
                  <a:pt x="2" y="22"/>
                </a:cubicBezTo>
                <a:cubicBezTo>
                  <a:pt x="0" y="24"/>
                  <a:pt x="0" y="26"/>
                  <a:pt x="2" y="2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9"/>
                  <a:pt x="14" y="39"/>
                  <a:pt x="15" y="39"/>
                </a:cubicBezTo>
                <a:cubicBezTo>
                  <a:pt x="16" y="39"/>
                  <a:pt x="17" y="39"/>
                  <a:pt x="18" y="38"/>
                </a:cubicBezTo>
                <a:cubicBezTo>
                  <a:pt x="27" y="28"/>
                  <a:pt x="41" y="22"/>
                  <a:pt x="56" y="22"/>
                </a:cubicBezTo>
                <a:cubicBezTo>
                  <a:pt x="57" y="22"/>
                  <a:pt x="58" y="22"/>
                  <a:pt x="59" y="21"/>
                </a:cubicBezTo>
                <a:cubicBezTo>
                  <a:pt x="59" y="20"/>
                  <a:pt x="60" y="19"/>
                  <a:pt x="60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4"/>
                  <a:pt x="56" y="14"/>
                  <a:pt x="56" y="14"/>
                </a:cubicBezTo>
                <a:cubicBezTo>
                  <a:pt x="39" y="14"/>
                  <a:pt x="23" y="21"/>
                  <a:pt x="12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8" y="32"/>
                  <a:pt x="18" y="32"/>
                  <a:pt x="18" y="3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8"/>
                  <a:pt x="7" y="28"/>
                  <a:pt x="7" y="28"/>
                </a:cubicBezTo>
                <a:cubicBezTo>
                  <a:pt x="20" y="15"/>
                  <a:pt x="37" y="8"/>
                  <a:pt x="56" y="8"/>
                </a:cubicBezTo>
                <a:cubicBezTo>
                  <a:pt x="75" y="8"/>
                  <a:pt x="92" y="15"/>
                  <a:pt x="104" y="28"/>
                </a:cubicBezTo>
                <a:cubicBezTo>
                  <a:pt x="117" y="40"/>
                  <a:pt x="124" y="57"/>
                  <a:pt x="124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8" y="59"/>
                  <a:pt x="111" y="44"/>
                  <a:pt x="100" y="32"/>
                </a:cubicBezTo>
                <a:cubicBezTo>
                  <a:pt x="97" y="35"/>
                  <a:pt x="97" y="35"/>
                  <a:pt x="97" y="35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1" y="27"/>
                  <a:pt x="111" y="24"/>
                  <a:pt x="110" y="22"/>
                </a:cubicBezTo>
                <a:cubicBezTo>
                  <a:pt x="108" y="21"/>
                  <a:pt x="106" y="21"/>
                  <a:pt x="104" y="22"/>
                </a:cubicBezTo>
                <a:cubicBezTo>
                  <a:pt x="94" y="32"/>
                  <a:pt x="94" y="32"/>
                  <a:pt x="94" y="32"/>
                </a:cubicBezTo>
                <a:cubicBezTo>
                  <a:pt x="97" y="35"/>
                  <a:pt x="97" y="35"/>
                  <a:pt x="97" y="35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88" y="21"/>
                  <a:pt x="73" y="14"/>
                  <a:pt x="56" y="14"/>
                </a:cubicBezTo>
                <a:cubicBezTo>
                  <a:pt x="56" y="18"/>
                  <a:pt x="56" y="18"/>
                  <a:pt x="5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3"/>
                  <a:pt x="59" y="2"/>
                  <a:pt x="59" y="1"/>
                </a:cubicBezTo>
                <a:cubicBezTo>
                  <a:pt x="58" y="0"/>
                  <a:pt x="57" y="0"/>
                  <a:pt x="56" y="0"/>
                </a:cubicBezTo>
                <a:cubicBezTo>
                  <a:pt x="55" y="0"/>
                  <a:pt x="54" y="0"/>
                  <a:pt x="53" y="1"/>
                </a:cubicBezTo>
                <a:cubicBezTo>
                  <a:pt x="52" y="2"/>
                  <a:pt x="52" y="3"/>
                  <a:pt x="52" y="4"/>
                </a:cubicBezTo>
                <a:cubicBezTo>
                  <a:pt x="52" y="18"/>
                  <a:pt x="52" y="18"/>
                  <a:pt x="52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4"/>
                  <a:pt x="56" y="14"/>
                  <a:pt x="56" y="14"/>
                </a:cubicBezTo>
                <a:lnTo>
                  <a:pt x="5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64"/>
          <p:cNvSpPr>
            <a:spLocks/>
          </p:cNvSpPr>
          <p:nvPr/>
        </p:nvSpPr>
        <p:spPr bwMode="auto">
          <a:xfrm>
            <a:off x="5807075" y="2582334"/>
            <a:ext cx="495300" cy="304800"/>
          </a:xfrm>
          <a:custGeom>
            <a:avLst/>
            <a:gdLst>
              <a:gd name="T0" fmla="*/ 73 w 132"/>
              <a:gd name="T1" fmla="*/ 62 h 81"/>
              <a:gd name="T2" fmla="*/ 74 w 132"/>
              <a:gd name="T3" fmla="*/ 79 h 81"/>
              <a:gd name="T4" fmla="*/ 80 w 132"/>
              <a:gd name="T5" fmla="*/ 79 h 81"/>
              <a:gd name="T6" fmla="*/ 81 w 132"/>
              <a:gd name="T7" fmla="*/ 62 h 81"/>
              <a:gd name="T8" fmla="*/ 77 w 132"/>
              <a:gd name="T9" fmla="*/ 58 h 81"/>
              <a:gd name="T10" fmla="*/ 33 w 132"/>
              <a:gd name="T11" fmla="*/ 42 h 81"/>
              <a:gd name="T12" fmla="*/ 22 w 132"/>
              <a:gd name="T13" fmla="*/ 55 h 81"/>
              <a:gd name="T14" fmla="*/ 26 w 132"/>
              <a:gd name="T15" fmla="*/ 59 h 81"/>
              <a:gd name="T16" fmla="*/ 39 w 132"/>
              <a:gd name="T17" fmla="*/ 48 h 81"/>
              <a:gd name="T18" fmla="*/ 39 w 132"/>
              <a:gd name="T19" fmla="*/ 42 h 81"/>
              <a:gd name="T20" fmla="*/ 22 w 132"/>
              <a:gd name="T21" fmla="*/ 1 h 81"/>
              <a:gd name="T22" fmla="*/ 4 w 132"/>
              <a:gd name="T23" fmla="*/ 0 h 81"/>
              <a:gd name="T24" fmla="*/ 0 w 132"/>
              <a:gd name="T25" fmla="*/ 4 h 81"/>
              <a:gd name="T26" fmla="*/ 131 w 132"/>
              <a:gd name="T27" fmla="*/ 58 h 81"/>
              <a:gd name="T28" fmla="*/ 131 w 132"/>
              <a:gd name="T29" fmla="*/ 53 h 81"/>
              <a:gd name="T30" fmla="*/ 118 w 132"/>
              <a:gd name="T31" fmla="*/ 41 h 81"/>
              <a:gd name="T32" fmla="*/ 77 w 132"/>
              <a:gd name="T33" fmla="*/ 58 h 81"/>
              <a:gd name="T34" fmla="*/ 73 w 132"/>
              <a:gd name="T35" fmla="*/ 62 h 81"/>
              <a:gd name="T36" fmla="*/ 77 w 132"/>
              <a:gd name="T37" fmla="*/ 66 h 81"/>
              <a:gd name="T38" fmla="*/ 118 w 132"/>
              <a:gd name="T39" fmla="*/ 45 h 81"/>
              <a:gd name="T40" fmla="*/ 125 w 132"/>
              <a:gd name="T41" fmla="*/ 58 h 81"/>
              <a:gd name="T42" fmla="*/ 125 w 132"/>
              <a:gd name="T43" fmla="*/ 53 h 81"/>
              <a:gd name="T44" fmla="*/ 28 w 132"/>
              <a:gd name="T45" fmla="*/ 53 h 81"/>
              <a:gd name="T46" fmla="*/ 4 w 132"/>
              <a:gd name="T47" fmla="*/ 4 h 81"/>
              <a:gd name="T48" fmla="*/ 19 w 132"/>
              <a:gd name="T49" fmla="*/ 8 h 81"/>
              <a:gd name="T50" fmla="*/ 15 w 132"/>
              <a:gd name="T51" fmla="*/ 4 h 81"/>
              <a:gd name="T52" fmla="*/ 36 w 132"/>
              <a:gd name="T53" fmla="*/ 45 h 81"/>
              <a:gd name="T54" fmla="*/ 23 w 132"/>
              <a:gd name="T55" fmla="*/ 52 h 81"/>
              <a:gd name="T56" fmla="*/ 23 w 132"/>
              <a:gd name="T57" fmla="*/ 58 h 81"/>
              <a:gd name="T58" fmla="*/ 29 w 132"/>
              <a:gd name="T59" fmla="*/ 58 h 81"/>
              <a:gd name="T60" fmla="*/ 36 w 132"/>
              <a:gd name="T61" fmla="*/ 45 h 81"/>
              <a:gd name="T62" fmla="*/ 77 w 132"/>
              <a:gd name="T63" fmla="*/ 66 h 81"/>
              <a:gd name="T64" fmla="*/ 73 w 132"/>
              <a:gd name="T65" fmla="*/ 62 h 81"/>
              <a:gd name="T66" fmla="*/ 74 w 132"/>
              <a:gd name="T67" fmla="*/ 79 h 81"/>
              <a:gd name="T68" fmla="*/ 80 w 132"/>
              <a:gd name="T69" fmla="*/ 79 h 81"/>
              <a:gd name="T70" fmla="*/ 81 w 132"/>
              <a:gd name="T71" fmla="*/ 62 h 81"/>
              <a:gd name="T72" fmla="*/ 77 w 132"/>
              <a:gd name="T73" fmla="*/ 6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2" h="81">
                <a:moveTo>
                  <a:pt x="77" y="62"/>
                </a:moveTo>
                <a:cubicBezTo>
                  <a:pt x="73" y="62"/>
                  <a:pt x="73" y="62"/>
                  <a:pt x="73" y="62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78"/>
                  <a:pt x="73" y="79"/>
                  <a:pt x="74" y="79"/>
                </a:cubicBezTo>
                <a:cubicBezTo>
                  <a:pt x="75" y="80"/>
                  <a:pt x="76" y="81"/>
                  <a:pt x="77" y="81"/>
                </a:cubicBezTo>
                <a:cubicBezTo>
                  <a:pt x="78" y="81"/>
                  <a:pt x="79" y="80"/>
                  <a:pt x="80" y="79"/>
                </a:cubicBezTo>
                <a:cubicBezTo>
                  <a:pt x="80" y="79"/>
                  <a:pt x="81" y="78"/>
                  <a:pt x="81" y="77"/>
                </a:cubicBezTo>
                <a:cubicBezTo>
                  <a:pt x="81" y="62"/>
                  <a:pt x="81" y="62"/>
                  <a:pt x="81" y="62"/>
                </a:cubicBezTo>
                <a:cubicBezTo>
                  <a:pt x="81" y="61"/>
                  <a:pt x="80" y="60"/>
                  <a:pt x="80" y="59"/>
                </a:cubicBezTo>
                <a:cubicBezTo>
                  <a:pt x="79" y="59"/>
                  <a:pt x="78" y="58"/>
                  <a:pt x="77" y="58"/>
                </a:cubicBezTo>
                <a:cubicBezTo>
                  <a:pt x="62" y="58"/>
                  <a:pt x="48" y="52"/>
                  <a:pt x="39" y="42"/>
                </a:cubicBezTo>
                <a:cubicBezTo>
                  <a:pt x="37" y="41"/>
                  <a:pt x="35" y="41"/>
                  <a:pt x="33" y="42"/>
                </a:cubicBezTo>
                <a:cubicBezTo>
                  <a:pt x="23" y="52"/>
                  <a:pt x="23" y="52"/>
                  <a:pt x="23" y="52"/>
                </a:cubicBezTo>
                <a:cubicBezTo>
                  <a:pt x="22" y="53"/>
                  <a:pt x="22" y="54"/>
                  <a:pt x="22" y="55"/>
                </a:cubicBezTo>
                <a:cubicBezTo>
                  <a:pt x="22" y="56"/>
                  <a:pt x="22" y="57"/>
                  <a:pt x="23" y="58"/>
                </a:cubicBezTo>
                <a:cubicBezTo>
                  <a:pt x="24" y="59"/>
                  <a:pt x="25" y="59"/>
                  <a:pt x="26" y="59"/>
                </a:cubicBezTo>
                <a:cubicBezTo>
                  <a:pt x="27" y="59"/>
                  <a:pt x="28" y="59"/>
                  <a:pt x="29" y="58"/>
                </a:cubicBezTo>
                <a:cubicBezTo>
                  <a:pt x="39" y="48"/>
                  <a:pt x="39" y="48"/>
                  <a:pt x="39" y="48"/>
                </a:cubicBezTo>
                <a:cubicBezTo>
                  <a:pt x="39" y="47"/>
                  <a:pt x="40" y="46"/>
                  <a:pt x="40" y="45"/>
                </a:cubicBezTo>
                <a:cubicBezTo>
                  <a:pt x="40" y="44"/>
                  <a:pt x="39" y="43"/>
                  <a:pt x="39" y="42"/>
                </a:cubicBezTo>
                <a:cubicBezTo>
                  <a:pt x="29" y="33"/>
                  <a:pt x="23" y="19"/>
                  <a:pt x="23" y="4"/>
                </a:cubicBezTo>
                <a:cubicBezTo>
                  <a:pt x="23" y="3"/>
                  <a:pt x="22" y="2"/>
                  <a:pt x="22" y="1"/>
                </a:cubicBezTo>
                <a:cubicBezTo>
                  <a:pt x="21" y="1"/>
                  <a:pt x="20" y="0"/>
                  <a:pt x="19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7"/>
                  <a:pt x="35" y="81"/>
                  <a:pt x="77" y="81"/>
                </a:cubicBezTo>
                <a:cubicBezTo>
                  <a:pt x="98" y="81"/>
                  <a:pt x="117" y="72"/>
                  <a:pt x="131" y="58"/>
                </a:cubicBezTo>
                <a:cubicBezTo>
                  <a:pt x="132" y="58"/>
                  <a:pt x="132" y="57"/>
                  <a:pt x="132" y="56"/>
                </a:cubicBezTo>
                <a:cubicBezTo>
                  <a:pt x="132" y="54"/>
                  <a:pt x="132" y="53"/>
                  <a:pt x="131" y="53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19" y="41"/>
                  <a:pt x="118" y="41"/>
                </a:cubicBezTo>
                <a:cubicBezTo>
                  <a:pt x="117" y="41"/>
                  <a:pt x="116" y="42"/>
                  <a:pt x="115" y="42"/>
                </a:cubicBezTo>
                <a:cubicBezTo>
                  <a:pt x="105" y="52"/>
                  <a:pt x="92" y="58"/>
                  <a:pt x="77" y="58"/>
                </a:cubicBezTo>
                <a:cubicBezTo>
                  <a:pt x="76" y="58"/>
                  <a:pt x="75" y="59"/>
                  <a:pt x="74" y="59"/>
                </a:cubicBezTo>
                <a:cubicBezTo>
                  <a:pt x="73" y="60"/>
                  <a:pt x="73" y="61"/>
                  <a:pt x="73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6"/>
                  <a:pt x="77" y="66"/>
                  <a:pt x="77" y="66"/>
                </a:cubicBezTo>
                <a:cubicBezTo>
                  <a:pt x="94" y="66"/>
                  <a:pt x="109" y="59"/>
                  <a:pt x="121" y="48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13" y="65"/>
                  <a:pt x="96" y="73"/>
                  <a:pt x="77" y="73"/>
                </a:cubicBezTo>
                <a:cubicBezTo>
                  <a:pt x="58" y="73"/>
                  <a:pt x="41" y="65"/>
                  <a:pt x="28" y="53"/>
                </a:cubicBezTo>
                <a:cubicBezTo>
                  <a:pt x="16" y="40"/>
                  <a:pt x="8" y="23"/>
                  <a:pt x="8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8"/>
                  <a:pt x="4" y="8"/>
                  <a:pt x="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21"/>
                  <a:pt x="22" y="37"/>
                  <a:pt x="33" y="48"/>
                </a:cubicBezTo>
                <a:cubicBezTo>
                  <a:pt x="36" y="45"/>
                  <a:pt x="36" y="45"/>
                  <a:pt x="36" y="45"/>
                </a:cubicBezTo>
                <a:cubicBezTo>
                  <a:pt x="33" y="42"/>
                  <a:pt x="33" y="42"/>
                  <a:pt x="33" y="42"/>
                </a:cubicBezTo>
                <a:cubicBezTo>
                  <a:pt x="23" y="52"/>
                  <a:pt x="23" y="52"/>
                  <a:pt x="23" y="52"/>
                </a:cubicBezTo>
                <a:cubicBezTo>
                  <a:pt x="22" y="53"/>
                  <a:pt x="22" y="54"/>
                  <a:pt x="22" y="55"/>
                </a:cubicBezTo>
                <a:cubicBezTo>
                  <a:pt x="22" y="56"/>
                  <a:pt x="22" y="57"/>
                  <a:pt x="23" y="58"/>
                </a:cubicBezTo>
                <a:cubicBezTo>
                  <a:pt x="24" y="59"/>
                  <a:pt x="25" y="59"/>
                  <a:pt x="26" y="59"/>
                </a:cubicBezTo>
                <a:cubicBezTo>
                  <a:pt x="27" y="59"/>
                  <a:pt x="28" y="59"/>
                  <a:pt x="29" y="58"/>
                </a:cubicBezTo>
                <a:cubicBezTo>
                  <a:pt x="39" y="48"/>
                  <a:pt x="39" y="48"/>
                  <a:pt x="39" y="48"/>
                </a:cubicBezTo>
                <a:cubicBezTo>
                  <a:pt x="36" y="45"/>
                  <a:pt x="36" y="45"/>
                  <a:pt x="3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44" y="59"/>
                  <a:pt x="60" y="66"/>
                  <a:pt x="77" y="66"/>
                </a:cubicBezTo>
                <a:cubicBezTo>
                  <a:pt x="77" y="62"/>
                  <a:pt x="77" y="62"/>
                  <a:pt x="77" y="62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78"/>
                  <a:pt x="73" y="79"/>
                  <a:pt x="74" y="79"/>
                </a:cubicBezTo>
                <a:cubicBezTo>
                  <a:pt x="75" y="80"/>
                  <a:pt x="76" y="81"/>
                  <a:pt x="77" y="81"/>
                </a:cubicBezTo>
                <a:cubicBezTo>
                  <a:pt x="78" y="81"/>
                  <a:pt x="79" y="80"/>
                  <a:pt x="80" y="79"/>
                </a:cubicBezTo>
                <a:cubicBezTo>
                  <a:pt x="80" y="79"/>
                  <a:pt x="81" y="78"/>
                  <a:pt x="81" y="77"/>
                </a:cubicBezTo>
                <a:cubicBezTo>
                  <a:pt x="81" y="62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6"/>
                  <a:pt x="77" y="66"/>
                  <a:pt x="77" y="66"/>
                </a:cubicBezTo>
                <a:lnTo>
                  <a:pt x="77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65"/>
          <p:cNvSpPr>
            <a:spLocks/>
          </p:cNvSpPr>
          <p:nvPr/>
        </p:nvSpPr>
        <p:spPr bwMode="auto">
          <a:xfrm>
            <a:off x="6230938" y="2582334"/>
            <a:ext cx="150813" cy="225425"/>
          </a:xfrm>
          <a:custGeom>
            <a:avLst/>
            <a:gdLst>
              <a:gd name="T0" fmla="*/ 22 w 40"/>
              <a:gd name="T1" fmla="*/ 4 h 60"/>
              <a:gd name="T2" fmla="*/ 18 w 40"/>
              <a:gd name="T3" fmla="*/ 4 h 60"/>
              <a:gd name="T4" fmla="*/ 2 w 40"/>
              <a:gd name="T5" fmla="*/ 42 h 60"/>
              <a:gd name="T6" fmla="*/ 2 w 40"/>
              <a:gd name="T7" fmla="*/ 48 h 60"/>
              <a:gd name="T8" fmla="*/ 12 w 40"/>
              <a:gd name="T9" fmla="*/ 58 h 60"/>
              <a:gd name="T10" fmla="*/ 18 w 40"/>
              <a:gd name="T11" fmla="*/ 58 h 60"/>
              <a:gd name="T12" fmla="*/ 40 w 40"/>
              <a:gd name="T13" fmla="*/ 4 h 60"/>
              <a:gd name="T14" fmla="*/ 39 w 40"/>
              <a:gd name="T15" fmla="*/ 1 h 60"/>
              <a:gd name="T16" fmla="*/ 36 w 40"/>
              <a:gd name="T17" fmla="*/ 0 h 60"/>
              <a:gd name="T18" fmla="*/ 22 w 40"/>
              <a:gd name="T19" fmla="*/ 0 h 60"/>
              <a:gd name="T20" fmla="*/ 19 w 40"/>
              <a:gd name="T21" fmla="*/ 1 h 60"/>
              <a:gd name="T22" fmla="*/ 18 w 40"/>
              <a:gd name="T23" fmla="*/ 4 h 60"/>
              <a:gd name="T24" fmla="*/ 22 w 40"/>
              <a:gd name="T25" fmla="*/ 4 h 60"/>
              <a:gd name="T26" fmla="*/ 22 w 40"/>
              <a:gd name="T27" fmla="*/ 8 h 60"/>
              <a:gd name="T28" fmla="*/ 36 w 40"/>
              <a:gd name="T29" fmla="*/ 8 h 60"/>
              <a:gd name="T30" fmla="*/ 36 w 40"/>
              <a:gd name="T31" fmla="*/ 4 h 60"/>
              <a:gd name="T32" fmla="*/ 32 w 40"/>
              <a:gd name="T33" fmla="*/ 4 h 60"/>
              <a:gd name="T34" fmla="*/ 12 w 40"/>
              <a:gd name="T35" fmla="*/ 53 h 60"/>
              <a:gd name="T36" fmla="*/ 15 w 40"/>
              <a:gd name="T37" fmla="*/ 56 h 60"/>
              <a:gd name="T38" fmla="*/ 18 w 40"/>
              <a:gd name="T39" fmla="*/ 53 h 60"/>
              <a:gd name="T40" fmla="*/ 8 w 40"/>
              <a:gd name="T41" fmla="*/ 42 h 60"/>
              <a:gd name="T42" fmla="*/ 5 w 40"/>
              <a:gd name="T43" fmla="*/ 45 h 60"/>
              <a:gd name="T44" fmla="*/ 8 w 40"/>
              <a:gd name="T45" fmla="*/ 48 h 60"/>
              <a:gd name="T46" fmla="*/ 26 w 40"/>
              <a:gd name="T47" fmla="*/ 4 h 60"/>
              <a:gd name="T48" fmla="*/ 22 w 40"/>
              <a:gd name="T49" fmla="*/ 4 h 60"/>
              <a:gd name="T50" fmla="*/ 22 w 40"/>
              <a:gd name="T51" fmla="*/ 8 h 60"/>
              <a:gd name="T52" fmla="*/ 22 w 40"/>
              <a:gd name="T53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" h="60">
                <a:moveTo>
                  <a:pt x="22" y="4"/>
                </a:moveTo>
                <a:cubicBezTo>
                  <a:pt x="18" y="4"/>
                  <a:pt x="18" y="4"/>
                  <a:pt x="18" y="4"/>
                </a:cubicBezTo>
                <a:cubicBezTo>
                  <a:pt x="18" y="19"/>
                  <a:pt x="12" y="33"/>
                  <a:pt x="2" y="42"/>
                </a:cubicBezTo>
                <a:cubicBezTo>
                  <a:pt x="0" y="44"/>
                  <a:pt x="0" y="47"/>
                  <a:pt x="2" y="48"/>
                </a:cubicBezTo>
                <a:cubicBezTo>
                  <a:pt x="12" y="58"/>
                  <a:pt x="12" y="58"/>
                  <a:pt x="12" y="58"/>
                </a:cubicBezTo>
                <a:cubicBezTo>
                  <a:pt x="14" y="60"/>
                  <a:pt x="16" y="60"/>
                  <a:pt x="18" y="58"/>
                </a:cubicBezTo>
                <a:cubicBezTo>
                  <a:pt x="32" y="45"/>
                  <a:pt x="40" y="25"/>
                  <a:pt x="40" y="4"/>
                </a:cubicBezTo>
                <a:cubicBezTo>
                  <a:pt x="40" y="3"/>
                  <a:pt x="40" y="2"/>
                  <a:pt x="39" y="1"/>
                </a:cubicBezTo>
                <a:cubicBezTo>
                  <a:pt x="38" y="1"/>
                  <a:pt x="37" y="0"/>
                  <a:pt x="3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0" y="1"/>
                  <a:pt x="19" y="1"/>
                </a:cubicBezTo>
                <a:cubicBezTo>
                  <a:pt x="18" y="2"/>
                  <a:pt x="18" y="3"/>
                  <a:pt x="18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8"/>
                  <a:pt x="22" y="8"/>
                  <a:pt x="22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4"/>
                  <a:pt x="36" y="4"/>
                  <a:pt x="36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23"/>
                  <a:pt x="25" y="40"/>
                  <a:pt x="12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8" y="53"/>
                  <a:pt x="18" y="53"/>
                  <a:pt x="18" y="53"/>
                </a:cubicBezTo>
                <a:cubicBezTo>
                  <a:pt x="8" y="42"/>
                  <a:pt x="8" y="42"/>
                  <a:pt x="8" y="42"/>
                </a:cubicBezTo>
                <a:cubicBezTo>
                  <a:pt x="5" y="45"/>
                  <a:pt x="5" y="45"/>
                  <a:pt x="5" y="45"/>
                </a:cubicBezTo>
                <a:cubicBezTo>
                  <a:pt x="8" y="48"/>
                  <a:pt x="8" y="48"/>
                  <a:pt x="8" y="48"/>
                </a:cubicBezTo>
                <a:cubicBezTo>
                  <a:pt x="19" y="37"/>
                  <a:pt x="26" y="21"/>
                  <a:pt x="2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8"/>
                  <a:pt x="22" y="8"/>
                  <a:pt x="22" y="8"/>
                </a:cubicBezTo>
                <a:lnTo>
                  <a:pt x="22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66"/>
          <p:cNvSpPr>
            <a:spLocks/>
          </p:cNvSpPr>
          <p:nvPr/>
        </p:nvSpPr>
        <p:spPr bwMode="auto">
          <a:xfrm>
            <a:off x="5969000" y="2417234"/>
            <a:ext cx="255588" cy="363538"/>
          </a:xfrm>
          <a:custGeom>
            <a:avLst/>
            <a:gdLst>
              <a:gd name="T0" fmla="*/ 38 w 68"/>
              <a:gd name="T1" fmla="*/ 89 h 97"/>
              <a:gd name="T2" fmla="*/ 29 w 68"/>
              <a:gd name="T3" fmla="*/ 79 h 97"/>
              <a:gd name="T4" fmla="*/ 8 w 68"/>
              <a:gd name="T5" fmla="*/ 78 h 97"/>
              <a:gd name="T6" fmla="*/ 9 w 68"/>
              <a:gd name="T7" fmla="*/ 63 h 97"/>
              <a:gd name="T8" fmla="*/ 44 w 68"/>
              <a:gd name="T9" fmla="*/ 66 h 97"/>
              <a:gd name="T10" fmla="*/ 40 w 68"/>
              <a:gd name="T11" fmla="*/ 55 h 97"/>
              <a:gd name="T12" fmla="*/ 11 w 68"/>
              <a:gd name="T13" fmla="*/ 43 h 97"/>
              <a:gd name="T14" fmla="*/ 29 w 68"/>
              <a:gd name="T15" fmla="*/ 18 h 97"/>
              <a:gd name="T16" fmla="*/ 38 w 68"/>
              <a:gd name="T17" fmla="*/ 8 h 97"/>
              <a:gd name="T18" fmla="*/ 59 w 68"/>
              <a:gd name="T19" fmla="*/ 23 h 97"/>
              <a:gd name="T20" fmla="*/ 50 w 68"/>
              <a:gd name="T21" fmla="*/ 34 h 97"/>
              <a:gd name="T22" fmla="*/ 36 w 68"/>
              <a:gd name="T23" fmla="*/ 27 h 97"/>
              <a:gd name="T24" fmla="*/ 23 w 68"/>
              <a:gd name="T25" fmla="*/ 35 h 97"/>
              <a:gd name="T26" fmla="*/ 38 w 68"/>
              <a:gd name="T27" fmla="*/ 44 h 97"/>
              <a:gd name="T28" fmla="*/ 60 w 68"/>
              <a:gd name="T29" fmla="*/ 61 h 97"/>
              <a:gd name="T30" fmla="*/ 38 w 68"/>
              <a:gd name="T31" fmla="*/ 82 h 97"/>
              <a:gd name="T32" fmla="*/ 61 w 68"/>
              <a:gd name="T33" fmla="*/ 77 h 97"/>
              <a:gd name="T34" fmla="*/ 55 w 68"/>
              <a:gd name="T35" fmla="*/ 41 h 97"/>
              <a:gd name="T36" fmla="*/ 31 w 68"/>
              <a:gd name="T37" fmla="*/ 34 h 97"/>
              <a:gd name="T38" fmla="*/ 30 w 68"/>
              <a:gd name="T39" fmla="*/ 35 h 97"/>
              <a:gd name="T40" fmla="*/ 30 w 68"/>
              <a:gd name="T41" fmla="*/ 35 h 97"/>
              <a:gd name="T42" fmla="*/ 31 w 68"/>
              <a:gd name="T43" fmla="*/ 35 h 97"/>
              <a:gd name="T44" fmla="*/ 31 w 68"/>
              <a:gd name="T45" fmla="*/ 35 h 97"/>
              <a:gd name="T46" fmla="*/ 31 w 68"/>
              <a:gd name="T47" fmla="*/ 35 h 97"/>
              <a:gd name="T48" fmla="*/ 30 w 68"/>
              <a:gd name="T49" fmla="*/ 35 h 97"/>
              <a:gd name="T50" fmla="*/ 30 w 68"/>
              <a:gd name="T51" fmla="*/ 35 h 97"/>
              <a:gd name="T52" fmla="*/ 31 w 68"/>
              <a:gd name="T53" fmla="*/ 36 h 97"/>
              <a:gd name="T54" fmla="*/ 31 w 68"/>
              <a:gd name="T55" fmla="*/ 36 h 97"/>
              <a:gd name="T56" fmla="*/ 52 w 68"/>
              <a:gd name="T57" fmla="*/ 39 h 97"/>
              <a:gd name="T58" fmla="*/ 64 w 68"/>
              <a:gd name="T59" fmla="*/ 21 h 97"/>
              <a:gd name="T60" fmla="*/ 42 w 68"/>
              <a:gd name="T61" fmla="*/ 14 h 97"/>
              <a:gd name="T62" fmla="*/ 44 w 68"/>
              <a:gd name="T63" fmla="*/ 1 h 97"/>
              <a:gd name="T64" fmla="*/ 25 w 68"/>
              <a:gd name="T65" fmla="*/ 1 h 97"/>
              <a:gd name="T66" fmla="*/ 28 w 68"/>
              <a:gd name="T67" fmla="*/ 14 h 97"/>
              <a:gd name="T68" fmla="*/ 1 w 68"/>
              <a:gd name="T69" fmla="*/ 36 h 97"/>
              <a:gd name="T70" fmla="*/ 32 w 68"/>
              <a:gd name="T71" fmla="*/ 61 h 97"/>
              <a:gd name="T72" fmla="*/ 38 w 68"/>
              <a:gd name="T73" fmla="*/ 63 h 97"/>
              <a:gd name="T74" fmla="*/ 38 w 68"/>
              <a:gd name="T75" fmla="*/ 63 h 97"/>
              <a:gd name="T76" fmla="*/ 39 w 68"/>
              <a:gd name="T77" fmla="*/ 62 h 97"/>
              <a:gd name="T78" fmla="*/ 39 w 68"/>
              <a:gd name="T79" fmla="*/ 62 h 97"/>
              <a:gd name="T80" fmla="*/ 38 w 68"/>
              <a:gd name="T81" fmla="*/ 61 h 97"/>
              <a:gd name="T82" fmla="*/ 38 w 68"/>
              <a:gd name="T83" fmla="*/ 61 h 97"/>
              <a:gd name="T84" fmla="*/ 38 w 68"/>
              <a:gd name="T85" fmla="*/ 61 h 97"/>
              <a:gd name="T86" fmla="*/ 38 w 68"/>
              <a:gd name="T87" fmla="*/ 62 h 97"/>
              <a:gd name="T88" fmla="*/ 38 w 68"/>
              <a:gd name="T89" fmla="*/ 62 h 97"/>
              <a:gd name="T90" fmla="*/ 33 w 68"/>
              <a:gd name="T91" fmla="*/ 62 h 97"/>
              <a:gd name="T92" fmla="*/ 8 w 68"/>
              <a:gd name="T93" fmla="*/ 58 h 97"/>
              <a:gd name="T94" fmla="*/ 28 w 68"/>
              <a:gd name="T95" fmla="*/ 87 h 97"/>
              <a:gd name="T96" fmla="*/ 24 w 68"/>
              <a:gd name="T97" fmla="*/ 93 h 97"/>
              <a:gd name="T98" fmla="*/ 42 w 68"/>
              <a:gd name="T99" fmla="*/ 97 h 97"/>
              <a:gd name="T100" fmla="*/ 46 w 68"/>
              <a:gd name="T101" fmla="*/ 82 h 97"/>
              <a:gd name="T102" fmla="*/ 42 w 68"/>
              <a:gd name="T103" fmla="*/ 8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8" h="97">
                <a:moveTo>
                  <a:pt x="42" y="82"/>
                </a:moveTo>
                <a:cubicBezTo>
                  <a:pt x="38" y="82"/>
                  <a:pt x="38" y="82"/>
                  <a:pt x="38" y="82"/>
                </a:cubicBezTo>
                <a:cubicBezTo>
                  <a:pt x="38" y="89"/>
                  <a:pt x="38" y="89"/>
                  <a:pt x="38" y="89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1"/>
                  <a:pt x="31" y="79"/>
                  <a:pt x="29" y="79"/>
                </a:cubicBezTo>
                <a:cubicBezTo>
                  <a:pt x="20" y="78"/>
                  <a:pt x="11" y="76"/>
                  <a:pt x="6" y="73"/>
                </a:cubicBezTo>
                <a:cubicBezTo>
                  <a:pt x="4" y="76"/>
                  <a:pt x="4" y="76"/>
                  <a:pt x="4" y="76"/>
                </a:cubicBezTo>
                <a:cubicBezTo>
                  <a:pt x="8" y="78"/>
                  <a:pt x="8" y="78"/>
                  <a:pt x="8" y="78"/>
                </a:cubicBezTo>
                <a:cubicBezTo>
                  <a:pt x="15" y="61"/>
                  <a:pt x="15" y="61"/>
                  <a:pt x="15" y="61"/>
                </a:cubicBezTo>
                <a:cubicBezTo>
                  <a:pt x="11" y="60"/>
                  <a:pt x="11" y="60"/>
                  <a:pt x="11" y="60"/>
                </a:cubicBezTo>
                <a:cubicBezTo>
                  <a:pt x="9" y="63"/>
                  <a:pt x="9" y="63"/>
                  <a:pt x="9" y="63"/>
                </a:cubicBezTo>
                <a:cubicBezTo>
                  <a:pt x="16" y="67"/>
                  <a:pt x="25" y="70"/>
                  <a:pt x="33" y="70"/>
                </a:cubicBezTo>
                <a:cubicBezTo>
                  <a:pt x="36" y="70"/>
                  <a:pt x="39" y="70"/>
                  <a:pt x="41" y="69"/>
                </a:cubicBezTo>
                <a:cubicBezTo>
                  <a:pt x="42" y="68"/>
                  <a:pt x="44" y="67"/>
                  <a:pt x="44" y="66"/>
                </a:cubicBezTo>
                <a:cubicBezTo>
                  <a:pt x="45" y="65"/>
                  <a:pt x="46" y="63"/>
                  <a:pt x="46" y="62"/>
                </a:cubicBezTo>
                <a:cubicBezTo>
                  <a:pt x="46" y="61"/>
                  <a:pt x="45" y="60"/>
                  <a:pt x="45" y="59"/>
                </a:cubicBezTo>
                <a:cubicBezTo>
                  <a:pt x="43" y="57"/>
                  <a:pt x="42" y="56"/>
                  <a:pt x="40" y="55"/>
                </a:cubicBezTo>
                <a:cubicBezTo>
                  <a:pt x="37" y="54"/>
                  <a:pt x="34" y="54"/>
                  <a:pt x="30" y="53"/>
                </a:cubicBezTo>
                <a:cubicBezTo>
                  <a:pt x="25" y="52"/>
                  <a:pt x="19" y="50"/>
                  <a:pt x="15" y="48"/>
                </a:cubicBezTo>
                <a:cubicBezTo>
                  <a:pt x="13" y="47"/>
                  <a:pt x="12" y="45"/>
                  <a:pt x="11" y="43"/>
                </a:cubicBezTo>
                <a:cubicBezTo>
                  <a:pt x="10" y="41"/>
                  <a:pt x="9" y="39"/>
                  <a:pt x="9" y="36"/>
                </a:cubicBezTo>
                <a:cubicBezTo>
                  <a:pt x="9" y="32"/>
                  <a:pt x="11" y="28"/>
                  <a:pt x="14" y="25"/>
                </a:cubicBezTo>
                <a:cubicBezTo>
                  <a:pt x="17" y="22"/>
                  <a:pt x="22" y="19"/>
                  <a:pt x="29" y="18"/>
                </a:cubicBezTo>
                <a:cubicBezTo>
                  <a:pt x="31" y="18"/>
                  <a:pt x="32" y="16"/>
                  <a:pt x="32" y="14"/>
                </a:cubicBezTo>
                <a:cubicBezTo>
                  <a:pt x="32" y="8"/>
                  <a:pt x="32" y="8"/>
                  <a:pt x="32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6"/>
                  <a:pt x="39" y="18"/>
                  <a:pt x="41" y="18"/>
                </a:cubicBezTo>
                <a:cubicBezTo>
                  <a:pt x="48" y="19"/>
                  <a:pt x="54" y="20"/>
                  <a:pt x="59" y="23"/>
                </a:cubicBezTo>
                <a:cubicBezTo>
                  <a:pt x="61" y="20"/>
                  <a:pt x="61" y="20"/>
                  <a:pt x="61" y="20"/>
                </a:cubicBezTo>
                <a:cubicBezTo>
                  <a:pt x="57" y="18"/>
                  <a:pt x="57" y="18"/>
                  <a:pt x="57" y="18"/>
                </a:cubicBezTo>
                <a:cubicBezTo>
                  <a:pt x="50" y="34"/>
                  <a:pt x="50" y="34"/>
                  <a:pt x="50" y="34"/>
                </a:cubicBezTo>
                <a:cubicBezTo>
                  <a:pt x="54" y="36"/>
                  <a:pt x="54" y="36"/>
                  <a:pt x="54" y="36"/>
                </a:cubicBezTo>
                <a:cubicBezTo>
                  <a:pt x="56" y="32"/>
                  <a:pt x="56" y="32"/>
                  <a:pt x="56" y="32"/>
                </a:cubicBezTo>
                <a:cubicBezTo>
                  <a:pt x="49" y="29"/>
                  <a:pt x="42" y="27"/>
                  <a:pt x="36" y="27"/>
                </a:cubicBezTo>
                <a:cubicBezTo>
                  <a:pt x="32" y="27"/>
                  <a:pt x="29" y="27"/>
                  <a:pt x="27" y="28"/>
                </a:cubicBezTo>
                <a:cubicBezTo>
                  <a:pt x="26" y="29"/>
                  <a:pt x="25" y="30"/>
                  <a:pt x="24" y="31"/>
                </a:cubicBezTo>
                <a:cubicBezTo>
                  <a:pt x="23" y="32"/>
                  <a:pt x="23" y="34"/>
                  <a:pt x="23" y="35"/>
                </a:cubicBezTo>
                <a:cubicBezTo>
                  <a:pt x="23" y="36"/>
                  <a:pt x="23" y="37"/>
                  <a:pt x="24" y="38"/>
                </a:cubicBezTo>
                <a:cubicBezTo>
                  <a:pt x="25" y="40"/>
                  <a:pt x="27" y="41"/>
                  <a:pt x="29" y="42"/>
                </a:cubicBezTo>
                <a:cubicBezTo>
                  <a:pt x="32" y="43"/>
                  <a:pt x="35" y="43"/>
                  <a:pt x="38" y="44"/>
                </a:cubicBezTo>
                <a:cubicBezTo>
                  <a:pt x="44" y="45"/>
                  <a:pt x="49" y="46"/>
                  <a:pt x="53" y="49"/>
                </a:cubicBezTo>
                <a:cubicBezTo>
                  <a:pt x="55" y="50"/>
                  <a:pt x="57" y="52"/>
                  <a:pt x="58" y="53"/>
                </a:cubicBezTo>
                <a:cubicBezTo>
                  <a:pt x="59" y="55"/>
                  <a:pt x="60" y="57"/>
                  <a:pt x="60" y="61"/>
                </a:cubicBezTo>
                <a:cubicBezTo>
                  <a:pt x="60" y="65"/>
                  <a:pt x="58" y="68"/>
                  <a:pt x="55" y="71"/>
                </a:cubicBezTo>
                <a:cubicBezTo>
                  <a:pt x="52" y="75"/>
                  <a:pt x="48" y="77"/>
                  <a:pt x="41" y="78"/>
                </a:cubicBezTo>
                <a:cubicBezTo>
                  <a:pt x="39" y="79"/>
                  <a:pt x="38" y="80"/>
                  <a:pt x="38" y="82"/>
                </a:cubicBezTo>
                <a:cubicBezTo>
                  <a:pt x="42" y="82"/>
                  <a:pt x="42" y="82"/>
                  <a:pt x="42" y="82"/>
                </a:cubicBezTo>
                <a:cubicBezTo>
                  <a:pt x="42" y="86"/>
                  <a:pt x="42" y="86"/>
                  <a:pt x="42" y="86"/>
                </a:cubicBezTo>
                <a:cubicBezTo>
                  <a:pt x="50" y="85"/>
                  <a:pt x="57" y="82"/>
                  <a:pt x="61" y="77"/>
                </a:cubicBezTo>
                <a:cubicBezTo>
                  <a:pt x="65" y="72"/>
                  <a:pt x="68" y="67"/>
                  <a:pt x="68" y="61"/>
                </a:cubicBezTo>
                <a:cubicBezTo>
                  <a:pt x="68" y="57"/>
                  <a:pt x="67" y="54"/>
                  <a:pt x="66" y="51"/>
                </a:cubicBezTo>
                <a:cubicBezTo>
                  <a:pt x="63" y="46"/>
                  <a:pt x="60" y="43"/>
                  <a:pt x="55" y="41"/>
                </a:cubicBezTo>
                <a:cubicBezTo>
                  <a:pt x="49" y="38"/>
                  <a:pt x="42" y="37"/>
                  <a:pt x="37" y="36"/>
                </a:cubicBezTo>
                <a:cubicBezTo>
                  <a:pt x="35" y="35"/>
                  <a:pt x="32" y="35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4"/>
                  <a:pt x="31" y="34"/>
                  <a:pt x="31" y="34"/>
                </a:cubicBezTo>
                <a:cubicBezTo>
                  <a:pt x="29" y="35"/>
                  <a:pt x="29" y="35"/>
                  <a:pt x="29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4"/>
                  <a:pt x="31" y="34"/>
                  <a:pt x="31" y="34"/>
                </a:cubicBezTo>
                <a:cubicBezTo>
                  <a:pt x="29" y="35"/>
                  <a:pt x="29" y="35"/>
                  <a:pt x="29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5"/>
                  <a:pt x="31" y="35"/>
                  <a:pt x="32" y="35"/>
                </a:cubicBezTo>
                <a:cubicBezTo>
                  <a:pt x="33" y="35"/>
                  <a:pt x="34" y="35"/>
                  <a:pt x="36" y="35"/>
                </a:cubicBezTo>
                <a:cubicBezTo>
                  <a:pt x="41" y="35"/>
                  <a:pt x="46" y="36"/>
                  <a:pt x="52" y="39"/>
                </a:cubicBezTo>
                <a:cubicBezTo>
                  <a:pt x="53" y="40"/>
                  <a:pt x="54" y="40"/>
                  <a:pt x="55" y="39"/>
                </a:cubicBezTo>
                <a:cubicBezTo>
                  <a:pt x="56" y="39"/>
                  <a:pt x="57" y="38"/>
                  <a:pt x="58" y="37"/>
                </a:cubicBezTo>
                <a:cubicBezTo>
                  <a:pt x="64" y="21"/>
                  <a:pt x="64" y="21"/>
                  <a:pt x="64" y="21"/>
                </a:cubicBezTo>
                <a:cubicBezTo>
                  <a:pt x="65" y="19"/>
                  <a:pt x="64" y="17"/>
                  <a:pt x="63" y="16"/>
                </a:cubicBezTo>
                <a:cubicBezTo>
                  <a:pt x="57" y="13"/>
                  <a:pt x="49" y="11"/>
                  <a:pt x="42" y="10"/>
                </a:cubicBezTo>
                <a:cubicBezTo>
                  <a:pt x="42" y="14"/>
                  <a:pt x="42" y="14"/>
                  <a:pt x="42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3"/>
                  <a:pt x="45" y="2"/>
                  <a:pt x="44" y="1"/>
                </a:cubicBezTo>
                <a:cubicBezTo>
                  <a:pt x="44" y="0"/>
                  <a:pt x="43" y="0"/>
                  <a:pt x="4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6" y="0"/>
                  <a:pt x="25" y="1"/>
                </a:cubicBezTo>
                <a:cubicBezTo>
                  <a:pt x="25" y="2"/>
                  <a:pt x="24" y="3"/>
                  <a:pt x="24" y="4"/>
                </a:cubicBezTo>
                <a:cubicBezTo>
                  <a:pt x="24" y="14"/>
                  <a:pt x="24" y="14"/>
                  <a:pt x="2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0"/>
                  <a:pt x="28" y="10"/>
                  <a:pt x="28" y="10"/>
                </a:cubicBezTo>
                <a:cubicBezTo>
                  <a:pt x="19" y="11"/>
                  <a:pt x="13" y="15"/>
                  <a:pt x="8" y="19"/>
                </a:cubicBezTo>
                <a:cubicBezTo>
                  <a:pt x="3" y="24"/>
                  <a:pt x="1" y="30"/>
                  <a:pt x="1" y="36"/>
                </a:cubicBezTo>
                <a:cubicBezTo>
                  <a:pt x="1" y="40"/>
                  <a:pt x="2" y="43"/>
                  <a:pt x="3" y="46"/>
                </a:cubicBezTo>
                <a:cubicBezTo>
                  <a:pt x="5" y="50"/>
                  <a:pt x="9" y="54"/>
                  <a:pt x="13" y="56"/>
                </a:cubicBezTo>
                <a:cubicBezTo>
                  <a:pt x="19" y="59"/>
                  <a:pt x="26" y="60"/>
                  <a:pt x="32" y="61"/>
                </a:cubicBezTo>
                <a:cubicBezTo>
                  <a:pt x="34" y="62"/>
                  <a:pt x="36" y="62"/>
                  <a:pt x="3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8" y="62"/>
                  <a:pt x="38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9" y="62"/>
                  <a:pt x="39" y="62"/>
                  <a:pt x="39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7" y="62"/>
                </a:cubicBezTo>
                <a:cubicBezTo>
                  <a:pt x="36" y="62"/>
                  <a:pt x="35" y="62"/>
                  <a:pt x="33" y="62"/>
                </a:cubicBezTo>
                <a:cubicBezTo>
                  <a:pt x="27" y="62"/>
                  <a:pt x="19" y="60"/>
                  <a:pt x="13" y="56"/>
                </a:cubicBezTo>
                <a:cubicBezTo>
                  <a:pt x="12" y="56"/>
                  <a:pt x="11" y="56"/>
                  <a:pt x="10" y="56"/>
                </a:cubicBezTo>
                <a:cubicBezTo>
                  <a:pt x="9" y="56"/>
                  <a:pt x="8" y="57"/>
                  <a:pt x="8" y="58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0" y="78"/>
                  <a:pt x="2" y="79"/>
                </a:cubicBezTo>
                <a:cubicBezTo>
                  <a:pt x="8" y="83"/>
                  <a:pt x="18" y="86"/>
                  <a:pt x="28" y="87"/>
                </a:cubicBezTo>
                <a:cubicBezTo>
                  <a:pt x="28" y="83"/>
                  <a:pt x="28" y="83"/>
                  <a:pt x="28" y="83"/>
                </a:cubicBezTo>
                <a:cubicBezTo>
                  <a:pt x="24" y="83"/>
                  <a:pt x="24" y="83"/>
                  <a:pt x="24" y="8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4"/>
                  <a:pt x="25" y="95"/>
                  <a:pt x="25" y="95"/>
                </a:cubicBezTo>
                <a:cubicBezTo>
                  <a:pt x="26" y="96"/>
                  <a:pt x="27" y="97"/>
                  <a:pt x="28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3" y="97"/>
                  <a:pt x="44" y="96"/>
                  <a:pt x="44" y="95"/>
                </a:cubicBezTo>
                <a:cubicBezTo>
                  <a:pt x="45" y="95"/>
                  <a:pt x="46" y="94"/>
                  <a:pt x="46" y="93"/>
                </a:cubicBezTo>
                <a:cubicBezTo>
                  <a:pt x="46" y="82"/>
                  <a:pt x="46" y="82"/>
                  <a:pt x="46" y="82"/>
                </a:cubicBezTo>
                <a:cubicBezTo>
                  <a:pt x="42" y="82"/>
                  <a:pt x="42" y="82"/>
                  <a:pt x="42" y="82"/>
                </a:cubicBezTo>
                <a:cubicBezTo>
                  <a:pt x="42" y="86"/>
                  <a:pt x="42" y="86"/>
                  <a:pt x="42" y="86"/>
                </a:cubicBezTo>
                <a:lnTo>
                  <a:pt x="42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67"/>
          <p:cNvSpPr>
            <a:spLocks/>
          </p:cNvSpPr>
          <p:nvPr/>
        </p:nvSpPr>
        <p:spPr bwMode="auto">
          <a:xfrm>
            <a:off x="7331075" y="2976034"/>
            <a:ext cx="593725" cy="455613"/>
          </a:xfrm>
          <a:custGeom>
            <a:avLst/>
            <a:gdLst>
              <a:gd name="T0" fmla="*/ 154 w 158"/>
              <a:gd name="T1" fmla="*/ 117 h 121"/>
              <a:gd name="T2" fmla="*/ 154 w 158"/>
              <a:gd name="T3" fmla="*/ 113 h 121"/>
              <a:gd name="T4" fmla="*/ 8 w 158"/>
              <a:gd name="T5" fmla="*/ 113 h 121"/>
              <a:gd name="T6" fmla="*/ 8 w 158"/>
              <a:gd name="T7" fmla="*/ 8 h 121"/>
              <a:gd name="T8" fmla="*/ 150 w 158"/>
              <a:gd name="T9" fmla="*/ 8 h 121"/>
              <a:gd name="T10" fmla="*/ 150 w 158"/>
              <a:gd name="T11" fmla="*/ 117 h 121"/>
              <a:gd name="T12" fmla="*/ 154 w 158"/>
              <a:gd name="T13" fmla="*/ 117 h 121"/>
              <a:gd name="T14" fmla="*/ 154 w 158"/>
              <a:gd name="T15" fmla="*/ 113 h 121"/>
              <a:gd name="T16" fmla="*/ 154 w 158"/>
              <a:gd name="T17" fmla="*/ 117 h 121"/>
              <a:gd name="T18" fmla="*/ 158 w 158"/>
              <a:gd name="T19" fmla="*/ 117 h 121"/>
              <a:gd name="T20" fmla="*/ 158 w 158"/>
              <a:gd name="T21" fmla="*/ 4 h 121"/>
              <a:gd name="T22" fmla="*/ 157 w 158"/>
              <a:gd name="T23" fmla="*/ 1 h 121"/>
              <a:gd name="T24" fmla="*/ 154 w 158"/>
              <a:gd name="T25" fmla="*/ 0 h 121"/>
              <a:gd name="T26" fmla="*/ 4 w 158"/>
              <a:gd name="T27" fmla="*/ 0 h 121"/>
              <a:gd name="T28" fmla="*/ 2 w 158"/>
              <a:gd name="T29" fmla="*/ 1 h 121"/>
              <a:gd name="T30" fmla="*/ 0 w 158"/>
              <a:gd name="T31" fmla="*/ 4 h 121"/>
              <a:gd name="T32" fmla="*/ 0 w 158"/>
              <a:gd name="T33" fmla="*/ 117 h 121"/>
              <a:gd name="T34" fmla="*/ 2 w 158"/>
              <a:gd name="T35" fmla="*/ 120 h 121"/>
              <a:gd name="T36" fmla="*/ 4 w 158"/>
              <a:gd name="T37" fmla="*/ 121 h 121"/>
              <a:gd name="T38" fmla="*/ 154 w 158"/>
              <a:gd name="T39" fmla="*/ 121 h 121"/>
              <a:gd name="T40" fmla="*/ 157 w 158"/>
              <a:gd name="T41" fmla="*/ 120 h 121"/>
              <a:gd name="T42" fmla="*/ 158 w 158"/>
              <a:gd name="T43" fmla="*/ 117 h 121"/>
              <a:gd name="T44" fmla="*/ 154 w 158"/>
              <a:gd name="T45" fmla="*/ 117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8" h="121">
                <a:moveTo>
                  <a:pt x="154" y="117"/>
                </a:moveTo>
                <a:cubicBezTo>
                  <a:pt x="154" y="113"/>
                  <a:pt x="154" y="113"/>
                  <a:pt x="154" y="113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8"/>
                  <a:pt x="8" y="8"/>
                  <a:pt x="8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4"/>
                  <a:pt x="158" y="4"/>
                  <a:pt x="158" y="4"/>
                </a:cubicBezTo>
                <a:cubicBezTo>
                  <a:pt x="158" y="3"/>
                  <a:pt x="158" y="2"/>
                  <a:pt x="157" y="1"/>
                </a:cubicBezTo>
                <a:cubicBezTo>
                  <a:pt x="156" y="1"/>
                  <a:pt x="155" y="0"/>
                  <a:pt x="15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1" y="120"/>
                  <a:pt x="2" y="120"/>
                </a:cubicBezTo>
                <a:cubicBezTo>
                  <a:pt x="2" y="121"/>
                  <a:pt x="3" y="121"/>
                  <a:pt x="4" y="121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5" y="121"/>
                  <a:pt x="156" y="121"/>
                  <a:pt x="157" y="120"/>
                </a:cubicBezTo>
                <a:cubicBezTo>
                  <a:pt x="158" y="120"/>
                  <a:pt x="158" y="118"/>
                  <a:pt x="158" y="117"/>
                </a:cubicBezTo>
                <a:lnTo>
                  <a:pt x="154" y="1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8"/>
          <p:cNvSpPr>
            <a:spLocks/>
          </p:cNvSpPr>
          <p:nvPr/>
        </p:nvSpPr>
        <p:spPr bwMode="auto">
          <a:xfrm>
            <a:off x="7567613" y="3209397"/>
            <a:ext cx="117475" cy="98425"/>
          </a:xfrm>
          <a:custGeom>
            <a:avLst/>
            <a:gdLst>
              <a:gd name="T0" fmla="*/ 27 w 31"/>
              <a:gd name="T1" fmla="*/ 22 h 26"/>
              <a:gd name="T2" fmla="*/ 27 w 31"/>
              <a:gd name="T3" fmla="*/ 18 h 26"/>
              <a:gd name="T4" fmla="*/ 8 w 31"/>
              <a:gd name="T5" fmla="*/ 18 h 26"/>
              <a:gd name="T6" fmla="*/ 8 w 31"/>
              <a:gd name="T7" fmla="*/ 8 h 26"/>
              <a:gd name="T8" fmla="*/ 23 w 31"/>
              <a:gd name="T9" fmla="*/ 8 h 26"/>
              <a:gd name="T10" fmla="*/ 23 w 31"/>
              <a:gd name="T11" fmla="*/ 22 h 26"/>
              <a:gd name="T12" fmla="*/ 27 w 31"/>
              <a:gd name="T13" fmla="*/ 22 h 26"/>
              <a:gd name="T14" fmla="*/ 27 w 31"/>
              <a:gd name="T15" fmla="*/ 18 h 26"/>
              <a:gd name="T16" fmla="*/ 27 w 31"/>
              <a:gd name="T17" fmla="*/ 22 h 26"/>
              <a:gd name="T18" fmla="*/ 31 w 31"/>
              <a:gd name="T19" fmla="*/ 22 h 26"/>
              <a:gd name="T20" fmla="*/ 31 w 31"/>
              <a:gd name="T21" fmla="*/ 4 h 26"/>
              <a:gd name="T22" fmla="*/ 30 w 31"/>
              <a:gd name="T23" fmla="*/ 1 h 26"/>
              <a:gd name="T24" fmla="*/ 27 w 31"/>
              <a:gd name="T25" fmla="*/ 0 h 26"/>
              <a:gd name="T26" fmla="*/ 4 w 31"/>
              <a:gd name="T27" fmla="*/ 0 h 26"/>
              <a:gd name="T28" fmla="*/ 1 w 31"/>
              <a:gd name="T29" fmla="*/ 1 h 26"/>
              <a:gd name="T30" fmla="*/ 0 w 31"/>
              <a:gd name="T31" fmla="*/ 4 h 26"/>
              <a:gd name="T32" fmla="*/ 0 w 31"/>
              <a:gd name="T33" fmla="*/ 22 h 26"/>
              <a:gd name="T34" fmla="*/ 1 w 31"/>
              <a:gd name="T35" fmla="*/ 25 h 26"/>
              <a:gd name="T36" fmla="*/ 4 w 31"/>
              <a:gd name="T37" fmla="*/ 26 h 26"/>
              <a:gd name="T38" fmla="*/ 27 w 31"/>
              <a:gd name="T39" fmla="*/ 26 h 26"/>
              <a:gd name="T40" fmla="*/ 30 w 31"/>
              <a:gd name="T41" fmla="*/ 25 h 26"/>
              <a:gd name="T42" fmla="*/ 31 w 31"/>
              <a:gd name="T43" fmla="*/ 22 h 26"/>
              <a:gd name="T44" fmla="*/ 27 w 31"/>
              <a:gd name="T45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" h="26">
                <a:moveTo>
                  <a:pt x="27" y="22"/>
                </a:moveTo>
                <a:cubicBezTo>
                  <a:pt x="27" y="18"/>
                  <a:pt x="27" y="18"/>
                  <a:pt x="27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8"/>
                  <a:pt x="8" y="8"/>
                  <a:pt x="8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22"/>
                  <a:pt x="23" y="22"/>
                  <a:pt x="2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2"/>
                  <a:pt x="27" y="22"/>
                  <a:pt x="27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3"/>
                  <a:pt x="31" y="2"/>
                  <a:pt x="30" y="1"/>
                </a:cubicBezTo>
                <a:cubicBezTo>
                  <a:pt x="29" y="0"/>
                  <a:pt x="28" y="0"/>
                  <a:pt x="27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4"/>
                  <a:pt x="1" y="25"/>
                </a:cubicBezTo>
                <a:cubicBezTo>
                  <a:pt x="2" y="25"/>
                  <a:pt x="3" y="26"/>
                  <a:pt x="4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9" y="25"/>
                  <a:pt x="30" y="25"/>
                </a:cubicBezTo>
                <a:cubicBezTo>
                  <a:pt x="31" y="24"/>
                  <a:pt x="31" y="23"/>
                  <a:pt x="31" y="22"/>
                </a:cubicBezTo>
                <a:lnTo>
                  <a:pt x="27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69"/>
          <p:cNvSpPr>
            <a:spLocks/>
          </p:cNvSpPr>
          <p:nvPr/>
        </p:nvSpPr>
        <p:spPr bwMode="auto">
          <a:xfrm>
            <a:off x="7331075" y="2976034"/>
            <a:ext cx="266700" cy="263525"/>
          </a:xfrm>
          <a:custGeom>
            <a:avLst/>
            <a:gdLst>
              <a:gd name="T0" fmla="*/ 2 w 71"/>
              <a:gd name="T1" fmla="*/ 7 h 70"/>
              <a:gd name="T2" fmla="*/ 64 w 71"/>
              <a:gd name="T3" fmla="*/ 69 h 70"/>
              <a:gd name="T4" fmla="*/ 70 w 71"/>
              <a:gd name="T5" fmla="*/ 68 h 70"/>
              <a:gd name="T6" fmla="*/ 70 w 71"/>
              <a:gd name="T7" fmla="*/ 63 h 70"/>
              <a:gd name="T8" fmla="*/ 7 w 71"/>
              <a:gd name="T9" fmla="*/ 1 h 70"/>
              <a:gd name="T10" fmla="*/ 2 w 71"/>
              <a:gd name="T11" fmla="*/ 1 h 70"/>
              <a:gd name="T12" fmla="*/ 2 w 71"/>
              <a:gd name="T13" fmla="*/ 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70">
                <a:moveTo>
                  <a:pt x="2" y="7"/>
                </a:moveTo>
                <a:cubicBezTo>
                  <a:pt x="64" y="69"/>
                  <a:pt x="64" y="69"/>
                  <a:pt x="64" y="69"/>
                </a:cubicBezTo>
                <a:cubicBezTo>
                  <a:pt x="66" y="70"/>
                  <a:pt x="68" y="70"/>
                  <a:pt x="70" y="68"/>
                </a:cubicBezTo>
                <a:cubicBezTo>
                  <a:pt x="71" y="67"/>
                  <a:pt x="71" y="64"/>
                  <a:pt x="70" y="63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3" y="0"/>
                  <a:pt x="2" y="1"/>
                </a:cubicBezTo>
                <a:cubicBezTo>
                  <a:pt x="0" y="3"/>
                  <a:pt x="0" y="6"/>
                  <a:pt x="2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70"/>
          <p:cNvSpPr>
            <a:spLocks/>
          </p:cNvSpPr>
          <p:nvPr/>
        </p:nvSpPr>
        <p:spPr bwMode="auto">
          <a:xfrm>
            <a:off x="7654925" y="2976034"/>
            <a:ext cx="269875" cy="263525"/>
          </a:xfrm>
          <a:custGeom>
            <a:avLst/>
            <a:gdLst>
              <a:gd name="T0" fmla="*/ 65 w 72"/>
              <a:gd name="T1" fmla="*/ 1 h 70"/>
              <a:gd name="T2" fmla="*/ 1 w 72"/>
              <a:gd name="T3" fmla="*/ 63 h 70"/>
              <a:gd name="T4" fmla="*/ 1 w 72"/>
              <a:gd name="T5" fmla="*/ 68 h 70"/>
              <a:gd name="T6" fmla="*/ 7 w 72"/>
              <a:gd name="T7" fmla="*/ 69 h 70"/>
              <a:gd name="T8" fmla="*/ 71 w 72"/>
              <a:gd name="T9" fmla="*/ 7 h 70"/>
              <a:gd name="T10" fmla="*/ 71 w 72"/>
              <a:gd name="T11" fmla="*/ 1 h 70"/>
              <a:gd name="T12" fmla="*/ 65 w 72"/>
              <a:gd name="T1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70">
                <a:moveTo>
                  <a:pt x="65" y="1"/>
                </a:moveTo>
                <a:cubicBezTo>
                  <a:pt x="1" y="63"/>
                  <a:pt x="1" y="63"/>
                  <a:pt x="1" y="63"/>
                </a:cubicBezTo>
                <a:cubicBezTo>
                  <a:pt x="0" y="64"/>
                  <a:pt x="0" y="67"/>
                  <a:pt x="1" y="68"/>
                </a:cubicBezTo>
                <a:cubicBezTo>
                  <a:pt x="3" y="70"/>
                  <a:pt x="5" y="70"/>
                  <a:pt x="7" y="69"/>
                </a:cubicBezTo>
                <a:cubicBezTo>
                  <a:pt x="71" y="7"/>
                  <a:pt x="71" y="7"/>
                  <a:pt x="71" y="7"/>
                </a:cubicBezTo>
                <a:cubicBezTo>
                  <a:pt x="72" y="6"/>
                  <a:pt x="72" y="3"/>
                  <a:pt x="71" y="1"/>
                </a:cubicBezTo>
                <a:cubicBezTo>
                  <a:pt x="69" y="0"/>
                  <a:pt x="67" y="0"/>
                  <a:pt x="65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71"/>
          <p:cNvSpPr>
            <a:spLocks/>
          </p:cNvSpPr>
          <p:nvPr/>
        </p:nvSpPr>
        <p:spPr bwMode="auto">
          <a:xfrm>
            <a:off x="7448550" y="2890309"/>
            <a:ext cx="360363" cy="115888"/>
          </a:xfrm>
          <a:custGeom>
            <a:avLst/>
            <a:gdLst>
              <a:gd name="T0" fmla="*/ 4 w 96"/>
              <a:gd name="T1" fmla="*/ 4 h 31"/>
              <a:gd name="T2" fmla="*/ 0 w 96"/>
              <a:gd name="T3" fmla="*/ 4 h 31"/>
              <a:gd name="T4" fmla="*/ 0 w 96"/>
              <a:gd name="T5" fmla="*/ 27 h 31"/>
              <a:gd name="T6" fmla="*/ 2 w 96"/>
              <a:gd name="T7" fmla="*/ 30 h 31"/>
              <a:gd name="T8" fmla="*/ 4 w 96"/>
              <a:gd name="T9" fmla="*/ 31 h 31"/>
              <a:gd name="T10" fmla="*/ 18 w 96"/>
              <a:gd name="T11" fmla="*/ 31 h 31"/>
              <a:gd name="T12" fmla="*/ 20 w 96"/>
              <a:gd name="T13" fmla="*/ 30 h 31"/>
              <a:gd name="T14" fmla="*/ 22 w 96"/>
              <a:gd name="T15" fmla="*/ 27 h 31"/>
              <a:gd name="T16" fmla="*/ 22 w 96"/>
              <a:gd name="T17" fmla="*/ 20 h 31"/>
              <a:gd name="T18" fmla="*/ 75 w 96"/>
              <a:gd name="T19" fmla="*/ 20 h 31"/>
              <a:gd name="T20" fmla="*/ 75 w 96"/>
              <a:gd name="T21" fmla="*/ 27 h 31"/>
              <a:gd name="T22" fmla="*/ 76 w 96"/>
              <a:gd name="T23" fmla="*/ 30 h 31"/>
              <a:gd name="T24" fmla="*/ 79 w 96"/>
              <a:gd name="T25" fmla="*/ 31 h 31"/>
              <a:gd name="T26" fmla="*/ 92 w 96"/>
              <a:gd name="T27" fmla="*/ 31 h 31"/>
              <a:gd name="T28" fmla="*/ 95 w 96"/>
              <a:gd name="T29" fmla="*/ 30 h 31"/>
              <a:gd name="T30" fmla="*/ 96 w 96"/>
              <a:gd name="T31" fmla="*/ 27 h 31"/>
              <a:gd name="T32" fmla="*/ 96 w 96"/>
              <a:gd name="T33" fmla="*/ 4 h 31"/>
              <a:gd name="T34" fmla="*/ 95 w 96"/>
              <a:gd name="T35" fmla="*/ 1 h 31"/>
              <a:gd name="T36" fmla="*/ 92 w 96"/>
              <a:gd name="T37" fmla="*/ 0 h 31"/>
              <a:gd name="T38" fmla="*/ 4 w 96"/>
              <a:gd name="T39" fmla="*/ 0 h 31"/>
              <a:gd name="T40" fmla="*/ 2 w 96"/>
              <a:gd name="T41" fmla="*/ 1 h 31"/>
              <a:gd name="T42" fmla="*/ 0 w 96"/>
              <a:gd name="T43" fmla="*/ 4 h 31"/>
              <a:gd name="T44" fmla="*/ 4 w 96"/>
              <a:gd name="T45" fmla="*/ 4 h 31"/>
              <a:gd name="T46" fmla="*/ 4 w 96"/>
              <a:gd name="T47" fmla="*/ 8 h 31"/>
              <a:gd name="T48" fmla="*/ 88 w 96"/>
              <a:gd name="T49" fmla="*/ 8 h 31"/>
              <a:gd name="T50" fmla="*/ 88 w 96"/>
              <a:gd name="T51" fmla="*/ 23 h 31"/>
              <a:gd name="T52" fmla="*/ 83 w 96"/>
              <a:gd name="T53" fmla="*/ 23 h 31"/>
              <a:gd name="T54" fmla="*/ 83 w 96"/>
              <a:gd name="T55" fmla="*/ 16 h 31"/>
              <a:gd name="T56" fmla="*/ 82 w 96"/>
              <a:gd name="T57" fmla="*/ 13 h 31"/>
              <a:gd name="T58" fmla="*/ 79 w 96"/>
              <a:gd name="T59" fmla="*/ 12 h 31"/>
              <a:gd name="T60" fmla="*/ 18 w 96"/>
              <a:gd name="T61" fmla="*/ 12 h 31"/>
              <a:gd name="T62" fmla="*/ 15 w 96"/>
              <a:gd name="T63" fmla="*/ 13 h 31"/>
              <a:gd name="T64" fmla="*/ 14 w 96"/>
              <a:gd name="T65" fmla="*/ 16 h 31"/>
              <a:gd name="T66" fmla="*/ 14 w 96"/>
              <a:gd name="T67" fmla="*/ 23 h 31"/>
              <a:gd name="T68" fmla="*/ 8 w 96"/>
              <a:gd name="T69" fmla="*/ 23 h 31"/>
              <a:gd name="T70" fmla="*/ 8 w 96"/>
              <a:gd name="T71" fmla="*/ 4 h 31"/>
              <a:gd name="T72" fmla="*/ 4 w 96"/>
              <a:gd name="T73" fmla="*/ 4 h 31"/>
              <a:gd name="T74" fmla="*/ 4 w 96"/>
              <a:gd name="T75" fmla="*/ 8 h 31"/>
              <a:gd name="T76" fmla="*/ 4 w 96"/>
              <a:gd name="T77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" h="31">
                <a:moveTo>
                  <a:pt x="4" y="4"/>
                </a:moveTo>
                <a:cubicBezTo>
                  <a:pt x="0" y="4"/>
                  <a:pt x="0" y="4"/>
                  <a:pt x="0" y="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1" y="29"/>
                  <a:pt x="2" y="30"/>
                </a:cubicBezTo>
                <a:cubicBezTo>
                  <a:pt x="2" y="31"/>
                  <a:pt x="3" y="31"/>
                  <a:pt x="4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cubicBezTo>
                  <a:pt x="21" y="29"/>
                  <a:pt x="22" y="28"/>
                  <a:pt x="22" y="27"/>
                </a:cubicBezTo>
                <a:cubicBezTo>
                  <a:pt x="22" y="20"/>
                  <a:pt x="22" y="20"/>
                  <a:pt x="22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8"/>
                  <a:pt x="75" y="29"/>
                  <a:pt x="76" y="30"/>
                </a:cubicBezTo>
                <a:cubicBezTo>
                  <a:pt x="77" y="31"/>
                  <a:pt x="78" y="31"/>
                  <a:pt x="79" y="31"/>
                </a:cubicBezTo>
                <a:cubicBezTo>
                  <a:pt x="92" y="31"/>
                  <a:pt x="92" y="31"/>
                  <a:pt x="92" y="31"/>
                </a:cubicBezTo>
                <a:cubicBezTo>
                  <a:pt x="93" y="31"/>
                  <a:pt x="94" y="31"/>
                  <a:pt x="95" y="30"/>
                </a:cubicBezTo>
                <a:cubicBezTo>
                  <a:pt x="96" y="29"/>
                  <a:pt x="96" y="28"/>
                  <a:pt x="96" y="27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3"/>
                  <a:pt x="96" y="2"/>
                  <a:pt x="95" y="1"/>
                </a:cubicBezTo>
                <a:cubicBezTo>
                  <a:pt x="94" y="0"/>
                  <a:pt x="93" y="0"/>
                  <a:pt x="92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8"/>
                  <a:pt x="4" y="8"/>
                  <a:pt x="4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23"/>
                  <a:pt x="88" y="23"/>
                  <a:pt x="88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5"/>
                  <a:pt x="82" y="14"/>
                  <a:pt x="82" y="13"/>
                </a:cubicBezTo>
                <a:cubicBezTo>
                  <a:pt x="81" y="12"/>
                  <a:pt x="80" y="12"/>
                  <a:pt x="79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5" y="12"/>
                  <a:pt x="15" y="13"/>
                </a:cubicBezTo>
                <a:cubicBezTo>
                  <a:pt x="14" y="14"/>
                  <a:pt x="14" y="15"/>
                  <a:pt x="14" y="16"/>
                </a:cubicBezTo>
                <a:cubicBezTo>
                  <a:pt x="14" y="23"/>
                  <a:pt x="14" y="23"/>
                  <a:pt x="14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4"/>
                  <a:pt x="8" y="4"/>
                  <a:pt x="8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8"/>
                  <a:pt x="4" y="8"/>
                  <a:pt x="4" y="8"/>
                </a:cubicBezTo>
                <a:lnTo>
                  <a:pt x="4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72"/>
          <p:cNvSpPr>
            <a:spLocks/>
          </p:cNvSpPr>
          <p:nvPr/>
        </p:nvSpPr>
        <p:spPr bwMode="auto">
          <a:xfrm>
            <a:off x="8037513" y="4441297"/>
            <a:ext cx="541338" cy="30163"/>
          </a:xfrm>
          <a:custGeom>
            <a:avLst/>
            <a:gdLst>
              <a:gd name="T0" fmla="*/ 4 w 144"/>
              <a:gd name="T1" fmla="*/ 8 h 8"/>
              <a:gd name="T2" fmla="*/ 140 w 144"/>
              <a:gd name="T3" fmla="*/ 8 h 8"/>
              <a:gd name="T4" fmla="*/ 144 w 144"/>
              <a:gd name="T5" fmla="*/ 4 h 8"/>
              <a:gd name="T6" fmla="*/ 140 w 144"/>
              <a:gd name="T7" fmla="*/ 0 h 8"/>
              <a:gd name="T8" fmla="*/ 4 w 144"/>
              <a:gd name="T9" fmla="*/ 0 h 8"/>
              <a:gd name="T10" fmla="*/ 0 w 144"/>
              <a:gd name="T11" fmla="*/ 4 h 8"/>
              <a:gd name="T12" fmla="*/ 4 w 14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" h="8">
                <a:moveTo>
                  <a:pt x="4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6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73"/>
          <p:cNvSpPr>
            <a:spLocks/>
          </p:cNvSpPr>
          <p:nvPr/>
        </p:nvSpPr>
        <p:spPr bwMode="auto">
          <a:xfrm>
            <a:off x="8078788" y="4122209"/>
            <a:ext cx="101600" cy="349250"/>
          </a:xfrm>
          <a:custGeom>
            <a:avLst/>
            <a:gdLst>
              <a:gd name="T0" fmla="*/ 23 w 27"/>
              <a:gd name="T1" fmla="*/ 89 h 93"/>
              <a:gd name="T2" fmla="*/ 23 w 27"/>
              <a:gd name="T3" fmla="*/ 85 h 93"/>
              <a:gd name="T4" fmla="*/ 8 w 27"/>
              <a:gd name="T5" fmla="*/ 85 h 93"/>
              <a:gd name="T6" fmla="*/ 8 w 27"/>
              <a:gd name="T7" fmla="*/ 8 h 93"/>
              <a:gd name="T8" fmla="*/ 19 w 27"/>
              <a:gd name="T9" fmla="*/ 8 h 93"/>
              <a:gd name="T10" fmla="*/ 19 w 27"/>
              <a:gd name="T11" fmla="*/ 89 h 93"/>
              <a:gd name="T12" fmla="*/ 23 w 27"/>
              <a:gd name="T13" fmla="*/ 89 h 93"/>
              <a:gd name="T14" fmla="*/ 23 w 27"/>
              <a:gd name="T15" fmla="*/ 85 h 93"/>
              <a:gd name="T16" fmla="*/ 23 w 27"/>
              <a:gd name="T17" fmla="*/ 89 h 93"/>
              <a:gd name="T18" fmla="*/ 27 w 27"/>
              <a:gd name="T19" fmla="*/ 89 h 93"/>
              <a:gd name="T20" fmla="*/ 27 w 27"/>
              <a:gd name="T21" fmla="*/ 4 h 93"/>
              <a:gd name="T22" fmla="*/ 26 w 27"/>
              <a:gd name="T23" fmla="*/ 1 h 93"/>
              <a:gd name="T24" fmla="*/ 23 w 27"/>
              <a:gd name="T25" fmla="*/ 0 h 93"/>
              <a:gd name="T26" fmla="*/ 4 w 27"/>
              <a:gd name="T27" fmla="*/ 0 h 93"/>
              <a:gd name="T28" fmla="*/ 1 w 27"/>
              <a:gd name="T29" fmla="*/ 1 h 93"/>
              <a:gd name="T30" fmla="*/ 0 w 27"/>
              <a:gd name="T31" fmla="*/ 4 h 93"/>
              <a:gd name="T32" fmla="*/ 0 w 27"/>
              <a:gd name="T33" fmla="*/ 89 h 93"/>
              <a:gd name="T34" fmla="*/ 1 w 27"/>
              <a:gd name="T35" fmla="*/ 92 h 93"/>
              <a:gd name="T36" fmla="*/ 4 w 27"/>
              <a:gd name="T37" fmla="*/ 93 h 93"/>
              <a:gd name="T38" fmla="*/ 23 w 27"/>
              <a:gd name="T39" fmla="*/ 93 h 93"/>
              <a:gd name="T40" fmla="*/ 26 w 27"/>
              <a:gd name="T41" fmla="*/ 92 h 93"/>
              <a:gd name="T42" fmla="*/ 27 w 27"/>
              <a:gd name="T43" fmla="*/ 89 h 93"/>
              <a:gd name="T44" fmla="*/ 23 w 27"/>
              <a:gd name="T45" fmla="*/ 8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" h="93">
                <a:moveTo>
                  <a:pt x="23" y="89"/>
                </a:moveTo>
                <a:cubicBezTo>
                  <a:pt x="23" y="85"/>
                  <a:pt x="23" y="85"/>
                  <a:pt x="23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9"/>
                  <a:pt x="19" y="89"/>
                  <a:pt x="19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89"/>
                  <a:pt x="23" y="89"/>
                  <a:pt x="23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2"/>
                  <a:pt x="26" y="1"/>
                </a:cubicBezTo>
                <a:cubicBezTo>
                  <a:pt x="25" y="0"/>
                  <a:pt x="24" y="0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0"/>
                  <a:pt x="0" y="91"/>
                  <a:pt x="1" y="92"/>
                </a:cubicBezTo>
                <a:cubicBezTo>
                  <a:pt x="2" y="93"/>
                  <a:pt x="3" y="93"/>
                  <a:pt x="4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4" y="93"/>
                  <a:pt x="25" y="93"/>
                  <a:pt x="26" y="92"/>
                </a:cubicBezTo>
                <a:cubicBezTo>
                  <a:pt x="27" y="91"/>
                  <a:pt x="27" y="90"/>
                  <a:pt x="27" y="89"/>
                </a:cubicBezTo>
                <a:lnTo>
                  <a:pt x="23" y="8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74"/>
          <p:cNvSpPr>
            <a:spLocks/>
          </p:cNvSpPr>
          <p:nvPr/>
        </p:nvSpPr>
        <p:spPr bwMode="auto">
          <a:xfrm>
            <a:off x="8432800" y="4122209"/>
            <a:ext cx="104775" cy="349250"/>
          </a:xfrm>
          <a:custGeom>
            <a:avLst/>
            <a:gdLst>
              <a:gd name="T0" fmla="*/ 24 w 28"/>
              <a:gd name="T1" fmla="*/ 89 h 93"/>
              <a:gd name="T2" fmla="*/ 24 w 28"/>
              <a:gd name="T3" fmla="*/ 85 h 93"/>
              <a:gd name="T4" fmla="*/ 8 w 28"/>
              <a:gd name="T5" fmla="*/ 85 h 93"/>
              <a:gd name="T6" fmla="*/ 8 w 28"/>
              <a:gd name="T7" fmla="*/ 8 h 93"/>
              <a:gd name="T8" fmla="*/ 20 w 28"/>
              <a:gd name="T9" fmla="*/ 8 h 93"/>
              <a:gd name="T10" fmla="*/ 20 w 28"/>
              <a:gd name="T11" fmla="*/ 89 h 93"/>
              <a:gd name="T12" fmla="*/ 24 w 28"/>
              <a:gd name="T13" fmla="*/ 89 h 93"/>
              <a:gd name="T14" fmla="*/ 24 w 28"/>
              <a:gd name="T15" fmla="*/ 85 h 93"/>
              <a:gd name="T16" fmla="*/ 24 w 28"/>
              <a:gd name="T17" fmla="*/ 89 h 93"/>
              <a:gd name="T18" fmla="*/ 28 w 28"/>
              <a:gd name="T19" fmla="*/ 89 h 93"/>
              <a:gd name="T20" fmla="*/ 28 w 28"/>
              <a:gd name="T21" fmla="*/ 4 h 93"/>
              <a:gd name="T22" fmla="*/ 27 w 28"/>
              <a:gd name="T23" fmla="*/ 1 h 93"/>
              <a:gd name="T24" fmla="*/ 24 w 28"/>
              <a:gd name="T25" fmla="*/ 0 h 93"/>
              <a:gd name="T26" fmla="*/ 4 w 28"/>
              <a:gd name="T27" fmla="*/ 0 h 93"/>
              <a:gd name="T28" fmla="*/ 1 w 28"/>
              <a:gd name="T29" fmla="*/ 1 h 93"/>
              <a:gd name="T30" fmla="*/ 0 w 28"/>
              <a:gd name="T31" fmla="*/ 4 h 93"/>
              <a:gd name="T32" fmla="*/ 0 w 28"/>
              <a:gd name="T33" fmla="*/ 89 h 93"/>
              <a:gd name="T34" fmla="*/ 1 w 28"/>
              <a:gd name="T35" fmla="*/ 92 h 93"/>
              <a:gd name="T36" fmla="*/ 4 w 28"/>
              <a:gd name="T37" fmla="*/ 93 h 93"/>
              <a:gd name="T38" fmla="*/ 24 w 28"/>
              <a:gd name="T39" fmla="*/ 93 h 93"/>
              <a:gd name="T40" fmla="*/ 27 w 28"/>
              <a:gd name="T41" fmla="*/ 92 h 93"/>
              <a:gd name="T42" fmla="*/ 28 w 28"/>
              <a:gd name="T43" fmla="*/ 89 h 93"/>
              <a:gd name="T44" fmla="*/ 24 w 28"/>
              <a:gd name="T45" fmla="*/ 8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" h="93">
                <a:moveTo>
                  <a:pt x="24" y="89"/>
                </a:moveTo>
                <a:cubicBezTo>
                  <a:pt x="24" y="85"/>
                  <a:pt x="24" y="85"/>
                  <a:pt x="24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"/>
                  <a:pt x="8" y="8"/>
                  <a:pt x="8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9"/>
                  <a:pt x="20" y="89"/>
                  <a:pt x="20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9"/>
                  <a:pt x="24" y="89"/>
                  <a:pt x="2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3"/>
                  <a:pt x="27" y="2"/>
                  <a:pt x="27" y="1"/>
                </a:cubicBezTo>
                <a:cubicBezTo>
                  <a:pt x="26" y="0"/>
                  <a:pt x="25" y="0"/>
                  <a:pt x="2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0"/>
                  <a:pt x="0" y="91"/>
                  <a:pt x="1" y="92"/>
                </a:cubicBezTo>
                <a:cubicBezTo>
                  <a:pt x="2" y="93"/>
                  <a:pt x="3" y="93"/>
                  <a:pt x="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5" y="93"/>
                  <a:pt x="26" y="93"/>
                  <a:pt x="27" y="92"/>
                </a:cubicBezTo>
                <a:cubicBezTo>
                  <a:pt x="27" y="91"/>
                  <a:pt x="28" y="90"/>
                  <a:pt x="28" y="89"/>
                </a:cubicBezTo>
                <a:lnTo>
                  <a:pt x="24" y="8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75"/>
          <p:cNvSpPr>
            <a:spLocks/>
          </p:cNvSpPr>
          <p:nvPr/>
        </p:nvSpPr>
        <p:spPr bwMode="auto">
          <a:xfrm>
            <a:off x="8196263" y="4055534"/>
            <a:ext cx="104775" cy="415925"/>
          </a:xfrm>
          <a:custGeom>
            <a:avLst/>
            <a:gdLst>
              <a:gd name="T0" fmla="*/ 24 w 28"/>
              <a:gd name="T1" fmla="*/ 107 h 111"/>
              <a:gd name="T2" fmla="*/ 24 w 28"/>
              <a:gd name="T3" fmla="*/ 103 h 111"/>
              <a:gd name="T4" fmla="*/ 8 w 28"/>
              <a:gd name="T5" fmla="*/ 103 h 111"/>
              <a:gd name="T6" fmla="*/ 8 w 28"/>
              <a:gd name="T7" fmla="*/ 8 h 111"/>
              <a:gd name="T8" fmla="*/ 20 w 28"/>
              <a:gd name="T9" fmla="*/ 8 h 111"/>
              <a:gd name="T10" fmla="*/ 20 w 28"/>
              <a:gd name="T11" fmla="*/ 107 h 111"/>
              <a:gd name="T12" fmla="*/ 24 w 28"/>
              <a:gd name="T13" fmla="*/ 107 h 111"/>
              <a:gd name="T14" fmla="*/ 24 w 28"/>
              <a:gd name="T15" fmla="*/ 103 h 111"/>
              <a:gd name="T16" fmla="*/ 24 w 28"/>
              <a:gd name="T17" fmla="*/ 107 h 111"/>
              <a:gd name="T18" fmla="*/ 28 w 28"/>
              <a:gd name="T19" fmla="*/ 107 h 111"/>
              <a:gd name="T20" fmla="*/ 28 w 28"/>
              <a:gd name="T21" fmla="*/ 4 h 111"/>
              <a:gd name="T22" fmla="*/ 27 w 28"/>
              <a:gd name="T23" fmla="*/ 1 h 111"/>
              <a:gd name="T24" fmla="*/ 24 w 28"/>
              <a:gd name="T25" fmla="*/ 0 h 111"/>
              <a:gd name="T26" fmla="*/ 4 w 28"/>
              <a:gd name="T27" fmla="*/ 0 h 111"/>
              <a:gd name="T28" fmla="*/ 1 w 28"/>
              <a:gd name="T29" fmla="*/ 1 h 111"/>
              <a:gd name="T30" fmla="*/ 0 w 28"/>
              <a:gd name="T31" fmla="*/ 4 h 111"/>
              <a:gd name="T32" fmla="*/ 0 w 28"/>
              <a:gd name="T33" fmla="*/ 107 h 111"/>
              <a:gd name="T34" fmla="*/ 1 w 28"/>
              <a:gd name="T35" fmla="*/ 110 h 111"/>
              <a:gd name="T36" fmla="*/ 4 w 28"/>
              <a:gd name="T37" fmla="*/ 111 h 111"/>
              <a:gd name="T38" fmla="*/ 24 w 28"/>
              <a:gd name="T39" fmla="*/ 111 h 111"/>
              <a:gd name="T40" fmla="*/ 27 w 28"/>
              <a:gd name="T41" fmla="*/ 110 h 111"/>
              <a:gd name="T42" fmla="*/ 28 w 28"/>
              <a:gd name="T43" fmla="*/ 107 h 111"/>
              <a:gd name="T44" fmla="*/ 24 w 28"/>
              <a:gd name="T45" fmla="*/ 107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" h="111">
                <a:moveTo>
                  <a:pt x="24" y="107"/>
                </a:moveTo>
                <a:cubicBezTo>
                  <a:pt x="24" y="103"/>
                  <a:pt x="24" y="103"/>
                  <a:pt x="24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8"/>
                  <a:pt x="8" y="8"/>
                  <a:pt x="8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3"/>
                  <a:pt x="27" y="2"/>
                  <a:pt x="27" y="1"/>
                </a:cubicBezTo>
                <a:cubicBezTo>
                  <a:pt x="26" y="0"/>
                  <a:pt x="25" y="0"/>
                  <a:pt x="2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08"/>
                  <a:pt x="1" y="109"/>
                  <a:pt x="1" y="110"/>
                </a:cubicBezTo>
                <a:cubicBezTo>
                  <a:pt x="2" y="111"/>
                  <a:pt x="3" y="111"/>
                  <a:pt x="4" y="11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5" y="111"/>
                  <a:pt x="26" y="111"/>
                  <a:pt x="27" y="110"/>
                </a:cubicBezTo>
                <a:cubicBezTo>
                  <a:pt x="27" y="109"/>
                  <a:pt x="28" y="108"/>
                  <a:pt x="28" y="107"/>
                </a:cubicBezTo>
                <a:lnTo>
                  <a:pt x="24" y="10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76"/>
          <p:cNvSpPr>
            <a:spLocks/>
          </p:cNvSpPr>
          <p:nvPr/>
        </p:nvSpPr>
        <p:spPr bwMode="auto">
          <a:xfrm>
            <a:off x="8315325" y="4190472"/>
            <a:ext cx="101600" cy="280988"/>
          </a:xfrm>
          <a:custGeom>
            <a:avLst/>
            <a:gdLst>
              <a:gd name="T0" fmla="*/ 23 w 27"/>
              <a:gd name="T1" fmla="*/ 71 h 75"/>
              <a:gd name="T2" fmla="*/ 23 w 27"/>
              <a:gd name="T3" fmla="*/ 67 h 75"/>
              <a:gd name="T4" fmla="*/ 8 w 27"/>
              <a:gd name="T5" fmla="*/ 67 h 75"/>
              <a:gd name="T6" fmla="*/ 8 w 27"/>
              <a:gd name="T7" fmla="*/ 8 h 75"/>
              <a:gd name="T8" fmla="*/ 19 w 27"/>
              <a:gd name="T9" fmla="*/ 8 h 75"/>
              <a:gd name="T10" fmla="*/ 19 w 27"/>
              <a:gd name="T11" fmla="*/ 71 h 75"/>
              <a:gd name="T12" fmla="*/ 23 w 27"/>
              <a:gd name="T13" fmla="*/ 71 h 75"/>
              <a:gd name="T14" fmla="*/ 23 w 27"/>
              <a:gd name="T15" fmla="*/ 67 h 75"/>
              <a:gd name="T16" fmla="*/ 23 w 27"/>
              <a:gd name="T17" fmla="*/ 71 h 75"/>
              <a:gd name="T18" fmla="*/ 27 w 27"/>
              <a:gd name="T19" fmla="*/ 71 h 75"/>
              <a:gd name="T20" fmla="*/ 27 w 27"/>
              <a:gd name="T21" fmla="*/ 4 h 75"/>
              <a:gd name="T22" fmla="*/ 26 w 27"/>
              <a:gd name="T23" fmla="*/ 1 h 75"/>
              <a:gd name="T24" fmla="*/ 23 w 27"/>
              <a:gd name="T25" fmla="*/ 0 h 75"/>
              <a:gd name="T26" fmla="*/ 4 w 27"/>
              <a:gd name="T27" fmla="*/ 0 h 75"/>
              <a:gd name="T28" fmla="*/ 1 w 27"/>
              <a:gd name="T29" fmla="*/ 1 h 75"/>
              <a:gd name="T30" fmla="*/ 0 w 27"/>
              <a:gd name="T31" fmla="*/ 4 h 75"/>
              <a:gd name="T32" fmla="*/ 0 w 27"/>
              <a:gd name="T33" fmla="*/ 71 h 75"/>
              <a:gd name="T34" fmla="*/ 1 w 27"/>
              <a:gd name="T35" fmla="*/ 74 h 75"/>
              <a:gd name="T36" fmla="*/ 4 w 27"/>
              <a:gd name="T37" fmla="*/ 75 h 75"/>
              <a:gd name="T38" fmla="*/ 23 w 27"/>
              <a:gd name="T39" fmla="*/ 75 h 75"/>
              <a:gd name="T40" fmla="*/ 26 w 27"/>
              <a:gd name="T41" fmla="*/ 74 h 75"/>
              <a:gd name="T42" fmla="*/ 27 w 27"/>
              <a:gd name="T43" fmla="*/ 71 h 75"/>
              <a:gd name="T44" fmla="*/ 23 w 27"/>
              <a:gd name="T45" fmla="*/ 7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" h="75">
                <a:moveTo>
                  <a:pt x="23" y="71"/>
                </a:moveTo>
                <a:cubicBezTo>
                  <a:pt x="23" y="67"/>
                  <a:pt x="23" y="67"/>
                  <a:pt x="23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71"/>
                  <a:pt x="19" y="71"/>
                  <a:pt x="19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71"/>
                  <a:pt x="23" y="71"/>
                  <a:pt x="23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2"/>
                  <a:pt x="26" y="1"/>
                </a:cubicBezTo>
                <a:cubicBezTo>
                  <a:pt x="25" y="0"/>
                  <a:pt x="24" y="0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3"/>
                  <a:pt x="1" y="74"/>
                </a:cubicBezTo>
                <a:cubicBezTo>
                  <a:pt x="2" y="75"/>
                  <a:pt x="3" y="75"/>
                  <a:pt x="4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4" y="75"/>
                  <a:pt x="25" y="75"/>
                  <a:pt x="26" y="74"/>
                </a:cubicBezTo>
                <a:cubicBezTo>
                  <a:pt x="27" y="73"/>
                  <a:pt x="27" y="72"/>
                  <a:pt x="27" y="71"/>
                </a:cubicBezTo>
                <a:lnTo>
                  <a:pt x="23" y="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2" name="Freeform 77"/>
          <p:cNvSpPr>
            <a:spLocks/>
          </p:cNvSpPr>
          <p:nvPr/>
        </p:nvSpPr>
        <p:spPr bwMode="auto">
          <a:xfrm>
            <a:off x="8004175" y="4050772"/>
            <a:ext cx="574675" cy="169863"/>
          </a:xfrm>
          <a:custGeom>
            <a:avLst/>
            <a:gdLst>
              <a:gd name="T0" fmla="*/ 7 w 153"/>
              <a:gd name="T1" fmla="*/ 42 h 45"/>
              <a:gd name="T2" fmla="*/ 35 w 153"/>
              <a:gd name="T3" fmla="*/ 26 h 45"/>
              <a:gd name="T4" fmla="*/ 66 w 153"/>
              <a:gd name="T5" fmla="*/ 10 h 45"/>
              <a:gd name="T6" fmla="*/ 93 w 153"/>
              <a:gd name="T7" fmla="*/ 43 h 45"/>
              <a:gd name="T8" fmla="*/ 98 w 153"/>
              <a:gd name="T9" fmla="*/ 44 h 45"/>
              <a:gd name="T10" fmla="*/ 132 w 153"/>
              <a:gd name="T11" fmla="*/ 26 h 45"/>
              <a:gd name="T12" fmla="*/ 132 w 153"/>
              <a:gd name="T13" fmla="*/ 26 h 45"/>
              <a:gd name="T14" fmla="*/ 151 w 153"/>
              <a:gd name="T15" fmla="*/ 11 h 45"/>
              <a:gd name="T16" fmla="*/ 152 w 153"/>
              <a:gd name="T17" fmla="*/ 5 h 45"/>
              <a:gd name="T18" fmla="*/ 146 w 153"/>
              <a:gd name="T19" fmla="*/ 5 h 45"/>
              <a:gd name="T20" fmla="*/ 128 w 153"/>
              <a:gd name="T21" fmla="*/ 19 h 45"/>
              <a:gd name="T22" fmla="*/ 97 w 153"/>
              <a:gd name="T23" fmla="*/ 36 h 45"/>
              <a:gd name="T24" fmla="*/ 70 w 153"/>
              <a:gd name="T25" fmla="*/ 2 h 45"/>
              <a:gd name="T26" fmla="*/ 65 w 153"/>
              <a:gd name="T27" fmla="*/ 1 h 45"/>
              <a:gd name="T28" fmla="*/ 32 w 153"/>
              <a:gd name="T29" fmla="*/ 19 h 45"/>
              <a:gd name="T30" fmla="*/ 32 w 153"/>
              <a:gd name="T31" fmla="*/ 19 h 45"/>
              <a:gd name="T32" fmla="*/ 3 w 153"/>
              <a:gd name="T33" fmla="*/ 35 h 45"/>
              <a:gd name="T34" fmla="*/ 2 w 153"/>
              <a:gd name="T35" fmla="*/ 41 h 45"/>
              <a:gd name="T36" fmla="*/ 7 w 153"/>
              <a:gd name="T37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3" h="45">
                <a:moveTo>
                  <a:pt x="7" y="42"/>
                </a:moveTo>
                <a:cubicBezTo>
                  <a:pt x="35" y="26"/>
                  <a:pt x="35" y="26"/>
                  <a:pt x="35" y="26"/>
                </a:cubicBezTo>
                <a:cubicBezTo>
                  <a:pt x="66" y="10"/>
                  <a:pt x="66" y="10"/>
                  <a:pt x="66" y="10"/>
                </a:cubicBezTo>
                <a:cubicBezTo>
                  <a:pt x="93" y="43"/>
                  <a:pt x="93" y="43"/>
                  <a:pt x="93" y="43"/>
                </a:cubicBezTo>
                <a:cubicBezTo>
                  <a:pt x="95" y="45"/>
                  <a:pt x="97" y="45"/>
                  <a:pt x="98" y="44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3" y="10"/>
                  <a:pt x="153" y="7"/>
                  <a:pt x="152" y="5"/>
                </a:cubicBezTo>
                <a:cubicBezTo>
                  <a:pt x="150" y="4"/>
                  <a:pt x="148" y="3"/>
                  <a:pt x="146" y="5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97" y="36"/>
                  <a:pt x="97" y="36"/>
                  <a:pt x="97" y="36"/>
                </a:cubicBezTo>
                <a:cubicBezTo>
                  <a:pt x="70" y="2"/>
                  <a:pt x="70" y="2"/>
                  <a:pt x="70" y="2"/>
                </a:cubicBezTo>
                <a:cubicBezTo>
                  <a:pt x="69" y="1"/>
                  <a:pt x="67" y="0"/>
                  <a:pt x="65" y="1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" y="35"/>
                  <a:pt x="3" y="35"/>
                  <a:pt x="3" y="35"/>
                </a:cubicBezTo>
                <a:cubicBezTo>
                  <a:pt x="1" y="36"/>
                  <a:pt x="0" y="39"/>
                  <a:pt x="2" y="41"/>
                </a:cubicBezTo>
                <a:cubicBezTo>
                  <a:pt x="3" y="43"/>
                  <a:pt x="5" y="43"/>
                  <a:pt x="7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3" name="Oval 78"/>
          <p:cNvSpPr>
            <a:spLocks noChangeArrowheads="1"/>
          </p:cNvSpPr>
          <p:nvPr/>
        </p:nvSpPr>
        <p:spPr bwMode="auto">
          <a:xfrm>
            <a:off x="2501900" y="3750734"/>
            <a:ext cx="692150" cy="690563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4" name="Rectangle 79"/>
          <p:cNvSpPr>
            <a:spLocks noChangeArrowheads="1"/>
          </p:cNvSpPr>
          <p:nvPr/>
        </p:nvSpPr>
        <p:spPr bwMode="auto">
          <a:xfrm>
            <a:off x="2663825" y="3874559"/>
            <a:ext cx="5143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01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195" name="Rectangle 80"/>
          <p:cNvSpPr>
            <a:spLocks noChangeArrowheads="1"/>
          </p:cNvSpPr>
          <p:nvPr/>
        </p:nvSpPr>
        <p:spPr bwMode="auto">
          <a:xfrm>
            <a:off x="3122613" y="4088872"/>
            <a:ext cx="479425" cy="60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6" name="Freeform 81"/>
          <p:cNvSpPr>
            <a:spLocks/>
          </p:cNvSpPr>
          <p:nvPr/>
        </p:nvSpPr>
        <p:spPr bwMode="auto">
          <a:xfrm>
            <a:off x="3122613" y="4088872"/>
            <a:ext cx="479425" cy="60325"/>
          </a:xfrm>
          <a:custGeom>
            <a:avLst/>
            <a:gdLst>
              <a:gd name="T0" fmla="*/ 0 w 302"/>
              <a:gd name="T1" fmla="*/ 38 h 38"/>
              <a:gd name="T2" fmla="*/ 302 w 302"/>
              <a:gd name="T3" fmla="*/ 38 h 38"/>
              <a:gd name="T4" fmla="*/ 302 w 302"/>
              <a:gd name="T5" fmla="*/ 0 h 38"/>
              <a:gd name="T6" fmla="*/ 0 w 302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2" h="38">
                <a:moveTo>
                  <a:pt x="0" y="38"/>
                </a:moveTo>
                <a:lnTo>
                  <a:pt x="302" y="38"/>
                </a:lnTo>
                <a:lnTo>
                  <a:pt x="30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7" name="Oval 82"/>
          <p:cNvSpPr>
            <a:spLocks noChangeArrowheads="1"/>
          </p:cNvSpPr>
          <p:nvPr/>
        </p:nvSpPr>
        <p:spPr bwMode="auto">
          <a:xfrm>
            <a:off x="3538538" y="2037822"/>
            <a:ext cx="690563" cy="687388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8" name="Rectangle 83"/>
          <p:cNvSpPr>
            <a:spLocks noChangeArrowheads="1"/>
          </p:cNvSpPr>
          <p:nvPr/>
        </p:nvSpPr>
        <p:spPr bwMode="auto">
          <a:xfrm>
            <a:off x="3703638" y="2179109"/>
            <a:ext cx="5143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02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199" name="Freeform 84"/>
          <p:cNvSpPr>
            <a:spLocks/>
          </p:cNvSpPr>
          <p:nvPr/>
        </p:nvSpPr>
        <p:spPr bwMode="auto">
          <a:xfrm>
            <a:off x="4087813" y="2585509"/>
            <a:ext cx="322263" cy="323850"/>
          </a:xfrm>
          <a:custGeom>
            <a:avLst/>
            <a:gdLst>
              <a:gd name="T0" fmla="*/ 0 w 203"/>
              <a:gd name="T1" fmla="*/ 26 h 204"/>
              <a:gd name="T2" fmla="*/ 177 w 203"/>
              <a:gd name="T3" fmla="*/ 204 h 204"/>
              <a:gd name="T4" fmla="*/ 203 w 203"/>
              <a:gd name="T5" fmla="*/ 175 h 204"/>
              <a:gd name="T6" fmla="*/ 26 w 203"/>
              <a:gd name="T7" fmla="*/ 0 h 204"/>
              <a:gd name="T8" fmla="*/ 0 w 203"/>
              <a:gd name="T9" fmla="*/ 2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204">
                <a:moveTo>
                  <a:pt x="0" y="26"/>
                </a:moveTo>
                <a:lnTo>
                  <a:pt x="177" y="204"/>
                </a:lnTo>
                <a:lnTo>
                  <a:pt x="203" y="175"/>
                </a:lnTo>
                <a:lnTo>
                  <a:pt x="26" y="0"/>
                </a:lnTo>
                <a:lnTo>
                  <a:pt x="0" y="26"/>
                </a:lnTo>
                <a:close/>
              </a:path>
            </a:pathLst>
          </a:custGeom>
          <a:solidFill>
            <a:srgbClr val="20B2AA"/>
          </a:solidFill>
          <a:ln w="9525">
            <a:solidFill>
              <a:srgbClr val="20B2AA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0" name="Freeform 85"/>
          <p:cNvSpPr>
            <a:spLocks/>
          </p:cNvSpPr>
          <p:nvPr/>
        </p:nvSpPr>
        <p:spPr bwMode="auto">
          <a:xfrm>
            <a:off x="4087813" y="2585509"/>
            <a:ext cx="322263" cy="323850"/>
          </a:xfrm>
          <a:custGeom>
            <a:avLst/>
            <a:gdLst>
              <a:gd name="T0" fmla="*/ 0 w 203"/>
              <a:gd name="T1" fmla="*/ 26 h 204"/>
              <a:gd name="T2" fmla="*/ 177 w 203"/>
              <a:gd name="T3" fmla="*/ 204 h 204"/>
              <a:gd name="T4" fmla="*/ 203 w 203"/>
              <a:gd name="T5" fmla="*/ 175 h 204"/>
              <a:gd name="T6" fmla="*/ 26 w 203"/>
              <a:gd name="T7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3" h="204">
                <a:moveTo>
                  <a:pt x="0" y="26"/>
                </a:moveTo>
                <a:lnTo>
                  <a:pt x="177" y="204"/>
                </a:lnTo>
                <a:lnTo>
                  <a:pt x="203" y="175"/>
                </a:lnTo>
                <a:lnTo>
                  <a:pt x="2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1" name="Freeform 86"/>
          <p:cNvSpPr>
            <a:spLocks/>
          </p:cNvSpPr>
          <p:nvPr/>
        </p:nvSpPr>
        <p:spPr bwMode="auto">
          <a:xfrm>
            <a:off x="7880350" y="2563284"/>
            <a:ext cx="382588" cy="382588"/>
          </a:xfrm>
          <a:custGeom>
            <a:avLst/>
            <a:gdLst>
              <a:gd name="T0" fmla="*/ 213 w 241"/>
              <a:gd name="T1" fmla="*/ 0 h 241"/>
              <a:gd name="T2" fmla="*/ 0 w 241"/>
              <a:gd name="T3" fmla="*/ 213 h 241"/>
              <a:gd name="T4" fmla="*/ 26 w 241"/>
              <a:gd name="T5" fmla="*/ 241 h 241"/>
              <a:gd name="T6" fmla="*/ 241 w 241"/>
              <a:gd name="T7" fmla="*/ 26 h 241"/>
              <a:gd name="T8" fmla="*/ 213 w 241"/>
              <a:gd name="T9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241">
                <a:moveTo>
                  <a:pt x="213" y="0"/>
                </a:moveTo>
                <a:lnTo>
                  <a:pt x="0" y="213"/>
                </a:lnTo>
                <a:lnTo>
                  <a:pt x="26" y="241"/>
                </a:lnTo>
                <a:lnTo>
                  <a:pt x="241" y="26"/>
                </a:lnTo>
                <a:lnTo>
                  <a:pt x="213" y="0"/>
                </a:lnTo>
                <a:close/>
              </a:path>
            </a:pathLst>
          </a:custGeom>
          <a:solidFill>
            <a:srgbClr val="20B2A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2" name="Freeform 87"/>
          <p:cNvSpPr>
            <a:spLocks/>
          </p:cNvSpPr>
          <p:nvPr/>
        </p:nvSpPr>
        <p:spPr bwMode="auto">
          <a:xfrm>
            <a:off x="7880350" y="2563284"/>
            <a:ext cx="382588" cy="382588"/>
          </a:xfrm>
          <a:custGeom>
            <a:avLst/>
            <a:gdLst>
              <a:gd name="T0" fmla="*/ 213 w 241"/>
              <a:gd name="T1" fmla="*/ 0 h 241"/>
              <a:gd name="T2" fmla="*/ 0 w 241"/>
              <a:gd name="T3" fmla="*/ 213 h 241"/>
              <a:gd name="T4" fmla="*/ 26 w 241"/>
              <a:gd name="T5" fmla="*/ 241 h 241"/>
              <a:gd name="T6" fmla="*/ 241 w 241"/>
              <a:gd name="T7" fmla="*/ 2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1" h="241">
                <a:moveTo>
                  <a:pt x="213" y="0"/>
                </a:moveTo>
                <a:lnTo>
                  <a:pt x="0" y="213"/>
                </a:lnTo>
                <a:lnTo>
                  <a:pt x="26" y="241"/>
                </a:lnTo>
                <a:lnTo>
                  <a:pt x="241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3" name="Oval 88"/>
          <p:cNvSpPr>
            <a:spLocks noChangeArrowheads="1"/>
          </p:cNvSpPr>
          <p:nvPr/>
        </p:nvSpPr>
        <p:spPr bwMode="auto">
          <a:xfrm>
            <a:off x="7974013" y="2145772"/>
            <a:ext cx="687388" cy="692150"/>
          </a:xfrm>
          <a:prstGeom prst="ellipse">
            <a:avLst/>
          </a:prstGeom>
          <a:solidFill>
            <a:srgbClr val="4B60C0"/>
          </a:solidFill>
          <a:ln w="9525">
            <a:solidFill>
              <a:srgbClr val="20B2AA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4" name="Rectangle 89"/>
          <p:cNvSpPr>
            <a:spLocks noChangeArrowheads="1"/>
          </p:cNvSpPr>
          <p:nvPr/>
        </p:nvSpPr>
        <p:spPr bwMode="auto">
          <a:xfrm>
            <a:off x="8120063" y="2277534"/>
            <a:ext cx="5143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04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205" name="Oval 90"/>
          <p:cNvSpPr>
            <a:spLocks noChangeArrowheads="1"/>
          </p:cNvSpPr>
          <p:nvPr/>
        </p:nvSpPr>
        <p:spPr bwMode="auto">
          <a:xfrm>
            <a:off x="5773738" y="1278997"/>
            <a:ext cx="690563" cy="687388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6" name="Rectangle 91"/>
          <p:cNvSpPr>
            <a:spLocks noChangeArrowheads="1"/>
          </p:cNvSpPr>
          <p:nvPr/>
        </p:nvSpPr>
        <p:spPr bwMode="auto">
          <a:xfrm>
            <a:off x="5934075" y="1412347"/>
            <a:ext cx="5143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900" b="0" i="0" u="none" strike="noStrike" cap="none" normalizeH="0" baseline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03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220" name="Rectangle 92"/>
          <p:cNvSpPr>
            <a:spLocks noChangeArrowheads="1"/>
          </p:cNvSpPr>
          <p:nvPr/>
        </p:nvSpPr>
        <p:spPr bwMode="auto">
          <a:xfrm>
            <a:off x="6084888" y="1898122"/>
            <a:ext cx="60325" cy="33496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1" name="Freeform 93"/>
          <p:cNvSpPr>
            <a:spLocks/>
          </p:cNvSpPr>
          <p:nvPr/>
        </p:nvSpPr>
        <p:spPr bwMode="auto">
          <a:xfrm>
            <a:off x="6084888" y="1898122"/>
            <a:ext cx="60325" cy="334963"/>
          </a:xfrm>
          <a:custGeom>
            <a:avLst/>
            <a:gdLst>
              <a:gd name="T0" fmla="*/ 0 w 38"/>
              <a:gd name="T1" fmla="*/ 0 h 211"/>
              <a:gd name="T2" fmla="*/ 0 w 38"/>
              <a:gd name="T3" fmla="*/ 211 h 211"/>
              <a:gd name="T4" fmla="*/ 38 w 38"/>
              <a:gd name="T5" fmla="*/ 211 h 211"/>
              <a:gd name="T6" fmla="*/ 38 w 38"/>
              <a:gd name="T7" fmla="*/ 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211">
                <a:moveTo>
                  <a:pt x="0" y="0"/>
                </a:moveTo>
                <a:lnTo>
                  <a:pt x="0" y="211"/>
                </a:lnTo>
                <a:lnTo>
                  <a:pt x="38" y="211"/>
                </a:lnTo>
                <a:lnTo>
                  <a:pt x="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2" name="Rectangle 94"/>
          <p:cNvSpPr>
            <a:spLocks noChangeArrowheads="1"/>
          </p:cNvSpPr>
          <p:nvPr/>
        </p:nvSpPr>
        <p:spPr bwMode="auto">
          <a:xfrm>
            <a:off x="8642350" y="4130147"/>
            <a:ext cx="296863" cy="60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3" name="Freeform 95"/>
          <p:cNvSpPr>
            <a:spLocks/>
          </p:cNvSpPr>
          <p:nvPr/>
        </p:nvSpPr>
        <p:spPr bwMode="auto">
          <a:xfrm>
            <a:off x="8642350" y="4130147"/>
            <a:ext cx="296863" cy="60325"/>
          </a:xfrm>
          <a:custGeom>
            <a:avLst/>
            <a:gdLst>
              <a:gd name="T0" fmla="*/ 0 w 187"/>
              <a:gd name="T1" fmla="*/ 38 h 38"/>
              <a:gd name="T2" fmla="*/ 187 w 187"/>
              <a:gd name="T3" fmla="*/ 38 h 38"/>
              <a:gd name="T4" fmla="*/ 187 w 187"/>
              <a:gd name="T5" fmla="*/ 0 h 38"/>
              <a:gd name="T6" fmla="*/ 0 w 187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7" h="38">
                <a:moveTo>
                  <a:pt x="0" y="38"/>
                </a:moveTo>
                <a:lnTo>
                  <a:pt x="187" y="38"/>
                </a:lnTo>
                <a:lnTo>
                  <a:pt x="18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4" name="Oval 96"/>
          <p:cNvSpPr>
            <a:spLocks noChangeArrowheads="1"/>
          </p:cNvSpPr>
          <p:nvPr/>
        </p:nvSpPr>
        <p:spPr bwMode="auto">
          <a:xfrm>
            <a:off x="8905875" y="3792009"/>
            <a:ext cx="687388" cy="687388"/>
          </a:xfrm>
          <a:prstGeom prst="ellipse">
            <a:avLst/>
          </a:prstGeom>
          <a:solidFill>
            <a:srgbClr val="4B6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5" name="Rectangle 97"/>
          <p:cNvSpPr>
            <a:spLocks noChangeArrowheads="1"/>
          </p:cNvSpPr>
          <p:nvPr/>
        </p:nvSpPr>
        <p:spPr bwMode="auto">
          <a:xfrm>
            <a:off x="9063038" y="3922184"/>
            <a:ext cx="5143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2900" b="0" i="0" u="none" strike="noStrike" cap="none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05</a:t>
            </a: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228" name="Freeform 100"/>
          <p:cNvSpPr>
            <a:spLocks/>
          </p:cNvSpPr>
          <p:nvPr/>
        </p:nvSpPr>
        <p:spPr bwMode="auto">
          <a:xfrm>
            <a:off x="2382838" y="3645959"/>
            <a:ext cx="723900" cy="819150"/>
          </a:xfrm>
          <a:custGeom>
            <a:avLst/>
            <a:gdLst>
              <a:gd name="T0" fmla="*/ 58 w 193"/>
              <a:gd name="T1" fmla="*/ 205 h 218"/>
              <a:gd name="T2" fmla="*/ 16 w 193"/>
              <a:gd name="T3" fmla="*/ 121 h 218"/>
              <a:gd name="T4" fmla="*/ 37 w 193"/>
              <a:gd name="T5" fmla="*/ 58 h 218"/>
              <a:gd name="T6" fmla="*/ 121 w 193"/>
              <a:gd name="T7" fmla="*/ 16 h 218"/>
              <a:gd name="T8" fmla="*/ 184 w 193"/>
              <a:gd name="T9" fmla="*/ 36 h 218"/>
              <a:gd name="T10" fmla="*/ 193 w 193"/>
              <a:gd name="T11" fmla="*/ 24 h 218"/>
              <a:gd name="T12" fmla="*/ 121 w 193"/>
              <a:gd name="T13" fmla="*/ 0 h 218"/>
              <a:gd name="T14" fmla="*/ 24 w 193"/>
              <a:gd name="T15" fmla="*/ 48 h 218"/>
              <a:gd name="T16" fmla="*/ 0 w 193"/>
              <a:gd name="T17" fmla="*/ 121 h 218"/>
              <a:gd name="T18" fmla="*/ 49 w 193"/>
              <a:gd name="T19" fmla="*/ 218 h 218"/>
              <a:gd name="T20" fmla="*/ 58 w 193"/>
              <a:gd name="T21" fmla="*/ 205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3" h="218">
                <a:moveTo>
                  <a:pt x="58" y="205"/>
                </a:moveTo>
                <a:cubicBezTo>
                  <a:pt x="31" y="184"/>
                  <a:pt x="16" y="153"/>
                  <a:pt x="16" y="121"/>
                </a:cubicBezTo>
                <a:cubicBezTo>
                  <a:pt x="16" y="99"/>
                  <a:pt x="23" y="77"/>
                  <a:pt x="37" y="58"/>
                </a:cubicBezTo>
                <a:cubicBezTo>
                  <a:pt x="57" y="30"/>
                  <a:pt x="89" y="16"/>
                  <a:pt x="121" y="16"/>
                </a:cubicBezTo>
                <a:cubicBezTo>
                  <a:pt x="143" y="16"/>
                  <a:pt x="165" y="22"/>
                  <a:pt x="184" y="36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172" y="7"/>
                  <a:pt x="146" y="0"/>
                  <a:pt x="121" y="0"/>
                </a:cubicBezTo>
                <a:cubicBezTo>
                  <a:pt x="84" y="0"/>
                  <a:pt x="48" y="16"/>
                  <a:pt x="24" y="48"/>
                </a:cubicBezTo>
                <a:cubicBezTo>
                  <a:pt x="8" y="70"/>
                  <a:pt x="0" y="96"/>
                  <a:pt x="0" y="121"/>
                </a:cubicBezTo>
                <a:cubicBezTo>
                  <a:pt x="0" y="158"/>
                  <a:pt x="17" y="194"/>
                  <a:pt x="49" y="218"/>
                </a:cubicBezTo>
                <a:cubicBezTo>
                  <a:pt x="58" y="205"/>
                  <a:pt x="58" y="205"/>
                  <a:pt x="58" y="20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3" name="组合 72"/>
          <p:cNvGrpSpPr/>
          <p:nvPr/>
        </p:nvGrpSpPr>
        <p:grpSpPr>
          <a:xfrm>
            <a:off x="9958387" y="3905251"/>
            <a:ext cx="1590675" cy="674688"/>
            <a:chOff x="9240838" y="2441575"/>
            <a:chExt cx="1590675" cy="674688"/>
          </a:xfrm>
        </p:grpSpPr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9240838" y="2444750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9"/>
            <p:cNvSpPr>
              <a:spLocks noEditPoints="1"/>
            </p:cNvSpPr>
            <p:nvPr/>
          </p:nvSpPr>
          <p:spPr bwMode="auto">
            <a:xfrm>
              <a:off x="9353550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0"/>
            <p:cNvSpPr>
              <a:spLocks/>
            </p:cNvSpPr>
            <p:nvPr/>
          </p:nvSpPr>
          <p:spPr bwMode="auto">
            <a:xfrm>
              <a:off x="9390063" y="2447925"/>
              <a:ext cx="58738" cy="119062"/>
            </a:xfrm>
            <a:custGeom>
              <a:avLst/>
              <a:gdLst>
                <a:gd name="T0" fmla="*/ 18 w 18"/>
                <a:gd name="T1" fmla="*/ 35 h 36"/>
                <a:gd name="T2" fmla="*/ 15 w 18"/>
                <a:gd name="T3" fmla="*/ 36 h 36"/>
                <a:gd name="T4" fmla="*/ 10 w 18"/>
                <a:gd name="T5" fmla="*/ 36 h 36"/>
                <a:gd name="T6" fmla="*/ 8 w 18"/>
                <a:gd name="T7" fmla="*/ 36 h 36"/>
                <a:gd name="T8" fmla="*/ 5 w 18"/>
                <a:gd name="T9" fmla="*/ 35 h 36"/>
                <a:gd name="T10" fmla="*/ 4 w 18"/>
                <a:gd name="T11" fmla="*/ 33 h 36"/>
                <a:gd name="T12" fmla="*/ 3 w 18"/>
                <a:gd name="T13" fmla="*/ 30 h 36"/>
                <a:gd name="T14" fmla="*/ 3 w 18"/>
                <a:gd name="T15" fmla="*/ 14 h 36"/>
                <a:gd name="T16" fmla="*/ 0 w 18"/>
                <a:gd name="T17" fmla="*/ 14 h 36"/>
                <a:gd name="T18" fmla="*/ 0 w 18"/>
                <a:gd name="T19" fmla="*/ 9 h 36"/>
                <a:gd name="T20" fmla="*/ 3 w 18"/>
                <a:gd name="T21" fmla="*/ 9 h 36"/>
                <a:gd name="T22" fmla="*/ 3 w 18"/>
                <a:gd name="T23" fmla="*/ 0 h 36"/>
                <a:gd name="T24" fmla="*/ 10 w 18"/>
                <a:gd name="T25" fmla="*/ 0 h 36"/>
                <a:gd name="T26" fmla="*/ 10 w 18"/>
                <a:gd name="T27" fmla="*/ 9 h 36"/>
                <a:gd name="T28" fmla="*/ 16 w 18"/>
                <a:gd name="T29" fmla="*/ 9 h 36"/>
                <a:gd name="T30" fmla="*/ 16 w 18"/>
                <a:gd name="T31" fmla="*/ 14 h 36"/>
                <a:gd name="T32" fmla="*/ 10 w 18"/>
                <a:gd name="T33" fmla="*/ 14 h 36"/>
                <a:gd name="T34" fmla="*/ 10 w 18"/>
                <a:gd name="T35" fmla="*/ 27 h 36"/>
                <a:gd name="T36" fmla="*/ 11 w 18"/>
                <a:gd name="T37" fmla="*/ 29 h 36"/>
                <a:gd name="T38" fmla="*/ 13 w 18"/>
                <a:gd name="T39" fmla="*/ 30 h 36"/>
                <a:gd name="T40" fmla="*/ 15 w 18"/>
                <a:gd name="T41" fmla="*/ 30 h 36"/>
                <a:gd name="T42" fmla="*/ 17 w 18"/>
                <a:gd name="T43" fmla="*/ 29 h 36"/>
                <a:gd name="T44" fmla="*/ 18 w 18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6">
                  <a:moveTo>
                    <a:pt x="18" y="35"/>
                  </a:moveTo>
                  <a:cubicBezTo>
                    <a:pt x="17" y="35"/>
                    <a:pt x="16" y="35"/>
                    <a:pt x="15" y="36"/>
                  </a:cubicBezTo>
                  <a:cubicBezTo>
                    <a:pt x="13" y="36"/>
                    <a:pt x="12" y="36"/>
                    <a:pt x="10" y="36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29"/>
                    <a:pt x="16" y="29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1"/>
            <p:cNvSpPr>
              <a:spLocks/>
            </p:cNvSpPr>
            <p:nvPr/>
          </p:nvSpPr>
          <p:spPr bwMode="auto">
            <a:xfrm>
              <a:off x="9459913" y="2441575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2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2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7 h 38"/>
                <a:gd name="T22" fmla="*/ 0 w 14"/>
                <a:gd name="T23" fmla="*/ 32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8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9509125" y="2474913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20 h 28"/>
                <a:gd name="T8" fmla="*/ 0 w 28"/>
                <a:gd name="T9" fmla="*/ 15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6 h 28"/>
                <a:gd name="T28" fmla="*/ 28 w 28"/>
                <a:gd name="T29" fmla="*/ 17 h 28"/>
                <a:gd name="T30" fmla="*/ 7 w 28"/>
                <a:gd name="T31" fmla="*/ 17 h 28"/>
                <a:gd name="T32" fmla="*/ 8 w 28"/>
                <a:gd name="T33" fmla="*/ 19 h 28"/>
                <a:gd name="T34" fmla="*/ 9 w 28"/>
                <a:gd name="T35" fmla="*/ 22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20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6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7"/>
                    <a:pt x="5" y="26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8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3"/>
            <p:cNvSpPr>
              <a:spLocks/>
            </p:cNvSpPr>
            <p:nvPr/>
          </p:nvSpPr>
          <p:spPr bwMode="auto">
            <a:xfrm>
              <a:off x="9650413" y="2444750"/>
              <a:ext cx="96838" cy="122237"/>
            </a:xfrm>
            <a:custGeom>
              <a:avLst/>
              <a:gdLst>
                <a:gd name="T0" fmla="*/ 25 w 29"/>
                <a:gd name="T1" fmla="*/ 10 h 37"/>
                <a:gd name="T2" fmla="*/ 23 w 29"/>
                <a:gd name="T3" fmla="*/ 9 h 37"/>
                <a:gd name="T4" fmla="*/ 21 w 29"/>
                <a:gd name="T5" fmla="*/ 8 h 37"/>
                <a:gd name="T6" fmla="*/ 18 w 29"/>
                <a:gd name="T7" fmla="*/ 6 h 37"/>
                <a:gd name="T8" fmla="*/ 15 w 29"/>
                <a:gd name="T9" fmla="*/ 6 h 37"/>
                <a:gd name="T10" fmla="*/ 10 w 29"/>
                <a:gd name="T11" fmla="*/ 7 h 37"/>
                <a:gd name="T12" fmla="*/ 9 w 29"/>
                <a:gd name="T13" fmla="*/ 10 h 37"/>
                <a:gd name="T14" fmla="*/ 9 w 29"/>
                <a:gd name="T15" fmla="*/ 12 h 37"/>
                <a:gd name="T16" fmla="*/ 11 w 29"/>
                <a:gd name="T17" fmla="*/ 13 h 37"/>
                <a:gd name="T18" fmla="*/ 14 w 29"/>
                <a:gd name="T19" fmla="*/ 15 h 37"/>
                <a:gd name="T20" fmla="*/ 17 w 29"/>
                <a:gd name="T21" fmla="*/ 15 h 37"/>
                <a:gd name="T22" fmla="*/ 22 w 29"/>
                <a:gd name="T23" fmla="*/ 17 h 37"/>
                <a:gd name="T24" fmla="*/ 26 w 29"/>
                <a:gd name="T25" fmla="*/ 19 h 37"/>
                <a:gd name="T26" fmla="*/ 28 w 29"/>
                <a:gd name="T27" fmla="*/ 22 h 37"/>
                <a:gd name="T28" fmla="*/ 29 w 29"/>
                <a:gd name="T29" fmla="*/ 26 h 37"/>
                <a:gd name="T30" fmla="*/ 28 w 29"/>
                <a:gd name="T31" fmla="*/ 31 h 37"/>
                <a:gd name="T32" fmla="*/ 25 w 29"/>
                <a:gd name="T33" fmla="*/ 35 h 37"/>
                <a:gd name="T34" fmla="*/ 21 w 29"/>
                <a:gd name="T35" fmla="*/ 37 h 37"/>
                <a:gd name="T36" fmla="*/ 15 w 29"/>
                <a:gd name="T37" fmla="*/ 37 h 37"/>
                <a:gd name="T38" fmla="*/ 7 w 29"/>
                <a:gd name="T39" fmla="*/ 36 h 37"/>
                <a:gd name="T40" fmla="*/ 0 w 29"/>
                <a:gd name="T41" fmla="*/ 33 h 37"/>
                <a:gd name="T42" fmla="*/ 3 w 29"/>
                <a:gd name="T43" fmla="*/ 26 h 37"/>
                <a:gd name="T44" fmla="*/ 5 w 29"/>
                <a:gd name="T45" fmla="*/ 28 h 37"/>
                <a:gd name="T46" fmla="*/ 8 w 29"/>
                <a:gd name="T47" fmla="*/ 29 h 37"/>
                <a:gd name="T48" fmla="*/ 11 w 29"/>
                <a:gd name="T49" fmla="*/ 30 h 37"/>
                <a:gd name="T50" fmla="*/ 16 w 29"/>
                <a:gd name="T51" fmla="*/ 31 h 37"/>
                <a:gd name="T52" fmla="*/ 21 w 29"/>
                <a:gd name="T53" fmla="*/ 27 h 37"/>
                <a:gd name="T54" fmla="*/ 21 w 29"/>
                <a:gd name="T55" fmla="*/ 25 h 37"/>
                <a:gd name="T56" fmla="*/ 19 w 29"/>
                <a:gd name="T57" fmla="*/ 24 h 37"/>
                <a:gd name="T58" fmla="*/ 16 w 29"/>
                <a:gd name="T59" fmla="*/ 23 h 37"/>
                <a:gd name="T60" fmla="*/ 12 w 29"/>
                <a:gd name="T61" fmla="*/ 21 h 37"/>
                <a:gd name="T62" fmla="*/ 7 w 29"/>
                <a:gd name="T63" fmla="*/ 20 h 37"/>
                <a:gd name="T64" fmla="*/ 4 w 29"/>
                <a:gd name="T65" fmla="*/ 18 h 37"/>
                <a:gd name="T66" fmla="*/ 2 w 29"/>
                <a:gd name="T67" fmla="*/ 15 h 37"/>
                <a:gd name="T68" fmla="*/ 1 w 29"/>
                <a:gd name="T69" fmla="*/ 11 h 37"/>
                <a:gd name="T70" fmla="*/ 2 w 29"/>
                <a:gd name="T71" fmla="*/ 6 h 37"/>
                <a:gd name="T72" fmla="*/ 5 w 29"/>
                <a:gd name="T73" fmla="*/ 3 h 37"/>
                <a:gd name="T74" fmla="*/ 10 w 29"/>
                <a:gd name="T75" fmla="*/ 1 h 37"/>
                <a:gd name="T76" fmla="*/ 15 w 29"/>
                <a:gd name="T77" fmla="*/ 0 h 37"/>
                <a:gd name="T78" fmla="*/ 22 w 29"/>
                <a:gd name="T79" fmla="*/ 1 h 37"/>
                <a:gd name="T80" fmla="*/ 28 w 29"/>
                <a:gd name="T81" fmla="*/ 4 h 37"/>
                <a:gd name="T82" fmla="*/ 25 w 29"/>
                <a:gd name="T8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7">
                  <a:moveTo>
                    <a:pt x="25" y="10"/>
                  </a:moveTo>
                  <a:cubicBezTo>
                    <a:pt x="24" y="9"/>
                    <a:pt x="24" y="9"/>
                    <a:pt x="23" y="9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3" y="6"/>
                    <a:pt x="11" y="6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4"/>
                    <a:pt x="12" y="14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6"/>
                    <a:pt x="21" y="17"/>
                    <a:pt x="22" y="17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29" y="28"/>
                    <a:pt x="29" y="30"/>
                    <a:pt x="28" y="31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4" y="36"/>
                    <a:pt x="22" y="36"/>
                    <a:pt x="21" y="37"/>
                  </a:cubicBezTo>
                  <a:cubicBezTo>
                    <a:pt x="19" y="37"/>
                    <a:pt x="17" y="37"/>
                    <a:pt x="15" y="37"/>
                  </a:cubicBezTo>
                  <a:cubicBezTo>
                    <a:pt x="13" y="37"/>
                    <a:pt x="10" y="37"/>
                    <a:pt x="7" y="36"/>
                  </a:cubicBezTo>
                  <a:cubicBezTo>
                    <a:pt x="4" y="35"/>
                    <a:pt x="2" y="34"/>
                    <a:pt x="0" y="3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4" y="31"/>
                    <a:pt x="16" y="31"/>
                  </a:cubicBezTo>
                  <a:cubicBezTo>
                    <a:pt x="19" y="31"/>
                    <a:pt x="21" y="30"/>
                    <a:pt x="21" y="27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2" y="21"/>
                  </a:cubicBezTo>
                  <a:cubicBezTo>
                    <a:pt x="10" y="21"/>
                    <a:pt x="9" y="20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4"/>
            <p:cNvSpPr>
              <a:spLocks noEditPoints="1"/>
            </p:cNvSpPr>
            <p:nvPr/>
          </p:nvSpPr>
          <p:spPr bwMode="auto">
            <a:xfrm>
              <a:off x="9763125" y="2441575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9796463" y="2478088"/>
              <a:ext cx="88900" cy="88900"/>
            </a:xfrm>
            <a:custGeom>
              <a:avLst/>
              <a:gdLst>
                <a:gd name="T0" fmla="*/ 15 w 56"/>
                <a:gd name="T1" fmla="*/ 0 h 56"/>
                <a:gd name="T2" fmla="*/ 27 w 56"/>
                <a:gd name="T3" fmla="*/ 16 h 56"/>
                <a:gd name="T4" fmla="*/ 29 w 56"/>
                <a:gd name="T5" fmla="*/ 19 h 56"/>
                <a:gd name="T6" fmla="*/ 29 w 56"/>
                <a:gd name="T7" fmla="*/ 16 h 56"/>
                <a:gd name="T8" fmla="*/ 42 w 56"/>
                <a:gd name="T9" fmla="*/ 0 h 56"/>
                <a:gd name="T10" fmla="*/ 56 w 56"/>
                <a:gd name="T11" fmla="*/ 0 h 56"/>
                <a:gd name="T12" fmla="*/ 35 w 56"/>
                <a:gd name="T13" fmla="*/ 27 h 56"/>
                <a:gd name="T14" fmla="*/ 56 w 56"/>
                <a:gd name="T15" fmla="*/ 56 h 56"/>
                <a:gd name="T16" fmla="*/ 42 w 56"/>
                <a:gd name="T17" fmla="*/ 56 h 56"/>
                <a:gd name="T18" fmla="*/ 29 w 56"/>
                <a:gd name="T19" fmla="*/ 37 h 56"/>
                <a:gd name="T20" fmla="*/ 29 w 56"/>
                <a:gd name="T21" fmla="*/ 37 h 56"/>
                <a:gd name="T22" fmla="*/ 27 w 56"/>
                <a:gd name="T23" fmla="*/ 37 h 56"/>
                <a:gd name="T24" fmla="*/ 15 w 56"/>
                <a:gd name="T25" fmla="*/ 56 h 56"/>
                <a:gd name="T26" fmla="*/ 0 w 56"/>
                <a:gd name="T27" fmla="*/ 56 h 56"/>
                <a:gd name="T28" fmla="*/ 21 w 56"/>
                <a:gd name="T29" fmla="*/ 27 h 56"/>
                <a:gd name="T30" fmla="*/ 0 w 56"/>
                <a:gd name="T31" fmla="*/ 0 h 56"/>
                <a:gd name="T32" fmla="*/ 15 w 56"/>
                <a:gd name="T3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15" y="0"/>
                  </a:moveTo>
                  <a:lnTo>
                    <a:pt x="27" y="16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35" y="27"/>
                  </a:lnTo>
                  <a:lnTo>
                    <a:pt x="56" y="56"/>
                  </a:lnTo>
                  <a:lnTo>
                    <a:pt x="42" y="5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15" y="56"/>
                  </a:lnTo>
                  <a:lnTo>
                    <a:pt x="0" y="56"/>
                  </a:lnTo>
                  <a:lnTo>
                    <a:pt x="21" y="27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F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6"/>
            <p:cNvSpPr>
              <a:spLocks noEditPoints="1"/>
            </p:cNvSpPr>
            <p:nvPr/>
          </p:nvSpPr>
          <p:spPr bwMode="auto">
            <a:xfrm>
              <a:off x="9247188" y="2765425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1 h 23"/>
                <a:gd name="T18" fmla="*/ 14 w 17"/>
                <a:gd name="T19" fmla="*/ 2 h 23"/>
                <a:gd name="T20" fmla="*/ 15 w 17"/>
                <a:gd name="T21" fmla="*/ 4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2 h 23"/>
                <a:gd name="T34" fmla="*/ 1 w 17"/>
                <a:gd name="T35" fmla="*/ 11 h 23"/>
                <a:gd name="T36" fmla="*/ 10 w 17"/>
                <a:gd name="T37" fmla="*/ 11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8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2 h 23"/>
                <a:gd name="T54" fmla="*/ 1 w 17"/>
                <a:gd name="T55" fmla="*/ 2 h 23"/>
                <a:gd name="T56" fmla="*/ 15 w 17"/>
                <a:gd name="T57" fmla="*/ 17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4" y="12"/>
                    <a:pt x="15" y="12"/>
                    <a:pt x="15" y="13"/>
                  </a:cubicBezTo>
                  <a:cubicBezTo>
                    <a:pt x="16" y="14"/>
                    <a:pt x="17" y="16"/>
                    <a:pt x="17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7"/>
            <p:cNvSpPr>
              <a:spLocks noEditPoints="1"/>
            </p:cNvSpPr>
            <p:nvPr/>
          </p:nvSpPr>
          <p:spPr bwMode="auto">
            <a:xfrm>
              <a:off x="931386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9383713" y="2786063"/>
              <a:ext cx="22225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9439275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5 h 17"/>
                <a:gd name="T58" fmla="*/ 3 w 13"/>
                <a:gd name="T59" fmla="*/ 6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0"/>
            <p:cNvSpPr>
              <a:spLocks noEditPoints="1"/>
            </p:cNvSpPr>
            <p:nvPr/>
          </p:nvSpPr>
          <p:spPr bwMode="auto">
            <a:xfrm>
              <a:off x="949166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9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6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9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"/>
            <p:cNvSpPr>
              <a:spLocks noEditPoints="1"/>
            </p:cNvSpPr>
            <p:nvPr/>
          </p:nvSpPr>
          <p:spPr bwMode="auto">
            <a:xfrm>
              <a:off x="9582150" y="2762250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9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10" y="24"/>
                    <a:pt x="8" y="24"/>
                  </a:cubicBezTo>
                  <a:close/>
                  <a:moveTo>
                    <a:pt x="9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3"/>
                    <a:pt x="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2"/>
            <p:cNvSpPr>
              <a:spLocks noEditPoints="1"/>
            </p:cNvSpPr>
            <p:nvPr/>
          </p:nvSpPr>
          <p:spPr bwMode="auto">
            <a:xfrm>
              <a:off x="9647238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6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"/>
            <p:cNvSpPr>
              <a:spLocks/>
            </p:cNvSpPr>
            <p:nvPr/>
          </p:nvSpPr>
          <p:spPr bwMode="auto">
            <a:xfrm>
              <a:off x="9717088" y="2762250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4"/>
            <p:cNvSpPr>
              <a:spLocks noEditPoints="1"/>
            </p:cNvSpPr>
            <p:nvPr/>
          </p:nvSpPr>
          <p:spPr bwMode="auto">
            <a:xfrm>
              <a:off x="97409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5"/>
            <p:cNvSpPr>
              <a:spLocks/>
            </p:cNvSpPr>
            <p:nvPr/>
          </p:nvSpPr>
          <p:spPr bwMode="auto">
            <a:xfrm>
              <a:off x="980598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9839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7"/>
            <p:cNvSpPr>
              <a:spLocks noEditPoints="1"/>
            </p:cNvSpPr>
            <p:nvPr/>
          </p:nvSpPr>
          <p:spPr bwMode="auto">
            <a:xfrm>
              <a:off x="9906000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2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8"/>
            <p:cNvSpPr>
              <a:spLocks noEditPoints="1"/>
            </p:cNvSpPr>
            <p:nvPr/>
          </p:nvSpPr>
          <p:spPr bwMode="auto">
            <a:xfrm>
              <a:off x="9967913" y="2786063"/>
              <a:ext cx="57150" cy="55562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9"/>
            <p:cNvSpPr>
              <a:spLocks/>
            </p:cNvSpPr>
            <p:nvPr/>
          </p:nvSpPr>
          <p:spPr bwMode="auto">
            <a:xfrm>
              <a:off x="10037763" y="2786063"/>
              <a:ext cx="23813" cy="55562"/>
            </a:xfrm>
            <a:custGeom>
              <a:avLst/>
              <a:gdLst>
                <a:gd name="T0" fmla="*/ 7 w 7"/>
                <a:gd name="T1" fmla="*/ 2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0"/>
            <p:cNvSpPr>
              <a:spLocks/>
            </p:cNvSpPr>
            <p:nvPr/>
          </p:nvSpPr>
          <p:spPr bwMode="auto">
            <a:xfrm>
              <a:off x="1007427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1"/>
            <p:cNvSpPr>
              <a:spLocks/>
            </p:cNvSpPr>
            <p:nvPr/>
          </p:nvSpPr>
          <p:spPr bwMode="auto">
            <a:xfrm>
              <a:off x="10137775" y="2786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2"/>
            <p:cNvSpPr>
              <a:spLocks/>
            </p:cNvSpPr>
            <p:nvPr/>
          </p:nvSpPr>
          <p:spPr bwMode="auto">
            <a:xfrm>
              <a:off x="10263188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3"/>
            <p:cNvSpPr>
              <a:spLocks noEditPoints="1"/>
            </p:cNvSpPr>
            <p:nvPr/>
          </p:nvSpPr>
          <p:spPr bwMode="auto">
            <a:xfrm>
              <a:off x="10291763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4"/>
            <p:cNvSpPr>
              <a:spLocks/>
            </p:cNvSpPr>
            <p:nvPr/>
          </p:nvSpPr>
          <p:spPr bwMode="auto">
            <a:xfrm>
              <a:off x="10382250" y="2786063"/>
              <a:ext cx="42863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5"/>
            <p:cNvSpPr>
              <a:spLocks noEditPoints="1"/>
            </p:cNvSpPr>
            <p:nvPr/>
          </p:nvSpPr>
          <p:spPr bwMode="auto">
            <a:xfrm>
              <a:off x="10434638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2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4 w 14"/>
                <a:gd name="T39" fmla="*/ 6 h 17"/>
                <a:gd name="T40" fmla="*/ 14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4" y="4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6"/>
            <p:cNvSpPr>
              <a:spLocks noEditPoints="1"/>
            </p:cNvSpPr>
            <p:nvPr/>
          </p:nvSpPr>
          <p:spPr bwMode="auto">
            <a:xfrm>
              <a:off x="1049813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3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7"/>
            <p:cNvSpPr>
              <a:spLocks noEditPoints="1"/>
            </p:cNvSpPr>
            <p:nvPr/>
          </p:nvSpPr>
          <p:spPr bwMode="auto">
            <a:xfrm>
              <a:off x="10563225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8"/>
            <p:cNvSpPr>
              <a:spLocks noEditPoints="1"/>
            </p:cNvSpPr>
            <p:nvPr/>
          </p:nvSpPr>
          <p:spPr bwMode="auto">
            <a:xfrm>
              <a:off x="1058386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6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3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106489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0"/>
            <p:cNvSpPr>
              <a:spLocks noEditPoints="1"/>
            </p:cNvSpPr>
            <p:nvPr/>
          </p:nvSpPr>
          <p:spPr bwMode="auto">
            <a:xfrm>
              <a:off x="10715625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4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3 w 16"/>
                <a:gd name="T49" fmla="*/ 11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2"/>
                    <a:pt x="2" y="22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1"/>
            <p:cNvSpPr>
              <a:spLocks noEditPoints="1"/>
            </p:cNvSpPr>
            <p:nvPr/>
          </p:nvSpPr>
          <p:spPr bwMode="auto">
            <a:xfrm>
              <a:off x="10782300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10798175" y="2765425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3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20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1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3"/>
            <p:cNvSpPr>
              <a:spLocks/>
            </p:cNvSpPr>
            <p:nvPr/>
          </p:nvSpPr>
          <p:spPr bwMode="auto">
            <a:xfrm>
              <a:off x="9244013" y="2911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4"/>
            <p:cNvSpPr>
              <a:spLocks noEditPoints="1"/>
            </p:cNvSpPr>
            <p:nvPr/>
          </p:nvSpPr>
          <p:spPr bwMode="auto">
            <a:xfrm>
              <a:off x="9340850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5"/>
            <p:cNvSpPr>
              <a:spLocks noEditPoints="1"/>
            </p:cNvSpPr>
            <p:nvPr/>
          </p:nvSpPr>
          <p:spPr bwMode="auto">
            <a:xfrm>
              <a:off x="9402763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6"/>
            <p:cNvSpPr>
              <a:spLocks noEditPoints="1"/>
            </p:cNvSpPr>
            <p:nvPr/>
          </p:nvSpPr>
          <p:spPr bwMode="auto">
            <a:xfrm>
              <a:off x="9475788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7"/>
            <p:cNvSpPr>
              <a:spLocks noEditPoints="1"/>
            </p:cNvSpPr>
            <p:nvPr/>
          </p:nvSpPr>
          <p:spPr bwMode="auto">
            <a:xfrm>
              <a:off x="95186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68"/>
            <p:cNvSpPr>
              <a:spLocks/>
            </p:cNvSpPr>
            <p:nvPr/>
          </p:nvSpPr>
          <p:spPr bwMode="auto">
            <a:xfrm>
              <a:off x="9582150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6 w 14"/>
                <a:gd name="T11" fmla="*/ 15 h 16"/>
                <a:gd name="T12" fmla="*/ 8 w 14"/>
                <a:gd name="T13" fmla="*/ 15 h 16"/>
                <a:gd name="T14" fmla="*/ 10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9"/>
            <p:cNvSpPr>
              <a:spLocks/>
            </p:cNvSpPr>
            <p:nvPr/>
          </p:nvSpPr>
          <p:spPr bwMode="auto">
            <a:xfrm>
              <a:off x="96377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0"/>
            <p:cNvSpPr>
              <a:spLocks noEditPoints="1"/>
            </p:cNvSpPr>
            <p:nvPr/>
          </p:nvSpPr>
          <p:spPr bwMode="auto">
            <a:xfrm>
              <a:off x="97075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71"/>
            <p:cNvSpPr>
              <a:spLocks noEditPoints="1"/>
            </p:cNvSpPr>
            <p:nvPr/>
          </p:nvSpPr>
          <p:spPr bwMode="auto">
            <a:xfrm>
              <a:off x="9723438" y="2890838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2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7 h 23"/>
                <a:gd name="T20" fmla="*/ 12 w 17"/>
                <a:gd name="T21" fmla="*/ 7 h 23"/>
                <a:gd name="T22" fmla="*/ 13 w 17"/>
                <a:gd name="T23" fmla="*/ 9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2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3 h 23"/>
                <a:gd name="T42" fmla="*/ 15 w 17"/>
                <a:gd name="T43" fmla="*/ 22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2 h 23"/>
                <a:gd name="T54" fmla="*/ 12 w 17"/>
                <a:gd name="T55" fmla="*/ 21 h 23"/>
                <a:gd name="T56" fmla="*/ 14 w 17"/>
                <a:gd name="T57" fmla="*/ 19 h 23"/>
                <a:gd name="T58" fmla="*/ 15 w 17"/>
                <a:gd name="T59" fmla="*/ 18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8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8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72"/>
            <p:cNvSpPr>
              <a:spLocks noEditPoints="1"/>
            </p:cNvSpPr>
            <p:nvPr/>
          </p:nvSpPr>
          <p:spPr bwMode="auto">
            <a:xfrm>
              <a:off x="9796463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73"/>
            <p:cNvSpPr>
              <a:spLocks noEditPoints="1"/>
            </p:cNvSpPr>
            <p:nvPr/>
          </p:nvSpPr>
          <p:spPr bwMode="auto">
            <a:xfrm>
              <a:off x="9817100" y="2911475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7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6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1 h 24"/>
                <a:gd name="T24" fmla="*/ 15 w 15"/>
                <a:gd name="T25" fmla="*/ 1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3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20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3 h 24"/>
                <a:gd name="T52" fmla="*/ 12 w 15"/>
                <a:gd name="T53" fmla="*/ 22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6 h 24"/>
                <a:gd name="T68" fmla="*/ 12 w 15"/>
                <a:gd name="T69" fmla="*/ 15 h 24"/>
                <a:gd name="T70" fmla="*/ 13 w 15"/>
                <a:gd name="T71" fmla="*/ 13 h 24"/>
                <a:gd name="T72" fmla="*/ 14 w 15"/>
                <a:gd name="T73" fmla="*/ 12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2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2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3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9885363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2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75"/>
            <p:cNvSpPr>
              <a:spLocks noEditPoints="1"/>
            </p:cNvSpPr>
            <p:nvPr/>
          </p:nvSpPr>
          <p:spPr bwMode="auto">
            <a:xfrm>
              <a:off x="9942513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6"/>
            <p:cNvSpPr>
              <a:spLocks/>
            </p:cNvSpPr>
            <p:nvPr/>
          </p:nvSpPr>
          <p:spPr bwMode="auto">
            <a:xfrm>
              <a:off x="9998075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7"/>
            <p:cNvSpPr>
              <a:spLocks/>
            </p:cNvSpPr>
            <p:nvPr/>
          </p:nvSpPr>
          <p:spPr bwMode="auto">
            <a:xfrm>
              <a:off x="10064750" y="2914650"/>
              <a:ext cx="49213" cy="52387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2 w 15"/>
                <a:gd name="T19" fmla="*/ 10 h 16"/>
                <a:gd name="T20" fmla="*/ 12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5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8"/>
            <p:cNvSpPr>
              <a:spLocks/>
            </p:cNvSpPr>
            <p:nvPr/>
          </p:nvSpPr>
          <p:spPr bwMode="auto">
            <a:xfrm>
              <a:off x="10126663" y="2911475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2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9"/>
            <p:cNvSpPr>
              <a:spLocks/>
            </p:cNvSpPr>
            <p:nvPr/>
          </p:nvSpPr>
          <p:spPr bwMode="auto">
            <a:xfrm>
              <a:off x="10183813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2 h 22"/>
                <a:gd name="T14" fmla="*/ 3 w 9"/>
                <a:gd name="T15" fmla="*/ 21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3 w 9"/>
                <a:gd name="T25" fmla="*/ 6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0"/>
            <p:cNvSpPr>
              <a:spLocks noEditPoints="1"/>
            </p:cNvSpPr>
            <p:nvPr/>
          </p:nvSpPr>
          <p:spPr bwMode="auto">
            <a:xfrm>
              <a:off x="10248900" y="2911475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4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2 w 16"/>
                <a:gd name="T13" fmla="*/ 1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6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2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2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1"/>
            <p:cNvSpPr>
              <a:spLocks noEditPoints="1"/>
            </p:cNvSpPr>
            <p:nvPr/>
          </p:nvSpPr>
          <p:spPr bwMode="auto">
            <a:xfrm>
              <a:off x="10315575" y="2911475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6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6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2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2"/>
            <p:cNvSpPr>
              <a:spLocks/>
            </p:cNvSpPr>
            <p:nvPr/>
          </p:nvSpPr>
          <p:spPr bwMode="auto">
            <a:xfrm>
              <a:off x="10382250" y="2911475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83"/>
            <p:cNvSpPr>
              <a:spLocks/>
            </p:cNvSpPr>
            <p:nvPr/>
          </p:nvSpPr>
          <p:spPr bwMode="auto">
            <a:xfrm>
              <a:off x="10418763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4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4"/>
            <p:cNvSpPr>
              <a:spLocks/>
            </p:cNvSpPr>
            <p:nvPr/>
          </p:nvSpPr>
          <p:spPr bwMode="auto">
            <a:xfrm>
              <a:off x="10483850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85"/>
            <p:cNvSpPr>
              <a:spLocks noEditPoints="1"/>
            </p:cNvSpPr>
            <p:nvPr/>
          </p:nvSpPr>
          <p:spPr bwMode="auto">
            <a:xfrm>
              <a:off x="106029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5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86"/>
            <p:cNvSpPr>
              <a:spLocks/>
            </p:cNvSpPr>
            <p:nvPr/>
          </p:nvSpPr>
          <p:spPr bwMode="auto">
            <a:xfrm>
              <a:off x="10666413" y="2890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87"/>
            <p:cNvSpPr>
              <a:spLocks noEditPoints="1"/>
            </p:cNvSpPr>
            <p:nvPr/>
          </p:nvSpPr>
          <p:spPr bwMode="auto">
            <a:xfrm>
              <a:off x="10696575" y="2890838"/>
              <a:ext cx="3175" cy="76200"/>
            </a:xfrm>
            <a:custGeom>
              <a:avLst/>
              <a:gdLst>
                <a:gd name="T0" fmla="*/ 0 w 2"/>
                <a:gd name="T1" fmla="*/ 7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7 h 48"/>
                <a:gd name="T8" fmla="*/ 0 w 2"/>
                <a:gd name="T9" fmla="*/ 7 h 48"/>
                <a:gd name="T10" fmla="*/ 0 w 2"/>
                <a:gd name="T11" fmla="*/ 48 h 48"/>
                <a:gd name="T12" fmla="*/ 0 w 2"/>
                <a:gd name="T13" fmla="*/ 15 h 48"/>
                <a:gd name="T14" fmla="*/ 2 w 2"/>
                <a:gd name="T15" fmla="*/ 15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88"/>
            <p:cNvSpPr>
              <a:spLocks noEditPoints="1"/>
            </p:cNvSpPr>
            <p:nvPr/>
          </p:nvSpPr>
          <p:spPr bwMode="auto">
            <a:xfrm>
              <a:off x="1071245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10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89"/>
            <p:cNvSpPr>
              <a:spLocks/>
            </p:cNvSpPr>
            <p:nvPr/>
          </p:nvSpPr>
          <p:spPr bwMode="auto">
            <a:xfrm>
              <a:off x="9240838" y="3040063"/>
              <a:ext cx="49213" cy="57150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5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7 w 31"/>
                <a:gd name="T13" fmla="*/ 36 h 36"/>
                <a:gd name="T14" fmla="*/ 13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6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0"/>
            <p:cNvSpPr>
              <a:spLocks noEditPoints="1"/>
            </p:cNvSpPr>
            <p:nvPr/>
          </p:nvSpPr>
          <p:spPr bwMode="auto">
            <a:xfrm>
              <a:off x="9297988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1"/>
            <p:cNvSpPr>
              <a:spLocks/>
            </p:cNvSpPr>
            <p:nvPr/>
          </p:nvSpPr>
          <p:spPr bwMode="auto">
            <a:xfrm>
              <a:off x="9363075" y="3017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3 w 6"/>
                <a:gd name="T7" fmla="*/ 22 h 24"/>
                <a:gd name="T8" fmla="*/ 4 w 6"/>
                <a:gd name="T9" fmla="*/ 22 h 24"/>
                <a:gd name="T10" fmla="*/ 5 w 6"/>
                <a:gd name="T11" fmla="*/ 22 h 24"/>
                <a:gd name="T12" fmla="*/ 6 w 6"/>
                <a:gd name="T13" fmla="*/ 22 h 24"/>
                <a:gd name="T14" fmla="*/ 6 w 6"/>
                <a:gd name="T15" fmla="*/ 23 h 24"/>
                <a:gd name="T16" fmla="*/ 5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2"/>
            <p:cNvSpPr>
              <a:spLocks noEditPoints="1"/>
            </p:cNvSpPr>
            <p:nvPr/>
          </p:nvSpPr>
          <p:spPr bwMode="auto">
            <a:xfrm>
              <a:off x="9386888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9 w 17"/>
                <a:gd name="T33" fmla="*/ 17 h 17"/>
                <a:gd name="T34" fmla="*/ 2 w 17"/>
                <a:gd name="T35" fmla="*/ 8 h 17"/>
                <a:gd name="T36" fmla="*/ 3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9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5 w 17"/>
                <a:gd name="T49" fmla="*/ 11 h 17"/>
                <a:gd name="T50" fmla="*/ 15 w 17"/>
                <a:gd name="T51" fmla="*/ 8 h 17"/>
                <a:gd name="T52" fmla="*/ 15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9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3 w 17"/>
                <a:gd name="T65" fmla="*/ 6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1"/>
                    <a:pt x="16" y="12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3"/>
            <p:cNvSpPr>
              <a:spLocks/>
            </p:cNvSpPr>
            <p:nvPr/>
          </p:nvSpPr>
          <p:spPr bwMode="auto">
            <a:xfrm>
              <a:off x="9456738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4"/>
            <p:cNvSpPr>
              <a:spLocks noEditPoints="1"/>
            </p:cNvSpPr>
            <p:nvPr/>
          </p:nvSpPr>
          <p:spPr bwMode="auto">
            <a:xfrm>
              <a:off x="9485313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5"/>
            <p:cNvSpPr>
              <a:spLocks/>
            </p:cNvSpPr>
            <p:nvPr/>
          </p:nvSpPr>
          <p:spPr bwMode="auto">
            <a:xfrm>
              <a:off x="9555163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6"/>
            <p:cNvSpPr>
              <a:spLocks/>
            </p:cNvSpPr>
            <p:nvPr/>
          </p:nvSpPr>
          <p:spPr bwMode="auto">
            <a:xfrm>
              <a:off x="961866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97"/>
            <p:cNvSpPr>
              <a:spLocks/>
            </p:cNvSpPr>
            <p:nvPr/>
          </p:nvSpPr>
          <p:spPr bwMode="auto">
            <a:xfrm>
              <a:off x="9680575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8"/>
            <p:cNvSpPr>
              <a:spLocks noEditPoints="1"/>
            </p:cNvSpPr>
            <p:nvPr/>
          </p:nvSpPr>
          <p:spPr bwMode="auto">
            <a:xfrm>
              <a:off x="9777413" y="3040063"/>
              <a:ext cx="52388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5 w 16"/>
                <a:gd name="T25" fmla="*/ 0 h 23"/>
                <a:gd name="T26" fmla="*/ 15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1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9"/>
            <p:cNvSpPr>
              <a:spLocks/>
            </p:cNvSpPr>
            <p:nvPr/>
          </p:nvSpPr>
          <p:spPr bwMode="auto">
            <a:xfrm>
              <a:off x="98456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0"/>
            <p:cNvSpPr>
              <a:spLocks noEditPoints="1"/>
            </p:cNvSpPr>
            <p:nvPr/>
          </p:nvSpPr>
          <p:spPr bwMode="auto">
            <a:xfrm>
              <a:off x="99060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8 h 17"/>
                <a:gd name="T14" fmla="*/ 4 w 14"/>
                <a:gd name="T15" fmla="*/ 7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1"/>
            <p:cNvSpPr>
              <a:spLocks/>
            </p:cNvSpPr>
            <p:nvPr/>
          </p:nvSpPr>
          <p:spPr bwMode="auto">
            <a:xfrm>
              <a:off x="9961563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7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3 w 9"/>
                <a:gd name="T29" fmla="*/ 0 h 23"/>
                <a:gd name="T30" fmla="*/ 3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3 w 9"/>
                <a:gd name="T37" fmla="*/ 7 h 23"/>
                <a:gd name="T38" fmla="*/ 3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2"/>
            <p:cNvSpPr>
              <a:spLocks/>
            </p:cNvSpPr>
            <p:nvPr/>
          </p:nvSpPr>
          <p:spPr bwMode="auto">
            <a:xfrm>
              <a:off x="9998075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3"/>
            <p:cNvSpPr>
              <a:spLocks/>
            </p:cNvSpPr>
            <p:nvPr/>
          </p:nvSpPr>
          <p:spPr bwMode="auto">
            <a:xfrm>
              <a:off x="1005840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4"/>
            <p:cNvSpPr>
              <a:spLocks/>
            </p:cNvSpPr>
            <p:nvPr/>
          </p:nvSpPr>
          <p:spPr bwMode="auto">
            <a:xfrm>
              <a:off x="10137775" y="3040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5"/>
            <p:cNvSpPr>
              <a:spLocks/>
            </p:cNvSpPr>
            <p:nvPr/>
          </p:nvSpPr>
          <p:spPr bwMode="auto">
            <a:xfrm>
              <a:off x="10193338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6"/>
            <p:cNvSpPr>
              <a:spLocks/>
            </p:cNvSpPr>
            <p:nvPr/>
          </p:nvSpPr>
          <p:spPr bwMode="auto">
            <a:xfrm>
              <a:off x="10256838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07"/>
            <p:cNvSpPr>
              <a:spLocks noEditPoints="1"/>
            </p:cNvSpPr>
            <p:nvPr/>
          </p:nvSpPr>
          <p:spPr bwMode="auto">
            <a:xfrm>
              <a:off x="10375900" y="3040063"/>
              <a:ext cx="55563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8"/>
            <p:cNvSpPr>
              <a:spLocks/>
            </p:cNvSpPr>
            <p:nvPr/>
          </p:nvSpPr>
          <p:spPr bwMode="auto">
            <a:xfrm>
              <a:off x="10440988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9"/>
            <p:cNvSpPr>
              <a:spLocks/>
            </p:cNvSpPr>
            <p:nvPr/>
          </p:nvSpPr>
          <p:spPr bwMode="auto">
            <a:xfrm>
              <a:off x="10507663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8605044" y="1606022"/>
            <a:ext cx="1590675" cy="671512"/>
            <a:chOff x="9240838" y="1303338"/>
            <a:chExt cx="1590675" cy="671512"/>
          </a:xfrm>
        </p:grpSpPr>
        <p:sp>
          <p:nvSpPr>
            <p:cNvPr id="157" name="Freeform 111"/>
            <p:cNvSpPr>
              <a:spLocks/>
            </p:cNvSpPr>
            <p:nvPr/>
          </p:nvSpPr>
          <p:spPr bwMode="auto">
            <a:xfrm>
              <a:off x="9240838" y="1306513"/>
              <a:ext cx="100013" cy="122237"/>
            </a:xfrm>
            <a:custGeom>
              <a:avLst/>
              <a:gdLst>
                <a:gd name="T0" fmla="*/ 63 w 63"/>
                <a:gd name="T1" fmla="*/ 14 h 77"/>
                <a:gd name="T2" fmla="*/ 40 w 63"/>
                <a:gd name="T3" fmla="*/ 14 h 77"/>
                <a:gd name="T4" fmla="*/ 40 w 63"/>
                <a:gd name="T5" fmla="*/ 77 h 77"/>
                <a:gd name="T6" fmla="*/ 23 w 63"/>
                <a:gd name="T7" fmla="*/ 77 h 77"/>
                <a:gd name="T8" fmla="*/ 23 w 63"/>
                <a:gd name="T9" fmla="*/ 14 h 77"/>
                <a:gd name="T10" fmla="*/ 0 w 63"/>
                <a:gd name="T11" fmla="*/ 14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3" y="77"/>
                  </a:lnTo>
                  <a:lnTo>
                    <a:pt x="23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4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2"/>
            <p:cNvSpPr>
              <a:spLocks noEditPoints="1"/>
            </p:cNvSpPr>
            <p:nvPr/>
          </p:nvSpPr>
          <p:spPr bwMode="auto">
            <a:xfrm>
              <a:off x="935355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3"/>
            <p:cNvSpPr>
              <a:spLocks/>
            </p:cNvSpPr>
            <p:nvPr/>
          </p:nvSpPr>
          <p:spPr bwMode="auto">
            <a:xfrm>
              <a:off x="9390063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5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4"/>
            <p:cNvSpPr>
              <a:spLocks/>
            </p:cNvSpPr>
            <p:nvPr/>
          </p:nvSpPr>
          <p:spPr bwMode="auto">
            <a:xfrm>
              <a:off x="9459913" y="1303338"/>
              <a:ext cx="46038" cy="128587"/>
            </a:xfrm>
            <a:custGeom>
              <a:avLst/>
              <a:gdLst>
                <a:gd name="T0" fmla="*/ 0 w 14"/>
                <a:gd name="T1" fmla="*/ 0 h 39"/>
                <a:gd name="T2" fmla="*/ 7 w 14"/>
                <a:gd name="T3" fmla="*/ 0 h 39"/>
                <a:gd name="T4" fmla="*/ 7 w 14"/>
                <a:gd name="T5" fmla="*/ 30 h 39"/>
                <a:gd name="T6" fmla="*/ 8 w 14"/>
                <a:gd name="T7" fmla="*/ 32 h 39"/>
                <a:gd name="T8" fmla="*/ 10 w 14"/>
                <a:gd name="T9" fmla="*/ 33 h 39"/>
                <a:gd name="T10" fmla="*/ 11 w 14"/>
                <a:gd name="T11" fmla="*/ 33 h 39"/>
                <a:gd name="T12" fmla="*/ 13 w 14"/>
                <a:gd name="T13" fmla="*/ 32 h 39"/>
                <a:gd name="T14" fmla="*/ 14 w 14"/>
                <a:gd name="T15" fmla="*/ 37 h 39"/>
                <a:gd name="T16" fmla="*/ 10 w 14"/>
                <a:gd name="T17" fmla="*/ 38 h 39"/>
                <a:gd name="T18" fmla="*/ 7 w 14"/>
                <a:gd name="T19" fmla="*/ 39 h 39"/>
                <a:gd name="T20" fmla="*/ 2 w 14"/>
                <a:gd name="T21" fmla="*/ 37 h 39"/>
                <a:gd name="T22" fmla="*/ 0 w 14"/>
                <a:gd name="T23" fmla="*/ 32 h 39"/>
                <a:gd name="T24" fmla="*/ 0 w 14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5"/>
            <p:cNvSpPr>
              <a:spLocks noEditPoints="1"/>
            </p:cNvSpPr>
            <p:nvPr/>
          </p:nvSpPr>
          <p:spPr bwMode="auto">
            <a:xfrm>
              <a:off x="9509125" y="13398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6"/>
            <p:cNvSpPr>
              <a:spLocks/>
            </p:cNvSpPr>
            <p:nvPr/>
          </p:nvSpPr>
          <p:spPr bwMode="auto">
            <a:xfrm>
              <a:off x="9661525" y="1306513"/>
              <a:ext cx="79375" cy="122237"/>
            </a:xfrm>
            <a:custGeom>
              <a:avLst/>
              <a:gdLst>
                <a:gd name="T0" fmla="*/ 0 w 50"/>
                <a:gd name="T1" fmla="*/ 77 h 77"/>
                <a:gd name="T2" fmla="*/ 0 w 50"/>
                <a:gd name="T3" fmla="*/ 0 h 77"/>
                <a:gd name="T4" fmla="*/ 50 w 50"/>
                <a:gd name="T5" fmla="*/ 0 h 77"/>
                <a:gd name="T6" fmla="*/ 50 w 50"/>
                <a:gd name="T7" fmla="*/ 14 h 77"/>
                <a:gd name="T8" fmla="*/ 14 w 50"/>
                <a:gd name="T9" fmla="*/ 14 h 77"/>
                <a:gd name="T10" fmla="*/ 14 w 50"/>
                <a:gd name="T11" fmla="*/ 33 h 77"/>
                <a:gd name="T12" fmla="*/ 43 w 50"/>
                <a:gd name="T13" fmla="*/ 33 h 77"/>
                <a:gd name="T14" fmla="*/ 43 w 50"/>
                <a:gd name="T15" fmla="*/ 46 h 77"/>
                <a:gd name="T16" fmla="*/ 14 w 50"/>
                <a:gd name="T17" fmla="*/ 46 h 77"/>
                <a:gd name="T18" fmla="*/ 14 w 50"/>
                <a:gd name="T19" fmla="*/ 77 h 77"/>
                <a:gd name="T20" fmla="*/ 0 w 50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14" y="14"/>
                  </a:lnTo>
                  <a:lnTo>
                    <a:pt x="14" y="33"/>
                  </a:lnTo>
                  <a:lnTo>
                    <a:pt x="43" y="33"/>
                  </a:lnTo>
                  <a:lnTo>
                    <a:pt x="43" y="46"/>
                  </a:lnTo>
                  <a:lnTo>
                    <a:pt x="14" y="46"/>
                  </a:lnTo>
                  <a:lnTo>
                    <a:pt x="14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7"/>
            <p:cNvSpPr>
              <a:spLocks noEditPoints="1"/>
            </p:cNvSpPr>
            <p:nvPr/>
          </p:nvSpPr>
          <p:spPr bwMode="auto">
            <a:xfrm>
              <a:off x="9753600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8"/>
            <p:cNvSpPr>
              <a:spLocks/>
            </p:cNvSpPr>
            <p:nvPr/>
          </p:nvSpPr>
          <p:spPr bwMode="auto">
            <a:xfrm>
              <a:off x="9786938" y="1339850"/>
              <a:ext cx="92075" cy="88900"/>
            </a:xfrm>
            <a:custGeom>
              <a:avLst/>
              <a:gdLst>
                <a:gd name="T0" fmla="*/ 21 w 58"/>
                <a:gd name="T1" fmla="*/ 56 h 56"/>
                <a:gd name="T2" fmla="*/ 0 w 58"/>
                <a:gd name="T3" fmla="*/ 0 h 56"/>
                <a:gd name="T4" fmla="*/ 16 w 58"/>
                <a:gd name="T5" fmla="*/ 0 h 56"/>
                <a:gd name="T6" fmla="*/ 29 w 58"/>
                <a:gd name="T7" fmla="*/ 45 h 56"/>
                <a:gd name="T8" fmla="*/ 44 w 58"/>
                <a:gd name="T9" fmla="*/ 0 h 56"/>
                <a:gd name="T10" fmla="*/ 58 w 58"/>
                <a:gd name="T11" fmla="*/ 0 h 56"/>
                <a:gd name="T12" fmla="*/ 37 w 58"/>
                <a:gd name="T13" fmla="*/ 56 h 56"/>
                <a:gd name="T14" fmla="*/ 21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21" y="5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9" y="45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37" y="56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9"/>
            <p:cNvSpPr>
              <a:spLocks noEditPoints="1"/>
            </p:cNvSpPr>
            <p:nvPr/>
          </p:nvSpPr>
          <p:spPr bwMode="auto">
            <a:xfrm>
              <a:off x="9882188" y="13398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8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8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9 w 28"/>
                <a:gd name="T35" fmla="*/ 21 h 28"/>
                <a:gd name="T36" fmla="*/ 12 w 28"/>
                <a:gd name="T37" fmla="*/ 22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1 h 28"/>
                <a:gd name="T52" fmla="*/ 19 w 28"/>
                <a:gd name="T53" fmla="*/ 6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6 h 28"/>
                <a:gd name="T60" fmla="*/ 8 w 28"/>
                <a:gd name="T61" fmla="*/ 9 h 28"/>
                <a:gd name="T62" fmla="*/ 7 w 28"/>
                <a:gd name="T63" fmla="*/ 11 h 28"/>
                <a:gd name="T64" fmla="*/ 21 w 28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2"/>
                    <a:pt x="1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2"/>
                    <a:pt x="18" y="22"/>
                  </a:cubicBezTo>
                  <a:cubicBezTo>
                    <a:pt x="19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099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0"/>
            <p:cNvSpPr>
              <a:spLocks noEditPoints="1"/>
            </p:cNvSpPr>
            <p:nvPr/>
          </p:nvSpPr>
          <p:spPr bwMode="auto">
            <a:xfrm>
              <a:off x="9247188" y="1624013"/>
              <a:ext cx="57150" cy="76200"/>
            </a:xfrm>
            <a:custGeom>
              <a:avLst/>
              <a:gdLst>
                <a:gd name="T0" fmla="*/ 17 w 17"/>
                <a:gd name="T1" fmla="*/ 17 h 23"/>
                <a:gd name="T2" fmla="*/ 16 w 17"/>
                <a:gd name="T3" fmla="*/ 19 h 23"/>
                <a:gd name="T4" fmla="*/ 15 w 17"/>
                <a:gd name="T5" fmla="*/ 21 h 23"/>
                <a:gd name="T6" fmla="*/ 13 w 17"/>
                <a:gd name="T7" fmla="*/ 22 h 23"/>
                <a:gd name="T8" fmla="*/ 10 w 17"/>
                <a:gd name="T9" fmla="*/ 23 h 23"/>
                <a:gd name="T10" fmla="*/ 0 w 17"/>
                <a:gd name="T11" fmla="*/ 23 h 23"/>
                <a:gd name="T12" fmla="*/ 0 w 17"/>
                <a:gd name="T13" fmla="*/ 0 h 23"/>
                <a:gd name="T14" fmla="*/ 10 w 17"/>
                <a:gd name="T15" fmla="*/ 0 h 23"/>
                <a:gd name="T16" fmla="*/ 13 w 17"/>
                <a:gd name="T17" fmla="*/ 0 h 23"/>
                <a:gd name="T18" fmla="*/ 14 w 17"/>
                <a:gd name="T19" fmla="*/ 2 h 23"/>
                <a:gd name="T20" fmla="*/ 15 w 17"/>
                <a:gd name="T21" fmla="*/ 3 h 23"/>
                <a:gd name="T22" fmla="*/ 16 w 17"/>
                <a:gd name="T23" fmla="*/ 6 h 23"/>
                <a:gd name="T24" fmla="*/ 15 w 17"/>
                <a:gd name="T25" fmla="*/ 9 h 23"/>
                <a:gd name="T26" fmla="*/ 12 w 17"/>
                <a:gd name="T27" fmla="*/ 11 h 23"/>
                <a:gd name="T28" fmla="*/ 15 w 17"/>
                <a:gd name="T29" fmla="*/ 13 h 23"/>
                <a:gd name="T30" fmla="*/ 17 w 17"/>
                <a:gd name="T31" fmla="*/ 17 h 23"/>
                <a:gd name="T32" fmla="*/ 1 w 17"/>
                <a:gd name="T33" fmla="*/ 1 h 23"/>
                <a:gd name="T34" fmla="*/ 1 w 17"/>
                <a:gd name="T35" fmla="*/ 10 h 23"/>
                <a:gd name="T36" fmla="*/ 10 w 17"/>
                <a:gd name="T37" fmla="*/ 10 h 23"/>
                <a:gd name="T38" fmla="*/ 11 w 17"/>
                <a:gd name="T39" fmla="*/ 10 h 23"/>
                <a:gd name="T40" fmla="*/ 13 w 17"/>
                <a:gd name="T41" fmla="*/ 9 h 23"/>
                <a:gd name="T42" fmla="*/ 14 w 17"/>
                <a:gd name="T43" fmla="*/ 7 h 23"/>
                <a:gd name="T44" fmla="*/ 14 w 17"/>
                <a:gd name="T45" fmla="*/ 6 h 23"/>
                <a:gd name="T46" fmla="*/ 14 w 17"/>
                <a:gd name="T47" fmla="*/ 4 h 23"/>
                <a:gd name="T48" fmla="*/ 13 w 17"/>
                <a:gd name="T49" fmla="*/ 3 h 23"/>
                <a:gd name="T50" fmla="*/ 12 w 17"/>
                <a:gd name="T51" fmla="*/ 2 h 23"/>
                <a:gd name="T52" fmla="*/ 10 w 17"/>
                <a:gd name="T53" fmla="*/ 1 h 23"/>
                <a:gd name="T54" fmla="*/ 1 w 17"/>
                <a:gd name="T55" fmla="*/ 1 h 23"/>
                <a:gd name="T56" fmla="*/ 15 w 17"/>
                <a:gd name="T57" fmla="*/ 16 h 23"/>
                <a:gd name="T58" fmla="*/ 15 w 17"/>
                <a:gd name="T59" fmla="*/ 15 h 23"/>
                <a:gd name="T60" fmla="*/ 14 w 17"/>
                <a:gd name="T61" fmla="*/ 13 h 23"/>
                <a:gd name="T62" fmla="*/ 12 w 17"/>
                <a:gd name="T63" fmla="*/ 12 h 23"/>
                <a:gd name="T64" fmla="*/ 11 w 17"/>
                <a:gd name="T65" fmla="*/ 12 h 23"/>
                <a:gd name="T66" fmla="*/ 1 w 17"/>
                <a:gd name="T67" fmla="*/ 12 h 23"/>
                <a:gd name="T68" fmla="*/ 1 w 17"/>
                <a:gd name="T69" fmla="*/ 21 h 23"/>
                <a:gd name="T70" fmla="*/ 10 w 17"/>
                <a:gd name="T71" fmla="*/ 21 h 23"/>
                <a:gd name="T72" fmla="*/ 12 w 17"/>
                <a:gd name="T73" fmla="*/ 21 h 23"/>
                <a:gd name="T74" fmla="*/ 14 w 17"/>
                <a:gd name="T75" fmla="*/ 20 h 23"/>
                <a:gd name="T76" fmla="*/ 15 w 17"/>
                <a:gd name="T77" fmla="*/ 18 h 23"/>
                <a:gd name="T78" fmla="*/ 15 w 17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23"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4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1"/>
            <p:cNvSpPr>
              <a:spLocks noEditPoints="1"/>
            </p:cNvSpPr>
            <p:nvPr/>
          </p:nvSpPr>
          <p:spPr bwMode="auto">
            <a:xfrm>
              <a:off x="931386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2"/>
            <p:cNvSpPr>
              <a:spLocks/>
            </p:cNvSpPr>
            <p:nvPr/>
          </p:nvSpPr>
          <p:spPr bwMode="auto">
            <a:xfrm>
              <a:off x="9383713" y="1643063"/>
              <a:ext cx="22225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3"/>
            <p:cNvSpPr>
              <a:spLocks/>
            </p:cNvSpPr>
            <p:nvPr/>
          </p:nvSpPr>
          <p:spPr bwMode="auto">
            <a:xfrm>
              <a:off x="9439275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7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3 w 13"/>
                <a:gd name="T57" fmla="*/ 4 h 17"/>
                <a:gd name="T58" fmla="*/ 3 w 13"/>
                <a:gd name="T59" fmla="*/ 5 h 17"/>
                <a:gd name="T60" fmla="*/ 4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4"/>
            <p:cNvSpPr>
              <a:spLocks noEditPoints="1"/>
            </p:cNvSpPr>
            <p:nvPr/>
          </p:nvSpPr>
          <p:spPr bwMode="auto">
            <a:xfrm>
              <a:off x="949166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5"/>
            <p:cNvSpPr>
              <a:spLocks noEditPoints="1"/>
            </p:cNvSpPr>
            <p:nvPr/>
          </p:nvSpPr>
          <p:spPr bwMode="auto">
            <a:xfrm>
              <a:off x="9582150" y="1620838"/>
              <a:ext cx="55563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3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5 w 17"/>
                <a:gd name="T43" fmla="*/ 22 h 24"/>
                <a:gd name="T44" fmla="*/ 15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9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6 w 17"/>
                <a:gd name="T71" fmla="*/ 9 h 24"/>
                <a:gd name="T72" fmla="*/ 4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9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10" y="24"/>
                    <a:pt x="8" y="24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1"/>
                    <a:pt x="3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26"/>
            <p:cNvSpPr>
              <a:spLocks noEditPoints="1"/>
            </p:cNvSpPr>
            <p:nvPr/>
          </p:nvSpPr>
          <p:spPr bwMode="auto">
            <a:xfrm>
              <a:off x="9647238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6 w 17"/>
                <a:gd name="T27" fmla="*/ 12 h 17"/>
                <a:gd name="T28" fmla="*/ 14 w 17"/>
                <a:gd name="T29" fmla="*/ 14 h 17"/>
                <a:gd name="T30" fmla="*/ 12 w 17"/>
                <a:gd name="T31" fmla="*/ 16 h 17"/>
                <a:gd name="T32" fmla="*/ 8 w 17"/>
                <a:gd name="T33" fmla="*/ 17 h 17"/>
                <a:gd name="T34" fmla="*/ 2 w 17"/>
                <a:gd name="T35" fmla="*/ 8 h 17"/>
                <a:gd name="T36" fmla="*/ 2 w 17"/>
                <a:gd name="T37" fmla="*/ 11 h 17"/>
                <a:gd name="T38" fmla="*/ 4 w 17"/>
                <a:gd name="T39" fmla="*/ 13 h 17"/>
                <a:gd name="T40" fmla="*/ 6 w 17"/>
                <a:gd name="T41" fmla="*/ 15 h 17"/>
                <a:gd name="T42" fmla="*/ 8 w 17"/>
                <a:gd name="T43" fmla="*/ 15 h 17"/>
                <a:gd name="T44" fmla="*/ 11 w 17"/>
                <a:gd name="T45" fmla="*/ 15 h 17"/>
                <a:gd name="T46" fmla="*/ 13 w 17"/>
                <a:gd name="T47" fmla="*/ 13 h 17"/>
                <a:gd name="T48" fmla="*/ 14 w 17"/>
                <a:gd name="T49" fmla="*/ 11 h 17"/>
                <a:gd name="T50" fmla="*/ 15 w 17"/>
                <a:gd name="T51" fmla="*/ 8 h 17"/>
                <a:gd name="T52" fmla="*/ 14 w 17"/>
                <a:gd name="T53" fmla="*/ 5 h 17"/>
                <a:gd name="T54" fmla="*/ 13 w 17"/>
                <a:gd name="T55" fmla="*/ 3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3 h 17"/>
                <a:gd name="T64" fmla="*/ 2 w 17"/>
                <a:gd name="T65" fmla="*/ 5 h 17"/>
                <a:gd name="T66" fmla="*/ 2 w 17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27"/>
            <p:cNvSpPr>
              <a:spLocks/>
            </p:cNvSpPr>
            <p:nvPr/>
          </p:nvSpPr>
          <p:spPr bwMode="auto">
            <a:xfrm>
              <a:off x="9717088" y="1620838"/>
              <a:ext cx="20638" cy="79375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0 h 24"/>
                <a:gd name="T4" fmla="*/ 2 w 6"/>
                <a:gd name="T5" fmla="*/ 20 h 24"/>
                <a:gd name="T6" fmla="*/ 2 w 6"/>
                <a:gd name="T7" fmla="*/ 22 h 24"/>
                <a:gd name="T8" fmla="*/ 4 w 6"/>
                <a:gd name="T9" fmla="*/ 22 h 24"/>
                <a:gd name="T10" fmla="*/ 4 w 6"/>
                <a:gd name="T11" fmla="*/ 22 h 24"/>
                <a:gd name="T12" fmla="*/ 5 w 6"/>
                <a:gd name="T13" fmla="*/ 22 h 24"/>
                <a:gd name="T14" fmla="*/ 6 w 6"/>
                <a:gd name="T15" fmla="*/ 23 h 24"/>
                <a:gd name="T16" fmla="*/ 4 w 6"/>
                <a:gd name="T17" fmla="*/ 24 h 24"/>
                <a:gd name="T18" fmla="*/ 3 w 6"/>
                <a:gd name="T19" fmla="*/ 24 h 24"/>
                <a:gd name="T20" fmla="*/ 1 w 6"/>
                <a:gd name="T21" fmla="*/ 23 h 24"/>
                <a:gd name="T22" fmla="*/ 0 w 6"/>
                <a:gd name="T23" fmla="*/ 21 h 24"/>
                <a:gd name="T24" fmla="*/ 0 w 6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8"/>
            <p:cNvSpPr>
              <a:spLocks noEditPoints="1"/>
            </p:cNvSpPr>
            <p:nvPr/>
          </p:nvSpPr>
          <p:spPr bwMode="auto">
            <a:xfrm>
              <a:off x="97409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9"/>
            <p:cNvSpPr>
              <a:spLocks/>
            </p:cNvSpPr>
            <p:nvPr/>
          </p:nvSpPr>
          <p:spPr bwMode="auto">
            <a:xfrm>
              <a:off x="980598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0"/>
            <p:cNvSpPr>
              <a:spLocks noEditPoints="1"/>
            </p:cNvSpPr>
            <p:nvPr/>
          </p:nvSpPr>
          <p:spPr bwMode="auto">
            <a:xfrm>
              <a:off x="9839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1"/>
            <p:cNvSpPr>
              <a:spLocks noEditPoints="1"/>
            </p:cNvSpPr>
            <p:nvPr/>
          </p:nvSpPr>
          <p:spPr bwMode="auto">
            <a:xfrm>
              <a:off x="9906000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5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2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1 w 16"/>
                <a:gd name="T39" fmla="*/ 15 h 23"/>
                <a:gd name="T40" fmla="*/ 13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3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5" y="16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2"/>
            <p:cNvSpPr>
              <a:spLocks noEditPoints="1"/>
            </p:cNvSpPr>
            <p:nvPr/>
          </p:nvSpPr>
          <p:spPr bwMode="auto">
            <a:xfrm>
              <a:off x="9967913" y="1643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3"/>
            <p:cNvSpPr>
              <a:spLocks/>
            </p:cNvSpPr>
            <p:nvPr/>
          </p:nvSpPr>
          <p:spPr bwMode="auto">
            <a:xfrm>
              <a:off x="10037763" y="1643063"/>
              <a:ext cx="23813" cy="57150"/>
            </a:xfrm>
            <a:custGeom>
              <a:avLst/>
              <a:gdLst>
                <a:gd name="T0" fmla="*/ 7 w 7"/>
                <a:gd name="T1" fmla="*/ 1 h 17"/>
                <a:gd name="T2" fmla="*/ 4 w 7"/>
                <a:gd name="T3" fmla="*/ 3 h 17"/>
                <a:gd name="T4" fmla="*/ 1 w 7"/>
                <a:gd name="T5" fmla="*/ 6 h 17"/>
                <a:gd name="T6" fmla="*/ 1 w 7"/>
                <a:gd name="T7" fmla="*/ 17 h 17"/>
                <a:gd name="T8" fmla="*/ 0 w 7"/>
                <a:gd name="T9" fmla="*/ 17 h 17"/>
                <a:gd name="T10" fmla="*/ 0 w 7"/>
                <a:gd name="T11" fmla="*/ 0 h 17"/>
                <a:gd name="T12" fmla="*/ 1 w 7"/>
                <a:gd name="T13" fmla="*/ 0 h 17"/>
                <a:gd name="T14" fmla="*/ 1 w 7"/>
                <a:gd name="T15" fmla="*/ 4 h 17"/>
                <a:gd name="T16" fmla="*/ 3 w 7"/>
                <a:gd name="T17" fmla="*/ 1 h 17"/>
                <a:gd name="T18" fmla="*/ 6 w 7"/>
                <a:gd name="T19" fmla="*/ 0 h 17"/>
                <a:gd name="T20" fmla="*/ 7 w 7"/>
                <a:gd name="T21" fmla="*/ 0 h 17"/>
                <a:gd name="T22" fmla="*/ 7 w 7"/>
                <a:gd name="T23" fmla="*/ 0 h 17"/>
                <a:gd name="T24" fmla="*/ 7 w 7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7">
                  <a:moveTo>
                    <a:pt x="7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1007427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5"/>
            <p:cNvSpPr>
              <a:spLocks/>
            </p:cNvSpPr>
            <p:nvPr/>
          </p:nvSpPr>
          <p:spPr bwMode="auto">
            <a:xfrm>
              <a:off x="10137775" y="1643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10263188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1 w 8"/>
                <a:gd name="T5" fmla="*/ 6 h 17"/>
                <a:gd name="T6" fmla="*/ 1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3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37"/>
            <p:cNvSpPr>
              <a:spLocks noEditPoints="1"/>
            </p:cNvSpPr>
            <p:nvPr/>
          </p:nvSpPr>
          <p:spPr bwMode="auto">
            <a:xfrm>
              <a:off x="10291763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38"/>
            <p:cNvSpPr>
              <a:spLocks/>
            </p:cNvSpPr>
            <p:nvPr/>
          </p:nvSpPr>
          <p:spPr bwMode="auto">
            <a:xfrm>
              <a:off x="10382250" y="1643063"/>
              <a:ext cx="42863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9"/>
            <p:cNvSpPr>
              <a:spLocks noEditPoints="1"/>
            </p:cNvSpPr>
            <p:nvPr/>
          </p:nvSpPr>
          <p:spPr bwMode="auto">
            <a:xfrm>
              <a:off x="10434638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2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10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4 w 14"/>
                <a:gd name="T39" fmla="*/ 6 h 17"/>
                <a:gd name="T40" fmla="*/ 14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3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2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10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5"/>
                    <a:pt x="1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0"/>
            <p:cNvSpPr>
              <a:spLocks noEditPoints="1"/>
            </p:cNvSpPr>
            <p:nvPr/>
          </p:nvSpPr>
          <p:spPr bwMode="auto">
            <a:xfrm>
              <a:off x="1049813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1 w 16"/>
                <a:gd name="T5" fmla="*/ 13 h 23"/>
                <a:gd name="T6" fmla="*/ 1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1 w 16"/>
                <a:gd name="T13" fmla="*/ 0 h 23"/>
                <a:gd name="T14" fmla="*/ 1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3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3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7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1 w 16"/>
                <a:gd name="T61" fmla="*/ 5 h 23"/>
                <a:gd name="T62" fmla="*/ 1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1"/>
            <p:cNvSpPr>
              <a:spLocks noEditPoints="1"/>
            </p:cNvSpPr>
            <p:nvPr/>
          </p:nvSpPr>
          <p:spPr bwMode="auto">
            <a:xfrm>
              <a:off x="10563225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2"/>
            <p:cNvSpPr>
              <a:spLocks noEditPoints="1"/>
            </p:cNvSpPr>
            <p:nvPr/>
          </p:nvSpPr>
          <p:spPr bwMode="auto">
            <a:xfrm>
              <a:off x="1058386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5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10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6 w 16"/>
                <a:gd name="T29" fmla="*/ 0 h 24"/>
                <a:gd name="T30" fmla="*/ 16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5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6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43"/>
            <p:cNvSpPr>
              <a:spLocks noEditPoints="1"/>
            </p:cNvSpPr>
            <p:nvPr/>
          </p:nvSpPr>
          <p:spPr bwMode="auto">
            <a:xfrm>
              <a:off x="106489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4"/>
            <p:cNvSpPr>
              <a:spLocks noEditPoints="1"/>
            </p:cNvSpPr>
            <p:nvPr/>
          </p:nvSpPr>
          <p:spPr bwMode="auto">
            <a:xfrm>
              <a:off x="10715625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0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5 w 16"/>
                <a:gd name="T17" fmla="*/ 8 h 24"/>
                <a:gd name="T18" fmla="*/ 8 w 16"/>
                <a:gd name="T19" fmla="*/ 7 h 24"/>
                <a:gd name="T20" fmla="*/ 12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4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8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3 w 16"/>
                <a:gd name="T49" fmla="*/ 10 h 24"/>
                <a:gd name="T50" fmla="*/ 11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8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3"/>
                    <a:pt x="4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45"/>
            <p:cNvSpPr>
              <a:spLocks noEditPoints="1"/>
            </p:cNvSpPr>
            <p:nvPr/>
          </p:nvSpPr>
          <p:spPr bwMode="auto">
            <a:xfrm>
              <a:off x="10782300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46"/>
            <p:cNvSpPr>
              <a:spLocks/>
            </p:cNvSpPr>
            <p:nvPr/>
          </p:nvSpPr>
          <p:spPr bwMode="auto">
            <a:xfrm>
              <a:off x="10798175" y="1624013"/>
              <a:ext cx="33338" cy="76200"/>
            </a:xfrm>
            <a:custGeom>
              <a:avLst/>
              <a:gdLst>
                <a:gd name="T0" fmla="*/ 10 w 10"/>
                <a:gd name="T1" fmla="*/ 22 h 23"/>
                <a:gd name="T2" fmla="*/ 9 w 10"/>
                <a:gd name="T3" fmla="*/ 22 h 23"/>
                <a:gd name="T4" fmla="*/ 8 w 10"/>
                <a:gd name="T5" fmla="*/ 22 h 23"/>
                <a:gd name="T6" fmla="*/ 7 w 10"/>
                <a:gd name="T7" fmla="*/ 23 h 23"/>
                <a:gd name="T8" fmla="*/ 6 w 10"/>
                <a:gd name="T9" fmla="*/ 23 h 23"/>
                <a:gd name="T10" fmla="*/ 5 w 10"/>
                <a:gd name="T11" fmla="*/ 23 h 23"/>
                <a:gd name="T12" fmla="*/ 4 w 10"/>
                <a:gd name="T13" fmla="*/ 22 h 23"/>
                <a:gd name="T14" fmla="*/ 3 w 10"/>
                <a:gd name="T15" fmla="*/ 21 h 23"/>
                <a:gd name="T16" fmla="*/ 3 w 10"/>
                <a:gd name="T17" fmla="*/ 20 h 23"/>
                <a:gd name="T18" fmla="*/ 3 w 10"/>
                <a:gd name="T19" fmla="*/ 7 h 23"/>
                <a:gd name="T20" fmla="*/ 0 w 10"/>
                <a:gd name="T21" fmla="*/ 7 h 23"/>
                <a:gd name="T22" fmla="*/ 0 w 10"/>
                <a:gd name="T23" fmla="*/ 6 h 23"/>
                <a:gd name="T24" fmla="*/ 3 w 10"/>
                <a:gd name="T25" fmla="*/ 6 h 23"/>
                <a:gd name="T26" fmla="*/ 3 w 10"/>
                <a:gd name="T27" fmla="*/ 0 h 23"/>
                <a:gd name="T28" fmla="*/ 4 w 10"/>
                <a:gd name="T29" fmla="*/ 0 h 23"/>
                <a:gd name="T30" fmla="*/ 4 w 10"/>
                <a:gd name="T31" fmla="*/ 6 h 23"/>
                <a:gd name="T32" fmla="*/ 8 w 10"/>
                <a:gd name="T33" fmla="*/ 6 h 23"/>
                <a:gd name="T34" fmla="*/ 8 w 10"/>
                <a:gd name="T35" fmla="*/ 7 h 23"/>
                <a:gd name="T36" fmla="*/ 4 w 10"/>
                <a:gd name="T37" fmla="*/ 7 h 23"/>
                <a:gd name="T38" fmla="*/ 4 w 10"/>
                <a:gd name="T39" fmla="*/ 19 h 23"/>
                <a:gd name="T40" fmla="*/ 5 w 10"/>
                <a:gd name="T41" fmla="*/ 21 h 23"/>
                <a:gd name="T42" fmla="*/ 6 w 10"/>
                <a:gd name="T43" fmla="*/ 21 h 23"/>
                <a:gd name="T44" fmla="*/ 8 w 10"/>
                <a:gd name="T45" fmla="*/ 21 h 23"/>
                <a:gd name="T46" fmla="*/ 9 w 10"/>
                <a:gd name="T47" fmla="*/ 20 h 23"/>
                <a:gd name="T48" fmla="*/ 10 w 10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23">
                  <a:moveTo>
                    <a:pt x="10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47"/>
            <p:cNvSpPr>
              <a:spLocks/>
            </p:cNvSpPr>
            <p:nvPr/>
          </p:nvSpPr>
          <p:spPr bwMode="auto">
            <a:xfrm>
              <a:off x="9244013" y="1770063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6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5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2"/>
                    <a:pt x="21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8"/>
            <p:cNvSpPr>
              <a:spLocks noEditPoints="1"/>
            </p:cNvSpPr>
            <p:nvPr/>
          </p:nvSpPr>
          <p:spPr bwMode="auto">
            <a:xfrm>
              <a:off x="9340850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4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49"/>
            <p:cNvSpPr>
              <a:spLocks noEditPoints="1"/>
            </p:cNvSpPr>
            <p:nvPr/>
          </p:nvSpPr>
          <p:spPr bwMode="auto">
            <a:xfrm>
              <a:off x="9402763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50"/>
            <p:cNvSpPr>
              <a:spLocks noEditPoints="1"/>
            </p:cNvSpPr>
            <p:nvPr/>
          </p:nvSpPr>
          <p:spPr bwMode="auto">
            <a:xfrm>
              <a:off x="9475788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1"/>
            <p:cNvSpPr>
              <a:spLocks noEditPoints="1"/>
            </p:cNvSpPr>
            <p:nvPr/>
          </p:nvSpPr>
          <p:spPr bwMode="auto">
            <a:xfrm>
              <a:off x="95186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2"/>
            <p:cNvSpPr>
              <a:spLocks/>
            </p:cNvSpPr>
            <p:nvPr/>
          </p:nvSpPr>
          <p:spPr bwMode="auto">
            <a:xfrm>
              <a:off x="9582150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6 w 14"/>
                <a:gd name="T11" fmla="*/ 16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6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53"/>
            <p:cNvSpPr>
              <a:spLocks/>
            </p:cNvSpPr>
            <p:nvPr/>
          </p:nvSpPr>
          <p:spPr bwMode="auto">
            <a:xfrm>
              <a:off x="96377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4"/>
            <p:cNvSpPr>
              <a:spLocks noEditPoints="1"/>
            </p:cNvSpPr>
            <p:nvPr/>
          </p:nvSpPr>
          <p:spPr bwMode="auto">
            <a:xfrm>
              <a:off x="97075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55"/>
            <p:cNvSpPr>
              <a:spLocks noEditPoints="1"/>
            </p:cNvSpPr>
            <p:nvPr/>
          </p:nvSpPr>
          <p:spPr bwMode="auto">
            <a:xfrm>
              <a:off x="9723438" y="1749425"/>
              <a:ext cx="57150" cy="76200"/>
            </a:xfrm>
            <a:custGeom>
              <a:avLst/>
              <a:gdLst>
                <a:gd name="T0" fmla="*/ 8 w 17"/>
                <a:gd name="T1" fmla="*/ 23 h 23"/>
                <a:gd name="T2" fmla="*/ 5 w 17"/>
                <a:gd name="T3" fmla="*/ 23 h 23"/>
                <a:gd name="T4" fmla="*/ 3 w 17"/>
                <a:gd name="T5" fmla="*/ 21 h 23"/>
                <a:gd name="T6" fmla="*/ 1 w 17"/>
                <a:gd name="T7" fmla="*/ 18 h 23"/>
                <a:gd name="T8" fmla="*/ 0 w 17"/>
                <a:gd name="T9" fmla="*/ 15 h 23"/>
                <a:gd name="T10" fmla="*/ 1 w 17"/>
                <a:gd name="T11" fmla="*/ 11 h 23"/>
                <a:gd name="T12" fmla="*/ 3 w 17"/>
                <a:gd name="T13" fmla="*/ 9 h 23"/>
                <a:gd name="T14" fmla="*/ 5 w 17"/>
                <a:gd name="T15" fmla="*/ 7 h 23"/>
                <a:gd name="T16" fmla="*/ 8 w 17"/>
                <a:gd name="T17" fmla="*/ 6 h 23"/>
                <a:gd name="T18" fmla="*/ 10 w 17"/>
                <a:gd name="T19" fmla="*/ 6 h 23"/>
                <a:gd name="T20" fmla="*/ 12 w 17"/>
                <a:gd name="T21" fmla="*/ 7 h 23"/>
                <a:gd name="T22" fmla="*/ 13 w 17"/>
                <a:gd name="T23" fmla="*/ 8 h 23"/>
                <a:gd name="T24" fmla="*/ 15 w 17"/>
                <a:gd name="T25" fmla="*/ 10 h 23"/>
                <a:gd name="T26" fmla="*/ 15 w 17"/>
                <a:gd name="T27" fmla="*/ 0 h 23"/>
                <a:gd name="T28" fmla="*/ 16 w 17"/>
                <a:gd name="T29" fmla="*/ 0 h 23"/>
                <a:gd name="T30" fmla="*/ 16 w 17"/>
                <a:gd name="T31" fmla="*/ 21 h 23"/>
                <a:gd name="T32" fmla="*/ 17 w 17"/>
                <a:gd name="T33" fmla="*/ 21 h 23"/>
                <a:gd name="T34" fmla="*/ 17 w 17"/>
                <a:gd name="T35" fmla="*/ 23 h 23"/>
                <a:gd name="T36" fmla="*/ 17 w 17"/>
                <a:gd name="T37" fmla="*/ 23 h 23"/>
                <a:gd name="T38" fmla="*/ 16 w 17"/>
                <a:gd name="T39" fmla="*/ 23 h 23"/>
                <a:gd name="T40" fmla="*/ 15 w 17"/>
                <a:gd name="T41" fmla="*/ 22 h 23"/>
                <a:gd name="T42" fmla="*/ 15 w 17"/>
                <a:gd name="T43" fmla="*/ 21 h 23"/>
                <a:gd name="T44" fmla="*/ 15 w 17"/>
                <a:gd name="T45" fmla="*/ 20 h 23"/>
                <a:gd name="T46" fmla="*/ 12 w 17"/>
                <a:gd name="T47" fmla="*/ 22 h 23"/>
                <a:gd name="T48" fmla="*/ 8 w 17"/>
                <a:gd name="T49" fmla="*/ 23 h 23"/>
                <a:gd name="T50" fmla="*/ 9 w 17"/>
                <a:gd name="T51" fmla="*/ 22 h 23"/>
                <a:gd name="T52" fmla="*/ 11 w 17"/>
                <a:gd name="T53" fmla="*/ 21 h 23"/>
                <a:gd name="T54" fmla="*/ 12 w 17"/>
                <a:gd name="T55" fmla="*/ 20 h 23"/>
                <a:gd name="T56" fmla="*/ 14 w 17"/>
                <a:gd name="T57" fmla="*/ 19 h 23"/>
                <a:gd name="T58" fmla="*/ 15 w 17"/>
                <a:gd name="T59" fmla="*/ 17 h 23"/>
                <a:gd name="T60" fmla="*/ 15 w 17"/>
                <a:gd name="T61" fmla="*/ 12 h 23"/>
                <a:gd name="T62" fmla="*/ 14 w 17"/>
                <a:gd name="T63" fmla="*/ 10 h 23"/>
                <a:gd name="T64" fmla="*/ 12 w 17"/>
                <a:gd name="T65" fmla="*/ 9 h 23"/>
                <a:gd name="T66" fmla="*/ 10 w 17"/>
                <a:gd name="T67" fmla="*/ 8 h 23"/>
                <a:gd name="T68" fmla="*/ 8 w 17"/>
                <a:gd name="T69" fmla="*/ 7 h 23"/>
                <a:gd name="T70" fmla="*/ 6 w 17"/>
                <a:gd name="T71" fmla="*/ 8 h 23"/>
                <a:gd name="T72" fmla="*/ 4 w 17"/>
                <a:gd name="T73" fmla="*/ 10 h 23"/>
                <a:gd name="T74" fmla="*/ 3 w 17"/>
                <a:gd name="T75" fmla="*/ 12 h 23"/>
                <a:gd name="T76" fmla="*/ 2 w 17"/>
                <a:gd name="T77" fmla="*/ 15 h 23"/>
                <a:gd name="T78" fmla="*/ 3 w 17"/>
                <a:gd name="T79" fmla="*/ 17 h 23"/>
                <a:gd name="T80" fmla="*/ 4 w 17"/>
                <a:gd name="T81" fmla="*/ 20 h 23"/>
                <a:gd name="T82" fmla="*/ 6 w 17"/>
                <a:gd name="T83" fmla="*/ 21 h 23"/>
                <a:gd name="T84" fmla="*/ 9 w 17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2" y="22"/>
                  </a:cubicBezTo>
                  <a:cubicBezTo>
                    <a:pt x="11" y="23"/>
                    <a:pt x="10" y="23"/>
                    <a:pt x="8" y="23"/>
                  </a:cubicBezTo>
                  <a:close/>
                  <a:moveTo>
                    <a:pt x="9" y="22"/>
                  </a:moveTo>
                  <a:cubicBezTo>
                    <a:pt x="9" y="22"/>
                    <a:pt x="10" y="22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3" y="10"/>
                    <a:pt x="13" y="9"/>
                    <a:pt x="12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56"/>
            <p:cNvSpPr>
              <a:spLocks noEditPoints="1"/>
            </p:cNvSpPr>
            <p:nvPr/>
          </p:nvSpPr>
          <p:spPr bwMode="auto">
            <a:xfrm>
              <a:off x="9796463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57"/>
            <p:cNvSpPr>
              <a:spLocks noEditPoints="1"/>
            </p:cNvSpPr>
            <p:nvPr/>
          </p:nvSpPr>
          <p:spPr bwMode="auto">
            <a:xfrm>
              <a:off x="9817100" y="1770063"/>
              <a:ext cx="49213" cy="79375"/>
            </a:xfrm>
            <a:custGeom>
              <a:avLst/>
              <a:gdLst>
                <a:gd name="T0" fmla="*/ 7 w 15"/>
                <a:gd name="T1" fmla="*/ 17 h 24"/>
                <a:gd name="T2" fmla="*/ 4 w 15"/>
                <a:gd name="T3" fmla="*/ 16 h 24"/>
                <a:gd name="T4" fmla="*/ 2 w 15"/>
                <a:gd name="T5" fmla="*/ 15 h 24"/>
                <a:gd name="T6" fmla="*/ 0 w 15"/>
                <a:gd name="T7" fmla="*/ 12 h 24"/>
                <a:gd name="T8" fmla="*/ 0 w 15"/>
                <a:gd name="T9" fmla="*/ 9 h 24"/>
                <a:gd name="T10" fmla="*/ 0 w 15"/>
                <a:gd name="T11" fmla="*/ 5 h 24"/>
                <a:gd name="T12" fmla="*/ 2 w 15"/>
                <a:gd name="T13" fmla="*/ 3 h 24"/>
                <a:gd name="T14" fmla="*/ 4 w 15"/>
                <a:gd name="T15" fmla="*/ 1 h 24"/>
                <a:gd name="T16" fmla="*/ 7 w 15"/>
                <a:gd name="T17" fmla="*/ 0 h 24"/>
                <a:gd name="T18" fmla="*/ 11 w 15"/>
                <a:gd name="T19" fmla="*/ 1 h 24"/>
                <a:gd name="T20" fmla="*/ 14 w 15"/>
                <a:gd name="T21" fmla="*/ 4 h 24"/>
                <a:gd name="T22" fmla="*/ 14 w 15"/>
                <a:gd name="T23" fmla="*/ 0 h 24"/>
                <a:gd name="T24" fmla="*/ 15 w 15"/>
                <a:gd name="T25" fmla="*/ 0 h 24"/>
                <a:gd name="T26" fmla="*/ 15 w 15"/>
                <a:gd name="T27" fmla="*/ 17 h 24"/>
                <a:gd name="T28" fmla="*/ 15 w 15"/>
                <a:gd name="T29" fmla="*/ 20 h 24"/>
                <a:gd name="T30" fmla="*/ 13 w 15"/>
                <a:gd name="T31" fmla="*/ 22 h 24"/>
                <a:gd name="T32" fmla="*/ 11 w 15"/>
                <a:gd name="T33" fmla="*/ 24 h 24"/>
                <a:gd name="T34" fmla="*/ 8 w 15"/>
                <a:gd name="T35" fmla="*/ 24 h 24"/>
                <a:gd name="T36" fmla="*/ 5 w 15"/>
                <a:gd name="T37" fmla="*/ 24 h 24"/>
                <a:gd name="T38" fmla="*/ 3 w 15"/>
                <a:gd name="T39" fmla="*/ 23 h 24"/>
                <a:gd name="T40" fmla="*/ 1 w 15"/>
                <a:gd name="T41" fmla="*/ 22 h 24"/>
                <a:gd name="T42" fmla="*/ 0 w 15"/>
                <a:gd name="T43" fmla="*/ 20 h 24"/>
                <a:gd name="T44" fmla="*/ 1 w 15"/>
                <a:gd name="T45" fmla="*/ 19 h 24"/>
                <a:gd name="T46" fmla="*/ 4 w 15"/>
                <a:gd name="T47" fmla="*/ 22 h 24"/>
                <a:gd name="T48" fmla="*/ 8 w 15"/>
                <a:gd name="T49" fmla="*/ 23 h 24"/>
                <a:gd name="T50" fmla="*/ 10 w 15"/>
                <a:gd name="T51" fmla="*/ 22 h 24"/>
                <a:gd name="T52" fmla="*/ 12 w 15"/>
                <a:gd name="T53" fmla="*/ 21 h 24"/>
                <a:gd name="T54" fmla="*/ 13 w 15"/>
                <a:gd name="T55" fmla="*/ 20 h 24"/>
                <a:gd name="T56" fmla="*/ 14 w 15"/>
                <a:gd name="T57" fmla="*/ 17 h 24"/>
                <a:gd name="T58" fmla="*/ 14 w 15"/>
                <a:gd name="T59" fmla="*/ 14 h 24"/>
                <a:gd name="T60" fmla="*/ 11 w 15"/>
                <a:gd name="T61" fmla="*/ 16 h 24"/>
                <a:gd name="T62" fmla="*/ 7 w 15"/>
                <a:gd name="T63" fmla="*/ 17 h 24"/>
                <a:gd name="T64" fmla="*/ 8 w 15"/>
                <a:gd name="T65" fmla="*/ 16 h 24"/>
                <a:gd name="T66" fmla="*/ 10 w 15"/>
                <a:gd name="T67" fmla="*/ 15 h 24"/>
                <a:gd name="T68" fmla="*/ 12 w 15"/>
                <a:gd name="T69" fmla="*/ 14 h 24"/>
                <a:gd name="T70" fmla="*/ 13 w 15"/>
                <a:gd name="T71" fmla="*/ 13 h 24"/>
                <a:gd name="T72" fmla="*/ 14 w 15"/>
                <a:gd name="T73" fmla="*/ 11 h 24"/>
                <a:gd name="T74" fmla="*/ 14 w 15"/>
                <a:gd name="T75" fmla="*/ 6 h 24"/>
                <a:gd name="T76" fmla="*/ 13 w 15"/>
                <a:gd name="T77" fmla="*/ 4 h 24"/>
                <a:gd name="T78" fmla="*/ 11 w 15"/>
                <a:gd name="T79" fmla="*/ 3 h 24"/>
                <a:gd name="T80" fmla="*/ 10 w 15"/>
                <a:gd name="T81" fmla="*/ 2 h 24"/>
                <a:gd name="T82" fmla="*/ 8 w 15"/>
                <a:gd name="T83" fmla="*/ 1 h 24"/>
                <a:gd name="T84" fmla="*/ 5 w 15"/>
                <a:gd name="T85" fmla="*/ 2 h 24"/>
                <a:gd name="T86" fmla="*/ 3 w 15"/>
                <a:gd name="T87" fmla="*/ 4 h 24"/>
                <a:gd name="T88" fmla="*/ 2 w 15"/>
                <a:gd name="T89" fmla="*/ 6 h 24"/>
                <a:gd name="T90" fmla="*/ 1 w 15"/>
                <a:gd name="T91" fmla="*/ 9 h 24"/>
                <a:gd name="T92" fmla="*/ 2 w 15"/>
                <a:gd name="T93" fmla="*/ 11 h 24"/>
                <a:gd name="T94" fmla="*/ 3 w 15"/>
                <a:gd name="T95" fmla="*/ 14 h 24"/>
                <a:gd name="T96" fmla="*/ 5 w 15"/>
                <a:gd name="T97" fmla="*/ 15 h 24"/>
                <a:gd name="T98" fmla="*/ 8 w 15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24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6" y="23"/>
                    <a:pt x="8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58"/>
            <p:cNvSpPr>
              <a:spLocks/>
            </p:cNvSpPr>
            <p:nvPr/>
          </p:nvSpPr>
          <p:spPr bwMode="auto">
            <a:xfrm>
              <a:off x="9885363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2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8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59"/>
            <p:cNvSpPr>
              <a:spLocks noEditPoints="1"/>
            </p:cNvSpPr>
            <p:nvPr/>
          </p:nvSpPr>
          <p:spPr bwMode="auto">
            <a:xfrm>
              <a:off x="994251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0"/>
            <p:cNvSpPr>
              <a:spLocks/>
            </p:cNvSpPr>
            <p:nvPr/>
          </p:nvSpPr>
          <p:spPr bwMode="auto">
            <a:xfrm>
              <a:off x="9998075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3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1"/>
            <p:cNvSpPr>
              <a:spLocks/>
            </p:cNvSpPr>
            <p:nvPr/>
          </p:nvSpPr>
          <p:spPr bwMode="auto">
            <a:xfrm>
              <a:off x="10064750" y="1770063"/>
              <a:ext cx="49213" cy="55562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2 w 15"/>
                <a:gd name="T19" fmla="*/ 11 h 17"/>
                <a:gd name="T20" fmla="*/ 12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5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5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62"/>
            <p:cNvSpPr>
              <a:spLocks/>
            </p:cNvSpPr>
            <p:nvPr/>
          </p:nvSpPr>
          <p:spPr bwMode="auto">
            <a:xfrm>
              <a:off x="10126663" y="1770063"/>
              <a:ext cx="47625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2 w 14"/>
                <a:gd name="T7" fmla="*/ 3 h 17"/>
                <a:gd name="T8" fmla="*/ 9 w 14"/>
                <a:gd name="T9" fmla="*/ 1 h 17"/>
                <a:gd name="T10" fmla="*/ 7 w 14"/>
                <a:gd name="T11" fmla="*/ 2 h 17"/>
                <a:gd name="T12" fmla="*/ 5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63"/>
            <p:cNvSpPr>
              <a:spLocks/>
            </p:cNvSpPr>
            <p:nvPr/>
          </p:nvSpPr>
          <p:spPr bwMode="auto">
            <a:xfrm>
              <a:off x="10183813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9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6 w 9"/>
                <a:gd name="T9" fmla="*/ 22 h 22"/>
                <a:gd name="T10" fmla="*/ 5 w 9"/>
                <a:gd name="T11" fmla="*/ 22 h 22"/>
                <a:gd name="T12" fmla="*/ 4 w 9"/>
                <a:gd name="T13" fmla="*/ 21 h 22"/>
                <a:gd name="T14" fmla="*/ 3 w 9"/>
                <a:gd name="T15" fmla="*/ 20 h 22"/>
                <a:gd name="T16" fmla="*/ 3 w 9"/>
                <a:gd name="T17" fmla="*/ 19 h 22"/>
                <a:gd name="T18" fmla="*/ 3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3 w 9"/>
                <a:gd name="T25" fmla="*/ 5 h 22"/>
                <a:gd name="T26" fmla="*/ 3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5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9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64"/>
            <p:cNvSpPr>
              <a:spLocks noEditPoints="1"/>
            </p:cNvSpPr>
            <p:nvPr/>
          </p:nvSpPr>
          <p:spPr bwMode="auto">
            <a:xfrm>
              <a:off x="10248900" y="1770063"/>
              <a:ext cx="53975" cy="79375"/>
            </a:xfrm>
            <a:custGeom>
              <a:avLst/>
              <a:gdLst>
                <a:gd name="T0" fmla="*/ 9 w 16"/>
                <a:gd name="T1" fmla="*/ 17 h 24"/>
                <a:gd name="T2" fmla="*/ 5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4 h 24"/>
                <a:gd name="T16" fmla="*/ 5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6 w 16"/>
                <a:gd name="T25" fmla="*/ 5 h 24"/>
                <a:gd name="T26" fmla="*/ 16 w 16"/>
                <a:gd name="T27" fmla="*/ 9 h 24"/>
                <a:gd name="T28" fmla="*/ 16 w 16"/>
                <a:gd name="T29" fmla="*/ 12 h 24"/>
                <a:gd name="T30" fmla="*/ 14 w 16"/>
                <a:gd name="T31" fmla="*/ 15 h 24"/>
                <a:gd name="T32" fmla="*/ 12 w 16"/>
                <a:gd name="T33" fmla="*/ 17 h 24"/>
                <a:gd name="T34" fmla="*/ 9 w 16"/>
                <a:gd name="T35" fmla="*/ 17 h 24"/>
                <a:gd name="T36" fmla="*/ 8 w 16"/>
                <a:gd name="T37" fmla="*/ 16 h 24"/>
                <a:gd name="T38" fmla="*/ 11 w 16"/>
                <a:gd name="T39" fmla="*/ 15 h 24"/>
                <a:gd name="T40" fmla="*/ 13 w 16"/>
                <a:gd name="T41" fmla="*/ 14 h 24"/>
                <a:gd name="T42" fmla="*/ 14 w 16"/>
                <a:gd name="T43" fmla="*/ 11 h 24"/>
                <a:gd name="T44" fmla="*/ 15 w 16"/>
                <a:gd name="T45" fmla="*/ 9 h 24"/>
                <a:gd name="T46" fmla="*/ 14 w 16"/>
                <a:gd name="T47" fmla="*/ 6 h 24"/>
                <a:gd name="T48" fmla="*/ 13 w 16"/>
                <a:gd name="T49" fmla="*/ 4 h 24"/>
                <a:gd name="T50" fmla="*/ 11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3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5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65"/>
            <p:cNvSpPr>
              <a:spLocks noEditPoints="1"/>
            </p:cNvSpPr>
            <p:nvPr/>
          </p:nvSpPr>
          <p:spPr bwMode="auto">
            <a:xfrm>
              <a:off x="10315575" y="1770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7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9 h 17"/>
                <a:gd name="T10" fmla="*/ 0 w 16"/>
                <a:gd name="T11" fmla="*/ 5 h 17"/>
                <a:gd name="T12" fmla="*/ 2 w 16"/>
                <a:gd name="T13" fmla="*/ 3 h 17"/>
                <a:gd name="T14" fmla="*/ 4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3 w 16"/>
                <a:gd name="T21" fmla="*/ 3 h 17"/>
                <a:gd name="T22" fmla="*/ 15 w 16"/>
                <a:gd name="T23" fmla="*/ 5 h 17"/>
                <a:gd name="T24" fmla="*/ 16 w 16"/>
                <a:gd name="T25" fmla="*/ 9 h 17"/>
                <a:gd name="T26" fmla="*/ 15 w 16"/>
                <a:gd name="T27" fmla="*/ 12 h 17"/>
                <a:gd name="T28" fmla="*/ 13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9 h 17"/>
                <a:gd name="T52" fmla="*/ 14 w 16"/>
                <a:gd name="T53" fmla="*/ 6 h 17"/>
                <a:gd name="T54" fmla="*/ 12 w 16"/>
                <a:gd name="T55" fmla="*/ 4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66"/>
            <p:cNvSpPr>
              <a:spLocks/>
            </p:cNvSpPr>
            <p:nvPr/>
          </p:nvSpPr>
          <p:spPr bwMode="auto">
            <a:xfrm>
              <a:off x="10382250" y="1770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67"/>
            <p:cNvSpPr>
              <a:spLocks/>
            </p:cNvSpPr>
            <p:nvPr/>
          </p:nvSpPr>
          <p:spPr bwMode="auto">
            <a:xfrm>
              <a:off x="10418763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4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68"/>
            <p:cNvSpPr>
              <a:spLocks/>
            </p:cNvSpPr>
            <p:nvPr/>
          </p:nvSpPr>
          <p:spPr bwMode="auto">
            <a:xfrm>
              <a:off x="10483850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2 w 24"/>
                <a:gd name="T3" fmla="*/ 17 h 17"/>
                <a:gd name="T4" fmla="*/ 22 w 24"/>
                <a:gd name="T5" fmla="*/ 8 h 17"/>
                <a:gd name="T6" fmla="*/ 21 w 24"/>
                <a:gd name="T7" fmla="*/ 3 h 17"/>
                <a:gd name="T8" fmla="*/ 18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3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7 w 24"/>
                <a:gd name="T49" fmla="*/ 0 h 17"/>
                <a:gd name="T50" fmla="*/ 11 w 24"/>
                <a:gd name="T51" fmla="*/ 1 h 17"/>
                <a:gd name="T52" fmla="*/ 12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69"/>
            <p:cNvSpPr>
              <a:spLocks noEditPoints="1"/>
            </p:cNvSpPr>
            <p:nvPr/>
          </p:nvSpPr>
          <p:spPr bwMode="auto">
            <a:xfrm>
              <a:off x="106029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0"/>
            <p:cNvSpPr>
              <a:spLocks/>
            </p:cNvSpPr>
            <p:nvPr/>
          </p:nvSpPr>
          <p:spPr bwMode="auto">
            <a:xfrm>
              <a:off x="10666413" y="1749425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1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1 w 5"/>
                <a:gd name="T21" fmla="*/ 22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1"/>
            <p:cNvSpPr>
              <a:spLocks noEditPoints="1"/>
            </p:cNvSpPr>
            <p:nvPr/>
          </p:nvSpPr>
          <p:spPr bwMode="auto">
            <a:xfrm>
              <a:off x="10696575" y="1749425"/>
              <a:ext cx="3175" cy="76200"/>
            </a:xfrm>
            <a:custGeom>
              <a:avLst/>
              <a:gdLst>
                <a:gd name="T0" fmla="*/ 0 w 2"/>
                <a:gd name="T1" fmla="*/ 4 h 48"/>
                <a:gd name="T2" fmla="*/ 0 w 2"/>
                <a:gd name="T3" fmla="*/ 0 h 48"/>
                <a:gd name="T4" fmla="*/ 2 w 2"/>
                <a:gd name="T5" fmla="*/ 0 h 48"/>
                <a:gd name="T6" fmla="*/ 2 w 2"/>
                <a:gd name="T7" fmla="*/ 4 h 48"/>
                <a:gd name="T8" fmla="*/ 0 w 2"/>
                <a:gd name="T9" fmla="*/ 4 h 48"/>
                <a:gd name="T10" fmla="*/ 0 w 2"/>
                <a:gd name="T11" fmla="*/ 48 h 48"/>
                <a:gd name="T12" fmla="*/ 0 w 2"/>
                <a:gd name="T13" fmla="*/ 13 h 48"/>
                <a:gd name="T14" fmla="*/ 2 w 2"/>
                <a:gd name="T15" fmla="*/ 13 h 48"/>
                <a:gd name="T16" fmla="*/ 2 w 2"/>
                <a:gd name="T17" fmla="*/ 48 h 48"/>
                <a:gd name="T18" fmla="*/ 0 w 2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8">
                  <a:moveTo>
                    <a:pt x="0" y="4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2"/>
            <p:cNvSpPr>
              <a:spLocks noEditPoints="1"/>
            </p:cNvSpPr>
            <p:nvPr/>
          </p:nvSpPr>
          <p:spPr bwMode="auto">
            <a:xfrm>
              <a:off x="107124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4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10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73"/>
            <p:cNvSpPr>
              <a:spLocks/>
            </p:cNvSpPr>
            <p:nvPr/>
          </p:nvSpPr>
          <p:spPr bwMode="auto">
            <a:xfrm>
              <a:off x="9240838" y="1898650"/>
              <a:ext cx="49213" cy="52387"/>
            </a:xfrm>
            <a:custGeom>
              <a:avLst/>
              <a:gdLst>
                <a:gd name="T0" fmla="*/ 13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5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7 w 31"/>
                <a:gd name="T13" fmla="*/ 33 h 33"/>
                <a:gd name="T14" fmla="*/ 13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3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5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7" y="33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74"/>
            <p:cNvSpPr>
              <a:spLocks noEditPoints="1"/>
            </p:cNvSpPr>
            <p:nvPr/>
          </p:nvSpPr>
          <p:spPr bwMode="auto">
            <a:xfrm>
              <a:off x="9297988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75"/>
            <p:cNvSpPr>
              <a:spLocks/>
            </p:cNvSpPr>
            <p:nvPr/>
          </p:nvSpPr>
          <p:spPr bwMode="auto">
            <a:xfrm>
              <a:off x="9363075" y="1874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3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6 w 6"/>
                <a:gd name="T13" fmla="*/ 22 h 23"/>
                <a:gd name="T14" fmla="*/ 6 w 6"/>
                <a:gd name="T15" fmla="*/ 23 h 23"/>
                <a:gd name="T16" fmla="*/ 5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76"/>
            <p:cNvSpPr>
              <a:spLocks noEditPoints="1"/>
            </p:cNvSpPr>
            <p:nvPr/>
          </p:nvSpPr>
          <p:spPr bwMode="auto">
            <a:xfrm>
              <a:off x="9386888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6 w 17"/>
                <a:gd name="T27" fmla="*/ 12 h 18"/>
                <a:gd name="T28" fmla="*/ 14 w 17"/>
                <a:gd name="T29" fmla="*/ 15 h 18"/>
                <a:gd name="T30" fmla="*/ 12 w 17"/>
                <a:gd name="T31" fmla="*/ 17 h 18"/>
                <a:gd name="T32" fmla="*/ 9 w 17"/>
                <a:gd name="T33" fmla="*/ 18 h 18"/>
                <a:gd name="T34" fmla="*/ 2 w 17"/>
                <a:gd name="T35" fmla="*/ 9 h 18"/>
                <a:gd name="T36" fmla="*/ 3 w 17"/>
                <a:gd name="T37" fmla="*/ 12 h 18"/>
                <a:gd name="T38" fmla="*/ 4 w 17"/>
                <a:gd name="T39" fmla="*/ 14 h 18"/>
                <a:gd name="T40" fmla="*/ 6 w 17"/>
                <a:gd name="T41" fmla="*/ 16 h 18"/>
                <a:gd name="T42" fmla="*/ 9 w 17"/>
                <a:gd name="T43" fmla="*/ 16 h 18"/>
                <a:gd name="T44" fmla="*/ 11 w 17"/>
                <a:gd name="T45" fmla="*/ 16 h 18"/>
                <a:gd name="T46" fmla="*/ 13 w 17"/>
                <a:gd name="T47" fmla="*/ 14 h 18"/>
                <a:gd name="T48" fmla="*/ 15 w 17"/>
                <a:gd name="T49" fmla="*/ 12 h 18"/>
                <a:gd name="T50" fmla="*/ 15 w 17"/>
                <a:gd name="T51" fmla="*/ 9 h 18"/>
                <a:gd name="T52" fmla="*/ 15 w 17"/>
                <a:gd name="T53" fmla="*/ 6 h 18"/>
                <a:gd name="T54" fmla="*/ 13 w 17"/>
                <a:gd name="T55" fmla="*/ 4 h 18"/>
                <a:gd name="T56" fmla="*/ 11 w 17"/>
                <a:gd name="T57" fmla="*/ 2 h 18"/>
                <a:gd name="T58" fmla="*/ 9 w 17"/>
                <a:gd name="T59" fmla="*/ 2 h 18"/>
                <a:gd name="T60" fmla="*/ 6 w 17"/>
                <a:gd name="T61" fmla="*/ 2 h 18"/>
                <a:gd name="T62" fmla="*/ 4 w 17"/>
                <a:gd name="T63" fmla="*/ 4 h 18"/>
                <a:gd name="T64" fmla="*/ 3 w 17"/>
                <a:gd name="T65" fmla="*/ 6 h 18"/>
                <a:gd name="T66" fmla="*/ 2 w 17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77"/>
            <p:cNvSpPr>
              <a:spLocks/>
            </p:cNvSpPr>
            <p:nvPr/>
          </p:nvSpPr>
          <p:spPr bwMode="auto">
            <a:xfrm>
              <a:off x="9456738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78"/>
            <p:cNvSpPr>
              <a:spLocks noEditPoints="1"/>
            </p:cNvSpPr>
            <p:nvPr/>
          </p:nvSpPr>
          <p:spPr bwMode="auto">
            <a:xfrm>
              <a:off x="9485313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8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79"/>
            <p:cNvSpPr>
              <a:spLocks/>
            </p:cNvSpPr>
            <p:nvPr/>
          </p:nvSpPr>
          <p:spPr bwMode="auto">
            <a:xfrm>
              <a:off x="9555163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1 w 8"/>
                <a:gd name="T5" fmla="*/ 6 h 16"/>
                <a:gd name="T6" fmla="*/ 1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80"/>
            <p:cNvSpPr>
              <a:spLocks/>
            </p:cNvSpPr>
            <p:nvPr/>
          </p:nvSpPr>
          <p:spPr bwMode="auto">
            <a:xfrm>
              <a:off x="961866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1"/>
            <p:cNvSpPr>
              <a:spLocks/>
            </p:cNvSpPr>
            <p:nvPr/>
          </p:nvSpPr>
          <p:spPr bwMode="auto">
            <a:xfrm>
              <a:off x="9680575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2"/>
            <p:cNvSpPr>
              <a:spLocks noEditPoints="1"/>
            </p:cNvSpPr>
            <p:nvPr/>
          </p:nvSpPr>
          <p:spPr bwMode="auto">
            <a:xfrm>
              <a:off x="9777413" y="1895475"/>
              <a:ext cx="52388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5 w 16"/>
                <a:gd name="T25" fmla="*/ 1 h 24"/>
                <a:gd name="T26" fmla="*/ 15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1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3"/>
            <p:cNvSpPr>
              <a:spLocks/>
            </p:cNvSpPr>
            <p:nvPr/>
          </p:nvSpPr>
          <p:spPr bwMode="auto">
            <a:xfrm>
              <a:off x="98456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84"/>
            <p:cNvSpPr>
              <a:spLocks noEditPoints="1"/>
            </p:cNvSpPr>
            <p:nvPr/>
          </p:nvSpPr>
          <p:spPr bwMode="auto">
            <a:xfrm>
              <a:off x="9906000" y="1895475"/>
              <a:ext cx="46038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1 w 14"/>
                <a:gd name="T13" fmla="*/ 9 h 18"/>
                <a:gd name="T14" fmla="*/ 4 w 14"/>
                <a:gd name="T15" fmla="*/ 8 h 18"/>
                <a:gd name="T16" fmla="*/ 6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1 w 14"/>
                <a:gd name="T79" fmla="*/ 11 h 18"/>
                <a:gd name="T80" fmla="*/ 1 w 14"/>
                <a:gd name="T81" fmla="*/ 12 h 18"/>
                <a:gd name="T82" fmla="*/ 1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6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5"/>
            <p:cNvSpPr>
              <a:spLocks/>
            </p:cNvSpPr>
            <p:nvPr/>
          </p:nvSpPr>
          <p:spPr bwMode="auto">
            <a:xfrm>
              <a:off x="9961563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86"/>
            <p:cNvSpPr>
              <a:spLocks/>
            </p:cNvSpPr>
            <p:nvPr/>
          </p:nvSpPr>
          <p:spPr bwMode="auto">
            <a:xfrm>
              <a:off x="9998075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87"/>
            <p:cNvSpPr>
              <a:spLocks/>
            </p:cNvSpPr>
            <p:nvPr/>
          </p:nvSpPr>
          <p:spPr bwMode="auto">
            <a:xfrm>
              <a:off x="1005840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3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88"/>
            <p:cNvSpPr>
              <a:spLocks/>
            </p:cNvSpPr>
            <p:nvPr/>
          </p:nvSpPr>
          <p:spPr bwMode="auto">
            <a:xfrm>
              <a:off x="10137775" y="1895475"/>
              <a:ext cx="42863" cy="58737"/>
            </a:xfrm>
            <a:custGeom>
              <a:avLst/>
              <a:gdLst>
                <a:gd name="T0" fmla="*/ 6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0 w 13"/>
                <a:gd name="T7" fmla="*/ 14 h 18"/>
                <a:gd name="T8" fmla="*/ 3 w 13"/>
                <a:gd name="T9" fmla="*/ 16 h 18"/>
                <a:gd name="T10" fmla="*/ 6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0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1 w 13"/>
                <a:gd name="T45" fmla="*/ 4 h 18"/>
                <a:gd name="T46" fmla="*/ 9 w 13"/>
                <a:gd name="T47" fmla="*/ 2 h 18"/>
                <a:gd name="T48" fmla="*/ 6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2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6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6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89"/>
            <p:cNvSpPr>
              <a:spLocks/>
            </p:cNvSpPr>
            <p:nvPr/>
          </p:nvSpPr>
          <p:spPr bwMode="auto">
            <a:xfrm>
              <a:off x="10193338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0"/>
            <p:cNvSpPr>
              <a:spLocks/>
            </p:cNvSpPr>
            <p:nvPr/>
          </p:nvSpPr>
          <p:spPr bwMode="auto">
            <a:xfrm>
              <a:off x="10256838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1"/>
            <p:cNvSpPr>
              <a:spLocks noEditPoints="1"/>
            </p:cNvSpPr>
            <p:nvPr/>
          </p:nvSpPr>
          <p:spPr bwMode="auto">
            <a:xfrm>
              <a:off x="10375900" y="1895475"/>
              <a:ext cx="55563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8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5 w 17"/>
                <a:gd name="T49" fmla="*/ 14 h 18"/>
                <a:gd name="T50" fmla="*/ 14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4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8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2"/>
            <p:cNvSpPr>
              <a:spLocks/>
            </p:cNvSpPr>
            <p:nvPr/>
          </p:nvSpPr>
          <p:spPr bwMode="auto">
            <a:xfrm>
              <a:off x="10440988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93"/>
            <p:cNvSpPr>
              <a:spLocks/>
            </p:cNvSpPr>
            <p:nvPr/>
          </p:nvSpPr>
          <p:spPr bwMode="auto">
            <a:xfrm>
              <a:off x="10507663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3784600" y="1135328"/>
            <a:ext cx="1581151" cy="671512"/>
            <a:chOff x="1057275" y="1303338"/>
            <a:chExt cx="1581151" cy="671512"/>
          </a:xfrm>
        </p:grpSpPr>
        <p:sp>
          <p:nvSpPr>
            <p:cNvPr id="241" name="Freeform 195"/>
            <p:cNvSpPr>
              <a:spLocks/>
            </p:cNvSpPr>
            <p:nvPr/>
          </p:nvSpPr>
          <p:spPr bwMode="auto">
            <a:xfrm>
              <a:off x="1893888" y="1306513"/>
              <a:ext cx="103188" cy="122237"/>
            </a:xfrm>
            <a:custGeom>
              <a:avLst/>
              <a:gdLst>
                <a:gd name="T0" fmla="*/ 65 w 65"/>
                <a:gd name="T1" fmla="*/ 14 h 77"/>
                <a:gd name="T2" fmla="*/ 40 w 65"/>
                <a:gd name="T3" fmla="*/ 14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4 h 77"/>
                <a:gd name="T10" fmla="*/ 0 w 65"/>
                <a:gd name="T11" fmla="*/ 14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4"/>
                  </a:moveTo>
                  <a:lnTo>
                    <a:pt x="40" y="14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96"/>
            <p:cNvSpPr>
              <a:spLocks noEditPoints="1"/>
            </p:cNvSpPr>
            <p:nvPr/>
          </p:nvSpPr>
          <p:spPr bwMode="auto">
            <a:xfrm>
              <a:off x="2009775" y="1303338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3 h 79"/>
                <a:gd name="T14" fmla="*/ 15 w 15"/>
                <a:gd name="T15" fmla="*/ 23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97"/>
            <p:cNvSpPr>
              <a:spLocks/>
            </p:cNvSpPr>
            <p:nvPr/>
          </p:nvSpPr>
          <p:spPr bwMode="auto">
            <a:xfrm>
              <a:off x="2046288" y="13096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4 w 18"/>
                <a:gd name="T3" fmla="*/ 36 h 37"/>
                <a:gd name="T4" fmla="*/ 10 w 18"/>
                <a:gd name="T5" fmla="*/ 37 h 37"/>
                <a:gd name="T6" fmla="*/ 8 w 18"/>
                <a:gd name="T7" fmla="*/ 36 h 37"/>
                <a:gd name="T8" fmla="*/ 5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4 h 37"/>
                <a:gd name="T16" fmla="*/ 0 w 18"/>
                <a:gd name="T17" fmla="*/ 14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4 h 37"/>
                <a:gd name="T32" fmla="*/ 10 w 18"/>
                <a:gd name="T33" fmla="*/ 14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0 h 37"/>
                <a:gd name="T40" fmla="*/ 15 w 18"/>
                <a:gd name="T41" fmla="*/ 30 h 37"/>
                <a:gd name="T42" fmla="*/ 17 w 18"/>
                <a:gd name="T43" fmla="*/ 29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5"/>
                    <a:pt x="16" y="36"/>
                    <a:pt x="14" y="36"/>
                  </a:cubicBezTo>
                  <a:cubicBezTo>
                    <a:pt x="13" y="37"/>
                    <a:pt x="12" y="37"/>
                    <a:pt x="10" y="37"/>
                  </a:cubicBezTo>
                  <a:cubicBezTo>
                    <a:pt x="9" y="37"/>
                    <a:pt x="8" y="37"/>
                    <a:pt x="8" y="36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29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98"/>
            <p:cNvSpPr>
              <a:spLocks/>
            </p:cNvSpPr>
            <p:nvPr/>
          </p:nvSpPr>
          <p:spPr bwMode="auto">
            <a:xfrm>
              <a:off x="2116138" y="1303338"/>
              <a:ext cx="42863" cy="128587"/>
            </a:xfrm>
            <a:custGeom>
              <a:avLst/>
              <a:gdLst>
                <a:gd name="T0" fmla="*/ 0 w 13"/>
                <a:gd name="T1" fmla="*/ 0 h 39"/>
                <a:gd name="T2" fmla="*/ 7 w 13"/>
                <a:gd name="T3" fmla="*/ 0 h 39"/>
                <a:gd name="T4" fmla="*/ 7 w 13"/>
                <a:gd name="T5" fmla="*/ 30 h 39"/>
                <a:gd name="T6" fmla="*/ 8 w 13"/>
                <a:gd name="T7" fmla="*/ 32 h 39"/>
                <a:gd name="T8" fmla="*/ 10 w 13"/>
                <a:gd name="T9" fmla="*/ 33 h 39"/>
                <a:gd name="T10" fmla="*/ 11 w 13"/>
                <a:gd name="T11" fmla="*/ 33 h 39"/>
                <a:gd name="T12" fmla="*/ 13 w 13"/>
                <a:gd name="T13" fmla="*/ 32 h 39"/>
                <a:gd name="T14" fmla="*/ 13 w 13"/>
                <a:gd name="T15" fmla="*/ 37 h 39"/>
                <a:gd name="T16" fmla="*/ 10 w 13"/>
                <a:gd name="T17" fmla="*/ 38 h 39"/>
                <a:gd name="T18" fmla="*/ 7 w 13"/>
                <a:gd name="T19" fmla="*/ 39 h 39"/>
                <a:gd name="T20" fmla="*/ 2 w 13"/>
                <a:gd name="T21" fmla="*/ 37 h 39"/>
                <a:gd name="T22" fmla="*/ 0 w 13"/>
                <a:gd name="T23" fmla="*/ 32 h 39"/>
                <a:gd name="T24" fmla="*/ 0 w 13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5" y="39"/>
                    <a:pt x="3" y="38"/>
                    <a:pt x="2" y="37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99"/>
            <p:cNvSpPr>
              <a:spLocks noEditPoints="1"/>
            </p:cNvSpPr>
            <p:nvPr/>
          </p:nvSpPr>
          <p:spPr bwMode="auto">
            <a:xfrm>
              <a:off x="2162175" y="1339850"/>
              <a:ext cx="95250" cy="92075"/>
            </a:xfrm>
            <a:custGeom>
              <a:avLst/>
              <a:gdLst>
                <a:gd name="T0" fmla="*/ 15 w 29"/>
                <a:gd name="T1" fmla="*/ 28 h 28"/>
                <a:gd name="T2" fmla="*/ 9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9 w 29"/>
                <a:gd name="T15" fmla="*/ 1 h 28"/>
                <a:gd name="T16" fmla="*/ 15 w 29"/>
                <a:gd name="T17" fmla="*/ 0 h 28"/>
                <a:gd name="T18" fmla="*/ 21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9 w 29"/>
                <a:gd name="T29" fmla="*/ 16 h 28"/>
                <a:gd name="T30" fmla="*/ 8 w 29"/>
                <a:gd name="T31" fmla="*/ 16 h 28"/>
                <a:gd name="T32" fmla="*/ 9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2 w 29"/>
                <a:gd name="T43" fmla="*/ 19 h 28"/>
                <a:gd name="T44" fmla="*/ 27 w 29"/>
                <a:gd name="T45" fmla="*/ 21 h 28"/>
                <a:gd name="T46" fmla="*/ 23 w 29"/>
                <a:gd name="T47" fmla="*/ 26 h 28"/>
                <a:gd name="T48" fmla="*/ 15 w 29"/>
                <a:gd name="T49" fmla="*/ 28 h 28"/>
                <a:gd name="T50" fmla="*/ 22 w 29"/>
                <a:gd name="T51" fmla="*/ 11 h 28"/>
                <a:gd name="T52" fmla="*/ 20 w 29"/>
                <a:gd name="T53" fmla="*/ 6 h 28"/>
                <a:gd name="T54" fmla="*/ 15 w 29"/>
                <a:gd name="T55" fmla="*/ 5 h 28"/>
                <a:gd name="T56" fmla="*/ 12 w 29"/>
                <a:gd name="T57" fmla="*/ 5 h 28"/>
                <a:gd name="T58" fmla="*/ 10 w 29"/>
                <a:gd name="T59" fmla="*/ 6 h 28"/>
                <a:gd name="T60" fmla="*/ 8 w 29"/>
                <a:gd name="T61" fmla="*/ 9 h 28"/>
                <a:gd name="T62" fmla="*/ 8 w 29"/>
                <a:gd name="T63" fmla="*/ 11 h 28"/>
                <a:gd name="T64" fmla="*/ 22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3" y="28"/>
                    <a:pt x="11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1"/>
                    <a:pt x="24" y="2"/>
                    <a:pt x="25" y="4"/>
                  </a:cubicBezTo>
                  <a:cubicBezTo>
                    <a:pt x="27" y="5"/>
                    <a:pt x="27" y="7"/>
                    <a:pt x="28" y="8"/>
                  </a:cubicBezTo>
                  <a:cubicBezTo>
                    <a:pt x="29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0" y="21"/>
                    <a:pt x="21" y="20"/>
                    <a:pt x="22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5" y="24"/>
                    <a:pt x="23" y="26"/>
                  </a:cubicBezTo>
                  <a:cubicBezTo>
                    <a:pt x="20" y="27"/>
                    <a:pt x="18" y="28"/>
                    <a:pt x="15" y="28"/>
                  </a:cubicBezTo>
                  <a:close/>
                  <a:moveTo>
                    <a:pt x="22" y="11"/>
                  </a:moveTo>
                  <a:cubicBezTo>
                    <a:pt x="22" y="9"/>
                    <a:pt x="21" y="8"/>
                    <a:pt x="20" y="6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10"/>
                    <a:pt x="8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00"/>
            <p:cNvSpPr>
              <a:spLocks noEditPoints="1"/>
            </p:cNvSpPr>
            <p:nvPr/>
          </p:nvSpPr>
          <p:spPr bwMode="auto">
            <a:xfrm>
              <a:off x="2306638" y="1306513"/>
              <a:ext cx="119063" cy="125412"/>
            </a:xfrm>
            <a:custGeom>
              <a:avLst/>
              <a:gdLst>
                <a:gd name="T0" fmla="*/ 18 w 36"/>
                <a:gd name="T1" fmla="*/ 38 h 38"/>
                <a:gd name="T2" fmla="*/ 11 w 36"/>
                <a:gd name="T3" fmla="*/ 36 h 38"/>
                <a:gd name="T4" fmla="*/ 5 w 36"/>
                <a:gd name="T5" fmla="*/ 32 h 38"/>
                <a:gd name="T6" fmla="*/ 2 w 36"/>
                <a:gd name="T7" fmla="*/ 26 h 38"/>
                <a:gd name="T8" fmla="*/ 0 w 36"/>
                <a:gd name="T9" fmla="*/ 19 h 38"/>
                <a:gd name="T10" fmla="*/ 2 w 36"/>
                <a:gd name="T11" fmla="*/ 12 h 38"/>
                <a:gd name="T12" fmla="*/ 5 w 36"/>
                <a:gd name="T13" fmla="*/ 6 h 38"/>
                <a:gd name="T14" fmla="*/ 11 w 36"/>
                <a:gd name="T15" fmla="*/ 2 h 38"/>
                <a:gd name="T16" fmla="*/ 18 w 36"/>
                <a:gd name="T17" fmla="*/ 0 h 38"/>
                <a:gd name="T18" fmla="*/ 26 w 36"/>
                <a:gd name="T19" fmla="*/ 2 h 38"/>
                <a:gd name="T20" fmla="*/ 31 w 36"/>
                <a:gd name="T21" fmla="*/ 6 h 38"/>
                <a:gd name="T22" fmla="*/ 35 w 36"/>
                <a:gd name="T23" fmla="*/ 12 h 38"/>
                <a:gd name="T24" fmla="*/ 36 w 36"/>
                <a:gd name="T25" fmla="*/ 19 h 38"/>
                <a:gd name="T26" fmla="*/ 35 w 36"/>
                <a:gd name="T27" fmla="*/ 26 h 38"/>
                <a:gd name="T28" fmla="*/ 31 w 36"/>
                <a:gd name="T29" fmla="*/ 32 h 38"/>
                <a:gd name="T30" fmla="*/ 25 w 36"/>
                <a:gd name="T31" fmla="*/ 36 h 38"/>
                <a:gd name="T32" fmla="*/ 18 w 36"/>
                <a:gd name="T33" fmla="*/ 38 h 38"/>
                <a:gd name="T34" fmla="*/ 8 w 36"/>
                <a:gd name="T35" fmla="*/ 19 h 38"/>
                <a:gd name="T36" fmla="*/ 8 w 36"/>
                <a:gd name="T37" fmla="*/ 23 h 38"/>
                <a:gd name="T38" fmla="*/ 10 w 36"/>
                <a:gd name="T39" fmla="*/ 27 h 38"/>
                <a:gd name="T40" fmla="*/ 14 w 36"/>
                <a:gd name="T41" fmla="*/ 30 h 38"/>
                <a:gd name="T42" fmla="*/ 18 w 36"/>
                <a:gd name="T43" fmla="*/ 31 h 38"/>
                <a:gd name="T44" fmla="*/ 23 w 36"/>
                <a:gd name="T45" fmla="*/ 30 h 38"/>
                <a:gd name="T46" fmla="*/ 26 w 36"/>
                <a:gd name="T47" fmla="*/ 27 h 38"/>
                <a:gd name="T48" fmla="*/ 28 w 36"/>
                <a:gd name="T49" fmla="*/ 23 h 38"/>
                <a:gd name="T50" fmla="*/ 29 w 36"/>
                <a:gd name="T51" fmla="*/ 19 h 38"/>
                <a:gd name="T52" fmla="*/ 28 w 36"/>
                <a:gd name="T53" fmla="*/ 14 h 38"/>
                <a:gd name="T54" fmla="*/ 26 w 36"/>
                <a:gd name="T55" fmla="*/ 10 h 38"/>
                <a:gd name="T56" fmla="*/ 23 w 36"/>
                <a:gd name="T57" fmla="*/ 8 h 38"/>
                <a:gd name="T58" fmla="*/ 18 w 36"/>
                <a:gd name="T59" fmla="*/ 6 h 38"/>
                <a:gd name="T60" fmla="*/ 14 w 36"/>
                <a:gd name="T61" fmla="*/ 8 h 38"/>
                <a:gd name="T62" fmla="*/ 10 w 36"/>
                <a:gd name="T63" fmla="*/ 10 h 38"/>
                <a:gd name="T64" fmla="*/ 8 w 36"/>
                <a:gd name="T65" fmla="*/ 14 h 38"/>
                <a:gd name="T66" fmla="*/ 8 w 36"/>
                <a:gd name="T6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cubicBezTo>
                    <a:pt x="16" y="38"/>
                    <a:pt x="13" y="37"/>
                    <a:pt x="11" y="36"/>
                  </a:cubicBezTo>
                  <a:cubicBezTo>
                    <a:pt x="9" y="35"/>
                    <a:pt x="7" y="33"/>
                    <a:pt x="5" y="32"/>
                  </a:cubicBezTo>
                  <a:cubicBezTo>
                    <a:pt x="4" y="30"/>
                    <a:pt x="2" y="28"/>
                    <a:pt x="2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6" y="2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3" y="8"/>
                    <a:pt x="34" y="10"/>
                    <a:pt x="35" y="12"/>
                  </a:cubicBezTo>
                  <a:cubicBezTo>
                    <a:pt x="36" y="14"/>
                    <a:pt x="36" y="17"/>
                    <a:pt x="36" y="19"/>
                  </a:cubicBezTo>
                  <a:cubicBezTo>
                    <a:pt x="36" y="21"/>
                    <a:pt x="36" y="24"/>
                    <a:pt x="35" y="26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0" y="34"/>
                    <a:pt x="28" y="35"/>
                    <a:pt x="25" y="36"/>
                  </a:cubicBezTo>
                  <a:cubicBezTo>
                    <a:pt x="23" y="37"/>
                    <a:pt x="21" y="38"/>
                    <a:pt x="18" y="38"/>
                  </a:cubicBezTo>
                  <a:close/>
                  <a:moveTo>
                    <a:pt x="8" y="19"/>
                  </a:moveTo>
                  <a:cubicBezTo>
                    <a:pt x="8" y="20"/>
                    <a:pt x="8" y="22"/>
                    <a:pt x="8" y="23"/>
                  </a:cubicBezTo>
                  <a:cubicBezTo>
                    <a:pt x="9" y="25"/>
                    <a:pt x="9" y="26"/>
                    <a:pt x="10" y="27"/>
                  </a:cubicBezTo>
                  <a:cubicBezTo>
                    <a:pt x="11" y="29"/>
                    <a:pt x="12" y="29"/>
                    <a:pt x="14" y="30"/>
                  </a:cubicBezTo>
                  <a:cubicBezTo>
                    <a:pt x="15" y="31"/>
                    <a:pt x="17" y="31"/>
                    <a:pt x="18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7" y="26"/>
                    <a:pt x="28" y="25"/>
                    <a:pt x="28" y="23"/>
                  </a:cubicBezTo>
                  <a:cubicBezTo>
                    <a:pt x="29" y="22"/>
                    <a:pt x="29" y="20"/>
                    <a:pt x="29" y="19"/>
                  </a:cubicBezTo>
                  <a:cubicBezTo>
                    <a:pt x="29" y="17"/>
                    <a:pt x="29" y="16"/>
                    <a:pt x="28" y="14"/>
                  </a:cubicBezTo>
                  <a:cubicBezTo>
                    <a:pt x="28" y="13"/>
                    <a:pt x="27" y="11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7"/>
                    <a:pt x="20" y="6"/>
                    <a:pt x="18" y="6"/>
                  </a:cubicBezTo>
                  <a:cubicBezTo>
                    <a:pt x="17" y="6"/>
                    <a:pt x="15" y="7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6"/>
                    <a:pt x="8" y="17"/>
                    <a:pt x="8" y="19"/>
                  </a:cubicBez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01"/>
            <p:cNvSpPr>
              <a:spLocks/>
            </p:cNvSpPr>
            <p:nvPr/>
          </p:nvSpPr>
          <p:spPr bwMode="auto">
            <a:xfrm>
              <a:off x="2443163" y="1339850"/>
              <a:ext cx="85725" cy="88900"/>
            </a:xfrm>
            <a:custGeom>
              <a:avLst/>
              <a:gdLst>
                <a:gd name="T0" fmla="*/ 26 w 26"/>
                <a:gd name="T1" fmla="*/ 27 h 27"/>
                <a:gd name="T2" fmla="*/ 19 w 26"/>
                <a:gd name="T3" fmla="*/ 27 h 27"/>
                <a:gd name="T4" fmla="*/ 19 w 26"/>
                <a:gd name="T5" fmla="*/ 12 h 27"/>
                <a:gd name="T6" fmla="*/ 18 w 26"/>
                <a:gd name="T7" fmla="*/ 7 h 27"/>
                <a:gd name="T8" fmla="*/ 14 w 26"/>
                <a:gd name="T9" fmla="*/ 6 h 27"/>
                <a:gd name="T10" fmla="*/ 12 w 26"/>
                <a:gd name="T11" fmla="*/ 6 h 27"/>
                <a:gd name="T12" fmla="*/ 10 w 26"/>
                <a:gd name="T13" fmla="*/ 7 h 27"/>
                <a:gd name="T14" fmla="*/ 8 w 26"/>
                <a:gd name="T15" fmla="*/ 9 h 27"/>
                <a:gd name="T16" fmla="*/ 7 w 26"/>
                <a:gd name="T17" fmla="*/ 11 h 27"/>
                <a:gd name="T18" fmla="*/ 7 w 26"/>
                <a:gd name="T19" fmla="*/ 27 h 27"/>
                <a:gd name="T20" fmla="*/ 0 w 26"/>
                <a:gd name="T21" fmla="*/ 27 h 27"/>
                <a:gd name="T22" fmla="*/ 0 w 26"/>
                <a:gd name="T23" fmla="*/ 0 h 27"/>
                <a:gd name="T24" fmla="*/ 7 w 26"/>
                <a:gd name="T25" fmla="*/ 0 h 27"/>
                <a:gd name="T26" fmla="*/ 7 w 26"/>
                <a:gd name="T27" fmla="*/ 5 h 27"/>
                <a:gd name="T28" fmla="*/ 11 w 26"/>
                <a:gd name="T29" fmla="*/ 1 h 27"/>
                <a:gd name="T30" fmla="*/ 17 w 26"/>
                <a:gd name="T31" fmla="*/ 0 h 27"/>
                <a:gd name="T32" fmla="*/ 22 w 26"/>
                <a:gd name="T33" fmla="*/ 0 h 27"/>
                <a:gd name="T34" fmla="*/ 24 w 26"/>
                <a:gd name="T35" fmla="*/ 3 h 27"/>
                <a:gd name="T36" fmla="*/ 25 w 26"/>
                <a:gd name="T37" fmla="*/ 6 h 27"/>
                <a:gd name="T38" fmla="*/ 26 w 26"/>
                <a:gd name="T39" fmla="*/ 10 h 27"/>
                <a:gd name="T40" fmla="*/ 26 w 26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3" y="1"/>
                    <a:pt x="23" y="2"/>
                    <a:pt x="24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6" y="8"/>
                    <a:pt x="26" y="9"/>
                    <a:pt x="26" y="10"/>
                  </a:cubicBezTo>
                  <a:lnTo>
                    <a:pt x="26" y="27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02"/>
            <p:cNvSpPr>
              <a:spLocks noEditPoints="1"/>
            </p:cNvSpPr>
            <p:nvPr/>
          </p:nvSpPr>
          <p:spPr bwMode="auto">
            <a:xfrm>
              <a:off x="2541588" y="1339850"/>
              <a:ext cx="96838" cy="92075"/>
            </a:xfrm>
            <a:custGeom>
              <a:avLst/>
              <a:gdLst>
                <a:gd name="T0" fmla="*/ 14 w 29"/>
                <a:gd name="T1" fmla="*/ 28 h 28"/>
                <a:gd name="T2" fmla="*/ 8 w 29"/>
                <a:gd name="T3" fmla="*/ 27 h 28"/>
                <a:gd name="T4" fmla="*/ 4 w 29"/>
                <a:gd name="T5" fmla="*/ 24 h 28"/>
                <a:gd name="T6" fmla="*/ 1 w 29"/>
                <a:gd name="T7" fmla="*/ 19 h 28"/>
                <a:gd name="T8" fmla="*/ 0 w 29"/>
                <a:gd name="T9" fmla="*/ 14 h 28"/>
                <a:gd name="T10" fmla="*/ 1 w 29"/>
                <a:gd name="T11" fmla="*/ 8 h 28"/>
                <a:gd name="T12" fmla="*/ 4 w 29"/>
                <a:gd name="T13" fmla="*/ 4 h 28"/>
                <a:gd name="T14" fmla="*/ 8 w 29"/>
                <a:gd name="T15" fmla="*/ 1 h 28"/>
                <a:gd name="T16" fmla="*/ 14 w 29"/>
                <a:gd name="T17" fmla="*/ 0 h 28"/>
                <a:gd name="T18" fmla="*/ 20 w 29"/>
                <a:gd name="T19" fmla="*/ 1 h 28"/>
                <a:gd name="T20" fmla="*/ 25 w 29"/>
                <a:gd name="T21" fmla="*/ 4 h 28"/>
                <a:gd name="T22" fmla="*/ 28 w 29"/>
                <a:gd name="T23" fmla="*/ 8 h 28"/>
                <a:gd name="T24" fmla="*/ 29 w 29"/>
                <a:gd name="T25" fmla="*/ 14 h 28"/>
                <a:gd name="T26" fmla="*/ 29 w 29"/>
                <a:gd name="T27" fmla="*/ 15 h 28"/>
                <a:gd name="T28" fmla="*/ 28 w 29"/>
                <a:gd name="T29" fmla="*/ 16 h 28"/>
                <a:gd name="T30" fmla="*/ 7 w 29"/>
                <a:gd name="T31" fmla="*/ 16 h 28"/>
                <a:gd name="T32" fmla="*/ 8 w 29"/>
                <a:gd name="T33" fmla="*/ 19 h 28"/>
                <a:gd name="T34" fmla="*/ 10 w 29"/>
                <a:gd name="T35" fmla="*/ 21 h 28"/>
                <a:gd name="T36" fmla="*/ 12 w 29"/>
                <a:gd name="T37" fmla="*/ 22 h 28"/>
                <a:gd name="T38" fmla="*/ 15 w 29"/>
                <a:gd name="T39" fmla="*/ 23 h 28"/>
                <a:gd name="T40" fmla="*/ 19 w 29"/>
                <a:gd name="T41" fmla="*/ 22 h 28"/>
                <a:gd name="T42" fmla="*/ 21 w 29"/>
                <a:gd name="T43" fmla="*/ 19 h 28"/>
                <a:gd name="T44" fmla="*/ 27 w 29"/>
                <a:gd name="T45" fmla="*/ 21 h 28"/>
                <a:gd name="T46" fmla="*/ 22 w 29"/>
                <a:gd name="T47" fmla="*/ 26 h 28"/>
                <a:gd name="T48" fmla="*/ 14 w 29"/>
                <a:gd name="T49" fmla="*/ 28 h 28"/>
                <a:gd name="T50" fmla="*/ 21 w 29"/>
                <a:gd name="T51" fmla="*/ 11 h 28"/>
                <a:gd name="T52" fmla="*/ 19 w 29"/>
                <a:gd name="T53" fmla="*/ 6 h 28"/>
                <a:gd name="T54" fmla="*/ 14 w 29"/>
                <a:gd name="T55" fmla="*/ 5 h 28"/>
                <a:gd name="T56" fmla="*/ 12 w 29"/>
                <a:gd name="T57" fmla="*/ 5 h 28"/>
                <a:gd name="T58" fmla="*/ 9 w 29"/>
                <a:gd name="T59" fmla="*/ 6 h 28"/>
                <a:gd name="T60" fmla="*/ 8 w 29"/>
                <a:gd name="T61" fmla="*/ 9 h 28"/>
                <a:gd name="T62" fmla="*/ 7 w 29"/>
                <a:gd name="T63" fmla="*/ 11 h 28"/>
                <a:gd name="T64" fmla="*/ 21 w 29"/>
                <a:gd name="T6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cubicBezTo>
                    <a:pt x="12" y="28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2" y="1"/>
                    <a:pt x="24" y="2"/>
                    <a:pt x="25" y="4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8" y="10"/>
                    <a:pt x="29" y="12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0" y="21"/>
                    <a:pt x="11" y="22"/>
                    <a:pt x="12" y="22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4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1"/>
                  </a:moveTo>
                  <a:cubicBezTo>
                    <a:pt x="21" y="9"/>
                    <a:pt x="20" y="8"/>
                    <a:pt x="19" y="6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8" y="9"/>
                    <a:pt x="7" y="10"/>
                    <a:pt x="7" y="11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7DE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03"/>
            <p:cNvSpPr>
              <a:spLocks noEditPoints="1"/>
            </p:cNvSpPr>
            <p:nvPr/>
          </p:nvSpPr>
          <p:spPr bwMode="auto">
            <a:xfrm>
              <a:off x="1057275" y="1624013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0 h 23"/>
                <a:gd name="T18" fmla="*/ 14 w 16"/>
                <a:gd name="T19" fmla="*/ 2 h 23"/>
                <a:gd name="T20" fmla="*/ 15 w 16"/>
                <a:gd name="T21" fmla="*/ 3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0 h 23"/>
                <a:gd name="T36" fmla="*/ 10 w 16"/>
                <a:gd name="T37" fmla="*/ 10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7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6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04"/>
            <p:cNvSpPr>
              <a:spLocks noEditPoints="1"/>
            </p:cNvSpPr>
            <p:nvPr/>
          </p:nvSpPr>
          <p:spPr bwMode="auto">
            <a:xfrm>
              <a:off x="112395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06"/>
            <p:cNvSpPr>
              <a:spLocks/>
            </p:cNvSpPr>
            <p:nvPr/>
          </p:nvSpPr>
          <p:spPr bwMode="auto">
            <a:xfrm>
              <a:off x="1189038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07"/>
            <p:cNvSpPr>
              <a:spLocks/>
            </p:cNvSpPr>
            <p:nvPr/>
          </p:nvSpPr>
          <p:spPr bwMode="auto">
            <a:xfrm>
              <a:off x="1249363" y="1643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1" y="15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08"/>
            <p:cNvSpPr>
              <a:spLocks noEditPoints="1"/>
            </p:cNvSpPr>
            <p:nvPr/>
          </p:nvSpPr>
          <p:spPr bwMode="auto">
            <a:xfrm>
              <a:off x="1301750" y="1643063"/>
              <a:ext cx="57150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1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1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5 w 17"/>
                <a:gd name="T49" fmla="*/ 13 h 17"/>
                <a:gd name="T50" fmla="*/ 14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8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09"/>
            <p:cNvSpPr>
              <a:spLocks noEditPoints="1"/>
            </p:cNvSpPr>
            <p:nvPr/>
          </p:nvSpPr>
          <p:spPr bwMode="auto">
            <a:xfrm>
              <a:off x="1390650" y="1620838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8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7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0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2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2 h 24"/>
                <a:gd name="T62" fmla="*/ 13 w 17"/>
                <a:gd name="T63" fmla="*/ 11 h 24"/>
                <a:gd name="T64" fmla="*/ 12 w 17"/>
                <a:gd name="T65" fmla="*/ 9 h 24"/>
                <a:gd name="T66" fmla="*/ 10 w 17"/>
                <a:gd name="T67" fmla="*/ 8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10"/>
            <p:cNvSpPr>
              <a:spLocks noEditPoints="1"/>
            </p:cNvSpPr>
            <p:nvPr/>
          </p:nvSpPr>
          <p:spPr bwMode="auto">
            <a:xfrm>
              <a:off x="1457325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4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5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11"/>
            <p:cNvSpPr>
              <a:spLocks/>
            </p:cNvSpPr>
            <p:nvPr/>
          </p:nvSpPr>
          <p:spPr bwMode="auto">
            <a:xfrm>
              <a:off x="1527175" y="1620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12"/>
            <p:cNvSpPr>
              <a:spLocks noEditPoints="1"/>
            </p:cNvSpPr>
            <p:nvPr/>
          </p:nvSpPr>
          <p:spPr bwMode="auto">
            <a:xfrm>
              <a:off x="154940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5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13"/>
            <p:cNvSpPr>
              <a:spLocks/>
            </p:cNvSpPr>
            <p:nvPr/>
          </p:nvSpPr>
          <p:spPr bwMode="auto">
            <a:xfrm>
              <a:off x="1616075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14"/>
            <p:cNvSpPr>
              <a:spLocks noEditPoints="1"/>
            </p:cNvSpPr>
            <p:nvPr/>
          </p:nvSpPr>
          <p:spPr bwMode="auto">
            <a:xfrm>
              <a:off x="1649413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15"/>
            <p:cNvSpPr>
              <a:spLocks noEditPoints="1"/>
            </p:cNvSpPr>
            <p:nvPr/>
          </p:nvSpPr>
          <p:spPr bwMode="auto">
            <a:xfrm>
              <a:off x="1716088" y="1643063"/>
              <a:ext cx="52388" cy="76200"/>
            </a:xfrm>
            <a:custGeom>
              <a:avLst/>
              <a:gdLst>
                <a:gd name="T0" fmla="*/ 8 w 16"/>
                <a:gd name="T1" fmla="*/ 17 h 23"/>
                <a:gd name="T2" fmla="*/ 4 w 16"/>
                <a:gd name="T3" fmla="*/ 16 h 23"/>
                <a:gd name="T4" fmla="*/ 2 w 16"/>
                <a:gd name="T5" fmla="*/ 13 h 23"/>
                <a:gd name="T6" fmla="*/ 2 w 16"/>
                <a:gd name="T7" fmla="*/ 23 h 23"/>
                <a:gd name="T8" fmla="*/ 0 w 16"/>
                <a:gd name="T9" fmla="*/ 23 h 23"/>
                <a:gd name="T10" fmla="*/ 0 w 16"/>
                <a:gd name="T11" fmla="*/ 0 h 23"/>
                <a:gd name="T12" fmla="*/ 2 w 16"/>
                <a:gd name="T13" fmla="*/ 0 h 23"/>
                <a:gd name="T14" fmla="*/ 2 w 16"/>
                <a:gd name="T15" fmla="*/ 3 h 23"/>
                <a:gd name="T16" fmla="*/ 4 w 16"/>
                <a:gd name="T17" fmla="*/ 1 h 23"/>
                <a:gd name="T18" fmla="*/ 8 w 16"/>
                <a:gd name="T19" fmla="*/ 0 h 23"/>
                <a:gd name="T20" fmla="*/ 11 w 16"/>
                <a:gd name="T21" fmla="*/ 0 h 23"/>
                <a:gd name="T22" fmla="*/ 14 w 16"/>
                <a:gd name="T23" fmla="*/ 2 h 23"/>
                <a:gd name="T24" fmla="*/ 15 w 16"/>
                <a:gd name="T25" fmla="*/ 5 h 23"/>
                <a:gd name="T26" fmla="*/ 16 w 16"/>
                <a:gd name="T27" fmla="*/ 8 h 23"/>
                <a:gd name="T28" fmla="*/ 15 w 16"/>
                <a:gd name="T29" fmla="*/ 12 h 23"/>
                <a:gd name="T30" fmla="*/ 14 w 16"/>
                <a:gd name="T31" fmla="*/ 14 h 23"/>
                <a:gd name="T32" fmla="*/ 11 w 16"/>
                <a:gd name="T33" fmla="*/ 16 h 23"/>
                <a:gd name="T34" fmla="*/ 8 w 16"/>
                <a:gd name="T35" fmla="*/ 17 h 23"/>
                <a:gd name="T36" fmla="*/ 8 w 16"/>
                <a:gd name="T37" fmla="*/ 15 h 23"/>
                <a:gd name="T38" fmla="*/ 10 w 16"/>
                <a:gd name="T39" fmla="*/ 15 h 23"/>
                <a:gd name="T40" fmla="*/ 12 w 16"/>
                <a:gd name="T41" fmla="*/ 13 h 23"/>
                <a:gd name="T42" fmla="*/ 14 w 16"/>
                <a:gd name="T43" fmla="*/ 11 h 23"/>
                <a:gd name="T44" fmla="*/ 14 w 16"/>
                <a:gd name="T45" fmla="*/ 8 h 23"/>
                <a:gd name="T46" fmla="*/ 14 w 16"/>
                <a:gd name="T47" fmla="*/ 5 h 23"/>
                <a:gd name="T48" fmla="*/ 12 w 16"/>
                <a:gd name="T49" fmla="*/ 3 h 23"/>
                <a:gd name="T50" fmla="*/ 10 w 16"/>
                <a:gd name="T51" fmla="*/ 2 h 23"/>
                <a:gd name="T52" fmla="*/ 8 w 16"/>
                <a:gd name="T53" fmla="*/ 1 h 23"/>
                <a:gd name="T54" fmla="*/ 6 w 16"/>
                <a:gd name="T55" fmla="*/ 1 h 23"/>
                <a:gd name="T56" fmla="*/ 4 w 16"/>
                <a:gd name="T57" fmla="*/ 2 h 23"/>
                <a:gd name="T58" fmla="*/ 2 w 16"/>
                <a:gd name="T59" fmla="*/ 4 h 23"/>
                <a:gd name="T60" fmla="*/ 2 w 16"/>
                <a:gd name="T61" fmla="*/ 5 h 23"/>
                <a:gd name="T62" fmla="*/ 2 w 16"/>
                <a:gd name="T63" fmla="*/ 11 h 23"/>
                <a:gd name="T64" fmla="*/ 3 w 16"/>
                <a:gd name="T65" fmla="*/ 13 h 23"/>
                <a:gd name="T66" fmla="*/ 4 w 16"/>
                <a:gd name="T67" fmla="*/ 14 h 23"/>
                <a:gd name="T68" fmla="*/ 6 w 16"/>
                <a:gd name="T69" fmla="*/ 15 h 23"/>
                <a:gd name="T70" fmla="*/ 8 w 16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3">
                  <a:moveTo>
                    <a:pt x="8" y="17"/>
                  </a:moveTo>
                  <a:cubicBezTo>
                    <a:pt x="7" y="17"/>
                    <a:pt x="6" y="16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5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16"/>
            <p:cNvSpPr>
              <a:spLocks noEditPoints="1"/>
            </p:cNvSpPr>
            <p:nvPr/>
          </p:nvSpPr>
          <p:spPr bwMode="auto">
            <a:xfrm>
              <a:off x="1778000" y="1643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17"/>
            <p:cNvSpPr>
              <a:spLocks/>
            </p:cNvSpPr>
            <p:nvPr/>
          </p:nvSpPr>
          <p:spPr bwMode="auto">
            <a:xfrm>
              <a:off x="1844675" y="1643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18"/>
            <p:cNvSpPr>
              <a:spLocks/>
            </p:cNvSpPr>
            <p:nvPr/>
          </p:nvSpPr>
          <p:spPr bwMode="auto">
            <a:xfrm>
              <a:off x="1884363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19"/>
            <p:cNvSpPr>
              <a:spLocks/>
            </p:cNvSpPr>
            <p:nvPr/>
          </p:nvSpPr>
          <p:spPr bwMode="auto">
            <a:xfrm>
              <a:off x="1946275" y="1643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1 h 17"/>
                <a:gd name="T30" fmla="*/ 4 w 24"/>
                <a:gd name="T31" fmla="*/ 2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20"/>
            <p:cNvSpPr>
              <a:spLocks/>
            </p:cNvSpPr>
            <p:nvPr/>
          </p:nvSpPr>
          <p:spPr bwMode="auto">
            <a:xfrm>
              <a:off x="2068513" y="1643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7" y="1"/>
                    <a:pt x="6" y="2"/>
                    <a:pt x="4" y="3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21"/>
            <p:cNvSpPr>
              <a:spLocks noEditPoints="1"/>
            </p:cNvSpPr>
            <p:nvPr/>
          </p:nvSpPr>
          <p:spPr bwMode="auto">
            <a:xfrm>
              <a:off x="2101850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1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1 h 17"/>
                <a:gd name="T66" fmla="*/ 8 w 16"/>
                <a:gd name="T67" fmla="*/ 1 h 17"/>
                <a:gd name="T68" fmla="*/ 6 w 16"/>
                <a:gd name="T69" fmla="*/ 1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3"/>
                    <a:pt x="1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22"/>
            <p:cNvSpPr>
              <a:spLocks/>
            </p:cNvSpPr>
            <p:nvPr/>
          </p:nvSpPr>
          <p:spPr bwMode="auto">
            <a:xfrm>
              <a:off x="2190750" y="1643063"/>
              <a:ext cx="44450" cy="57150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1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5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5"/>
                  </a:cubicBezTo>
                  <a:cubicBezTo>
                    <a:pt x="10" y="16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23"/>
            <p:cNvSpPr>
              <a:spLocks noEditPoints="1"/>
            </p:cNvSpPr>
            <p:nvPr/>
          </p:nvSpPr>
          <p:spPr bwMode="auto">
            <a:xfrm>
              <a:off x="2244725" y="1643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4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24"/>
            <p:cNvSpPr>
              <a:spLocks noEditPoints="1"/>
            </p:cNvSpPr>
            <p:nvPr/>
          </p:nvSpPr>
          <p:spPr bwMode="auto">
            <a:xfrm>
              <a:off x="2306638" y="1643063"/>
              <a:ext cx="50800" cy="76200"/>
            </a:xfrm>
            <a:custGeom>
              <a:avLst/>
              <a:gdLst>
                <a:gd name="T0" fmla="*/ 8 w 15"/>
                <a:gd name="T1" fmla="*/ 17 h 23"/>
                <a:gd name="T2" fmla="*/ 4 w 15"/>
                <a:gd name="T3" fmla="*/ 16 h 23"/>
                <a:gd name="T4" fmla="*/ 1 w 15"/>
                <a:gd name="T5" fmla="*/ 13 h 23"/>
                <a:gd name="T6" fmla="*/ 1 w 15"/>
                <a:gd name="T7" fmla="*/ 23 h 23"/>
                <a:gd name="T8" fmla="*/ 0 w 15"/>
                <a:gd name="T9" fmla="*/ 23 h 23"/>
                <a:gd name="T10" fmla="*/ 0 w 15"/>
                <a:gd name="T11" fmla="*/ 0 h 23"/>
                <a:gd name="T12" fmla="*/ 1 w 15"/>
                <a:gd name="T13" fmla="*/ 0 h 23"/>
                <a:gd name="T14" fmla="*/ 1 w 15"/>
                <a:gd name="T15" fmla="*/ 3 h 23"/>
                <a:gd name="T16" fmla="*/ 4 w 15"/>
                <a:gd name="T17" fmla="*/ 1 h 23"/>
                <a:gd name="T18" fmla="*/ 7 w 15"/>
                <a:gd name="T19" fmla="*/ 0 h 23"/>
                <a:gd name="T20" fmla="*/ 11 w 15"/>
                <a:gd name="T21" fmla="*/ 0 h 23"/>
                <a:gd name="T22" fmla="*/ 13 w 15"/>
                <a:gd name="T23" fmla="*/ 2 h 23"/>
                <a:gd name="T24" fmla="*/ 15 w 15"/>
                <a:gd name="T25" fmla="*/ 5 h 23"/>
                <a:gd name="T26" fmla="*/ 15 w 15"/>
                <a:gd name="T27" fmla="*/ 8 h 23"/>
                <a:gd name="T28" fmla="*/ 15 w 15"/>
                <a:gd name="T29" fmla="*/ 12 h 23"/>
                <a:gd name="T30" fmla="*/ 13 w 15"/>
                <a:gd name="T31" fmla="*/ 14 h 23"/>
                <a:gd name="T32" fmla="*/ 11 w 15"/>
                <a:gd name="T33" fmla="*/ 16 h 23"/>
                <a:gd name="T34" fmla="*/ 8 w 15"/>
                <a:gd name="T35" fmla="*/ 17 h 23"/>
                <a:gd name="T36" fmla="*/ 7 w 15"/>
                <a:gd name="T37" fmla="*/ 15 h 23"/>
                <a:gd name="T38" fmla="*/ 10 w 15"/>
                <a:gd name="T39" fmla="*/ 15 h 23"/>
                <a:gd name="T40" fmla="*/ 12 w 15"/>
                <a:gd name="T41" fmla="*/ 13 h 23"/>
                <a:gd name="T42" fmla="*/ 13 w 15"/>
                <a:gd name="T43" fmla="*/ 11 h 23"/>
                <a:gd name="T44" fmla="*/ 14 w 15"/>
                <a:gd name="T45" fmla="*/ 8 h 23"/>
                <a:gd name="T46" fmla="*/ 13 w 15"/>
                <a:gd name="T47" fmla="*/ 5 h 23"/>
                <a:gd name="T48" fmla="*/ 12 w 15"/>
                <a:gd name="T49" fmla="*/ 3 h 23"/>
                <a:gd name="T50" fmla="*/ 10 w 15"/>
                <a:gd name="T51" fmla="*/ 2 h 23"/>
                <a:gd name="T52" fmla="*/ 7 w 15"/>
                <a:gd name="T53" fmla="*/ 1 h 23"/>
                <a:gd name="T54" fmla="*/ 5 w 15"/>
                <a:gd name="T55" fmla="*/ 1 h 23"/>
                <a:gd name="T56" fmla="*/ 3 w 15"/>
                <a:gd name="T57" fmla="*/ 2 h 23"/>
                <a:gd name="T58" fmla="*/ 2 w 15"/>
                <a:gd name="T59" fmla="*/ 4 h 23"/>
                <a:gd name="T60" fmla="*/ 1 w 15"/>
                <a:gd name="T61" fmla="*/ 5 h 23"/>
                <a:gd name="T62" fmla="*/ 1 w 15"/>
                <a:gd name="T63" fmla="*/ 11 h 23"/>
                <a:gd name="T64" fmla="*/ 2 w 15"/>
                <a:gd name="T65" fmla="*/ 13 h 23"/>
                <a:gd name="T66" fmla="*/ 4 w 15"/>
                <a:gd name="T67" fmla="*/ 14 h 23"/>
                <a:gd name="T68" fmla="*/ 6 w 15"/>
                <a:gd name="T69" fmla="*/ 15 h 23"/>
                <a:gd name="T70" fmla="*/ 7 w 15"/>
                <a:gd name="T7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3">
                  <a:moveTo>
                    <a:pt x="8" y="17"/>
                  </a:moveTo>
                  <a:cubicBezTo>
                    <a:pt x="6" y="17"/>
                    <a:pt x="5" y="16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9"/>
                    <a:pt x="15" y="10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25"/>
            <p:cNvSpPr>
              <a:spLocks noEditPoints="1"/>
            </p:cNvSpPr>
            <p:nvPr/>
          </p:nvSpPr>
          <p:spPr bwMode="auto">
            <a:xfrm>
              <a:off x="2373313" y="1620838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4 h 50"/>
                <a:gd name="T14" fmla="*/ 2 w 2"/>
                <a:gd name="T15" fmla="*/ 14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26"/>
            <p:cNvSpPr>
              <a:spLocks noEditPoints="1"/>
            </p:cNvSpPr>
            <p:nvPr/>
          </p:nvSpPr>
          <p:spPr bwMode="auto">
            <a:xfrm>
              <a:off x="2393950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8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7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0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2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2 h 24"/>
                <a:gd name="T62" fmla="*/ 13 w 16"/>
                <a:gd name="T63" fmla="*/ 11 h 24"/>
                <a:gd name="T64" fmla="*/ 11 w 16"/>
                <a:gd name="T65" fmla="*/ 9 h 24"/>
                <a:gd name="T66" fmla="*/ 10 w 16"/>
                <a:gd name="T67" fmla="*/ 8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2" y="22"/>
                    <a:pt x="11" y="23"/>
                  </a:cubicBezTo>
                  <a:cubicBezTo>
                    <a:pt x="10" y="23"/>
                    <a:pt x="9" y="24"/>
                    <a:pt x="8" y="24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1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27"/>
            <p:cNvSpPr>
              <a:spLocks noEditPoints="1"/>
            </p:cNvSpPr>
            <p:nvPr/>
          </p:nvSpPr>
          <p:spPr bwMode="auto">
            <a:xfrm>
              <a:off x="2459038" y="1643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1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1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28"/>
            <p:cNvSpPr>
              <a:spLocks noEditPoints="1"/>
            </p:cNvSpPr>
            <p:nvPr/>
          </p:nvSpPr>
          <p:spPr bwMode="auto">
            <a:xfrm>
              <a:off x="2525713" y="1620838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0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7 h 24"/>
                <a:gd name="T22" fmla="*/ 14 w 16"/>
                <a:gd name="T23" fmla="*/ 9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2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8 h 24"/>
                <a:gd name="T56" fmla="*/ 4 w 16"/>
                <a:gd name="T57" fmla="*/ 9 h 24"/>
                <a:gd name="T58" fmla="*/ 3 w 16"/>
                <a:gd name="T59" fmla="*/ 11 h 24"/>
                <a:gd name="T60" fmla="*/ 2 w 16"/>
                <a:gd name="T61" fmla="*/ 12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2"/>
                  </a:moveTo>
                  <a:cubicBezTo>
                    <a:pt x="8" y="22"/>
                    <a:pt x="9" y="22"/>
                    <a:pt x="10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29"/>
            <p:cNvSpPr>
              <a:spLocks noEditPoints="1"/>
            </p:cNvSpPr>
            <p:nvPr/>
          </p:nvSpPr>
          <p:spPr bwMode="auto">
            <a:xfrm>
              <a:off x="2592388" y="1620838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4 h 50"/>
                <a:gd name="T14" fmla="*/ 4 w 4"/>
                <a:gd name="T15" fmla="*/ 14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4"/>
                  </a:lnTo>
                  <a:lnTo>
                    <a:pt x="4" y="14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30"/>
            <p:cNvSpPr>
              <a:spLocks/>
            </p:cNvSpPr>
            <p:nvPr/>
          </p:nvSpPr>
          <p:spPr bwMode="auto">
            <a:xfrm>
              <a:off x="2608263" y="1624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2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31"/>
            <p:cNvSpPr>
              <a:spLocks/>
            </p:cNvSpPr>
            <p:nvPr/>
          </p:nvSpPr>
          <p:spPr bwMode="auto">
            <a:xfrm>
              <a:off x="1120775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32"/>
            <p:cNvSpPr>
              <a:spLocks noEditPoints="1"/>
            </p:cNvSpPr>
            <p:nvPr/>
          </p:nvSpPr>
          <p:spPr bwMode="auto">
            <a:xfrm>
              <a:off x="1212850" y="1770063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5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5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1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1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1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5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33"/>
            <p:cNvSpPr>
              <a:spLocks noEditPoints="1"/>
            </p:cNvSpPr>
            <p:nvPr/>
          </p:nvSpPr>
          <p:spPr bwMode="auto">
            <a:xfrm>
              <a:off x="1279525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2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4"/>
            <p:cNvSpPr>
              <a:spLocks noEditPoints="1"/>
            </p:cNvSpPr>
            <p:nvPr/>
          </p:nvSpPr>
          <p:spPr bwMode="auto">
            <a:xfrm>
              <a:off x="1347788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35"/>
            <p:cNvSpPr>
              <a:spLocks noEditPoints="1"/>
            </p:cNvSpPr>
            <p:nvPr/>
          </p:nvSpPr>
          <p:spPr bwMode="auto">
            <a:xfrm>
              <a:off x="1395413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1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36"/>
            <p:cNvSpPr>
              <a:spLocks/>
            </p:cNvSpPr>
            <p:nvPr/>
          </p:nvSpPr>
          <p:spPr bwMode="auto">
            <a:xfrm>
              <a:off x="145415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5 h 17"/>
                <a:gd name="T14" fmla="*/ 10 w 15"/>
                <a:gd name="T15" fmla="*/ 14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37"/>
            <p:cNvSpPr>
              <a:spLocks/>
            </p:cNvSpPr>
            <p:nvPr/>
          </p:nvSpPr>
          <p:spPr bwMode="auto">
            <a:xfrm>
              <a:off x="1514475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38"/>
            <p:cNvSpPr>
              <a:spLocks noEditPoints="1"/>
            </p:cNvSpPr>
            <p:nvPr/>
          </p:nvSpPr>
          <p:spPr bwMode="auto">
            <a:xfrm>
              <a:off x="1579563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39"/>
            <p:cNvSpPr>
              <a:spLocks noEditPoints="1"/>
            </p:cNvSpPr>
            <p:nvPr/>
          </p:nvSpPr>
          <p:spPr bwMode="auto">
            <a:xfrm>
              <a:off x="1600200" y="1749425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1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6 h 23"/>
                <a:gd name="T20" fmla="*/ 11 w 16"/>
                <a:gd name="T21" fmla="*/ 7 h 23"/>
                <a:gd name="T22" fmla="*/ 13 w 16"/>
                <a:gd name="T23" fmla="*/ 8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1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2 h 23"/>
                <a:gd name="T42" fmla="*/ 14 w 16"/>
                <a:gd name="T43" fmla="*/ 21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1 h 23"/>
                <a:gd name="T54" fmla="*/ 12 w 16"/>
                <a:gd name="T55" fmla="*/ 20 h 23"/>
                <a:gd name="T56" fmla="*/ 13 w 16"/>
                <a:gd name="T57" fmla="*/ 19 h 23"/>
                <a:gd name="T58" fmla="*/ 14 w 16"/>
                <a:gd name="T59" fmla="*/ 17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7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7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7" y="7"/>
                    <a:pt x="6" y="8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40"/>
            <p:cNvSpPr>
              <a:spLocks noEditPoints="1"/>
            </p:cNvSpPr>
            <p:nvPr/>
          </p:nvSpPr>
          <p:spPr bwMode="auto">
            <a:xfrm>
              <a:off x="1668463" y="1749425"/>
              <a:ext cx="7938" cy="76200"/>
            </a:xfrm>
            <a:custGeom>
              <a:avLst/>
              <a:gdLst>
                <a:gd name="T0" fmla="*/ 0 w 5"/>
                <a:gd name="T1" fmla="*/ 4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4 h 48"/>
                <a:gd name="T8" fmla="*/ 0 w 5"/>
                <a:gd name="T9" fmla="*/ 4 h 48"/>
                <a:gd name="T10" fmla="*/ 0 w 5"/>
                <a:gd name="T11" fmla="*/ 48 h 48"/>
                <a:gd name="T12" fmla="*/ 0 w 5"/>
                <a:gd name="T13" fmla="*/ 13 h 48"/>
                <a:gd name="T14" fmla="*/ 5 w 5"/>
                <a:gd name="T15" fmla="*/ 13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41"/>
            <p:cNvSpPr>
              <a:spLocks noEditPoints="1"/>
            </p:cNvSpPr>
            <p:nvPr/>
          </p:nvSpPr>
          <p:spPr bwMode="auto">
            <a:xfrm>
              <a:off x="1689100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6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5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2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19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2 h 24"/>
                <a:gd name="T52" fmla="*/ 12 w 16"/>
                <a:gd name="T53" fmla="*/ 21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5 h 24"/>
                <a:gd name="T68" fmla="*/ 12 w 16"/>
                <a:gd name="T69" fmla="*/ 14 h 24"/>
                <a:gd name="T70" fmla="*/ 14 w 16"/>
                <a:gd name="T71" fmla="*/ 13 h 24"/>
                <a:gd name="T72" fmla="*/ 14 w 16"/>
                <a:gd name="T73" fmla="*/ 11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1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1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3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3" y="21"/>
                    <a:pt x="4" y="22"/>
                  </a:cubicBezTo>
                  <a:cubicBezTo>
                    <a:pt x="5" y="22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42"/>
            <p:cNvSpPr>
              <a:spLocks/>
            </p:cNvSpPr>
            <p:nvPr/>
          </p:nvSpPr>
          <p:spPr bwMode="auto">
            <a:xfrm>
              <a:off x="1758950" y="1770063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1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2 h 17"/>
                <a:gd name="T30" fmla="*/ 5 w 14"/>
                <a:gd name="T31" fmla="*/ 1 h 17"/>
                <a:gd name="T32" fmla="*/ 7 w 14"/>
                <a:gd name="T33" fmla="*/ 0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7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43"/>
            <p:cNvSpPr>
              <a:spLocks noEditPoints="1"/>
            </p:cNvSpPr>
            <p:nvPr/>
          </p:nvSpPr>
          <p:spPr bwMode="auto">
            <a:xfrm>
              <a:off x="181768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44"/>
            <p:cNvSpPr>
              <a:spLocks/>
            </p:cNvSpPr>
            <p:nvPr/>
          </p:nvSpPr>
          <p:spPr bwMode="auto">
            <a:xfrm>
              <a:off x="1874838" y="1752600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45"/>
            <p:cNvSpPr>
              <a:spLocks/>
            </p:cNvSpPr>
            <p:nvPr/>
          </p:nvSpPr>
          <p:spPr bwMode="auto">
            <a:xfrm>
              <a:off x="1939925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46"/>
            <p:cNvSpPr>
              <a:spLocks/>
            </p:cNvSpPr>
            <p:nvPr/>
          </p:nvSpPr>
          <p:spPr bwMode="auto">
            <a:xfrm>
              <a:off x="2003425" y="1770063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1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2 h 17"/>
                <a:gd name="T30" fmla="*/ 4 w 13"/>
                <a:gd name="T31" fmla="*/ 1 h 17"/>
                <a:gd name="T32" fmla="*/ 6 w 13"/>
                <a:gd name="T33" fmla="*/ 0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7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47"/>
            <p:cNvSpPr>
              <a:spLocks/>
            </p:cNvSpPr>
            <p:nvPr/>
          </p:nvSpPr>
          <p:spPr bwMode="auto">
            <a:xfrm>
              <a:off x="2058988" y="1752600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1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1 h 22"/>
                <a:gd name="T14" fmla="*/ 2 w 9"/>
                <a:gd name="T15" fmla="*/ 20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48"/>
            <p:cNvSpPr>
              <a:spLocks noEditPoints="1"/>
            </p:cNvSpPr>
            <p:nvPr/>
          </p:nvSpPr>
          <p:spPr bwMode="auto">
            <a:xfrm>
              <a:off x="2125663" y="1770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3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5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1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49"/>
            <p:cNvSpPr>
              <a:spLocks noEditPoints="1"/>
            </p:cNvSpPr>
            <p:nvPr/>
          </p:nvSpPr>
          <p:spPr bwMode="auto">
            <a:xfrm>
              <a:off x="2187575" y="1770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5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5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50"/>
            <p:cNvSpPr>
              <a:spLocks/>
            </p:cNvSpPr>
            <p:nvPr/>
          </p:nvSpPr>
          <p:spPr bwMode="auto">
            <a:xfrm>
              <a:off x="2254250" y="1770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1"/>
            <p:cNvSpPr>
              <a:spLocks/>
            </p:cNvSpPr>
            <p:nvPr/>
          </p:nvSpPr>
          <p:spPr bwMode="auto">
            <a:xfrm>
              <a:off x="2293938" y="1770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52"/>
            <p:cNvSpPr>
              <a:spLocks/>
            </p:cNvSpPr>
            <p:nvPr/>
          </p:nvSpPr>
          <p:spPr bwMode="auto">
            <a:xfrm>
              <a:off x="2357438" y="1770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53"/>
            <p:cNvSpPr>
              <a:spLocks noEditPoints="1"/>
            </p:cNvSpPr>
            <p:nvPr/>
          </p:nvSpPr>
          <p:spPr bwMode="auto">
            <a:xfrm>
              <a:off x="2476500" y="1770063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7 h 17"/>
                <a:gd name="T20" fmla="*/ 12 w 15"/>
                <a:gd name="T21" fmla="*/ 8 h 17"/>
                <a:gd name="T22" fmla="*/ 12 w 15"/>
                <a:gd name="T23" fmla="*/ 6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5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5 h 17"/>
                <a:gd name="T54" fmla="*/ 12 w 15"/>
                <a:gd name="T55" fmla="*/ 14 h 17"/>
                <a:gd name="T56" fmla="*/ 9 w 15"/>
                <a:gd name="T57" fmla="*/ 16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3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8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9 h 17"/>
                <a:gd name="T78" fmla="*/ 2 w 15"/>
                <a:gd name="T79" fmla="*/ 10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4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4"/>
            <p:cNvSpPr>
              <a:spLocks/>
            </p:cNvSpPr>
            <p:nvPr/>
          </p:nvSpPr>
          <p:spPr bwMode="auto">
            <a:xfrm>
              <a:off x="2538413" y="1749425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1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2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55"/>
            <p:cNvSpPr>
              <a:spLocks noEditPoints="1"/>
            </p:cNvSpPr>
            <p:nvPr/>
          </p:nvSpPr>
          <p:spPr bwMode="auto">
            <a:xfrm>
              <a:off x="2568575" y="1749425"/>
              <a:ext cx="6350" cy="76200"/>
            </a:xfrm>
            <a:custGeom>
              <a:avLst/>
              <a:gdLst>
                <a:gd name="T0" fmla="*/ 0 w 4"/>
                <a:gd name="T1" fmla="*/ 4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4 h 48"/>
                <a:gd name="T8" fmla="*/ 0 w 4"/>
                <a:gd name="T9" fmla="*/ 4 h 48"/>
                <a:gd name="T10" fmla="*/ 0 w 4"/>
                <a:gd name="T11" fmla="*/ 48 h 48"/>
                <a:gd name="T12" fmla="*/ 0 w 4"/>
                <a:gd name="T13" fmla="*/ 13 h 48"/>
                <a:gd name="T14" fmla="*/ 4 w 4"/>
                <a:gd name="T15" fmla="*/ 13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close/>
                  <a:moveTo>
                    <a:pt x="0" y="48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56"/>
            <p:cNvSpPr>
              <a:spLocks noEditPoints="1"/>
            </p:cNvSpPr>
            <p:nvPr/>
          </p:nvSpPr>
          <p:spPr bwMode="auto">
            <a:xfrm>
              <a:off x="2587625" y="1770063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4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57"/>
            <p:cNvSpPr>
              <a:spLocks/>
            </p:cNvSpPr>
            <p:nvPr/>
          </p:nvSpPr>
          <p:spPr bwMode="auto">
            <a:xfrm>
              <a:off x="1285875" y="1898650"/>
              <a:ext cx="49213" cy="52387"/>
            </a:xfrm>
            <a:custGeom>
              <a:avLst/>
              <a:gdLst>
                <a:gd name="T0" fmla="*/ 14 w 31"/>
                <a:gd name="T1" fmla="*/ 33 h 33"/>
                <a:gd name="T2" fmla="*/ 0 w 31"/>
                <a:gd name="T3" fmla="*/ 0 h 33"/>
                <a:gd name="T4" fmla="*/ 2 w 31"/>
                <a:gd name="T5" fmla="*/ 0 h 33"/>
                <a:gd name="T6" fmla="*/ 14 w 31"/>
                <a:gd name="T7" fmla="*/ 31 h 33"/>
                <a:gd name="T8" fmla="*/ 29 w 31"/>
                <a:gd name="T9" fmla="*/ 0 h 33"/>
                <a:gd name="T10" fmla="*/ 31 w 31"/>
                <a:gd name="T11" fmla="*/ 0 h 33"/>
                <a:gd name="T12" fmla="*/ 16 w 31"/>
                <a:gd name="T13" fmla="*/ 33 h 33"/>
                <a:gd name="T14" fmla="*/ 14 w 3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14" y="3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58"/>
            <p:cNvSpPr>
              <a:spLocks noEditPoints="1"/>
            </p:cNvSpPr>
            <p:nvPr/>
          </p:nvSpPr>
          <p:spPr bwMode="auto">
            <a:xfrm>
              <a:off x="1341438" y="1895475"/>
              <a:ext cx="53975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1 w 16"/>
                <a:gd name="T7" fmla="*/ 12 h 18"/>
                <a:gd name="T8" fmla="*/ 0 w 16"/>
                <a:gd name="T9" fmla="*/ 9 h 18"/>
                <a:gd name="T10" fmla="*/ 1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6 w 16"/>
                <a:gd name="T23" fmla="*/ 6 h 18"/>
                <a:gd name="T24" fmla="*/ 16 w 16"/>
                <a:gd name="T25" fmla="*/ 9 h 18"/>
                <a:gd name="T26" fmla="*/ 16 w 16"/>
                <a:gd name="T27" fmla="*/ 12 h 18"/>
                <a:gd name="T28" fmla="*/ 14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2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6 w 16"/>
                <a:gd name="T41" fmla="*/ 16 h 18"/>
                <a:gd name="T42" fmla="*/ 8 w 16"/>
                <a:gd name="T43" fmla="*/ 16 h 18"/>
                <a:gd name="T44" fmla="*/ 11 w 16"/>
                <a:gd name="T45" fmla="*/ 16 h 18"/>
                <a:gd name="T46" fmla="*/ 13 w 16"/>
                <a:gd name="T47" fmla="*/ 14 h 18"/>
                <a:gd name="T48" fmla="*/ 14 w 16"/>
                <a:gd name="T49" fmla="*/ 12 h 18"/>
                <a:gd name="T50" fmla="*/ 15 w 16"/>
                <a:gd name="T51" fmla="*/ 9 h 18"/>
                <a:gd name="T52" fmla="*/ 14 w 16"/>
                <a:gd name="T53" fmla="*/ 6 h 18"/>
                <a:gd name="T54" fmla="*/ 13 w 16"/>
                <a:gd name="T55" fmla="*/ 4 h 18"/>
                <a:gd name="T56" fmla="*/ 11 w 16"/>
                <a:gd name="T57" fmla="*/ 2 h 18"/>
                <a:gd name="T58" fmla="*/ 8 w 16"/>
                <a:gd name="T59" fmla="*/ 2 h 18"/>
                <a:gd name="T60" fmla="*/ 6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2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59"/>
            <p:cNvSpPr>
              <a:spLocks/>
            </p:cNvSpPr>
            <p:nvPr/>
          </p:nvSpPr>
          <p:spPr bwMode="auto">
            <a:xfrm>
              <a:off x="1411288" y="1874838"/>
              <a:ext cx="15875" cy="7620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0 h 23"/>
                <a:gd name="T4" fmla="*/ 1 w 5"/>
                <a:gd name="T5" fmla="*/ 20 h 23"/>
                <a:gd name="T6" fmla="*/ 2 w 5"/>
                <a:gd name="T7" fmla="*/ 21 h 23"/>
                <a:gd name="T8" fmla="*/ 3 w 5"/>
                <a:gd name="T9" fmla="*/ 22 h 23"/>
                <a:gd name="T10" fmla="*/ 4 w 5"/>
                <a:gd name="T11" fmla="*/ 22 h 23"/>
                <a:gd name="T12" fmla="*/ 5 w 5"/>
                <a:gd name="T13" fmla="*/ 22 h 23"/>
                <a:gd name="T14" fmla="*/ 5 w 5"/>
                <a:gd name="T15" fmla="*/ 23 h 23"/>
                <a:gd name="T16" fmla="*/ 4 w 5"/>
                <a:gd name="T17" fmla="*/ 23 h 23"/>
                <a:gd name="T18" fmla="*/ 3 w 5"/>
                <a:gd name="T19" fmla="*/ 23 h 23"/>
                <a:gd name="T20" fmla="*/ 0 w 5"/>
                <a:gd name="T21" fmla="*/ 23 h 23"/>
                <a:gd name="T22" fmla="*/ 0 w 5"/>
                <a:gd name="T23" fmla="*/ 20 h 23"/>
                <a:gd name="T24" fmla="*/ 0 w 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60"/>
            <p:cNvSpPr>
              <a:spLocks noEditPoints="1"/>
            </p:cNvSpPr>
            <p:nvPr/>
          </p:nvSpPr>
          <p:spPr bwMode="auto">
            <a:xfrm>
              <a:off x="1435100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4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4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3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5 w 16"/>
                <a:gd name="T27" fmla="*/ 12 h 18"/>
                <a:gd name="T28" fmla="*/ 13 w 16"/>
                <a:gd name="T29" fmla="*/ 15 h 18"/>
                <a:gd name="T30" fmla="*/ 11 w 16"/>
                <a:gd name="T31" fmla="*/ 17 h 18"/>
                <a:gd name="T32" fmla="*/ 8 w 16"/>
                <a:gd name="T33" fmla="*/ 18 h 18"/>
                <a:gd name="T34" fmla="*/ 1 w 16"/>
                <a:gd name="T35" fmla="*/ 9 h 18"/>
                <a:gd name="T36" fmla="*/ 2 w 16"/>
                <a:gd name="T37" fmla="*/ 12 h 18"/>
                <a:gd name="T38" fmla="*/ 3 w 16"/>
                <a:gd name="T39" fmla="*/ 14 h 18"/>
                <a:gd name="T40" fmla="*/ 5 w 16"/>
                <a:gd name="T41" fmla="*/ 16 h 18"/>
                <a:gd name="T42" fmla="*/ 8 w 16"/>
                <a:gd name="T43" fmla="*/ 16 h 18"/>
                <a:gd name="T44" fmla="*/ 10 w 16"/>
                <a:gd name="T45" fmla="*/ 16 h 18"/>
                <a:gd name="T46" fmla="*/ 12 w 16"/>
                <a:gd name="T47" fmla="*/ 14 h 18"/>
                <a:gd name="T48" fmla="*/ 14 w 16"/>
                <a:gd name="T49" fmla="*/ 12 h 18"/>
                <a:gd name="T50" fmla="*/ 14 w 16"/>
                <a:gd name="T51" fmla="*/ 9 h 18"/>
                <a:gd name="T52" fmla="*/ 14 w 16"/>
                <a:gd name="T53" fmla="*/ 6 h 18"/>
                <a:gd name="T54" fmla="*/ 12 w 16"/>
                <a:gd name="T55" fmla="*/ 4 h 18"/>
                <a:gd name="T56" fmla="*/ 10 w 16"/>
                <a:gd name="T57" fmla="*/ 2 h 18"/>
                <a:gd name="T58" fmla="*/ 8 w 16"/>
                <a:gd name="T59" fmla="*/ 2 h 18"/>
                <a:gd name="T60" fmla="*/ 5 w 16"/>
                <a:gd name="T61" fmla="*/ 2 h 18"/>
                <a:gd name="T62" fmla="*/ 3 w 16"/>
                <a:gd name="T63" fmla="*/ 4 h 18"/>
                <a:gd name="T64" fmla="*/ 2 w 16"/>
                <a:gd name="T65" fmla="*/ 6 h 18"/>
                <a:gd name="T66" fmla="*/ 1 w 16"/>
                <a:gd name="T6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lose/>
                  <a:moveTo>
                    <a:pt x="1" y="9"/>
                  </a:move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61"/>
            <p:cNvSpPr>
              <a:spLocks/>
            </p:cNvSpPr>
            <p:nvPr/>
          </p:nvSpPr>
          <p:spPr bwMode="auto">
            <a:xfrm>
              <a:off x="1500188" y="1898650"/>
              <a:ext cx="26988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  <a:gd name="T14" fmla="*/ 2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8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62"/>
            <p:cNvSpPr>
              <a:spLocks noEditPoints="1"/>
            </p:cNvSpPr>
            <p:nvPr/>
          </p:nvSpPr>
          <p:spPr bwMode="auto">
            <a:xfrm>
              <a:off x="1533525" y="1895475"/>
              <a:ext cx="52388" cy="58737"/>
            </a:xfrm>
            <a:custGeom>
              <a:avLst/>
              <a:gdLst>
                <a:gd name="T0" fmla="*/ 8 w 16"/>
                <a:gd name="T1" fmla="*/ 18 h 18"/>
                <a:gd name="T2" fmla="*/ 5 w 16"/>
                <a:gd name="T3" fmla="*/ 17 h 18"/>
                <a:gd name="T4" fmla="*/ 2 w 16"/>
                <a:gd name="T5" fmla="*/ 15 h 18"/>
                <a:gd name="T6" fmla="*/ 0 w 16"/>
                <a:gd name="T7" fmla="*/ 12 h 18"/>
                <a:gd name="T8" fmla="*/ 0 w 16"/>
                <a:gd name="T9" fmla="*/ 9 h 18"/>
                <a:gd name="T10" fmla="*/ 0 w 16"/>
                <a:gd name="T11" fmla="*/ 6 h 18"/>
                <a:gd name="T12" fmla="*/ 2 w 16"/>
                <a:gd name="T13" fmla="*/ 3 h 18"/>
                <a:gd name="T14" fmla="*/ 5 w 16"/>
                <a:gd name="T15" fmla="*/ 1 h 18"/>
                <a:gd name="T16" fmla="*/ 8 w 16"/>
                <a:gd name="T17" fmla="*/ 0 h 18"/>
                <a:gd name="T18" fmla="*/ 11 w 16"/>
                <a:gd name="T19" fmla="*/ 1 h 18"/>
                <a:gd name="T20" fmla="*/ 14 w 16"/>
                <a:gd name="T21" fmla="*/ 3 h 18"/>
                <a:gd name="T22" fmla="*/ 15 w 16"/>
                <a:gd name="T23" fmla="*/ 6 h 18"/>
                <a:gd name="T24" fmla="*/ 16 w 16"/>
                <a:gd name="T25" fmla="*/ 9 h 18"/>
                <a:gd name="T26" fmla="*/ 16 w 16"/>
                <a:gd name="T27" fmla="*/ 9 h 18"/>
                <a:gd name="T28" fmla="*/ 16 w 16"/>
                <a:gd name="T29" fmla="*/ 10 h 18"/>
                <a:gd name="T30" fmla="*/ 1 w 16"/>
                <a:gd name="T31" fmla="*/ 10 h 18"/>
                <a:gd name="T32" fmla="*/ 2 w 16"/>
                <a:gd name="T33" fmla="*/ 12 h 18"/>
                <a:gd name="T34" fmla="*/ 3 w 16"/>
                <a:gd name="T35" fmla="*/ 14 h 18"/>
                <a:gd name="T36" fmla="*/ 5 w 16"/>
                <a:gd name="T37" fmla="*/ 16 h 18"/>
                <a:gd name="T38" fmla="*/ 8 w 16"/>
                <a:gd name="T39" fmla="*/ 16 h 18"/>
                <a:gd name="T40" fmla="*/ 10 w 16"/>
                <a:gd name="T41" fmla="*/ 16 h 18"/>
                <a:gd name="T42" fmla="*/ 11 w 16"/>
                <a:gd name="T43" fmla="*/ 15 h 18"/>
                <a:gd name="T44" fmla="*/ 12 w 16"/>
                <a:gd name="T45" fmla="*/ 14 h 18"/>
                <a:gd name="T46" fmla="*/ 13 w 16"/>
                <a:gd name="T47" fmla="*/ 13 h 18"/>
                <a:gd name="T48" fmla="*/ 15 w 16"/>
                <a:gd name="T49" fmla="*/ 14 h 18"/>
                <a:gd name="T50" fmla="*/ 14 w 16"/>
                <a:gd name="T51" fmla="*/ 15 h 18"/>
                <a:gd name="T52" fmla="*/ 12 w 16"/>
                <a:gd name="T53" fmla="*/ 16 h 18"/>
                <a:gd name="T54" fmla="*/ 10 w 16"/>
                <a:gd name="T55" fmla="*/ 17 h 18"/>
                <a:gd name="T56" fmla="*/ 8 w 16"/>
                <a:gd name="T57" fmla="*/ 18 h 18"/>
                <a:gd name="T58" fmla="*/ 14 w 16"/>
                <a:gd name="T59" fmla="*/ 8 h 18"/>
                <a:gd name="T60" fmla="*/ 14 w 16"/>
                <a:gd name="T61" fmla="*/ 6 h 18"/>
                <a:gd name="T62" fmla="*/ 12 w 16"/>
                <a:gd name="T63" fmla="*/ 4 h 18"/>
                <a:gd name="T64" fmla="*/ 10 w 16"/>
                <a:gd name="T65" fmla="*/ 2 h 18"/>
                <a:gd name="T66" fmla="*/ 8 w 16"/>
                <a:gd name="T67" fmla="*/ 2 h 18"/>
                <a:gd name="T68" fmla="*/ 5 w 16"/>
                <a:gd name="T69" fmla="*/ 2 h 18"/>
                <a:gd name="T70" fmla="*/ 3 w 16"/>
                <a:gd name="T71" fmla="*/ 4 h 18"/>
                <a:gd name="T72" fmla="*/ 2 w 16"/>
                <a:gd name="T73" fmla="*/ 6 h 18"/>
                <a:gd name="T74" fmla="*/ 1 w 16"/>
                <a:gd name="T75" fmla="*/ 8 h 18"/>
                <a:gd name="T76" fmla="*/ 14 w 16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63"/>
            <p:cNvSpPr>
              <a:spLocks/>
            </p:cNvSpPr>
            <p:nvPr/>
          </p:nvSpPr>
          <p:spPr bwMode="auto">
            <a:xfrm>
              <a:off x="1600200" y="1898650"/>
              <a:ext cx="25400" cy="52387"/>
            </a:xfrm>
            <a:custGeom>
              <a:avLst/>
              <a:gdLst>
                <a:gd name="T0" fmla="*/ 8 w 8"/>
                <a:gd name="T1" fmla="*/ 1 h 16"/>
                <a:gd name="T2" fmla="*/ 4 w 8"/>
                <a:gd name="T3" fmla="*/ 2 h 16"/>
                <a:gd name="T4" fmla="*/ 2 w 8"/>
                <a:gd name="T5" fmla="*/ 6 h 16"/>
                <a:gd name="T6" fmla="*/ 2 w 8"/>
                <a:gd name="T7" fmla="*/ 16 h 16"/>
                <a:gd name="T8" fmla="*/ 0 w 8"/>
                <a:gd name="T9" fmla="*/ 16 h 16"/>
                <a:gd name="T10" fmla="*/ 0 w 8"/>
                <a:gd name="T11" fmla="*/ 0 h 16"/>
                <a:gd name="T12" fmla="*/ 1 w 8"/>
                <a:gd name="T13" fmla="*/ 0 h 16"/>
                <a:gd name="T14" fmla="*/ 1 w 8"/>
                <a:gd name="T15" fmla="*/ 4 h 16"/>
                <a:gd name="T16" fmla="*/ 4 w 8"/>
                <a:gd name="T17" fmla="*/ 1 h 16"/>
                <a:gd name="T18" fmla="*/ 7 w 8"/>
                <a:gd name="T19" fmla="*/ 0 h 16"/>
                <a:gd name="T20" fmla="*/ 7 w 8"/>
                <a:gd name="T21" fmla="*/ 0 h 16"/>
                <a:gd name="T22" fmla="*/ 8 w 8"/>
                <a:gd name="T23" fmla="*/ 0 h 16"/>
                <a:gd name="T24" fmla="*/ 8 w 8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64"/>
            <p:cNvSpPr>
              <a:spLocks/>
            </p:cNvSpPr>
            <p:nvPr/>
          </p:nvSpPr>
          <p:spPr bwMode="auto">
            <a:xfrm>
              <a:off x="16621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65"/>
            <p:cNvSpPr>
              <a:spLocks/>
            </p:cNvSpPr>
            <p:nvPr/>
          </p:nvSpPr>
          <p:spPr bwMode="auto">
            <a:xfrm>
              <a:off x="1725613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2 h 17"/>
                <a:gd name="T52" fmla="*/ 13 w 25"/>
                <a:gd name="T53" fmla="*/ 5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66"/>
            <p:cNvSpPr>
              <a:spLocks noEditPoints="1"/>
            </p:cNvSpPr>
            <p:nvPr/>
          </p:nvSpPr>
          <p:spPr bwMode="auto">
            <a:xfrm>
              <a:off x="1820863" y="1895475"/>
              <a:ext cx="53975" cy="79375"/>
            </a:xfrm>
            <a:custGeom>
              <a:avLst/>
              <a:gdLst>
                <a:gd name="T0" fmla="*/ 7 w 16"/>
                <a:gd name="T1" fmla="*/ 18 h 24"/>
                <a:gd name="T2" fmla="*/ 4 w 16"/>
                <a:gd name="T3" fmla="*/ 17 h 24"/>
                <a:gd name="T4" fmla="*/ 2 w 16"/>
                <a:gd name="T5" fmla="*/ 15 h 24"/>
                <a:gd name="T6" fmla="*/ 0 w 16"/>
                <a:gd name="T7" fmla="*/ 12 h 24"/>
                <a:gd name="T8" fmla="*/ 0 w 16"/>
                <a:gd name="T9" fmla="*/ 9 h 24"/>
                <a:gd name="T10" fmla="*/ 0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1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22 h 24"/>
                <a:gd name="T28" fmla="*/ 16 w 16"/>
                <a:gd name="T29" fmla="*/ 23 h 24"/>
                <a:gd name="T30" fmla="*/ 16 w 16"/>
                <a:gd name="T31" fmla="*/ 24 h 24"/>
                <a:gd name="T32" fmla="*/ 16 w 16"/>
                <a:gd name="T33" fmla="*/ 24 h 24"/>
                <a:gd name="T34" fmla="*/ 16 w 16"/>
                <a:gd name="T35" fmla="*/ 24 h 24"/>
                <a:gd name="T36" fmla="*/ 14 w 16"/>
                <a:gd name="T37" fmla="*/ 24 h 24"/>
                <a:gd name="T38" fmla="*/ 14 w 16"/>
                <a:gd name="T39" fmla="*/ 22 h 24"/>
                <a:gd name="T40" fmla="*/ 14 w 16"/>
                <a:gd name="T41" fmla="*/ 14 h 24"/>
                <a:gd name="T42" fmla="*/ 7 w 16"/>
                <a:gd name="T43" fmla="*/ 18 h 24"/>
                <a:gd name="T44" fmla="*/ 8 w 16"/>
                <a:gd name="T45" fmla="*/ 16 h 24"/>
                <a:gd name="T46" fmla="*/ 10 w 16"/>
                <a:gd name="T47" fmla="*/ 16 h 24"/>
                <a:gd name="T48" fmla="*/ 12 w 16"/>
                <a:gd name="T49" fmla="*/ 15 h 24"/>
                <a:gd name="T50" fmla="*/ 13 w 16"/>
                <a:gd name="T51" fmla="*/ 14 h 24"/>
                <a:gd name="T52" fmla="*/ 14 w 16"/>
                <a:gd name="T53" fmla="*/ 12 h 24"/>
                <a:gd name="T54" fmla="*/ 14 w 16"/>
                <a:gd name="T55" fmla="*/ 6 h 24"/>
                <a:gd name="T56" fmla="*/ 13 w 16"/>
                <a:gd name="T57" fmla="*/ 5 h 24"/>
                <a:gd name="T58" fmla="*/ 12 w 16"/>
                <a:gd name="T59" fmla="*/ 3 h 24"/>
                <a:gd name="T60" fmla="*/ 10 w 16"/>
                <a:gd name="T61" fmla="*/ 2 h 24"/>
                <a:gd name="T62" fmla="*/ 8 w 16"/>
                <a:gd name="T63" fmla="*/ 2 h 24"/>
                <a:gd name="T64" fmla="*/ 5 w 16"/>
                <a:gd name="T65" fmla="*/ 2 h 24"/>
                <a:gd name="T66" fmla="*/ 3 w 16"/>
                <a:gd name="T67" fmla="*/ 4 h 24"/>
                <a:gd name="T68" fmla="*/ 2 w 16"/>
                <a:gd name="T69" fmla="*/ 6 h 24"/>
                <a:gd name="T70" fmla="*/ 1 w 16"/>
                <a:gd name="T71" fmla="*/ 9 h 24"/>
                <a:gd name="T72" fmla="*/ 2 w 16"/>
                <a:gd name="T73" fmla="*/ 12 h 24"/>
                <a:gd name="T74" fmla="*/ 3 w 16"/>
                <a:gd name="T75" fmla="*/ 14 h 24"/>
                <a:gd name="T76" fmla="*/ 5 w 16"/>
                <a:gd name="T77" fmla="*/ 16 h 24"/>
                <a:gd name="T78" fmla="*/ 8 w 16"/>
                <a:gd name="T7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4">
                  <a:moveTo>
                    <a:pt x="7" y="18"/>
                  </a:moveTo>
                  <a:cubicBezTo>
                    <a:pt x="6" y="18"/>
                    <a:pt x="5" y="17"/>
                    <a:pt x="4" y="17"/>
                  </a:cubicBezTo>
                  <a:cubicBezTo>
                    <a:pt x="3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6"/>
                    <a:pt x="10" y="18"/>
                    <a:pt x="7" y="18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67"/>
            <p:cNvSpPr>
              <a:spLocks/>
            </p:cNvSpPr>
            <p:nvPr/>
          </p:nvSpPr>
          <p:spPr bwMode="auto">
            <a:xfrm>
              <a:off x="1890713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68"/>
            <p:cNvSpPr>
              <a:spLocks noEditPoints="1"/>
            </p:cNvSpPr>
            <p:nvPr/>
          </p:nvSpPr>
          <p:spPr bwMode="auto">
            <a:xfrm>
              <a:off x="1949450" y="1895475"/>
              <a:ext cx="47625" cy="58737"/>
            </a:xfrm>
            <a:custGeom>
              <a:avLst/>
              <a:gdLst>
                <a:gd name="T0" fmla="*/ 5 w 14"/>
                <a:gd name="T1" fmla="*/ 18 h 18"/>
                <a:gd name="T2" fmla="*/ 3 w 14"/>
                <a:gd name="T3" fmla="*/ 17 h 18"/>
                <a:gd name="T4" fmla="*/ 1 w 14"/>
                <a:gd name="T5" fmla="*/ 16 h 18"/>
                <a:gd name="T6" fmla="*/ 0 w 14"/>
                <a:gd name="T7" fmla="*/ 15 h 18"/>
                <a:gd name="T8" fmla="*/ 0 w 14"/>
                <a:gd name="T9" fmla="*/ 12 h 18"/>
                <a:gd name="T10" fmla="*/ 0 w 14"/>
                <a:gd name="T11" fmla="*/ 10 h 18"/>
                <a:gd name="T12" fmla="*/ 2 w 14"/>
                <a:gd name="T13" fmla="*/ 9 h 18"/>
                <a:gd name="T14" fmla="*/ 4 w 14"/>
                <a:gd name="T15" fmla="*/ 8 h 18"/>
                <a:gd name="T16" fmla="*/ 7 w 14"/>
                <a:gd name="T17" fmla="*/ 8 h 18"/>
                <a:gd name="T18" fmla="*/ 9 w 14"/>
                <a:gd name="T19" fmla="*/ 8 h 18"/>
                <a:gd name="T20" fmla="*/ 12 w 14"/>
                <a:gd name="T21" fmla="*/ 8 h 18"/>
                <a:gd name="T22" fmla="*/ 12 w 14"/>
                <a:gd name="T23" fmla="*/ 7 h 18"/>
                <a:gd name="T24" fmla="*/ 10 w 14"/>
                <a:gd name="T25" fmla="*/ 3 h 18"/>
                <a:gd name="T26" fmla="*/ 7 w 14"/>
                <a:gd name="T27" fmla="*/ 2 h 18"/>
                <a:gd name="T28" fmla="*/ 4 w 14"/>
                <a:gd name="T29" fmla="*/ 2 h 18"/>
                <a:gd name="T30" fmla="*/ 1 w 14"/>
                <a:gd name="T31" fmla="*/ 4 h 18"/>
                <a:gd name="T32" fmla="*/ 1 w 14"/>
                <a:gd name="T33" fmla="*/ 3 h 18"/>
                <a:gd name="T34" fmla="*/ 7 w 14"/>
                <a:gd name="T35" fmla="*/ 0 h 18"/>
                <a:gd name="T36" fmla="*/ 12 w 14"/>
                <a:gd name="T37" fmla="*/ 2 h 18"/>
                <a:gd name="T38" fmla="*/ 13 w 14"/>
                <a:gd name="T39" fmla="*/ 7 h 18"/>
                <a:gd name="T40" fmla="*/ 13 w 14"/>
                <a:gd name="T41" fmla="*/ 15 h 18"/>
                <a:gd name="T42" fmla="*/ 14 w 14"/>
                <a:gd name="T43" fmla="*/ 16 h 18"/>
                <a:gd name="T44" fmla="*/ 14 w 14"/>
                <a:gd name="T45" fmla="*/ 17 h 18"/>
                <a:gd name="T46" fmla="*/ 14 w 14"/>
                <a:gd name="T47" fmla="*/ 17 h 18"/>
                <a:gd name="T48" fmla="*/ 13 w 14"/>
                <a:gd name="T49" fmla="*/ 17 h 18"/>
                <a:gd name="T50" fmla="*/ 12 w 14"/>
                <a:gd name="T51" fmla="*/ 17 h 18"/>
                <a:gd name="T52" fmla="*/ 12 w 14"/>
                <a:gd name="T53" fmla="*/ 16 h 18"/>
                <a:gd name="T54" fmla="*/ 12 w 14"/>
                <a:gd name="T55" fmla="*/ 15 h 18"/>
                <a:gd name="T56" fmla="*/ 9 w 14"/>
                <a:gd name="T57" fmla="*/ 17 h 18"/>
                <a:gd name="T58" fmla="*/ 5 w 14"/>
                <a:gd name="T59" fmla="*/ 18 h 18"/>
                <a:gd name="T60" fmla="*/ 5 w 14"/>
                <a:gd name="T61" fmla="*/ 16 h 18"/>
                <a:gd name="T62" fmla="*/ 9 w 14"/>
                <a:gd name="T63" fmla="*/ 16 h 18"/>
                <a:gd name="T64" fmla="*/ 11 w 14"/>
                <a:gd name="T65" fmla="*/ 14 h 18"/>
                <a:gd name="T66" fmla="*/ 12 w 14"/>
                <a:gd name="T67" fmla="*/ 13 h 18"/>
                <a:gd name="T68" fmla="*/ 12 w 14"/>
                <a:gd name="T69" fmla="*/ 10 h 18"/>
                <a:gd name="T70" fmla="*/ 9 w 14"/>
                <a:gd name="T71" fmla="*/ 9 h 18"/>
                <a:gd name="T72" fmla="*/ 7 w 14"/>
                <a:gd name="T73" fmla="*/ 9 h 18"/>
                <a:gd name="T74" fmla="*/ 4 w 14"/>
                <a:gd name="T75" fmla="*/ 9 h 18"/>
                <a:gd name="T76" fmla="*/ 3 w 14"/>
                <a:gd name="T77" fmla="*/ 10 h 18"/>
                <a:gd name="T78" fmla="*/ 2 w 14"/>
                <a:gd name="T79" fmla="*/ 11 h 18"/>
                <a:gd name="T80" fmla="*/ 1 w 14"/>
                <a:gd name="T81" fmla="*/ 12 h 18"/>
                <a:gd name="T82" fmla="*/ 2 w 14"/>
                <a:gd name="T83" fmla="*/ 14 h 18"/>
                <a:gd name="T84" fmla="*/ 2 w 14"/>
                <a:gd name="T85" fmla="*/ 15 h 18"/>
                <a:gd name="T86" fmla="*/ 4 w 14"/>
                <a:gd name="T87" fmla="*/ 16 h 18"/>
                <a:gd name="T88" fmla="*/ 5 w 14"/>
                <a:gd name="T8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8">
                  <a:moveTo>
                    <a:pt x="5" y="18"/>
                  </a:move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69"/>
            <p:cNvSpPr>
              <a:spLocks/>
            </p:cNvSpPr>
            <p:nvPr/>
          </p:nvSpPr>
          <p:spPr bwMode="auto">
            <a:xfrm>
              <a:off x="2006600" y="1878013"/>
              <a:ext cx="30163" cy="73025"/>
            </a:xfrm>
            <a:custGeom>
              <a:avLst/>
              <a:gdLst>
                <a:gd name="T0" fmla="*/ 9 w 9"/>
                <a:gd name="T1" fmla="*/ 22 h 22"/>
                <a:gd name="T2" fmla="*/ 8 w 9"/>
                <a:gd name="T3" fmla="*/ 22 h 22"/>
                <a:gd name="T4" fmla="*/ 8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20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1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70"/>
            <p:cNvSpPr>
              <a:spLocks/>
            </p:cNvSpPr>
            <p:nvPr/>
          </p:nvSpPr>
          <p:spPr bwMode="auto">
            <a:xfrm>
              <a:off x="2043113" y="1898650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6 h 17"/>
                <a:gd name="T30" fmla="*/ 15 w 15"/>
                <a:gd name="T31" fmla="*/ 16 h 17"/>
                <a:gd name="T32" fmla="*/ 14 w 15"/>
                <a:gd name="T33" fmla="*/ 16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2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71"/>
            <p:cNvSpPr>
              <a:spLocks/>
            </p:cNvSpPr>
            <p:nvPr/>
          </p:nvSpPr>
          <p:spPr bwMode="auto">
            <a:xfrm>
              <a:off x="2101850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4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2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9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3 w 13"/>
                <a:gd name="T35" fmla="*/ 2 h 18"/>
                <a:gd name="T36" fmla="*/ 5 w 13"/>
                <a:gd name="T37" fmla="*/ 1 h 18"/>
                <a:gd name="T38" fmla="*/ 7 w 13"/>
                <a:gd name="T39" fmla="*/ 0 h 18"/>
                <a:gd name="T40" fmla="*/ 11 w 13"/>
                <a:gd name="T41" fmla="*/ 1 h 18"/>
                <a:gd name="T42" fmla="*/ 13 w 13"/>
                <a:gd name="T43" fmla="*/ 3 h 18"/>
                <a:gd name="T44" fmla="*/ 12 w 13"/>
                <a:gd name="T45" fmla="*/ 4 h 18"/>
                <a:gd name="T46" fmla="*/ 10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4 w 13"/>
                <a:gd name="T53" fmla="*/ 2 h 18"/>
                <a:gd name="T54" fmla="*/ 3 w 13"/>
                <a:gd name="T55" fmla="*/ 4 h 18"/>
                <a:gd name="T56" fmla="*/ 2 w 13"/>
                <a:gd name="T57" fmla="*/ 5 h 18"/>
                <a:gd name="T58" fmla="*/ 3 w 13"/>
                <a:gd name="T59" fmla="*/ 6 h 18"/>
                <a:gd name="T60" fmla="*/ 4 w 13"/>
                <a:gd name="T61" fmla="*/ 7 h 18"/>
                <a:gd name="T62" fmla="*/ 5 w 13"/>
                <a:gd name="T63" fmla="*/ 8 h 18"/>
                <a:gd name="T64" fmla="*/ 7 w 13"/>
                <a:gd name="T65" fmla="*/ 8 h 18"/>
                <a:gd name="T66" fmla="*/ 10 w 13"/>
                <a:gd name="T67" fmla="*/ 9 h 18"/>
                <a:gd name="T68" fmla="*/ 12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2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6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10" y="16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2" y="1"/>
                    <a:pt x="12" y="2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5"/>
                    <a:pt x="12" y="16"/>
                  </a:cubicBezTo>
                  <a:cubicBezTo>
                    <a:pt x="10" y="17"/>
                    <a:pt x="9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72"/>
            <p:cNvSpPr>
              <a:spLocks/>
            </p:cNvSpPr>
            <p:nvPr/>
          </p:nvSpPr>
          <p:spPr bwMode="auto">
            <a:xfrm>
              <a:off x="2181225" y="1895475"/>
              <a:ext cx="42863" cy="58737"/>
            </a:xfrm>
            <a:custGeom>
              <a:avLst/>
              <a:gdLst>
                <a:gd name="T0" fmla="*/ 7 w 13"/>
                <a:gd name="T1" fmla="*/ 18 h 18"/>
                <a:gd name="T2" fmla="*/ 3 w 13"/>
                <a:gd name="T3" fmla="*/ 17 h 18"/>
                <a:gd name="T4" fmla="*/ 0 w 13"/>
                <a:gd name="T5" fmla="*/ 15 h 18"/>
                <a:gd name="T6" fmla="*/ 1 w 13"/>
                <a:gd name="T7" fmla="*/ 14 h 18"/>
                <a:gd name="T8" fmla="*/ 3 w 13"/>
                <a:gd name="T9" fmla="*/ 16 h 18"/>
                <a:gd name="T10" fmla="*/ 7 w 13"/>
                <a:gd name="T11" fmla="*/ 16 h 18"/>
                <a:gd name="T12" fmla="*/ 10 w 13"/>
                <a:gd name="T13" fmla="*/ 15 h 18"/>
                <a:gd name="T14" fmla="*/ 11 w 13"/>
                <a:gd name="T15" fmla="*/ 13 h 18"/>
                <a:gd name="T16" fmla="*/ 11 w 13"/>
                <a:gd name="T17" fmla="*/ 12 h 18"/>
                <a:gd name="T18" fmla="*/ 10 w 13"/>
                <a:gd name="T19" fmla="*/ 11 h 18"/>
                <a:gd name="T20" fmla="*/ 8 w 13"/>
                <a:gd name="T21" fmla="*/ 10 h 18"/>
                <a:gd name="T22" fmla="*/ 6 w 13"/>
                <a:gd name="T23" fmla="*/ 9 h 18"/>
                <a:gd name="T24" fmla="*/ 4 w 13"/>
                <a:gd name="T25" fmla="*/ 9 h 18"/>
                <a:gd name="T26" fmla="*/ 2 w 13"/>
                <a:gd name="T27" fmla="*/ 8 h 18"/>
                <a:gd name="T28" fmla="*/ 1 w 13"/>
                <a:gd name="T29" fmla="*/ 7 h 18"/>
                <a:gd name="T30" fmla="*/ 1 w 13"/>
                <a:gd name="T31" fmla="*/ 5 h 18"/>
                <a:gd name="T32" fmla="*/ 1 w 13"/>
                <a:gd name="T33" fmla="*/ 3 h 18"/>
                <a:gd name="T34" fmla="*/ 2 w 13"/>
                <a:gd name="T35" fmla="*/ 2 h 18"/>
                <a:gd name="T36" fmla="*/ 4 w 13"/>
                <a:gd name="T37" fmla="*/ 1 h 18"/>
                <a:gd name="T38" fmla="*/ 7 w 13"/>
                <a:gd name="T39" fmla="*/ 0 h 18"/>
                <a:gd name="T40" fmla="*/ 10 w 13"/>
                <a:gd name="T41" fmla="*/ 1 h 18"/>
                <a:gd name="T42" fmla="*/ 12 w 13"/>
                <a:gd name="T43" fmla="*/ 3 h 18"/>
                <a:gd name="T44" fmla="*/ 12 w 13"/>
                <a:gd name="T45" fmla="*/ 4 h 18"/>
                <a:gd name="T46" fmla="*/ 9 w 13"/>
                <a:gd name="T47" fmla="*/ 2 h 18"/>
                <a:gd name="T48" fmla="*/ 7 w 13"/>
                <a:gd name="T49" fmla="*/ 2 h 18"/>
                <a:gd name="T50" fmla="*/ 5 w 13"/>
                <a:gd name="T51" fmla="*/ 2 h 18"/>
                <a:gd name="T52" fmla="*/ 3 w 13"/>
                <a:gd name="T53" fmla="*/ 2 h 18"/>
                <a:gd name="T54" fmla="*/ 2 w 13"/>
                <a:gd name="T55" fmla="*/ 4 h 18"/>
                <a:gd name="T56" fmla="*/ 2 w 13"/>
                <a:gd name="T57" fmla="*/ 5 h 18"/>
                <a:gd name="T58" fmla="*/ 2 w 13"/>
                <a:gd name="T59" fmla="*/ 6 h 18"/>
                <a:gd name="T60" fmla="*/ 3 w 13"/>
                <a:gd name="T61" fmla="*/ 7 h 18"/>
                <a:gd name="T62" fmla="*/ 4 w 13"/>
                <a:gd name="T63" fmla="*/ 8 h 18"/>
                <a:gd name="T64" fmla="*/ 6 w 13"/>
                <a:gd name="T65" fmla="*/ 8 h 18"/>
                <a:gd name="T66" fmla="*/ 9 w 13"/>
                <a:gd name="T67" fmla="*/ 9 h 18"/>
                <a:gd name="T68" fmla="*/ 11 w 13"/>
                <a:gd name="T69" fmla="*/ 10 h 18"/>
                <a:gd name="T70" fmla="*/ 13 w 13"/>
                <a:gd name="T71" fmla="*/ 11 h 18"/>
                <a:gd name="T72" fmla="*/ 13 w 13"/>
                <a:gd name="T73" fmla="*/ 13 h 18"/>
                <a:gd name="T74" fmla="*/ 11 w 13"/>
                <a:gd name="T75" fmla="*/ 16 h 18"/>
                <a:gd name="T76" fmla="*/ 7 w 13"/>
                <a:gd name="T7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8">
                  <a:moveTo>
                    <a:pt x="7" y="18"/>
                  </a:moveTo>
                  <a:cubicBezTo>
                    <a:pt x="5" y="18"/>
                    <a:pt x="4" y="17"/>
                    <a:pt x="3" y="17"/>
                  </a:cubicBezTo>
                  <a:cubicBezTo>
                    <a:pt x="2" y="17"/>
                    <a:pt x="1" y="16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8"/>
                    <a:pt x="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73"/>
            <p:cNvSpPr>
              <a:spLocks/>
            </p:cNvSpPr>
            <p:nvPr/>
          </p:nvSpPr>
          <p:spPr bwMode="auto">
            <a:xfrm>
              <a:off x="2238375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74"/>
            <p:cNvSpPr>
              <a:spLocks/>
            </p:cNvSpPr>
            <p:nvPr/>
          </p:nvSpPr>
          <p:spPr bwMode="auto">
            <a:xfrm>
              <a:off x="2300288" y="1895475"/>
              <a:ext cx="82550" cy="55562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8 h 17"/>
                <a:gd name="T6" fmla="*/ 22 w 25"/>
                <a:gd name="T7" fmla="*/ 3 h 17"/>
                <a:gd name="T8" fmla="*/ 19 w 25"/>
                <a:gd name="T9" fmla="*/ 2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5 h 17"/>
                <a:gd name="T16" fmla="*/ 13 w 25"/>
                <a:gd name="T17" fmla="*/ 7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8 h 17"/>
                <a:gd name="T24" fmla="*/ 11 w 25"/>
                <a:gd name="T25" fmla="*/ 3 h 17"/>
                <a:gd name="T26" fmla="*/ 8 w 25"/>
                <a:gd name="T27" fmla="*/ 2 h 17"/>
                <a:gd name="T28" fmla="*/ 6 w 25"/>
                <a:gd name="T29" fmla="*/ 2 h 17"/>
                <a:gd name="T30" fmla="*/ 4 w 25"/>
                <a:gd name="T31" fmla="*/ 3 h 17"/>
                <a:gd name="T32" fmla="*/ 3 w 25"/>
                <a:gd name="T33" fmla="*/ 5 h 17"/>
                <a:gd name="T34" fmla="*/ 2 w 25"/>
                <a:gd name="T35" fmla="*/ 7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1 h 17"/>
                <a:gd name="T42" fmla="*/ 2 w 25"/>
                <a:gd name="T43" fmla="*/ 1 h 17"/>
                <a:gd name="T44" fmla="*/ 2 w 25"/>
                <a:gd name="T45" fmla="*/ 5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2 h 17"/>
                <a:gd name="T52" fmla="*/ 13 w 25"/>
                <a:gd name="T53" fmla="*/ 5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8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5" y="2"/>
                    <a:pt x="17" y="0"/>
                    <a:pt x="19" y="0"/>
                  </a:cubicBez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5" y="5"/>
                    <a:pt x="25" y="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75"/>
            <p:cNvSpPr>
              <a:spLocks noEditPoints="1"/>
            </p:cNvSpPr>
            <p:nvPr/>
          </p:nvSpPr>
          <p:spPr bwMode="auto">
            <a:xfrm>
              <a:off x="2419350" y="1895475"/>
              <a:ext cx="57150" cy="58737"/>
            </a:xfrm>
            <a:custGeom>
              <a:avLst/>
              <a:gdLst>
                <a:gd name="T0" fmla="*/ 9 w 17"/>
                <a:gd name="T1" fmla="*/ 18 h 18"/>
                <a:gd name="T2" fmla="*/ 5 w 17"/>
                <a:gd name="T3" fmla="*/ 17 h 18"/>
                <a:gd name="T4" fmla="*/ 3 w 17"/>
                <a:gd name="T5" fmla="*/ 15 h 18"/>
                <a:gd name="T6" fmla="*/ 1 w 17"/>
                <a:gd name="T7" fmla="*/ 12 h 18"/>
                <a:gd name="T8" fmla="*/ 0 w 17"/>
                <a:gd name="T9" fmla="*/ 9 h 18"/>
                <a:gd name="T10" fmla="*/ 1 w 17"/>
                <a:gd name="T11" fmla="*/ 6 h 18"/>
                <a:gd name="T12" fmla="*/ 3 w 17"/>
                <a:gd name="T13" fmla="*/ 3 h 18"/>
                <a:gd name="T14" fmla="*/ 5 w 17"/>
                <a:gd name="T15" fmla="*/ 1 h 18"/>
                <a:gd name="T16" fmla="*/ 9 w 17"/>
                <a:gd name="T17" fmla="*/ 0 h 18"/>
                <a:gd name="T18" fmla="*/ 12 w 17"/>
                <a:gd name="T19" fmla="*/ 1 h 18"/>
                <a:gd name="T20" fmla="*/ 14 w 17"/>
                <a:gd name="T21" fmla="*/ 3 h 18"/>
                <a:gd name="T22" fmla="*/ 16 w 17"/>
                <a:gd name="T23" fmla="*/ 6 h 18"/>
                <a:gd name="T24" fmla="*/ 17 w 17"/>
                <a:gd name="T25" fmla="*/ 9 h 18"/>
                <a:gd name="T26" fmla="*/ 17 w 17"/>
                <a:gd name="T27" fmla="*/ 9 h 18"/>
                <a:gd name="T28" fmla="*/ 17 w 17"/>
                <a:gd name="T29" fmla="*/ 10 h 18"/>
                <a:gd name="T30" fmla="*/ 2 w 17"/>
                <a:gd name="T31" fmla="*/ 10 h 18"/>
                <a:gd name="T32" fmla="*/ 3 w 17"/>
                <a:gd name="T33" fmla="*/ 12 h 18"/>
                <a:gd name="T34" fmla="*/ 4 w 17"/>
                <a:gd name="T35" fmla="*/ 14 h 18"/>
                <a:gd name="T36" fmla="*/ 6 w 17"/>
                <a:gd name="T37" fmla="*/ 16 h 18"/>
                <a:gd name="T38" fmla="*/ 9 w 17"/>
                <a:gd name="T39" fmla="*/ 16 h 18"/>
                <a:gd name="T40" fmla="*/ 10 w 17"/>
                <a:gd name="T41" fmla="*/ 16 h 18"/>
                <a:gd name="T42" fmla="*/ 12 w 17"/>
                <a:gd name="T43" fmla="*/ 15 h 18"/>
                <a:gd name="T44" fmla="*/ 13 w 17"/>
                <a:gd name="T45" fmla="*/ 14 h 18"/>
                <a:gd name="T46" fmla="*/ 14 w 17"/>
                <a:gd name="T47" fmla="*/ 13 h 18"/>
                <a:gd name="T48" fmla="*/ 16 w 17"/>
                <a:gd name="T49" fmla="*/ 14 h 18"/>
                <a:gd name="T50" fmla="*/ 15 w 17"/>
                <a:gd name="T51" fmla="*/ 15 h 18"/>
                <a:gd name="T52" fmla="*/ 13 w 17"/>
                <a:gd name="T53" fmla="*/ 16 h 18"/>
                <a:gd name="T54" fmla="*/ 11 w 17"/>
                <a:gd name="T55" fmla="*/ 17 h 18"/>
                <a:gd name="T56" fmla="*/ 9 w 17"/>
                <a:gd name="T57" fmla="*/ 18 h 18"/>
                <a:gd name="T58" fmla="*/ 15 w 17"/>
                <a:gd name="T59" fmla="*/ 8 h 18"/>
                <a:gd name="T60" fmla="*/ 15 w 17"/>
                <a:gd name="T61" fmla="*/ 6 h 18"/>
                <a:gd name="T62" fmla="*/ 13 w 17"/>
                <a:gd name="T63" fmla="*/ 4 h 18"/>
                <a:gd name="T64" fmla="*/ 11 w 17"/>
                <a:gd name="T65" fmla="*/ 2 h 18"/>
                <a:gd name="T66" fmla="*/ 9 w 17"/>
                <a:gd name="T67" fmla="*/ 2 h 18"/>
                <a:gd name="T68" fmla="*/ 6 w 17"/>
                <a:gd name="T69" fmla="*/ 2 h 18"/>
                <a:gd name="T70" fmla="*/ 4 w 17"/>
                <a:gd name="T71" fmla="*/ 4 h 18"/>
                <a:gd name="T72" fmla="*/ 3 w 17"/>
                <a:gd name="T73" fmla="*/ 6 h 18"/>
                <a:gd name="T74" fmla="*/ 2 w 17"/>
                <a:gd name="T75" fmla="*/ 8 h 18"/>
                <a:gd name="T76" fmla="*/ 15 w 17"/>
                <a:gd name="T7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7" y="18"/>
                    <a:pt x="6" y="17"/>
                    <a:pt x="5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5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8"/>
                    <a:pt x="9" y="18"/>
                    <a:pt x="9" y="18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76"/>
            <p:cNvSpPr>
              <a:spLocks/>
            </p:cNvSpPr>
            <p:nvPr/>
          </p:nvSpPr>
          <p:spPr bwMode="auto">
            <a:xfrm>
              <a:off x="2489200" y="1898650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6 h 17"/>
                <a:gd name="T30" fmla="*/ 14 w 14"/>
                <a:gd name="T31" fmla="*/ 16 h 17"/>
                <a:gd name="T32" fmla="*/ 14 w 14"/>
                <a:gd name="T33" fmla="*/ 16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2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77"/>
            <p:cNvSpPr>
              <a:spLocks/>
            </p:cNvSpPr>
            <p:nvPr/>
          </p:nvSpPr>
          <p:spPr bwMode="auto">
            <a:xfrm>
              <a:off x="2552700" y="1895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5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2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3" y="4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4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" name="组合 322"/>
          <p:cNvGrpSpPr/>
          <p:nvPr/>
        </p:nvGrpSpPr>
        <p:grpSpPr>
          <a:xfrm>
            <a:off x="1735931" y="2585509"/>
            <a:ext cx="1581151" cy="641350"/>
            <a:chOff x="1057275" y="2474913"/>
            <a:chExt cx="1581151" cy="641350"/>
          </a:xfrm>
        </p:grpSpPr>
        <p:sp>
          <p:nvSpPr>
            <p:cNvPr id="324" name="Freeform 280"/>
            <p:cNvSpPr>
              <a:spLocks/>
            </p:cNvSpPr>
            <p:nvPr/>
          </p:nvSpPr>
          <p:spPr bwMode="auto">
            <a:xfrm>
              <a:off x="1857375" y="2478088"/>
              <a:ext cx="100013" cy="122237"/>
            </a:xfrm>
            <a:custGeom>
              <a:avLst/>
              <a:gdLst>
                <a:gd name="T0" fmla="*/ 63 w 63"/>
                <a:gd name="T1" fmla="*/ 12 h 77"/>
                <a:gd name="T2" fmla="*/ 40 w 63"/>
                <a:gd name="T3" fmla="*/ 12 h 77"/>
                <a:gd name="T4" fmla="*/ 40 w 63"/>
                <a:gd name="T5" fmla="*/ 77 h 77"/>
                <a:gd name="T6" fmla="*/ 25 w 63"/>
                <a:gd name="T7" fmla="*/ 77 h 77"/>
                <a:gd name="T8" fmla="*/ 25 w 63"/>
                <a:gd name="T9" fmla="*/ 12 h 77"/>
                <a:gd name="T10" fmla="*/ 0 w 63"/>
                <a:gd name="T11" fmla="*/ 12 h 77"/>
                <a:gd name="T12" fmla="*/ 0 w 63"/>
                <a:gd name="T13" fmla="*/ 0 h 77"/>
                <a:gd name="T14" fmla="*/ 63 w 63"/>
                <a:gd name="T15" fmla="*/ 0 h 77"/>
                <a:gd name="T16" fmla="*/ 63 w 63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7">
                  <a:moveTo>
                    <a:pt x="63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81"/>
            <p:cNvSpPr>
              <a:spLocks noEditPoints="1"/>
            </p:cNvSpPr>
            <p:nvPr/>
          </p:nvSpPr>
          <p:spPr bwMode="auto">
            <a:xfrm>
              <a:off x="1970088" y="2474913"/>
              <a:ext cx="23813" cy="125412"/>
            </a:xfrm>
            <a:custGeom>
              <a:avLst/>
              <a:gdLst>
                <a:gd name="T0" fmla="*/ 0 w 15"/>
                <a:gd name="T1" fmla="*/ 14 h 79"/>
                <a:gd name="T2" fmla="*/ 0 w 15"/>
                <a:gd name="T3" fmla="*/ 0 h 79"/>
                <a:gd name="T4" fmla="*/ 15 w 15"/>
                <a:gd name="T5" fmla="*/ 0 h 79"/>
                <a:gd name="T6" fmla="*/ 15 w 15"/>
                <a:gd name="T7" fmla="*/ 14 h 79"/>
                <a:gd name="T8" fmla="*/ 0 w 15"/>
                <a:gd name="T9" fmla="*/ 14 h 79"/>
                <a:gd name="T10" fmla="*/ 0 w 15"/>
                <a:gd name="T11" fmla="*/ 79 h 79"/>
                <a:gd name="T12" fmla="*/ 0 w 15"/>
                <a:gd name="T13" fmla="*/ 21 h 79"/>
                <a:gd name="T14" fmla="*/ 15 w 15"/>
                <a:gd name="T15" fmla="*/ 21 h 79"/>
                <a:gd name="T16" fmla="*/ 15 w 15"/>
                <a:gd name="T17" fmla="*/ 79 h 79"/>
                <a:gd name="T18" fmla="*/ 0 w 15"/>
                <a:gd name="T1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9">
                  <a:moveTo>
                    <a:pt x="0" y="14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15" y="21"/>
                  </a:lnTo>
                  <a:lnTo>
                    <a:pt x="15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82"/>
            <p:cNvSpPr>
              <a:spLocks/>
            </p:cNvSpPr>
            <p:nvPr/>
          </p:nvSpPr>
          <p:spPr bwMode="auto">
            <a:xfrm>
              <a:off x="2006600" y="2478088"/>
              <a:ext cx="58738" cy="122237"/>
            </a:xfrm>
            <a:custGeom>
              <a:avLst/>
              <a:gdLst>
                <a:gd name="T0" fmla="*/ 18 w 18"/>
                <a:gd name="T1" fmla="*/ 35 h 37"/>
                <a:gd name="T2" fmla="*/ 15 w 18"/>
                <a:gd name="T3" fmla="*/ 36 h 37"/>
                <a:gd name="T4" fmla="*/ 11 w 18"/>
                <a:gd name="T5" fmla="*/ 37 h 37"/>
                <a:gd name="T6" fmla="*/ 8 w 18"/>
                <a:gd name="T7" fmla="*/ 37 h 37"/>
                <a:gd name="T8" fmla="*/ 6 w 18"/>
                <a:gd name="T9" fmla="*/ 35 h 37"/>
                <a:gd name="T10" fmla="*/ 4 w 18"/>
                <a:gd name="T11" fmla="*/ 33 h 37"/>
                <a:gd name="T12" fmla="*/ 3 w 18"/>
                <a:gd name="T13" fmla="*/ 30 h 37"/>
                <a:gd name="T14" fmla="*/ 3 w 18"/>
                <a:gd name="T15" fmla="*/ 15 h 37"/>
                <a:gd name="T16" fmla="*/ 0 w 18"/>
                <a:gd name="T17" fmla="*/ 15 h 37"/>
                <a:gd name="T18" fmla="*/ 0 w 18"/>
                <a:gd name="T19" fmla="*/ 9 h 37"/>
                <a:gd name="T20" fmla="*/ 3 w 18"/>
                <a:gd name="T21" fmla="*/ 9 h 37"/>
                <a:gd name="T22" fmla="*/ 3 w 18"/>
                <a:gd name="T23" fmla="*/ 0 h 37"/>
                <a:gd name="T24" fmla="*/ 10 w 18"/>
                <a:gd name="T25" fmla="*/ 0 h 37"/>
                <a:gd name="T26" fmla="*/ 10 w 18"/>
                <a:gd name="T27" fmla="*/ 9 h 37"/>
                <a:gd name="T28" fmla="*/ 16 w 18"/>
                <a:gd name="T29" fmla="*/ 9 h 37"/>
                <a:gd name="T30" fmla="*/ 16 w 18"/>
                <a:gd name="T31" fmla="*/ 15 h 37"/>
                <a:gd name="T32" fmla="*/ 10 w 18"/>
                <a:gd name="T33" fmla="*/ 15 h 37"/>
                <a:gd name="T34" fmla="*/ 10 w 18"/>
                <a:gd name="T35" fmla="*/ 28 h 37"/>
                <a:gd name="T36" fmla="*/ 11 w 18"/>
                <a:gd name="T37" fmla="*/ 30 h 37"/>
                <a:gd name="T38" fmla="*/ 13 w 18"/>
                <a:gd name="T39" fmla="*/ 31 h 37"/>
                <a:gd name="T40" fmla="*/ 15 w 18"/>
                <a:gd name="T41" fmla="*/ 30 h 37"/>
                <a:gd name="T42" fmla="*/ 17 w 18"/>
                <a:gd name="T43" fmla="*/ 30 h 37"/>
                <a:gd name="T44" fmla="*/ 18 w 18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37">
                  <a:moveTo>
                    <a:pt x="18" y="35"/>
                  </a:moveTo>
                  <a:cubicBezTo>
                    <a:pt x="17" y="36"/>
                    <a:pt x="16" y="36"/>
                    <a:pt x="15" y="36"/>
                  </a:cubicBezTo>
                  <a:cubicBezTo>
                    <a:pt x="13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3"/>
                    <a:pt x="3" y="32"/>
                    <a:pt x="3" y="3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4" y="31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83"/>
            <p:cNvSpPr>
              <a:spLocks/>
            </p:cNvSpPr>
            <p:nvPr/>
          </p:nvSpPr>
          <p:spPr bwMode="auto">
            <a:xfrm>
              <a:off x="2076450" y="2474913"/>
              <a:ext cx="46038" cy="125412"/>
            </a:xfrm>
            <a:custGeom>
              <a:avLst/>
              <a:gdLst>
                <a:gd name="T0" fmla="*/ 0 w 14"/>
                <a:gd name="T1" fmla="*/ 0 h 38"/>
                <a:gd name="T2" fmla="*/ 7 w 14"/>
                <a:gd name="T3" fmla="*/ 0 h 38"/>
                <a:gd name="T4" fmla="*/ 7 w 14"/>
                <a:gd name="T5" fmla="*/ 29 h 38"/>
                <a:gd name="T6" fmla="*/ 8 w 14"/>
                <a:gd name="T7" fmla="*/ 31 h 38"/>
                <a:gd name="T8" fmla="*/ 10 w 14"/>
                <a:gd name="T9" fmla="*/ 32 h 38"/>
                <a:gd name="T10" fmla="*/ 11 w 14"/>
                <a:gd name="T11" fmla="*/ 32 h 38"/>
                <a:gd name="T12" fmla="*/ 13 w 14"/>
                <a:gd name="T13" fmla="*/ 31 h 38"/>
                <a:gd name="T14" fmla="*/ 14 w 14"/>
                <a:gd name="T15" fmla="*/ 37 h 38"/>
                <a:gd name="T16" fmla="*/ 10 w 14"/>
                <a:gd name="T17" fmla="*/ 38 h 38"/>
                <a:gd name="T18" fmla="*/ 7 w 14"/>
                <a:gd name="T19" fmla="*/ 38 h 38"/>
                <a:gd name="T20" fmla="*/ 2 w 14"/>
                <a:gd name="T21" fmla="*/ 36 h 38"/>
                <a:gd name="T22" fmla="*/ 0 w 14"/>
                <a:gd name="T23" fmla="*/ 31 h 38"/>
                <a:gd name="T24" fmla="*/ 0 w 14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2" y="31"/>
                    <a:pt x="13" y="3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7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3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84"/>
            <p:cNvSpPr>
              <a:spLocks noEditPoints="1"/>
            </p:cNvSpPr>
            <p:nvPr/>
          </p:nvSpPr>
          <p:spPr bwMode="auto">
            <a:xfrm>
              <a:off x="2125663" y="2508250"/>
              <a:ext cx="92075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4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4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5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8 w 28"/>
                <a:gd name="T27" fmla="*/ 15 h 28"/>
                <a:gd name="T28" fmla="*/ 28 w 28"/>
                <a:gd name="T29" fmla="*/ 16 h 28"/>
                <a:gd name="T30" fmla="*/ 7 w 28"/>
                <a:gd name="T31" fmla="*/ 16 h 28"/>
                <a:gd name="T32" fmla="*/ 8 w 28"/>
                <a:gd name="T33" fmla="*/ 19 h 28"/>
                <a:gd name="T34" fmla="*/ 10 w 28"/>
                <a:gd name="T35" fmla="*/ 21 h 28"/>
                <a:gd name="T36" fmla="*/ 12 w 28"/>
                <a:gd name="T37" fmla="*/ 23 h 28"/>
                <a:gd name="T38" fmla="*/ 14 w 28"/>
                <a:gd name="T39" fmla="*/ 23 h 28"/>
                <a:gd name="T40" fmla="*/ 18 w 28"/>
                <a:gd name="T41" fmla="*/ 22 h 28"/>
                <a:gd name="T42" fmla="*/ 21 w 28"/>
                <a:gd name="T43" fmla="*/ 19 h 28"/>
                <a:gd name="T44" fmla="*/ 27 w 28"/>
                <a:gd name="T45" fmla="*/ 21 h 28"/>
                <a:gd name="T46" fmla="*/ 22 w 28"/>
                <a:gd name="T47" fmla="*/ 26 h 28"/>
                <a:gd name="T48" fmla="*/ 14 w 28"/>
                <a:gd name="T49" fmla="*/ 28 h 28"/>
                <a:gd name="T50" fmla="*/ 21 w 28"/>
                <a:gd name="T51" fmla="*/ 12 h 28"/>
                <a:gd name="T52" fmla="*/ 19 w 28"/>
                <a:gd name="T53" fmla="*/ 7 h 28"/>
                <a:gd name="T54" fmla="*/ 14 w 28"/>
                <a:gd name="T55" fmla="*/ 5 h 28"/>
                <a:gd name="T56" fmla="*/ 11 w 28"/>
                <a:gd name="T57" fmla="*/ 5 h 28"/>
                <a:gd name="T58" fmla="*/ 9 w 28"/>
                <a:gd name="T59" fmla="*/ 7 h 28"/>
                <a:gd name="T60" fmla="*/ 8 w 28"/>
                <a:gd name="T61" fmla="*/ 9 h 28"/>
                <a:gd name="T62" fmla="*/ 7 w 28"/>
                <a:gd name="T63" fmla="*/ 12 h 28"/>
                <a:gd name="T64" fmla="*/ 21 w 28"/>
                <a:gd name="T6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4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8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0" y="22"/>
                    <a:pt x="11" y="22"/>
                    <a:pt x="12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3"/>
                    <a:pt x="24" y="25"/>
                    <a:pt x="22" y="26"/>
                  </a:cubicBezTo>
                  <a:cubicBezTo>
                    <a:pt x="20" y="27"/>
                    <a:pt x="17" y="28"/>
                    <a:pt x="14" y="28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5"/>
                    <a:pt x="16" y="5"/>
                    <a:pt x="14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5"/>
            <p:cNvSpPr>
              <a:spLocks/>
            </p:cNvSpPr>
            <p:nvPr/>
          </p:nvSpPr>
          <p:spPr bwMode="auto">
            <a:xfrm>
              <a:off x="2306638" y="2478088"/>
              <a:ext cx="103188" cy="122237"/>
            </a:xfrm>
            <a:custGeom>
              <a:avLst/>
              <a:gdLst>
                <a:gd name="T0" fmla="*/ 65 w 65"/>
                <a:gd name="T1" fmla="*/ 12 h 77"/>
                <a:gd name="T2" fmla="*/ 40 w 65"/>
                <a:gd name="T3" fmla="*/ 12 h 77"/>
                <a:gd name="T4" fmla="*/ 40 w 65"/>
                <a:gd name="T5" fmla="*/ 77 h 77"/>
                <a:gd name="T6" fmla="*/ 25 w 65"/>
                <a:gd name="T7" fmla="*/ 77 h 77"/>
                <a:gd name="T8" fmla="*/ 25 w 65"/>
                <a:gd name="T9" fmla="*/ 12 h 77"/>
                <a:gd name="T10" fmla="*/ 0 w 65"/>
                <a:gd name="T11" fmla="*/ 12 h 77"/>
                <a:gd name="T12" fmla="*/ 0 w 65"/>
                <a:gd name="T13" fmla="*/ 0 h 77"/>
                <a:gd name="T14" fmla="*/ 65 w 65"/>
                <a:gd name="T15" fmla="*/ 0 h 77"/>
                <a:gd name="T16" fmla="*/ 65 w 65"/>
                <a:gd name="T1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7">
                  <a:moveTo>
                    <a:pt x="65" y="12"/>
                  </a:moveTo>
                  <a:lnTo>
                    <a:pt x="40" y="12"/>
                  </a:lnTo>
                  <a:lnTo>
                    <a:pt x="40" y="77"/>
                  </a:lnTo>
                  <a:lnTo>
                    <a:pt x="25" y="77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86"/>
            <p:cNvSpPr>
              <a:spLocks/>
            </p:cNvSpPr>
            <p:nvPr/>
          </p:nvSpPr>
          <p:spPr bwMode="auto">
            <a:xfrm>
              <a:off x="2397125" y="2508250"/>
              <a:ext cx="141288" cy="92075"/>
            </a:xfrm>
            <a:custGeom>
              <a:avLst/>
              <a:gdLst>
                <a:gd name="T0" fmla="*/ 77 w 89"/>
                <a:gd name="T1" fmla="*/ 0 h 58"/>
                <a:gd name="T2" fmla="*/ 89 w 89"/>
                <a:gd name="T3" fmla="*/ 0 h 58"/>
                <a:gd name="T4" fmla="*/ 66 w 89"/>
                <a:gd name="T5" fmla="*/ 58 h 58"/>
                <a:gd name="T6" fmla="*/ 54 w 89"/>
                <a:gd name="T7" fmla="*/ 58 h 58"/>
                <a:gd name="T8" fmla="*/ 45 w 89"/>
                <a:gd name="T9" fmla="*/ 33 h 58"/>
                <a:gd name="T10" fmla="*/ 35 w 89"/>
                <a:gd name="T11" fmla="*/ 58 h 58"/>
                <a:gd name="T12" fmla="*/ 23 w 89"/>
                <a:gd name="T13" fmla="*/ 58 h 58"/>
                <a:gd name="T14" fmla="*/ 0 w 89"/>
                <a:gd name="T15" fmla="*/ 0 h 58"/>
                <a:gd name="T16" fmla="*/ 12 w 89"/>
                <a:gd name="T17" fmla="*/ 0 h 58"/>
                <a:gd name="T18" fmla="*/ 31 w 89"/>
                <a:gd name="T19" fmla="*/ 43 h 58"/>
                <a:gd name="T20" fmla="*/ 37 w 89"/>
                <a:gd name="T21" fmla="*/ 25 h 58"/>
                <a:gd name="T22" fmla="*/ 27 w 89"/>
                <a:gd name="T23" fmla="*/ 0 h 58"/>
                <a:gd name="T24" fmla="*/ 39 w 89"/>
                <a:gd name="T25" fmla="*/ 0 h 58"/>
                <a:gd name="T26" fmla="*/ 45 w 89"/>
                <a:gd name="T27" fmla="*/ 18 h 58"/>
                <a:gd name="T28" fmla="*/ 52 w 89"/>
                <a:gd name="T29" fmla="*/ 0 h 58"/>
                <a:gd name="T30" fmla="*/ 62 w 89"/>
                <a:gd name="T31" fmla="*/ 0 h 58"/>
                <a:gd name="T32" fmla="*/ 52 w 89"/>
                <a:gd name="T33" fmla="*/ 25 h 58"/>
                <a:gd name="T34" fmla="*/ 60 w 89"/>
                <a:gd name="T35" fmla="*/ 43 h 58"/>
                <a:gd name="T36" fmla="*/ 77 w 89"/>
                <a:gd name="T3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58">
                  <a:moveTo>
                    <a:pt x="77" y="0"/>
                  </a:moveTo>
                  <a:lnTo>
                    <a:pt x="89" y="0"/>
                  </a:lnTo>
                  <a:lnTo>
                    <a:pt x="66" y="58"/>
                  </a:lnTo>
                  <a:lnTo>
                    <a:pt x="54" y="58"/>
                  </a:lnTo>
                  <a:lnTo>
                    <a:pt x="45" y="33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1" y="43"/>
                  </a:lnTo>
                  <a:lnTo>
                    <a:pt x="37" y="25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5" y="18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52" y="25"/>
                  </a:lnTo>
                  <a:lnTo>
                    <a:pt x="60" y="4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87"/>
            <p:cNvSpPr>
              <a:spLocks noEditPoints="1"/>
            </p:cNvSpPr>
            <p:nvPr/>
          </p:nvSpPr>
          <p:spPr bwMode="auto">
            <a:xfrm>
              <a:off x="2541588" y="2508250"/>
              <a:ext cx="93663" cy="92075"/>
            </a:xfrm>
            <a:custGeom>
              <a:avLst/>
              <a:gdLst>
                <a:gd name="T0" fmla="*/ 14 w 28"/>
                <a:gd name="T1" fmla="*/ 28 h 28"/>
                <a:gd name="T2" fmla="*/ 8 w 28"/>
                <a:gd name="T3" fmla="*/ 27 h 28"/>
                <a:gd name="T4" fmla="*/ 3 w 28"/>
                <a:gd name="T5" fmla="*/ 24 h 28"/>
                <a:gd name="T6" fmla="*/ 1 w 28"/>
                <a:gd name="T7" fmla="*/ 19 h 28"/>
                <a:gd name="T8" fmla="*/ 0 w 28"/>
                <a:gd name="T9" fmla="*/ 14 h 28"/>
                <a:gd name="T10" fmla="*/ 1 w 28"/>
                <a:gd name="T11" fmla="*/ 9 h 28"/>
                <a:gd name="T12" fmla="*/ 3 w 28"/>
                <a:gd name="T13" fmla="*/ 4 h 28"/>
                <a:gd name="T14" fmla="*/ 8 w 28"/>
                <a:gd name="T15" fmla="*/ 1 h 28"/>
                <a:gd name="T16" fmla="*/ 14 w 28"/>
                <a:gd name="T17" fmla="*/ 0 h 28"/>
                <a:gd name="T18" fmla="*/ 20 w 28"/>
                <a:gd name="T19" fmla="*/ 1 h 28"/>
                <a:gd name="T20" fmla="*/ 24 w 28"/>
                <a:gd name="T21" fmla="*/ 4 h 28"/>
                <a:gd name="T22" fmla="*/ 27 w 28"/>
                <a:gd name="T23" fmla="*/ 9 h 28"/>
                <a:gd name="T24" fmla="*/ 28 w 28"/>
                <a:gd name="T25" fmla="*/ 14 h 28"/>
                <a:gd name="T26" fmla="*/ 27 w 28"/>
                <a:gd name="T27" fmla="*/ 19 h 28"/>
                <a:gd name="T28" fmla="*/ 24 w 28"/>
                <a:gd name="T29" fmla="*/ 24 h 28"/>
                <a:gd name="T30" fmla="*/ 20 w 28"/>
                <a:gd name="T31" fmla="*/ 27 h 28"/>
                <a:gd name="T32" fmla="*/ 14 w 28"/>
                <a:gd name="T33" fmla="*/ 28 h 28"/>
                <a:gd name="T34" fmla="*/ 7 w 28"/>
                <a:gd name="T35" fmla="*/ 14 h 28"/>
                <a:gd name="T36" fmla="*/ 7 w 28"/>
                <a:gd name="T37" fmla="*/ 17 h 28"/>
                <a:gd name="T38" fmla="*/ 9 w 28"/>
                <a:gd name="T39" fmla="*/ 20 h 28"/>
                <a:gd name="T40" fmla="*/ 11 w 28"/>
                <a:gd name="T41" fmla="*/ 22 h 28"/>
                <a:gd name="T42" fmla="*/ 14 w 28"/>
                <a:gd name="T43" fmla="*/ 22 h 28"/>
                <a:gd name="T44" fmla="*/ 17 w 28"/>
                <a:gd name="T45" fmla="*/ 22 h 28"/>
                <a:gd name="T46" fmla="*/ 19 w 28"/>
                <a:gd name="T47" fmla="*/ 20 h 28"/>
                <a:gd name="T48" fmla="*/ 20 w 28"/>
                <a:gd name="T49" fmla="*/ 17 h 28"/>
                <a:gd name="T50" fmla="*/ 21 w 28"/>
                <a:gd name="T51" fmla="*/ 14 h 28"/>
                <a:gd name="T52" fmla="*/ 20 w 28"/>
                <a:gd name="T53" fmla="*/ 11 h 28"/>
                <a:gd name="T54" fmla="*/ 19 w 28"/>
                <a:gd name="T55" fmla="*/ 8 h 28"/>
                <a:gd name="T56" fmla="*/ 17 w 28"/>
                <a:gd name="T57" fmla="*/ 6 h 28"/>
                <a:gd name="T58" fmla="*/ 14 w 28"/>
                <a:gd name="T59" fmla="*/ 6 h 28"/>
                <a:gd name="T60" fmla="*/ 11 w 28"/>
                <a:gd name="T61" fmla="*/ 6 h 28"/>
                <a:gd name="T62" fmla="*/ 9 w 28"/>
                <a:gd name="T63" fmla="*/ 8 h 28"/>
                <a:gd name="T64" fmla="*/ 7 w 28"/>
                <a:gd name="T65" fmla="*/ 11 h 28"/>
                <a:gd name="T66" fmla="*/ 7 w 28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0" y="28"/>
                    <a:pt x="8" y="27"/>
                  </a:cubicBezTo>
                  <a:cubicBezTo>
                    <a:pt x="6" y="26"/>
                    <a:pt x="5" y="25"/>
                    <a:pt x="3" y="24"/>
                  </a:cubicBezTo>
                  <a:cubicBezTo>
                    <a:pt x="2" y="23"/>
                    <a:pt x="1" y="21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6" y="5"/>
                    <a:pt x="27" y="7"/>
                    <a:pt x="27" y="9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8" y="16"/>
                    <a:pt x="28" y="18"/>
                    <a:pt x="27" y="19"/>
                  </a:cubicBezTo>
                  <a:cubicBezTo>
                    <a:pt x="27" y="21"/>
                    <a:pt x="26" y="23"/>
                    <a:pt x="24" y="24"/>
                  </a:cubicBezTo>
                  <a:cubicBezTo>
                    <a:pt x="23" y="25"/>
                    <a:pt x="22" y="26"/>
                    <a:pt x="20" y="27"/>
                  </a:cubicBezTo>
                  <a:cubicBezTo>
                    <a:pt x="18" y="28"/>
                    <a:pt x="16" y="28"/>
                    <a:pt x="14" y="28"/>
                  </a:cubicBezTo>
                  <a:close/>
                  <a:moveTo>
                    <a:pt x="7" y="14"/>
                  </a:move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3"/>
                    <a:pt x="21" y="12"/>
                    <a:pt x="20" y="11"/>
                  </a:cubicBezTo>
                  <a:cubicBezTo>
                    <a:pt x="20" y="10"/>
                    <a:pt x="20" y="9"/>
                    <a:pt x="19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lose/>
                </a:path>
              </a:pathLst>
            </a:custGeom>
            <a:solidFill>
              <a:srgbClr val="01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88"/>
            <p:cNvSpPr>
              <a:spLocks noEditPoints="1"/>
            </p:cNvSpPr>
            <p:nvPr/>
          </p:nvSpPr>
          <p:spPr bwMode="auto">
            <a:xfrm>
              <a:off x="1057275" y="2765425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2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2 h 23"/>
                <a:gd name="T54" fmla="*/ 1 w 16"/>
                <a:gd name="T55" fmla="*/ 2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1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2"/>
                    <a:pt x="15" y="12"/>
                    <a:pt x="15" y="13"/>
                  </a:cubicBezTo>
                  <a:cubicBezTo>
                    <a:pt x="16" y="14"/>
                    <a:pt x="16" y="16"/>
                    <a:pt x="16" y="17"/>
                  </a:cubicBezTo>
                  <a:close/>
                  <a:moveTo>
                    <a:pt x="1" y="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lnTo>
                    <a:pt x="1" y="2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89"/>
            <p:cNvSpPr>
              <a:spLocks noEditPoints="1"/>
            </p:cNvSpPr>
            <p:nvPr/>
          </p:nvSpPr>
          <p:spPr bwMode="auto">
            <a:xfrm>
              <a:off x="112395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90"/>
            <p:cNvSpPr>
              <a:spLocks/>
            </p:cNvSpPr>
            <p:nvPr/>
          </p:nvSpPr>
          <p:spPr bwMode="auto">
            <a:xfrm>
              <a:off x="1189038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91"/>
            <p:cNvSpPr>
              <a:spLocks/>
            </p:cNvSpPr>
            <p:nvPr/>
          </p:nvSpPr>
          <p:spPr bwMode="auto">
            <a:xfrm>
              <a:off x="1249363" y="2786063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10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92"/>
            <p:cNvSpPr>
              <a:spLocks noEditPoints="1"/>
            </p:cNvSpPr>
            <p:nvPr/>
          </p:nvSpPr>
          <p:spPr bwMode="auto">
            <a:xfrm>
              <a:off x="1301750" y="2786063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93"/>
            <p:cNvSpPr>
              <a:spLocks noEditPoints="1"/>
            </p:cNvSpPr>
            <p:nvPr/>
          </p:nvSpPr>
          <p:spPr bwMode="auto">
            <a:xfrm>
              <a:off x="1390650" y="2762250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2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1 h 24"/>
                <a:gd name="T74" fmla="*/ 2 w 17"/>
                <a:gd name="T75" fmla="*/ 13 h 24"/>
                <a:gd name="T76" fmla="*/ 2 w 17"/>
                <a:gd name="T77" fmla="*/ 16 h 24"/>
                <a:gd name="T78" fmla="*/ 2 w 17"/>
                <a:gd name="T79" fmla="*/ 18 h 24"/>
                <a:gd name="T80" fmla="*/ 4 w 17"/>
                <a:gd name="T81" fmla="*/ 21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3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94"/>
            <p:cNvSpPr>
              <a:spLocks noEditPoints="1"/>
            </p:cNvSpPr>
            <p:nvPr/>
          </p:nvSpPr>
          <p:spPr bwMode="auto">
            <a:xfrm>
              <a:off x="1457325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5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95"/>
            <p:cNvSpPr>
              <a:spLocks/>
            </p:cNvSpPr>
            <p:nvPr/>
          </p:nvSpPr>
          <p:spPr bwMode="auto">
            <a:xfrm>
              <a:off x="1527175" y="2762250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96"/>
            <p:cNvSpPr>
              <a:spLocks noEditPoints="1"/>
            </p:cNvSpPr>
            <p:nvPr/>
          </p:nvSpPr>
          <p:spPr bwMode="auto">
            <a:xfrm>
              <a:off x="154940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5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4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97"/>
            <p:cNvSpPr>
              <a:spLocks/>
            </p:cNvSpPr>
            <p:nvPr/>
          </p:nvSpPr>
          <p:spPr bwMode="auto">
            <a:xfrm>
              <a:off x="1616075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98"/>
            <p:cNvSpPr>
              <a:spLocks noEditPoints="1"/>
            </p:cNvSpPr>
            <p:nvPr/>
          </p:nvSpPr>
          <p:spPr bwMode="auto">
            <a:xfrm>
              <a:off x="1649413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99"/>
            <p:cNvSpPr>
              <a:spLocks noEditPoints="1"/>
            </p:cNvSpPr>
            <p:nvPr/>
          </p:nvSpPr>
          <p:spPr bwMode="auto">
            <a:xfrm>
              <a:off x="1716088" y="2786063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3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00"/>
            <p:cNvSpPr>
              <a:spLocks noEditPoints="1"/>
            </p:cNvSpPr>
            <p:nvPr/>
          </p:nvSpPr>
          <p:spPr bwMode="auto">
            <a:xfrm>
              <a:off x="1778000" y="2786063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2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01"/>
            <p:cNvSpPr>
              <a:spLocks/>
            </p:cNvSpPr>
            <p:nvPr/>
          </p:nvSpPr>
          <p:spPr bwMode="auto">
            <a:xfrm>
              <a:off x="1844675" y="2786063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2"/>
            <p:cNvSpPr>
              <a:spLocks/>
            </p:cNvSpPr>
            <p:nvPr/>
          </p:nvSpPr>
          <p:spPr bwMode="auto">
            <a:xfrm>
              <a:off x="1884363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03"/>
            <p:cNvSpPr>
              <a:spLocks/>
            </p:cNvSpPr>
            <p:nvPr/>
          </p:nvSpPr>
          <p:spPr bwMode="auto">
            <a:xfrm>
              <a:off x="1946275" y="2786063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04"/>
            <p:cNvSpPr>
              <a:spLocks/>
            </p:cNvSpPr>
            <p:nvPr/>
          </p:nvSpPr>
          <p:spPr bwMode="auto">
            <a:xfrm>
              <a:off x="2068513" y="2786063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05"/>
            <p:cNvSpPr>
              <a:spLocks noEditPoints="1"/>
            </p:cNvSpPr>
            <p:nvPr/>
          </p:nvSpPr>
          <p:spPr bwMode="auto">
            <a:xfrm>
              <a:off x="2101850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06"/>
            <p:cNvSpPr>
              <a:spLocks/>
            </p:cNvSpPr>
            <p:nvPr/>
          </p:nvSpPr>
          <p:spPr bwMode="auto">
            <a:xfrm>
              <a:off x="2190750" y="2786063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5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10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07"/>
            <p:cNvSpPr>
              <a:spLocks noEditPoints="1"/>
            </p:cNvSpPr>
            <p:nvPr/>
          </p:nvSpPr>
          <p:spPr bwMode="auto">
            <a:xfrm>
              <a:off x="2244725" y="2786063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5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6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08"/>
            <p:cNvSpPr>
              <a:spLocks noEditPoints="1"/>
            </p:cNvSpPr>
            <p:nvPr/>
          </p:nvSpPr>
          <p:spPr bwMode="auto">
            <a:xfrm>
              <a:off x="2306638" y="2786063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3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5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09"/>
            <p:cNvSpPr>
              <a:spLocks noEditPoints="1"/>
            </p:cNvSpPr>
            <p:nvPr/>
          </p:nvSpPr>
          <p:spPr bwMode="auto">
            <a:xfrm>
              <a:off x="2373313" y="2762250"/>
              <a:ext cx="3175" cy="79375"/>
            </a:xfrm>
            <a:custGeom>
              <a:avLst/>
              <a:gdLst>
                <a:gd name="T0" fmla="*/ 0 w 2"/>
                <a:gd name="T1" fmla="*/ 6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6 h 50"/>
                <a:gd name="T8" fmla="*/ 0 w 2"/>
                <a:gd name="T9" fmla="*/ 6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10"/>
            <p:cNvSpPr>
              <a:spLocks noEditPoints="1"/>
            </p:cNvSpPr>
            <p:nvPr/>
          </p:nvSpPr>
          <p:spPr bwMode="auto">
            <a:xfrm>
              <a:off x="2393950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2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1 h 24"/>
                <a:gd name="T74" fmla="*/ 2 w 16"/>
                <a:gd name="T75" fmla="*/ 13 h 24"/>
                <a:gd name="T76" fmla="*/ 1 w 16"/>
                <a:gd name="T77" fmla="*/ 16 h 24"/>
                <a:gd name="T78" fmla="*/ 2 w 16"/>
                <a:gd name="T79" fmla="*/ 18 h 24"/>
                <a:gd name="T80" fmla="*/ 3 w 16"/>
                <a:gd name="T81" fmla="*/ 21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3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11"/>
            <p:cNvSpPr>
              <a:spLocks noEditPoints="1"/>
            </p:cNvSpPr>
            <p:nvPr/>
          </p:nvSpPr>
          <p:spPr bwMode="auto">
            <a:xfrm>
              <a:off x="2459038" y="2786063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5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12"/>
            <p:cNvSpPr>
              <a:spLocks noEditPoints="1"/>
            </p:cNvSpPr>
            <p:nvPr/>
          </p:nvSpPr>
          <p:spPr bwMode="auto">
            <a:xfrm>
              <a:off x="2525713" y="2762250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6 h 24"/>
                <a:gd name="T28" fmla="*/ 15 w 16"/>
                <a:gd name="T29" fmla="*/ 19 h 24"/>
                <a:gd name="T30" fmla="*/ 13 w 16"/>
                <a:gd name="T31" fmla="*/ 22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6 h 24"/>
                <a:gd name="T46" fmla="*/ 14 w 16"/>
                <a:gd name="T47" fmla="*/ 13 h 24"/>
                <a:gd name="T48" fmla="*/ 12 w 16"/>
                <a:gd name="T49" fmla="*/ 11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2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13"/>
            <p:cNvSpPr>
              <a:spLocks noEditPoints="1"/>
            </p:cNvSpPr>
            <p:nvPr/>
          </p:nvSpPr>
          <p:spPr bwMode="auto">
            <a:xfrm>
              <a:off x="2592388" y="2762250"/>
              <a:ext cx="6350" cy="79375"/>
            </a:xfrm>
            <a:custGeom>
              <a:avLst/>
              <a:gdLst>
                <a:gd name="T0" fmla="*/ 0 w 4"/>
                <a:gd name="T1" fmla="*/ 6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6 h 50"/>
                <a:gd name="T8" fmla="*/ 0 w 4"/>
                <a:gd name="T9" fmla="*/ 6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14"/>
            <p:cNvSpPr>
              <a:spLocks/>
            </p:cNvSpPr>
            <p:nvPr/>
          </p:nvSpPr>
          <p:spPr bwMode="auto">
            <a:xfrm>
              <a:off x="2608263" y="2765425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15"/>
            <p:cNvSpPr>
              <a:spLocks/>
            </p:cNvSpPr>
            <p:nvPr/>
          </p:nvSpPr>
          <p:spPr bwMode="auto">
            <a:xfrm>
              <a:off x="1120775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16"/>
            <p:cNvSpPr>
              <a:spLocks noEditPoints="1"/>
            </p:cNvSpPr>
            <p:nvPr/>
          </p:nvSpPr>
          <p:spPr bwMode="auto">
            <a:xfrm>
              <a:off x="1212850" y="2911475"/>
              <a:ext cx="55563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17"/>
            <p:cNvSpPr>
              <a:spLocks noEditPoints="1"/>
            </p:cNvSpPr>
            <p:nvPr/>
          </p:nvSpPr>
          <p:spPr bwMode="auto">
            <a:xfrm>
              <a:off x="1279525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18"/>
            <p:cNvSpPr>
              <a:spLocks noEditPoints="1"/>
            </p:cNvSpPr>
            <p:nvPr/>
          </p:nvSpPr>
          <p:spPr bwMode="auto">
            <a:xfrm>
              <a:off x="1347788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19"/>
            <p:cNvSpPr>
              <a:spLocks noEditPoints="1"/>
            </p:cNvSpPr>
            <p:nvPr/>
          </p:nvSpPr>
          <p:spPr bwMode="auto">
            <a:xfrm>
              <a:off x="1395413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20"/>
            <p:cNvSpPr>
              <a:spLocks/>
            </p:cNvSpPr>
            <p:nvPr/>
          </p:nvSpPr>
          <p:spPr bwMode="auto">
            <a:xfrm>
              <a:off x="1454150" y="2914650"/>
              <a:ext cx="49213" cy="52387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9 h 16"/>
                <a:gd name="T4" fmla="*/ 0 w 15"/>
                <a:gd name="T5" fmla="*/ 0 h 16"/>
                <a:gd name="T6" fmla="*/ 2 w 15"/>
                <a:gd name="T7" fmla="*/ 0 h 16"/>
                <a:gd name="T8" fmla="*/ 2 w 15"/>
                <a:gd name="T9" fmla="*/ 9 h 16"/>
                <a:gd name="T10" fmla="*/ 6 w 15"/>
                <a:gd name="T11" fmla="*/ 15 h 16"/>
                <a:gd name="T12" fmla="*/ 8 w 15"/>
                <a:gd name="T13" fmla="*/ 15 h 16"/>
                <a:gd name="T14" fmla="*/ 10 w 15"/>
                <a:gd name="T15" fmla="*/ 14 h 16"/>
                <a:gd name="T16" fmla="*/ 11 w 15"/>
                <a:gd name="T17" fmla="*/ 12 h 16"/>
                <a:gd name="T18" fmla="*/ 13 w 15"/>
                <a:gd name="T19" fmla="*/ 10 h 16"/>
                <a:gd name="T20" fmla="*/ 13 w 15"/>
                <a:gd name="T21" fmla="*/ 0 h 16"/>
                <a:gd name="T22" fmla="*/ 14 w 15"/>
                <a:gd name="T23" fmla="*/ 0 h 16"/>
                <a:gd name="T24" fmla="*/ 14 w 15"/>
                <a:gd name="T25" fmla="*/ 14 h 16"/>
                <a:gd name="T26" fmla="*/ 15 w 15"/>
                <a:gd name="T27" fmla="*/ 15 h 16"/>
                <a:gd name="T28" fmla="*/ 15 w 15"/>
                <a:gd name="T29" fmla="*/ 16 h 16"/>
                <a:gd name="T30" fmla="*/ 15 w 15"/>
                <a:gd name="T31" fmla="*/ 16 h 16"/>
                <a:gd name="T32" fmla="*/ 14 w 15"/>
                <a:gd name="T33" fmla="*/ 16 h 16"/>
                <a:gd name="T34" fmla="*/ 13 w 15"/>
                <a:gd name="T35" fmla="*/ 16 h 16"/>
                <a:gd name="T36" fmla="*/ 13 w 15"/>
                <a:gd name="T37" fmla="*/ 15 h 16"/>
                <a:gd name="T38" fmla="*/ 13 w 15"/>
                <a:gd name="T39" fmla="*/ 12 h 16"/>
                <a:gd name="T40" fmla="*/ 10 w 15"/>
                <a:gd name="T41" fmla="*/ 15 h 16"/>
                <a:gd name="T42" fmla="*/ 6 w 15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2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21"/>
            <p:cNvSpPr>
              <a:spLocks/>
            </p:cNvSpPr>
            <p:nvPr/>
          </p:nvSpPr>
          <p:spPr bwMode="auto">
            <a:xfrm>
              <a:off x="1514475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2"/>
            <p:cNvSpPr>
              <a:spLocks noEditPoints="1"/>
            </p:cNvSpPr>
            <p:nvPr/>
          </p:nvSpPr>
          <p:spPr bwMode="auto">
            <a:xfrm>
              <a:off x="1579563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23"/>
            <p:cNvSpPr>
              <a:spLocks noEditPoints="1"/>
            </p:cNvSpPr>
            <p:nvPr/>
          </p:nvSpPr>
          <p:spPr bwMode="auto">
            <a:xfrm>
              <a:off x="1600200" y="2890838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24"/>
            <p:cNvSpPr>
              <a:spLocks noEditPoints="1"/>
            </p:cNvSpPr>
            <p:nvPr/>
          </p:nvSpPr>
          <p:spPr bwMode="auto">
            <a:xfrm>
              <a:off x="1668463" y="2890838"/>
              <a:ext cx="7938" cy="76200"/>
            </a:xfrm>
            <a:custGeom>
              <a:avLst/>
              <a:gdLst>
                <a:gd name="T0" fmla="*/ 0 w 5"/>
                <a:gd name="T1" fmla="*/ 7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7 h 48"/>
                <a:gd name="T8" fmla="*/ 0 w 5"/>
                <a:gd name="T9" fmla="*/ 7 h 48"/>
                <a:gd name="T10" fmla="*/ 0 w 5"/>
                <a:gd name="T11" fmla="*/ 48 h 48"/>
                <a:gd name="T12" fmla="*/ 0 w 5"/>
                <a:gd name="T13" fmla="*/ 15 h 48"/>
                <a:gd name="T14" fmla="*/ 5 w 5"/>
                <a:gd name="T15" fmla="*/ 15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7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25"/>
            <p:cNvSpPr>
              <a:spLocks noEditPoints="1"/>
            </p:cNvSpPr>
            <p:nvPr/>
          </p:nvSpPr>
          <p:spPr bwMode="auto">
            <a:xfrm>
              <a:off x="1689100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1 h 24"/>
                <a:gd name="T24" fmla="*/ 16 w 16"/>
                <a:gd name="T25" fmla="*/ 1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26"/>
            <p:cNvSpPr>
              <a:spLocks/>
            </p:cNvSpPr>
            <p:nvPr/>
          </p:nvSpPr>
          <p:spPr bwMode="auto">
            <a:xfrm>
              <a:off x="1758950" y="2911475"/>
              <a:ext cx="46038" cy="55562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1 h 17"/>
                <a:gd name="T24" fmla="*/ 2 w 14"/>
                <a:gd name="T25" fmla="*/ 1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27"/>
            <p:cNvSpPr>
              <a:spLocks noEditPoints="1"/>
            </p:cNvSpPr>
            <p:nvPr/>
          </p:nvSpPr>
          <p:spPr bwMode="auto">
            <a:xfrm>
              <a:off x="1817688" y="2911475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28"/>
            <p:cNvSpPr>
              <a:spLocks/>
            </p:cNvSpPr>
            <p:nvPr/>
          </p:nvSpPr>
          <p:spPr bwMode="auto">
            <a:xfrm>
              <a:off x="1874838" y="2894013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6 h 22"/>
                <a:gd name="T32" fmla="*/ 7 w 9"/>
                <a:gd name="T33" fmla="*/ 6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29"/>
            <p:cNvSpPr>
              <a:spLocks/>
            </p:cNvSpPr>
            <p:nvPr/>
          </p:nvSpPr>
          <p:spPr bwMode="auto">
            <a:xfrm>
              <a:off x="1939925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3 w 14"/>
                <a:gd name="T23" fmla="*/ 0 h 16"/>
                <a:gd name="T24" fmla="*/ 13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2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30"/>
            <p:cNvSpPr>
              <a:spLocks/>
            </p:cNvSpPr>
            <p:nvPr/>
          </p:nvSpPr>
          <p:spPr bwMode="auto">
            <a:xfrm>
              <a:off x="2003425" y="2911475"/>
              <a:ext cx="42863" cy="55562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1 h 17"/>
                <a:gd name="T24" fmla="*/ 1 w 13"/>
                <a:gd name="T25" fmla="*/ 1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31"/>
            <p:cNvSpPr>
              <a:spLocks/>
            </p:cNvSpPr>
            <p:nvPr/>
          </p:nvSpPr>
          <p:spPr bwMode="auto">
            <a:xfrm>
              <a:off x="2058988" y="2894013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6 h 22"/>
                <a:gd name="T24" fmla="*/ 2 w 9"/>
                <a:gd name="T25" fmla="*/ 6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6 h 22"/>
                <a:gd name="T32" fmla="*/ 8 w 9"/>
                <a:gd name="T33" fmla="*/ 6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1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32"/>
            <p:cNvSpPr>
              <a:spLocks noEditPoints="1"/>
            </p:cNvSpPr>
            <p:nvPr/>
          </p:nvSpPr>
          <p:spPr bwMode="auto">
            <a:xfrm>
              <a:off x="2125663" y="2911475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1 h 24"/>
                <a:gd name="T12" fmla="*/ 1 w 16"/>
                <a:gd name="T13" fmla="*/ 1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2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33"/>
            <p:cNvSpPr>
              <a:spLocks noEditPoints="1"/>
            </p:cNvSpPr>
            <p:nvPr/>
          </p:nvSpPr>
          <p:spPr bwMode="auto">
            <a:xfrm>
              <a:off x="2187575" y="2911475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34"/>
            <p:cNvSpPr>
              <a:spLocks/>
            </p:cNvSpPr>
            <p:nvPr/>
          </p:nvSpPr>
          <p:spPr bwMode="auto">
            <a:xfrm>
              <a:off x="2254250" y="2911475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2 w 8"/>
                <a:gd name="T13" fmla="*/ 1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35"/>
            <p:cNvSpPr>
              <a:spLocks/>
            </p:cNvSpPr>
            <p:nvPr/>
          </p:nvSpPr>
          <p:spPr bwMode="auto">
            <a:xfrm>
              <a:off x="2293938" y="2914650"/>
              <a:ext cx="46038" cy="52387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9 h 16"/>
                <a:gd name="T4" fmla="*/ 0 w 14"/>
                <a:gd name="T5" fmla="*/ 0 h 16"/>
                <a:gd name="T6" fmla="*/ 1 w 14"/>
                <a:gd name="T7" fmla="*/ 0 h 16"/>
                <a:gd name="T8" fmla="*/ 1 w 14"/>
                <a:gd name="T9" fmla="*/ 9 h 16"/>
                <a:gd name="T10" fmla="*/ 5 w 14"/>
                <a:gd name="T11" fmla="*/ 15 h 16"/>
                <a:gd name="T12" fmla="*/ 7 w 14"/>
                <a:gd name="T13" fmla="*/ 15 h 16"/>
                <a:gd name="T14" fmla="*/ 9 w 14"/>
                <a:gd name="T15" fmla="*/ 14 h 16"/>
                <a:gd name="T16" fmla="*/ 11 w 14"/>
                <a:gd name="T17" fmla="*/ 12 h 16"/>
                <a:gd name="T18" fmla="*/ 12 w 14"/>
                <a:gd name="T19" fmla="*/ 10 h 16"/>
                <a:gd name="T20" fmla="*/ 12 w 14"/>
                <a:gd name="T21" fmla="*/ 0 h 16"/>
                <a:gd name="T22" fmla="*/ 14 w 14"/>
                <a:gd name="T23" fmla="*/ 0 h 16"/>
                <a:gd name="T24" fmla="*/ 14 w 14"/>
                <a:gd name="T25" fmla="*/ 14 h 16"/>
                <a:gd name="T26" fmla="*/ 14 w 14"/>
                <a:gd name="T27" fmla="*/ 15 h 16"/>
                <a:gd name="T28" fmla="*/ 14 w 14"/>
                <a:gd name="T29" fmla="*/ 16 h 16"/>
                <a:gd name="T30" fmla="*/ 14 w 14"/>
                <a:gd name="T31" fmla="*/ 16 h 16"/>
                <a:gd name="T32" fmla="*/ 14 w 14"/>
                <a:gd name="T33" fmla="*/ 16 h 16"/>
                <a:gd name="T34" fmla="*/ 13 w 14"/>
                <a:gd name="T35" fmla="*/ 16 h 16"/>
                <a:gd name="T36" fmla="*/ 12 w 14"/>
                <a:gd name="T37" fmla="*/ 15 h 16"/>
                <a:gd name="T38" fmla="*/ 12 w 14"/>
                <a:gd name="T39" fmla="*/ 12 h 16"/>
                <a:gd name="T40" fmla="*/ 9 w 14"/>
                <a:gd name="T41" fmla="*/ 15 h 16"/>
                <a:gd name="T42" fmla="*/ 5 w 14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cubicBezTo>
                    <a:pt x="1" y="16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36"/>
            <p:cNvSpPr>
              <a:spLocks/>
            </p:cNvSpPr>
            <p:nvPr/>
          </p:nvSpPr>
          <p:spPr bwMode="auto">
            <a:xfrm>
              <a:off x="2357438" y="2911475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1 h 17"/>
                <a:gd name="T42" fmla="*/ 1 w 24"/>
                <a:gd name="T43" fmla="*/ 1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37"/>
            <p:cNvSpPr>
              <a:spLocks noEditPoints="1"/>
            </p:cNvSpPr>
            <p:nvPr/>
          </p:nvSpPr>
          <p:spPr bwMode="auto">
            <a:xfrm>
              <a:off x="2476500" y="2911475"/>
              <a:ext cx="49213" cy="55562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2 h 17"/>
                <a:gd name="T28" fmla="*/ 5 w 15"/>
                <a:gd name="T29" fmla="*/ 2 h 17"/>
                <a:gd name="T30" fmla="*/ 2 w 15"/>
                <a:gd name="T31" fmla="*/ 4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6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9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38"/>
            <p:cNvSpPr>
              <a:spLocks/>
            </p:cNvSpPr>
            <p:nvPr/>
          </p:nvSpPr>
          <p:spPr bwMode="auto">
            <a:xfrm>
              <a:off x="2538413" y="2890838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39"/>
            <p:cNvSpPr>
              <a:spLocks noEditPoints="1"/>
            </p:cNvSpPr>
            <p:nvPr/>
          </p:nvSpPr>
          <p:spPr bwMode="auto">
            <a:xfrm>
              <a:off x="2568575" y="2890838"/>
              <a:ext cx="6350" cy="76200"/>
            </a:xfrm>
            <a:custGeom>
              <a:avLst/>
              <a:gdLst>
                <a:gd name="T0" fmla="*/ 0 w 4"/>
                <a:gd name="T1" fmla="*/ 7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7 h 48"/>
                <a:gd name="T8" fmla="*/ 0 w 4"/>
                <a:gd name="T9" fmla="*/ 7 h 48"/>
                <a:gd name="T10" fmla="*/ 0 w 4"/>
                <a:gd name="T11" fmla="*/ 48 h 48"/>
                <a:gd name="T12" fmla="*/ 0 w 4"/>
                <a:gd name="T13" fmla="*/ 15 h 48"/>
                <a:gd name="T14" fmla="*/ 4 w 4"/>
                <a:gd name="T15" fmla="*/ 15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48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40"/>
            <p:cNvSpPr>
              <a:spLocks noEditPoints="1"/>
            </p:cNvSpPr>
            <p:nvPr/>
          </p:nvSpPr>
          <p:spPr bwMode="auto">
            <a:xfrm>
              <a:off x="2587625" y="2911475"/>
              <a:ext cx="47625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2 h 17"/>
                <a:gd name="T28" fmla="*/ 4 w 14"/>
                <a:gd name="T29" fmla="*/ 2 h 17"/>
                <a:gd name="T30" fmla="*/ 1 w 14"/>
                <a:gd name="T31" fmla="*/ 4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6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9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41"/>
            <p:cNvSpPr>
              <a:spLocks/>
            </p:cNvSpPr>
            <p:nvPr/>
          </p:nvSpPr>
          <p:spPr bwMode="auto">
            <a:xfrm>
              <a:off x="1285875" y="3040063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1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42"/>
            <p:cNvSpPr>
              <a:spLocks noEditPoints="1"/>
            </p:cNvSpPr>
            <p:nvPr/>
          </p:nvSpPr>
          <p:spPr bwMode="auto">
            <a:xfrm>
              <a:off x="1341438" y="3040063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43"/>
            <p:cNvSpPr>
              <a:spLocks/>
            </p:cNvSpPr>
            <p:nvPr/>
          </p:nvSpPr>
          <p:spPr bwMode="auto">
            <a:xfrm>
              <a:off x="1411288" y="3017838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44"/>
            <p:cNvSpPr>
              <a:spLocks noEditPoints="1"/>
            </p:cNvSpPr>
            <p:nvPr/>
          </p:nvSpPr>
          <p:spPr bwMode="auto">
            <a:xfrm>
              <a:off x="1435100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45"/>
            <p:cNvSpPr>
              <a:spLocks/>
            </p:cNvSpPr>
            <p:nvPr/>
          </p:nvSpPr>
          <p:spPr bwMode="auto">
            <a:xfrm>
              <a:off x="1500188" y="3040063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46"/>
            <p:cNvSpPr>
              <a:spLocks noEditPoints="1"/>
            </p:cNvSpPr>
            <p:nvPr/>
          </p:nvSpPr>
          <p:spPr bwMode="auto">
            <a:xfrm>
              <a:off x="1533525" y="3040063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6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47"/>
            <p:cNvSpPr>
              <a:spLocks/>
            </p:cNvSpPr>
            <p:nvPr/>
          </p:nvSpPr>
          <p:spPr bwMode="auto">
            <a:xfrm>
              <a:off x="1600200" y="3040063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48"/>
            <p:cNvSpPr>
              <a:spLocks/>
            </p:cNvSpPr>
            <p:nvPr/>
          </p:nvSpPr>
          <p:spPr bwMode="auto">
            <a:xfrm>
              <a:off x="16621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49"/>
            <p:cNvSpPr>
              <a:spLocks/>
            </p:cNvSpPr>
            <p:nvPr/>
          </p:nvSpPr>
          <p:spPr bwMode="auto">
            <a:xfrm>
              <a:off x="1725613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50"/>
            <p:cNvSpPr>
              <a:spLocks noEditPoints="1"/>
            </p:cNvSpPr>
            <p:nvPr/>
          </p:nvSpPr>
          <p:spPr bwMode="auto">
            <a:xfrm>
              <a:off x="1820863" y="3040063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2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51"/>
            <p:cNvSpPr>
              <a:spLocks/>
            </p:cNvSpPr>
            <p:nvPr/>
          </p:nvSpPr>
          <p:spPr bwMode="auto">
            <a:xfrm>
              <a:off x="1890713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52"/>
            <p:cNvSpPr>
              <a:spLocks noEditPoints="1"/>
            </p:cNvSpPr>
            <p:nvPr/>
          </p:nvSpPr>
          <p:spPr bwMode="auto">
            <a:xfrm>
              <a:off x="1949450" y="3040063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53"/>
            <p:cNvSpPr>
              <a:spLocks/>
            </p:cNvSpPr>
            <p:nvPr/>
          </p:nvSpPr>
          <p:spPr bwMode="auto">
            <a:xfrm>
              <a:off x="2006600" y="3021013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54"/>
            <p:cNvSpPr>
              <a:spLocks/>
            </p:cNvSpPr>
            <p:nvPr/>
          </p:nvSpPr>
          <p:spPr bwMode="auto">
            <a:xfrm>
              <a:off x="2043113" y="3040063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55"/>
            <p:cNvSpPr>
              <a:spLocks/>
            </p:cNvSpPr>
            <p:nvPr/>
          </p:nvSpPr>
          <p:spPr bwMode="auto">
            <a:xfrm>
              <a:off x="2101850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56"/>
            <p:cNvSpPr>
              <a:spLocks/>
            </p:cNvSpPr>
            <p:nvPr/>
          </p:nvSpPr>
          <p:spPr bwMode="auto">
            <a:xfrm>
              <a:off x="2181225" y="3040063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57"/>
            <p:cNvSpPr>
              <a:spLocks/>
            </p:cNvSpPr>
            <p:nvPr/>
          </p:nvSpPr>
          <p:spPr bwMode="auto">
            <a:xfrm>
              <a:off x="2238375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58"/>
            <p:cNvSpPr>
              <a:spLocks/>
            </p:cNvSpPr>
            <p:nvPr/>
          </p:nvSpPr>
          <p:spPr bwMode="auto">
            <a:xfrm>
              <a:off x="2300288" y="3040063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2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3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59"/>
            <p:cNvSpPr>
              <a:spLocks noEditPoints="1"/>
            </p:cNvSpPr>
            <p:nvPr/>
          </p:nvSpPr>
          <p:spPr bwMode="auto">
            <a:xfrm>
              <a:off x="2419350" y="3040063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60"/>
            <p:cNvSpPr>
              <a:spLocks/>
            </p:cNvSpPr>
            <p:nvPr/>
          </p:nvSpPr>
          <p:spPr bwMode="auto">
            <a:xfrm>
              <a:off x="2489200" y="3040063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61"/>
            <p:cNvSpPr>
              <a:spLocks/>
            </p:cNvSpPr>
            <p:nvPr/>
          </p:nvSpPr>
          <p:spPr bwMode="auto">
            <a:xfrm>
              <a:off x="2552700" y="3040063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3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523875" y="3894933"/>
            <a:ext cx="1581151" cy="661987"/>
            <a:chOff x="1057275" y="3708400"/>
            <a:chExt cx="1581151" cy="661987"/>
          </a:xfrm>
        </p:grpSpPr>
        <p:sp>
          <p:nvSpPr>
            <p:cNvPr id="492" name="Freeform 456"/>
            <p:cNvSpPr>
              <a:spLocks/>
            </p:cNvSpPr>
            <p:nvPr/>
          </p:nvSpPr>
          <p:spPr bwMode="auto">
            <a:xfrm>
              <a:off x="1751013" y="3711575"/>
              <a:ext cx="103188" cy="123825"/>
            </a:xfrm>
            <a:custGeom>
              <a:avLst/>
              <a:gdLst>
                <a:gd name="T0" fmla="*/ 65 w 65"/>
                <a:gd name="T1" fmla="*/ 13 h 78"/>
                <a:gd name="T2" fmla="*/ 40 w 65"/>
                <a:gd name="T3" fmla="*/ 13 h 78"/>
                <a:gd name="T4" fmla="*/ 40 w 65"/>
                <a:gd name="T5" fmla="*/ 78 h 78"/>
                <a:gd name="T6" fmla="*/ 25 w 65"/>
                <a:gd name="T7" fmla="*/ 78 h 78"/>
                <a:gd name="T8" fmla="*/ 25 w 65"/>
                <a:gd name="T9" fmla="*/ 13 h 78"/>
                <a:gd name="T10" fmla="*/ 0 w 65"/>
                <a:gd name="T11" fmla="*/ 13 h 78"/>
                <a:gd name="T12" fmla="*/ 0 w 65"/>
                <a:gd name="T13" fmla="*/ 0 h 78"/>
                <a:gd name="T14" fmla="*/ 65 w 65"/>
                <a:gd name="T15" fmla="*/ 0 h 78"/>
                <a:gd name="T16" fmla="*/ 65 w 65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78">
                  <a:moveTo>
                    <a:pt x="65" y="13"/>
                  </a:moveTo>
                  <a:lnTo>
                    <a:pt x="40" y="13"/>
                  </a:lnTo>
                  <a:lnTo>
                    <a:pt x="40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5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57"/>
            <p:cNvSpPr>
              <a:spLocks noEditPoints="1"/>
            </p:cNvSpPr>
            <p:nvPr/>
          </p:nvSpPr>
          <p:spPr bwMode="auto">
            <a:xfrm>
              <a:off x="1863725" y="3708400"/>
              <a:ext cx="23813" cy="127000"/>
            </a:xfrm>
            <a:custGeom>
              <a:avLst/>
              <a:gdLst>
                <a:gd name="T0" fmla="*/ 0 w 15"/>
                <a:gd name="T1" fmla="*/ 15 h 80"/>
                <a:gd name="T2" fmla="*/ 0 w 15"/>
                <a:gd name="T3" fmla="*/ 0 h 80"/>
                <a:gd name="T4" fmla="*/ 15 w 15"/>
                <a:gd name="T5" fmla="*/ 0 h 80"/>
                <a:gd name="T6" fmla="*/ 15 w 15"/>
                <a:gd name="T7" fmla="*/ 15 h 80"/>
                <a:gd name="T8" fmla="*/ 0 w 15"/>
                <a:gd name="T9" fmla="*/ 15 h 80"/>
                <a:gd name="T10" fmla="*/ 0 w 15"/>
                <a:gd name="T11" fmla="*/ 80 h 80"/>
                <a:gd name="T12" fmla="*/ 0 w 15"/>
                <a:gd name="T13" fmla="*/ 23 h 80"/>
                <a:gd name="T14" fmla="*/ 15 w 15"/>
                <a:gd name="T15" fmla="*/ 23 h 80"/>
                <a:gd name="T16" fmla="*/ 15 w 15"/>
                <a:gd name="T17" fmla="*/ 80 h 80"/>
                <a:gd name="T18" fmla="*/ 0 w 15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0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8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15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58"/>
            <p:cNvSpPr>
              <a:spLocks/>
            </p:cNvSpPr>
            <p:nvPr/>
          </p:nvSpPr>
          <p:spPr bwMode="auto">
            <a:xfrm>
              <a:off x="1900238" y="3716337"/>
              <a:ext cx="63500" cy="122237"/>
            </a:xfrm>
            <a:custGeom>
              <a:avLst/>
              <a:gdLst>
                <a:gd name="T0" fmla="*/ 19 w 19"/>
                <a:gd name="T1" fmla="*/ 35 h 37"/>
                <a:gd name="T2" fmla="*/ 15 w 19"/>
                <a:gd name="T3" fmla="*/ 36 h 37"/>
                <a:gd name="T4" fmla="*/ 11 w 19"/>
                <a:gd name="T5" fmla="*/ 37 h 37"/>
                <a:gd name="T6" fmla="*/ 8 w 19"/>
                <a:gd name="T7" fmla="*/ 36 h 37"/>
                <a:gd name="T8" fmla="*/ 6 w 19"/>
                <a:gd name="T9" fmla="*/ 35 h 37"/>
                <a:gd name="T10" fmla="*/ 4 w 19"/>
                <a:gd name="T11" fmla="*/ 33 h 37"/>
                <a:gd name="T12" fmla="*/ 4 w 19"/>
                <a:gd name="T13" fmla="*/ 30 h 37"/>
                <a:gd name="T14" fmla="*/ 4 w 19"/>
                <a:gd name="T15" fmla="*/ 14 h 37"/>
                <a:gd name="T16" fmla="*/ 0 w 19"/>
                <a:gd name="T17" fmla="*/ 14 h 37"/>
                <a:gd name="T18" fmla="*/ 0 w 19"/>
                <a:gd name="T19" fmla="*/ 9 h 37"/>
                <a:gd name="T20" fmla="*/ 4 w 19"/>
                <a:gd name="T21" fmla="*/ 9 h 37"/>
                <a:gd name="T22" fmla="*/ 4 w 19"/>
                <a:gd name="T23" fmla="*/ 0 h 37"/>
                <a:gd name="T24" fmla="*/ 11 w 19"/>
                <a:gd name="T25" fmla="*/ 0 h 37"/>
                <a:gd name="T26" fmla="*/ 11 w 19"/>
                <a:gd name="T27" fmla="*/ 9 h 37"/>
                <a:gd name="T28" fmla="*/ 17 w 19"/>
                <a:gd name="T29" fmla="*/ 9 h 37"/>
                <a:gd name="T30" fmla="*/ 17 w 19"/>
                <a:gd name="T31" fmla="*/ 14 h 37"/>
                <a:gd name="T32" fmla="*/ 11 w 19"/>
                <a:gd name="T33" fmla="*/ 14 h 37"/>
                <a:gd name="T34" fmla="*/ 11 w 19"/>
                <a:gd name="T35" fmla="*/ 27 h 37"/>
                <a:gd name="T36" fmla="*/ 12 w 19"/>
                <a:gd name="T37" fmla="*/ 30 h 37"/>
                <a:gd name="T38" fmla="*/ 13 w 19"/>
                <a:gd name="T39" fmla="*/ 30 h 37"/>
                <a:gd name="T40" fmla="*/ 16 w 19"/>
                <a:gd name="T41" fmla="*/ 30 h 37"/>
                <a:gd name="T42" fmla="*/ 17 w 19"/>
                <a:gd name="T43" fmla="*/ 29 h 37"/>
                <a:gd name="T44" fmla="*/ 19 w 19"/>
                <a:gd name="T4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9" y="35"/>
                  </a:moveTo>
                  <a:cubicBezTo>
                    <a:pt x="18" y="35"/>
                    <a:pt x="17" y="35"/>
                    <a:pt x="15" y="36"/>
                  </a:cubicBezTo>
                  <a:cubicBezTo>
                    <a:pt x="14" y="36"/>
                    <a:pt x="12" y="37"/>
                    <a:pt x="11" y="37"/>
                  </a:cubicBezTo>
                  <a:cubicBezTo>
                    <a:pt x="10" y="37"/>
                    <a:pt x="9" y="36"/>
                    <a:pt x="8" y="36"/>
                  </a:cubicBezTo>
                  <a:cubicBezTo>
                    <a:pt x="7" y="36"/>
                    <a:pt x="7" y="36"/>
                    <a:pt x="6" y="35"/>
                  </a:cubicBezTo>
                  <a:cubicBezTo>
                    <a:pt x="5" y="34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1" y="29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59"/>
            <p:cNvSpPr>
              <a:spLocks/>
            </p:cNvSpPr>
            <p:nvPr/>
          </p:nvSpPr>
          <p:spPr bwMode="auto">
            <a:xfrm>
              <a:off x="1973263" y="3708400"/>
              <a:ext cx="42863" cy="127000"/>
            </a:xfrm>
            <a:custGeom>
              <a:avLst/>
              <a:gdLst>
                <a:gd name="T0" fmla="*/ 0 w 13"/>
                <a:gd name="T1" fmla="*/ 0 h 38"/>
                <a:gd name="T2" fmla="*/ 7 w 13"/>
                <a:gd name="T3" fmla="*/ 0 h 38"/>
                <a:gd name="T4" fmla="*/ 7 w 13"/>
                <a:gd name="T5" fmla="*/ 29 h 38"/>
                <a:gd name="T6" fmla="*/ 7 w 13"/>
                <a:gd name="T7" fmla="*/ 32 h 38"/>
                <a:gd name="T8" fmla="*/ 9 w 13"/>
                <a:gd name="T9" fmla="*/ 32 h 38"/>
                <a:gd name="T10" fmla="*/ 11 w 13"/>
                <a:gd name="T11" fmla="*/ 32 h 38"/>
                <a:gd name="T12" fmla="*/ 12 w 13"/>
                <a:gd name="T13" fmla="*/ 32 h 38"/>
                <a:gd name="T14" fmla="*/ 13 w 13"/>
                <a:gd name="T15" fmla="*/ 37 h 38"/>
                <a:gd name="T16" fmla="*/ 10 w 13"/>
                <a:gd name="T17" fmla="*/ 38 h 38"/>
                <a:gd name="T18" fmla="*/ 7 w 13"/>
                <a:gd name="T19" fmla="*/ 38 h 38"/>
                <a:gd name="T20" fmla="*/ 1 w 13"/>
                <a:gd name="T21" fmla="*/ 37 h 38"/>
                <a:gd name="T22" fmla="*/ 0 w 13"/>
                <a:gd name="T23" fmla="*/ 32 h 38"/>
                <a:gd name="T24" fmla="*/ 0 w 13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8"/>
                    <a:pt x="10" y="38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4" y="38"/>
                    <a:pt x="3" y="38"/>
                    <a:pt x="1" y="37"/>
                  </a:cubicBezTo>
                  <a:cubicBezTo>
                    <a:pt x="0" y="36"/>
                    <a:pt x="0" y="34"/>
                    <a:pt x="0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60"/>
            <p:cNvSpPr>
              <a:spLocks noEditPoints="1"/>
            </p:cNvSpPr>
            <p:nvPr/>
          </p:nvSpPr>
          <p:spPr bwMode="auto">
            <a:xfrm>
              <a:off x="2019300" y="3741737"/>
              <a:ext cx="96838" cy="96837"/>
            </a:xfrm>
            <a:custGeom>
              <a:avLst/>
              <a:gdLst>
                <a:gd name="T0" fmla="*/ 15 w 29"/>
                <a:gd name="T1" fmla="*/ 29 h 29"/>
                <a:gd name="T2" fmla="*/ 9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9 w 29"/>
                <a:gd name="T15" fmla="*/ 1 h 29"/>
                <a:gd name="T16" fmla="*/ 15 w 29"/>
                <a:gd name="T17" fmla="*/ 0 h 29"/>
                <a:gd name="T18" fmla="*/ 21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9 w 29"/>
                <a:gd name="T29" fmla="*/ 17 h 29"/>
                <a:gd name="T30" fmla="*/ 8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5 w 29"/>
                <a:gd name="T49" fmla="*/ 29 h 29"/>
                <a:gd name="T50" fmla="*/ 22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10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2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12" y="29"/>
                    <a:pt x="10" y="28"/>
                    <a:pt x="9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7" y="0"/>
                    <a:pt x="19" y="1"/>
                    <a:pt x="21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20" y="28"/>
                    <a:pt x="18" y="29"/>
                    <a:pt x="15" y="29"/>
                  </a:cubicBezTo>
                  <a:close/>
                  <a:moveTo>
                    <a:pt x="22" y="12"/>
                  </a:moveTo>
                  <a:cubicBezTo>
                    <a:pt x="21" y="10"/>
                    <a:pt x="21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1"/>
                    <a:pt x="7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61"/>
            <p:cNvSpPr>
              <a:spLocks/>
            </p:cNvSpPr>
            <p:nvPr/>
          </p:nvSpPr>
          <p:spPr bwMode="auto">
            <a:xfrm>
              <a:off x="2162175" y="3711575"/>
              <a:ext cx="101600" cy="123825"/>
            </a:xfrm>
            <a:custGeom>
              <a:avLst/>
              <a:gdLst>
                <a:gd name="T0" fmla="*/ 64 w 64"/>
                <a:gd name="T1" fmla="*/ 13 h 78"/>
                <a:gd name="T2" fmla="*/ 39 w 64"/>
                <a:gd name="T3" fmla="*/ 13 h 78"/>
                <a:gd name="T4" fmla="*/ 39 w 64"/>
                <a:gd name="T5" fmla="*/ 78 h 78"/>
                <a:gd name="T6" fmla="*/ 25 w 64"/>
                <a:gd name="T7" fmla="*/ 78 h 78"/>
                <a:gd name="T8" fmla="*/ 25 w 64"/>
                <a:gd name="T9" fmla="*/ 13 h 78"/>
                <a:gd name="T10" fmla="*/ 0 w 64"/>
                <a:gd name="T11" fmla="*/ 13 h 78"/>
                <a:gd name="T12" fmla="*/ 0 w 64"/>
                <a:gd name="T13" fmla="*/ 0 h 78"/>
                <a:gd name="T14" fmla="*/ 64 w 64"/>
                <a:gd name="T15" fmla="*/ 0 h 78"/>
                <a:gd name="T16" fmla="*/ 64 w 64"/>
                <a:gd name="T17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8">
                  <a:moveTo>
                    <a:pt x="64" y="13"/>
                  </a:moveTo>
                  <a:lnTo>
                    <a:pt x="39" y="13"/>
                  </a:lnTo>
                  <a:lnTo>
                    <a:pt x="39" y="78"/>
                  </a:lnTo>
                  <a:lnTo>
                    <a:pt x="25" y="78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462"/>
            <p:cNvSpPr>
              <a:spLocks/>
            </p:cNvSpPr>
            <p:nvPr/>
          </p:nvSpPr>
          <p:spPr bwMode="auto">
            <a:xfrm>
              <a:off x="2274888" y="3708400"/>
              <a:ext cx="85725" cy="127000"/>
            </a:xfrm>
            <a:custGeom>
              <a:avLst/>
              <a:gdLst>
                <a:gd name="T0" fmla="*/ 26 w 26"/>
                <a:gd name="T1" fmla="*/ 38 h 38"/>
                <a:gd name="T2" fmla="*/ 19 w 26"/>
                <a:gd name="T3" fmla="*/ 38 h 38"/>
                <a:gd name="T4" fmla="*/ 19 w 26"/>
                <a:gd name="T5" fmla="*/ 23 h 38"/>
                <a:gd name="T6" fmla="*/ 17 w 26"/>
                <a:gd name="T7" fmla="*/ 18 h 38"/>
                <a:gd name="T8" fmla="*/ 14 w 26"/>
                <a:gd name="T9" fmla="*/ 16 h 38"/>
                <a:gd name="T10" fmla="*/ 12 w 26"/>
                <a:gd name="T11" fmla="*/ 17 h 38"/>
                <a:gd name="T12" fmla="*/ 10 w 26"/>
                <a:gd name="T13" fmla="*/ 18 h 38"/>
                <a:gd name="T14" fmla="*/ 8 w 26"/>
                <a:gd name="T15" fmla="*/ 20 h 38"/>
                <a:gd name="T16" fmla="*/ 7 w 26"/>
                <a:gd name="T17" fmla="*/ 22 h 38"/>
                <a:gd name="T18" fmla="*/ 7 w 26"/>
                <a:gd name="T19" fmla="*/ 38 h 38"/>
                <a:gd name="T20" fmla="*/ 0 w 26"/>
                <a:gd name="T21" fmla="*/ 38 h 38"/>
                <a:gd name="T22" fmla="*/ 0 w 26"/>
                <a:gd name="T23" fmla="*/ 0 h 38"/>
                <a:gd name="T24" fmla="*/ 7 w 26"/>
                <a:gd name="T25" fmla="*/ 0 h 38"/>
                <a:gd name="T26" fmla="*/ 7 w 26"/>
                <a:gd name="T27" fmla="*/ 16 h 38"/>
                <a:gd name="T28" fmla="*/ 11 w 26"/>
                <a:gd name="T29" fmla="*/ 12 h 38"/>
                <a:gd name="T30" fmla="*/ 17 w 26"/>
                <a:gd name="T31" fmla="*/ 10 h 38"/>
                <a:gd name="T32" fmla="*/ 21 w 26"/>
                <a:gd name="T33" fmla="*/ 11 h 38"/>
                <a:gd name="T34" fmla="*/ 24 w 26"/>
                <a:gd name="T35" fmla="*/ 14 h 38"/>
                <a:gd name="T36" fmla="*/ 25 w 26"/>
                <a:gd name="T37" fmla="*/ 17 h 38"/>
                <a:gd name="T38" fmla="*/ 26 w 26"/>
                <a:gd name="T39" fmla="*/ 21 h 38"/>
                <a:gd name="T40" fmla="*/ 26 w 26"/>
                <a:gd name="T4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6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1"/>
                    <a:pt x="18" y="19"/>
                    <a:pt x="17" y="18"/>
                  </a:cubicBezTo>
                  <a:cubicBezTo>
                    <a:pt x="17" y="17"/>
                    <a:pt x="16" y="16"/>
                    <a:pt x="14" y="16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10" y="13"/>
                    <a:pt x="11" y="12"/>
                  </a:cubicBezTo>
                  <a:cubicBezTo>
                    <a:pt x="13" y="11"/>
                    <a:pt x="15" y="10"/>
                    <a:pt x="17" y="10"/>
                  </a:cubicBezTo>
                  <a:cubicBezTo>
                    <a:pt x="19" y="10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6" y="18"/>
                    <a:pt x="26" y="20"/>
                    <a:pt x="26" y="21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463"/>
            <p:cNvSpPr>
              <a:spLocks/>
            </p:cNvSpPr>
            <p:nvPr/>
          </p:nvSpPr>
          <p:spPr bwMode="auto">
            <a:xfrm>
              <a:off x="2379663" y="3741737"/>
              <a:ext cx="53975" cy="93662"/>
            </a:xfrm>
            <a:custGeom>
              <a:avLst/>
              <a:gdLst>
                <a:gd name="T0" fmla="*/ 16 w 16"/>
                <a:gd name="T1" fmla="*/ 7 h 28"/>
                <a:gd name="T2" fmla="*/ 10 w 16"/>
                <a:gd name="T3" fmla="*/ 8 h 28"/>
                <a:gd name="T4" fmla="*/ 7 w 16"/>
                <a:gd name="T5" fmla="*/ 12 h 28"/>
                <a:gd name="T6" fmla="*/ 7 w 16"/>
                <a:gd name="T7" fmla="*/ 28 h 28"/>
                <a:gd name="T8" fmla="*/ 0 w 16"/>
                <a:gd name="T9" fmla="*/ 28 h 28"/>
                <a:gd name="T10" fmla="*/ 0 w 16"/>
                <a:gd name="T11" fmla="*/ 1 h 28"/>
                <a:gd name="T12" fmla="*/ 6 w 16"/>
                <a:gd name="T13" fmla="*/ 1 h 28"/>
                <a:gd name="T14" fmla="*/ 6 w 16"/>
                <a:gd name="T15" fmla="*/ 7 h 28"/>
                <a:gd name="T16" fmla="*/ 8 w 16"/>
                <a:gd name="T17" fmla="*/ 4 h 28"/>
                <a:gd name="T18" fmla="*/ 10 w 16"/>
                <a:gd name="T19" fmla="*/ 2 h 28"/>
                <a:gd name="T20" fmla="*/ 12 w 16"/>
                <a:gd name="T21" fmla="*/ 1 h 28"/>
                <a:gd name="T22" fmla="*/ 14 w 16"/>
                <a:gd name="T23" fmla="*/ 0 h 28"/>
                <a:gd name="T24" fmla="*/ 15 w 16"/>
                <a:gd name="T25" fmla="*/ 0 h 28"/>
                <a:gd name="T26" fmla="*/ 16 w 16"/>
                <a:gd name="T27" fmla="*/ 0 h 28"/>
                <a:gd name="T28" fmla="*/ 16 w 16"/>
                <a:gd name="T2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8">
                  <a:moveTo>
                    <a:pt x="16" y="7"/>
                  </a:moveTo>
                  <a:cubicBezTo>
                    <a:pt x="14" y="7"/>
                    <a:pt x="12" y="7"/>
                    <a:pt x="10" y="8"/>
                  </a:cubicBezTo>
                  <a:cubicBezTo>
                    <a:pt x="9" y="9"/>
                    <a:pt x="7" y="10"/>
                    <a:pt x="7" y="12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464"/>
            <p:cNvSpPr>
              <a:spLocks noEditPoints="1"/>
            </p:cNvSpPr>
            <p:nvPr/>
          </p:nvSpPr>
          <p:spPr bwMode="auto">
            <a:xfrm>
              <a:off x="2439988" y="3741737"/>
              <a:ext cx="92075" cy="96837"/>
            </a:xfrm>
            <a:custGeom>
              <a:avLst/>
              <a:gdLst>
                <a:gd name="T0" fmla="*/ 14 w 28"/>
                <a:gd name="T1" fmla="*/ 29 h 29"/>
                <a:gd name="T2" fmla="*/ 8 w 28"/>
                <a:gd name="T3" fmla="*/ 27 h 29"/>
                <a:gd name="T4" fmla="*/ 4 w 28"/>
                <a:gd name="T5" fmla="*/ 24 h 29"/>
                <a:gd name="T6" fmla="*/ 1 w 28"/>
                <a:gd name="T7" fmla="*/ 20 h 29"/>
                <a:gd name="T8" fmla="*/ 0 w 28"/>
                <a:gd name="T9" fmla="*/ 15 h 29"/>
                <a:gd name="T10" fmla="*/ 1 w 28"/>
                <a:gd name="T11" fmla="*/ 9 h 29"/>
                <a:gd name="T12" fmla="*/ 3 w 28"/>
                <a:gd name="T13" fmla="*/ 5 h 29"/>
                <a:gd name="T14" fmla="*/ 8 w 28"/>
                <a:gd name="T15" fmla="*/ 1 h 29"/>
                <a:gd name="T16" fmla="*/ 14 w 28"/>
                <a:gd name="T17" fmla="*/ 0 h 29"/>
                <a:gd name="T18" fmla="*/ 20 w 28"/>
                <a:gd name="T19" fmla="*/ 1 h 29"/>
                <a:gd name="T20" fmla="*/ 24 w 28"/>
                <a:gd name="T21" fmla="*/ 5 h 29"/>
                <a:gd name="T22" fmla="*/ 27 w 28"/>
                <a:gd name="T23" fmla="*/ 9 h 29"/>
                <a:gd name="T24" fmla="*/ 28 w 28"/>
                <a:gd name="T25" fmla="*/ 14 h 29"/>
                <a:gd name="T26" fmla="*/ 28 w 28"/>
                <a:gd name="T27" fmla="*/ 16 h 29"/>
                <a:gd name="T28" fmla="*/ 28 w 28"/>
                <a:gd name="T29" fmla="*/ 17 h 29"/>
                <a:gd name="T30" fmla="*/ 7 w 28"/>
                <a:gd name="T31" fmla="*/ 17 h 29"/>
                <a:gd name="T32" fmla="*/ 8 w 28"/>
                <a:gd name="T33" fmla="*/ 20 h 29"/>
                <a:gd name="T34" fmla="*/ 9 w 28"/>
                <a:gd name="T35" fmla="*/ 22 h 29"/>
                <a:gd name="T36" fmla="*/ 12 w 28"/>
                <a:gd name="T37" fmla="*/ 23 h 29"/>
                <a:gd name="T38" fmla="*/ 14 w 28"/>
                <a:gd name="T39" fmla="*/ 23 h 29"/>
                <a:gd name="T40" fmla="*/ 18 w 28"/>
                <a:gd name="T41" fmla="*/ 22 h 29"/>
                <a:gd name="T42" fmla="*/ 21 w 28"/>
                <a:gd name="T43" fmla="*/ 20 h 29"/>
                <a:gd name="T44" fmla="*/ 27 w 28"/>
                <a:gd name="T45" fmla="*/ 21 h 29"/>
                <a:gd name="T46" fmla="*/ 22 w 28"/>
                <a:gd name="T47" fmla="*/ 27 h 29"/>
                <a:gd name="T48" fmla="*/ 14 w 28"/>
                <a:gd name="T49" fmla="*/ 29 h 29"/>
                <a:gd name="T50" fmla="*/ 21 w 28"/>
                <a:gd name="T51" fmla="*/ 12 h 29"/>
                <a:gd name="T52" fmla="*/ 19 w 28"/>
                <a:gd name="T53" fmla="*/ 7 h 29"/>
                <a:gd name="T54" fmla="*/ 14 w 28"/>
                <a:gd name="T55" fmla="*/ 5 h 29"/>
                <a:gd name="T56" fmla="*/ 11 w 28"/>
                <a:gd name="T57" fmla="*/ 6 h 29"/>
                <a:gd name="T58" fmla="*/ 9 w 28"/>
                <a:gd name="T59" fmla="*/ 7 h 29"/>
                <a:gd name="T60" fmla="*/ 8 w 28"/>
                <a:gd name="T61" fmla="*/ 9 h 29"/>
                <a:gd name="T62" fmla="*/ 7 w 28"/>
                <a:gd name="T63" fmla="*/ 12 h 29"/>
                <a:gd name="T64" fmla="*/ 21 w 28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6" y="27"/>
                    <a:pt x="5" y="26"/>
                    <a:pt x="4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2" y="2"/>
                    <a:pt x="23" y="3"/>
                    <a:pt x="24" y="5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6" y="23"/>
                    <a:pt x="17" y="23"/>
                    <a:pt x="18" y="22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7" y="6"/>
                    <a:pt x="16" y="5"/>
                    <a:pt x="14" y="5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465"/>
            <p:cNvSpPr>
              <a:spLocks noEditPoints="1"/>
            </p:cNvSpPr>
            <p:nvPr/>
          </p:nvSpPr>
          <p:spPr bwMode="auto">
            <a:xfrm>
              <a:off x="2541588" y="3741737"/>
              <a:ext cx="96838" cy="96837"/>
            </a:xfrm>
            <a:custGeom>
              <a:avLst/>
              <a:gdLst>
                <a:gd name="T0" fmla="*/ 14 w 29"/>
                <a:gd name="T1" fmla="*/ 29 h 29"/>
                <a:gd name="T2" fmla="*/ 8 w 29"/>
                <a:gd name="T3" fmla="*/ 27 h 29"/>
                <a:gd name="T4" fmla="*/ 4 w 29"/>
                <a:gd name="T5" fmla="*/ 24 h 29"/>
                <a:gd name="T6" fmla="*/ 1 w 29"/>
                <a:gd name="T7" fmla="*/ 20 h 29"/>
                <a:gd name="T8" fmla="*/ 0 w 29"/>
                <a:gd name="T9" fmla="*/ 15 h 29"/>
                <a:gd name="T10" fmla="*/ 1 w 29"/>
                <a:gd name="T11" fmla="*/ 9 h 29"/>
                <a:gd name="T12" fmla="*/ 4 w 29"/>
                <a:gd name="T13" fmla="*/ 5 h 29"/>
                <a:gd name="T14" fmla="*/ 8 w 29"/>
                <a:gd name="T15" fmla="*/ 1 h 29"/>
                <a:gd name="T16" fmla="*/ 14 w 29"/>
                <a:gd name="T17" fmla="*/ 0 h 29"/>
                <a:gd name="T18" fmla="*/ 20 w 29"/>
                <a:gd name="T19" fmla="*/ 1 h 29"/>
                <a:gd name="T20" fmla="*/ 25 w 29"/>
                <a:gd name="T21" fmla="*/ 5 h 29"/>
                <a:gd name="T22" fmla="*/ 28 w 29"/>
                <a:gd name="T23" fmla="*/ 9 h 29"/>
                <a:gd name="T24" fmla="*/ 29 w 29"/>
                <a:gd name="T25" fmla="*/ 14 h 29"/>
                <a:gd name="T26" fmla="*/ 29 w 29"/>
                <a:gd name="T27" fmla="*/ 16 h 29"/>
                <a:gd name="T28" fmla="*/ 28 w 29"/>
                <a:gd name="T29" fmla="*/ 17 h 29"/>
                <a:gd name="T30" fmla="*/ 7 w 29"/>
                <a:gd name="T31" fmla="*/ 17 h 29"/>
                <a:gd name="T32" fmla="*/ 8 w 29"/>
                <a:gd name="T33" fmla="*/ 20 h 29"/>
                <a:gd name="T34" fmla="*/ 10 w 29"/>
                <a:gd name="T35" fmla="*/ 22 h 29"/>
                <a:gd name="T36" fmla="*/ 12 w 29"/>
                <a:gd name="T37" fmla="*/ 23 h 29"/>
                <a:gd name="T38" fmla="*/ 15 w 29"/>
                <a:gd name="T39" fmla="*/ 23 h 29"/>
                <a:gd name="T40" fmla="*/ 19 w 29"/>
                <a:gd name="T41" fmla="*/ 22 h 29"/>
                <a:gd name="T42" fmla="*/ 21 w 29"/>
                <a:gd name="T43" fmla="*/ 20 h 29"/>
                <a:gd name="T44" fmla="*/ 27 w 29"/>
                <a:gd name="T45" fmla="*/ 21 h 29"/>
                <a:gd name="T46" fmla="*/ 22 w 29"/>
                <a:gd name="T47" fmla="*/ 27 h 29"/>
                <a:gd name="T48" fmla="*/ 14 w 29"/>
                <a:gd name="T49" fmla="*/ 29 h 29"/>
                <a:gd name="T50" fmla="*/ 21 w 29"/>
                <a:gd name="T51" fmla="*/ 12 h 29"/>
                <a:gd name="T52" fmla="*/ 19 w 29"/>
                <a:gd name="T53" fmla="*/ 7 h 29"/>
                <a:gd name="T54" fmla="*/ 14 w 29"/>
                <a:gd name="T55" fmla="*/ 5 h 29"/>
                <a:gd name="T56" fmla="*/ 12 w 29"/>
                <a:gd name="T57" fmla="*/ 6 h 29"/>
                <a:gd name="T58" fmla="*/ 9 w 29"/>
                <a:gd name="T59" fmla="*/ 7 h 29"/>
                <a:gd name="T60" fmla="*/ 8 w 29"/>
                <a:gd name="T61" fmla="*/ 9 h 29"/>
                <a:gd name="T62" fmla="*/ 7 w 29"/>
                <a:gd name="T63" fmla="*/ 12 h 29"/>
                <a:gd name="T64" fmla="*/ 21 w 29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12" y="29"/>
                    <a:pt x="10" y="28"/>
                    <a:pt x="8" y="27"/>
                  </a:cubicBezTo>
                  <a:cubicBezTo>
                    <a:pt x="7" y="27"/>
                    <a:pt x="5" y="26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6"/>
                    <a:pt x="27" y="7"/>
                    <a:pt x="28" y="9"/>
                  </a:cubicBezTo>
                  <a:cubicBezTo>
                    <a:pt x="28" y="11"/>
                    <a:pt x="29" y="12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8" y="16"/>
                    <a:pt x="2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0"/>
                    <a:pt x="9" y="21"/>
                    <a:pt x="10" y="22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6" y="23"/>
                    <a:pt x="17" y="23"/>
                    <a:pt x="19" y="22"/>
                  </a:cubicBezTo>
                  <a:cubicBezTo>
                    <a:pt x="20" y="22"/>
                    <a:pt x="21" y="21"/>
                    <a:pt x="21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4"/>
                    <a:pt x="24" y="25"/>
                    <a:pt x="22" y="27"/>
                  </a:cubicBezTo>
                  <a:cubicBezTo>
                    <a:pt x="20" y="28"/>
                    <a:pt x="17" y="29"/>
                    <a:pt x="14" y="29"/>
                  </a:cubicBezTo>
                  <a:close/>
                  <a:moveTo>
                    <a:pt x="21" y="12"/>
                  </a:moveTo>
                  <a:cubicBezTo>
                    <a:pt x="21" y="10"/>
                    <a:pt x="20" y="8"/>
                    <a:pt x="19" y="7"/>
                  </a:cubicBezTo>
                  <a:cubicBezTo>
                    <a:pt x="18" y="6"/>
                    <a:pt x="16" y="5"/>
                    <a:pt x="14" y="5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10"/>
                    <a:pt x="7" y="11"/>
                    <a:pt x="7" y="12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14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466"/>
            <p:cNvSpPr>
              <a:spLocks noEditPoints="1"/>
            </p:cNvSpPr>
            <p:nvPr/>
          </p:nvSpPr>
          <p:spPr bwMode="auto">
            <a:xfrm>
              <a:off x="1057275" y="4019550"/>
              <a:ext cx="52388" cy="76200"/>
            </a:xfrm>
            <a:custGeom>
              <a:avLst/>
              <a:gdLst>
                <a:gd name="T0" fmla="*/ 16 w 16"/>
                <a:gd name="T1" fmla="*/ 17 h 23"/>
                <a:gd name="T2" fmla="*/ 16 w 16"/>
                <a:gd name="T3" fmla="*/ 19 h 23"/>
                <a:gd name="T4" fmla="*/ 15 w 16"/>
                <a:gd name="T5" fmla="*/ 21 h 23"/>
                <a:gd name="T6" fmla="*/ 13 w 16"/>
                <a:gd name="T7" fmla="*/ 22 h 23"/>
                <a:gd name="T8" fmla="*/ 10 w 16"/>
                <a:gd name="T9" fmla="*/ 23 h 23"/>
                <a:gd name="T10" fmla="*/ 0 w 16"/>
                <a:gd name="T11" fmla="*/ 23 h 23"/>
                <a:gd name="T12" fmla="*/ 0 w 16"/>
                <a:gd name="T13" fmla="*/ 0 h 23"/>
                <a:gd name="T14" fmla="*/ 10 w 16"/>
                <a:gd name="T15" fmla="*/ 0 h 23"/>
                <a:gd name="T16" fmla="*/ 12 w 16"/>
                <a:gd name="T17" fmla="*/ 1 h 23"/>
                <a:gd name="T18" fmla="*/ 14 w 16"/>
                <a:gd name="T19" fmla="*/ 2 h 23"/>
                <a:gd name="T20" fmla="*/ 15 w 16"/>
                <a:gd name="T21" fmla="*/ 4 h 23"/>
                <a:gd name="T22" fmla="*/ 15 w 16"/>
                <a:gd name="T23" fmla="*/ 6 h 23"/>
                <a:gd name="T24" fmla="*/ 15 w 16"/>
                <a:gd name="T25" fmla="*/ 9 h 23"/>
                <a:gd name="T26" fmla="*/ 12 w 16"/>
                <a:gd name="T27" fmla="*/ 11 h 23"/>
                <a:gd name="T28" fmla="*/ 15 w 16"/>
                <a:gd name="T29" fmla="*/ 13 h 23"/>
                <a:gd name="T30" fmla="*/ 16 w 16"/>
                <a:gd name="T31" fmla="*/ 17 h 23"/>
                <a:gd name="T32" fmla="*/ 1 w 16"/>
                <a:gd name="T33" fmla="*/ 1 h 23"/>
                <a:gd name="T34" fmla="*/ 1 w 16"/>
                <a:gd name="T35" fmla="*/ 11 h 23"/>
                <a:gd name="T36" fmla="*/ 10 w 16"/>
                <a:gd name="T37" fmla="*/ 11 h 23"/>
                <a:gd name="T38" fmla="*/ 11 w 16"/>
                <a:gd name="T39" fmla="*/ 10 h 23"/>
                <a:gd name="T40" fmla="*/ 13 w 16"/>
                <a:gd name="T41" fmla="*/ 9 h 23"/>
                <a:gd name="T42" fmla="*/ 14 w 16"/>
                <a:gd name="T43" fmla="*/ 8 h 23"/>
                <a:gd name="T44" fmla="*/ 14 w 16"/>
                <a:gd name="T45" fmla="*/ 6 h 23"/>
                <a:gd name="T46" fmla="*/ 14 w 16"/>
                <a:gd name="T47" fmla="*/ 4 h 23"/>
                <a:gd name="T48" fmla="*/ 13 w 16"/>
                <a:gd name="T49" fmla="*/ 3 h 23"/>
                <a:gd name="T50" fmla="*/ 11 w 16"/>
                <a:gd name="T51" fmla="*/ 2 h 23"/>
                <a:gd name="T52" fmla="*/ 10 w 16"/>
                <a:gd name="T53" fmla="*/ 1 h 23"/>
                <a:gd name="T54" fmla="*/ 1 w 16"/>
                <a:gd name="T55" fmla="*/ 1 h 23"/>
                <a:gd name="T56" fmla="*/ 15 w 16"/>
                <a:gd name="T57" fmla="*/ 17 h 23"/>
                <a:gd name="T58" fmla="*/ 14 w 16"/>
                <a:gd name="T59" fmla="*/ 15 h 23"/>
                <a:gd name="T60" fmla="*/ 14 w 16"/>
                <a:gd name="T61" fmla="*/ 13 h 23"/>
                <a:gd name="T62" fmla="*/ 12 w 16"/>
                <a:gd name="T63" fmla="*/ 12 h 23"/>
                <a:gd name="T64" fmla="*/ 11 w 16"/>
                <a:gd name="T65" fmla="*/ 12 h 23"/>
                <a:gd name="T66" fmla="*/ 1 w 16"/>
                <a:gd name="T67" fmla="*/ 12 h 23"/>
                <a:gd name="T68" fmla="*/ 1 w 16"/>
                <a:gd name="T69" fmla="*/ 21 h 23"/>
                <a:gd name="T70" fmla="*/ 10 w 16"/>
                <a:gd name="T71" fmla="*/ 21 h 23"/>
                <a:gd name="T72" fmla="*/ 12 w 16"/>
                <a:gd name="T73" fmla="*/ 21 h 23"/>
                <a:gd name="T74" fmla="*/ 13 w 16"/>
                <a:gd name="T75" fmla="*/ 20 h 23"/>
                <a:gd name="T76" fmla="*/ 14 w 16"/>
                <a:gd name="T77" fmla="*/ 18 h 23"/>
                <a:gd name="T78" fmla="*/ 15 w 16"/>
                <a:gd name="T7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3" y="11"/>
                    <a:pt x="15" y="12"/>
                    <a:pt x="15" y="13"/>
                  </a:cubicBezTo>
                  <a:cubicBezTo>
                    <a:pt x="16" y="14"/>
                    <a:pt x="16" y="15"/>
                    <a:pt x="16" y="17"/>
                  </a:cubicBezTo>
                  <a:close/>
                  <a:moveTo>
                    <a:pt x="1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lnTo>
                    <a:pt x="1" y="1"/>
                  </a:lnTo>
                  <a:close/>
                  <a:moveTo>
                    <a:pt x="15" y="17"/>
                  </a:moveTo>
                  <a:cubicBezTo>
                    <a:pt x="15" y="16"/>
                    <a:pt x="15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467"/>
            <p:cNvSpPr>
              <a:spLocks noEditPoints="1"/>
            </p:cNvSpPr>
            <p:nvPr/>
          </p:nvSpPr>
          <p:spPr bwMode="auto">
            <a:xfrm>
              <a:off x="112395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468"/>
            <p:cNvSpPr>
              <a:spLocks/>
            </p:cNvSpPr>
            <p:nvPr/>
          </p:nvSpPr>
          <p:spPr bwMode="auto">
            <a:xfrm>
              <a:off x="1189038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469"/>
            <p:cNvSpPr>
              <a:spLocks/>
            </p:cNvSpPr>
            <p:nvPr/>
          </p:nvSpPr>
          <p:spPr bwMode="auto">
            <a:xfrm>
              <a:off x="1249363" y="4040187"/>
              <a:ext cx="42863" cy="55562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3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2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5 h 17"/>
                <a:gd name="T58" fmla="*/ 3 w 13"/>
                <a:gd name="T59" fmla="*/ 6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8 h 17"/>
                <a:gd name="T66" fmla="*/ 9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3" y="15"/>
                    <a:pt x="11" y="16"/>
                  </a:cubicBezTo>
                  <a:cubicBezTo>
                    <a:pt x="10" y="17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470"/>
            <p:cNvSpPr>
              <a:spLocks noEditPoints="1"/>
            </p:cNvSpPr>
            <p:nvPr/>
          </p:nvSpPr>
          <p:spPr bwMode="auto">
            <a:xfrm>
              <a:off x="1301750" y="4040187"/>
              <a:ext cx="57150" cy="55562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8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6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6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3 h 17"/>
                <a:gd name="T48" fmla="*/ 15 w 17"/>
                <a:gd name="T49" fmla="*/ 13 h 17"/>
                <a:gd name="T50" fmla="*/ 14 w 17"/>
                <a:gd name="T51" fmla="*/ 15 h 17"/>
                <a:gd name="T52" fmla="*/ 13 w 17"/>
                <a:gd name="T53" fmla="*/ 16 h 17"/>
                <a:gd name="T54" fmla="*/ 11 w 17"/>
                <a:gd name="T55" fmla="*/ 17 h 17"/>
                <a:gd name="T56" fmla="*/ 8 w 17"/>
                <a:gd name="T57" fmla="*/ 17 h 17"/>
                <a:gd name="T58" fmla="*/ 15 w 17"/>
                <a:gd name="T59" fmla="*/ 8 h 17"/>
                <a:gd name="T60" fmla="*/ 14 w 17"/>
                <a:gd name="T61" fmla="*/ 5 h 17"/>
                <a:gd name="T62" fmla="*/ 13 w 17"/>
                <a:gd name="T63" fmla="*/ 3 h 17"/>
                <a:gd name="T64" fmla="*/ 11 w 17"/>
                <a:gd name="T65" fmla="*/ 2 h 17"/>
                <a:gd name="T66" fmla="*/ 8 w 17"/>
                <a:gd name="T67" fmla="*/ 1 h 17"/>
                <a:gd name="T68" fmla="*/ 6 w 17"/>
                <a:gd name="T69" fmla="*/ 2 h 17"/>
                <a:gd name="T70" fmla="*/ 4 w 17"/>
                <a:gd name="T71" fmla="*/ 3 h 17"/>
                <a:gd name="T72" fmla="*/ 2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471"/>
            <p:cNvSpPr>
              <a:spLocks noEditPoints="1"/>
            </p:cNvSpPr>
            <p:nvPr/>
          </p:nvSpPr>
          <p:spPr bwMode="auto">
            <a:xfrm>
              <a:off x="1390650" y="4016375"/>
              <a:ext cx="57150" cy="79375"/>
            </a:xfrm>
            <a:custGeom>
              <a:avLst/>
              <a:gdLst>
                <a:gd name="T0" fmla="*/ 8 w 17"/>
                <a:gd name="T1" fmla="*/ 24 h 24"/>
                <a:gd name="T2" fmla="*/ 5 w 17"/>
                <a:gd name="T3" fmla="*/ 23 h 24"/>
                <a:gd name="T4" fmla="*/ 2 w 17"/>
                <a:gd name="T5" fmla="*/ 21 h 24"/>
                <a:gd name="T6" fmla="*/ 1 w 17"/>
                <a:gd name="T7" fmla="*/ 19 h 24"/>
                <a:gd name="T8" fmla="*/ 0 w 17"/>
                <a:gd name="T9" fmla="*/ 15 h 24"/>
                <a:gd name="T10" fmla="*/ 1 w 17"/>
                <a:gd name="T11" fmla="*/ 12 h 24"/>
                <a:gd name="T12" fmla="*/ 2 w 17"/>
                <a:gd name="T13" fmla="*/ 9 h 24"/>
                <a:gd name="T14" fmla="*/ 5 w 17"/>
                <a:gd name="T15" fmla="*/ 8 h 24"/>
                <a:gd name="T16" fmla="*/ 8 w 17"/>
                <a:gd name="T17" fmla="*/ 7 h 24"/>
                <a:gd name="T18" fmla="*/ 10 w 17"/>
                <a:gd name="T19" fmla="*/ 7 h 24"/>
                <a:gd name="T20" fmla="*/ 12 w 17"/>
                <a:gd name="T21" fmla="*/ 8 h 24"/>
                <a:gd name="T22" fmla="*/ 13 w 17"/>
                <a:gd name="T23" fmla="*/ 9 h 24"/>
                <a:gd name="T24" fmla="*/ 14 w 17"/>
                <a:gd name="T25" fmla="*/ 11 h 24"/>
                <a:gd name="T26" fmla="*/ 14 w 17"/>
                <a:gd name="T27" fmla="*/ 0 h 24"/>
                <a:gd name="T28" fmla="*/ 16 w 17"/>
                <a:gd name="T29" fmla="*/ 0 h 24"/>
                <a:gd name="T30" fmla="*/ 16 w 17"/>
                <a:gd name="T31" fmla="*/ 21 h 24"/>
                <a:gd name="T32" fmla="*/ 17 w 17"/>
                <a:gd name="T33" fmla="*/ 22 h 24"/>
                <a:gd name="T34" fmla="*/ 17 w 17"/>
                <a:gd name="T35" fmla="*/ 24 h 24"/>
                <a:gd name="T36" fmla="*/ 16 w 17"/>
                <a:gd name="T37" fmla="*/ 24 h 24"/>
                <a:gd name="T38" fmla="*/ 16 w 17"/>
                <a:gd name="T39" fmla="*/ 24 h 24"/>
                <a:gd name="T40" fmla="*/ 15 w 17"/>
                <a:gd name="T41" fmla="*/ 23 h 24"/>
                <a:gd name="T42" fmla="*/ 14 w 17"/>
                <a:gd name="T43" fmla="*/ 22 h 24"/>
                <a:gd name="T44" fmla="*/ 14 w 17"/>
                <a:gd name="T45" fmla="*/ 20 h 24"/>
                <a:gd name="T46" fmla="*/ 12 w 17"/>
                <a:gd name="T47" fmla="*/ 23 h 24"/>
                <a:gd name="T48" fmla="*/ 8 w 17"/>
                <a:gd name="T49" fmla="*/ 24 h 24"/>
                <a:gd name="T50" fmla="*/ 8 w 17"/>
                <a:gd name="T51" fmla="*/ 23 h 24"/>
                <a:gd name="T52" fmla="*/ 10 w 17"/>
                <a:gd name="T53" fmla="*/ 22 h 24"/>
                <a:gd name="T54" fmla="*/ 12 w 17"/>
                <a:gd name="T55" fmla="*/ 21 h 24"/>
                <a:gd name="T56" fmla="*/ 14 w 17"/>
                <a:gd name="T57" fmla="*/ 20 h 24"/>
                <a:gd name="T58" fmla="*/ 14 w 17"/>
                <a:gd name="T59" fmla="*/ 18 h 24"/>
                <a:gd name="T60" fmla="*/ 14 w 17"/>
                <a:gd name="T61" fmla="*/ 13 h 24"/>
                <a:gd name="T62" fmla="*/ 13 w 17"/>
                <a:gd name="T63" fmla="*/ 11 h 24"/>
                <a:gd name="T64" fmla="*/ 12 w 17"/>
                <a:gd name="T65" fmla="*/ 10 h 24"/>
                <a:gd name="T66" fmla="*/ 10 w 17"/>
                <a:gd name="T67" fmla="*/ 9 h 24"/>
                <a:gd name="T68" fmla="*/ 8 w 17"/>
                <a:gd name="T69" fmla="*/ 8 h 24"/>
                <a:gd name="T70" fmla="*/ 5 w 17"/>
                <a:gd name="T71" fmla="*/ 9 h 24"/>
                <a:gd name="T72" fmla="*/ 3 w 17"/>
                <a:gd name="T73" fmla="*/ 10 h 24"/>
                <a:gd name="T74" fmla="*/ 2 w 17"/>
                <a:gd name="T75" fmla="*/ 13 h 24"/>
                <a:gd name="T76" fmla="*/ 2 w 17"/>
                <a:gd name="T77" fmla="*/ 15 h 24"/>
                <a:gd name="T78" fmla="*/ 2 w 17"/>
                <a:gd name="T79" fmla="*/ 18 h 24"/>
                <a:gd name="T80" fmla="*/ 4 w 17"/>
                <a:gd name="T81" fmla="*/ 20 h 24"/>
                <a:gd name="T82" fmla="*/ 6 w 17"/>
                <a:gd name="T83" fmla="*/ 22 h 24"/>
                <a:gd name="T84" fmla="*/ 8 w 17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4">
                  <a:moveTo>
                    <a:pt x="8" y="24"/>
                  </a:moveTo>
                  <a:cubicBezTo>
                    <a:pt x="7" y="24"/>
                    <a:pt x="6" y="24"/>
                    <a:pt x="5" y="23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1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472"/>
            <p:cNvSpPr>
              <a:spLocks noEditPoints="1"/>
            </p:cNvSpPr>
            <p:nvPr/>
          </p:nvSpPr>
          <p:spPr bwMode="auto">
            <a:xfrm>
              <a:off x="1457325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2 w 16"/>
                <a:gd name="T31" fmla="*/ 16 h 17"/>
                <a:gd name="T32" fmla="*/ 8 w 16"/>
                <a:gd name="T33" fmla="*/ 17 h 17"/>
                <a:gd name="T34" fmla="*/ 2 w 16"/>
                <a:gd name="T35" fmla="*/ 9 h 17"/>
                <a:gd name="T36" fmla="*/ 2 w 16"/>
                <a:gd name="T37" fmla="*/ 11 h 17"/>
                <a:gd name="T38" fmla="*/ 4 w 16"/>
                <a:gd name="T39" fmla="*/ 14 h 17"/>
                <a:gd name="T40" fmla="*/ 6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6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4 w 16"/>
                <a:gd name="T63" fmla="*/ 3 h 17"/>
                <a:gd name="T64" fmla="*/ 2 w 16"/>
                <a:gd name="T65" fmla="*/ 6 h 17"/>
                <a:gd name="T66" fmla="*/ 2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473"/>
            <p:cNvSpPr>
              <a:spLocks/>
            </p:cNvSpPr>
            <p:nvPr/>
          </p:nvSpPr>
          <p:spPr bwMode="auto">
            <a:xfrm>
              <a:off x="1527175" y="4016375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1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474"/>
            <p:cNvSpPr>
              <a:spLocks noEditPoints="1"/>
            </p:cNvSpPr>
            <p:nvPr/>
          </p:nvSpPr>
          <p:spPr bwMode="auto">
            <a:xfrm>
              <a:off x="154940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1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6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475"/>
            <p:cNvSpPr>
              <a:spLocks/>
            </p:cNvSpPr>
            <p:nvPr/>
          </p:nvSpPr>
          <p:spPr bwMode="auto">
            <a:xfrm>
              <a:off x="1616075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476"/>
            <p:cNvSpPr>
              <a:spLocks noEditPoints="1"/>
            </p:cNvSpPr>
            <p:nvPr/>
          </p:nvSpPr>
          <p:spPr bwMode="auto">
            <a:xfrm>
              <a:off x="1649413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477"/>
            <p:cNvSpPr>
              <a:spLocks noEditPoints="1"/>
            </p:cNvSpPr>
            <p:nvPr/>
          </p:nvSpPr>
          <p:spPr bwMode="auto">
            <a:xfrm>
              <a:off x="1716088" y="4040187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2 w 16"/>
                <a:gd name="T5" fmla="*/ 13 h 24"/>
                <a:gd name="T6" fmla="*/ 2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3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4 w 16"/>
                <a:gd name="T23" fmla="*/ 2 h 24"/>
                <a:gd name="T24" fmla="*/ 15 w 16"/>
                <a:gd name="T25" fmla="*/ 5 h 24"/>
                <a:gd name="T26" fmla="*/ 16 w 16"/>
                <a:gd name="T27" fmla="*/ 8 h 24"/>
                <a:gd name="T28" fmla="*/ 15 w 16"/>
                <a:gd name="T29" fmla="*/ 12 h 24"/>
                <a:gd name="T30" fmla="*/ 14 w 16"/>
                <a:gd name="T31" fmla="*/ 14 h 24"/>
                <a:gd name="T32" fmla="*/ 11 w 16"/>
                <a:gd name="T33" fmla="*/ 16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3 h 24"/>
                <a:gd name="T42" fmla="*/ 14 w 16"/>
                <a:gd name="T43" fmla="*/ 11 h 24"/>
                <a:gd name="T44" fmla="*/ 14 w 16"/>
                <a:gd name="T45" fmla="*/ 8 h 24"/>
                <a:gd name="T46" fmla="*/ 14 w 16"/>
                <a:gd name="T47" fmla="*/ 6 h 24"/>
                <a:gd name="T48" fmla="*/ 12 w 16"/>
                <a:gd name="T49" fmla="*/ 3 h 24"/>
                <a:gd name="T50" fmla="*/ 10 w 16"/>
                <a:gd name="T51" fmla="*/ 2 h 24"/>
                <a:gd name="T52" fmla="*/ 8 w 16"/>
                <a:gd name="T53" fmla="*/ 1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2 w 16"/>
                <a:gd name="T61" fmla="*/ 6 h 24"/>
                <a:gd name="T62" fmla="*/ 2 w 16"/>
                <a:gd name="T63" fmla="*/ 11 h 24"/>
                <a:gd name="T64" fmla="*/ 3 w 16"/>
                <a:gd name="T65" fmla="*/ 13 h 24"/>
                <a:gd name="T66" fmla="*/ 4 w 16"/>
                <a:gd name="T67" fmla="*/ 14 h 24"/>
                <a:gd name="T68" fmla="*/ 6 w 16"/>
                <a:gd name="T69" fmla="*/ 15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4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478"/>
            <p:cNvSpPr>
              <a:spLocks noEditPoints="1"/>
            </p:cNvSpPr>
            <p:nvPr/>
          </p:nvSpPr>
          <p:spPr bwMode="auto">
            <a:xfrm>
              <a:off x="1778000" y="4040187"/>
              <a:ext cx="52388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2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3 w 16"/>
                <a:gd name="T53" fmla="*/ 16 h 17"/>
                <a:gd name="T54" fmla="*/ 11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479"/>
            <p:cNvSpPr>
              <a:spLocks/>
            </p:cNvSpPr>
            <p:nvPr/>
          </p:nvSpPr>
          <p:spPr bwMode="auto">
            <a:xfrm>
              <a:off x="1844675" y="4040187"/>
              <a:ext cx="25400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480"/>
            <p:cNvSpPr>
              <a:spLocks/>
            </p:cNvSpPr>
            <p:nvPr/>
          </p:nvSpPr>
          <p:spPr bwMode="auto">
            <a:xfrm>
              <a:off x="1884363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6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481"/>
            <p:cNvSpPr>
              <a:spLocks/>
            </p:cNvSpPr>
            <p:nvPr/>
          </p:nvSpPr>
          <p:spPr bwMode="auto">
            <a:xfrm>
              <a:off x="1946275" y="4040187"/>
              <a:ext cx="79375" cy="55562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4 h 17"/>
                <a:gd name="T34" fmla="*/ 2 w 24"/>
                <a:gd name="T35" fmla="*/ 6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482"/>
            <p:cNvSpPr>
              <a:spLocks/>
            </p:cNvSpPr>
            <p:nvPr/>
          </p:nvSpPr>
          <p:spPr bwMode="auto">
            <a:xfrm>
              <a:off x="2068513" y="4040187"/>
              <a:ext cx="26988" cy="55562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483"/>
            <p:cNvSpPr>
              <a:spLocks noEditPoints="1"/>
            </p:cNvSpPr>
            <p:nvPr/>
          </p:nvSpPr>
          <p:spPr bwMode="auto">
            <a:xfrm>
              <a:off x="2101850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2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2 w 16"/>
                <a:gd name="T43" fmla="*/ 15 h 17"/>
                <a:gd name="T44" fmla="*/ 13 w 16"/>
                <a:gd name="T45" fmla="*/ 14 h 17"/>
                <a:gd name="T46" fmla="*/ 14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5 w 16"/>
                <a:gd name="T59" fmla="*/ 8 h 17"/>
                <a:gd name="T60" fmla="*/ 14 w 16"/>
                <a:gd name="T61" fmla="*/ 5 h 17"/>
                <a:gd name="T62" fmla="*/ 13 w 16"/>
                <a:gd name="T63" fmla="*/ 3 h 17"/>
                <a:gd name="T64" fmla="*/ 11 w 16"/>
                <a:gd name="T65" fmla="*/ 2 h 17"/>
                <a:gd name="T66" fmla="*/ 8 w 16"/>
                <a:gd name="T67" fmla="*/ 1 h 17"/>
                <a:gd name="T68" fmla="*/ 6 w 16"/>
                <a:gd name="T69" fmla="*/ 2 h 17"/>
                <a:gd name="T70" fmla="*/ 4 w 16"/>
                <a:gd name="T71" fmla="*/ 3 h 17"/>
                <a:gd name="T72" fmla="*/ 2 w 16"/>
                <a:gd name="T73" fmla="*/ 5 h 17"/>
                <a:gd name="T74" fmla="*/ 2 w 16"/>
                <a:gd name="T75" fmla="*/ 8 h 17"/>
                <a:gd name="T76" fmla="*/ 15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5" y="8"/>
                  </a:move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484"/>
            <p:cNvSpPr>
              <a:spLocks/>
            </p:cNvSpPr>
            <p:nvPr/>
          </p:nvSpPr>
          <p:spPr bwMode="auto">
            <a:xfrm>
              <a:off x="2190750" y="4040187"/>
              <a:ext cx="44450" cy="55562"/>
            </a:xfrm>
            <a:custGeom>
              <a:avLst/>
              <a:gdLst>
                <a:gd name="T0" fmla="*/ 6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0 w 13"/>
                <a:gd name="T7" fmla="*/ 13 h 17"/>
                <a:gd name="T8" fmla="*/ 3 w 13"/>
                <a:gd name="T9" fmla="*/ 15 h 17"/>
                <a:gd name="T10" fmla="*/ 6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3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0 w 13"/>
                <a:gd name="T31" fmla="*/ 5 h 17"/>
                <a:gd name="T32" fmla="*/ 1 w 13"/>
                <a:gd name="T33" fmla="*/ 3 h 17"/>
                <a:gd name="T34" fmla="*/ 2 w 13"/>
                <a:gd name="T35" fmla="*/ 1 h 17"/>
                <a:gd name="T36" fmla="*/ 4 w 13"/>
                <a:gd name="T37" fmla="*/ 0 h 17"/>
                <a:gd name="T38" fmla="*/ 6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1 w 13"/>
                <a:gd name="T45" fmla="*/ 3 h 17"/>
                <a:gd name="T46" fmla="*/ 9 w 13"/>
                <a:gd name="T47" fmla="*/ 2 h 17"/>
                <a:gd name="T48" fmla="*/ 6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5 h 17"/>
                <a:gd name="T58" fmla="*/ 2 w 13"/>
                <a:gd name="T59" fmla="*/ 6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8 h 17"/>
                <a:gd name="T66" fmla="*/ 9 w 13"/>
                <a:gd name="T67" fmla="*/ 8 h 17"/>
                <a:gd name="T68" fmla="*/ 11 w 13"/>
                <a:gd name="T69" fmla="*/ 9 h 17"/>
                <a:gd name="T70" fmla="*/ 12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6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7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485"/>
            <p:cNvSpPr>
              <a:spLocks noEditPoints="1"/>
            </p:cNvSpPr>
            <p:nvPr/>
          </p:nvSpPr>
          <p:spPr bwMode="auto">
            <a:xfrm>
              <a:off x="2244725" y="4040187"/>
              <a:ext cx="46038" cy="55562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1 w 14"/>
                <a:gd name="T25" fmla="*/ 2 h 17"/>
                <a:gd name="T26" fmla="*/ 7 w 14"/>
                <a:gd name="T27" fmla="*/ 1 h 17"/>
                <a:gd name="T28" fmla="*/ 4 w 14"/>
                <a:gd name="T29" fmla="*/ 2 h 17"/>
                <a:gd name="T30" fmla="*/ 2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4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6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5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3 w 14"/>
                <a:gd name="T85" fmla="*/ 15 h 17"/>
                <a:gd name="T86" fmla="*/ 4 w 14"/>
                <a:gd name="T87" fmla="*/ 15 h 17"/>
                <a:gd name="T88" fmla="*/ 6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3"/>
                    <a:pt x="11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486"/>
            <p:cNvSpPr>
              <a:spLocks noEditPoints="1"/>
            </p:cNvSpPr>
            <p:nvPr/>
          </p:nvSpPr>
          <p:spPr bwMode="auto">
            <a:xfrm>
              <a:off x="2306638" y="4040187"/>
              <a:ext cx="50800" cy="79375"/>
            </a:xfrm>
            <a:custGeom>
              <a:avLst/>
              <a:gdLst>
                <a:gd name="T0" fmla="*/ 8 w 15"/>
                <a:gd name="T1" fmla="*/ 17 h 24"/>
                <a:gd name="T2" fmla="*/ 4 w 15"/>
                <a:gd name="T3" fmla="*/ 16 h 24"/>
                <a:gd name="T4" fmla="*/ 1 w 15"/>
                <a:gd name="T5" fmla="*/ 13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0 h 24"/>
                <a:gd name="T12" fmla="*/ 1 w 15"/>
                <a:gd name="T13" fmla="*/ 0 h 24"/>
                <a:gd name="T14" fmla="*/ 1 w 15"/>
                <a:gd name="T15" fmla="*/ 3 h 24"/>
                <a:gd name="T16" fmla="*/ 4 w 15"/>
                <a:gd name="T17" fmla="*/ 1 h 24"/>
                <a:gd name="T18" fmla="*/ 7 w 15"/>
                <a:gd name="T19" fmla="*/ 0 h 24"/>
                <a:gd name="T20" fmla="*/ 11 w 15"/>
                <a:gd name="T21" fmla="*/ 1 h 24"/>
                <a:gd name="T22" fmla="*/ 13 w 15"/>
                <a:gd name="T23" fmla="*/ 2 h 24"/>
                <a:gd name="T24" fmla="*/ 15 w 15"/>
                <a:gd name="T25" fmla="*/ 5 h 24"/>
                <a:gd name="T26" fmla="*/ 15 w 15"/>
                <a:gd name="T27" fmla="*/ 8 h 24"/>
                <a:gd name="T28" fmla="*/ 15 w 15"/>
                <a:gd name="T29" fmla="*/ 12 h 24"/>
                <a:gd name="T30" fmla="*/ 13 w 15"/>
                <a:gd name="T31" fmla="*/ 14 h 24"/>
                <a:gd name="T32" fmla="*/ 11 w 15"/>
                <a:gd name="T33" fmla="*/ 16 h 24"/>
                <a:gd name="T34" fmla="*/ 8 w 15"/>
                <a:gd name="T35" fmla="*/ 17 h 24"/>
                <a:gd name="T36" fmla="*/ 7 w 15"/>
                <a:gd name="T37" fmla="*/ 16 h 24"/>
                <a:gd name="T38" fmla="*/ 10 w 15"/>
                <a:gd name="T39" fmla="*/ 15 h 24"/>
                <a:gd name="T40" fmla="*/ 12 w 15"/>
                <a:gd name="T41" fmla="*/ 13 h 24"/>
                <a:gd name="T42" fmla="*/ 13 w 15"/>
                <a:gd name="T43" fmla="*/ 11 h 24"/>
                <a:gd name="T44" fmla="*/ 14 w 15"/>
                <a:gd name="T45" fmla="*/ 8 h 24"/>
                <a:gd name="T46" fmla="*/ 13 w 15"/>
                <a:gd name="T47" fmla="*/ 6 h 24"/>
                <a:gd name="T48" fmla="*/ 12 w 15"/>
                <a:gd name="T49" fmla="*/ 3 h 24"/>
                <a:gd name="T50" fmla="*/ 10 w 15"/>
                <a:gd name="T51" fmla="*/ 2 h 24"/>
                <a:gd name="T52" fmla="*/ 7 w 15"/>
                <a:gd name="T53" fmla="*/ 1 h 24"/>
                <a:gd name="T54" fmla="*/ 5 w 15"/>
                <a:gd name="T55" fmla="*/ 2 h 24"/>
                <a:gd name="T56" fmla="*/ 3 w 15"/>
                <a:gd name="T57" fmla="*/ 3 h 24"/>
                <a:gd name="T58" fmla="*/ 2 w 15"/>
                <a:gd name="T59" fmla="*/ 4 h 24"/>
                <a:gd name="T60" fmla="*/ 1 w 15"/>
                <a:gd name="T61" fmla="*/ 6 h 24"/>
                <a:gd name="T62" fmla="*/ 1 w 15"/>
                <a:gd name="T63" fmla="*/ 11 h 24"/>
                <a:gd name="T64" fmla="*/ 2 w 15"/>
                <a:gd name="T65" fmla="*/ 13 h 24"/>
                <a:gd name="T66" fmla="*/ 4 w 15"/>
                <a:gd name="T67" fmla="*/ 14 h 24"/>
                <a:gd name="T68" fmla="*/ 6 w 15"/>
                <a:gd name="T69" fmla="*/ 15 h 24"/>
                <a:gd name="T70" fmla="*/ 7 w 15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24">
                  <a:moveTo>
                    <a:pt x="8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3"/>
                    <a:pt x="14" y="4"/>
                    <a:pt x="15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7" y="16"/>
                  </a:move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7"/>
                    <a:pt x="13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487"/>
            <p:cNvSpPr>
              <a:spLocks noEditPoints="1"/>
            </p:cNvSpPr>
            <p:nvPr/>
          </p:nvSpPr>
          <p:spPr bwMode="auto">
            <a:xfrm>
              <a:off x="2373313" y="4016375"/>
              <a:ext cx="3175" cy="79375"/>
            </a:xfrm>
            <a:custGeom>
              <a:avLst/>
              <a:gdLst>
                <a:gd name="T0" fmla="*/ 0 w 2"/>
                <a:gd name="T1" fmla="*/ 7 h 50"/>
                <a:gd name="T2" fmla="*/ 0 w 2"/>
                <a:gd name="T3" fmla="*/ 0 h 50"/>
                <a:gd name="T4" fmla="*/ 2 w 2"/>
                <a:gd name="T5" fmla="*/ 0 h 50"/>
                <a:gd name="T6" fmla="*/ 2 w 2"/>
                <a:gd name="T7" fmla="*/ 7 h 50"/>
                <a:gd name="T8" fmla="*/ 0 w 2"/>
                <a:gd name="T9" fmla="*/ 7 h 50"/>
                <a:gd name="T10" fmla="*/ 0 w 2"/>
                <a:gd name="T11" fmla="*/ 50 h 50"/>
                <a:gd name="T12" fmla="*/ 0 w 2"/>
                <a:gd name="T13" fmla="*/ 15 h 50"/>
                <a:gd name="T14" fmla="*/ 2 w 2"/>
                <a:gd name="T15" fmla="*/ 15 h 50"/>
                <a:gd name="T16" fmla="*/ 2 w 2"/>
                <a:gd name="T17" fmla="*/ 50 h 50"/>
                <a:gd name="T18" fmla="*/ 0 w 2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0">
                  <a:moveTo>
                    <a:pt x="0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488"/>
            <p:cNvSpPr>
              <a:spLocks noEditPoints="1"/>
            </p:cNvSpPr>
            <p:nvPr/>
          </p:nvSpPr>
          <p:spPr bwMode="auto">
            <a:xfrm>
              <a:off x="2393950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2 w 16"/>
                <a:gd name="T5" fmla="*/ 21 h 24"/>
                <a:gd name="T6" fmla="*/ 0 w 16"/>
                <a:gd name="T7" fmla="*/ 19 h 24"/>
                <a:gd name="T8" fmla="*/ 0 w 16"/>
                <a:gd name="T9" fmla="*/ 15 h 24"/>
                <a:gd name="T10" fmla="*/ 0 w 16"/>
                <a:gd name="T11" fmla="*/ 12 h 24"/>
                <a:gd name="T12" fmla="*/ 2 w 16"/>
                <a:gd name="T13" fmla="*/ 9 h 24"/>
                <a:gd name="T14" fmla="*/ 4 w 16"/>
                <a:gd name="T15" fmla="*/ 8 h 24"/>
                <a:gd name="T16" fmla="*/ 7 w 16"/>
                <a:gd name="T17" fmla="*/ 7 h 24"/>
                <a:gd name="T18" fmla="*/ 9 w 16"/>
                <a:gd name="T19" fmla="*/ 7 h 24"/>
                <a:gd name="T20" fmla="*/ 11 w 16"/>
                <a:gd name="T21" fmla="*/ 8 h 24"/>
                <a:gd name="T22" fmla="*/ 13 w 16"/>
                <a:gd name="T23" fmla="*/ 9 h 24"/>
                <a:gd name="T24" fmla="*/ 14 w 16"/>
                <a:gd name="T25" fmla="*/ 11 h 24"/>
                <a:gd name="T26" fmla="*/ 14 w 16"/>
                <a:gd name="T27" fmla="*/ 0 h 24"/>
                <a:gd name="T28" fmla="*/ 15 w 16"/>
                <a:gd name="T29" fmla="*/ 0 h 24"/>
                <a:gd name="T30" fmla="*/ 15 w 16"/>
                <a:gd name="T31" fmla="*/ 21 h 24"/>
                <a:gd name="T32" fmla="*/ 16 w 16"/>
                <a:gd name="T33" fmla="*/ 22 h 24"/>
                <a:gd name="T34" fmla="*/ 16 w 16"/>
                <a:gd name="T35" fmla="*/ 24 h 24"/>
                <a:gd name="T36" fmla="*/ 16 w 16"/>
                <a:gd name="T37" fmla="*/ 24 h 24"/>
                <a:gd name="T38" fmla="*/ 16 w 16"/>
                <a:gd name="T39" fmla="*/ 24 h 24"/>
                <a:gd name="T40" fmla="*/ 14 w 16"/>
                <a:gd name="T41" fmla="*/ 23 h 24"/>
                <a:gd name="T42" fmla="*/ 14 w 16"/>
                <a:gd name="T43" fmla="*/ 22 h 24"/>
                <a:gd name="T44" fmla="*/ 14 w 16"/>
                <a:gd name="T45" fmla="*/ 20 h 24"/>
                <a:gd name="T46" fmla="*/ 11 w 16"/>
                <a:gd name="T47" fmla="*/ 23 h 24"/>
                <a:gd name="T48" fmla="*/ 8 w 16"/>
                <a:gd name="T49" fmla="*/ 24 h 24"/>
                <a:gd name="T50" fmla="*/ 8 w 16"/>
                <a:gd name="T51" fmla="*/ 23 h 24"/>
                <a:gd name="T52" fmla="*/ 10 w 16"/>
                <a:gd name="T53" fmla="*/ 22 h 24"/>
                <a:gd name="T54" fmla="*/ 12 w 16"/>
                <a:gd name="T55" fmla="*/ 21 h 24"/>
                <a:gd name="T56" fmla="*/ 13 w 16"/>
                <a:gd name="T57" fmla="*/ 20 h 24"/>
                <a:gd name="T58" fmla="*/ 14 w 16"/>
                <a:gd name="T59" fmla="*/ 18 h 24"/>
                <a:gd name="T60" fmla="*/ 14 w 16"/>
                <a:gd name="T61" fmla="*/ 13 h 24"/>
                <a:gd name="T62" fmla="*/ 13 w 16"/>
                <a:gd name="T63" fmla="*/ 11 h 24"/>
                <a:gd name="T64" fmla="*/ 11 w 16"/>
                <a:gd name="T65" fmla="*/ 10 h 24"/>
                <a:gd name="T66" fmla="*/ 10 w 16"/>
                <a:gd name="T67" fmla="*/ 9 h 24"/>
                <a:gd name="T68" fmla="*/ 8 w 16"/>
                <a:gd name="T69" fmla="*/ 8 h 24"/>
                <a:gd name="T70" fmla="*/ 5 w 16"/>
                <a:gd name="T71" fmla="*/ 9 h 24"/>
                <a:gd name="T72" fmla="*/ 3 w 16"/>
                <a:gd name="T73" fmla="*/ 10 h 24"/>
                <a:gd name="T74" fmla="*/ 2 w 16"/>
                <a:gd name="T75" fmla="*/ 13 h 24"/>
                <a:gd name="T76" fmla="*/ 1 w 16"/>
                <a:gd name="T77" fmla="*/ 15 h 24"/>
                <a:gd name="T78" fmla="*/ 2 w 16"/>
                <a:gd name="T79" fmla="*/ 18 h 24"/>
                <a:gd name="T80" fmla="*/ 3 w 16"/>
                <a:gd name="T81" fmla="*/ 20 h 24"/>
                <a:gd name="T82" fmla="*/ 5 w 16"/>
                <a:gd name="T83" fmla="*/ 22 h 24"/>
                <a:gd name="T84" fmla="*/ 8 w 16"/>
                <a:gd name="T8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7" y="24"/>
                    <a:pt x="5" y="24"/>
                    <a:pt x="4" y="23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8" y="23"/>
                  </a:move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489"/>
            <p:cNvSpPr>
              <a:spLocks noEditPoints="1"/>
            </p:cNvSpPr>
            <p:nvPr/>
          </p:nvSpPr>
          <p:spPr bwMode="auto">
            <a:xfrm>
              <a:off x="2459038" y="4040187"/>
              <a:ext cx="53975" cy="55562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4 w 16"/>
                <a:gd name="T35" fmla="*/ 14 h 17"/>
                <a:gd name="T36" fmla="*/ 6 w 16"/>
                <a:gd name="T37" fmla="*/ 15 h 17"/>
                <a:gd name="T38" fmla="*/ 8 w 16"/>
                <a:gd name="T39" fmla="*/ 16 h 17"/>
                <a:gd name="T40" fmla="*/ 10 w 16"/>
                <a:gd name="T41" fmla="*/ 16 h 17"/>
                <a:gd name="T42" fmla="*/ 11 w 16"/>
                <a:gd name="T43" fmla="*/ 15 h 17"/>
                <a:gd name="T44" fmla="*/ 13 w 16"/>
                <a:gd name="T45" fmla="*/ 14 h 17"/>
                <a:gd name="T46" fmla="*/ 13 w 16"/>
                <a:gd name="T47" fmla="*/ 13 h 17"/>
                <a:gd name="T48" fmla="*/ 15 w 16"/>
                <a:gd name="T49" fmla="*/ 13 h 17"/>
                <a:gd name="T50" fmla="*/ 14 w 16"/>
                <a:gd name="T51" fmla="*/ 15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2 h 17"/>
                <a:gd name="T66" fmla="*/ 8 w 16"/>
                <a:gd name="T67" fmla="*/ 1 h 17"/>
                <a:gd name="T68" fmla="*/ 5 w 16"/>
                <a:gd name="T69" fmla="*/ 2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490"/>
            <p:cNvSpPr>
              <a:spLocks noEditPoints="1"/>
            </p:cNvSpPr>
            <p:nvPr/>
          </p:nvSpPr>
          <p:spPr bwMode="auto">
            <a:xfrm>
              <a:off x="2525713" y="4016375"/>
              <a:ext cx="52388" cy="79375"/>
            </a:xfrm>
            <a:custGeom>
              <a:avLst/>
              <a:gdLst>
                <a:gd name="T0" fmla="*/ 8 w 16"/>
                <a:gd name="T1" fmla="*/ 24 h 24"/>
                <a:gd name="T2" fmla="*/ 4 w 16"/>
                <a:gd name="T3" fmla="*/ 23 h 24"/>
                <a:gd name="T4" fmla="*/ 1 w 16"/>
                <a:gd name="T5" fmla="*/ 20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2 w 16"/>
                <a:gd name="T13" fmla="*/ 0 h 24"/>
                <a:gd name="T14" fmla="*/ 2 w 16"/>
                <a:gd name="T15" fmla="*/ 11 h 24"/>
                <a:gd name="T16" fmla="*/ 4 w 16"/>
                <a:gd name="T17" fmla="*/ 8 h 24"/>
                <a:gd name="T18" fmla="*/ 8 w 16"/>
                <a:gd name="T19" fmla="*/ 7 h 24"/>
                <a:gd name="T20" fmla="*/ 11 w 16"/>
                <a:gd name="T21" fmla="*/ 8 h 24"/>
                <a:gd name="T22" fmla="*/ 14 w 16"/>
                <a:gd name="T23" fmla="*/ 10 h 24"/>
                <a:gd name="T24" fmla="*/ 15 w 16"/>
                <a:gd name="T25" fmla="*/ 12 h 24"/>
                <a:gd name="T26" fmla="*/ 16 w 16"/>
                <a:gd name="T27" fmla="*/ 15 h 24"/>
                <a:gd name="T28" fmla="*/ 15 w 16"/>
                <a:gd name="T29" fmla="*/ 19 h 24"/>
                <a:gd name="T30" fmla="*/ 13 w 16"/>
                <a:gd name="T31" fmla="*/ 21 h 24"/>
                <a:gd name="T32" fmla="*/ 11 w 16"/>
                <a:gd name="T33" fmla="*/ 23 h 24"/>
                <a:gd name="T34" fmla="*/ 8 w 16"/>
                <a:gd name="T35" fmla="*/ 24 h 24"/>
                <a:gd name="T36" fmla="*/ 7 w 16"/>
                <a:gd name="T37" fmla="*/ 23 h 24"/>
                <a:gd name="T38" fmla="*/ 10 w 16"/>
                <a:gd name="T39" fmla="*/ 22 h 24"/>
                <a:gd name="T40" fmla="*/ 12 w 16"/>
                <a:gd name="T41" fmla="*/ 20 h 24"/>
                <a:gd name="T42" fmla="*/ 14 w 16"/>
                <a:gd name="T43" fmla="*/ 18 h 24"/>
                <a:gd name="T44" fmla="*/ 14 w 16"/>
                <a:gd name="T45" fmla="*/ 15 h 24"/>
                <a:gd name="T46" fmla="*/ 14 w 16"/>
                <a:gd name="T47" fmla="*/ 13 h 24"/>
                <a:gd name="T48" fmla="*/ 12 w 16"/>
                <a:gd name="T49" fmla="*/ 10 h 24"/>
                <a:gd name="T50" fmla="*/ 10 w 16"/>
                <a:gd name="T51" fmla="*/ 9 h 24"/>
                <a:gd name="T52" fmla="*/ 8 w 16"/>
                <a:gd name="T53" fmla="*/ 8 h 24"/>
                <a:gd name="T54" fmla="*/ 6 w 16"/>
                <a:gd name="T55" fmla="*/ 9 h 24"/>
                <a:gd name="T56" fmla="*/ 4 w 16"/>
                <a:gd name="T57" fmla="*/ 10 h 24"/>
                <a:gd name="T58" fmla="*/ 3 w 16"/>
                <a:gd name="T59" fmla="*/ 11 h 24"/>
                <a:gd name="T60" fmla="*/ 2 w 16"/>
                <a:gd name="T61" fmla="*/ 13 h 24"/>
                <a:gd name="T62" fmla="*/ 2 w 16"/>
                <a:gd name="T63" fmla="*/ 18 h 24"/>
                <a:gd name="T64" fmla="*/ 2 w 16"/>
                <a:gd name="T65" fmla="*/ 20 h 24"/>
                <a:gd name="T66" fmla="*/ 4 w 16"/>
                <a:gd name="T67" fmla="*/ 21 h 24"/>
                <a:gd name="T68" fmla="*/ 6 w 16"/>
                <a:gd name="T69" fmla="*/ 22 h 24"/>
                <a:gd name="T70" fmla="*/ 7 w 16"/>
                <a:gd name="T7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24"/>
                  </a:moveTo>
                  <a:cubicBezTo>
                    <a:pt x="6" y="24"/>
                    <a:pt x="5" y="24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1" y="8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20"/>
                    <a:pt x="14" y="21"/>
                    <a:pt x="13" y="21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4"/>
                    <a:pt x="9" y="24"/>
                    <a:pt x="8" y="24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3" y="20"/>
                    <a:pt x="13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491"/>
            <p:cNvSpPr>
              <a:spLocks noEditPoints="1"/>
            </p:cNvSpPr>
            <p:nvPr/>
          </p:nvSpPr>
          <p:spPr bwMode="auto">
            <a:xfrm>
              <a:off x="2592388" y="4016375"/>
              <a:ext cx="6350" cy="79375"/>
            </a:xfrm>
            <a:custGeom>
              <a:avLst/>
              <a:gdLst>
                <a:gd name="T0" fmla="*/ 0 w 4"/>
                <a:gd name="T1" fmla="*/ 7 h 50"/>
                <a:gd name="T2" fmla="*/ 0 w 4"/>
                <a:gd name="T3" fmla="*/ 0 h 50"/>
                <a:gd name="T4" fmla="*/ 4 w 4"/>
                <a:gd name="T5" fmla="*/ 0 h 50"/>
                <a:gd name="T6" fmla="*/ 4 w 4"/>
                <a:gd name="T7" fmla="*/ 7 h 50"/>
                <a:gd name="T8" fmla="*/ 0 w 4"/>
                <a:gd name="T9" fmla="*/ 7 h 50"/>
                <a:gd name="T10" fmla="*/ 0 w 4"/>
                <a:gd name="T11" fmla="*/ 50 h 50"/>
                <a:gd name="T12" fmla="*/ 0 w 4"/>
                <a:gd name="T13" fmla="*/ 15 h 50"/>
                <a:gd name="T14" fmla="*/ 4 w 4"/>
                <a:gd name="T15" fmla="*/ 15 h 50"/>
                <a:gd name="T16" fmla="*/ 4 w 4"/>
                <a:gd name="T17" fmla="*/ 50 h 50"/>
                <a:gd name="T18" fmla="*/ 0 w 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0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close/>
                  <a:moveTo>
                    <a:pt x="0" y="50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492"/>
            <p:cNvSpPr>
              <a:spLocks/>
            </p:cNvSpPr>
            <p:nvPr/>
          </p:nvSpPr>
          <p:spPr bwMode="auto">
            <a:xfrm>
              <a:off x="2608263" y="4019550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9 w 9"/>
                <a:gd name="T3" fmla="*/ 22 h 23"/>
                <a:gd name="T4" fmla="*/ 8 w 9"/>
                <a:gd name="T5" fmla="*/ 23 h 23"/>
                <a:gd name="T6" fmla="*/ 7 w 9"/>
                <a:gd name="T7" fmla="*/ 23 h 23"/>
                <a:gd name="T8" fmla="*/ 6 w 9"/>
                <a:gd name="T9" fmla="*/ 23 h 23"/>
                <a:gd name="T10" fmla="*/ 5 w 9"/>
                <a:gd name="T11" fmla="*/ 23 h 23"/>
                <a:gd name="T12" fmla="*/ 4 w 9"/>
                <a:gd name="T13" fmla="*/ 22 h 23"/>
                <a:gd name="T14" fmla="*/ 3 w 9"/>
                <a:gd name="T15" fmla="*/ 21 h 23"/>
                <a:gd name="T16" fmla="*/ 3 w 9"/>
                <a:gd name="T17" fmla="*/ 20 h 23"/>
                <a:gd name="T18" fmla="*/ 3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3 w 9"/>
                <a:gd name="T25" fmla="*/ 6 h 23"/>
                <a:gd name="T26" fmla="*/ 3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8 w 9"/>
                <a:gd name="T33" fmla="*/ 6 h 23"/>
                <a:gd name="T34" fmla="*/ 8 w 9"/>
                <a:gd name="T35" fmla="*/ 7 h 23"/>
                <a:gd name="T36" fmla="*/ 4 w 9"/>
                <a:gd name="T37" fmla="*/ 7 h 23"/>
                <a:gd name="T38" fmla="*/ 4 w 9"/>
                <a:gd name="T39" fmla="*/ 20 h 23"/>
                <a:gd name="T40" fmla="*/ 5 w 9"/>
                <a:gd name="T41" fmla="*/ 21 h 23"/>
                <a:gd name="T42" fmla="*/ 6 w 9"/>
                <a:gd name="T43" fmla="*/ 21 h 23"/>
                <a:gd name="T44" fmla="*/ 8 w 9"/>
                <a:gd name="T45" fmla="*/ 21 h 23"/>
                <a:gd name="T46" fmla="*/ 9 w 9"/>
                <a:gd name="T47" fmla="*/ 21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493"/>
            <p:cNvSpPr>
              <a:spLocks/>
            </p:cNvSpPr>
            <p:nvPr/>
          </p:nvSpPr>
          <p:spPr bwMode="auto">
            <a:xfrm>
              <a:off x="1120775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5 w 24"/>
                <a:gd name="T29" fmla="*/ 2 h 17"/>
                <a:gd name="T30" fmla="*/ 4 w 24"/>
                <a:gd name="T31" fmla="*/ 3 h 17"/>
                <a:gd name="T32" fmla="*/ 2 w 24"/>
                <a:gd name="T33" fmla="*/ 5 h 17"/>
                <a:gd name="T34" fmla="*/ 1 w 24"/>
                <a:gd name="T35" fmla="*/ 7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3" y="5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494"/>
            <p:cNvSpPr>
              <a:spLocks noEditPoints="1"/>
            </p:cNvSpPr>
            <p:nvPr/>
          </p:nvSpPr>
          <p:spPr bwMode="auto">
            <a:xfrm>
              <a:off x="1212850" y="4165600"/>
              <a:ext cx="55563" cy="57150"/>
            </a:xfrm>
            <a:custGeom>
              <a:avLst/>
              <a:gdLst>
                <a:gd name="T0" fmla="*/ 8 w 17"/>
                <a:gd name="T1" fmla="*/ 17 h 17"/>
                <a:gd name="T2" fmla="*/ 5 w 17"/>
                <a:gd name="T3" fmla="*/ 17 h 17"/>
                <a:gd name="T4" fmla="*/ 3 w 17"/>
                <a:gd name="T5" fmla="*/ 15 h 17"/>
                <a:gd name="T6" fmla="*/ 1 w 17"/>
                <a:gd name="T7" fmla="*/ 12 h 17"/>
                <a:gd name="T8" fmla="*/ 0 w 17"/>
                <a:gd name="T9" fmla="*/ 9 h 17"/>
                <a:gd name="T10" fmla="*/ 1 w 17"/>
                <a:gd name="T11" fmla="*/ 6 h 17"/>
                <a:gd name="T12" fmla="*/ 3 w 17"/>
                <a:gd name="T13" fmla="*/ 3 h 17"/>
                <a:gd name="T14" fmla="*/ 5 w 17"/>
                <a:gd name="T15" fmla="*/ 1 h 17"/>
                <a:gd name="T16" fmla="*/ 8 w 17"/>
                <a:gd name="T17" fmla="*/ 0 h 17"/>
                <a:gd name="T18" fmla="*/ 12 w 17"/>
                <a:gd name="T19" fmla="*/ 1 h 17"/>
                <a:gd name="T20" fmla="*/ 14 w 17"/>
                <a:gd name="T21" fmla="*/ 3 h 17"/>
                <a:gd name="T22" fmla="*/ 16 w 17"/>
                <a:gd name="T23" fmla="*/ 6 h 17"/>
                <a:gd name="T24" fmla="*/ 17 w 17"/>
                <a:gd name="T25" fmla="*/ 9 h 17"/>
                <a:gd name="T26" fmla="*/ 16 w 17"/>
                <a:gd name="T27" fmla="*/ 12 h 17"/>
                <a:gd name="T28" fmla="*/ 14 w 17"/>
                <a:gd name="T29" fmla="*/ 15 h 17"/>
                <a:gd name="T30" fmla="*/ 12 w 17"/>
                <a:gd name="T31" fmla="*/ 17 h 17"/>
                <a:gd name="T32" fmla="*/ 8 w 17"/>
                <a:gd name="T33" fmla="*/ 17 h 17"/>
                <a:gd name="T34" fmla="*/ 2 w 17"/>
                <a:gd name="T35" fmla="*/ 9 h 17"/>
                <a:gd name="T36" fmla="*/ 2 w 17"/>
                <a:gd name="T37" fmla="*/ 12 h 17"/>
                <a:gd name="T38" fmla="*/ 4 w 17"/>
                <a:gd name="T39" fmla="*/ 14 h 17"/>
                <a:gd name="T40" fmla="*/ 6 w 17"/>
                <a:gd name="T41" fmla="*/ 15 h 17"/>
                <a:gd name="T42" fmla="*/ 8 w 17"/>
                <a:gd name="T43" fmla="*/ 16 h 17"/>
                <a:gd name="T44" fmla="*/ 11 w 17"/>
                <a:gd name="T45" fmla="*/ 15 h 17"/>
                <a:gd name="T46" fmla="*/ 13 w 17"/>
                <a:gd name="T47" fmla="*/ 14 h 17"/>
                <a:gd name="T48" fmla="*/ 14 w 17"/>
                <a:gd name="T49" fmla="*/ 12 h 17"/>
                <a:gd name="T50" fmla="*/ 15 w 17"/>
                <a:gd name="T51" fmla="*/ 9 h 17"/>
                <a:gd name="T52" fmla="*/ 14 w 17"/>
                <a:gd name="T53" fmla="*/ 6 h 17"/>
                <a:gd name="T54" fmla="*/ 13 w 17"/>
                <a:gd name="T55" fmla="*/ 4 h 17"/>
                <a:gd name="T56" fmla="*/ 11 w 17"/>
                <a:gd name="T57" fmla="*/ 2 h 17"/>
                <a:gd name="T58" fmla="*/ 8 w 17"/>
                <a:gd name="T59" fmla="*/ 2 h 17"/>
                <a:gd name="T60" fmla="*/ 6 w 17"/>
                <a:gd name="T61" fmla="*/ 2 h 17"/>
                <a:gd name="T62" fmla="*/ 4 w 17"/>
                <a:gd name="T63" fmla="*/ 4 h 17"/>
                <a:gd name="T64" fmla="*/ 2 w 17"/>
                <a:gd name="T65" fmla="*/ 6 h 17"/>
                <a:gd name="T66" fmla="*/ 2 w 17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4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7"/>
                    <a:pt x="10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10"/>
                    <a:pt x="2" y="11"/>
                    <a:pt x="2" y="12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495"/>
            <p:cNvSpPr>
              <a:spLocks noEditPoints="1"/>
            </p:cNvSpPr>
            <p:nvPr/>
          </p:nvSpPr>
          <p:spPr bwMode="auto">
            <a:xfrm>
              <a:off x="1279525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496"/>
            <p:cNvSpPr>
              <a:spLocks noEditPoints="1"/>
            </p:cNvSpPr>
            <p:nvPr/>
          </p:nvSpPr>
          <p:spPr bwMode="auto">
            <a:xfrm>
              <a:off x="1347788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497"/>
            <p:cNvSpPr>
              <a:spLocks noEditPoints="1"/>
            </p:cNvSpPr>
            <p:nvPr/>
          </p:nvSpPr>
          <p:spPr bwMode="auto">
            <a:xfrm>
              <a:off x="1395413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1 w 14"/>
                <a:gd name="T13" fmla="*/ 9 h 17"/>
                <a:gd name="T14" fmla="*/ 4 w 14"/>
                <a:gd name="T15" fmla="*/ 8 h 17"/>
                <a:gd name="T16" fmla="*/ 6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1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498"/>
            <p:cNvSpPr>
              <a:spLocks/>
            </p:cNvSpPr>
            <p:nvPr/>
          </p:nvSpPr>
          <p:spPr bwMode="auto">
            <a:xfrm>
              <a:off x="145415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10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0 h 17"/>
                <a:gd name="T10" fmla="*/ 6 w 15"/>
                <a:gd name="T11" fmla="*/ 16 h 17"/>
                <a:gd name="T12" fmla="*/ 8 w 15"/>
                <a:gd name="T13" fmla="*/ 16 h 17"/>
                <a:gd name="T14" fmla="*/ 10 w 15"/>
                <a:gd name="T15" fmla="*/ 15 h 17"/>
                <a:gd name="T16" fmla="*/ 11 w 15"/>
                <a:gd name="T17" fmla="*/ 13 h 17"/>
                <a:gd name="T18" fmla="*/ 13 w 15"/>
                <a:gd name="T19" fmla="*/ 11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5 h 17"/>
                <a:gd name="T26" fmla="*/ 15 w 15"/>
                <a:gd name="T27" fmla="*/ 16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7 h 17"/>
                <a:gd name="T36" fmla="*/ 13 w 15"/>
                <a:gd name="T37" fmla="*/ 16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4"/>
                    <a:pt x="3" y="16"/>
                    <a:pt x="6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8" y="17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499"/>
            <p:cNvSpPr>
              <a:spLocks/>
            </p:cNvSpPr>
            <p:nvPr/>
          </p:nvSpPr>
          <p:spPr bwMode="auto">
            <a:xfrm>
              <a:off x="1514475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8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00"/>
            <p:cNvSpPr>
              <a:spLocks noEditPoints="1"/>
            </p:cNvSpPr>
            <p:nvPr/>
          </p:nvSpPr>
          <p:spPr bwMode="auto">
            <a:xfrm>
              <a:off x="1579563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01"/>
            <p:cNvSpPr>
              <a:spLocks noEditPoints="1"/>
            </p:cNvSpPr>
            <p:nvPr/>
          </p:nvSpPr>
          <p:spPr bwMode="auto">
            <a:xfrm>
              <a:off x="1600200" y="4146550"/>
              <a:ext cx="52388" cy="76200"/>
            </a:xfrm>
            <a:custGeom>
              <a:avLst/>
              <a:gdLst>
                <a:gd name="T0" fmla="*/ 8 w 16"/>
                <a:gd name="T1" fmla="*/ 23 h 23"/>
                <a:gd name="T2" fmla="*/ 5 w 16"/>
                <a:gd name="T3" fmla="*/ 23 h 23"/>
                <a:gd name="T4" fmla="*/ 2 w 16"/>
                <a:gd name="T5" fmla="*/ 21 h 23"/>
                <a:gd name="T6" fmla="*/ 0 w 16"/>
                <a:gd name="T7" fmla="*/ 18 h 23"/>
                <a:gd name="T8" fmla="*/ 0 w 16"/>
                <a:gd name="T9" fmla="*/ 15 h 23"/>
                <a:gd name="T10" fmla="*/ 0 w 16"/>
                <a:gd name="T11" fmla="*/ 12 h 23"/>
                <a:gd name="T12" fmla="*/ 2 w 16"/>
                <a:gd name="T13" fmla="*/ 9 h 23"/>
                <a:gd name="T14" fmla="*/ 4 w 16"/>
                <a:gd name="T15" fmla="*/ 7 h 23"/>
                <a:gd name="T16" fmla="*/ 8 w 16"/>
                <a:gd name="T17" fmla="*/ 6 h 23"/>
                <a:gd name="T18" fmla="*/ 10 w 16"/>
                <a:gd name="T19" fmla="*/ 7 h 23"/>
                <a:gd name="T20" fmla="*/ 11 w 16"/>
                <a:gd name="T21" fmla="*/ 7 h 23"/>
                <a:gd name="T22" fmla="*/ 13 w 16"/>
                <a:gd name="T23" fmla="*/ 9 h 23"/>
                <a:gd name="T24" fmla="*/ 14 w 16"/>
                <a:gd name="T25" fmla="*/ 10 h 23"/>
                <a:gd name="T26" fmla="*/ 14 w 16"/>
                <a:gd name="T27" fmla="*/ 0 h 23"/>
                <a:gd name="T28" fmla="*/ 16 w 16"/>
                <a:gd name="T29" fmla="*/ 0 h 23"/>
                <a:gd name="T30" fmla="*/ 16 w 16"/>
                <a:gd name="T31" fmla="*/ 21 h 23"/>
                <a:gd name="T32" fmla="*/ 16 w 16"/>
                <a:gd name="T33" fmla="*/ 22 h 23"/>
                <a:gd name="T34" fmla="*/ 16 w 16"/>
                <a:gd name="T35" fmla="*/ 23 h 23"/>
                <a:gd name="T36" fmla="*/ 16 w 16"/>
                <a:gd name="T37" fmla="*/ 23 h 23"/>
                <a:gd name="T38" fmla="*/ 16 w 16"/>
                <a:gd name="T39" fmla="*/ 23 h 23"/>
                <a:gd name="T40" fmla="*/ 15 w 16"/>
                <a:gd name="T41" fmla="*/ 23 h 23"/>
                <a:gd name="T42" fmla="*/ 14 w 16"/>
                <a:gd name="T43" fmla="*/ 22 h 23"/>
                <a:gd name="T44" fmla="*/ 14 w 16"/>
                <a:gd name="T45" fmla="*/ 20 h 23"/>
                <a:gd name="T46" fmla="*/ 11 w 16"/>
                <a:gd name="T47" fmla="*/ 22 h 23"/>
                <a:gd name="T48" fmla="*/ 8 w 16"/>
                <a:gd name="T49" fmla="*/ 23 h 23"/>
                <a:gd name="T50" fmla="*/ 8 w 16"/>
                <a:gd name="T51" fmla="*/ 22 h 23"/>
                <a:gd name="T52" fmla="*/ 10 w 16"/>
                <a:gd name="T53" fmla="*/ 22 h 23"/>
                <a:gd name="T54" fmla="*/ 12 w 16"/>
                <a:gd name="T55" fmla="*/ 21 h 23"/>
                <a:gd name="T56" fmla="*/ 13 w 16"/>
                <a:gd name="T57" fmla="*/ 19 h 23"/>
                <a:gd name="T58" fmla="*/ 14 w 16"/>
                <a:gd name="T59" fmla="*/ 18 h 23"/>
                <a:gd name="T60" fmla="*/ 14 w 16"/>
                <a:gd name="T61" fmla="*/ 12 h 23"/>
                <a:gd name="T62" fmla="*/ 13 w 16"/>
                <a:gd name="T63" fmla="*/ 10 h 23"/>
                <a:gd name="T64" fmla="*/ 12 w 16"/>
                <a:gd name="T65" fmla="*/ 9 h 23"/>
                <a:gd name="T66" fmla="*/ 10 w 16"/>
                <a:gd name="T67" fmla="*/ 8 h 23"/>
                <a:gd name="T68" fmla="*/ 8 w 16"/>
                <a:gd name="T69" fmla="*/ 8 h 23"/>
                <a:gd name="T70" fmla="*/ 5 w 16"/>
                <a:gd name="T71" fmla="*/ 8 h 23"/>
                <a:gd name="T72" fmla="*/ 3 w 16"/>
                <a:gd name="T73" fmla="*/ 10 h 23"/>
                <a:gd name="T74" fmla="*/ 2 w 16"/>
                <a:gd name="T75" fmla="*/ 12 h 23"/>
                <a:gd name="T76" fmla="*/ 1 w 16"/>
                <a:gd name="T77" fmla="*/ 15 h 23"/>
                <a:gd name="T78" fmla="*/ 2 w 16"/>
                <a:gd name="T79" fmla="*/ 18 h 23"/>
                <a:gd name="T80" fmla="*/ 3 w 16"/>
                <a:gd name="T81" fmla="*/ 20 h 23"/>
                <a:gd name="T82" fmla="*/ 6 w 16"/>
                <a:gd name="T83" fmla="*/ 21 h 23"/>
                <a:gd name="T84" fmla="*/ 8 w 16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3">
                  <a:moveTo>
                    <a:pt x="8" y="23"/>
                  </a:moveTo>
                  <a:cubicBezTo>
                    <a:pt x="7" y="23"/>
                    <a:pt x="6" y="23"/>
                    <a:pt x="5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2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10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2"/>
                    <a:pt x="7" y="22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02"/>
            <p:cNvSpPr>
              <a:spLocks noEditPoints="1"/>
            </p:cNvSpPr>
            <p:nvPr/>
          </p:nvSpPr>
          <p:spPr bwMode="auto">
            <a:xfrm>
              <a:off x="1668463" y="4146550"/>
              <a:ext cx="7938" cy="76200"/>
            </a:xfrm>
            <a:custGeom>
              <a:avLst/>
              <a:gdLst>
                <a:gd name="T0" fmla="*/ 0 w 5"/>
                <a:gd name="T1" fmla="*/ 6 h 48"/>
                <a:gd name="T2" fmla="*/ 0 w 5"/>
                <a:gd name="T3" fmla="*/ 0 h 48"/>
                <a:gd name="T4" fmla="*/ 5 w 5"/>
                <a:gd name="T5" fmla="*/ 0 h 48"/>
                <a:gd name="T6" fmla="*/ 5 w 5"/>
                <a:gd name="T7" fmla="*/ 6 h 48"/>
                <a:gd name="T8" fmla="*/ 0 w 5"/>
                <a:gd name="T9" fmla="*/ 6 h 48"/>
                <a:gd name="T10" fmla="*/ 0 w 5"/>
                <a:gd name="T11" fmla="*/ 48 h 48"/>
                <a:gd name="T12" fmla="*/ 0 w 5"/>
                <a:gd name="T13" fmla="*/ 12 h 48"/>
                <a:gd name="T14" fmla="*/ 5 w 5"/>
                <a:gd name="T15" fmla="*/ 12 h 48"/>
                <a:gd name="T16" fmla="*/ 5 w 5"/>
                <a:gd name="T17" fmla="*/ 48 h 48"/>
                <a:gd name="T18" fmla="*/ 0 w 5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8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5" y="12"/>
                  </a:lnTo>
                  <a:lnTo>
                    <a:pt x="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03"/>
            <p:cNvSpPr>
              <a:spLocks noEditPoints="1"/>
            </p:cNvSpPr>
            <p:nvPr/>
          </p:nvSpPr>
          <p:spPr bwMode="auto">
            <a:xfrm>
              <a:off x="1689100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5 w 16"/>
                <a:gd name="T3" fmla="*/ 17 h 24"/>
                <a:gd name="T4" fmla="*/ 2 w 16"/>
                <a:gd name="T5" fmla="*/ 15 h 24"/>
                <a:gd name="T6" fmla="*/ 1 w 16"/>
                <a:gd name="T7" fmla="*/ 12 h 24"/>
                <a:gd name="T8" fmla="*/ 0 w 16"/>
                <a:gd name="T9" fmla="*/ 9 h 24"/>
                <a:gd name="T10" fmla="*/ 1 w 16"/>
                <a:gd name="T11" fmla="*/ 6 h 24"/>
                <a:gd name="T12" fmla="*/ 2 w 16"/>
                <a:gd name="T13" fmla="*/ 3 h 24"/>
                <a:gd name="T14" fmla="*/ 5 w 16"/>
                <a:gd name="T15" fmla="*/ 1 h 24"/>
                <a:gd name="T16" fmla="*/ 8 w 16"/>
                <a:gd name="T17" fmla="*/ 0 h 24"/>
                <a:gd name="T18" fmla="*/ 12 w 16"/>
                <a:gd name="T19" fmla="*/ 1 h 24"/>
                <a:gd name="T20" fmla="*/ 14 w 16"/>
                <a:gd name="T21" fmla="*/ 4 h 24"/>
                <a:gd name="T22" fmla="*/ 14 w 16"/>
                <a:gd name="T23" fmla="*/ 0 h 24"/>
                <a:gd name="T24" fmla="*/ 16 w 16"/>
                <a:gd name="T25" fmla="*/ 0 h 24"/>
                <a:gd name="T26" fmla="*/ 16 w 16"/>
                <a:gd name="T27" fmla="*/ 17 h 24"/>
                <a:gd name="T28" fmla="*/ 15 w 16"/>
                <a:gd name="T29" fmla="*/ 20 h 24"/>
                <a:gd name="T30" fmla="*/ 13 w 16"/>
                <a:gd name="T31" fmla="*/ 23 h 24"/>
                <a:gd name="T32" fmla="*/ 11 w 16"/>
                <a:gd name="T33" fmla="*/ 24 h 24"/>
                <a:gd name="T34" fmla="*/ 8 w 16"/>
                <a:gd name="T35" fmla="*/ 24 h 24"/>
                <a:gd name="T36" fmla="*/ 5 w 16"/>
                <a:gd name="T37" fmla="*/ 24 h 24"/>
                <a:gd name="T38" fmla="*/ 3 w 16"/>
                <a:gd name="T39" fmla="*/ 23 h 24"/>
                <a:gd name="T40" fmla="*/ 2 w 16"/>
                <a:gd name="T41" fmla="*/ 22 h 24"/>
                <a:gd name="T42" fmla="*/ 1 w 16"/>
                <a:gd name="T43" fmla="*/ 20 h 24"/>
                <a:gd name="T44" fmla="*/ 2 w 16"/>
                <a:gd name="T45" fmla="*/ 20 h 24"/>
                <a:gd name="T46" fmla="*/ 4 w 16"/>
                <a:gd name="T47" fmla="*/ 22 h 24"/>
                <a:gd name="T48" fmla="*/ 8 w 16"/>
                <a:gd name="T49" fmla="*/ 23 h 24"/>
                <a:gd name="T50" fmla="*/ 10 w 16"/>
                <a:gd name="T51" fmla="*/ 23 h 24"/>
                <a:gd name="T52" fmla="*/ 12 w 16"/>
                <a:gd name="T53" fmla="*/ 22 h 24"/>
                <a:gd name="T54" fmla="*/ 14 w 16"/>
                <a:gd name="T55" fmla="*/ 20 h 24"/>
                <a:gd name="T56" fmla="*/ 14 w 16"/>
                <a:gd name="T57" fmla="*/ 17 h 24"/>
                <a:gd name="T58" fmla="*/ 14 w 16"/>
                <a:gd name="T59" fmla="*/ 14 h 24"/>
                <a:gd name="T60" fmla="*/ 11 w 16"/>
                <a:gd name="T61" fmla="*/ 16 h 24"/>
                <a:gd name="T62" fmla="*/ 8 w 16"/>
                <a:gd name="T63" fmla="*/ 17 h 24"/>
                <a:gd name="T64" fmla="*/ 8 w 16"/>
                <a:gd name="T65" fmla="*/ 16 h 24"/>
                <a:gd name="T66" fmla="*/ 10 w 16"/>
                <a:gd name="T67" fmla="*/ 16 h 24"/>
                <a:gd name="T68" fmla="*/ 12 w 16"/>
                <a:gd name="T69" fmla="*/ 15 h 24"/>
                <a:gd name="T70" fmla="*/ 14 w 16"/>
                <a:gd name="T71" fmla="*/ 13 h 24"/>
                <a:gd name="T72" fmla="*/ 14 w 16"/>
                <a:gd name="T73" fmla="*/ 12 h 24"/>
                <a:gd name="T74" fmla="*/ 14 w 16"/>
                <a:gd name="T75" fmla="*/ 6 h 24"/>
                <a:gd name="T76" fmla="*/ 13 w 16"/>
                <a:gd name="T77" fmla="*/ 4 h 24"/>
                <a:gd name="T78" fmla="*/ 12 w 16"/>
                <a:gd name="T79" fmla="*/ 3 h 24"/>
                <a:gd name="T80" fmla="*/ 10 w 16"/>
                <a:gd name="T81" fmla="*/ 2 h 24"/>
                <a:gd name="T82" fmla="*/ 8 w 16"/>
                <a:gd name="T83" fmla="*/ 2 h 24"/>
                <a:gd name="T84" fmla="*/ 5 w 16"/>
                <a:gd name="T85" fmla="*/ 2 h 24"/>
                <a:gd name="T86" fmla="*/ 3 w 16"/>
                <a:gd name="T87" fmla="*/ 4 h 24"/>
                <a:gd name="T88" fmla="*/ 2 w 16"/>
                <a:gd name="T89" fmla="*/ 6 h 24"/>
                <a:gd name="T90" fmla="*/ 2 w 16"/>
                <a:gd name="T91" fmla="*/ 9 h 24"/>
                <a:gd name="T92" fmla="*/ 2 w 16"/>
                <a:gd name="T93" fmla="*/ 12 h 24"/>
                <a:gd name="T94" fmla="*/ 4 w 16"/>
                <a:gd name="T95" fmla="*/ 14 h 24"/>
                <a:gd name="T96" fmla="*/ 6 w 16"/>
                <a:gd name="T97" fmla="*/ 15 h 24"/>
                <a:gd name="T98" fmla="*/ 8 w 16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3" y="23"/>
                    <a:pt x="2" y="22"/>
                    <a:pt x="2" y="22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0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04"/>
            <p:cNvSpPr>
              <a:spLocks/>
            </p:cNvSpPr>
            <p:nvPr/>
          </p:nvSpPr>
          <p:spPr bwMode="auto">
            <a:xfrm>
              <a:off x="1758950" y="4165600"/>
              <a:ext cx="46038" cy="57150"/>
            </a:xfrm>
            <a:custGeom>
              <a:avLst/>
              <a:gdLst>
                <a:gd name="T0" fmla="*/ 14 w 14"/>
                <a:gd name="T1" fmla="*/ 17 h 17"/>
                <a:gd name="T2" fmla="*/ 12 w 14"/>
                <a:gd name="T3" fmla="*/ 17 h 17"/>
                <a:gd name="T4" fmla="*/ 12 w 14"/>
                <a:gd name="T5" fmla="*/ 8 h 17"/>
                <a:gd name="T6" fmla="*/ 11 w 14"/>
                <a:gd name="T7" fmla="*/ 3 h 17"/>
                <a:gd name="T8" fmla="*/ 8 w 14"/>
                <a:gd name="T9" fmla="*/ 2 h 17"/>
                <a:gd name="T10" fmla="*/ 6 w 14"/>
                <a:gd name="T11" fmla="*/ 2 h 17"/>
                <a:gd name="T12" fmla="*/ 4 w 14"/>
                <a:gd name="T13" fmla="*/ 3 h 17"/>
                <a:gd name="T14" fmla="*/ 3 w 14"/>
                <a:gd name="T15" fmla="*/ 5 h 17"/>
                <a:gd name="T16" fmla="*/ 2 w 14"/>
                <a:gd name="T17" fmla="*/ 7 h 17"/>
                <a:gd name="T18" fmla="*/ 2 w 14"/>
                <a:gd name="T19" fmla="*/ 17 h 17"/>
                <a:gd name="T20" fmla="*/ 0 w 14"/>
                <a:gd name="T21" fmla="*/ 17 h 17"/>
                <a:gd name="T22" fmla="*/ 0 w 14"/>
                <a:gd name="T23" fmla="*/ 0 h 17"/>
                <a:gd name="T24" fmla="*/ 2 w 14"/>
                <a:gd name="T25" fmla="*/ 0 h 17"/>
                <a:gd name="T26" fmla="*/ 2 w 14"/>
                <a:gd name="T27" fmla="*/ 4 h 17"/>
                <a:gd name="T28" fmla="*/ 3 w 14"/>
                <a:gd name="T29" fmla="*/ 3 h 17"/>
                <a:gd name="T30" fmla="*/ 5 w 14"/>
                <a:gd name="T31" fmla="*/ 1 h 17"/>
                <a:gd name="T32" fmla="*/ 7 w 14"/>
                <a:gd name="T33" fmla="*/ 1 h 17"/>
                <a:gd name="T34" fmla="*/ 9 w 14"/>
                <a:gd name="T35" fmla="*/ 0 h 17"/>
                <a:gd name="T36" fmla="*/ 13 w 14"/>
                <a:gd name="T37" fmla="*/ 2 h 17"/>
                <a:gd name="T38" fmla="*/ 14 w 14"/>
                <a:gd name="T39" fmla="*/ 8 h 17"/>
                <a:gd name="T40" fmla="*/ 14 w 14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3"/>
                    <a:pt x="14" y="5"/>
                    <a:pt x="14" y="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05"/>
            <p:cNvSpPr>
              <a:spLocks noEditPoints="1"/>
            </p:cNvSpPr>
            <p:nvPr/>
          </p:nvSpPr>
          <p:spPr bwMode="auto">
            <a:xfrm>
              <a:off x="181768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06"/>
            <p:cNvSpPr>
              <a:spLocks/>
            </p:cNvSpPr>
            <p:nvPr/>
          </p:nvSpPr>
          <p:spPr bwMode="auto">
            <a:xfrm>
              <a:off x="1874838" y="4149725"/>
              <a:ext cx="28575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7 w 9"/>
                <a:gd name="T5" fmla="*/ 22 h 22"/>
                <a:gd name="T6" fmla="*/ 6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3 w 9"/>
                <a:gd name="T29" fmla="*/ 0 h 22"/>
                <a:gd name="T30" fmla="*/ 3 w 9"/>
                <a:gd name="T31" fmla="*/ 5 h 22"/>
                <a:gd name="T32" fmla="*/ 7 w 9"/>
                <a:gd name="T33" fmla="*/ 5 h 22"/>
                <a:gd name="T34" fmla="*/ 7 w 9"/>
                <a:gd name="T35" fmla="*/ 7 h 22"/>
                <a:gd name="T36" fmla="*/ 3 w 9"/>
                <a:gd name="T37" fmla="*/ 7 h 22"/>
                <a:gd name="T38" fmla="*/ 3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07"/>
            <p:cNvSpPr>
              <a:spLocks/>
            </p:cNvSpPr>
            <p:nvPr/>
          </p:nvSpPr>
          <p:spPr bwMode="auto">
            <a:xfrm>
              <a:off x="1939925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08"/>
            <p:cNvSpPr>
              <a:spLocks/>
            </p:cNvSpPr>
            <p:nvPr/>
          </p:nvSpPr>
          <p:spPr bwMode="auto">
            <a:xfrm>
              <a:off x="2003425" y="4165600"/>
              <a:ext cx="42863" cy="57150"/>
            </a:xfrm>
            <a:custGeom>
              <a:avLst/>
              <a:gdLst>
                <a:gd name="T0" fmla="*/ 13 w 13"/>
                <a:gd name="T1" fmla="*/ 17 h 17"/>
                <a:gd name="T2" fmla="*/ 12 w 13"/>
                <a:gd name="T3" fmla="*/ 17 h 17"/>
                <a:gd name="T4" fmla="*/ 12 w 13"/>
                <a:gd name="T5" fmla="*/ 8 h 17"/>
                <a:gd name="T6" fmla="*/ 11 w 13"/>
                <a:gd name="T7" fmla="*/ 3 h 17"/>
                <a:gd name="T8" fmla="*/ 8 w 13"/>
                <a:gd name="T9" fmla="*/ 2 h 17"/>
                <a:gd name="T10" fmla="*/ 6 w 13"/>
                <a:gd name="T11" fmla="*/ 2 h 17"/>
                <a:gd name="T12" fmla="*/ 4 w 13"/>
                <a:gd name="T13" fmla="*/ 3 h 17"/>
                <a:gd name="T14" fmla="*/ 2 w 13"/>
                <a:gd name="T15" fmla="*/ 5 h 17"/>
                <a:gd name="T16" fmla="*/ 1 w 13"/>
                <a:gd name="T17" fmla="*/ 7 h 17"/>
                <a:gd name="T18" fmla="*/ 1 w 13"/>
                <a:gd name="T19" fmla="*/ 17 h 17"/>
                <a:gd name="T20" fmla="*/ 0 w 13"/>
                <a:gd name="T21" fmla="*/ 17 h 17"/>
                <a:gd name="T22" fmla="*/ 0 w 13"/>
                <a:gd name="T23" fmla="*/ 0 h 17"/>
                <a:gd name="T24" fmla="*/ 1 w 13"/>
                <a:gd name="T25" fmla="*/ 0 h 17"/>
                <a:gd name="T26" fmla="*/ 1 w 13"/>
                <a:gd name="T27" fmla="*/ 4 h 17"/>
                <a:gd name="T28" fmla="*/ 3 w 13"/>
                <a:gd name="T29" fmla="*/ 3 h 17"/>
                <a:gd name="T30" fmla="*/ 4 w 13"/>
                <a:gd name="T31" fmla="*/ 1 h 17"/>
                <a:gd name="T32" fmla="*/ 6 w 13"/>
                <a:gd name="T33" fmla="*/ 1 h 17"/>
                <a:gd name="T34" fmla="*/ 9 w 13"/>
                <a:gd name="T35" fmla="*/ 0 h 17"/>
                <a:gd name="T36" fmla="*/ 12 w 13"/>
                <a:gd name="T37" fmla="*/ 2 h 17"/>
                <a:gd name="T38" fmla="*/ 13 w 13"/>
                <a:gd name="T39" fmla="*/ 8 h 17"/>
                <a:gd name="T40" fmla="*/ 13 w 13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7">
                  <a:moveTo>
                    <a:pt x="13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1"/>
                    <a:pt x="12" y="2"/>
                  </a:cubicBezTo>
                  <a:cubicBezTo>
                    <a:pt x="13" y="3"/>
                    <a:pt x="13" y="5"/>
                    <a:pt x="13" y="8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09"/>
            <p:cNvSpPr>
              <a:spLocks/>
            </p:cNvSpPr>
            <p:nvPr/>
          </p:nvSpPr>
          <p:spPr bwMode="auto">
            <a:xfrm>
              <a:off x="2058988" y="4149725"/>
              <a:ext cx="30163" cy="73025"/>
            </a:xfrm>
            <a:custGeom>
              <a:avLst/>
              <a:gdLst>
                <a:gd name="T0" fmla="*/ 9 w 9"/>
                <a:gd name="T1" fmla="*/ 21 h 22"/>
                <a:gd name="T2" fmla="*/ 8 w 9"/>
                <a:gd name="T3" fmla="*/ 22 h 22"/>
                <a:gd name="T4" fmla="*/ 8 w 9"/>
                <a:gd name="T5" fmla="*/ 22 h 22"/>
                <a:gd name="T6" fmla="*/ 7 w 9"/>
                <a:gd name="T7" fmla="*/ 22 h 22"/>
                <a:gd name="T8" fmla="*/ 5 w 9"/>
                <a:gd name="T9" fmla="*/ 22 h 22"/>
                <a:gd name="T10" fmla="*/ 4 w 9"/>
                <a:gd name="T11" fmla="*/ 22 h 22"/>
                <a:gd name="T12" fmla="*/ 3 w 9"/>
                <a:gd name="T13" fmla="*/ 22 h 22"/>
                <a:gd name="T14" fmla="*/ 2 w 9"/>
                <a:gd name="T15" fmla="*/ 21 h 22"/>
                <a:gd name="T16" fmla="*/ 2 w 9"/>
                <a:gd name="T17" fmla="*/ 19 h 22"/>
                <a:gd name="T18" fmla="*/ 2 w 9"/>
                <a:gd name="T19" fmla="*/ 7 h 22"/>
                <a:gd name="T20" fmla="*/ 0 w 9"/>
                <a:gd name="T21" fmla="*/ 7 h 22"/>
                <a:gd name="T22" fmla="*/ 0 w 9"/>
                <a:gd name="T23" fmla="*/ 5 h 22"/>
                <a:gd name="T24" fmla="*/ 2 w 9"/>
                <a:gd name="T25" fmla="*/ 5 h 22"/>
                <a:gd name="T26" fmla="*/ 2 w 9"/>
                <a:gd name="T27" fmla="*/ 0 h 22"/>
                <a:gd name="T28" fmla="*/ 4 w 9"/>
                <a:gd name="T29" fmla="*/ 0 h 22"/>
                <a:gd name="T30" fmla="*/ 4 w 9"/>
                <a:gd name="T31" fmla="*/ 5 h 22"/>
                <a:gd name="T32" fmla="*/ 8 w 9"/>
                <a:gd name="T33" fmla="*/ 5 h 22"/>
                <a:gd name="T34" fmla="*/ 8 w 9"/>
                <a:gd name="T35" fmla="*/ 7 h 22"/>
                <a:gd name="T36" fmla="*/ 4 w 9"/>
                <a:gd name="T37" fmla="*/ 7 h 22"/>
                <a:gd name="T38" fmla="*/ 4 w 9"/>
                <a:gd name="T39" fmla="*/ 19 h 22"/>
                <a:gd name="T40" fmla="*/ 4 w 9"/>
                <a:gd name="T41" fmla="*/ 20 h 22"/>
                <a:gd name="T42" fmla="*/ 6 w 9"/>
                <a:gd name="T43" fmla="*/ 21 h 22"/>
                <a:gd name="T44" fmla="*/ 7 w 9"/>
                <a:gd name="T45" fmla="*/ 20 h 22"/>
                <a:gd name="T46" fmla="*/ 8 w 9"/>
                <a:gd name="T47" fmla="*/ 20 h 22"/>
                <a:gd name="T48" fmla="*/ 9 w 9"/>
                <a:gd name="T4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10"/>
            <p:cNvSpPr>
              <a:spLocks noEditPoints="1"/>
            </p:cNvSpPr>
            <p:nvPr/>
          </p:nvSpPr>
          <p:spPr bwMode="auto">
            <a:xfrm>
              <a:off x="2125663" y="4165600"/>
              <a:ext cx="52388" cy="79375"/>
            </a:xfrm>
            <a:custGeom>
              <a:avLst/>
              <a:gdLst>
                <a:gd name="T0" fmla="*/ 8 w 16"/>
                <a:gd name="T1" fmla="*/ 17 h 24"/>
                <a:gd name="T2" fmla="*/ 4 w 16"/>
                <a:gd name="T3" fmla="*/ 16 h 24"/>
                <a:gd name="T4" fmla="*/ 1 w 16"/>
                <a:gd name="T5" fmla="*/ 14 h 24"/>
                <a:gd name="T6" fmla="*/ 1 w 16"/>
                <a:gd name="T7" fmla="*/ 24 h 24"/>
                <a:gd name="T8" fmla="*/ 0 w 16"/>
                <a:gd name="T9" fmla="*/ 24 h 24"/>
                <a:gd name="T10" fmla="*/ 0 w 16"/>
                <a:gd name="T11" fmla="*/ 0 h 24"/>
                <a:gd name="T12" fmla="*/ 1 w 16"/>
                <a:gd name="T13" fmla="*/ 0 h 24"/>
                <a:gd name="T14" fmla="*/ 1 w 16"/>
                <a:gd name="T15" fmla="*/ 4 h 24"/>
                <a:gd name="T16" fmla="*/ 4 w 16"/>
                <a:gd name="T17" fmla="*/ 1 h 24"/>
                <a:gd name="T18" fmla="*/ 8 w 16"/>
                <a:gd name="T19" fmla="*/ 0 h 24"/>
                <a:gd name="T20" fmla="*/ 11 w 16"/>
                <a:gd name="T21" fmla="*/ 1 h 24"/>
                <a:gd name="T22" fmla="*/ 13 w 16"/>
                <a:gd name="T23" fmla="*/ 3 h 24"/>
                <a:gd name="T24" fmla="*/ 15 w 16"/>
                <a:gd name="T25" fmla="*/ 6 h 24"/>
                <a:gd name="T26" fmla="*/ 16 w 16"/>
                <a:gd name="T27" fmla="*/ 9 h 24"/>
                <a:gd name="T28" fmla="*/ 15 w 16"/>
                <a:gd name="T29" fmla="*/ 12 h 24"/>
                <a:gd name="T30" fmla="*/ 14 w 16"/>
                <a:gd name="T31" fmla="*/ 15 h 24"/>
                <a:gd name="T32" fmla="*/ 11 w 16"/>
                <a:gd name="T33" fmla="*/ 17 h 24"/>
                <a:gd name="T34" fmla="*/ 8 w 16"/>
                <a:gd name="T35" fmla="*/ 17 h 24"/>
                <a:gd name="T36" fmla="*/ 8 w 16"/>
                <a:gd name="T37" fmla="*/ 16 h 24"/>
                <a:gd name="T38" fmla="*/ 10 w 16"/>
                <a:gd name="T39" fmla="*/ 15 h 24"/>
                <a:gd name="T40" fmla="*/ 12 w 16"/>
                <a:gd name="T41" fmla="*/ 14 h 24"/>
                <a:gd name="T42" fmla="*/ 14 w 16"/>
                <a:gd name="T43" fmla="*/ 11 h 24"/>
                <a:gd name="T44" fmla="*/ 14 w 16"/>
                <a:gd name="T45" fmla="*/ 9 h 24"/>
                <a:gd name="T46" fmla="*/ 13 w 16"/>
                <a:gd name="T47" fmla="*/ 6 h 24"/>
                <a:gd name="T48" fmla="*/ 12 w 16"/>
                <a:gd name="T49" fmla="*/ 4 h 24"/>
                <a:gd name="T50" fmla="*/ 10 w 16"/>
                <a:gd name="T51" fmla="*/ 2 h 24"/>
                <a:gd name="T52" fmla="*/ 7 w 16"/>
                <a:gd name="T53" fmla="*/ 2 h 24"/>
                <a:gd name="T54" fmla="*/ 6 w 16"/>
                <a:gd name="T55" fmla="*/ 2 h 24"/>
                <a:gd name="T56" fmla="*/ 4 w 16"/>
                <a:gd name="T57" fmla="*/ 3 h 24"/>
                <a:gd name="T58" fmla="*/ 2 w 16"/>
                <a:gd name="T59" fmla="*/ 4 h 24"/>
                <a:gd name="T60" fmla="*/ 1 w 16"/>
                <a:gd name="T61" fmla="*/ 6 h 24"/>
                <a:gd name="T62" fmla="*/ 1 w 16"/>
                <a:gd name="T63" fmla="*/ 12 h 24"/>
                <a:gd name="T64" fmla="*/ 3 w 16"/>
                <a:gd name="T65" fmla="*/ 13 h 24"/>
                <a:gd name="T66" fmla="*/ 4 w 16"/>
                <a:gd name="T67" fmla="*/ 15 h 24"/>
                <a:gd name="T68" fmla="*/ 6 w 16"/>
                <a:gd name="T69" fmla="*/ 16 h 24"/>
                <a:gd name="T70" fmla="*/ 8 w 16"/>
                <a:gd name="T7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4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6" y="8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11"/>
            <p:cNvSpPr>
              <a:spLocks noEditPoints="1"/>
            </p:cNvSpPr>
            <p:nvPr/>
          </p:nvSpPr>
          <p:spPr bwMode="auto">
            <a:xfrm>
              <a:off x="2187575" y="4165600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7 h 17"/>
                <a:gd name="T4" fmla="*/ 2 w 16"/>
                <a:gd name="T5" fmla="*/ 15 h 17"/>
                <a:gd name="T6" fmla="*/ 1 w 16"/>
                <a:gd name="T7" fmla="*/ 12 h 17"/>
                <a:gd name="T8" fmla="*/ 0 w 16"/>
                <a:gd name="T9" fmla="*/ 9 h 17"/>
                <a:gd name="T10" fmla="*/ 1 w 16"/>
                <a:gd name="T11" fmla="*/ 6 h 17"/>
                <a:gd name="T12" fmla="*/ 2 w 16"/>
                <a:gd name="T13" fmla="*/ 3 h 17"/>
                <a:gd name="T14" fmla="*/ 5 w 16"/>
                <a:gd name="T15" fmla="*/ 1 h 17"/>
                <a:gd name="T16" fmla="*/ 8 w 16"/>
                <a:gd name="T17" fmla="*/ 0 h 17"/>
                <a:gd name="T18" fmla="*/ 11 w 16"/>
                <a:gd name="T19" fmla="*/ 1 h 17"/>
                <a:gd name="T20" fmla="*/ 14 w 16"/>
                <a:gd name="T21" fmla="*/ 3 h 17"/>
                <a:gd name="T22" fmla="*/ 16 w 16"/>
                <a:gd name="T23" fmla="*/ 6 h 17"/>
                <a:gd name="T24" fmla="*/ 16 w 16"/>
                <a:gd name="T25" fmla="*/ 9 h 17"/>
                <a:gd name="T26" fmla="*/ 16 w 16"/>
                <a:gd name="T27" fmla="*/ 12 h 17"/>
                <a:gd name="T28" fmla="*/ 14 w 16"/>
                <a:gd name="T29" fmla="*/ 15 h 17"/>
                <a:gd name="T30" fmla="*/ 11 w 16"/>
                <a:gd name="T31" fmla="*/ 17 h 17"/>
                <a:gd name="T32" fmla="*/ 8 w 16"/>
                <a:gd name="T33" fmla="*/ 17 h 17"/>
                <a:gd name="T34" fmla="*/ 1 w 16"/>
                <a:gd name="T35" fmla="*/ 9 h 17"/>
                <a:gd name="T36" fmla="*/ 2 w 16"/>
                <a:gd name="T37" fmla="*/ 12 h 17"/>
                <a:gd name="T38" fmla="*/ 3 w 16"/>
                <a:gd name="T39" fmla="*/ 14 h 17"/>
                <a:gd name="T40" fmla="*/ 5 w 16"/>
                <a:gd name="T41" fmla="*/ 15 h 17"/>
                <a:gd name="T42" fmla="*/ 8 w 16"/>
                <a:gd name="T43" fmla="*/ 16 h 17"/>
                <a:gd name="T44" fmla="*/ 11 w 16"/>
                <a:gd name="T45" fmla="*/ 15 h 17"/>
                <a:gd name="T46" fmla="*/ 13 w 16"/>
                <a:gd name="T47" fmla="*/ 14 h 17"/>
                <a:gd name="T48" fmla="*/ 14 w 16"/>
                <a:gd name="T49" fmla="*/ 12 h 17"/>
                <a:gd name="T50" fmla="*/ 15 w 16"/>
                <a:gd name="T51" fmla="*/ 9 h 17"/>
                <a:gd name="T52" fmla="*/ 14 w 16"/>
                <a:gd name="T53" fmla="*/ 6 h 17"/>
                <a:gd name="T54" fmla="*/ 13 w 16"/>
                <a:gd name="T55" fmla="*/ 4 h 17"/>
                <a:gd name="T56" fmla="*/ 11 w 16"/>
                <a:gd name="T57" fmla="*/ 2 h 17"/>
                <a:gd name="T58" fmla="*/ 8 w 16"/>
                <a:gd name="T59" fmla="*/ 2 h 17"/>
                <a:gd name="T60" fmla="*/ 5 w 16"/>
                <a:gd name="T61" fmla="*/ 2 h 17"/>
                <a:gd name="T62" fmla="*/ 3 w 16"/>
                <a:gd name="T63" fmla="*/ 4 h 17"/>
                <a:gd name="T64" fmla="*/ 2 w 16"/>
                <a:gd name="T65" fmla="*/ 6 h 17"/>
                <a:gd name="T66" fmla="*/ 1 w 16"/>
                <a:gd name="T6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9"/>
                  </a:moveTo>
                  <a:cubicBezTo>
                    <a:pt x="1" y="10"/>
                    <a:pt x="2" y="11"/>
                    <a:pt x="2" y="12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3" y="13"/>
                    <a:pt x="14" y="12"/>
                    <a:pt x="14" y="12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8"/>
                    <a:pt x="14" y="7"/>
                    <a:pt x="14" y="6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12"/>
            <p:cNvSpPr>
              <a:spLocks/>
            </p:cNvSpPr>
            <p:nvPr/>
          </p:nvSpPr>
          <p:spPr bwMode="auto">
            <a:xfrm>
              <a:off x="2254250" y="4165600"/>
              <a:ext cx="26988" cy="57150"/>
            </a:xfrm>
            <a:custGeom>
              <a:avLst/>
              <a:gdLst>
                <a:gd name="T0" fmla="*/ 8 w 8"/>
                <a:gd name="T1" fmla="*/ 2 h 17"/>
                <a:gd name="T2" fmla="*/ 4 w 8"/>
                <a:gd name="T3" fmla="*/ 3 h 17"/>
                <a:gd name="T4" fmla="*/ 2 w 8"/>
                <a:gd name="T5" fmla="*/ 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5 h 17"/>
                <a:gd name="T16" fmla="*/ 4 w 8"/>
                <a:gd name="T17" fmla="*/ 2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7" y="2"/>
                    <a:pt x="6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13"/>
            <p:cNvSpPr>
              <a:spLocks/>
            </p:cNvSpPr>
            <p:nvPr/>
          </p:nvSpPr>
          <p:spPr bwMode="auto">
            <a:xfrm>
              <a:off x="2293938" y="4165600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1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10 h 17"/>
                <a:gd name="T10" fmla="*/ 5 w 14"/>
                <a:gd name="T11" fmla="*/ 16 h 17"/>
                <a:gd name="T12" fmla="*/ 7 w 14"/>
                <a:gd name="T13" fmla="*/ 16 h 17"/>
                <a:gd name="T14" fmla="*/ 9 w 14"/>
                <a:gd name="T15" fmla="*/ 15 h 17"/>
                <a:gd name="T16" fmla="*/ 11 w 14"/>
                <a:gd name="T17" fmla="*/ 13 h 17"/>
                <a:gd name="T18" fmla="*/ 12 w 14"/>
                <a:gd name="T19" fmla="*/ 11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5 h 17"/>
                <a:gd name="T26" fmla="*/ 14 w 14"/>
                <a:gd name="T27" fmla="*/ 16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7 h 17"/>
                <a:gd name="T36" fmla="*/ 12 w 14"/>
                <a:gd name="T37" fmla="*/ 16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5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3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14"/>
            <p:cNvSpPr>
              <a:spLocks/>
            </p:cNvSpPr>
            <p:nvPr/>
          </p:nvSpPr>
          <p:spPr bwMode="auto">
            <a:xfrm>
              <a:off x="2357438" y="4165600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8 h 17"/>
                <a:gd name="T6" fmla="*/ 22 w 24"/>
                <a:gd name="T7" fmla="*/ 3 h 17"/>
                <a:gd name="T8" fmla="*/ 19 w 24"/>
                <a:gd name="T9" fmla="*/ 2 h 17"/>
                <a:gd name="T10" fmla="*/ 17 w 24"/>
                <a:gd name="T11" fmla="*/ 2 h 17"/>
                <a:gd name="T12" fmla="*/ 15 w 24"/>
                <a:gd name="T13" fmla="*/ 3 h 17"/>
                <a:gd name="T14" fmla="*/ 14 w 24"/>
                <a:gd name="T15" fmla="*/ 5 h 17"/>
                <a:gd name="T16" fmla="*/ 13 w 24"/>
                <a:gd name="T17" fmla="*/ 7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8 h 17"/>
                <a:gd name="T24" fmla="*/ 10 w 24"/>
                <a:gd name="T25" fmla="*/ 3 h 17"/>
                <a:gd name="T26" fmla="*/ 7 w 24"/>
                <a:gd name="T27" fmla="*/ 2 h 17"/>
                <a:gd name="T28" fmla="*/ 6 w 24"/>
                <a:gd name="T29" fmla="*/ 2 h 17"/>
                <a:gd name="T30" fmla="*/ 4 w 24"/>
                <a:gd name="T31" fmla="*/ 3 h 17"/>
                <a:gd name="T32" fmla="*/ 3 w 24"/>
                <a:gd name="T33" fmla="*/ 5 h 17"/>
                <a:gd name="T34" fmla="*/ 2 w 24"/>
                <a:gd name="T35" fmla="*/ 7 h 17"/>
                <a:gd name="T36" fmla="*/ 2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5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8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4" y="2"/>
                    <a:pt x="17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4" y="5"/>
                    <a:pt x="24" y="8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15"/>
            <p:cNvSpPr>
              <a:spLocks noEditPoints="1"/>
            </p:cNvSpPr>
            <p:nvPr/>
          </p:nvSpPr>
          <p:spPr bwMode="auto">
            <a:xfrm>
              <a:off x="2476500" y="4165600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3 w 15"/>
                <a:gd name="T3" fmla="*/ 17 h 17"/>
                <a:gd name="T4" fmla="*/ 2 w 15"/>
                <a:gd name="T5" fmla="*/ 16 h 17"/>
                <a:gd name="T6" fmla="*/ 1 w 15"/>
                <a:gd name="T7" fmla="*/ 14 h 17"/>
                <a:gd name="T8" fmla="*/ 0 w 15"/>
                <a:gd name="T9" fmla="*/ 12 h 17"/>
                <a:gd name="T10" fmla="*/ 1 w 15"/>
                <a:gd name="T11" fmla="*/ 10 h 17"/>
                <a:gd name="T12" fmla="*/ 2 w 15"/>
                <a:gd name="T13" fmla="*/ 9 h 17"/>
                <a:gd name="T14" fmla="*/ 4 w 15"/>
                <a:gd name="T15" fmla="*/ 8 h 17"/>
                <a:gd name="T16" fmla="*/ 7 w 15"/>
                <a:gd name="T17" fmla="*/ 7 h 17"/>
                <a:gd name="T18" fmla="*/ 10 w 15"/>
                <a:gd name="T19" fmla="*/ 8 h 17"/>
                <a:gd name="T20" fmla="*/ 12 w 15"/>
                <a:gd name="T21" fmla="*/ 8 h 17"/>
                <a:gd name="T22" fmla="*/ 12 w 15"/>
                <a:gd name="T23" fmla="*/ 7 h 17"/>
                <a:gd name="T24" fmla="*/ 11 w 15"/>
                <a:gd name="T25" fmla="*/ 3 h 17"/>
                <a:gd name="T26" fmla="*/ 7 w 15"/>
                <a:gd name="T27" fmla="*/ 1 h 17"/>
                <a:gd name="T28" fmla="*/ 5 w 15"/>
                <a:gd name="T29" fmla="*/ 2 h 17"/>
                <a:gd name="T30" fmla="*/ 2 w 15"/>
                <a:gd name="T31" fmla="*/ 3 h 17"/>
                <a:gd name="T32" fmla="*/ 1 w 15"/>
                <a:gd name="T33" fmla="*/ 2 h 17"/>
                <a:gd name="T34" fmla="*/ 7 w 15"/>
                <a:gd name="T35" fmla="*/ 0 h 17"/>
                <a:gd name="T36" fmla="*/ 12 w 15"/>
                <a:gd name="T37" fmla="*/ 2 h 17"/>
                <a:gd name="T38" fmla="*/ 14 w 15"/>
                <a:gd name="T39" fmla="*/ 7 h 17"/>
                <a:gd name="T40" fmla="*/ 14 w 15"/>
                <a:gd name="T41" fmla="*/ 15 h 17"/>
                <a:gd name="T42" fmla="*/ 15 w 15"/>
                <a:gd name="T43" fmla="*/ 16 h 17"/>
                <a:gd name="T44" fmla="*/ 15 w 15"/>
                <a:gd name="T45" fmla="*/ 17 h 17"/>
                <a:gd name="T46" fmla="*/ 14 w 15"/>
                <a:gd name="T47" fmla="*/ 17 h 17"/>
                <a:gd name="T48" fmla="*/ 14 w 15"/>
                <a:gd name="T49" fmla="*/ 17 h 17"/>
                <a:gd name="T50" fmla="*/ 13 w 15"/>
                <a:gd name="T51" fmla="*/ 17 h 17"/>
                <a:gd name="T52" fmla="*/ 12 w 15"/>
                <a:gd name="T53" fmla="*/ 16 h 17"/>
                <a:gd name="T54" fmla="*/ 12 w 15"/>
                <a:gd name="T55" fmla="*/ 14 h 17"/>
                <a:gd name="T56" fmla="*/ 9 w 15"/>
                <a:gd name="T57" fmla="*/ 17 h 17"/>
                <a:gd name="T58" fmla="*/ 6 w 15"/>
                <a:gd name="T59" fmla="*/ 17 h 17"/>
                <a:gd name="T60" fmla="*/ 6 w 15"/>
                <a:gd name="T61" fmla="*/ 16 h 17"/>
                <a:gd name="T62" fmla="*/ 9 w 15"/>
                <a:gd name="T63" fmla="*/ 15 h 17"/>
                <a:gd name="T64" fmla="*/ 12 w 15"/>
                <a:gd name="T65" fmla="*/ 14 h 17"/>
                <a:gd name="T66" fmla="*/ 12 w 15"/>
                <a:gd name="T67" fmla="*/ 12 h 17"/>
                <a:gd name="T68" fmla="*/ 12 w 15"/>
                <a:gd name="T69" fmla="*/ 9 h 17"/>
                <a:gd name="T70" fmla="*/ 10 w 15"/>
                <a:gd name="T71" fmla="*/ 9 h 17"/>
                <a:gd name="T72" fmla="*/ 7 w 15"/>
                <a:gd name="T73" fmla="*/ 8 h 17"/>
                <a:gd name="T74" fmla="*/ 5 w 15"/>
                <a:gd name="T75" fmla="*/ 9 h 17"/>
                <a:gd name="T76" fmla="*/ 3 w 15"/>
                <a:gd name="T77" fmla="*/ 10 h 17"/>
                <a:gd name="T78" fmla="*/ 2 w 15"/>
                <a:gd name="T79" fmla="*/ 11 h 17"/>
                <a:gd name="T80" fmla="*/ 2 w 15"/>
                <a:gd name="T81" fmla="*/ 12 h 17"/>
                <a:gd name="T82" fmla="*/ 2 w 15"/>
                <a:gd name="T83" fmla="*/ 14 h 17"/>
                <a:gd name="T84" fmla="*/ 3 w 15"/>
                <a:gd name="T85" fmla="*/ 15 h 17"/>
                <a:gd name="T86" fmla="*/ 4 w 15"/>
                <a:gd name="T87" fmla="*/ 16 h 17"/>
                <a:gd name="T88" fmla="*/ 6 w 15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6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16"/>
            <p:cNvSpPr>
              <a:spLocks/>
            </p:cNvSpPr>
            <p:nvPr/>
          </p:nvSpPr>
          <p:spPr bwMode="auto">
            <a:xfrm>
              <a:off x="2538413" y="4146550"/>
              <a:ext cx="20638" cy="76200"/>
            </a:xfrm>
            <a:custGeom>
              <a:avLst/>
              <a:gdLst>
                <a:gd name="T0" fmla="*/ 0 w 6"/>
                <a:gd name="T1" fmla="*/ 0 h 23"/>
                <a:gd name="T2" fmla="*/ 2 w 6"/>
                <a:gd name="T3" fmla="*/ 0 h 23"/>
                <a:gd name="T4" fmla="*/ 2 w 6"/>
                <a:gd name="T5" fmla="*/ 20 h 23"/>
                <a:gd name="T6" fmla="*/ 2 w 6"/>
                <a:gd name="T7" fmla="*/ 21 h 23"/>
                <a:gd name="T8" fmla="*/ 4 w 6"/>
                <a:gd name="T9" fmla="*/ 22 h 23"/>
                <a:gd name="T10" fmla="*/ 5 w 6"/>
                <a:gd name="T11" fmla="*/ 22 h 23"/>
                <a:gd name="T12" fmla="*/ 5 w 6"/>
                <a:gd name="T13" fmla="*/ 22 h 23"/>
                <a:gd name="T14" fmla="*/ 6 w 6"/>
                <a:gd name="T15" fmla="*/ 23 h 23"/>
                <a:gd name="T16" fmla="*/ 4 w 6"/>
                <a:gd name="T17" fmla="*/ 23 h 23"/>
                <a:gd name="T18" fmla="*/ 3 w 6"/>
                <a:gd name="T19" fmla="*/ 23 h 23"/>
                <a:gd name="T20" fmla="*/ 1 w 6"/>
                <a:gd name="T21" fmla="*/ 23 h 23"/>
                <a:gd name="T22" fmla="*/ 0 w 6"/>
                <a:gd name="T23" fmla="*/ 20 h 23"/>
                <a:gd name="T24" fmla="*/ 0 w 6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17"/>
            <p:cNvSpPr>
              <a:spLocks noEditPoints="1"/>
            </p:cNvSpPr>
            <p:nvPr/>
          </p:nvSpPr>
          <p:spPr bwMode="auto">
            <a:xfrm>
              <a:off x="2568575" y="4146550"/>
              <a:ext cx="6350" cy="76200"/>
            </a:xfrm>
            <a:custGeom>
              <a:avLst/>
              <a:gdLst>
                <a:gd name="T0" fmla="*/ 0 w 4"/>
                <a:gd name="T1" fmla="*/ 6 h 48"/>
                <a:gd name="T2" fmla="*/ 0 w 4"/>
                <a:gd name="T3" fmla="*/ 0 h 48"/>
                <a:gd name="T4" fmla="*/ 4 w 4"/>
                <a:gd name="T5" fmla="*/ 0 h 48"/>
                <a:gd name="T6" fmla="*/ 4 w 4"/>
                <a:gd name="T7" fmla="*/ 6 h 48"/>
                <a:gd name="T8" fmla="*/ 0 w 4"/>
                <a:gd name="T9" fmla="*/ 6 h 48"/>
                <a:gd name="T10" fmla="*/ 0 w 4"/>
                <a:gd name="T11" fmla="*/ 48 h 48"/>
                <a:gd name="T12" fmla="*/ 0 w 4"/>
                <a:gd name="T13" fmla="*/ 12 h 48"/>
                <a:gd name="T14" fmla="*/ 4 w 4"/>
                <a:gd name="T15" fmla="*/ 12 h 48"/>
                <a:gd name="T16" fmla="*/ 4 w 4"/>
                <a:gd name="T17" fmla="*/ 48 h 48"/>
                <a:gd name="T18" fmla="*/ 0 w 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8">
                  <a:moveTo>
                    <a:pt x="0" y="6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0" y="6"/>
                  </a:lnTo>
                  <a:close/>
                  <a:moveTo>
                    <a:pt x="0" y="48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18"/>
            <p:cNvSpPr>
              <a:spLocks noEditPoints="1"/>
            </p:cNvSpPr>
            <p:nvPr/>
          </p:nvSpPr>
          <p:spPr bwMode="auto">
            <a:xfrm>
              <a:off x="2587625" y="4165600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7 h 17"/>
                <a:gd name="T4" fmla="*/ 1 w 14"/>
                <a:gd name="T5" fmla="*/ 16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9 h 17"/>
                <a:gd name="T14" fmla="*/ 4 w 14"/>
                <a:gd name="T15" fmla="*/ 8 h 17"/>
                <a:gd name="T16" fmla="*/ 7 w 14"/>
                <a:gd name="T17" fmla="*/ 7 h 17"/>
                <a:gd name="T18" fmla="*/ 9 w 14"/>
                <a:gd name="T19" fmla="*/ 8 h 17"/>
                <a:gd name="T20" fmla="*/ 12 w 14"/>
                <a:gd name="T21" fmla="*/ 8 h 17"/>
                <a:gd name="T22" fmla="*/ 12 w 14"/>
                <a:gd name="T23" fmla="*/ 7 h 17"/>
                <a:gd name="T24" fmla="*/ 10 w 14"/>
                <a:gd name="T25" fmla="*/ 3 h 17"/>
                <a:gd name="T26" fmla="*/ 7 w 14"/>
                <a:gd name="T27" fmla="*/ 1 h 17"/>
                <a:gd name="T28" fmla="*/ 4 w 14"/>
                <a:gd name="T29" fmla="*/ 2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2 h 17"/>
                <a:gd name="T38" fmla="*/ 13 w 14"/>
                <a:gd name="T39" fmla="*/ 7 h 17"/>
                <a:gd name="T40" fmla="*/ 13 w 14"/>
                <a:gd name="T41" fmla="*/ 15 h 17"/>
                <a:gd name="T42" fmla="*/ 14 w 14"/>
                <a:gd name="T43" fmla="*/ 16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7 h 17"/>
                <a:gd name="T52" fmla="*/ 12 w 14"/>
                <a:gd name="T53" fmla="*/ 16 h 17"/>
                <a:gd name="T54" fmla="*/ 12 w 14"/>
                <a:gd name="T55" fmla="*/ 14 h 17"/>
                <a:gd name="T56" fmla="*/ 9 w 14"/>
                <a:gd name="T57" fmla="*/ 17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4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9 h 17"/>
                <a:gd name="T72" fmla="*/ 7 w 14"/>
                <a:gd name="T73" fmla="*/ 8 h 17"/>
                <a:gd name="T74" fmla="*/ 4 w 14"/>
                <a:gd name="T75" fmla="*/ 9 h 17"/>
                <a:gd name="T76" fmla="*/ 3 w 14"/>
                <a:gd name="T77" fmla="*/ 10 h 17"/>
                <a:gd name="T78" fmla="*/ 2 w 14"/>
                <a:gd name="T79" fmla="*/ 11 h 17"/>
                <a:gd name="T80" fmla="*/ 1 w 14"/>
                <a:gd name="T81" fmla="*/ 12 h 17"/>
                <a:gd name="T82" fmla="*/ 1 w 14"/>
                <a:gd name="T83" fmla="*/ 14 h 17"/>
                <a:gd name="T84" fmla="*/ 2 w 14"/>
                <a:gd name="T85" fmla="*/ 15 h 17"/>
                <a:gd name="T86" fmla="*/ 4 w 14"/>
                <a:gd name="T87" fmla="*/ 16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2" y="2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7"/>
                    <a:pt x="6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19"/>
            <p:cNvSpPr>
              <a:spLocks/>
            </p:cNvSpPr>
            <p:nvPr/>
          </p:nvSpPr>
          <p:spPr bwMode="auto">
            <a:xfrm>
              <a:off x="1285875" y="4294187"/>
              <a:ext cx="49213" cy="57150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0 h 36"/>
                <a:gd name="T4" fmla="*/ 2 w 31"/>
                <a:gd name="T5" fmla="*/ 0 h 36"/>
                <a:gd name="T6" fmla="*/ 14 w 31"/>
                <a:gd name="T7" fmla="*/ 32 h 36"/>
                <a:gd name="T8" fmla="*/ 29 w 31"/>
                <a:gd name="T9" fmla="*/ 0 h 36"/>
                <a:gd name="T10" fmla="*/ 31 w 31"/>
                <a:gd name="T11" fmla="*/ 0 h 36"/>
                <a:gd name="T12" fmla="*/ 16 w 31"/>
                <a:gd name="T13" fmla="*/ 36 h 36"/>
                <a:gd name="T14" fmla="*/ 14 w 3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3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16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20"/>
            <p:cNvSpPr>
              <a:spLocks noEditPoints="1"/>
            </p:cNvSpPr>
            <p:nvPr/>
          </p:nvSpPr>
          <p:spPr bwMode="auto">
            <a:xfrm>
              <a:off x="1341438" y="4294187"/>
              <a:ext cx="53975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1 w 16"/>
                <a:gd name="T7" fmla="*/ 12 h 17"/>
                <a:gd name="T8" fmla="*/ 0 w 16"/>
                <a:gd name="T9" fmla="*/ 8 h 17"/>
                <a:gd name="T10" fmla="*/ 1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6 w 16"/>
                <a:gd name="T23" fmla="*/ 5 h 17"/>
                <a:gd name="T24" fmla="*/ 16 w 16"/>
                <a:gd name="T25" fmla="*/ 8 h 17"/>
                <a:gd name="T26" fmla="*/ 16 w 16"/>
                <a:gd name="T27" fmla="*/ 12 h 17"/>
                <a:gd name="T28" fmla="*/ 14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2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6 w 16"/>
                <a:gd name="T41" fmla="*/ 15 h 17"/>
                <a:gd name="T42" fmla="*/ 8 w 16"/>
                <a:gd name="T43" fmla="*/ 15 h 17"/>
                <a:gd name="T44" fmla="*/ 11 w 16"/>
                <a:gd name="T45" fmla="*/ 15 h 17"/>
                <a:gd name="T46" fmla="*/ 13 w 16"/>
                <a:gd name="T47" fmla="*/ 13 h 17"/>
                <a:gd name="T48" fmla="*/ 14 w 16"/>
                <a:gd name="T49" fmla="*/ 11 h 17"/>
                <a:gd name="T50" fmla="*/ 15 w 16"/>
                <a:gd name="T51" fmla="*/ 8 h 17"/>
                <a:gd name="T52" fmla="*/ 14 w 16"/>
                <a:gd name="T53" fmla="*/ 5 h 17"/>
                <a:gd name="T54" fmla="*/ 13 w 16"/>
                <a:gd name="T55" fmla="*/ 3 h 17"/>
                <a:gd name="T56" fmla="*/ 11 w 16"/>
                <a:gd name="T57" fmla="*/ 2 h 17"/>
                <a:gd name="T58" fmla="*/ 8 w 16"/>
                <a:gd name="T59" fmla="*/ 1 h 17"/>
                <a:gd name="T60" fmla="*/ 6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2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6" y="12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2" y="8"/>
                  </a:move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21"/>
            <p:cNvSpPr>
              <a:spLocks/>
            </p:cNvSpPr>
            <p:nvPr/>
          </p:nvSpPr>
          <p:spPr bwMode="auto">
            <a:xfrm>
              <a:off x="1411288" y="4271962"/>
              <a:ext cx="15875" cy="79375"/>
            </a:xfrm>
            <a:custGeom>
              <a:avLst/>
              <a:gdLst>
                <a:gd name="T0" fmla="*/ 0 w 5"/>
                <a:gd name="T1" fmla="*/ 0 h 24"/>
                <a:gd name="T2" fmla="*/ 1 w 5"/>
                <a:gd name="T3" fmla="*/ 0 h 24"/>
                <a:gd name="T4" fmla="*/ 1 w 5"/>
                <a:gd name="T5" fmla="*/ 20 h 24"/>
                <a:gd name="T6" fmla="*/ 2 w 5"/>
                <a:gd name="T7" fmla="*/ 22 h 24"/>
                <a:gd name="T8" fmla="*/ 3 w 5"/>
                <a:gd name="T9" fmla="*/ 22 h 24"/>
                <a:gd name="T10" fmla="*/ 4 w 5"/>
                <a:gd name="T11" fmla="*/ 22 h 24"/>
                <a:gd name="T12" fmla="*/ 5 w 5"/>
                <a:gd name="T13" fmla="*/ 22 h 24"/>
                <a:gd name="T14" fmla="*/ 5 w 5"/>
                <a:gd name="T15" fmla="*/ 23 h 24"/>
                <a:gd name="T16" fmla="*/ 4 w 5"/>
                <a:gd name="T17" fmla="*/ 24 h 24"/>
                <a:gd name="T18" fmla="*/ 3 w 5"/>
                <a:gd name="T19" fmla="*/ 24 h 24"/>
                <a:gd name="T20" fmla="*/ 0 w 5"/>
                <a:gd name="T21" fmla="*/ 23 h 24"/>
                <a:gd name="T22" fmla="*/ 0 w 5"/>
                <a:gd name="T23" fmla="*/ 21 h 24"/>
                <a:gd name="T24" fmla="*/ 0 w 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22"/>
            <p:cNvSpPr>
              <a:spLocks noEditPoints="1"/>
            </p:cNvSpPr>
            <p:nvPr/>
          </p:nvSpPr>
          <p:spPr bwMode="auto">
            <a:xfrm>
              <a:off x="1435100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4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4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3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5 w 16"/>
                <a:gd name="T27" fmla="*/ 12 h 17"/>
                <a:gd name="T28" fmla="*/ 13 w 16"/>
                <a:gd name="T29" fmla="*/ 14 h 17"/>
                <a:gd name="T30" fmla="*/ 11 w 16"/>
                <a:gd name="T31" fmla="*/ 16 h 17"/>
                <a:gd name="T32" fmla="*/ 8 w 16"/>
                <a:gd name="T33" fmla="*/ 17 h 17"/>
                <a:gd name="T34" fmla="*/ 1 w 16"/>
                <a:gd name="T35" fmla="*/ 8 h 17"/>
                <a:gd name="T36" fmla="*/ 2 w 16"/>
                <a:gd name="T37" fmla="*/ 11 h 17"/>
                <a:gd name="T38" fmla="*/ 3 w 16"/>
                <a:gd name="T39" fmla="*/ 13 h 17"/>
                <a:gd name="T40" fmla="*/ 5 w 16"/>
                <a:gd name="T41" fmla="*/ 15 h 17"/>
                <a:gd name="T42" fmla="*/ 8 w 16"/>
                <a:gd name="T43" fmla="*/ 15 h 17"/>
                <a:gd name="T44" fmla="*/ 10 w 16"/>
                <a:gd name="T45" fmla="*/ 15 h 17"/>
                <a:gd name="T46" fmla="*/ 12 w 16"/>
                <a:gd name="T47" fmla="*/ 13 h 17"/>
                <a:gd name="T48" fmla="*/ 14 w 16"/>
                <a:gd name="T49" fmla="*/ 11 h 17"/>
                <a:gd name="T50" fmla="*/ 14 w 16"/>
                <a:gd name="T51" fmla="*/ 8 h 17"/>
                <a:gd name="T52" fmla="*/ 14 w 16"/>
                <a:gd name="T53" fmla="*/ 5 h 17"/>
                <a:gd name="T54" fmla="*/ 12 w 16"/>
                <a:gd name="T55" fmla="*/ 3 h 17"/>
                <a:gd name="T56" fmla="*/ 10 w 16"/>
                <a:gd name="T57" fmla="*/ 2 h 17"/>
                <a:gd name="T58" fmla="*/ 8 w 16"/>
                <a:gd name="T59" fmla="*/ 1 h 17"/>
                <a:gd name="T60" fmla="*/ 5 w 16"/>
                <a:gd name="T61" fmla="*/ 2 h 17"/>
                <a:gd name="T62" fmla="*/ 3 w 16"/>
                <a:gd name="T63" fmla="*/ 3 h 17"/>
                <a:gd name="T64" fmla="*/ 2 w 16"/>
                <a:gd name="T65" fmla="*/ 6 h 17"/>
                <a:gd name="T66" fmla="*/ 1 w 1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10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0" y="17"/>
                    <a:pt x="9" y="17"/>
                    <a:pt x="8" y="17"/>
                  </a:cubicBezTo>
                  <a:close/>
                  <a:moveTo>
                    <a:pt x="1" y="8"/>
                  </a:move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23"/>
            <p:cNvSpPr>
              <a:spLocks/>
            </p:cNvSpPr>
            <p:nvPr/>
          </p:nvSpPr>
          <p:spPr bwMode="auto">
            <a:xfrm>
              <a:off x="1500188" y="4294187"/>
              <a:ext cx="26988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2 w 8"/>
                <a:gd name="T13" fmla="*/ 0 h 17"/>
                <a:gd name="T14" fmla="*/ 2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8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24"/>
            <p:cNvSpPr>
              <a:spLocks noEditPoints="1"/>
            </p:cNvSpPr>
            <p:nvPr/>
          </p:nvSpPr>
          <p:spPr bwMode="auto">
            <a:xfrm>
              <a:off x="1533525" y="4294187"/>
              <a:ext cx="52388" cy="57150"/>
            </a:xfrm>
            <a:custGeom>
              <a:avLst/>
              <a:gdLst>
                <a:gd name="T0" fmla="*/ 8 w 16"/>
                <a:gd name="T1" fmla="*/ 17 h 17"/>
                <a:gd name="T2" fmla="*/ 5 w 16"/>
                <a:gd name="T3" fmla="*/ 16 h 17"/>
                <a:gd name="T4" fmla="*/ 2 w 16"/>
                <a:gd name="T5" fmla="*/ 14 h 17"/>
                <a:gd name="T6" fmla="*/ 0 w 16"/>
                <a:gd name="T7" fmla="*/ 12 h 17"/>
                <a:gd name="T8" fmla="*/ 0 w 16"/>
                <a:gd name="T9" fmla="*/ 8 h 17"/>
                <a:gd name="T10" fmla="*/ 0 w 16"/>
                <a:gd name="T11" fmla="*/ 5 h 17"/>
                <a:gd name="T12" fmla="*/ 2 w 16"/>
                <a:gd name="T13" fmla="*/ 2 h 17"/>
                <a:gd name="T14" fmla="*/ 5 w 16"/>
                <a:gd name="T15" fmla="*/ 0 h 17"/>
                <a:gd name="T16" fmla="*/ 8 w 16"/>
                <a:gd name="T17" fmla="*/ 0 h 17"/>
                <a:gd name="T18" fmla="*/ 11 w 16"/>
                <a:gd name="T19" fmla="*/ 0 h 17"/>
                <a:gd name="T20" fmla="*/ 14 w 16"/>
                <a:gd name="T21" fmla="*/ 2 h 17"/>
                <a:gd name="T22" fmla="*/ 15 w 16"/>
                <a:gd name="T23" fmla="*/ 5 h 17"/>
                <a:gd name="T24" fmla="*/ 16 w 16"/>
                <a:gd name="T25" fmla="*/ 8 h 17"/>
                <a:gd name="T26" fmla="*/ 16 w 16"/>
                <a:gd name="T27" fmla="*/ 9 h 17"/>
                <a:gd name="T28" fmla="*/ 16 w 16"/>
                <a:gd name="T29" fmla="*/ 9 h 17"/>
                <a:gd name="T30" fmla="*/ 1 w 16"/>
                <a:gd name="T31" fmla="*/ 9 h 17"/>
                <a:gd name="T32" fmla="*/ 2 w 16"/>
                <a:gd name="T33" fmla="*/ 12 h 17"/>
                <a:gd name="T34" fmla="*/ 3 w 16"/>
                <a:gd name="T35" fmla="*/ 14 h 17"/>
                <a:gd name="T36" fmla="*/ 5 w 16"/>
                <a:gd name="T37" fmla="*/ 15 h 17"/>
                <a:gd name="T38" fmla="*/ 8 w 16"/>
                <a:gd name="T39" fmla="*/ 16 h 17"/>
                <a:gd name="T40" fmla="*/ 10 w 16"/>
                <a:gd name="T41" fmla="*/ 15 h 17"/>
                <a:gd name="T42" fmla="*/ 11 w 16"/>
                <a:gd name="T43" fmla="*/ 15 h 17"/>
                <a:gd name="T44" fmla="*/ 12 w 16"/>
                <a:gd name="T45" fmla="*/ 14 h 17"/>
                <a:gd name="T46" fmla="*/ 13 w 16"/>
                <a:gd name="T47" fmla="*/ 12 h 17"/>
                <a:gd name="T48" fmla="*/ 15 w 16"/>
                <a:gd name="T49" fmla="*/ 13 h 17"/>
                <a:gd name="T50" fmla="*/ 14 w 16"/>
                <a:gd name="T51" fmla="*/ 14 h 17"/>
                <a:gd name="T52" fmla="*/ 12 w 16"/>
                <a:gd name="T53" fmla="*/ 16 h 17"/>
                <a:gd name="T54" fmla="*/ 10 w 16"/>
                <a:gd name="T55" fmla="*/ 17 h 17"/>
                <a:gd name="T56" fmla="*/ 8 w 16"/>
                <a:gd name="T57" fmla="*/ 17 h 17"/>
                <a:gd name="T58" fmla="*/ 14 w 16"/>
                <a:gd name="T59" fmla="*/ 8 h 17"/>
                <a:gd name="T60" fmla="*/ 14 w 16"/>
                <a:gd name="T61" fmla="*/ 5 h 17"/>
                <a:gd name="T62" fmla="*/ 12 w 16"/>
                <a:gd name="T63" fmla="*/ 3 h 17"/>
                <a:gd name="T64" fmla="*/ 10 w 16"/>
                <a:gd name="T65" fmla="*/ 1 h 17"/>
                <a:gd name="T66" fmla="*/ 8 w 16"/>
                <a:gd name="T67" fmla="*/ 1 h 17"/>
                <a:gd name="T68" fmla="*/ 5 w 16"/>
                <a:gd name="T69" fmla="*/ 1 h 17"/>
                <a:gd name="T70" fmla="*/ 3 w 16"/>
                <a:gd name="T71" fmla="*/ 3 h 17"/>
                <a:gd name="T72" fmla="*/ 2 w 16"/>
                <a:gd name="T73" fmla="*/ 5 h 17"/>
                <a:gd name="T74" fmla="*/ 1 w 16"/>
                <a:gd name="T75" fmla="*/ 8 h 17"/>
                <a:gd name="T76" fmla="*/ 14 w 16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2"/>
                    <a:pt x="3" y="13"/>
                    <a:pt x="3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3" y="15"/>
                    <a:pt x="13" y="15"/>
                    <a:pt x="12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4" y="8"/>
                  </a:moveTo>
                  <a:cubicBezTo>
                    <a:pt x="14" y="7"/>
                    <a:pt x="14" y="6"/>
                    <a:pt x="14" y="5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25"/>
            <p:cNvSpPr>
              <a:spLocks/>
            </p:cNvSpPr>
            <p:nvPr/>
          </p:nvSpPr>
          <p:spPr bwMode="auto">
            <a:xfrm>
              <a:off x="1600200" y="4294187"/>
              <a:ext cx="25400" cy="57150"/>
            </a:xfrm>
            <a:custGeom>
              <a:avLst/>
              <a:gdLst>
                <a:gd name="T0" fmla="*/ 8 w 8"/>
                <a:gd name="T1" fmla="*/ 1 h 17"/>
                <a:gd name="T2" fmla="*/ 4 w 8"/>
                <a:gd name="T3" fmla="*/ 3 h 17"/>
                <a:gd name="T4" fmla="*/ 2 w 8"/>
                <a:gd name="T5" fmla="*/ 6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0 h 17"/>
                <a:gd name="T12" fmla="*/ 1 w 8"/>
                <a:gd name="T13" fmla="*/ 0 h 17"/>
                <a:gd name="T14" fmla="*/ 1 w 8"/>
                <a:gd name="T15" fmla="*/ 4 h 17"/>
                <a:gd name="T16" fmla="*/ 4 w 8"/>
                <a:gd name="T17" fmla="*/ 1 h 17"/>
                <a:gd name="T18" fmla="*/ 7 w 8"/>
                <a:gd name="T19" fmla="*/ 0 h 17"/>
                <a:gd name="T20" fmla="*/ 7 w 8"/>
                <a:gd name="T21" fmla="*/ 0 h 17"/>
                <a:gd name="T22" fmla="*/ 8 w 8"/>
                <a:gd name="T23" fmla="*/ 0 h 17"/>
                <a:gd name="T24" fmla="*/ 8 w 8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26"/>
            <p:cNvSpPr>
              <a:spLocks/>
            </p:cNvSpPr>
            <p:nvPr/>
          </p:nvSpPr>
          <p:spPr bwMode="auto">
            <a:xfrm>
              <a:off x="16621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10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27"/>
            <p:cNvSpPr>
              <a:spLocks/>
            </p:cNvSpPr>
            <p:nvPr/>
          </p:nvSpPr>
          <p:spPr bwMode="auto">
            <a:xfrm>
              <a:off x="1725613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2 w 25"/>
                <a:gd name="T51" fmla="*/ 1 h 17"/>
                <a:gd name="T52" fmla="*/ 13 w 25"/>
                <a:gd name="T53" fmla="*/ 4 h 17"/>
                <a:gd name="T54" fmla="*/ 20 w 25"/>
                <a:gd name="T55" fmla="*/ 0 h 17"/>
                <a:gd name="T56" fmla="*/ 24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28"/>
            <p:cNvSpPr>
              <a:spLocks noEditPoints="1"/>
            </p:cNvSpPr>
            <p:nvPr/>
          </p:nvSpPr>
          <p:spPr bwMode="auto">
            <a:xfrm>
              <a:off x="1820863" y="4294187"/>
              <a:ext cx="53975" cy="76200"/>
            </a:xfrm>
            <a:custGeom>
              <a:avLst/>
              <a:gdLst>
                <a:gd name="T0" fmla="*/ 7 w 16"/>
                <a:gd name="T1" fmla="*/ 17 h 23"/>
                <a:gd name="T2" fmla="*/ 4 w 16"/>
                <a:gd name="T3" fmla="*/ 16 h 23"/>
                <a:gd name="T4" fmla="*/ 2 w 16"/>
                <a:gd name="T5" fmla="*/ 14 h 23"/>
                <a:gd name="T6" fmla="*/ 0 w 16"/>
                <a:gd name="T7" fmla="*/ 11 h 23"/>
                <a:gd name="T8" fmla="*/ 0 w 16"/>
                <a:gd name="T9" fmla="*/ 8 h 23"/>
                <a:gd name="T10" fmla="*/ 0 w 16"/>
                <a:gd name="T11" fmla="*/ 5 h 23"/>
                <a:gd name="T12" fmla="*/ 2 w 16"/>
                <a:gd name="T13" fmla="*/ 2 h 23"/>
                <a:gd name="T14" fmla="*/ 5 w 16"/>
                <a:gd name="T15" fmla="*/ 0 h 23"/>
                <a:gd name="T16" fmla="*/ 8 w 16"/>
                <a:gd name="T17" fmla="*/ 0 h 23"/>
                <a:gd name="T18" fmla="*/ 11 w 16"/>
                <a:gd name="T19" fmla="*/ 1 h 23"/>
                <a:gd name="T20" fmla="*/ 14 w 16"/>
                <a:gd name="T21" fmla="*/ 3 h 23"/>
                <a:gd name="T22" fmla="*/ 14 w 16"/>
                <a:gd name="T23" fmla="*/ 0 h 23"/>
                <a:gd name="T24" fmla="*/ 16 w 16"/>
                <a:gd name="T25" fmla="*/ 0 h 23"/>
                <a:gd name="T26" fmla="*/ 16 w 16"/>
                <a:gd name="T27" fmla="*/ 21 h 23"/>
                <a:gd name="T28" fmla="*/ 16 w 16"/>
                <a:gd name="T29" fmla="*/ 22 h 23"/>
                <a:gd name="T30" fmla="*/ 16 w 16"/>
                <a:gd name="T31" fmla="*/ 23 h 23"/>
                <a:gd name="T32" fmla="*/ 16 w 16"/>
                <a:gd name="T33" fmla="*/ 23 h 23"/>
                <a:gd name="T34" fmla="*/ 16 w 16"/>
                <a:gd name="T35" fmla="*/ 23 h 23"/>
                <a:gd name="T36" fmla="*/ 14 w 16"/>
                <a:gd name="T37" fmla="*/ 23 h 23"/>
                <a:gd name="T38" fmla="*/ 14 w 16"/>
                <a:gd name="T39" fmla="*/ 22 h 23"/>
                <a:gd name="T40" fmla="*/ 14 w 16"/>
                <a:gd name="T41" fmla="*/ 13 h 23"/>
                <a:gd name="T42" fmla="*/ 7 w 16"/>
                <a:gd name="T43" fmla="*/ 17 h 23"/>
                <a:gd name="T44" fmla="*/ 8 w 16"/>
                <a:gd name="T45" fmla="*/ 15 h 23"/>
                <a:gd name="T46" fmla="*/ 10 w 16"/>
                <a:gd name="T47" fmla="*/ 15 h 23"/>
                <a:gd name="T48" fmla="*/ 12 w 16"/>
                <a:gd name="T49" fmla="*/ 14 h 23"/>
                <a:gd name="T50" fmla="*/ 13 w 16"/>
                <a:gd name="T51" fmla="*/ 13 h 23"/>
                <a:gd name="T52" fmla="*/ 14 w 16"/>
                <a:gd name="T53" fmla="*/ 11 h 23"/>
                <a:gd name="T54" fmla="*/ 14 w 16"/>
                <a:gd name="T55" fmla="*/ 6 h 23"/>
                <a:gd name="T56" fmla="*/ 13 w 16"/>
                <a:gd name="T57" fmla="*/ 4 h 23"/>
                <a:gd name="T58" fmla="*/ 12 w 16"/>
                <a:gd name="T59" fmla="*/ 2 h 23"/>
                <a:gd name="T60" fmla="*/ 10 w 16"/>
                <a:gd name="T61" fmla="*/ 1 h 23"/>
                <a:gd name="T62" fmla="*/ 8 w 16"/>
                <a:gd name="T63" fmla="*/ 1 h 23"/>
                <a:gd name="T64" fmla="*/ 5 w 16"/>
                <a:gd name="T65" fmla="*/ 2 h 23"/>
                <a:gd name="T66" fmla="*/ 3 w 16"/>
                <a:gd name="T67" fmla="*/ 3 h 23"/>
                <a:gd name="T68" fmla="*/ 2 w 16"/>
                <a:gd name="T69" fmla="*/ 6 h 23"/>
                <a:gd name="T70" fmla="*/ 1 w 16"/>
                <a:gd name="T71" fmla="*/ 8 h 23"/>
                <a:gd name="T72" fmla="*/ 2 w 16"/>
                <a:gd name="T73" fmla="*/ 11 h 23"/>
                <a:gd name="T74" fmla="*/ 3 w 16"/>
                <a:gd name="T75" fmla="*/ 13 h 23"/>
                <a:gd name="T76" fmla="*/ 5 w 16"/>
                <a:gd name="T77" fmla="*/ 15 h 23"/>
                <a:gd name="T78" fmla="*/ 8 w 16"/>
                <a:gd name="T7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23">
                  <a:moveTo>
                    <a:pt x="7" y="17"/>
                  </a:moveTo>
                  <a:cubicBezTo>
                    <a:pt x="6" y="17"/>
                    <a:pt x="5" y="17"/>
                    <a:pt x="4" y="16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6"/>
                    <a:pt x="10" y="17"/>
                    <a:pt x="7" y="17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29"/>
            <p:cNvSpPr>
              <a:spLocks/>
            </p:cNvSpPr>
            <p:nvPr/>
          </p:nvSpPr>
          <p:spPr bwMode="auto">
            <a:xfrm>
              <a:off x="1890713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30"/>
            <p:cNvSpPr>
              <a:spLocks noEditPoints="1"/>
            </p:cNvSpPr>
            <p:nvPr/>
          </p:nvSpPr>
          <p:spPr bwMode="auto">
            <a:xfrm>
              <a:off x="1949450" y="4294187"/>
              <a:ext cx="47625" cy="57150"/>
            </a:xfrm>
            <a:custGeom>
              <a:avLst/>
              <a:gdLst>
                <a:gd name="T0" fmla="*/ 5 w 14"/>
                <a:gd name="T1" fmla="*/ 17 h 17"/>
                <a:gd name="T2" fmla="*/ 3 w 14"/>
                <a:gd name="T3" fmla="*/ 16 h 17"/>
                <a:gd name="T4" fmla="*/ 1 w 14"/>
                <a:gd name="T5" fmla="*/ 15 h 17"/>
                <a:gd name="T6" fmla="*/ 0 w 14"/>
                <a:gd name="T7" fmla="*/ 14 h 17"/>
                <a:gd name="T8" fmla="*/ 0 w 14"/>
                <a:gd name="T9" fmla="*/ 12 h 17"/>
                <a:gd name="T10" fmla="*/ 0 w 14"/>
                <a:gd name="T11" fmla="*/ 10 h 17"/>
                <a:gd name="T12" fmla="*/ 2 w 14"/>
                <a:gd name="T13" fmla="*/ 8 h 17"/>
                <a:gd name="T14" fmla="*/ 4 w 14"/>
                <a:gd name="T15" fmla="*/ 7 h 17"/>
                <a:gd name="T16" fmla="*/ 7 w 14"/>
                <a:gd name="T17" fmla="*/ 7 h 17"/>
                <a:gd name="T18" fmla="*/ 9 w 14"/>
                <a:gd name="T19" fmla="*/ 7 h 17"/>
                <a:gd name="T20" fmla="*/ 12 w 14"/>
                <a:gd name="T21" fmla="*/ 8 h 17"/>
                <a:gd name="T22" fmla="*/ 12 w 14"/>
                <a:gd name="T23" fmla="*/ 6 h 17"/>
                <a:gd name="T24" fmla="*/ 10 w 14"/>
                <a:gd name="T25" fmla="*/ 2 h 17"/>
                <a:gd name="T26" fmla="*/ 7 w 14"/>
                <a:gd name="T27" fmla="*/ 1 h 17"/>
                <a:gd name="T28" fmla="*/ 4 w 14"/>
                <a:gd name="T29" fmla="*/ 1 h 17"/>
                <a:gd name="T30" fmla="*/ 1 w 14"/>
                <a:gd name="T31" fmla="*/ 3 h 17"/>
                <a:gd name="T32" fmla="*/ 1 w 14"/>
                <a:gd name="T33" fmla="*/ 2 h 17"/>
                <a:gd name="T34" fmla="*/ 7 w 14"/>
                <a:gd name="T35" fmla="*/ 0 h 17"/>
                <a:gd name="T36" fmla="*/ 12 w 14"/>
                <a:gd name="T37" fmla="*/ 1 h 17"/>
                <a:gd name="T38" fmla="*/ 13 w 14"/>
                <a:gd name="T39" fmla="*/ 6 h 17"/>
                <a:gd name="T40" fmla="*/ 13 w 14"/>
                <a:gd name="T41" fmla="*/ 14 h 17"/>
                <a:gd name="T42" fmla="*/ 14 w 14"/>
                <a:gd name="T43" fmla="*/ 15 h 17"/>
                <a:gd name="T44" fmla="*/ 14 w 14"/>
                <a:gd name="T45" fmla="*/ 17 h 17"/>
                <a:gd name="T46" fmla="*/ 14 w 14"/>
                <a:gd name="T47" fmla="*/ 17 h 17"/>
                <a:gd name="T48" fmla="*/ 13 w 14"/>
                <a:gd name="T49" fmla="*/ 17 h 17"/>
                <a:gd name="T50" fmla="*/ 12 w 14"/>
                <a:gd name="T51" fmla="*/ 16 h 17"/>
                <a:gd name="T52" fmla="*/ 12 w 14"/>
                <a:gd name="T53" fmla="*/ 15 h 17"/>
                <a:gd name="T54" fmla="*/ 12 w 14"/>
                <a:gd name="T55" fmla="*/ 14 h 17"/>
                <a:gd name="T56" fmla="*/ 9 w 14"/>
                <a:gd name="T57" fmla="*/ 16 h 17"/>
                <a:gd name="T58" fmla="*/ 5 w 14"/>
                <a:gd name="T59" fmla="*/ 17 h 17"/>
                <a:gd name="T60" fmla="*/ 5 w 14"/>
                <a:gd name="T61" fmla="*/ 16 h 17"/>
                <a:gd name="T62" fmla="*/ 9 w 14"/>
                <a:gd name="T63" fmla="*/ 15 h 17"/>
                <a:gd name="T64" fmla="*/ 11 w 14"/>
                <a:gd name="T65" fmla="*/ 13 h 17"/>
                <a:gd name="T66" fmla="*/ 12 w 14"/>
                <a:gd name="T67" fmla="*/ 12 h 17"/>
                <a:gd name="T68" fmla="*/ 12 w 14"/>
                <a:gd name="T69" fmla="*/ 9 h 17"/>
                <a:gd name="T70" fmla="*/ 9 w 14"/>
                <a:gd name="T71" fmla="*/ 8 h 17"/>
                <a:gd name="T72" fmla="*/ 7 w 14"/>
                <a:gd name="T73" fmla="*/ 8 h 17"/>
                <a:gd name="T74" fmla="*/ 4 w 14"/>
                <a:gd name="T75" fmla="*/ 8 h 17"/>
                <a:gd name="T76" fmla="*/ 3 w 14"/>
                <a:gd name="T77" fmla="*/ 9 h 17"/>
                <a:gd name="T78" fmla="*/ 2 w 14"/>
                <a:gd name="T79" fmla="*/ 10 h 17"/>
                <a:gd name="T80" fmla="*/ 1 w 14"/>
                <a:gd name="T81" fmla="*/ 12 h 17"/>
                <a:gd name="T82" fmla="*/ 2 w 14"/>
                <a:gd name="T83" fmla="*/ 13 h 17"/>
                <a:gd name="T84" fmla="*/ 2 w 14"/>
                <a:gd name="T85" fmla="*/ 14 h 17"/>
                <a:gd name="T86" fmla="*/ 4 w 14"/>
                <a:gd name="T87" fmla="*/ 15 h 17"/>
                <a:gd name="T88" fmla="*/ 5 w 14"/>
                <a:gd name="T8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4" y="17"/>
                    <a:pt x="4" y="17"/>
                    <a:pt x="3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5" y="17"/>
                  </a:cubicBezTo>
                  <a:close/>
                  <a:moveTo>
                    <a:pt x="5" y="16"/>
                  </a:move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31"/>
            <p:cNvSpPr>
              <a:spLocks/>
            </p:cNvSpPr>
            <p:nvPr/>
          </p:nvSpPr>
          <p:spPr bwMode="auto">
            <a:xfrm>
              <a:off x="2006600" y="4275137"/>
              <a:ext cx="30163" cy="76200"/>
            </a:xfrm>
            <a:custGeom>
              <a:avLst/>
              <a:gdLst>
                <a:gd name="T0" fmla="*/ 9 w 9"/>
                <a:gd name="T1" fmla="*/ 22 h 23"/>
                <a:gd name="T2" fmla="*/ 8 w 9"/>
                <a:gd name="T3" fmla="*/ 22 h 23"/>
                <a:gd name="T4" fmla="*/ 8 w 9"/>
                <a:gd name="T5" fmla="*/ 22 h 23"/>
                <a:gd name="T6" fmla="*/ 6 w 9"/>
                <a:gd name="T7" fmla="*/ 23 h 23"/>
                <a:gd name="T8" fmla="*/ 5 w 9"/>
                <a:gd name="T9" fmla="*/ 23 h 23"/>
                <a:gd name="T10" fmla="*/ 4 w 9"/>
                <a:gd name="T11" fmla="*/ 23 h 23"/>
                <a:gd name="T12" fmla="*/ 3 w 9"/>
                <a:gd name="T13" fmla="*/ 22 h 23"/>
                <a:gd name="T14" fmla="*/ 2 w 9"/>
                <a:gd name="T15" fmla="*/ 21 h 23"/>
                <a:gd name="T16" fmla="*/ 2 w 9"/>
                <a:gd name="T17" fmla="*/ 20 h 23"/>
                <a:gd name="T18" fmla="*/ 2 w 9"/>
                <a:gd name="T19" fmla="*/ 7 h 23"/>
                <a:gd name="T20" fmla="*/ 0 w 9"/>
                <a:gd name="T21" fmla="*/ 7 h 23"/>
                <a:gd name="T22" fmla="*/ 0 w 9"/>
                <a:gd name="T23" fmla="*/ 6 h 23"/>
                <a:gd name="T24" fmla="*/ 2 w 9"/>
                <a:gd name="T25" fmla="*/ 6 h 23"/>
                <a:gd name="T26" fmla="*/ 2 w 9"/>
                <a:gd name="T27" fmla="*/ 0 h 23"/>
                <a:gd name="T28" fmla="*/ 4 w 9"/>
                <a:gd name="T29" fmla="*/ 0 h 23"/>
                <a:gd name="T30" fmla="*/ 4 w 9"/>
                <a:gd name="T31" fmla="*/ 6 h 23"/>
                <a:gd name="T32" fmla="*/ 7 w 9"/>
                <a:gd name="T33" fmla="*/ 6 h 23"/>
                <a:gd name="T34" fmla="*/ 7 w 9"/>
                <a:gd name="T35" fmla="*/ 7 h 23"/>
                <a:gd name="T36" fmla="*/ 4 w 9"/>
                <a:gd name="T37" fmla="*/ 7 h 23"/>
                <a:gd name="T38" fmla="*/ 4 w 9"/>
                <a:gd name="T39" fmla="*/ 19 h 23"/>
                <a:gd name="T40" fmla="*/ 4 w 9"/>
                <a:gd name="T41" fmla="*/ 21 h 23"/>
                <a:gd name="T42" fmla="*/ 6 w 9"/>
                <a:gd name="T43" fmla="*/ 21 h 23"/>
                <a:gd name="T44" fmla="*/ 7 w 9"/>
                <a:gd name="T45" fmla="*/ 21 h 23"/>
                <a:gd name="T46" fmla="*/ 8 w 9"/>
                <a:gd name="T47" fmla="*/ 20 h 23"/>
                <a:gd name="T48" fmla="*/ 9 w 9"/>
                <a:gd name="T4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3">
                  <a:moveTo>
                    <a:pt x="9" y="22"/>
                  </a:move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lnTo>
                    <a:pt x="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32"/>
            <p:cNvSpPr>
              <a:spLocks/>
            </p:cNvSpPr>
            <p:nvPr/>
          </p:nvSpPr>
          <p:spPr bwMode="auto">
            <a:xfrm>
              <a:off x="2043113" y="4294187"/>
              <a:ext cx="49213" cy="57150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9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9 h 17"/>
                <a:gd name="T10" fmla="*/ 6 w 15"/>
                <a:gd name="T11" fmla="*/ 15 h 17"/>
                <a:gd name="T12" fmla="*/ 8 w 15"/>
                <a:gd name="T13" fmla="*/ 15 h 17"/>
                <a:gd name="T14" fmla="*/ 10 w 15"/>
                <a:gd name="T15" fmla="*/ 14 h 17"/>
                <a:gd name="T16" fmla="*/ 12 w 15"/>
                <a:gd name="T17" fmla="*/ 12 h 17"/>
                <a:gd name="T18" fmla="*/ 13 w 15"/>
                <a:gd name="T19" fmla="*/ 10 h 17"/>
                <a:gd name="T20" fmla="*/ 13 w 15"/>
                <a:gd name="T21" fmla="*/ 0 h 17"/>
                <a:gd name="T22" fmla="*/ 14 w 15"/>
                <a:gd name="T23" fmla="*/ 0 h 17"/>
                <a:gd name="T24" fmla="*/ 14 w 15"/>
                <a:gd name="T25" fmla="*/ 14 h 17"/>
                <a:gd name="T26" fmla="*/ 15 w 15"/>
                <a:gd name="T27" fmla="*/ 15 h 17"/>
                <a:gd name="T28" fmla="*/ 15 w 15"/>
                <a:gd name="T29" fmla="*/ 17 h 17"/>
                <a:gd name="T30" fmla="*/ 15 w 15"/>
                <a:gd name="T31" fmla="*/ 17 h 17"/>
                <a:gd name="T32" fmla="*/ 14 w 15"/>
                <a:gd name="T33" fmla="*/ 17 h 17"/>
                <a:gd name="T34" fmla="*/ 13 w 15"/>
                <a:gd name="T35" fmla="*/ 16 h 17"/>
                <a:gd name="T36" fmla="*/ 13 w 15"/>
                <a:gd name="T37" fmla="*/ 15 h 17"/>
                <a:gd name="T38" fmla="*/ 13 w 15"/>
                <a:gd name="T39" fmla="*/ 13 h 17"/>
                <a:gd name="T40" fmla="*/ 10 w 15"/>
                <a:gd name="T41" fmla="*/ 16 h 17"/>
                <a:gd name="T42" fmla="*/ 6 w 15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3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6"/>
                    <a:pt x="7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33"/>
            <p:cNvSpPr>
              <a:spLocks/>
            </p:cNvSpPr>
            <p:nvPr/>
          </p:nvSpPr>
          <p:spPr bwMode="auto">
            <a:xfrm>
              <a:off x="2101850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4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2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9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3 w 13"/>
                <a:gd name="T35" fmla="*/ 1 h 17"/>
                <a:gd name="T36" fmla="*/ 5 w 13"/>
                <a:gd name="T37" fmla="*/ 0 h 17"/>
                <a:gd name="T38" fmla="*/ 7 w 13"/>
                <a:gd name="T39" fmla="*/ 0 h 17"/>
                <a:gd name="T40" fmla="*/ 11 w 13"/>
                <a:gd name="T41" fmla="*/ 0 h 17"/>
                <a:gd name="T42" fmla="*/ 13 w 13"/>
                <a:gd name="T43" fmla="*/ 2 h 17"/>
                <a:gd name="T44" fmla="*/ 12 w 13"/>
                <a:gd name="T45" fmla="*/ 3 h 17"/>
                <a:gd name="T46" fmla="*/ 10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4 w 13"/>
                <a:gd name="T53" fmla="*/ 2 h 17"/>
                <a:gd name="T54" fmla="*/ 3 w 13"/>
                <a:gd name="T55" fmla="*/ 3 h 17"/>
                <a:gd name="T56" fmla="*/ 2 w 13"/>
                <a:gd name="T57" fmla="*/ 4 h 17"/>
                <a:gd name="T58" fmla="*/ 3 w 13"/>
                <a:gd name="T59" fmla="*/ 5 h 17"/>
                <a:gd name="T60" fmla="*/ 3 w 13"/>
                <a:gd name="T61" fmla="*/ 6 h 17"/>
                <a:gd name="T62" fmla="*/ 5 w 13"/>
                <a:gd name="T63" fmla="*/ 7 h 17"/>
                <a:gd name="T64" fmla="*/ 7 w 13"/>
                <a:gd name="T65" fmla="*/ 7 h 17"/>
                <a:gd name="T66" fmla="*/ 10 w 13"/>
                <a:gd name="T67" fmla="*/ 8 h 17"/>
                <a:gd name="T68" fmla="*/ 12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2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6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6"/>
                    <a:pt x="10" y="15"/>
                    <a:pt x="10" y="15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34"/>
            <p:cNvSpPr>
              <a:spLocks/>
            </p:cNvSpPr>
            <p:nvPr/>
          </p:nvSpPr>
          <p:spPr bwMode="auto">
            <a:xfrm>
              <a:off x="2181225" y="4294187"/>
              <a:ext cx="42863" cy="57150"/>
            </a:xfrm>
            <a:custGeom>
              <a:avLst/>
              <a:gdLst>
                <a:gd name="T0" fmla="*/ 7 w 13"/>
                <a:gd name="T1" fmla="*/ 17 h 17"/>
                <a:gd name="T2" fmla="*/ 3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3 w 13"/>
                <a:gd name="T9" fmla="*/ 15 h 17"/>
                <a:gd name="T10" fmla="*/ 7 w 13"/>
                <a:gd name="T11" fmla="*/ 16 h 17"/>
                <a:gd name="T12" fmla="*/ 10 w 13"/>
                <a:gd name="T13" fmla="*/ 15 h 17"/>
                <a:gd name="T14" fmla="*/ 11 w 13"/>
                <a:gd name="T15" fmla="*/ 12 h 17"/>
                <a:gd name="T16" fmla="*/ 11 w 13"/>
                <a:gd name="T17" fmla="*/ 11 h 17"/>
                <a:gd name="T18" fmla="*/ 10 w 13"/>
                <a:gd name="T19" fmla="*/ 10 h 17"/>
                <a:gd name="T20" fmla="*/ 8 w 13"/>
                <a:gd name="T21" fmla="*/ 9 h 17"/>
                <a:gd name="T22" fmla="*/ 6 w 13"/>
                <a:gd name="T23" fmla="*/ 9 h 17"/>
                <a:gd name="T24" fmla="*/ 4 w 13"/>
                <a:gd name="T25" fmla="*/ 8 h 17"/>
                <a:gd name="T26" fmla="*/ 2 w 13"/>
                <a:gd name="T27" fmla="*/ 7 h 17"/>
                <a:gd name="T28" fmla="*/ 1 w 13"/>
                <a:gd name="T29" fmla="*/ 6 h 17"/>
                <a:gd name="T30" fmla="*/ 1 w 13"/>
                <a:gd name="T31" fmla="*/ 5 h 17"/>
                <a:gd name="T32" fmla="*/ 1 w 13"/>
                <a:gd name="T33" fmla="*/ 2 h 17"/>
                <a:gd name="T34" fmla="*/ 2 w 13"/>
                <a:gd name="T35" fmla="*/ 1 h 17"/>
                <a:gd name="T36" fmla="*/ 4 w 13"/>
                <a:gd name="T37" fmla="*/ 0 h 17"/>
                <a:gd name="T38" fmla="*/ 7 w 13"/>
                <a:gd name="T39" fmla="*/ 0 h 17"/>
                <a:gd name="T40" fmla="*/ 10 w 13"/>
                <a:gd name="T41" fmla="*/ 0 h 17"/>
                <a:gd name="T42" fmla="*/ 12 w 13"/>
                <a:gd name="T43" fmla="*/ 2 h 17"/>
                <a:gd name="T44" fmla="*/ 12 w 13"/>
                <a:gd name="T45" fmla="*/ 3 h 17"/>
                <a:gd name="T46" fmla="*/ 9 w 13"/>
                <a:gd name="T47" fmla="*/ 1 h 17"/>
                <a:gd name="T48" fmla="*/ 7 w 13"/>
                <a:gd name="T49" fmla="*/ 1 h 17"/>
                <a:gd name="T50" fmla="*/ 5 w 13"/>
                <a:gd name="T51" fmla="*/ 1 h 17"/>
                <a:gd name="T52" fmla="*/ 3 w 13"/>
                <a:gd name="T53" fmla="*/ 2 h 17"/>
                <a:gd name="T54" fmla="*/ 2 w 13"/>
                <a:gd name="T55" fmla="*/ 3 h 17"/>
                <a:gd name="T56" fmla="*/ 2 w 13"/>
                <a:gd name="T57" fmla="*/ 4 h 17"/>
                <a:gd name="T58" fmla="*/ 2 w 13"/>
                <a:gd name="T59" fmla="*/ 5 h 17"/>
                <a:gd name="T60" fmla="*/ 3 w 13"/>
                <a:gd name="T61" fmla="*/ 6 h 17"/>
                <a:gd name="T62" fmla="*/ 4 w 13"/>
                <a:gd name="T63" fmla="*/ 7 h 17"/>
                <a:gd name="T64" fmla="*/ 6 w 13"/>
                <a:gd name="T65" fmla="*/ 7 h 17"/>
                <a:gd name="T66" fmla="*/ 9 w 13"/>
                <a:gd name="T67" fmla="*/ 8 h 17"/>
                <a:gd name="T68" fmla="*/ 11 w 13"/>
                <a:gd name="T69" fmla="*/ 9 h 17"/>
                <a:gd name="T70" fmla="*/ 13 w 13"/>
                <a:gd name="T71" fmla="*/ 10 h 17"/>
                <a:gd name="T72" fmla="*/ 13 w 13"/>
                <a:gd name="T73" fmla="*/ 12 h 17"/>
                <a:gd name="T74" fmla="*/ 11 w 13"/>
                <a:gd name="T75" fmla="*/ 16 h 17"/>
                <a:gd name="T76" fmla="*/ 7 w 13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35"/>
            <p:cNvSpPr>
              <a:spLocks/>
            </p:cNvSpPr>
            <p:nvPr/>
          </p:nvSpPr>
          <p:spPr bwMode="auto">
            <a:xfrm>
              <a:off x="2238375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6 w 14"/>
                <a:gd name="T11" fmla="*/ 15 h 17"/>
                <a:gd name="T12" fmla="*/ 8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4 w 14"/>
                <a:gd name="T23" fmla="*/ 0 h 17"/>
                <a:gd name="T24" fmla="*/ 14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3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7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36"/>
            <p:cNvSpPr>
              <a:spLocks/>
            </p:cNvSpPr>
            <p:nvPr/>
          </p:nvSpPr>
          <p:spPr bwMode="auto">
            <a:xfrm>
              <a:off x="2300288" y="4294187"/>
              <a:ext cx="82550" cy="57150"/>
            </a:xfrm>
            <a:custGeom>
              <a:avLst/>
              <a:gdLst>
                <a:gd name="T0" fmla="*/ 25 w 25"/>
                <a:gd name="T1" fmla="*/ 17 h 17"/>
                <a:gd name="T2" fmla="*/ 23 w 25"/>
                <a:gd name="T3" fmla="*/ 17 h 17"/>
                <a:gd name="T4" fmla="*/ 23 w 25"/>
                <a:gd name="T5" fmla="*/ 7 h 17"/>
                <a:gd name="T6" fmla="*/ 22 w 25"/>
                <a:gd name="T7" fmla="*/ 3 h 17"/>
                <a:gd name="T8" fmla="*/ 19 w 25"/>
                <a:gd name="T9" fmla="*/ 1 h 17"/>
                <a:gd name="T10" fmla="*/ 17 w 25"/>
                <a:gd name="T11" fmla="*/ 1 h 17"/>
                <a:gd name="T12" fmla="*/ 15 w 25"/>
                <a:gd name="T13" fmla="*/ 3 h 17"/>
                <a:gd name="T14" fmla="*/ 14 w 25"/>
                <a:gd name="T15" fmla="*/ 4 h 17"/>
                <a:gd name="T16" fmla="*/ 13 w 25"/>
                <a:gd name="T17" fmla="*/ 6 h 17"/>
                <a:gd name="T18" fmla="*/ 13 w 25"/>
                <a:gd name="T19" fmla="*/ 17 h 17"/>
                <a:gd name="T20" fmla="*/ 12 w 25"/>
                <a:gd name="T21" fmla="*/ 17 h 17"/>
                <a:gd name="T22" fmla="*/ 12 w 25"/>
                <a:gd name="T23" fmla="*/ 7 h 17"/>
                <a:gd name="T24" fmla="*/ 11 w 25"/>
                <a:gd name="T25" fmla="*/ 3 h 17"/>
                <a:gd name="T26" fmla="*/ 8 w 25"/>
                <a:gd name="T27" fmla="*/ 1 h 17"/>
                <a:gd name="T28" fmla="*/ 6 w 25"/>
                <a:gd name="T29" fmla="*/ 1 h 17"/>
                <a:gd name="T30" fmla="*/ 4 w 25"/>
                <a:gd name="T31" fmla="*/ 2 h 17"/>
                <a:gd name="T32" fmla="*/ 3 w 25"/>
                <a:gd name="T33" fmla="*/ 4 h 17"/>
                <a:gd name="T34" fmla="*/ 2 w 25"/>
                <a:gd name="T35" fmla="*/ 6 h 17"/>
                <a:gd name="T36" fmla="*/ 2 w 25"/>
                <a:gd name="T37" fmla="*/ 17 h 17"/>
                <a:gd name="T38" fmla="*/ 0 w 25"/>
                <a:gd name="T39" fmla="*/ 17 h 17"/>
                <a:gd name="T40" fmla="*/ 0 w 25"/>
                <a:gd name="T41" fmla="*/ 0 h 17"/>
                <a:gd name="T42" fmla="*/ 2 w 25"/>
                <a:gd name="T43" fmla="*/ 0 h 17"/>
                <a:gd name="T44" fmla="*/ 2 w 25"/>
                <a:gd name="T45" fmla="*/ 4 h 17"/>
                <a:gd name="T46" fmla="*/ 4 w 25"/>
                <a:gd name="T47" fmla="*/ 1 h 17"/>
                <a:gd name="T48" fmla="*/ 8 w 25"/>
                <a:gd name="T49" fmla="*/ 0 h 17"/>
                <a:gd name="T50" fmla="*/ 11 w 25"/>
                <a:gd name="T51" fmla="*/ 1 h 17"/>
                <a:gd name="T52" fmla="*/ 13 w 25"/>
                <a:gd name="T53" fmla="*/ 4 h 17"/>
                <a:gd name="T54" fmla="*/ 19 w 25"/>
                <a:gd name="T55" fmla="*/ 0 h 17"/>
                <a:gd name="T56" fmla="*/ 23 w 25"/>
                <a:gd name="T57" fmla="*/ 2 h 17"/>
                <a:gd name="T58" fmla="*/ 25 w 25"/>
                <a:gd name="T59" fmla="*/ 7 h 17"/>
                <a:gd name="T60" fmla="*/ 25 w 25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1" y="0"/>
                    <a:pt x="23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37"/>
            <p:cNvSpPr>
              <a:spLocks noEditPoints="1"/>
            </p:cNvSpPr>
            <p:nvPr/>
          </p:nvSpPr>
          <p:spPr bwMode="auto">
            <a:xfrm>
              <a:off x="2419350" y="4294187"/>
              <a:ext cx="57150" cy="57150"/>
            </a:xfrm>
            <a:custGeom>
              <a:avLst/>
              <a:gdLst>
                <a:gd name="T0" fmla="*/ 9 w 17"/>
                <a:gd name="T1" fmla="*/ 17 h 17"/>
                <a:gd name="T2" fmla="*/ 5 w 17"/>
                <a:gd name="T3" fmla="*/ 16 h 17"/>
                <a:gd name="T4" fmla="*/ 3 w 17"/>
                <a:gd name="T5" fmla="*/ 14 h 17"/>
                <a:gd name="T6" fmla="*/ 1 w 17"/>
                <a:gd name="T7" fmla="*/ 12 h 17"/>
                <a:gd name="T8" fmla="*/ 0 w 17"/>
                <a:gd name="T9" fmla="*/ 8 h 17"/>
                <a:gd name="T10" fmla="*/ 1 w 17"/>
                <a:gd name="T11" fmla="*/ 5 h 17"/>
                <a:gd name="T12" fmla="*/ 3 w 17"/>
                <a:gd name="T13" fmla="*/ 2 h 17"/>
                <a:gd name="T14" fmla="*/ 5 w 17"/>
                <a:gd name="T15" fmla="*/ 0 h 17"/>
                <a:gd name="T16" fmla="*/ 9 w 17"/>
                <a:gd name="T17" fmla="*/ 0 h 17"/>
                <a:gd name="T18" fmla="*/ 12 w 17"/>
                <a:gd name="T19" fmla="*/ 0 h 17"/>
                <a:gd name="T20" fmla="*/ 14 w 17"/>
                <a:gd name="T21" fmla="*/ 2 h 17"/>
                <a:gd name="T22" fmla="*/ 16 w 17"/>
                <a:gd name="T23" fmla="*/ 5 h 17"/>
                <a:gd name="T24" fmla="*/ 17 w 17"/>
                <a:gd name="T25" fmla="*/ 8 h 17"/>
                <a:gd name="T26" fmla="*/ 17 w 17"/>
                <a:gd name="T27" fmla="*/ 9 h 17"/>
                <a:gd name="T28" fmla="*/ 17 w 17"/>
                <a:gd name="T29" fmla="*/ 9 h 17"/>
                <a:gd name="T30" fmla="*/ 2 w 17"/>
                <a:gd name="T31" fmla="*/ 9 h 17"/>
                <a:gd name="T32" fmla="*/ 3 w 17"/>
                <a:gd name="T33" fmla="*/ 12 h 17"/>
                <a:gd name="T34" fmla="*/ 4 w 17"/>
                <a:gd name="T35" fmla="*/ 14 h 17"/>
                <a:gd name="T36" fmla="*/ 6 w 17"/>
                <a:gd name="T37" fmla="*/ 15 h 17"/>
                <a:gd name="T38" fmla="*/ 9 w 17"/>
                <a:gd name="T39" fmla="*/ 16 h 17"/>
                <a:gd name="T40" fmla="*/ 10 w 17"/>
                <a:gd name="T41" fmla="*/ 15 h 17"/>
                <a:gd name="T42" fmla="*/ 12 w 17"/>
                <a:gd name="T43" fmla="*/ 15 h 17"/>
                <a:gd name="T44" fmla="*/ 13 w 17"/>
                <a:gd name="T45" fmla="*/ 14 h 17"/>
                <a:gd name="T46" fmla="*/ 14 w 17"/>
                <a:gd name="T47" fmla="*/ 12 h 17"/>
                <a:gd name="T48" fmla="*/ 16 w 17"/>
                <a:gd name="T49" fmla="*/ 13 h 17"/>
                <a:gd name="T50" fmla="*/ 15 w 17"/>
                <a:gd name="T51" fmla="*/ 14 h 17"/>
                <a:gd name="T52" fmla="*/ 13 w 17"/>
                <a:gd name="T53" fmla="*/ 16 h 17"/>
                <a:gd name="T54" fmla="*/ 11 w 17"/>
                <a:gd name="T55" fmla="*/ 17 h 17"/>
                <a:gd name="T56" fmla="*/ 9 w 17"/>
                <a:gd name="T57" fmla="*/ 17 h 17"/>
                <a:gd name="T58" fmla="*/ 15 w 17"/>
                <a:gd name="T59" fmla="*/ 8 h 17"/>
                <a:gd name="T60" fmla="*/ 15 w 17"/>
                <a:gd name="T61" fmla="*/ 5 h 17"/>
                <a:gd name="T62" fmla="*/ 13 w 17"/>
                <a:gd name="T63" fmla="*/ 3 h 17"/>
                <a:gd name="T64" fmla="*/ 11 w 17"/>
                <a:gd name="T65" fmla="*/ 1 h 17"/>
                <a:gd name="T66" fmla="*/ 9 w 17"/>
                <a:gd name="T67" fmla="*/ 1 h 17"/>
                <a:gd name="T68" fmla="*/ 6 w 17"/>
                <a:gd name="T69" fmla="*/ 1 h 17"/>
                <a:gd name="T70" fmla="*/ 4 w 17"/>
                <a:gd name="T71" fmla="*/ 3 h 17"/>
                <a:gd name="T72" fmla="*/ 3 w 17"/>
                <a:gd name="T73" fmla="*/ 5 h 17"/>
                <a:gd name="T74" fmla="*/ 2 w 17"/>
                <a:gd name="T75" fmla="*/ 8 h 17"/>
                <a:gd name="T76" fmla="*/ 15 w 17"/>
                <a:gd name="T7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7" y="17"/>
                    <a:pt x="6" y="17"/>
                    <a:pt x="5" y="16"/>
                  </a:cubicBezTo>
                  <a:cubicBezTo>
                    <a:pt x="4" y="16"/>
                    <a:pt x="4" y="15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lose/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7"/>
                    <a:pt x="2" y="8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38"/>
            <p:cNvSpPr>
              <a:spLocks/>
            </p:cNvSpPr>
            <p:nvPr/>
          </p:nvSpPr>
          <p:spPr bwMode="auto">
            <a:xfrm>
              <a:off x="2489200" y="4294187"/>
              <a:ext cx="46038" cy="57150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9 h 17"/>
                <a:gd name="T10" fmla="*/ 5 w 14"/>
                <a:gd name="T11" fmla="*/ 15 h 17"/>
                <a:gd name="T12" fmla="*/ 7 w 14"/>
                <a:gd name="T13" fmla="*/ 15 h 17"/>
                <a:gd name="T14" fmla="*/ 9 w 14"/>
                <a:gd name="T15" fmla="*/ 14 h 17"/>
                <a:gd name="T16" fmla="*/ 11 w 14"/>
                <a:gd name="T17" fmla="*/ 12 h 17"/>
                <a:gd name="T18" fmla="*/ 12 w 14"/>
                <a:gd name="T19" fmla="*/ 10 h 17"/>
                <a:gd name="T20" fmla="*/ 12 w 14"/>
                <a:gd name="T21" fmla="*/ 0 h 17"/>
                <a:gd name="T22" fmla="*/ 13 w 14"/>
                <a:gd name="T23" fmla="*/ 0 h 17"/>
                <a:gd name="T24" fmla="*/ 13 w 14"/>
                <a:gd name="T25" fmla="*/ 14 h 17"/>
                <a:gd name="T26" fmla="*/ 14 w 14"/>
                <a:gd name="T27" fmla="*/ 15 h 17"/>
                <a:gd name="T28" fmla="*/ 14 w 14"/>
                <a:gd name="T29" fmla="*/ 17 h 17"/>
                <a:gd name="T30" fmla="*/ 14 w 14"/>
                <a:gd name="T31" fmla="*/ 17 h 17"/>
                <a:gd name="T32" fmla="*/ 14 w 14"/>
                <a:gd name="T33" fmla="*/ 17 h 17"/>
                <a:gd name="T34" fmla="*/ 12 w 14"/>
                <a:gd name="T35" fmla="*/ 16 h 17"/>
                <a:gd name="T36" fmla="*/ 12 w 14"/>
                <a:gd name="T37" fmla="*/ 15 h 17"/>
                <a:gd name="T38" fmla="*/ 12 w 14"/>
                <a:gd name="T39" fmla="*/ 13 h 17"/>
                <a:gd name="T40" fmla="*/ 9 w 14"/>
                <a:gd name="T41" fmla="*/ 16 h 17"/>
                <a:gd name="T42" fmla="*/ 5 w 14"/>
                <a:gd name="T4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1" y="17"/>
                    <a:pt x="0" y="14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3"/>
                    <a:pt x="3" y="15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39"/>
            <p:cNvSpPr>
              <a:spLocks/>
            </p:cNvSpPr>
            <p:nvPr/>
          </p:nvSpPr>
          <p:spPr bwMode="auto">
            <a:xfrm>
              <a:off x="2552700" y="4294187"/>
              <a:ext cx="79375" cy="57150"/>
            </a:xfrm>
            <a:custGeom>
              <a:avLst/>
              <a:gdLst>
                <a:gd name="T0" fmla="*/ 24 w 24"/>
                <a:gd name="T1" fmla="*/ 17 h 17"/>
                <a:gd name="T2" fmla="*/ 23 w 24"/>
                <a:gd name="T3" fmla="*/ 17 h 17"/>
                <a:gd name="T4" fmla="*/ 23 w 24"/>
                <a:gd name="T5" fmla="*/ 7 h 17"/>
                <a:gd name="T6" fmla="*/ 22 w 24"/>
                <a:gd name="T7" fmla="*/ 3 h 17"/>
                <a:gd name="T8" fmla="*/ 19 w 24"/>
                <a:gd name="T9" fmla="*/ 1 h 17"/>
                <a:gd name="T10" fmla="*/ 17 w 24"/>
                <a:gd name="T11" fmla="*/ 1 h 17"/>
                <a:gd name="T12" fmla="*/ 15 w 24"/>
                <a:gd name="T13" fmla="*/ 3 h 17"/>
                <a:gd name="T14" fmla="*/ 14 w 24"/>
                <a:gd name="T15" fmla="*/ 4 h 17"/>
                <a:gd name="T16" fmla="*/ 13 w 24"/>
                <a:gd name="T17" fmla="*/ 6 h 17"/>
                <a:gd name="T18" fmla="*/ 13 w 24"/>
                <a:gd name="T19" fmla="*/ 17 h 17"/>
                <a:gd name="T20" fmla="*/ 11 w 24"/>
                <a:gd name="T21" fmla="*/ 17 h 17"/>
                <a:gd name="T22" fmla="*/ 11 w 24"/>
                <a:gd name="T23" fmla="*/ 7 h 17"/>
                <a:gd name="T24" fmla="*/ 10 w 24"/>
                <a:gd name="T25" fmla="*/ 3 h 17"/>
                <a:gd name="T26" fmla="*/ 7 w 24"/>
                <a:gd name="T27" fmla="*/ 1 h 17"/>
                <a:gd name="T28" fmla="*/ 5 w 24"/>
                <a:gd name="T29" fmla="*/ 1 h 17"/>
                <a:gd name="T30" fmla="*/ 4 w 24"/>
                <a:gd name="T31" fmla="*/ 2 h 17"/>
                <a:gd name="T32" fmla="*/ 2 w 24"/>
                <a:gd name="T33" fmla="*/ 4 h 17"/>
                <a:gd name="T34" fmla="*/ 1 w 24"/>
                <a:gd name="T35" fmla="*/ 6 h 17"/>
                <a:gd name="T36" fmla="*/ 1 w 24"/>
                <a:gd name="T37" fmla="*/ 17 h 17"/>
                <a:gd name="T38" fmla="*/ 0 w 24"/>
                <a:gd name="T39" fmla="*/ 17 h 17"/>
                <a:gd name="T40" fmla="*/ 0 w 24"/>
                <a:gd name="T41" fmla="*/ 0 h 17"/>
                <a:gd name="T42" fmla="*/ 1 w 24"/>
                <a:gd name="T43" fmla="*/ 0 h 17"/>
                <a:gd name="T44" fmla="*/ 1 w 24"/>
                <a:gd name="T45" fmla="*/ 4 h 17"/>
                <a:gd name="T46" fmla="*/ 4 w 24"/>
                <a:gd name="T47" fmla="*/ 1 h 17"/>
                <a:gd name="T48" fmla="*/ 8 w 24"/>
                <a:gd name="T49" fmla="*/ 0 h 17"/>
                <a:gd name="T50" fmla="*/ 11 w 24"/>
                <a:gd name="T51" fmla="*/ 1 h 17"/>
                <a:gd name="T52" fmla="*/ 13 w 24"/>
                <a:gd name="T53" fmla="*/ 4 h 17"/>
                <a:gd name="T54" fmla="*/ 19 w 24"/>
                <a:gd name="T55" fmla="*/ 0 h 17"/>
                <a:gd name="T56" fmla="*/ 23 w 24"/>
                <a:gd name="T57" fmla="*/ 2 h 17"/>
                <a:gd name="T58" fmla="*/ 24 w 24"/>
                <a:gd name="T59" fmla="*/ 7 h 17"/>
                <a:gd name="T60" fmla="*/ 24 w 24"/>
                <a:gd name="T6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4" y="3"/>
                    <a:pt x="24" y="5"/>
                    <a:pt x="24" y="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6" name="矩形 575"/>
          <p:cNvSpPr/>
          <p:nvPr/>
        </p:nvSpPr>
        <p:spPr>
          <a:xfrm>
            <a:off x="555959" y="416781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1AB4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7" name="矩形 576"/>
          <p:cNvSpPr/>
          <p:nvPr/>
        </p:nvSpPr>
        <p:spPr>
          <a:xfrm>
            <a:off x="451184" y="797899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578" name="文本框 577"/>
          <p:cNvSpPr txBox="1"/>
          <p:nvPr/>
        </p:nvSpPr>
        <p:spPr>
          <a:xfrm>
            <a:off x="441659" y="511346"/>
            <a:ext cx="239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latin typeface="+mj-ea"/>
              </a:rPr>
              <a:t>8</a:t>
            </a:r>
            <a:r>
              <a:rPr lang="zh-CN" altLang="en-US" b="1" dirty="0">
                <a:latin typeface="+mj-ea"/>
              </a:rPr>
              <a:t>套精美通用</a:t>
            </a:r>
            <a:r>
              <a:rPr lang="en-US" altLang="zh-CN" b="1" dirty="0">
                <a:latin typeface="+mj-ea"/>
              </a:rPr>
              <a:t>PPT</a:t>
            </a:r>
            <a:r>
              <a:rPr lang="zh-CN" altLang="en-US" b="1" dirty="0">
                <a:latin typeface="+mj-ea"/>
              </a:rPr>
              <a:t>图表</a:t>
            </a:r>
            <a:endParaRPr lang="zh-CN" altLang="en-US" b="1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3682157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357</Words>
  <Application>Microsoft Office PowerPoint</Application>
  <PresentationFormat>宽屏</PresentationFormat>
  <Paragraphs>81</Paragraphs>
  <Slides>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9</vt:i4>
      </vt:variant>
    </vt:vector>
  </HeadingPairs>
  <TitlesOfParts>
    <vt:vector size="14" baseType="lpstr">
      <vt:lpstr>Calibri</vt:lpstr>
      <vt:lpstr>微软雅黑</vt:lpstr>
      <vt:lpstr>Arial</vt:lpstr>
      <vt:lpstr>Times New Roman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user</cp:lastModifiedBy>
  <cp:revision>9</cp:revision>
  <dcterms:created xsi:type="dcterms:W3CDTF">2019-05-26T10:28:49Z</dcterms:created>
  <dcterms:modified xsi:type="dcterms:W3CDTF">2019-06-10T02:37:58Z</dcterms:modified>
</cp:coreProperties>
</file>